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6"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Lst>
  <p:sldSz cy="10287000" cx="18288000"/>
  <p:notesSz cx="6858000" cy="9144000"/>
  <p:embeddedFontLst>
    <p:embeddedFont>
      <p:font typeface="Paytone One"/>
      <p:regular r:id="rId26"/>
    </p:embeddedFont>
    <p:embeddedFont>
      <p:font typeface="Josefin Sans"/>
      <p:regular r:id="rId27"/>
      <p:bold r:id="rId28"/>
      <p:italic r:id="rId29"/>
      <p:boldItalic r:id="rId30"/>
    </p:embeddedFont>
    <p:embeddedFont>
      <p:font typeface="Sriracha"/>
      <p:regular r:id="rId3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8FE335C0-3900-4E9B-B99C-F153A7A5B618}">
  <a:tblStyle styleId="{8FE335C0-3900-4E9B-B99C-F153A7A5B618}"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font" Target="fonts/PaytoneOne-regular.fntdata"/><Relationship Id="rId25" Type="http://schemas.openxmlformats.org/officeDocument/2006/relationships/slide" Target="slides/slide19.xml"/><Relationship Id="rId28" Type="http://schemas.openxmlformats.org/officeDocument/2006/relationships/font" Target="fonts/JosefinSans-bold.fntdata"/><Relationship Id="rId27" Type="http://schemas.openxmlformats.org/officeDocument/2006/relationships/font" Target="fonts/JosefinSans-regular.fntdata"/><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font" Target="fonts/JosefinSans-italic.fntdata"/><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Sriracha-regular.fntdata"/><Relationship Id="rId30" Type="http://schemas.openxmlformats.org/officeDocument/2006/relationships/font" Target="fonts/JosefinSans-boldItalic.fntdata"/><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 name="Shape 88"/>
        <p:cNvGrpSpPr/>
        <p:nvPr/>
      </p:nvGrpSpPr>
      <p:grpSpPr>
        <a:xfrm>
          <a:off x="0" y="0"/>
          <a:ext cx="0" cy="0"/>
          <a:chOff x="0" y="0"/>
          <a:chExt cx="0" cy="0"/>
        </a:xfrm>
      </p:grpSpPr>
      <p:sp>
        <p:nvSpPr>
          <p:cNvPr id="89" name="Google Shape;89;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0" name="Google Shape;90;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 name="Shape 314"/>
        <p:cNvGrpSpPr/>
        <p:nvPr/>
      </p:nvGrpSpPr>
      <p:grpSpPr>
        <a:xfrm>
          <a:off x="0" y="0"/>
          <a:ext cx="0" cy="0"/>
          <a:chOff x="0" y="0"/>
          <a:chExt cx="0" cy="0"/>
        </a:xfrm>
      </p:grpSpPr>
      <p:sp>
        <p:nvSpPr>
          <p:cNvPr id="315" name="Google Shape;315;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4" name="Shape 354"/>
        <p:cNvGrpSpPr/>
        <p:nvPr/>
      </p:nvGrpSpPr>
      <p:grpSpPr>
        <a:xfrm>
          <a:off x="0" y="0"/>
          <a:ext cx="0" cy="0"/>
          <a:chOff x="0" y="0"/>
          <a:chExt cx="0" cy="0"/>
        </a:xfrm>
      </p:grpSpPr>
      <p:sp>
        <p:nvSpPr>
          <p:cNvPr id="355" name="Google Shape;355;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6" name="Google Shape;356;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0" name="Shape 370"/>
        <p:cNvGrpSpPr/>
        <p:nvPr/>
      </p:nvGrpSpPr>
      <p:grpSpPr>
        <a:xfrm>
          <a:off x="0" y="0"/>
          <a:ext cx="0" cy="0"/>
          <a:chOff x="0" y="0"/>
          <a:chExt cx="0" cy="0"/>
        </a:xfrm>
      </p:grpSpPr>
      <p:sp>
        <p:nvSpPr>
          <p:cNvPr id="371" name="Google Shape;371;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2" name="Google Shape;372;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5" name="Shape 405"/>
        <p:cNvGrpSpPr/>
        <p:nvPr/>
      </p:nvGrpSpPr>
      <p:grpSpPr>
        <a:xfrm>
          <a:off x="0" y="0"/>
          <a:ext cx="0" cy="0"/>
          <a:chOff x="0" y="0"/>
          <a:chExt cx="0" cy="0"/>
        </a:xfrm>
      </p:grpSpPr>
      <p:sp>
        <p:nvSpPr>
          <p:cNvPr id="406" name="Google Shape;406;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7" name="Google Shape;407;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4" name="Shape 424"/>
        <p:cNvGrpSpPr/>
        <p:nvPr/>
      </p:nvGrpSpPr>
      <p:grpSpPr>
        <a:xfrm>
          <a:off x="0" y="0"/>
          <a:ext cx="0" cy="0"/>
          <a:chOff x="0" y="0"/>
          <a:chExt cx="0" cy="0"/>
        </a:xfrm>
      </p:grpSpPr>
      <p:sp>
        <p:nvSpPr>
          <p:cNvPr id="425" name="Google Shape;425;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6" name="Google Shape;426;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8" name="Shape 448"/>
        <p:cNvGrpSpPr/>
        <p:nvPr/>
      </p:nvGrpSpPr>
      <p:grpSpPr>
        <a:xfrm>
          <a:off x="0" y="0"/>
          <a:ext cx="0" cy="0"/>
          <a:chOff x="0" y="0"/>
          <a:chExt cx="0" cy="0"/>
        </a:xfrm>
      </p:grpSpPr>
      <p:sp>
        <p:nvSpPr>
          <p:cNvPr id="449" name="Google Shape;449;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50" name="Google Shape;450;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7" name="Shape 477"/>
        <p:cNvGrpSpPr/>
        <p:nvPr/>
      </p:nvGrpSpPr>
      <p:grpSpPr>
        <a:xfrm>
          <a:off x="0" y="0"/>
          <a:ext cx="0" cy="0"/>
          <a:chOff x="0" y="0"/>
          <a:chExt cx="0" cy="0"/>
        </a:xfrm>
      </p:grpSpPr>
      <p:sp>
        <p:nvSpPr>
          <p:cNvPr id="478" name="Google Shape;478;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79" name="Google Shape;479;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6" name="Shape 496"/>
        <p:cNvGrpSpPr/>
        <p:nvPr/>
      </p:nvGrpSpPr>
      <p:grpSpPr>
        <a:xfrm>
          <a:off x="0" y="0"/>
          <a:ext cx="0" cy="0"/>
          <a:chOff x="0" y="0"/>
          <a:chExt cx="0" cy="0"/>
        </a:xfrm>
      </p:grpSpPr>
      <p:sp>
        <p:nvSpPr>
          <p:cNvPr id="497" name="Google Shape;497;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98" name="Google Shape;498;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8" name="Shape 518"/>
        <p:cNvGrpSpPr/>
        <p:nvPr/>
      </p:nvGrpSpPr>
      <p:grpSpPr>
        <a:xfrm>
          <a:off x="0" y="0"/>
          <a:ext cx="0" cy="0"/>
          <a:chOff x="0" y="0"/>
          <a:chExt cx="0" cy="0"/>
        </a:xfrm>
      </p:grpSpPr>
      <p:sp>
        <p:nvSpPr>
          <p:cNvPr id="519" name="Google Shape;519;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20" name="Google Shape;520;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8" name="Shape 548"/>
        <p:cNvGrpSpPr/>
        <p:nvPr/>
      </p:nvGrpSpPr>
      <p:grpSpPr>
        <a:xfrm>
          <a:off x="0" y="0"/>
          <a:ext cx="0" cy="0"/>
          <a:chOff x="0" y="0"/>
          <a:chExt cx="0" cy="0"/>
        </a:xfrm>
      </p:grpSpPr>
      <p:sp>
        <p:nvSpPr>
          <p:cNvPr id="549" name="Google Shape;549;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50" name="Google Shape;550;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0" name="Google Shape;160;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4" name="Google Shape;184;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2" name="Google Shape;212;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 name="Shape 262"/>
        <p:cNvGrpSpPr/>
        <p:nvPr/>
      </p:nvGrpSpPr>
      <p:grpSpPr>
        <a:xfrm>
          <a:off x="0" y="0"/>
          <a:ext cx="0" cy="0"/>
          <a:chOff x="0" y="0"/>
          <a:chExt cx="0" cy="0"/>
        </a:xfrm>
      </p:grpSpPr>
      <p:sp>
        <p:nvSpPr>
          <p:cNvPr id="263" name="Google Shape;263;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3.png"/><Relationship Id="rId4" Type="http://schemas.openxmlformats.org/officeDocument/2006/relationships/image" Target="../media/image49.png"/><Relationship Id="rId5" Type="http://schemas.openxmlformats.org/officeDocument/2006/relationships/image" Target="../media/image11.png"/><Relationship Id="rId6" Type="http://schemas.openxmlformats.org/officeDocument/2006/relationships/image" Target="../media/image1.png"/><Relationship Id="rId7" Type="http://schemas.openxmlformats.org/officeDocument/2006/relationships/image" Target="../media/image8.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 Id="rId3" Type="http://schemas.openxmlformats.org/officeDocument/2006/relationships/image" Target="../media/image1.png"/><Relationship Id="rId4" Type="http://schemas.openxmlformats.org/officeDocument/2006/relationships/image" Target="../media/image5.png"/><Relationship Id="rId5"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7.png"/><Relationship Id="rId4" Type="http://schemas.openxmlformats.org/officeDocument/2006/relationships/image" Target="../media/image22.png"/><Relationship Id="rId5" Type="http://schemas.openxmlformats.org/officeDocument/2006/relationships/image" Target="../media/image12.png"/><Relationship Id="rId6" Type="http://schemas.openxmlformats.org/officeDocument/2006/relationships/image" Target="../media/image27.png"/><Relationship Id="rId7" Type="http://schemas.openxmlformats.org/officeDocument/2006/relationships/image" Target="../media/image9.png"/><Relationship Id="rId8" Type="http://schemas.openxmlformats.org/officeDocument/2006/relationships/image" Target="../media/image17.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6.png"/><Relationship Id="rId3" Type="http://schemas.openxmlformats.org/officeDocument/2006/relationships/image" Target="../media/image19.png"/><Relationship Id="rId4" Type="http://schemas.openxmlformats.org/officeDocument/2006/relationships/image" Target="../media/image15.png"/><Relationship Id="rId5" Type="http://schemas.openxmlformats.org/officeDocument/2006/relationships/image" Target="../media/image1.png"/><Relationship Id="rId6" Type="http://schemas.openxmlformats.org/officeDocument/2006/relationships/image" Target="../media/image17.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62.png"/><Relationship Id="rId4" Type="http://schemas.openxmlformats.org/officeDocument/2006/relationships/image" Target="../media/image21.png"/><Relationship Id="rId5" Type="http://schemas.openxmlformats.org/officeDocument/2006/relationships/image" Target="../media/image20.png"/><Relationship Id="rId6" Type="http://schemas.openxmlformats.org/officeDocument/2006/relationships/image" Target="../media/image18.png"/><Relationship Id="rId7" Type="http://schemas.openxmlformats.org/officeDocument/2006/relationships/image" Target="../media/image15.png"/><Relationship Id="rId8" Type="http://schemas.openxmlformats.org/officeDocument/2006/relationships/image" Target="../media/image35.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42.png"/><Relationship Id="rId4" Type="http://schemas.openxmlformats.org/officeDocument/2006/relationships/image" Target="../media/image24.png"/><Relationship Id="rId5" Type="http://schemas.openxmlformats.org/officeDocument/2006/relationships/image" Target="../media/image34.png"/><Relationship Id="rId6" Type="http://schemas.openxmlformats.org/officeDocument/2006/relationships/image" Target="../media/image19.png"/><Relationship Id="rId7" Type="http://schemas.openxmlformats.org/officeDocument/2006/relationships/image" Target="../media/image31.png"/><Relationship Id="rId8" Type="http://schemas.openxmlformats.org/officeDocument/2006/relationships/image" Target="../media/image17.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8.png"/><Relationship Id="rId3" Type="http://schemas.openxmlformats.org/officeDocument/2006/relationships/image" Target="../media/image29.png"/><Relationship Id="rId4" Type="http://schemas.openxmlformats.org/officeDocument/2006/relationships/image" Target="../media/image24.png"/><Relationship Id="rId5" Type="http://schemas.openxmlformats.org/officeDocument/2006/relationships/image" Target="../media/image3.png"/><Relationship Id="rId6"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 name="Shape 8"/>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rgbClr val="C6E3C3"/>
        </a:solidFill>
      </p:bgPr>
    </p:bg>
    <p:spTree>
      <p:nvGrpSpPr>
        <p:cNvPr id="9" name="Shape 9"/>
        <p:cNvGrpSpPr/>
        <p:nvPr/>
      </p:nvGrpSpPr>
      <p:grpSpPr>
        <a:xfrm>
          <a:off x="0" y="0"/>
          <a:ext cx="0" cy="0"/>
          <a:chOff x="0" y="0"/>
          <a:chExt cx="0" cy="0"/>
        </a:xfrm>
      </p:grpSpPr>
      <p:sp>
        <p:nvSpPr>
          <p:cNvPr id="10" name="Google Shape;10;p3"/>
          <p:cNvSpPr txBox="1"/>
          <p:nvPr>
            <p:ph type="ctrTitle"/>
          </p:nvPr>
        </p:nvSpPr>
        <p:spPr>
          <a:xfrm>
            <a:off x="1600200" y="1085000"/>
            <a:ext cx="15055200" cy="1470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 name="Google Shape;11;p3"/>
          <p:cNvSpPr txBox="1"/>
          <p:nvPr>
            <p:ph idx="1" type="subTitle"/>
          </p:nvPr>
        </p:nvSpPr>
        <p:spPr>
          <a:xfrm>
            <a:off x="1888625" y="2636375"/>
            <a:ext cx="6400800" cy="1752600"/>
          </a:xfrm>
          <a:prstGeom prst="rect">
            <a:avLst/>
          </a:prstGeom>
          <a:noFill/>
          <a:ln>
            <a:noFill/>
          </a:ln>
        </p:spPr>
        <p:txBody>
          <a:bodyPr anchorCtr="0" anchor="t" bIns="45700" lIns="91425" spcFirstLastPara="1" rIns="91425" wrap="square" tIns="45700">
            <a:normAutofit/>
          </a:bodyPr>
          <a:lstStyle>
            <a:lvl1pPr lvl="0">
              <a:spcBef>
                <a:spcPts val="640"/>
              </a:spcBef>
              <a:spcAft>
                <a:spcPts val="0"/>
              </a:spcAft>
              <a:buSzPts val="3200"/>
              <a:buNone/>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12" name="Google Shape;12;p3"/>
          <p:cNvSpPr/>
          <p:nvPr/>
        </p:nvSpPr>
        <p:spPr>
          <a:xfrm rot="197947">
            <a:off x="13448547" y="8344793"/>
            <a:ext cx="6081410" cy="2128494"/>
          </a:xfrm>
          <a:custGeom>
            <a:rect b="b" l="l" r="r" t="t"/>
            <a:pathLst>
              <a:path extrusionOk="0" h="2130292" w="6086548">
                <a:moveTo>
                  <a:pt x="0" y="0"/>
                </a:moveTo>
                <a:lnTo>
                  <a:pt x="6086548" y="0"/>
                </a:lnTo>
                <a:lnTo>
                  <a:pt x="6086548" y="2130292"/>
                </a:lnTo>
                <a:lnTo>
                  <a:pt x="0" y="2130292"/>
                </a:lnTo>
                <a:lnTo>
                  <a:pt x="0" y="0"/>
                </a:lnTo>
                <a:close/>
              </a:path>
            </a:pathLst>
          </a:custGeom>
          <a:blipFill rotWithShape="1">
            <a:blip r:embed="rId2">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 name="Google Shape;13;p3"/>
          <p:cNvSpPr/>
          <p:nvPr/>
        </p:nvSpPr>
        <p:spPr>
          <a:xfrm rot="1528540">
            <a:off x="16797079" y="2687025"/>
            <a:ext cx="803863" cy="840541"/>
          </a:xfrm>
          <a:custGeom>
            <a:rect b="b" l="l" r="r" t="t"/>
            <a:pathLst>
              <a:path extrusionOk="0" h="840791" w="804102">
                <a:moveTo>
                  <a:pt x="0" y="0"/>
                </a:moveTo>
                <a:lnTo>
                  <a:pt x="804102" y="0"/>
                </a:lnTo>
                <a:lnTo>
                  <a:pt x="804102" y="840791"/>
                </a:lnTo>
                <a:lnTo>
                  <a:pt x="0" y="840791"/>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 name="Google Shape;14;p3"/>
          <p:cNvSpPr/>
          <p:nvPr/>
        </p:nvSpPr>
        <p:spPr>
          <a:xfrm rot="-3909890">
            <a:off x="-2951668" y="-1789680"/>
            <a:ext cx="7315040" cy="2560264"/>
          </a:xfrm>
          <a:custGeom>
            <a:rect b="b" l="l" r="r" t="t"/>
            <a:pathLst>
              <a:path extrusionOk="0" h="2560320" w="7315200">
                <a:moveTo>
                  <a:pt x="0" y="0"/>
                </a:moveTo>
                <a:lnTo>
                  <a:pt x="7315200" y="0"/>
                </a:lnTo>
                <a:lnTo>
                  <a:pt x="7315200" y="2560320"/>
                </a:lnTo>
                <a:lnTo>
                  <a:pt x="0" y="2560320"/>
                </a:lnTo>
                <a:lnTo>
                  <a:pt x="0" y="0"/>
                </a:lnTo>
                <a:close/>
              </a:path>
            </a:pathLst>
          </a:custGeom>
          <a:blipFill rotWithShape="1">
            <a:blip r:embed="rId2">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 name="Google Shape;15;p3"/>
          <p:cNvSpPr/>
          <p:nvPr/>
        </p:nvSpPr>
        <p:spPr>
          <a:xfrm>
            <a:off x="698694" y="4142372"/>
            <a:ext cx="1429112" cy="2002259"/>
          </a:xfrm>
          <a:custGeom>
            <a:rect b="b" l="l" r="r" t="t"/>
            <a:pathLst>
              <a:path extrusionOk="0" h="2002259" w="1429112">
                <a:moveTo>
                  <a:pt x="0" y="0"/>
                </a:moveTo>
                <a:lnTo>
                  <a:pt x="1429112" y="0"/>
                </a:lnTo>
                <a:lnTo>
                  <a:pt x="1429112" y="2002258"/>
                </a:lnTo>
                <a:lnTo>
                  <a:pt x="0" y="2002258"/>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 name="Google Shape;16;p3"/>
          <p:cNvSpPr/>
          <p:nvPr/>
        </p:nvSpPr>
        <p:spPr>
          <a:xfrm>
            <a:off x="17082836" y="7075994"/>
            <a:ext cx="1051777" cy="1473592"/>
          </a:xfrm>
          <a:custGeom>
            <a:rect b="b" l="l" r="r" t="t"/>
            <a:pathLst>
              <a:path extrusionOk="0" h="1473592" w="1051777">
                <a:moveTo>
                  <a:pt x="0" y="0"/>
                </a:moveTo>
                <a:lnTo>
                  <a:pt x="1051777" y="0"/>
                </a:lnTo>
                <a:lnTo>
                  <a:pt x="1051777" y="1473593"/>
                </a:lnTo>
                <a:lnTo>
                  <a:pt x="0" y="1473593"/>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 name="Google Shape;17;p3"/>
          <p:cNvSpPr/>
          <p:nvPr/>
        </p:nvSpPr>
        <p:spPr>
          <a:xfrm>
            <a:off x="-234929" y="8641466"/>
            <a:ext cx="1460605" cy="995867"/>
          </a:xfrm>
          <a:custGeom>
            <a:rect b="b" l="l" r="r" t="t"/>
            <a:pathLst>
              <a:path extrusionOk="0" h="995867" w="1460605">
                <a:moveTo>
                  <a:pt x="0" y="0"/>
                </a:moveTo>
                <a:lnTo>
                  <a:pt x="1460604" y="0"/>
                </a:lnTo>
                <a:lnTo>
                  <a:pt x="1460604" y="995866"/>
                </a:lnTo>
                <a:lnTo>
                  <a:pt x="0" y="995866"/>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8" name="Google Shape;18;p3"/>
          <p:cNvSpPr/>
          <p:nvPr/>
        </p:nvSpPr>
        <p:spPr>
          <a:xfrm rot="850509">
            <a:off x="293203" y="8171360"/>
            <a:ext cx="830035" cy="941276"/>
          </a:xfrm>
          <a:custGeom>
            <a:rect b="b" l="l" r="r" t="t"/>
            <a:pathLst>
              <a:path extrusionOk="0" h="940841" w="829651">
                <a:moveTo>
                  <a:pt x="0" y="0"/>
                </a:moveTo>
                <a:lnTo>
                  <a:pt x="829650" y="0"/>
                </a:lnTo>
                <a:lnTo>
                  <a:pt x="829650" y="940841"/>
                </a:lnTo>
                <a:lnTo>
                  <a:pt x="0" y="940841"/>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9" name="Google Shape;19;p3"/>
          <p:cNvSpPr/>
          <p:nvPr/>
        </p:nvSpPr>
        <p:spPr>
          <a:xfrm>
            <a:off x="17608725" y="7265475"/>
            <a:ext cx="897652" cy="612035"/>
          </a:xfrm>
          <a:custGeom>
            <a:rect b="b" l="l" r="r" t="t"/>
            <a:pathLst>
              <a:path extrusionOk="0" h="612035" w="897652">
                <a:moveTo>
                  <a:pt x="0" y="0"/>
                </a:moveTo>
                <a:lnTo>
                  <a:pt x="897652" y="0"/>
                </a:lnTo>
                <a:lnTo>
                  <a:pt x="897652" y="612035"/>
                </a:lnTo>
                <a:lnTo>
                  <a:pt x="0" y="612035"/>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 name="Google Shape;20;p3"/>
          <p:cNvSpPr/>
          <p:nvPr/>
        </p:nvSpPr>
        <p:spPr>
          <a:xfrm>
            <a:off x="-416158" y="113004"/>
            <a:ext cx="1460605" cy="995867"/>
          </a:xfrm>
          <a:custGeom>
            <a:rect b="b" l="l" r="r" t="t"/>
            <a:pathLst>
              <a:path extrusionOk="0" h="995867" w="1460605">
                <a:moveTo>
                  <a:pt x="0" y="0"/>
                </a:moveTo>
                <a:lnTo>
                  <a:pt x="1460604" y="0"/>
                </a:lnTo>
                <a:lnTo>
                  <a:pt x="1460604" y="995867"/>
                </a:lnTo>
                <a:lnTo>
                  <a:pt x="0" y="995867"/>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bg>
      <p:bgPr>
        <a:solidFill>
          <a:srgbClr val="38B6FF"/>
        </a:solidFill>
      </p:bgPr>
    </p:bg>
    <p:spTree>
      <p:nvGrpSpPr>
        <p:cNvPr id="21" name="Shape 21"/>
        <p:cNvGrpSpPr/>
        <p:nvPr/>
      </p:nvGrpSpPr>
      <p:grpSpPr>
        <a:xfrm>
          <a:off x="0" y="0"/>
          <a:ext cx="0" cy="0"/>
          <a:chOff x="0" y="0"/>
          <a:chExt cx="0" cy="0"/>
        </a:xfrm>
      </p:grpSpPr>
      <p:sp>
        <p:nvSpPr>
          <p:cNvPr id="22" name="Google Shape;22;p4"/>
          <p:cNvSpPr txBox="1"/>
          <p:nvPr>
            <p:ph type="title"/>
          </p:nvPr>
        </p:nvSpPr>
        <p:spPr>
          <a:xfrm>
            <a:off x="537300" y="1300500"/>
            <a:ext cx="17190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4"/>
          <p:cNvSpPr txBox="1"/>
          <p:nvPr>
            <p:ph idx="1" type="body"/>
          </p:nvPr>
        </p:nvSpPr>
        <p:spPr>
          <a:xfrm>
            <a:off x="1883275" y="2998525"/>
            <a:ext cx="8229600" cy="45261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4" name="Google Shape;24;p4"/>
          <p:cNvSpPr/>
          <p:nvPr/>
        </p:nvSpPr>
        <p:spPr>
          <a:xfrm rot="833831">
            <a:off x="-2980670" y="8572543"/>
            <a:ext cx="8275127" cy="1696401"/>
          </a:xfrm>
          <a:custGeom>
            <a:rect b="b" l="l" r="r" t="t"/>
            <a:pathLst>
              <a:path extrusionOk="0" h="1697675" w="8281340">
                <a:moveTo>
                  <a:pt x="0" y="0"/>
                </a:moveTo>
                <a:lnTo>
                  <a:pt x="8281340" y="0"/>
                </a:lnTo>
                <a:lnTo>
                  <a:pt x="8281340" y="1697674"/>
                </a:lnTo>
                <a:lnTo>
                  <a:pt x="0" y="1697674"/>
                </a:lnTo>
                <a:lnTo>
                  <a:pt x="0" y="0"/>
                </a:lnTo>
                <a:close/>
              </a:path>
            </a:pathLst>
          </a:custGeom>
          <a:blipFill rotWithShape="1">
            <a:blip r:embed="rId2">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5" name="Google Shape;25;p4"/>
          <p:cNvSpPr/>
          <p:nvPr/>
        </p:nvSpPr>
        <p:spPr>
          <a:xfrm>
            <a:off x="-51121" y="292458"/>
            <a:ext cx="2159642" cy="1472483"/>
          </a:xfrm>
          <a:custGeom>
            <a:rect b="b" l="l" r="r" t="t"/>
            <a:pathLst>
              <a:path extrusionOk="0" h="1472483" w="2159642">
                <a:moveTo>
                  <a:pt x="0" y="0"/>
                </a:moveTo>
                <a:lnTo>
                  <a:pt x="2159642" y="0"/>
                </a:lnTo>
                <a:lnTo>
                  <a:pt x="2159642" y="1472484"/>
                </a:lnTo>
                <a:lnTo>
                  <a:pt x="0" y="1472484"/>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6" name="Google Shape;26;p4"/>
          <p:cNvSpPr/>
          <p:nvPr/>
        </p:nvSpPr>
        <p:spPr>
          <a:xfrm>
            <a:off x="15978539" y="8613080"/>
            <a:ext cx="1298836" cy="885570"/>
          </a:xfrm>
          <a:custGeom>
            <a:rect b="b" l="l" r="r" t="t"/>
            <a:pathLst>
              <a:path extrusionOk="0" h="885570" w="1298836">
                <a:moveTo>
                  <a:pt x="0" y="0"/>
                </a:moveTo>
                <a:lnTo>
                  <a:pt x="1298836" y="0"/>
                </a:lnTo>
                <a:lnTo>
                  <a:pt x="1298836" y="885570"/>
                </a:lnTo>
                <a:lnTo>
                  <a:pt x="0" y="88557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7" name="Google Shape;27;p4"/>
          <p:cNvSpPr/>
          <p:nvPr/>
        </p:nvSpPr>
        <p:spPr>
          <a:xfrm>
            <a:off x="15548128" y="0"/>
            <a:ext cx="2159642" cy="1472483"/>
          </a:xfrm>
          <a:custGeom>
            <a:rect b="b" l="l" r="r" t="t"/>
            <a:pathLst>
              <a:path extrusionOk="0" h="1472483" w="2159642">
                <a:moveTo>
                  <a:pt x="0" y="0"/>
                </a:moveTo>
                <a:lnTo>
                  <a:pt x="2159643" y="0"/>
                </a:lnTo>
                <a:lnTo>
                  <a:pt x="2159643" y="1472483"/>
                </a:lnTo>
                <a:lnTo>
                  <a:pt x="0" y="1472483"/>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8" name="Google Shape;28;p4"/>
          <p:cNvSpPr/>
          <p:nvPr/>
        </p:nvSpPr>
        <p:spPr>
          <a:xfrm rot="1065335">
            <a:off x="867026" y="7361556"/>
            <a:ext cx="579746" cy="960422"/>
          </a:xfrm>
          <a:custGeom>
            <a:rect b="b" l="l" r="r" t="t"/>
            <a:pathLst>
              <a:path extrusionOk="0" h="960287" w="579664">
                <a:moveTo>
                  <a:pt x="0" y="0"/>
                </a:moveTo>
                <a:lnTo>
                  <a:pt x="579664" y="0"/>
                </a:lnTo>
                <a:lnTo>
                  <a:pt x="579664" y="960288"/>
                </a:lnTo>
                <a:lnTo>
                  <a:pt x="0" y="960288"/>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9" name="Google Shape;29;p4"/>
          <p:cNvSpPr/>
          <p:nvPr/>
        </p:nvSpPr>
        <p:spPr>
          <a:xfrm rot="-656700">
            <a:off x="17361919" y="7793938"/>
            <a:ext cx="333744" cy="922410"/>
          </a:xfrm>
          <a:custGeom>
            <a:rect b="b" l="l" r="r" t="t"/>
            <a:pathLst>
              <a:path extrusionOk="0" h="921762" w="333510">
                <a:moveTo>
                  <a:pt x="0" y="0"/>
                </a:moveTo>
                <a:lnTo>
                  <a:pt x="333510" y="0"/>
                </a:lnTo>
                <a:lnTo>
                  <a:pt x="333510" y="921762"/>
                </a:lnTo>
                <a:lnTo>
                  <a:pt x="0" y="921762"/>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0" name="Shape 30"/>
        <p:cNvGrpSpPr/>
        <p:nvPr/>
      </p:nvGrpSpPr>
      <p:grpSpPr>
        <a:xfrm>
          <a:off x="0" y="0"/>
          <a:ext cx="0" cy="0"/>
          <a:chOff x="0" y="0"/>
          <a:chExt cx="0" cy="0"/>
        </a:xfrm>
      </p:grpSpPr>
      <p:sp>
        <p:nvSpPr>
          <p:cNvPr id="31" name="Google Shape;31;p5"/>
          <p:cNvSpPr txBox="1"/>
          <p:nvPr>
            <p:ph idx="1" type="body"/>
          </p:nvPr>
        </p:nvSpPr>
        <p:spPr>
          <a:xfrm>
            <a:off x="2452813" y="5838988"/>
            <a:ext cx="7772400" cy="1500300"/>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SzPts val="3000"/>
              <a:buNone/>
              <a:defRPr/>
            </a:lvl1pPr>
            <a:lvl2pPr indent="-228600" lvl="1" marL="914400" algn="l">
              <a:spcBef>
                <a:spcPts val="360"/>
              </a:spcBef>
              <a:spcAft>
                <a:spcPts val="0"/>
              </a:spcAft>
              <a:buSzPts val="3000"/>
              <a:buNone/>
              <a:defRPr/>
            </a:lvl2pPr>
            <a:lvl3pPr indent="-228600" lvl="2" marL="1371600" algn="l">
              <a:spcBef>
                <a:spcPts val="320"/>
              </a:spcBef>
              <a:spcAft>
                <a:spcPts val="0"/>
              </a:spcAft>
              <a:buSzPts val="3000"/>
              <a:buNone/>
              <a:defRPr/>
            </a:lvl3pPr>
            <a:lvl4pPr indent="-228600" lvl="3" marL="1828800" algn="l">
              <a:spcBef>
                <a:spcPts val="280"/>
              </a:spcBef>
              <a:spcAft>
                <a:spcPts val="0"/>
              </a:spcAft>
              <a:buSzPts val="3000"/>
              <a:buNone/>
              <a:defRPr/>
            </a:lvl4pPr>
            <a:lvl5pPr indent="-228600" lvl="4" marL="2286000" algn="l">
              <a:spcBef>
                <a:spcPts val="280"/>
              </a:spcBef>
              <a:spcAft>
                <a:spcPts val="0"/>
              </a:spcAft>
              <a:buSzPts val="3000"/>
              <a:buNone/>
              <a:defRPr/>
            </a:lvl5pPr>
            <a:lvl6pPr indent="-228600" lvl="5" marL="2743200" algn="l">
              <a:spcBef>
                <a:spcPts val="280"/>
              </a:spcBef>
              <a:spcAft>
                <a:spcPts val="0"/>
              </a:spcAft>
              <a:buSzPts val="3000"/>
              <a:buNone/>
              <a:defRPr/>
            </a:lvl6pPr>
            <a:lvl7pPr indent="-228600" lvl="6" marL="3200400" algn="l">
              <a:spcBef>
                <a:spcPts val="280"/>
              </a:spcBef>
              <a:spcAft>
                <a:spcPts val="0"/>
              </a:spcAft>
              <a:buSzPts val="3000"/>
              <a:buNone/>
              <a:defRPr/>
            </a:lvl7pPr>
            <a:lvl8pPr indent="-228600" lvl="7" marL="3657600" algn="l">
              <a:spcBef>
                <a:spcPts val="280"/>
              </a:spcBef>
              <a:spcAft>
                <a:spcPts val="0"/>
              </a:spcAft>
              <a:buSzPts val="3000"/>
              <a:buNone/>
              <a:defRPr/>
            </a:lvl8pPr>
            <a:lvl9pPr indent="-228600" lvl="8" marL="4114800" algn="l">
              <a:spcBef>
                <a:spcPts val="280"/>
              </a:spcBef>
              <a:spcAft>
                <a:spcPts val="0"/>
              </a:spcAft>
              <a:buSzPts val="3000"/>
              <a:buNone/>
              <a:defRPr/>
            </a:lvl9pPr>
          </a:lstStyle>
          <a:p/>
        </p:txBody>
      </p:sp>
      <p:sp>
        <p:nvSpPr>
          <p:cNvPr id="32" name="Google Shape;32;p5"/>
          <p:cNvSpPr txBox="1"/>
          <p:nvPr>
            <p:ph type="title"/>
          </p:nvPr>
        </p:nvSpPr>
        <p:spPr>
          <a:xfrm>
            <a:off x="1070700" y="1224300"/>
            <a:ext cx="16053000" cy="1143000"/>
          </a:xfrm>
          <a:prstGeom prst="rect">
            <a:avLst/>
          </a:prstGeom>
          <a:noFill/>
          <a:ln>
            <a:noFill/>
          </a:ln>
        </p:spPr>
        <p:txBody>
          <a:bodyPr anchorCtr="0" anchor="ctr" bIns="45700" lIns="91425" spcFirstLastPara="1" rIns="91425" wrap="square" tIns="45700">
            <a:normAutofit/>
          </a:bodyPr>
          <a:lstStyle>
            <a:lvl1pPr lvl="0" rtl="0" algn="ctr">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33" name="Google Shape;33;p5"/>
          <p:cNvSpPr/>
          <p:nvPr/>
        </p:nvSpPr>
        <p:spPr>
          <a:xfrm rot="-10567725">
            <a:off x="-1327299" y="3974192"/>
            <a:ext cx="2935821" cy="4196332"/>
          </a:xfrm>
          <a:custGeom>
            <a:rect b="b" l="l" r="r" t="t"/>
            <a:pathLst>
              <a:path extrusionOk="0" h="4197250" w="2936463">
                <a:moveTo>
                  <a:pt x="0" y="0"/>
                </a:moveTo>
                <a:lnTo>
                  <a:pt x="2936462" y="0"/>
                </a:lnTo>
                <a:lnTo>
                  <a:pt x="2936462" y="4197251"/>
                </a:lnTo>
                <a:lnTo>
                  <a:pt x="0" y="4197251"/>
                </a:lnTo>
                <a:lnTo>
                  <a:pt x="0" y="0"/>
                </a:lnTo>
                <a:close/>
              </a:path>
            </a:pathLst>
          </a:custGeom>
          <a:blipFill rotWithShape="1">
            <a:blip r:embed="rId2">
              <a:alphaModFix/>
            </a:blip>
            <a:stretch>
              <a:fillRect b="-209" l="0" r="-11459"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4" name="Google Shape;34;p5"/>
          <p:cNvSpPr/>
          <p:nvPr/>
        </p:nvSpPr>
        <p:spPr>
          <a:xfrm rot="-4795540">
            <a:off x="17210063" y="13360"/>
            <a:ext cx="2934054" cy="4193808"/>
          </a:xfrm>
          <a:custGeom>
            <a:rect b="b" l="l" r="r" t="t"/>
            <a:pathLst>
              <a:path extrusionOk="0" h="4192027" w="2932808">
                <a:moveTo>
                  <a:pt x="0" y="0"/>
                </a:moveTo>
                <a:lnTo>
                  <a:pt x="2932808" y="0"/>
                </a:lnTo>
                <a:lnTo>
                  <a:pt x="2932808" y="4192027"/>
                </a:lnTo>
                <a:lnTo>
                  <a:pt x="0" y="4192027"/>
                </a:lnTo>
                <a:lnTo>
                  <a:pt x="0" y="0"/>
                </a:lnTo>
                <a:close/>
              </a:path>
            </a:pathLst>
          </a:custGeom>
          <a:blipFill rotWithShape="1">
            <a:blip r:embed="rId3">
              <a:alphaModFix/>
            </a:blip>
            <a:stretch>
              <a:fillRect b="-209" l="0" r="-11459"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5" name="Google Shape;35;p5"/>
          <p:cNvSpPr/>
          <p:nvPr/>
        </p:nvSpPr>
        <p:spPr>
          <a:xfrm rot="-1720742">
            <a:off x="17353557" y="3785238"/>
            <a:ext cx="608342" cy="701442"/>
          </a:xfrm>
          <a:custGeom>
            <a:rect b="b" l="l" r="r" t="t"/>
            <a:pathLst>
              <a:path extrusionOk="0" h="701300" w="608218">
                <a:moveTo>
                  <a:pt x="0" y="0"/>
                </a:moveTo>
                <a:lnTo>
                  <a:pt x="608219" y="0"/>
                </a:lnTo>
                <a:lnTo>
                  <a:pt x="608219" y="701300"/>
                </a:lnTo>
                <a:lnTo>
                  <a:pt x="0" y="70130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6" name="Google Shape;36;p5"/>
          <p:cNvSpPr/>
          <p:nvPr/>
        </p:nvSpPr>
        <p:spPr>
          <a:xfrm rot="-2076270">
            <a:off x="1853888" y="9121497"/>
            <a:ext cx="502871" cy="550955"/>
          </a:xfrm>
          <a:custGeom>
            <a:rect b="b" l="l" r="r" t="t"/>
            <a:pathLst>
              <a:path extrusionOk="0" h="551351" w="503233">
                <a:moveTo>
                  <a:pt x="0" y="0"/>
                </a:moveTo>
                <a:lnTo>
                  <a:pt x="503233" y="0"/>
                </a:lnTo>
                <a:lnTo>
                  <a:pt x="503233" y="551351"/>
                </a:lnTo>
                <a:lnTo>
                  <a:pt x="0" y="551351"/>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7" name="Google Shape;37;p5"/>
          <p:cNvSpPr/>
          <p:nvPr/>
        </p:nvSpPr>
        <p:spPr>
          <a:xfrm rot="1528540">
            <a:off x="418764" y="2214496"/>
            <a:ext cx="616246" cy="644364"/>
          </a:xfrm>
          <a:custGeom>
            <a:rect b="b" l="l" r="r" t="t"/>
            <a:pathLst>
              <a:path extrusionOk="0" h="644555" w="616429">
                <a:moveTo>
                  <a:pt x="0" y="0"/>
                </a:moveTo>
                <a:lnTo>
                  <a:pt x="616428" y="0"/>
                </a:lnTo>
                <a:lnTo>
                  <a:pt x="616428" y="644554"/>
                </a:lnTo>
                <a:lnTo>
                  <a:pt x="0" y="644554"/>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8" name="Google Shape;38;p5"/>
          <p:cNvSpPr/>
          <p:nvPr/>
        </p:nvSpPr>
        <p:spPr>
          <a:xfrm rot="1782558">
            <a:off x="12578098" y="253827"/>
            <a:ext cx="475438" cy="539156"/>
          </a:xfrm>
          <a:custGeom>
            <a:rect b="b" l="l" r="r" t="t"/>
            <a:pathLst>
              <a:path extrusionOk="0" h="539809" w="476014">
                <a:moveTo>
                  <a:pt x="0" y="0"/>
                </a:moveTo>
                <a:lnTo>
                  <a:pt x="476013" y="0"/>
                </a:lnTo>
                <a:lnTo>
                  <a:pt x="476013" y="539810"/>
                </a:lnTo>
                <a:lnTo>
                  <a:pt x="0" y="539810"/>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9" name="Google Shape;39;p5"/>
          <p:cNvSpPr/>
          <p:nvPr/>
        </p:nvSpPr>
        <p:spPr>
          <a:xfrm rot="180767">
            <a:off x="14871445" y="9739405"/>
            <a:ext cx="6471521" cy="623619"/>
          </a:xfrm>
          <a:custGeom>
            <a:rect b="b" l="l" r="r" t="t"/>
            <a:pathLst>
              <a:path extrusionOk="0" h="624318" w="6478773">
                <a:moveTo>
                  <a:pt x="0" y="0"/>
                </a:moveTo>
                <a:lnTo>
                  <a:pt x="6478773" y="0"/>
                </a:lnTo>
                <a:lnTo>
                  <a:pt x="6478773" y="624318"/>
                </a:lnTo>
                <a:lnTo>
                  <a:pt x="0" y="624318"/>
                </a:lnTo>
                <a:lnTo>
                  <a:pt x="0" y="0"/>
                </a:lnTo>
                <a:close/>
              </a:path>
            </a:pathLst>
          </a:custGeom>
          <a:blipFill rotWithShape="1">
            <a:blip r:embed="rId8">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bg>
      <p:bgPr>
        <a:solidFill>
          <a:srgbClr val="C6E3C3"/>
        </a:solidFill>
      </p:bgPr>
    </p:bg>
    <p:spTree>
      <p:nvGrpSpPr>
        <p:cNvPr id="40" name="Shape 40"/>
        <p:cNvGrpSpPr/>
        <p:nvPr/>
      </p:nvGrpSpPr>
      <p:grpSpPr>
        <a:xfrm>
          <a:off x="0" y="0"/>
          <a:ext cx="0" cy="0"/>
          <a:chOff x="0" y="0"/>
          <a:chExt cx="0" cy="0"/>
        </a:xfrm>
      </p:grpSpPr>
      <p:sp>
        <p:nvSpPr>
          <p:cNvPr id="41" name="Google Shape;41;p6"/>
          <p:cNvSpPr txBox="1"/>
          <p:nvPr>
            <p:ph type="title"/>
          </p:nvPr>
        </p:nvSpPr>
        <p:spPr>
          <a:xfrm>
            <a:off x="537300" y="1300500"/>
            <a:ext cx="17190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6"/>
          <p:cNvSpPr txBox="1"/>
          <p:nvPr>
            <p:ph idx="1" type="body"/>
          </p:nvPr>
        </p:nvSpPr>
        <p:spPr>
          <a:xfrm>
            <a:off x="2412075" y="2769925"/>
            <a:ext cx="5039100" cy="4526100"/>
          </a:xfrm>
          <a:prstGeom prst="rect">
            <a:avLst/>
          </a:prstGeom>
          <a:noFill/>
          <a:ln>
            <a:noFill/>
          </a:ln>
        </p:spPr>
        <p:txBody>
          <a:bodyPr anchorCtr="0" anchor="t" bIns="45700" lIns="91425" spcFirstLastPara="1" rIns="91425" wrap="square" tIns="45700">
            <a:normAutofit/>
          </a:bodyPr>
          <a:lstStyle>
            <a:lvl1pPr indent="-419100" lvl="0" marL="457200" algn="l">
              <a:spcBef>
                <a:spcPts val="560"/>
              </a:spcBef>
              <a:spcAft>
                <a:spcPts val="0"/>
              </a:spcAft>
              <a:buClr>
                <a:schemeClr val="dk1"/>
              </a:buClr>
              <a:buSzPts val="3000"/>
              <a:buChar char="•"/>
              <a:defRPr/>
            </a:lvl1pPr>
            <a:lvl2pPr indent="-419100" lvl="1" marL="914400" algn="l">
              <a:spcBef>
                <a:spcPts val="480"/>
              </a:spcBef>
              <a:spcAft>
                <a:spcPts val="0"/>
              </a:spcAft>
              <a:buClr>
                <a:schemeClr val="dk1"/>
              </a:buClr>
              <a:buSzPts val="3000"/>
              <a:buChar char="–"/>
              <a:defRPr/>
            </a:lvl2pPr>
            <a:lvl3pPr indent="-419100" lvl="2" marL="1371600" algn="l">
              <a:spcBef>
                <a:spcPts val="400"/>
              </a:spcBef>
              <a:spcAft>
                <a:spcPts val="0"/>
              </a:spcAft>
              <a:buClr>
                <a:schemeClr val="dk1"/>
              </a:buClr>
              <a:buSzPts val="3000"/>
              <a:buChar char="•"/>
              <a:defRPr/>
            </a:lvl3pPr>
            <a:lvl4pPr indent="-419100" lvl="3" marL="1828800" algn="l">
              <a:spcBef>
                <a:spcPts val="360"/>
              </a:spcBef>
              <a:spcAft>
                <a:spcPts val="0"/>
              </a:spcAft>
              <a:buClr>
                <a:schemeClr val="dk1"/>
              </a:buClr>
              <a:buSzPts val="3000"/>
              <a:buChar char="–"/>
              <a:defRPr/>
            </a:lvl4pPr>
            <a:lvl5pPr indent="-419100" lvl="4" marL="2286000" algn="l">
              <a:spcBef>
                <a:spcPts val="360"/>
              </a:spcBef>
              <a:spcAft>
                <a:spcPts val="0"/>
              </a:spcAft>
              <a:buClr>
                <a:schemeClr val="dk1"/>
              </a:buClr>
              <a:buSzPts val="3000"/>
              <a:buChar char="»"/>
              <a:defRPr/>
            </a:lvl5pPr>
            <a:lvl6pPr indent="-419100" lvl="5" marL="2743200" algn="l">
              <a:spcBef>
                <a:spcPts val="360"/>
              </a:spcBef>
              <a:spcAft>
                <a:spcPts val="0"/>
              </a:spcAft>
              <a:buClr>
                <a:schemeClr val="dk1"/>
              </a:buClr>
              <a:buSzPts val="3000"/>
              <a:buChar char="•"/>
              <a:defRPr/>
            </a:lvl6pPr>
            <a:lvl7pPr indent="-419100" lvl="6" marL="3200400" algn="l">
              <a:spcBef>
                <a:spcPts val="360"/>
              </a:spcBef>
              <a:spcAft>
                <a:spcPts val="0"/>
              </a:spcAft>
              <a:buClr>
                <a:schemeClr val="dk1"/>
              </a:buClr>
              <a:buSzPts val="3000"/>
              <a:buChar char="•"/>
              <a:defRPr/>
            </a:lvl7pPr>
            <a:lvl8pPr indent="-419100" lvl="7" marL="3657600" algn="l">
              <a:spcBef>
                <a:spcPts val="360"/>
              </a:spcBef>
              <a:spcAft>
                <a:spcPts val="0"/>
              </a:spcAft>
              <a:buClr>
                <a:schemeClr val="dk1"/>
              </a:buClr>
              <a:buSzPts val="3000"/>
              <a:buChar char="•"/>
              <a:defRPr/>
            </a:lvl8pPr>
            <a:lvl9pPr indent="-419100" lvl="8" marL="4114800" algn="l">
              <a:spcBef>
                <a:spcPts val="360"/>
              </a:spcBef>
              <a:spcAft>
                <a:spcPts val="0"/>
              </a:spcAft>
              <a:buClr>
                <a:schemeClr val="dk1"/>
              </a:buClr>
              <a:buSzPts val="3000"/>
              <a:buChar char="•"/>
              <a:defRPr/>
            </a:lvl9pPr>
          </a:lstStyle>
          <a:p/>
        </p:txBody>
      </p:sp>
      <p:sp>
        <p:nvSpPr>
          <p:cNvPr id="43" name="Google Shape;43;p6"/>
          <p:cNvSpPr txBox="1"/>
          <p:nvPr>
            <p:ph idx="2" type="body"/>
          </p:nvPr>
        </p:nvSpPr>
        <p:spPr>
          <a:xfrm>
            <a:off x="7641378" y="2769925"/>
            <a:ext cx="5039100" cy="4526100"/>
          </a:xfrm>
          <a:prstGeom prst="rect">
            <a:avLst/>
          </a:prstGeom>
          <a:noFill/>
          <a:ln>
            <a:noFill/>
          </a:ln>
        </p:spPr>
        <p:txBody>
          <a:bodyPr anchorCtr="0" anchor="t" bIns="45700" lIns="91425" spcFirstLastPara="1" rIns="91425" wrap="square" tIns="45700">
            <a:normAutofit/>
          </a:bodyPr>
          <a:lstStyle>
            <a:lvl1pPr indent="-419100" lvl="0" marL="457200" algn="l">
              <a:spcBef>
                <a:spcPts val="560"/>
              </a:spcBef>
              <a:spcAft>
                <a:spcPts val="0"/>
              </a:spcAft>
              <a:buClr>
                <a:schemeClr val="dk1"/>
              </a:buClr>
              <a:buSzPts val="3000"/>
              <a:buChar char="•"/>
              <a:defRPr/>
            </a:lvl1pPr>
            <a:lvl2pPr indent="-419100" lvl="1" marL="914400" algn="l">
              <a:spcBef>
                <a:spcPts val="480"/>
              </a:spcBef>
              <a:spcAft>
                <a:spcPts val="0"/>
              </a:spcAft>
              <a:buClr>
                <a:schemeClr val="dk1"/>
              </a:buClr>
              <a:buSzPts val="3000"/>
              <a:buChar char="–"/>
              <a:defRPr/>
            </a:lvl2pPr>
            <a:lvl3pPr indent="-419100" lvl="2" marL="1371600" algn="l">
              <a:spcBef>
                <a:spcPts val="400"/>
              </a:spcBef>
              <a:spcAft>
                <a:spcPts val="0"/>
              </a:spcAft>
              <a:buClr>
                <a:schemeClr val="dk1"/>
              </a:buClr>
              <a:buSzPts val="3000"/>
              <a:buChar char="•"/>
              <a:defRPr/>
            </a:lvl3pPr>
            <a:lvl4pPr indent="-419100" lvl="3" marL="1828800" algn="l">
              <a:spcBef>
                <a:spcPts val="360"/>
              </a:spcBef>
              <a:spcAft>
                <a:spcPts val="0"/>
              </a:spcAft>
              <a:buClr>
                <a:schemeClr val="dk1"/>
              </a:buClr>
              <a:buSzPts val="3000"/>
              <a:buChar char="–"/>
              <a:defRPr/>
            </a:lvl4pPr>
            <a:lvl5pPr indent="-419100" lvl="4" marL="2286000" algn="l">
              <a:spcBef>
                <a:spcPts val="360"/>
              </a:spcBef>
              <a:spcAft>
                <a:spcPts val="0"/>
              </a:spcAft>
              <a:buClr>
                <a:schemeClr val="dk1"/>
              </a:buClr>
              <a:buSzPts val="3000"/>
              <a:buChar char="»"/>
              <a:defRPr/>
            </a:lvl5pPr>
            <a:lvl6pPr indent="-419100" lvl="5" marL="2743200" algn="l">
              <a:spcBef>
                <a:spcPts val="360"/>
              </a:spcBef>
              <a:spcAft>
                <a:spcPts val="0"/>
              </a:spcAft>
              <a:buClr>
                <a:schemeClr val="dk1"/>
              </a:buClr>
              <a:buSzPts val="3000"/>
              <a:buChar char="•"/>
              <a:defRPr/>
            </a:lvl6pPr>
            <a:lvl7pPr indent="-419100" lvl="6" marL="3200400" algn="l">
              <a:spcBef>
                <a:spcPts val="360"/>
              </a:spcBef>
              <a:spcAft>
                <a:spcPts val="0"/>
              </a:spcAft>
              <a:buClr>
                <a:schemeClr val="dk1"/>
              </a:buClr>
              <a:buSzPts val="3000"/>
              <a:buChar char="•"/>
              <a:defRPr/>
            </a:lvl7pPr>
            <a:lvl8pPr indent="-419100" lvl="7" marL="3657600" algn="l">
              <a:spcBef>
                <a:spcPts val="360"/>
              </a:spcBef>
              <a:spcAft>
                <a:spcPts val="0"/>
              </a:spcAft>
              <a:buClr>
                <a:schemeClr val="dk1"/>
              </a:buClr>
              <a:buSzPts val="3000"/>
              <a:buChar char="•"/>
              <a:defRPr/>
            </a:lvl8pPr>
            <a:lvl9pPr indent="-419100" lvl="8" marL="4114800" algn="l">
              <a:spcBef>
                <a:spcPts val="360"/>
              </a:spcBef>
              <a:spcAft>
                <a:spcPts val="0"/>
              </a:spcAft>
              <a:buClr>
                <a:schemeClr val="dk1"/>
              </a:buClr>
              <a:buSzPts val="3000"/>
              <a:buChar char="•"/>
              <a:defRPr/>
            </a:lvl9pPr>
          </a:lstStyle>
          <a:p/>
        </p:txBody>
      </p:sp>
      <p:sp>
        <p:nvSpPr>
          <p:cNvPr id="44" name="Google Shape;44;p6"/>
          <p:cNvSpPr/>
          <p:nvPr/>
        </p:nvSpPr>
        <p:spPr>
          <a:xfrm rot="1739939">
            <a:off x="16073406" y="7536183"/>
            <a:ext cx="1248726" cy="1401632"/>
          </a:xfrm>
          <a:custGeom>
            <a:rect b="b" l="l" r="r" t="t"/>
            <a:pathLst>
              <a:path extrusionOk="0" h="1401037" w="1248196">
                <a:moveTo>
                  <a:pt x="0" y="0"/>
                </a:moveTo>
                <a:lnTo>
                  <a:pt x="1248196" y="0"/>
                </a:lnTo>
                <a:lnTo>
                  <a:pt x="1248196" y="1401037"/>
                </a:lnTo>
                <a:lnTo>
                  <a:pt x="0" y="1401037"/>
                </a:lnTo>
                <a:lnTo>
                  <a:pt x="0" y="0"/>
                </a:lnTo>
                <a:close/>
              </a:path>
            </a:pathLst>
          </a:custGeom>
          <a:blipFill rotWithShape="1">
            <a:blip r:embed="rId2">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5" name="Google Shape;45;p6"/>
          <p:cNvSpPr/>
          <p:nvPr/>
        </p:nvSpPr>
        <p:spPr>
          <a:xfrm rot="779677">
            <a:off x="943805" y="8186032"/>
            <a:ext cx="946765" cy="1073651"/>
          </a:xfrm>
          <a:custGeom>
            <a:rect b="b" l="l" r="r" t="t"/>
            <a:pathLst>
              <a:path extrusionOk="0" h="1072981" w="946174">
                <a:moveTo>
                  <a:pt x="0" y="0"/>
                </a:moveTo>
                <a:lnTo>
                  <a:pt x="946174" y="0"/>
                </a:lnTo>
                <a:lnTo>
                  <a:pt x="946174" y="1072980"/>
                </a:lnTo>
                <a:lnTo>
                  <a:pt x="0" y="107298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6" name="Google Shape;46;p6"/>
          <p:cNvSpPr/>
          <p:nvPr/>
        </p:nvSpPr>
        <p:spPr>
          <a:xfrm rot="-1701538">
            <a:off x="16594984" y="640525"/>
            <a:ext cx="948749" cy="1015199"/>
          </a:xfrm>
          <a:custGeom>
            <a:rect b="b" l="l" r="r" t="t"/>
            <a:pathLst>
              <a:path extrusionOk="0" h="1015186" w="948737">
                <a:moveTo>
                  <a:pt x="0" y="0"/>
                </a:moveTo>
                <a:lnTo>
                  <a:pt x="948738" y="0"/>
                </a:lnTo>
                <a:lnTo>
                  <a:pt x="948738" y="1015186"/>
                </a:lnTo>
                <a:lnTo>
                  <a:pt x="0" y="1015186"/>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7" name="Google Shape;47;p6"/>
          <p:cNvSpPr/>
          <p:nvPr/>
        </p:nvSpPr>
        <p:spPr>
          <a:xfrm>
            <a:off x="304425" y="324759"/>
            <a:ext cx="1585902" cy="1081297"/>
          </a:xfrm>
          <a:custGeom>
            <a:rect b="b" l="l" r="r" t="t"/>
            <a:pathLst>
              <a:path extrusionOk="0" h="1081297" w="1585902">
                <a:moveTo>
                  <a:pt x="0" y="0"/>
                </a:moveTo>
                <a:lnTo>
                  <a:pt x="1585902" y="0"/>
                </a:lnTo>
                <a:lnTo>
                  <a:pt x="1585902" y="1081297"/>
                </a:lnTo>
                <a:lnTo>
                  <a:pt x="0" y="1081297"/>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8" name="Google Shape;48;p6"/>
          <p:cNvSpPr/>
          <p:nvPr/>
        </p:nvSpPr>
        <p:spPr>
          <a:xfrm>
            <a:off x="1999143" y="8587104"/>
            <a:ext cx="1585902" cy="1081297"/>
          </a:xfrm>
          <a:custGeom>
            <a:rect b="b" l="l" r="r" t="t"/>
            <a:pathLst>
              <a:path extrusionOk="0" h="1081297" w="1585902">
                <a:moveTo>
                  <a:pt x="0" y="0"/>
                </a:moveTo>
                <a:lnTo>
                  <a:pt x="1585902" y="0"/>
                </a:lnTo>
                <a:lnTo>
                  <a:pt x="1585902" y="1081297"/>
                </a:lnTo>
                <a:lnTo>
                  <a:pt x="0" y="1081297"/>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9" name="Google Shape;49;p6"/>
          <p:cNvSpPr/>
          <p:nvPr/>
        </p:nvSpPr>
        <p:spPr>
          <a:xfrm>
            <a:off x="15517957" y="5369335"/>
            <a:ext cx="2138136" cy="1457820"/>
          </a:xfrm>
          <a:custGeom>
            <a:rect b="b" l="l" r="r" t="t"/>
            <a:pathLst>
              <a:path extrusionOk="0" h="1457820" w="2138136">
                <a:moveTo>
                  <a:pt x="0" y="0"/>
                </a:moveTo>
                <a:lnTo>
                  <a:pt x="2138136" y="0"/>
                </a:lnTo>
                <a:lnTo>
                  <a:pt x="2138136" y="1457820"/>
                </a:lnTo>
                <a:lnTo>
                  <a:pt x="0" y="1457820"/>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0" name="Google Shape;50;p6"/>
          <p:cNvSpPr/>
          <p:nvPr/>
        </p:nvSpPr>
        <p:spPr>
          <a:xfrm>
            <a:off x="9829800" y="9229871"/>
            <a:ext cx="6160092" cy="593609"/>
          </a:xfrm>
          <a:custGeom>
            <a:rect b="b" l="l" r="r" t="t"/>
            <a:pathLst>
              <a:path extrusionOk="0" h="593609" w="6160092">
                <a:moveTo>
                  <a:pt x="0" y="0"/>
                </a:moveTo>
                <a:lnTo>
                  <a:pt x="6160092" y="0"/>
                </a:lnTo>
                <a:lnTo>
                  <a:pt x="6160092" y="593609"/>
                </a:lnTo>
                <a:lnTo>
                  <a:pt x="0" y="593609"/>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51" name="Shape 51"/>
        <p:cNvGrpSpPr/>
        <p:nvPr/>
      </p:nvGrpSpPr>
      <p:grpSpPr>
        <a:xfrm>
          <a:off x="0" y="0"/>
          <a:ext cx="0" cy="0"/>
          <a:chOff x="0" y="0"/>
          <a:chExt cx="0" cy="0"/>
        </a:xfrm>
      </p:grpSpPr>
      <p:sp>
        <p:nvSpPr>
          <p:cNvPr id="52" name="Google Shape;52;p7"/>
          <p:cNvSpPr txBox="1"/>
          <p:nvPr>
            <p:ph type="title"/>
          </p:nvPr>
        </p:nvSpPr>
        <p:spPr>
          <a:xfrm>
            <a:off x="537300" y="1300500"/>
            <a:ext cx="17190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3" name="Google Shape;53;p7"/>
          <p:cNvSpPr txBox="1"/>
          <p:nvPr>
            <p:ph idx="1" type="body"/>
          </p:nvPr>
        </p:nvSpPr>
        <p:spPr>
          <a:xfrm>
            <a:off x="2492125" y="2819250"/>
            <a:ext cx="5442000" cy="3951300"/>
          </a:xfrm>
          <a:prstGeom prst="rect">
            <a:avLst/>
          </a:prstGeom>
          <a:noFill/>
          <a:ln>
            <a:noFill/>
          </a:ln>
        </p:spPr>
        <p:txBody>
          <a:bodyPr anchorCtr="0" anchor="t" bIns="45700" lIns="91425" spcFirstLastPara="1" rIns="91425" wrap="square" tIns="45700">
            <a:normAutofit/>
          </a:bodyPr>
          <a:lstStyle>
            <a:lvl1pPr indent="-419100" lvl="0" marL="457200" algn="l">
              <a:spcBef>
                <a:spcPts val="480"/>
              </a:spcBef>
              <a:spcAft>
                <a:spcPts val="0"/>
              </a:spcAft>
              <a:buClr>
                <a:schemeClr val="dk1"/>
              </a:buClr>
              <a:buSzPts val="3000"/>
              <a:buChar char="•"/>
              <a:defRPr/>
            </a:lvl1pPr>
            <a:lvl2pPr indent="-419100" lvl="1" marL="914400" algn="l">
              <a:spcBef>
                <a:spcPts val="400"/>
              </a:spcBef>
              <a:spcAft>
                <a:spcPts val="0"/>
              </a:spcAft>
              <a:buClr>
                <a:schemeClr val="dk1"/>
              </a:buClr>
              <a:buSzPts val="3000"/>
              <a:buChar char="–"/>
              <a:defRPr/>
            </a:lvl2pPr>
            <a:lvl3pPr indent="-419100" lvl="2" marL="1371600" algn="l">
              <a:spcBef>
                <a:spcPts val="360"/>
              </a:spcBef>
              <a:spcAft>
                <a:spcPts val="0"/>
              </a:spcAft>
              <a:buClr>
                <a:schemeClr val="dk1"/>
              </a:buClr>
              <a:buSzPts val="3000"/>
              <a:buChar char="•"/>
              <a:defRPr/>
            </a:lvl3pPr>
            <a:lvl4pPr indent="-419100" lvl="3" marL="1828800" algn="l">
              <a:spcBef>
                <a:spcPts val="320"/>
              </a:spcBef>
              <a:spcAft>
                <a:spcPts val="0"/>
              </a:spcAft>
              <a:buClr>
                <a:schemeClr val="dk1"/>
              </a:buClr>
              <a:buSzPts val="3000"/>
              <a:buChar char="–"/>
              <a:defRPr/>
            </a:lvl4pPr>
            <a:lvl5pPr indent="-419100" lvl="4" marL="2286000" algn="l">
              <a:spcBef>
                <a:spcPts val="320"/>
              </a:spcBef>
              <a:spcAft>
                <a:spcPts val="0"/>
              </a:spcAft>
              <a:buClr>
                <a:schemeClr val="dk1"/>
              </a:buClr>
              <a:buSzPts val="3000"/>
              <a:buChar char="»"/>
              <a:defRPr/>
            </a:lvl5pPr>
            <a:lvl6pPr indent="-419100" lvl="5" marL="2743200" algn="l">
              <a:spcBef>
                <a:spcPts val="320"/>
              </a:spcBef>
              <a:spcAft>
                <a:spcPts val="0"/>
              </a:spcAft>
              <a:buClr>
                <a:schemeClr val="dk1"/>
              </a:buClr>
              <a:buSzPts val="3000"/>
              <a:buChar char="•"/>
              <a:defRPr/>
            </a:lvl6pPr>
            <a:lvl7pPr indent="-419100" lvl="6" marL="3200400" algn="l">
              <a:spcBef>
                <a:spcPts val="320"/>
              </a:spcBef>
              <a:spcAft>
                <a:spcPts val="0"/>
              </a:spcAft>
              <a:buClr>
                <a:schemeClr val="dk1"/>
              </a:buClr>
              <a:buSzPts val="3000"/>
              <a:buChar char="•"/>
              <a:defRPr/>
            </a:lvl7pPr>
            <a:lvl8pPr indent="-419100" lvl="7" marL="3657600" algn="l">
              <a:spcBef>
                <a:spcPts val="320"/>
              </a:spcBef>
              <a:spcAft>
                <a:spcPts val="0"/>
              </a:spcAft>
              <a:buClr>
                <a:schemeClr val="dk1"/>
              </a:buClr>
              <a:buSzPts val="3000"/>
              <a:buChar char="•"/>
              <a:defRPr/>
            </a:lvl8pPr>
            <a:lvl9pPr indent="-419100" lvl="8" marL="4114800" algn="l">
              <a:spcBef>
                <a:spcPts val="320"/>
              </a:spcBef>
              <a:spcAft>
                <a:spcPts val="0"/>
              </a:spcAft>
              <a:buClr>
                <a:schemeClr val="dk1"/>
              </a:buClr>
              <a:buSzPts val="3000"/>
              <a:buChar char="•"/>
              <a:defRPr/>
            </a:lvl9pPr>
          </a:lstStyle>
          <a:p/>
        </p:txBody>
      </p:sp>
      <p:sp>
        <p:nvSpPr>
          <p:cNvPr id="54" name="Google Shape;54;p7"/>
          <p:cNvSpPr txBox="1"/>
          <p:nvPr>
            <p:ph idx="2" type="body"/>
          </p:nvPr>
        </p:nvSpPr>
        <p:spPr>
          <a:xfrm>
            <a:off x="8133296" y="2819250"/>
            <a:ext cx="5444400" cy="3951300"/>
          </a:xfrm>
          <a:prstGeom prst="rect">
            <a:avLst/>
          </a:prstGeom>
          <a:noFill/>
          <a:ln>
            <a:noFill/>
          </a:ln>
        </p:spPr>
        <p:txBody>
          <a:bodyPr anchorCtr="0" anchor="t" bIns="45700" lIns="91425" spcFirstLastPara="1" rIns="91425" wrap="square" tIns="45700">
            <a:normAutofit/>
          </a:bodyPr>
          <a:lstStyle>
            <a:lvl1pPr indent="-419100" lvl="0" marL="457200" algn="l">
              <a:spcBef>
                <a:spcPts val="480"/>
              </a:spcBef>
              <a:spcAft>
                <a:spcPts val="0"/>
              </a:spcAft>
              <a:buClr>
                <a:schemeClr val="dk1"/>
              </a:buClr>
              <a:buSzPts val="3000"/>
              <a:buChar char="•"/>
              <a:defRPr/>
            </a:lvl1pPr>
            <a:lvl2pPr indent="-419100" lvl="1" marL="914400" algn="l">
              <a:spcBef>
                <a:spcPts val="400"/>
              </a:spcBef>
              <a:spcAft>
                <a:spcPts val="0"/>
              </a:spcAft>
              <a:buClr>
                <a:schemeClr val="dk1"/>
              </a:buClr>
              <a:buSzPts val="3000"/>
              <a:buChar char="–"/>
              <a:defRPr/>
            </a:lvl2pPr>
            <a:lvl3pPr indent="-419100" lvl="2" marL="1371600" algn="l">
              <a:spcBef>
                <a:spcPts val="360"/>
              </a:spcBef>
              <a:spcAft>
                <a:spcPts val="0"/>
              </a:spcAft>
              <a:buClr>
                <a:schemeClr val="dk1"/>
              </a:buClr>
              <a:buSzPts val="3000"/>
              <a:buChar char="•"/>
              <a:defRPr/>
            </a:lvl3pPr>
            <a:lvl4pPr indent="-419100" lvl="3" marL="1828800" algn="l">
              <a:spcBef>
                <a:spcPts val="320"/>
              </a:spcBef>
              <a:spcAft>
                <a:spcPts val="0"/>
              </a:spcAft>
              <a:buClr>
                <a:schemeClr val="dk1"/>
              </a:buClr>
              <a:buSzPts val="3000"/>
              <a:buChar char="–"/>
              <a:defRPr/>
            </a:lvl4pPr>
            <a:lvl5pPr indent="-419100" lvl="4" marL="2286000" algn="l">
              <a:spcBef>
                <a:spcPts val="320"/>
              </a:spcBef>
              <a:spcAft>
                <a:spcPts val="0"/>
              </a:spcAft>
              <a:buClr>
                <a:schemeClr val="dk1"/>
              </a:buClr>
              <a:buSzPts val="3000"/>
              <a:buChar char="»"/>
              <a:defRPr/>
            </a:lvl5pPr>
            <a:lvl6pPr indent="-419100" lvl="5" marL="2743200" algn="l">
              <a:spcBef>
                <a:spcPts val="320"/>
              </a:spcBef>
              <a:spcAft>
                <a:spcPts val="0"/>
              </a:spcAft>
              <a:buClr>
                <a:schemeClr val="dk1"/>
              </a:buClr>
              <a:buSzPts val="3000"/>
              <a:buChar char="•"/>
              <a:defRPr/>
            </a:lvl6pPr>
            <a:lvl7pPr indent="-419100" lvl="6" marL="3200400" algn="l">
              <a:spcBef>
                <a:spcPts val="320"/>
              </a:spcBef>
              <a:spcAft>
                <a:spcPts val="0"/>
              </a:spcAft>
              <a:buClr>
                <a:schemeClr val="dk1"/>
              </a:buClr>
              <a:buSzPts val="3000"/>
              <a:buChar char="•"/>
              <a:defRPr/>
            </a:lvl7pPr>
            <a:lvl8pPr indent="-419100" lvl="7" marL="3657600" algn="l">
              <a:spcBef>
                <a:spcPts val="320"/>
              </a:spcBef>
              <a:spcAft>
                <a:spcPts val="0"/>
              </a:spcAft>
              <a:buClr>
                <a:schemeClr val="dk1"/>
              </a:buClr>
              <a:buSzPts val="3000"/>
              <a:buChar char="•"/>
              <a:defRPr/>
            </a:lvl8pPr>
            <a:lvl9pPr indent="-419100" lvl="8" marL="4114800" algn="l">
              <a:spcBef>
                <a:spcPts val="320"/>
              </a:spcBef>
              <a:spcAft>
                <a:spcPts val="0"/>
              </a:spcAft>
              <a:buClr>
                <a:schemeClr val="dk1"/>
              </a:buClr>
              <a:buSzPts val="3000"/>
              <a:buChar char="•"/>
              <a:defRPr/>
            </a:lvl9pPr>
          </a:lstStyle>
          <a:p/>
        </p:txBody>
      </p:sp>
      <p:sp>
        <p:nvSpPr>
          <p:cNvPr id="55" name="Google Shape;55;p7"/>
          <p:cNvSpPr/>
          <p:nvPr/>
        </p:nvSpPr>
        <p:spPr>
          <a:xfrm>
            <a:off x="353264" y="8450132"/>
            <a:ext cx="2159642" cy="1472483"/>
          </a:xfrm>
          <a:custGeom>
            <a:rect b="b" l="l" r="r" t="t"/>
            <a:pathLst>
              <a:path extrusionOk="0" h="1472483" w="2159642">
                <a:moveTo>
                  <a:pt x="0" y="0"/>
                </a:moveTo>
                <a:lnTo>
                  <a:pt x="2159642" y="0"/>
                </a:lnTo>
                <a:lnTo>
                  <a:pt x="2159642" y="1472483"/>
                </a:lnTo>
                <a:lnTo>
                  <a:pt x="0" y="1472483"/>
                </a:lnTo>
                <a:lnTo>
                  <a:pt x="0" y="0"/>
                </a:lnTo>
                <a:close/>
              </a:path>
            </a:pathLst>
          </a:custGeom>
          <a:blipFill rotWithShape="1">
            <a:blip r:embed="rId2">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6" name="Google Shape;56;p7"/>
          <p:cNvSpPr/>
          <p:nvPr/>
        </p:nvSpPr>
        <p:spPr>
          <a:xfrm rot="-5899954">
            <a:off x="-9033039" y="-3332343"/>
            <a:ext cx="11450374" cy="10242881"/>
          </a:xfrm>
          <a:custGeom>
            <a:rect b="b" l="l" r="r" t="t"/>
            <a:pathLst>
              <a:path extrusionOk="0" h="10237124" w="11443939">
                <a:moveTo>
                  <a:pt x="0" y="0"/>
                </a:moveTo>
                <a:lnTo>
                  <a:pt x="11443939" y="0"/>
                </a:lnTo>
                <a:lnTo>
                  <a:pt x="11443939" y="10237124"/>
                </a:lnTo>
                <a:lnTo>
                  <a:pt x="0" y="10237124"/>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7" name="Google Shape;57;p7"/>
          <p:cNvSpPr/>
          <p:nvPr/>
        </p:nvSpPr>
        <p:spPr>
          <a:xfrm rot="-1046363">
            <a:off x="992499" y="8723322"/>
            <a:ext cx="882490" cy="1093174"/>
          </a:xfrm>
          <a:custGeom>
            <a:rect b="b" l="l" r="r" t="t"/>
            <a:pathLst>
              <a:path extrusionOk="0" h="1092069" w="881598">
                <a:moveTo>
                  <a:pt x="0" y="0"/>
                </a:moveTo>
                <a:lnTo>
                  <a:pt x="881598" y="0"/>
                </a:lnTo>
                <a:lnTo>
                  <a:pt x="881598" y="1092070"/>
                </a:lnTo>
                <a:lnTo>
                  <a:pt x="0" y="109207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8" name="Google Shape;58;p7"/>
          <p:cNvSpPr/>
          <p:nvPr/>
        </p:nvSpPr>
        <p:spPr>
          <a:xfrm>
            <a:off x="16272861" y="1852436"/>
            <a:ext cx="2159642" cy="1472483"/>
          </a:xfrm>
          <a:custGeom>
            <a:rect b="b" l="l" r="r" t="t"/>
            <a:pathLst>
              <a:path extrusionOk="0" h="1472483" w="2159642">
                <a:moveTo>
                  <a:pt x="0" y="0"/>
                </a:moveTo>
                <a:lnTo>
                  <a:pt x="2159642" y="0"/>
                </a:lnTo>
                <a:lnTo>
                  <a:pt x="2159642" y="1472484"/>
                </a:lnTo>
                <a:lnTo>
                  <a:pt x="0" y="1472484"/>
                </a:lnTo>
                <a:lnTo>
                  <a:pt x="0" y="0"/>
                </a:lnTo>
                <a:close/>
              </a:path>
            </a:pathLst>
          </a:custGeom>
          <a:blipFill rotWithShape="1">
            <a:blip r:embed="rId2">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9" name="Google Shape;59;p7"/>
          <p:cNvSpPr/>
          <p:nvPr/>
        </p:nvSpPr>
        <p:spPr>
          <a:xfrm rot="1301707">
            <a:off x="16909803" y="2110332"/>
            <a:ext cx="698424" cy="957938"/>
          </a:xfrm>
          <a:custGeom>
            <a:rect b="b" l="l" r="r" t="t"/>
            <a:pathLst>
              <a:path extrusionOk="0" h="957077" w="697796">
                <a:moveTo>
                  <a:pt x="0" y="0"/>
                </a:moveTo>
                <a:lnTo>
                  <a:pt x="697796" y="0"/>
                </a:lnTo>
                <a:lnTo>
                  <a:pt x="697796" y="957078"/>
                </a:lnTo>
                <a:lnTo>
                  <a:pt x="0" y="957078"/>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0" name="Google Shape;60;p7"/>
          <p:cNvSpPr/>
          <p:nvPr/>
        </p:nvSpPr>
        <p:spPr>
          <a:xfrm>
            <a:off x="898912" y="16741"/>
            <a:ext cx="1484206" cy="1011959"/>
          </a:xfrm>
          <a:custGeom>
            <a:rect b="b" l="l" r="r" t="t"/>
            <a:pathLst>
              <a:path extrusionOk="0" h="1011959" w="1484206">
                <a:moveTo>
                  <a:pt x="0" y="0"/>
                </a:moveTo>
                <a:lnTo>
                  <a:pt x="1484207" y="0"/>
                </a:lnTo>
                <a:lnTo>
                  <a:pt x="1484207" y="1011959"/>
                </a:lnTo>
                <a:lnTo>
                  <a:pt x="0" y="1011959"/>
                </a:lnTo>
                <a:lnTo>
                  <a:pt x="0" y="0"/>
                </a:lnTo>
                <a:close/>
              </a:path>
            </a:pathLst>
          </a:custGeom>
          <a:blipFill rotWithShape="1">
            <a:blip r:embed="rId2">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1" name="Google Shape;61;p7"/>
          <p:cNvSpPr/>
          <p:nvPr/>
        </p:nvSpPr>
        <p:spPr>
          <a:xfrm rot="-1092509">
            <a:off x="1384961" y="302624"/>
            <a:ext cx="511711" cy="617195"/>
          </a:xfrm>
          <a:custGeom>
            <a:rect b="b" l="l" r="r" t="t"/>
            <a:pathLst>
              <a:path extrusionOk="0" h="617147" w="511671">
                <a:moveTo>
                  <a:pt x="0" y="0"/>
                </a:moveTo>
                <a:lnTo>
                  <a:pt x="511671" y="0"/>
                </a:lnTo>
                <a:lnTo>
                  <a:pt x="511671" y="617147"/>
                </a:lnTo>
                <a:lnTo>
                  <a:pt x="0" y="617147"/>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2" name="Google Shape;62;p7"/>
          <p:cNvSpPr/>
          <p:nvPr/>
        </p:nvSpPr>
        <p:spPr>
          <a:xfrm rot="1424655">
            <a:off x="14423106" y="8048506"/>
            <a:ext cx="2843409" cy="3042559"/>
          </a:xfrm>
          <a:custGeom>
            <a:rect b="b" l="l" r="r" t="t"/>
            <a:pathLst>
              <a:path extrusionOk="0" h="3043729" w="2844503">
                <a:moveTo>
                  <a:pt x="0" y="0"/>
                </a:moveTo>
                <a:lnTo>
                  <a:pt x="2844504" y="0"/>
                </a:lnTo>
                <a:lnTo>
                  <a:pt x="2844504" y="3043729"/>
                </a:lnTo>
                <a:lnTo>
                  <a:pt x="0" y="3043729"/>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3" name="Google Shape;63;p7"/>
          <p:cNvSpPr/>
          <p:nvPr/>
        </p:nvSpPr>
        <p:spPr>
          <a:xfrm rot="-8100000">
            <a:off x="11627294" y="8721520"/>
            <a:ext cx="11450303" cy="10242817"/>
          </a:xfrm>
          <a:custGeom>
            <a:rect b="b" l="l" r="r" t="t"/>
            <a:pathLst>
              <a:path extrusionOk="0" h="10237124" w="11443939">
                <a:moveTo>
                  <a:pt x="0" y="0"/>
                </a:moveTo>
                <a:lnTo>
                  <a:pt x="11443939" y="0"/>
                </a:lnTo>
                <a:lnTo>
                  <a:pt x="11443939" y="10237124"/>
                </a:lnTo>
                <a:lnTo>
                  <a:pt x="0" y="10237124"/>
                </a:lnTo>
                <a:lnTo>
                  <a:pt x="0" y="0"/>
                </a:lnTo>
                <a:close/>
              </a:path>
            </a:pathLst>
          </a:custGeom>
          <a:blipFill rotWithShape="1">
            <a:blip r:embed="rId8">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64" name="Shape 64"/>
        <p:cNvGrpSpPr/>
        <p:nvPr/>
      </p:nvGrpSpPr>
      <p:grpSpPr>
        <a:xfrm>
          <a:off x="0" y="0"/>
          <a:ext cx="0" cy="0"/>
          <a:chOff x="0" y="0"/>
          <a:chExt cx="0" cy="0"/>
        </a:xfrm>
      </p:grpSpPr>
      <p:sp>
        <p:nvSpPr>
          <p:cNvPr id="65" name="Google Shape;65;p8"/>
          <p:cNvSpPr txBox="1"/>
          <p:nvPr>
            <p:ph type="title"/>
          </p:nvPr>
        </p:nvSpPr>
        <p:spPr>
          <a:xfrm>
            <a:off x="537300" y="1300500"/>
            <a:ext cx="17190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6" name="Google Shape;66;p8"/>
          <p:cNvSpPr/>
          <p:nvPr/>
        </p:nvSpPr>
        <p:spPr>
          <a:xfrm rot="931907">
            <a:off x="15207521" y="9006963"/>
            <a:ext cx="1488034" cy="1014569"/>
          </a:xfrm>
          <a:custGeom>
            <a:rect b="b" l="l" r="r" t="t"/>
            <a:pathLst>
              <a:path extrusionOk="0" h="1015604" w="1489552">
                <a:moveTo>
                  <a:pt x="0" y="0"/>
                </a:moveTo>
                <a:lnTo>
                  <a:pt x="1489552" y="0"/>
                </a:lnTo>
                <a:lnTo>
                  <a:pt x="1489552" y="1015604"/>
                </a:lnTo>
                <a:lnTo>
                  <a:pt x="0" y="1015604"/>
                </a:lnTo>
                <a:lnTo>
                  <a:pt x="0" y="0"/>
                </a:lnTo>
                <a:close/>
              </a:path>
            </a:pathLst>
          </a:custGeom>
          <a:blipFill rotWithShape="1">
            <a:blip r:embed="rId2">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7" name="Google Shape;67;p8"/>
          <p:cNvSpPr/>
          <p:nvPr/>
        </p:nvSpPr>
        <p:spPr>
          <a:xfrm rot="1663110">
            <a:off x="13604577" y="-495218"/>
            <a:ext cx="7313188" cy="2559616"/>
          </a:xfrm>
          <a:custGeom>
            <a:rect b="b" l="l" r="r" t="t"/>
            <a:pathLst>
              <a:path extrusionOk="0" h="2560320" w="7315200">
                <a:moveTo>
                  <a:pt x="0" y="0"/>
                </a:moveTo>
                <a:lnTo>
                  <a:pt x="7315200" y="0"/>
                </a:lnTo>
                <a:lnTo>
                  <a:pt x="7315200" y="2560320"/>
                </a:lnTo>
                <a:lnTo>
                  <a:pt x="0" y="256032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8" name="Google Shape;68;p8"/>
          <p:cNvSpPr/>
          <p:nvPr/>
        </p:nvSpPr>
        <p:spPr>
          <a:xfrm rot="1547762">
            <a:off x="15747139" y="8885766"/>
            <a:ext cx="506630" cy="1022981"/>
          </a:xfrm>
          <a:custGeom>
            <a:rect b="b" l="l" r="r" t="t"/>
            <a:pathLst>
              <a:path extrusionOk="0" h="1021078" w="506826">
                <a:moveTo>
                  <a:pt x="0" y="0"/>
                </a:moveTo>
                <a:lnTo>
                  <a:pt x="506826" y="0"/>
                </a:lnTo>
                <a:lnTo>
                  <a:pt x="506826" y="1021078"/>
                </a:lnTo>
                <a:lnTo>
                  <a:pt x="0" y="1021078"/>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9" name="Google Shape;69;p8"/>
          <p:cNvSpPr/>
          <p:nvPr/>
        </p:nvSpPr>
        <p:spPr>
          <a:xfrm>
            <a:off x="103223" y="8204332"/>
            <a:ext cx="2161614" cy="1473828"/>
          </a:xfrm>
          <a:custGeom>
            <a:rect b="b" l="l" r="r" t="t"/>
            <a:pathLst>
              <a:path extrusionOk="0" h="1473828" w="2161614">
                <a:moveTo>
                  <a:pt x="0" y="0"/>
                </a:moveTo>
                <a:lnTo>
                  <a:pt x="2161614" y="0"/>
                </a:lnTo>
                <a:lnTo>
                  <a:pt x="2161614" y="1473828"/>
                </a:lnTo>
                <a:lnTo>
                  <a:pt x="0" y="1473828"/>
                </a:lnTo>
                <a:lnTo>
                  <a:pt x="0" y="0"/>
                </a:lnTo>
                <a:close/>
              </a:path>
            </a:pathLst>
          </a:custGeom>
          <a:blipFill rotWithShape="1">
            <a:blip r:embed="rId2">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0" name="Google Shape;70;p8"/>
          <p:cNvSpPr/>
          <p:nvPr/>
        </p:nvSpPr>
        <p:spPr>
          <a:xfrm rot="1528540">
            <a:off x="617334" y="8309262"/>
            <a:ext cx="1131537" cy="1183167"/>
          </a:xfrm>
          <a:custGeom>
            <a:rect b="b" l="l" r="r" t="t"/>
            <a:pathLst>
              <a:path extrusionOk="0" h="1183518" w="1131873">
                <a:moveTo>
                  <a:pt x="0" y="0"/>
                </a:moveTo>
                <a:lnTo>
                  <a:pt x="1131873" y="0"/>
                </a:lnTo>
                <a:lnTo>
                  <a:pt x="1131873" y="1183518"/>
                </a:lnTo>
                <a:lnTo>
                  <a:pt x="0" y="1183518"/>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1" name="Google Shape;71;p8"/>
          <p:cNvSpPr/>
          <p:nvPr/>
        </p:nvSpPr>
        <p:spPr>
          <a:xfrm rot="-5400000">
            <a:off x="-3657600" y="-121373"/>
            <a:ext cx="7315200" cy="2560320"/>
          </a:xfrm>
          <a:custGeom>
            <a:rect b="b" l="l" r="r" t="t"/>
            <a:pathLst>
              <a:path extrusionOk="0" h="2560320" w="7315200">
                <a:moveTo>
                  <a:pt x="0" y="0"/>
                </a:moveTo>
                <a:lnTo>
                  <a:pt x="7315200" y="0"/>
                </a:lnTo>
                <a:lnTo>
                  <a:pt x="7315200" y="2560320"/>
                </a:lnTo>
                <a:lnTo>
                  <a:pt x="0" y="256032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2" name="Google Shape;72;p8"/>
          <p:cNvSpPr/>
          <p:nvPr/>
        </p:nvSpPr>
        <p:spPr>
          <a:xfrm>
            <a:off x="212781" y="561862"/>
            <a:ext cx="1750979" cy="1193850"/>
          </a:xfrm>
          <a:custGeom>
            <a:rect b="b" l="l" r="r" t="t"/>
            <a:pathLst>
              <a:path extrusionOk="0" h="1193850" w="1750979">
                <a:moveTo>
                  <a:pt x="0" y="0"/>
                </a:moveTo>
                <a:lnTo>
                  <a:pt x="1750980" y="0"/>
                </a:lnTo>
                <a:lnTo>
                  <a:pt x="1750980" y="1193850"/>
                </a:lnTo>
                <a:lnTo>
                  <a:pt x="0" y="1193850"/>
                </a:lnTo>
                <a:lnTo>
                  <a:pt x="0" y="0"/>
                </a:lnTo>
                <a:close/>
              </a:path>
            </a:pathLst>
          </a:custGeom>
          <a:blipFill rotWithShape="1">
            <a:blip r:embed="rId2">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3" name="Google Shape;73;p8"/>
          <p:cNvSpPr/>
          <p:nvPr/>
        </p:nvSpPr>
        <p:spPr>
          <a:xfrm rot="-1065335">
            <a:off x="699593" y="875252"/>
            <a:ext cx="699080" cy="792771"/>
          </a:xfrm>
          <a:custGeom>
            <a:rect b="b" l="l" r="r" t="t"/>
            <a:pathLst>
              <a:path extrusionOk="0" h="792660" w="698982">
                <a:moveTo>
                  <a:pt x="0" y="0"/>
                </a:moveTo>
                <a:lnTo>
                  <a:pt x="698982" y="0"/>
                </a:lnTo>
                <a:lnTo>
                  <a:pt x="698982" y="792661"/>
                </a:lnTo>
                <a:lnTo>
                  <a:pt x="0" y="792661"/>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4" name="Google Shape;74;p8"/>
          <p:cNvSpPr/>
          <p:nvPr/>
        </p:nvSpPr>
        <p:spPr>
          <a:xfrm>
            <a:off x="16336732" y="2138544"/>
            <a:ext cx="2161614" cy="1473828"/>
          </a:xfrm>
          <a:custGeom>
            <a:rect b="b" l="l" r="r" t="t"/>
            <a:pathLst>
              <a:path extrusionOk="0" h="1473828" w="2161614">
                <a:moveTo>
                  <a:pt x="0" y="0"/>
                </a:moveTo>
                <a:lnTo>
                  <a:pt x="2161614" y="0"/>
                </a:lnTo>
                <a:lnTo>
                  <a:pt x="2161614" y="1473828"/>
                </a:lnTo>
                <a:lnTo>
                  <a:pt x="0" y="1473828"/>
                </a:lnTo>
                <a:lnTo>
                  <a:pt x="0" y="0"/>
                </a:lnTo>
                <a:close/>
              </a:path>
            </a:pathLst>
          </a:custGeom>
          <a:blipFill rotWithShape="1">
            <a:blip r:embed="rId2">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5" name="Google Shape;75;p8"/>
          <p:cNvSpPr/>
          <p:nvPr/>
        </p:nvSpPr>
        <p:spPr>
          <a:xfrm rot="-894226">
            <a:off x="17111030" y="2185894"/>
            <a:ext cx="738542" cy="1041534"/>
          </a:xfrm>
          <a:custGeom>
            <a:rect b="b" l="l" r="r" t="t"/>
            <a:pathLst>
              <a:path extrusionOk="0" h="1040306" w="737671">
                <a:moveTo>
                  <a:pt x="0" y="0"/>
                </a:moveTo>
                <a:lnTo>
                  <a:pt x="737671" y="0"/>
                </a:lnTo>
                <a:lnTo>
                  <a:pt x="737671" y="1040306"/>
                </a:lnTo>
                <a:lnTo>
                  <a:pt x="0" y="1040306"/>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6" name="Google Shape;76;p8"/>
          <p:cNvSpPr/>
          <p:nvPr/>
        </p:nvSpPr>
        <p:spPr>
          <a:xfrm>
            <a:off x="5758071" y="9218674"/>
            <a:ext cx="6160092" cy="593609"/>
          </a:xfrm>
          <a:custGeom>
            <a:rect b="b" l="l" r="r" t="t"/>
            <a:pathLst>
              <a:path extrusionOk="0" h="593609" w="6160092">
                <a:moveTo>
                  <a:pt x="0" y="0"/>
                </a:moveTo>
                <a:lnTo>
                  <a:pt x="6160092" y="0"/>
                </a:lnTo>
                <a:lnTo>
                  <a:pt x="6160092" y="593609"/>
                </a:lnTo>
                <a:lnTo>
                  <a:pt x="0" y="593609"/>
                </a:lnTo>
                <a:lnTo>
                  <a:pt x="0" y="0"/>
                </a:lnTo>
                <a:close/>
              </a:path>
            </a:pathLst>
          </a:custGeom>
          <a:blipFill rotWithShape="1">
            <a:blip r:embed="rId8">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77" name="Shape 77"/>
        <p:cNvGrpSpPr/>
        <p:nvPr/>
      </p:nvGrpSpPr>
      <p:grpSpPr>
        <a:xfrm>
          <a:off x="0" y="0"/>
          <a:ext cx="0" cy="0"/>
          <a:chOff x="0" y="0"/>
          <a:chExt cx="0" cy="0"/>
        </a:xfrm>
      </p:grpSpPr>
      <p:sp>
        <p:nvSpPr>
          <p:cNvPr id="78" name="Google Shape;78;p9"/>
          <p:cNvSpPr/>
          <p:nvPr>
            <p:ph idx="2" type="pic"/>
          </p:nvPr>
        </p:nvSpPr>
        <p:spPr>
          <a:xfrm>
            <a:off x="11206376" y="2102950"/>
            <a:ext cx="6439500" cy="6295800"/>
          </a:xfrm>
          <a:prstGeom prst="rect">
            <a:avLst/>
          </a:prstGeom>
          <a:noFill/>
          <a:ln>
            <a:noFill/>
          </a:ln>
        </p:spPr>
      </p:sp>
      <p:sp>
        <p:nvSpPr>
          <p:cNvPr id="79" name="Google Shape;79;p9"/>
          <p:cNvSpPr txBox="1"/>
          <p:nvPr>
            <p:ph idx="1" type="body"/>
          </p:nvPr>
        </p:nvSpPr>
        <p:spPr>
          <a:xfrm>
            <a:off x="1515800" y="4112175"/>
            <a:ext cx="5442000" cy="3951300"/>
          </a:xfrm>
          <a:prstGeom prst="rect">
            <a:avLst/>
          </a:prstGeom>
          <a:noFill/>
          <a:ln>
            <a:noFill/>
          </a:ln>
        </p:spPr>
        <p:txBody>
          <a:bodyPr anchorCtr="0" anchor="t" bIns="45700" lIns="91425" spcFirstLastPara="1" rIns="91425" wrap="square" tIns="45700">
            <a:normAutofit/>
          </a:bodyPr>
          <a:lstStyle>
            <a:lvl1pPr indent="-419100" lvl="0" marL="457200" rtl="0" algn="l">
              <a:spcBef>
                <a:spcPts val="480"/>
              </a:spcBef>
              <a:spcAft>
                <a:spcPts val="0"/>
              </a:spcAft>
              <a:buClr>
                <a:schemeClr val="dk1"/>
              </a:buClr>
              <a:buSzPts val="3000"/>
              <a:buChar char="•"/>
              <a:defRPr/>
            </a:lvl1pPr>
            <a:lvl2pPr indent="-419100" lvl="1" marL="914400" rtl="0" algn="l">
              <a:spcBef>
                <a:spcPts val="400"/>
              </a:spcBef>
              <a:spcAft>
                <a:spcPts val="0"/>
              </a:spcAft>
              <a:buClr>
                <a:schemeClr val="dk1"/>
              </a:buClr>
              <a:buSzPts val="3000"/>
              <a:buChar char="–"/>
              <a:defRPr/>
            </a:lvl2pPr>
            <a:lvl3pPr indent="-419100" lvl="2" marL="1371600" rtl="0" algn="l">
              <a:spcBef>
                <a:spcPts val="360"/>
              </a:spcBef>
              <a:spcAft>
                <a:spcPts val="0"/>
              </a:spcAft>
              <a:buClr>
                <a:schemeClr val="dk1"/>
              </a:buClr>
              <a:buSzPts val="3000"/>
              <a:buChar char="•"/>
              <a:defRPr/>
            </a:lvl3pPr>
            <a:lvl4pPr indent="-419100" lvl="3" marL="1828800" rtl="0" algn="l">
              <a:spcBef>
                <a:spcPts val="320"/>
              </a:spcBef>
              <a:spcAft>
                <a:spcPts val="0"/>
              </a:spcAft>
              <a:buClr>
                <a:schemeClr val="dk1"/>
              </a:buClr>
              <a:buSzPts val="3000"/>
              <a:buChar char="–"/>
              <a:defRPr/>
            </a:lvl4pPr>
            <a:lvl5pPr indent="-419100" lvl="4" marL="2286000" rtl="0" algn="l">
              <a:spcBef>
                <a:spcPts val="320"/>
              </a:spcBef>
              <a:spcAft>
                <a:spcPts val="0"/>
              </a:spcAft>
              <a:buClr>
                <a:schemeClr val="dk1"/>
              </a:buClr>
              <a:buSzPts val="3000"/>
              <a:buChar char="»"/>
              <a:defRPr/>
            </a:lvl5pPr>
            <a:lvl6pPr indent="-419100" lvl="5" marL="2743200" rtl="0" algn="l">
              <a:spcBef>
                <a:spcPts val="320"/>
              </a:spcBef>
              <a:spcAft>
                <a:spcPts val="0"/>
              </a:spcAft>
              <a:buClr>
                <a:schemeClr val="dk1"/>
              </a:buClr>
              <a:buSzPts val="3000"/>
              <a:buChar char="•"/>
              <a:defRPr/>
            </a:lvl6pPr>
            <a:lvl7pPr indent="-419100" lvl="6" marL="3200400" rtl="0" algn="l">
              <a:spcBef>
                <a:spcPts val="320"/>
              </a:spcBef>
              <a:spcAft>
                <a:spcPts val="0"/>
              </a:spcAft>
              <a:buClr>
                <a:schemeClr val="dk1"/>
              </a:buClr>
              <a:buSzPts val="3000"/>
              <a:buChar char="•"/>
              <a:defRPr/>
            </a:lvl7pPr>
            <a:lvl8pPr indent="-419100" lvl="7" marL="3657600" rtl="0" algn="l">
              <a:spcBef>
                <a:spcPts val="320"/>
              </a:spcBef>
              <a:spcAft>
                <a:spcPts val="0"/>
              </a:spcAft>
              <a:buClr>
                <a:schemeClr val="dk1"/>
              </a:buClr>
              <a:buSzPts val="3000"/>
              <a:buChar char="•"/>
              <a:defRPr/>
            </a:lvl8pPr>
            <a:lvl9pPr indent="-419100" lvl="8" marL="4114800" rtl="0" algn="l">
              <a:spcBef>
                <a:spcPts val="320"/>
              </a:spcBef>
              <a:spcAft>
                <a:spcPts val="0"/>
              </a:spcAft>
              <a:buClr>
                <a:schemeClr val="dk1"/>
              </a:buClr>
              <a:buSzPts val="3000"/>
              <a:buChar char="•"/>
              <a:defRPr/>
            </a:lvl9pPr>
          </a:lstStyle>
          <a:p/>
        </p:txBody>
      </p:sp>
      <p:sp>
        <p:nvSpPr>
          <p:cNvPr id="80" name="Google Shape;80;p9"/>
          <p:cNvSpPr txBox="1"/>
          <p:nvPr>
            <p:ph type="title"/>
          </p:nvPr>
        </p:nvSpPr>
        <p:spPr>
          <a:xfrm>
            <a:off x="1401500" y="1893025"/>
            <a:ext cx="8751000" cy="1143000"/>
          </a:xfrm>
          <a:prstGeom prst="rect">
            <a:avLst/>
          </a:prstGeom>
          <a:noFill/>
          <a:ln>
            <a:noFill/>
          </a:ln>
        </p:spPr>
        <p:txBody>
          <a:bodyPr anchorCtr="0" anchor="ctr" bIns="45700" lIns="91425" spcFirstLastPara="1" rIns="91425" wrap="square" tIns="45700">
            <a:normAutofit/>
          </a:bodyPr>
          <a:lstStyle>
            <a:lvl1pPr lvl="0" rtl="0" algn="l">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81" name="Google Shape;81;p9"/>
          <p:cNvSpPr/>
          <p:nvPr/>
        </p:nvSpPr>
        <p:spPr>
          <a:xfrm rot="877614">
            <a:off x="11510518" y="8520260"/>
            <a:ext cx="7314514" cy="2560080"/>
          </a:xfrm>
          <a:custGeom>
            <a:rect b="b" l="l" r="r" t="t"/>
            <a:pathLst>
              <a:path extrusionOk="0" h="2560320" w="7315200">
                <a:moveTo>
                  <a:pt x="0" y="0"/>
                </a:moveTo>
                <a:lnTo>
                  <a:pt x="7315200" y="0"/>
                </a:lnTo>
                <a:lnTo>
                  <a:pt x="7315200" y="2560320"/>
                </a:lnTo>
                <a:lnTo>
                  <a:pt x="0" y="2560320"/>
                </a:lnTo>
                <a:lnTo>
                  <a:pt x="0" y="0"/>
                </a:lnTo>
                <a:close/>
              </a:path>
            </a:pathLst>
          </a:custGeom>
          <a:blipFill rotWithShape="1">
            <a:blip r:embed="rId2">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2" name="Google Shape;82;p9"/>
          <p:cNvSpPr/>
          <p:nvPr/>
        </p:nvSpPr>
        <p:spPr>
          <a:xfrm rot="-894226">
            <a:off x="1243023" y="8605273"/>
            <a:ext cx="804156" cy="1134066"/>
          </a:xfrm>
          <a:custGeom>
            <a:rect b="b" l="l" r="r" t="t"/>
            <a:pathLst>
              <a:path extrusionOk="0" h="1132729" w="803208">
                <a:moveTo>
                  <a:pt x="0" y="0"/>
                </a:moveTo>
                <a:lnTo>
                  <a:pt x="803208" y="0"/>
                </a:lnTo>
                <a:lnTo>
                  <a:pt x="803208" y="1132729"/>
                </a:lnTo>
                <a:lnTo>
                  <a:pt x="0" y="1132729"/>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3" name="Google Shape;83;p9"/>
          <p:cNvSpPr/>
          <p:nvPr/>
        </p:nvSpPr>
        <p:spPr>
          <a:xfrm rot="2408129">
            <a:off x="9304870" y="8001028"/>
            <a:ext cx="786675" cy="1584877"/>
          </a:xfrm>
          <a:custGeom>
            <a:rect b="b" l="l" r="r" t="t"/>
            <a:pathLst>
              <a:path extrusionOk="0" h="1583887" w="786184">
                <a:moveTo>
                  <a:pt x="0" y="0"/>
                </a:moveTo>
                <a:lnTo>
                  <a:pt x="786183" y="0"/>
                </a:lnTo>
                <a:lnTo>
                  <a:pt x="786183" y="1583887"/>
                </a:lnTo>
                <a:lnTo>
                  <a:pt x="0" y="1583887"/>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4" name="Google Shape;84;p9"/>
          <p:cNvSpPr/>
          <p:nvPr/>
        </p:nvSpPr>
        <p:spPr>
          <a:xfrm rot="1528540">
            <a:off x="15366858" y="491542"/>
            <a:ext cx="1040620" cy="1088100"/>
          </a:xfrm>
          <a:custGeom>
            <a:rect b="b" l="l" r="r" t="t"/>
            <a:pathLst>
              <a:path extrusionOk="0" h="1088423" w="1040929">
                <a:moveTo>
                  <a:pt x="0" y="0"/>
                </a:moveTo>
                <a:lnTo>
                  <a:pt x="1040929" y="0"/>
                </a:lnTo>
                <a:lnTo>
                  <a:pt x="1040929" y="1088423"/>
                </a:lnTo>
                <a:lnTo>
                  <a:pt x="0" y="1088423"/>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5" name="Google Shape;85;p9"/>
          <p:cNvSpPr/>
          <p:nvPr/>
        </p:nvSpPr>
        <p:spPr>
          <a:xfrm>
            <a:off x="262617" y="518909"/>
            <a:ext cx="1186663" cy="809089"/>
          </a:xfrm>
          <a:custGeom>
            <a:rect b="b" l="l" r="r" t="t"/>
            <a:pathLst>
              <a:path extrusionOk="0" h="809089" w="1186663">
                <a:moveTo>
                  <a:pt x="0" y="0"/>
                </a:moveTo>
                <a:lnTo>
                  <a:pt x="1186664" y="0"/>
                </a:lnTo>
                <a:lnTo>
                  <a:pt x="1186664" y="809089"/>
                </a:lnTo>
                <a:lnTo>
                  <a:pt x="0" y="809089"/>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6" name="Google Shape;86;p9"/>
          <p:cNvSpPr/>
          <p:nvPr/>
        </p:nvSpPr>
        <p:spPr>
          <a:xfrm>
            <a:off x="15879609" y="640500"/>
            <a:ext cx="1628074" cy="1110051"/>
          </a:xfrm>
          <a:custGeom>
            <a:rect b="b" l="l" r="r" t="t"/>
            <a:pathLst>
              <a:path extrusionOk="0" h="1110051" w="1628074">
                <a:moveTo>
                  <a:pt x="0" y="0"/>
                </a:moveTo>
                <a:lnTo>
                  <a:pt x="1628075" y="0"/>
                </a:lnTo>
                <a:lnTo>
                  <a:pt x="1628075" y="1110051"/>
                </a:lnTo>
                <a:lnTo>
                  <a:pt x="0" y="1110051"/>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7" name="Google Shape;87;p9"/>
          <p:cNvSpPr/>
          <p:nvPr/>
        </p:nvSpPr>
        <p:spPr>
          <a:xfrm>
            <a:off x="-178808" y="8794836"/>
            <a:ext cx="1628074" cy="1110051"/>
          </a:xfrm>
          <a:custGeom>
            <a:rect b="b" l="l" r="r" t="t"/>
            <a:pathLst>
              <a:path extrusionOk="0" h="1110051" w="1628074">
                <a:moveTo>
                  <a:pt x="0" y="0"/>
                </a:moveTo>
                <a:lnTo>
                  <a:pt x="1628074" y="0"/>
                </a:lnTo>
                <a:lnTo>
                  <a:pt x="1628074" y="1110051"/>
                </a:lnTo>
                <a:lnTo>
                  <a:pt x="0" y="1110051"/>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theme" Target="../theme/theme1.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B9D"/>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537300" y="1300500"/>
            <a:ext cx="17190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rgbClr val="442E8D"/>
              </a:buClr>
              <a:buSzPts val="8000"/>
              <a:buFont typeface="Paytone One"/>
              <a:buNone/>
              <a:defRPr i="0" sz="8000" u="none" cap="none" strike="noStrike">
                <a:solidFill>
                  <a:srgbClr val="442E8D"/>
                </a:solidFill>
                <a:latin typeface="Paytone One"/>
                <a:ea typeface="Paytone One"/>
                <a:cs typeface="Paytone One"/>
                <a:sym typeface="Paytone One"/>
              </a:defRPr>
            </a:lvl1pPr>
            <a:lvl2pPr lvl="1">
              <a:spcBef>
                <a:spcPts val="0"/>
              </a:spcBef>
              <a:spcAft>
                <a:spcPts val="0"/>
              </a:spcAft>
              <a:buClr>
                <a:srgbClr val="442E8D"/>
              </a:buClr>
              <a:buSzPts val="1400"/>
              <a:buNone/>
              <a:defRPr sz="1800">
                <a:solidFill>
                  <a:srgbClr val="442E8D"/>
                </a:solidFill>
              </a:defRPr>
            </a:lvl2pPr>
            <a:lvl3pPr lvl="2">
              <a:spcBef>
                <a:spcPts val="0"/>
              </a:spcBef>
              <a:spcAft>
                <a:spcPts val="0"/>
              </a:spcAft>
              <a:buClr>
                <a:srgbClr val="442E8D"/>
              </a:buClr>
              <a:buSzPts val="1400"/>
              <a:buNone/>
              <a:defRPr sz="1800">
                <a:solidFill>
                  <a:srgbClr val="442E8D"/>
                </a:solidFill>
              </a:defRPr>
            </a:lvl3pPr>
            <a:lvl4pPr lvl="3">
              <a:spcBef>
                <a:spcPts val="0"/>
              </a:spcBef>
              <a:spcAft>
                <a:spcPts val="0"/>
              </a:spcAft>
              <a:buClr>
                <a:srgbClr val="442E8D"/>
              </a:buClr>
              <a:buSzPts val="1400"/>
              <a:buNone/>
              <a:defRPr sz="1800">
                <a:solidFill>
                  <a:srgbClr val="442E8D"/>
                </a:solidFill>
              </a:defRPr>
            </a:lvl4pPr>
            <a:lvl5pPr lvl="4">
              <a:spcBef>
                <a:spcPts val="0"/>
              </a:spcBef>
              <a:spcAft>
                <a:spcPts val="0"/>
              </a:spcAft>
              <a:buClr>
                <a:srgbClr val="442E8D"/>
              </a:buClr>
              <a:buSzPts val="1400"/>
              <a:buNone/>
              <a:defRPr sz="1800">
                <a:solidFill>
                  <a:srgbClr val="442E8D"/>
                </a:solidFill>
              </a:defRPr>
            </a:lvl5pPr>
            <a:lvl6pPr lvl="5">
              <a:spcBef>
                <a:spcPts val="0"/>
              </a:spcBef>
              <a:spcAft>
                <a:spcPts val="0"/>
              </a:spcAft>
              <a:buClr>
                <a:srgbClr val="442E8D"/>
              </a:buClr>
              <a:buSzPts val="1400"/>
              <a:buNone/>
              <a:defRPr sz="1800">
                <a:solidFill>
                  <a:srgbClr val="442E8D"/>
                </a:solidFill>
              </a:defRPr>
            </a:lvl6pPr>
            <a:lvl7pPr lvl="6">
              <a:spcBef>
                <a:spcPts val="0"/>
              </a:spcBef>
              <a:spcAft>
                <a:spcPts val="0"/>
              </a:spcAft>
              <a:buClr>
                <a:srgbClr val="442E8D"/>
              </a:buClr>
              <a:buSzPts val="1400"/>
              <a:buNone/>
              <a:defRPr sz="1800">
                <a:solidFill>
                  <a:srgbClr val="442E8D"/>
                </a:solidFill>
              </a:defRPr>
            </a:lvl7pPr>
            <a:lvl8pPr lvl="7">
              <a:spcBef>
                <a:spcPts val="0"/>
              </a:spcBef>
              <a:spcAft>
                <a:spcPts val="0"/>
              </a:spcAft>
              <a:buClr>
                <a:srgbClr val="442E8D"/>
              </a:buClr>
              <a:buSzPts val="1400"/>
              <a:buNone/>
              <a:defRPr sz="1800">
                <a:solidFill>
                  <a:srgbClr val="442E8D"/>
                </a:solidFill>
              </a:defRPr>
            </a:lvl8pPr>
            <a:lvl9pPr lvl="8">
              <a:spcBef>
                <a:spcPts val="0"/>
              </a:spcBef>
              <a:spcAft>
                <a:spcPts val="0"/>
              </a:spcAft>
              <a:buClr>
                <a:srgbClr val="442E8D"/>
              </a:buClr>
              <a:buSzPts val="1400"/>
              <a:buNone/>
              <a:defRPr sz="1800">
                <a:solidFill>
                  <a:srgbClr val="442E8D"/>
                </a:solidFill>
              </a:defRPr>
            </a:lvl9pPr>
          </a:lstStyle>
          <a:p/>
        </p:txBody>
      </p:sp>
      <p:sp>
        <p:nvSpPr>
          <p:cNvPr id="7" name="Google Shape;7;p1"/>
          <p:cNvSpPr txBox="1"/>
          <p:nvPr>
            <p:ph idx="1" type="body"/>
          </p:nvPr>
        </p:nvSpPr>
        <p:spPr>
          <a:xfrm>
            <a:off x="1883275" y="2998525"/>
            <a:ext cx="8229600" cy="4526100"/>
          </a:xfrm>
          <a:prstGeom prst="rect">
            <a:avLst/>
          </a:prstGeom>
          <a:noFill/>
          <a:ln>
            <a:noFill/>
          </a:ln>
        </p:spPr>
        <p:txBody>
          <a:bodyPr anchorCtr="0" anchor="t" bIns="45700" lIns="91425" spcFirstLastPara="1" rIns="91425" wrap="square" tIns="45700">
            <a:normAutofit/>
          </a:bodyPr>
          <a:lstStyle>
            <a:lvl1pPr indent="-419100" lvl="0" marL="457200" marR="0" rtl="0" algn="l">
              <a:spcBef>
                <a:spcPts val="640"/>
              </a:spcBef>
              <a:spcAft>
                <a:spcPts val="0"/>
              </a:spcAft>
              <a:buClr>
                <a:schemeClr val="dk1"/>
              </a:buClr>
              <a:buSzPts val="3000"/>
              <a:buFont typeface="Josefin Sans"/>
              <a:buChar char="•"/>
              <a:defRPr i="0" sz="3000" u="none" cap="none" strike="noStrike">
                <a:solidFill>
                  <a:schemeClr val="dk1"/>
                </a:solidFill>
                <a:latin typeface="Josefin Sans"/>
                <a:ea typeface="Josefin Sans"/>
                <a:cs typeface="Josefin Sans"/>
                <a:sym typeface="Josefin Sans"/>
              </a:defRPr>
            </a:lvl1pPr>
            <a:lvl2pPr indent="-419100" lvl="1" marL="914400" marR="0" rtl="0" algn="l">
              <a:spcBef>
                <a:spcPts val="560"/>
              </a:spcBef>
              <a:spcAft>
                <a:spcPts val="0"/>
              </a:spcAft>
              <a:buClr>
                <a:schemeClr val="dk1"/>
              </a:buClr>
              <a:buSzPts val="3000"/>
              <a:buFont typeface="Josefin Sans"/>
              <a:buChar char="–"/>
              <a:defRPr i="0" sz="3000" u="none" cap="none" strike="noStrike">
                <a:solidFill>
                  <a:schemeClr val="dk1"/>
                </a:solidFill>
                <a:latin typeface="Josefin Sans"/>
                <a:ea typeface="Josefin Sans"/>
                <a:cs typeface="Josefin Sans"/>
                <a:sym typeface="Josefin Sans"/>
              </a:defRPr>
            </a:lvl2pPr>
            <a:lvl3pPr indent="-419100" lvl="2" marL="1371600" marR="0" rtl="0" algn="l">
              <a:spcBef>
                <a:spcPts val="480"/>
              </a:spcBef>
              <a:spcAft>
                <a:spcPts val="0"/>
              </a:spcAft>
              <a:buClr>
                <a:schemeClr val="dk1"/>
              </a:buClr>
              <a:buSzPts val="3000"/>
              <a:buFont typeface="Josefin Sans"/>
              <a:buChar char="•"/>
              <a:defRPr i="0" sz="3000" u="none" cap="none" strike="noStrike">
                <a:solidFill>
                  <a:schemeClr val="dk1"/>
                </a:solidFill>
                <a:latin typeface="Josefin Sans"/>
                <a:ea typeface="Josefin Sans"/>
                <a:cs typeface="Josefin Sans"/>
                <a:sym typeface="Josefin Sans"/>
              </a:defRPr>
            </a:lvl3pPr>
            <a:lvl4pPr indent="-419100" lvl="3" marL="1828800" marR="0" rtl="0" algn="l">
              <a:spcBef>
                <a:spcPts val="400"/>
              </a:spcBef>
              <a:spcAft>
                <a:spcPts val="0"/>
              </a:spcAft>
              <a:buClr>
                <a:schemeClr val="dk1"/>
              </a:buClr>
              <a:buSzPts val="3000"/>
              <a:buFont typeface="Josefin Sans"/>
              <a:buChar char="–"/>
              <a:defRPr i="0" sz="3000" u="none" cap="none" strike="noStrike">
                <a:solidFill>
                  <a:schemeClr val="dk1"/>
                </a:solidFill>
                <a:latin typeface="Josefin Sans"/>
                <a:ea typeface="Josefin Sans"/>
                <a:cs typeface="Josefin Sans"/>
                <a:sym typeface="Josefin Sans"/>
              </a:defRPr>
            </a:lvl4pPr>
            <a:lvl5pPr indent="-419100" lvl="4" marL="2286000" marR="0" rtl="0" algn="l">
              <a:spcBef>
                <a:spcPts val="400"/>
              </a:spcBef>
              <a:spcAft>
                <a:spcPts val="0"/>
              </a:spcAft>
              <a:buClr>
                <a:schemeClr val="dk1"/>
              </a:buClr>
              <a:buSzPts val="3000"/>
              <a:buFont typeface="Josefin Sans"/>
              <a:buChar char="»"/>
              <a:defRPr i="0" sz="3000" u="none" cap="none" strike="noStrike">
                <a:solidFill>
                  <a:schemeClr val="dk1"/>
                </a:solidFill>
                <a:latin typeface="Josefin Sans"/>
                <a:ea typeface="Josefin Sans"/>
                <a:cs typeface="Josefin Sans"/>
                <a:sym typeface="Josefin Sans"/>
              </a:defRPr>
            </a:lvl5pPr>
            <a:lvl6pPr indent="-419100" lvl="5" marL="2743200" marR="0" rtl="0" algn="l">
              <a:spcBef>
                <a:spcPts val="400"/>
              </a:spcBef>
              <a:spcAft>
                <a:spcPts val="0"/>
              </a:spcAft>
              <a:buClr>
                <a:schemeClr val="dk1"/>
              </a:buClr>
              <a:buSzPts val="3000"/>
              <a:buFont typeface="Josefin Sans"/>
              <a:buChar char="•"/>
              <a:defRPr i="0" sz="3000" u="none" cap="none" strike="noStrike">
                <a:solidFill>
                  <a:schemeClr val="dk1"/>
                </a:solidFill>
                <a:latin typeface="Josefin Sans"/>
                <a:ea typeface="Josefin Sans"/>
                <a:cs typeface="Josefin Sans"/>
                <a:sym typeface="Josefin Sans"/>
              </a:defRPr>
            </a:lvl6pPr>
            <a:lvl7pPr indent="-419100" lvl="6" marL="3200400" marR="0" rtl="0" algn="l">
              <a:spcBef>
                <a:spcPts val="400"/>
              </a:spcBef>
              <a:spcAft>
                <a:spcPts val="0"/>
              </a:spcAft>
              <a:buClr>
                <a:schemeClr val="dk1"/>
              </a:buClr>
              <a:buSzPts val="3000"/>
              <a:buFont typeface="Josefin Sans"/>
              <a:buChar char="•"/>
              <a:defRPr i="0" sz="3000" u="none" cap="none" strike="noStrike">
                <a:solidFill>
                  <a:schemeClr val="dk1"/>
                </a:solidFill>
                <a:latin typeface="Josefin Sans"/>
                <a:ea typeface="Josefin Sans"/>
                <a:cs typeface="Josefin Sans"/>
                <a:sym typeface="Josefin Sans"/>
              </a:defRPr>
            </a:lvl7pPr>
            <a:lvl8pPr indent="-419100" lvl="7" marL="3657600" marR="0" rtl="0" algn="l">
              <a:spcBef>
                <a:spcPts val="400"/>
              </a:spcBef>
              <a:spcAft>
                <a:spcPts val="0"/>
              </a:spcAft>
              <a:buClr>
                <a:schemeClr val="dk1"/>
              </a:buClr>
              <a:buSzPts val="3000"/>
              <a:buFont typeface="Josefin Sans"/>
              <a:buChar char="•"/>
              <a:defRPr i="0" sz="3000" u="none" cap="none" strike="noStrike">
                <a:solidFill>
                  <a:schemeClr val="dk1"/>
                </a:solidFill>
                <a:latin typeface="Josefin Sans"/>
                <a:ea typeface="Josefin Sans"/>
                <a:cs typeface="Josefin Sans"/>
                <a:sym typeface="Josefin Sans"/>
              </a:defRPr>
            </a:lvl8pPr>
            <a:lvl9pPr indent="-419100" lvl="8" marL="4114800" marR="0" rtl="0" algn="l">
              <a:spcBef>
                <a:spcPts val="400"/>
              </a:spcBef>
              <a:spcAft>
                <a:spcPts val="0"/>
              </a:spcAft>
              <a:buClr>
                <a:schemeClr val="dk1"/>
              </a:buClr>
              <a:buSzPts val="3000"/>
              <a:buFont typeface="Josefin Sans"/>
              <a:buChar char="•"/>
              <a:defRPr i="0" sz="3000" u="none" cap="none" strike="noStrike">
                <a:solidFill>
                  <a:schemeClr val="dk1"/>
                </a:solidFill>
                <a:latin typeface="Josefin Sans"/>
                <a:ea typeface="Josefin Sans"/>
                <a:cs typeface="Josefin Sans"/>
                <a:sym typeface="Josefin Sans"/>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59.png"/><Relationship Id="rId4" Type="http://schemas.openxmlformats.org/officeDocument/2006/relationships/image" Target="../media/image1.png"/><Relationship Id="rId10" Type="http://schemas.openxmlformats.org/officeDocument/2006/relationships/image" Target="../media/image38.png"/><Relationship Id="rId9" Type="http://schemas.openxmlformats.org/officeDocument/2006/relationships/image" Target="../media/image45.png"/><Relationship Id="rId5" Type="http://schemas.openxmlformats.org/officeDocument/2006/relationships/image" Target="../media/image21.png"/><Relationship Id="rId6" Type="http://schemas.openxmlformats.org/officeDocument/2006/relationships/image" Target="../media/image20.png"/><Relationship Id="rId7" Type="http://schemas.openxmlformats.org/officeDocument/2006/relationships/image" Target="../media/image18.png"/><Relationship Id="rId8" Type="http://schemas.openxmlformats.org/officeDocument/2006/relationships/image" Target="../media/image4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png"/><Relationship Id="rId4" Type="http://schemas.openxmlformats.org/officeDocument/2006/relationships/image" Target="../media/image42.png"/><Relationship Id="rId9" Type="http://schemas.openxmlformats.org/officeDocument/2006/relationships/image" Target="../media/image17.png"/><Relationship Id="rId5" Type="http://schemas.openxmlformats.org/officeDocument/2006/relationships/image" Target="../media/image24.png"/><Relationship Id="rId6" Type="http://schemas.openxmlformats.org/officeDocument/2006/relationships/image" Target="../media/image34.png"/><Relationship Id="rId7" Type="http://schemas.openxmlformats.org/officeDocument/2006/relationships/image" Target="../media/image19.png"/><Relationship Id="rId8" Type="http://schemas.openxmlformats.org/officeDocument/2006/relationships/image" Target="../media/image3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73.png"/><Relationship Id="rId4" Type="http://schemas.openxmlformats.org/officeDocument/2006/relationships/image" Target="../media/image92.png"/><Relationship Id="rId5" Type="http://schemas.openxmlformats.org/officeDocument/2006/relationships/image" Target="../media/image94.png"/><Relationship Id="rId6" Type="http://schemas.openxmlformats.org/officeDocument/2006/relationships/image" Target="../media/image82.png"/><Relationship Id="rId7" Type="http://schemas.openxmlformats.org/officeDocument/2006/relationships/image" Target="../media/image1.png"/><Relationship Id="rId8" Type="http://schemas.openxmlformats.org/officeDocument/2006/relationships/image" Target="../media/image8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97.png"/><Relationship Id="rId4" Type="http://schemas.openxmlformats.org/officeDocument/2006/relationships/image" Target="../media/image12.png"/><Relationship Id="rId5" Type="http://schemas.openxmlformats.org/officeDocument/2006/relationships/image" Target="../media/image83.png"/><Relationship Id="rId6" Type="http://schemas.openxmlformats.org/officeDocument/2006/relationships/image" Target="../media/image123.png"/><Relationship Id="rId7" Type="http://schemas.openxmlformats.org/officeDocument/2006/relationships/image" Target="../media/image2.png"/><Relationship Id="rId8" Type="http://schemas.openxmlformats.org/officeDocument/2006/relationships/image" Target="../media/image9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93.png"/><Relationship Id="rId4" Type="http://schemas.openxmlformats.org/officeDocument/2006/relationships/image" Target="../media/image85.png"/><Relationship Id="rId9" Type="http://schemas.openxmlformats.org/officeDocument/2006/relationships/image" Target="../media/image99.png"/><Relationship Id="rId5" Type="http://schemas.openxmlformats.org/officeDocument/2006/relationships/image" Target="../media/image1.png"/><Relationship Id="rId6" Type="http://schemas.openxmlformats.org/officeDocument/2006/relationships/image" Target="../media/image135.png"/><Relationship Id="rId7" Type="http://schemas.openxmlformats.org/officeDocument/2006/relationships/image" Target="../media/image4.png"/><Relationship Id="rId8" Type="http://schemas.openxmlformats.org/officeDocument/2006/relationships/image" Target="../media/image106.png"/></Relationships>
</file>

<file path=ppt/slides/_rels/slide14.xml.rels><?xml version="1.0" encoding="UTF-8" standalone="yes"?><Relationships xmlns="http://schemas.openxmlformats.org/package/2006/relationships"><Relationship Id="rId10" Type="http://schemas.openxmlformats.org/officeDocument/2006/relationships/image" Target="../media/image110.png"/><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35.png"/><Relationship Id="rId4" Type="http://schemas.openxmlformats.org/officeDocument/2006/relationships/image" Target="../media/image20.png"/><Relationship Id="rId9" Type="http://schemas.openxmlformats.org/officeDocument/2006/relationships/image" Target="../media/image1.png"/><Relationship Id="rId5" Type="http://schemas.openxmlformats.org/officeDocument/2006/relationships/image" Target="../media/image98.png"/><Relationship Id="rId6" Type="http://schemas.openxmlformats.org/officeDocument/2006/relationships/image" Target="../media/image21.png"/><Relationship Id="rId7" Type="http://schemas.openxmlformats.org/officeDocument/2006/relationships/image" Target="../media/image85.png"/><Relationship Id="rId8" Type="http://schemas.openxmlformats.org/officeDocument/2006/relationships/image" Target="../media/image8.png"/></Relationships>
</file>

<file path=ppt/slides/_rels/slide15.xml.rels><?xml version="1.0" encoding="UTF-8" standalone="yes"?><Relationships xmlns="http://schemas.openxmlformats.org/package/2006/relationships"><Relationship Id="rId10" Type="http://schemas.openxmlformats.org/officeDocument/2006/relationships/image" Target="../media/image95.png"/><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png"/><Relationship Id="rId4" Type="http://schemas.openxmlformats.org/officeDocument/2006/relationships/image" Target="../media/image102.png"/><Relationship Id="rId9" Type="http://schemas.openxmlformats.org/officeDocument/2006/relationships/image" Target="../media/image85.png"/><Relationship Id="rId5" Type="http://schemas.openxmlformats.org/officeDocument/2006/relationships/image" Target="../media/image100.png"/><Relationship Id="rId6" Type="http://schemas.openxmlformats.org/officeDocument/2006/relationships/image" Target="../media/image137.png"/><Relationship Id="rId7" Type="http://schemas.openxmlformats.org/officeDocument/2006/relationships/image" Target="../media/image123.png"/><Relationship Id="rId8" Type="http://schemas.openxmlformats.org/officeDocument/2006/relationships/image" Target="../media/image116.png"/></Relationships>
</file>

<file path=ppt/slides/_rels/slide16.xml.rels><?xml version="1.0" encoding="UTF-8" standalone="yes"?><Relationships xmlns="http://schemas.openxmlformats.org/package/2006/relationships"><Relationship Id="rId11" Type="http://schemas.openxmlformats.org/officeDocument/2006/relationships/image" Target="../media/image68.png"/><Relationship Id="rId10" Type="http://schemas.openxmlformats.org/officeDocument/2006/relationships/image" Target="../media/image117.png"/><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5.png"/><Relationship Id="rId4" Type="http://schemas.openxmlformats.org/officeDocument/2006/relationships/image" Target="../media/image115.png"/><Relationship Id="rId9" Type="http://schemas.openxmlformats.org/officeDocument/2006/relationships/image" Target="../media/image72.png"/><Relationship Id="rId5" Type="http://schemas.openxmlformats.org/officeDocument/2006/relationships/image" Target="../media/image104.png"/><Relationship Id="rId6" Type="http://schemas.openxmlformats.org/officeDocument/2006/relationships/image" Target="../media/image129.png"/><Relationship Id="rId7" Type="http://schemas.openxmlformats.org/officeDocument/2006/relationships/image" Target="../media/image22.png"/><Relationship Id="rId8" Type="http://schemas.openxmlformats.org/officeDocument/2006/relationships/image" Target="../media/image12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png"/><Relationship Id="rId4" Type="http://schemas.openxmlformats.org/officeDocument/2006/relationships/image" Target="../media/image53.png"/><Relationship Id="rId5" Type="http://schemas.openxmlformats.org/officeDocument/2006/relationships/image" Target="../media/image44.png"/><Relationship Id="rId6" Type="http://schemas.openxmlformats.org/officeDocument/2006/relationships/image" Target="../media/image5.png"/><Relationship Id="rId7" Type="http://schemas.openxmlformats.org/officeDocument/2006/relationships/image" Target="../media/image121.png"/><Relationship Id="rId8" Type="http://schemas.openxmlformats.org/officeDocument/2006/relationships/image" Target="../media/image6.png"/></Relationships>
</file>

<file path=ppt/slides/_rels/slide18.xml.rels><?xml version="1.0" encoding="UTF-8" standalone="yes"?><Relationships xmlns="http://schemas.openxmlformats.org/package/2006/relationships"><Relationship Id="rId20" Type="http://schemas.openxmlformats.org/officeDocument/2006/relationships/image" Target="../media/image138.png"/><Relationship Id="rId11" Type="http://schemas.openxmlformats.org/officeDocument/2006/relationships/image" Target="../media/image63.png"/><Relationship Id="rId10" Type="http://schemas.openxmlformats.org/officeDocument/2006/relationships/image" Target="../media/image143.png"/><Relationship Id="rId21" Type="http://schemas.openxmlformats.org/officeDocument/2006/relationships/image" Target="../media/image59.png"/><Relationship Id="rId13" Type="http://schemas.openxmlformats.org/officeDocument/2006/relationships/image" Target="../media/image113.png"/><Relationship Id="rId12" Type="http://schemas.openxmlformats.org/officeDocument/2006/relationships/image" Target="../media/image60.png"/><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31.png"/><Relationship Id="rId4" Type="http://schemas.openxmlformats.org/officeDocument/2006/relationships/image" Target="../media/image42.png"/><Relationship Id="rId9" Type="http://schemas.openxmlformats.org/officeDocument/2006/relationships/image" Target="../media/image136.png"/><Relationship Id="rId15" Type="http://schemas.openxmlformats.org/officeDocument/2006/relationships/image" Target="../media/image106.png"/><Relationship Id="rId14" Type="http://schemas.openxmlformats.org/officeDocument/2006/relationships/image" Target="../media/image82.png"/><Relationship Id="rId17" Type="http://schemas.openxmlformats.org/officeDocument/2006/relationships/image" Target="../media/image133.png"/><Relationship Id="rId16" Type="http://schemas.openxmlformats.org/officeDocument/2006/relationships/image" Target="../media/image125.png"/><Relationship Id="rId5" Type="http://schemas.openxmlformats.org/officeDocument/2006/relationships/image" Target="../media/image29.png"/><Relationship Id="rId19" Type="http://schemas.openxmlformats.org/officeDocument/2006/relationships/image" Target="../media/image142.png"/><Relationship Id="rId6" Type="http://schemas.openxmlformats.org/officeDocument/2006/relationships/image" Target="../media/image8.png"/><Relationship Id="rId18" Type="http://schemas.openxmlformats.org/officeDocument/2006/relationships/image" Target="../media/image139.png"/><Relationship Id="rId7" Type="http://schemas.openxmlformats.org/officeDocument/2006/relationships/image" Target="../media/image1.png"/><Relationship Id="rId8" Type="http://schemas.openxmlformats.org/officeDocument/2006/relationships/image" Target="../media/image51.png"/></Relationships>
</file>

<file path=ppt/slides/_rels/slide19.xml.rels><?xml version="1.0" encoding="UTF-8" standalone="yes"?><Relationships xmlns="http://schemas.openxmlformats.org/package/2006/relationships"><Relationship Id="rId11" Type="http://schemas.openxmlformats.org/officeDocument/2006/relationships/image" Target="../media/image1.png"/><Relationship Id="rId10" Type="http://schemas.openxmlformats.org/officeDocument/2006/relationships/image" Target="../media/image140.png"/><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28.png"/><Relationship Id="rId4" Type="http://schemas.openxmlformats.org/officeDocument/2006/relationships/image" Target="../media/image132.png"/><Relationship Id="rId9" Type="http://schemas.openxmlformats.org/officeDocument/2006/relationships/image" Target="../media/image133.png"/><Relationship Id="rId5" Type="http://schemas.openxmlformats.org/officeDocument/2006/relationships/image" Target="../media/image29.png"/><Relationship Id="rId6" Type="http://schemas.openxmlformats.org/officeDocument/2006/relationships/image" Target="../media/image8.png"/><Relationship Id="rId7" Type="http://schemas.openxmlformats.org/officeDocument/2006/relationships/image" Target="../media/image24.png"/><Relationship Id="rId8" Type="http://schemas.openxmlformats.org/officeDocument/2006/relationships/image" Target="../media/image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6.png"/><Relationship Id="rId4" Type="http://schemas.openxmlformats.org/officeDocument/2006/relationships/image" Target="../media/image48.png"/><Relationship Id="rId10" Type="http://schemas.openxmlformats.org/officeDocument/2006/relationships/image" Target="../media/image51.png"/><Relationship Id="rId9" Type="http://schemas.openxmlformats.org/officeDocument/2006/relationships/image" Target="../media/image8.png"/><Relationship Id="rId5" Type="http://schemas.openxmlformats.org/officeDocument/2006/relationships/image" Target="../media/image3.png"/><Relationship Id="rId6" Type="http://schemas.openxmlformats.org/officeDocument/2006/relationships/image" Target="../media/image49.png"/><Relationship Id="rId7" Type="http://schemas.openxmlformats.org/officeDocument/2006/relationships/image" Target="../media/image11.png"/><Relationship Id="rId8" Type="http://schemas.openxmlformats.org/officeDocument/2006/relationships/image" Target="../media/image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0.png"/><Relationship Id="rId4" Type="http://schemas.openxmlformats.org/officeDocument/2006/relationships/image" Target="../media/image63.png"/><Relationship Id="rId9" Type="http://schemas.openxmlformats.org/officeDocument/2006/relationships/image" Target="../media/image44.png"/><Relationship Id="rId5" Type="http://schemas.openxmlformats.org/officeDocument/2006/relationships/image" Target="../media/image1.png"/><Relationship Id="rId6" Type="http://schemas.openxmlformats.org/officeDocument/2006/relationships/image" Target="../media/image53.png"/><Relationship Id="rId7" Type="http://schemas.openxmlformats.org/officeDocument/2006/relationships/image" Target="../media/image5.png"/><Relationship Id="rId8"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2.png"/><Relationship Id="rId4" Type="http://schemas.openxmlformats.org/officeDocument/2006/relationships/image" Target="../media/image7.png"/><Relationship Id="rId11" Type="http://schemas.openxmlformats.org/officeDocument/2006/relationships/image" Target="../media/image17.png"/><Relationship Id="rId10" Type="http://schemas.openxmlformats.org/officeDocument/2006/relationships/image" Target="../media/image9.png"/><Relationship Id="rId9" Type="http://schemas.openxmlformats.org/officeDocument/2006/relationships/image" Target="../media/image27.png"/><Relationship Id="rId5" Type="http://schemas.openxmlformats.org/officeDocument/2006/relationships/image" Target="../media/image61.png"/><Relationship Id="rId6" Type="http://schemas.openxmlformats.org/officeDocument/2006/relationships/image" Target="../media/image40.png"/><Relationship Id="rId7" Type="http://schemas.openxmlformats.org/officeDocument/2006/relationships/image" Target="../media/image22.png"/><Relationship Id="rId8" Type="http://schemas.openxmlformats.org/officeDocument/2006/relationships/image" Target="../media/image1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png"/><Relationship Id="rId4" Type="http://schemas.openxmlformats.org/officeDocument/2006/relationships/image" Target="../media/image62.png"/><Relationship Id="rId10" Type="http://schemas.openxmlformats.org/officeDocument/2006/relationships/image" Target="../media/image35.png"/><Relationship Id="rId9" Type="http://schemas.openxmlformats.org/officeDocument/2006/relationships/image" Target="../media/image15.png"/><Relationship Id="rId5" Type="http://schemas.openxmlformats.org/officeDocument/2006/relationships/image" Target="../media/image56.png"/><Relationship Id="rId6" Type="http://schemas.openxmlformats.org/officeDocument/2006/relationships/image" Target="../media/image21.png"/><Relationship Id="rId7" Type="http://schemas.openxmlformats.org/officeDocument/2006/relationships/image" Target="../media/image20.png"/><Relationship Id="rId8" Type="http://schemas.openxmlformats.org/officeDocument/2006/relationships/image" Target="../media/image1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45.png"/><Relationship Id="rId4" Type="http://schemas.openxmlformats.org/officeDocument/2006/relationships/image" Target="../media/image56.png"/><Relationship Id="rId5" Type="http://schemas.openxmlformats.org/officeDocument/2006/relationships/image" Target="../media/image58.png"/><Relationship Id="rId6" Type="http://schemas.openxmlformats.org/officeDocument/2006/relationships/image" Target="../media/image72.png"/><Relationship Id="rId7" Type="http://schemas.openxmlformats.org/officeDocument/2006/relationships/image" Target="../media/image38.png"/><Relationship Id="rId8" Type="http://schemas.openxmlformats.org/officeDocument/2006/relationships/image" Target="../media/image5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36.png"/><Relationship Id="rId4" Type="http://schemas.openxmlformats.org/officeDocument/2006/relationships/image" Target="../media/image19.png"/><Relationship Id="rId5" Type="http://schemas.openxmlformats.org/officeDocument/2006/relationships/image" Target="../media/image15.png"/><Relationship Id="rId6" Type="http://schemas.openxmlformats.org/officeDocument/2006/relationships/image" Target="../media/image1.png"/><Relationship Id="rId7" Type="http://schemas.openxmlformats.org/officeDocument/2006/relationships/image" Target="../media/image60.png"/><Relationship Id="rId8" Type="http://schemas.openxmlformats.org/officeDocument/2006/relationships/image" Target="../media/image1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54.png"/><Relationship Id="rId4" Type="http://schemas.openxmlformats.org/officeDocument/2006/relationships/image" Target="../media/image67.png"/><Relationship Id="rId9" Type="http://schemas.openxmlformats.org/officeDocument/2006/relationships/image" Target="../media/image68.png"/><Relationship Id="rId5" Type="http://schemas.openxmlformats.org/officeDocument/2006/relationships/image" Target="../media/image20.png"/><Relationship Id="rId6" Type="http://schemas.openxmlformats.org/officeDocument/2006/relationships/image" Target="../media/image74.png"/><Relationship Id="rId7" Type="http://schemas.openxmlformats.org/officeDocument/2006/relationships/image" Target="../media/image113.png"/><Relationship Id="rId8" Type="http://schemas.openxmlformats.org/officeDocument/2006/relationships/image" Target="../media/image70.png"/></Relationships>
</file>

<file path=ppt/slides/_rels/slide9.xml.rels><?xml version="1.0" encoding="UTF-8" standalone="yes"?><Relationships xmlns="http://schemas.openxmlformats.org/package/2006/relationships"><Relationship Id="rId11" Type="http://schemas.openxmlformats.org/officeDocument/2006/relationships/image" Target="../media/image75.png"/><Relationship Id="rId10" Type="http://schemas.openxmlformats.org/officeDocument/2006/relationships/image" Target="../media/image3.png"/><Relationship Id="rId13" Type="http://schemas.openxmlformats.org/officeDocument/2006/relationships/image" Target="../media/image1.png"/><Relationship Id="rId12" Type="http://schemas.openxmlformats.org/officeDocument/2006/relationships/image" Target="../media/image90.png"/><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66.png"/><Relationship Id="rId4" Type="http://schemas.openxmlformats.org/officeDocument/2006/relationships/image" Target="../media/image80.png"/><Relationship Id="rId9" Type="http://schemas.openxmlformats.org/officeDocument/2006/relationships/image" Target="../media/image69.png"/><Relationship Id="rId15" Type="http://schemas.openxmlformats.org/officeDocument/2006/relationships/image" Target="../media/image89.png"/><Relationship Id="rId14" Type="http://schemas.openxmlformats.org/officeDocument/2006/relationships/image" Target="../media/image8.png"/><Relationship Id="rId17" Type="http://schemas.openxmlformats.org/officeDocument/2006/relationships/image" Target="../media/image6.png"/><Relationship Id="rId16" Type="http://schemas.openxmlformats.org/officeDocument/2006/relationships/image" Target="../media/image84.png"/><Relationship Id="rId5" Type="http://schemas.openxmlformats.org/officeDocument/2006/relationships/image" Target="../media/image76.png"/><Relationship Id="rId6" Type="http://schemas.openxmlformats.org/officeDocument/2006/relationships/image" Target="../media/image71.png"/><Relationship Id="rId7" Type="http://schemas.openxmlformats.org/officeDocument/2006/relationships/image" Target="../media/image81.png"/><Relationship Id="rId8" Type="http://schemas.openxmlformats.org/officeDocument/2006/relationships/image" Target="../media/image7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B9D"/>
        </a:solidFill>
      </p:bgPr>
    </p:bg>
    <p:spTree>
      <p:nvGrpSpPr>
        <p:cNvPr id="91" name="Shape 91"/>
        <p:cNvGrpSpPr/>
        <p:nvPr/>
      </p:nvGrpSpPr>
      <p:grpSpPr>
        <a:xfrm>
          <a:off x="0" y="0"/>
          <a:ext cx="0" cy="0"/>
          <a:chOff x="0" y="0"/>
          <a:chExt cx="0" cy="0"/>
        </a:xfrm>
      </p:grpSpPr>
      <p:cxnSp>
        <p:nvCxnSpPr>
          <p:cNvPr id="92" name="Google Shape;92;p10"/>
          <p:cNvCxnSpPr/>
          <p:nvPr/>
        </p:nvCxnSpPr>
        <p:spPr>
          <a:xfrm>
            <a:off x="372314" y="1028700"/>
            <a:ext cx="0" cy="8888197"/>
          </a:xfrm>
          <a:prstGeom prst="straightConnector1">
            <a:avLst/>
          </a:prstGeom>
          <a:noFill/>
          <a:ln cap="rnd" cmpd="sng" w="85725">
            <a:solidFill>
              <a:srgbClr val="7759B2"/>
            </a:solidFill>
            <a:prstDash val="solid"/>
            <a:round/>
            <a:headEnd len="sm" w="sm" type="none"/>
            <a:tailEnd len="sm" w="sm" type="none"/>
          </a:ln>
        </p:spPr>
      </p:cxnSp>
      <p:cxnSp>
        <p:nvCxnSpPr>
          <p:cNvPr id="93" name="Google Shape;93;p10"/>
          <p:cNvCxnSpPr/>
          <p:nvPr/>
        </p:nvCxnSpPr>
        <p:spPr>
          <a:xfrm>
            <a:off x="324689" y="9870228"/>
            <a:ext cx="16790107" cy="0"/>
          </a:xfrm>
          <a:prstGeom prst="straightConnector1">
            <a:avLst/>
          </a:prstGeom>
          <a:noFill/>
          <a:ln cap="rnd" cmpd="sng" w="85725">
            <a:solidFill>
              <a:srgbClr val="7759B2"/>
            </a:solidFill>
            <a:prstDash val="solid"/>
            <a:round/>
            <a:headEnd len="sm" w="sm" type="none"/>
            <a:tailEnd len="sm" w="sm" type="none"/>
          </a:ln>
        </p:spPr>
      </p:cxnSp>
      <p:sp>
        <p:nvSpPr>
          <p:cNvPr id="94" name="Google Shape;94;p10"/>
          <p:cNvSpPr txBox="1"/>
          <p:nvPr/>
        </p:nvSpPr>
        <p:spPr>
          <a:xfrm>
            <a:off x="1304970" y="2253854"/>
            <a:ext cx="9547200" cy="4155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9000" u="none" cap="none" strike="noStrike">
                <a:solidFill>
                  <a:srgbClr val="442E8D"/>
                </a:solidFill>
                <a:latin typeface="Paytone One"/>
                <a:ea typeface="Paytone One"/>
                <a:cs typeface="Paytone One"/>
                <a:sym typeface="Paytone One"/>
              </a:rPr>
              <a:t>Sentence Craft </a:t>
            </a:r>
            <a:endParaRPr/>
          </a:p>
          <a:p>
            <a:pPr indent="0" lvl="0" marL="0" marR="0" rtl="0" algn="ctr">
              <a:lnSpc>
                <a:spcPct val="100000"/>
              </a:lnSpc>
              <a:spcBef>
                <a:spcPts val="0"/>
              </a:spcBef>
              <a:spcAft>
                <a:spcPts val="0"/>
              </a:spcAft>
              <a:buNone/>
            </a:pPr>
            <a:r>
              <a:rPr b="0" i="0" lang="en-US" sz="9000" u="none" cap="none" strike="noStrike">
                <a:solidFill>
                  <a:srgbClr val="442E8D"/>
                </a:solidFill>
                <a:latin typeface="Paytone One"/>
                <a:ea typeface="Paytone One"/>
                <a:cs typeface="Paytone One"/>
                <a:sym typeface="Paytone One"/>
              </a:rPr>
              <a:t>And Combining Sentences </a:t>
            </a:r>
            <a:endParaRPr/>
          </a:p>
        </p:txBody>
      </p:sp>
      <p:cxnSp>
        <p:nvCxnSpPr>
          <p:cNvPr id="95" name="Google Shape;95;p10"/>
          <p:cNvCxnSpPr/>
          <p:nvPr/>
        </p:nvCxnSpPr>
        <p:spPr>
          <a:xfrm>
            <a:off x="8296999" y="9312481"/>
            <a:ext cx="11453109" cy="0"/>
          </a:xfrm>
          <a:prstGeom prst="straightConnector1">
            <a:avLst/>
          </a:prstGeom>
          <a:noFill/>
          <a:ln cap="rnd" cmpd="sng" w="85725">
            <a:solidFill>
              <a:srgbClr val="7759B2"/>
            </a:solidFill>
            <a:prstDash val="solid"/>
            <a:round/>
            <a:headEnd len="sm" w="sm" type="none"/>
            <a:tailEnd len="sm" w="sm" type="none"/>
          </a:ln>
        </p:spPr>
      </p:cxnSp>
      <p:sp>
        <p:nvSpPr>
          <p:cNvPr id="96" name="Google Shape;96;p10"/>
          <p:cNvSpPr/>
          <p:nvPr/>
        </p:nvSpPr>
        <p:spPr>
          <a:xfrm>
            <a:off x="10997089" y="1028700"/>
            <a:ext cx="7290911" cy="9258300"/>
          </a:xfrm>
          <a:custGeom>
            <a:rect b="b" l="l" r="r" t="t"/>
            <a:pathLst>
              <a:path extrusionOk="0" h="9258300" w="7290911">
                <a:moveTo>
                  <a:pt x="0" y="0"/>
                </a:moveTo>
                <a:lnTo>
                  <a:pt x="7290911" y="0"/>
                </a:lnTo>
                <a:lnTo>
                  <a:pt x="7290911" y="9258300"/>
                </a:lnTo>
                <a:lnTo>
                  <a:pt x="0" y="925830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97" name="Google Shape;97;p10"/>
          <p:cNvGrpSpPr/>
          <p:nvPr/>
        </p:nvGrpSpPr>
        <p:grpSpPr>
          <a:xfrm>
            <a:off x="2515443" y="6618588"/>
            <a:ext cx="6381380" cy="1127782"/>
            <a:chOff x="0" y="-28575"/>
            <a:chExt cx="2236362" cy="395232"/>
          </a:xfrm>
        </p:grpSpPr>
        <p:sp>
          <p:nvSpPr>
            <p:cNvPr id="98" name="Google Shape;98;p10"/>
            <p:cNvSpPr/>
            <p:nvPr/>
          </p:nvSpPr>
          <p:spPr>
            <a:xfrm>
              <a:off x="0" y="0"/>
              <a:ext cx="2236362" cy="366657"/>
            </a:xfrm>
            <a:custGeom>
              <a:rect b="b" l="l" r="r" t="t"/>
              <a:pathLst>
                <a:path extrusionOk="0" h="366657" w="2236362">
                  <a:moveTo>
                    <a:pt x="61873" y="0"/>
                  </a:moveTo>
                  <a:lnTo>
                    <a:pt x="2174489" y="0"/>
                  </a:lnTo>
                  <a:cubicBezTo>
                    <a:pt x="2190899" y="0"/>
                    <a:pt x="2206636" y="6519"/>
                    <a:pt x="2218240" y="18122"/>
                  </a:cubicBezTo>
                  <a:cubicBezTo>
                    <a:pt x="2229843" y="29726"/>
                    <a:pt x="2236362" y="45464"/>
                    <a:pt x="2236362" y="61873"/>
                  </a:cubicBezTo>
                  <a:lnTo>
                    <a:pt x="2236362" y="304784"/>
                  </a:lnTo>
                  <a:cubicBezTo>
                    <a:pt x="2236362" y="321194"/>
                    <a:pt x="2229843" y="336932"/>
                    <a:pt x="2218240" y="348535"/>
                  </a:cubicBezTo>
                  <a:cubicBezTo>
                    <a:pt x="2206636" y="360139"/>
                    <a:pt x="2190899" y="366657"/>
                    <a:pt x="2174489" y="366657"/>
                  </a:cubicBezTo>
                  <a:lnTo>
                    <a:pt x="61873" y="366657"/>
                  </a:lnTo>
                  <a:cubicBezTo>
                    <a:pt x="27702" y="366657"/>
                    <a:pt x="0" y="338956"/>
                    <a:pt x="0" y="304784"/>
                  </a:cubicBezTo>
                  <a:lnTo>
                    <a:pt x="0" y="61873"/>
                  </a:lnTo>
                  <a:cubicBezTo>
                    <a:pt x="0" y="45464"/>
                    <a:pt x="6519" y="29726"/>
                    <a:pt x="18122" y="18122"/>
                  </a:cubicBezTo>
                  <a:cubicBezTo>
                    <a:pt x="29726" y="6519"/>
                    <a:pt x="45464" y="0"/>
                    <a:pt x="61873" y="0"/>
                  </a:cubicBezTo>
                  <a:close/>
                </a:path>
              </a:pathLst>
            </a:custGeom>
            <a:solidFill>
              <a:srgbClr val="E8A6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9" name="Google Shape;99;p10"/>
            <p:cNvSpPr txBox="1"/>
            <p:nvPr/>
          </p:nvSpPr>
          <p:spPr>
            <a:xfrm>
              <a:off x="0" y="-28575"/>
              <a:ext cx="2236362" cy="395232"/>
            </a:xfrm>
            <a:prstGeom prst="rect">
              <a:avLst/>
            </a:prstGeom>
            <a:noFill/>
            <a:ln>
              <a:noFill/>
            </a:ln>
          </p:spPr>
          <p:txBody>
            <a:bodyPr anchorCtr="0" anchor="ctr" bIns="50800" lIns="50800" spcFirstLastPara="1" rIns="50800" wrap="square" tIns="50800">
              <a:noAutofit/>
            </a:bodyPr>
            <a:lstStyle/>
            <a:p>
              <a:pPr indent="0" lvl="0" marL="0" marR="0" rtl="0" algn="ctr">
                <a:lnSpc>
                  <a:spcPct val="187722"/>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100" name="Google Shape;100;p10"/>
          <p:cNvSpPr txBox="1"/>
          <p:nvPr/>
        </p:nvSpPr>
        <p:spPr>
          <a:xfrm>
            <a:off x="2402262" y="6969475"/>
            <a:ext cx="6260100" cy="578400"/>
          </a:xfrm>
          <a:prstGeom prst="rect">
            <a:avLst/>
          </a:prstGeom>
          <a:noFill/>
          <a:ln>
            <a:noFill/>
          </a:ln>
        </p:spPr>
        <p:txBody>
          <a:bodyPr anchorCtr="0" anchor="t" bIns="0" lIns="0" spcFirstLastPara="1" rIns="0" wrap="square" tIns="0">
            <a:spAutoFit/>
          </a:bodyPr>
          <a:lstStyle/>
          <a:p>
            <a:pPr indent="0" lvl="0" marL="0" marR="0" rtl="0" algn="ctr">
              <a:lnSpc>
                <a:spcPct val="110007"/>
              </a:lnSpc>
              <a:spcBef>
                <a:spcPts val="0"/>
              </a:spcBef>
              <a:spcAft>
                <a:spcPts val="0"/>
              </a:spcAft>
              <a:buNone/>
            </a:pPr>
            <a:r>
              <a:rPr lang="en-US" sz="3757">
                <a:solidFill>
                  <a:srgbClr val="442E8D"/>
                </a:solidFill>
                <a:latin typeface="Sriracha"/>
                <a:ea typeface="Sriracha"/>
                <a:cs typeface="Sriracha"/>
                <a:sym typeface="Sriracha"/>
              </a:rPr>
              <a:t>Lesson for Middle School</a:t>
            </a:r>
            <a:endParaRPr/>
          </a:p>
        </p:txBody>
      </p:sp>
      <p:sp>
        <p:nvSpPr>
          <p:cNvPr id="101" name="Google Shape;101;p10"/>
          <p:cNvSpPr/>
          <p:nvPr/>
        </p:nvSpPr>
        <p:spPr>
          <a:xfrm>
            <a:off x="353264" y="8450132"/>
            <a:ext cx="2159642" cy="1472483"/>
          </a:xfrm>
          <a:custGeom>
            <a:rect b="b" l="l" r="r" t="t"/>
            <a:pathLst>
              <a:path extrusionOk="0" h="1472483" w="2159642">
                <a:moveTo>
                  <a:pt x="0" y="0"/>
                </a:moveTo>
                <a:lnTo>
                  <a:pt x="2159642" y="0"/>
                </a:lnTo>
                <a:lnTo>
                  <a:pt x="2159642" y="1472483"/>
                </a:lnTo>
                <a:lnTo>
                  <a:pt x="0" y="1472483"/>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2" name="Google Shape;102;p10"/>
          <p:cNvSpPr/>
          <p:nvPr/>
        </p:nvSpPr>
        <p:spPr>
          <a:xfrm rot="-1045766">
            <a:off x="992286" y="8723583"/>
            <a:ext cx="881598" cy="1092069"/>
          </a:xfrm>
          <a:custGeom>
            <a:rect b="b" l="l" r="r" t="t"/>
            <a:pathLst>
              <a:path extrusionOk="0" h="1092069" w="881598">
                <a:moveTo>
                  <a:pt x="0" y="0"/>
                </a:moveTo>
                <a:lnTo>
                  <a:pt x="881598" y="0"/>
                </a:lnTo>
                <a:lnTo>
                  <a:pt x="881598" y="1092070"/>
                </a:lnTo>
                <a:lnTo>
                  <a:pt x="0" y="1092070"/>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3" name="Google Shape;103;p10"/>
          <p:cNvSpPr/>
          <p:nvPr/>
        </p:nvSpPr>
        <p:spPr>
          <a:xfrm>
            <a:off x="16128358" y="-125396"/>
            <a:ext cx="2159642" cy="1472483"/>
          </a:xfrm>
          <a:custGeom>
            <a:rect b="b" l="l" r="r" t="t"/>
            <a:pathLst>
              <a:path extrusionOk="0" h="1472483" w="2159642">
                <a:moveTo>
                  <a:pt x="0" y="0"/>
                </a:moveTo>
                <a:lnTo>
                  <a:pt x="2159642" y="0"/>
                </a:lnTo>
                <a:lnTo>
                  <a:pt x="2159642" y="1472483"/>
                </a:lnTo>
                <a:lnTo>
                  <a:pt x="0" y="1472483"/>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4" name="Google Shape;104;p10"/>
          <p:cNvSpPr/>
          <p:nvPr/>
        </p:nvSpPr>
        <p:spPr>
          <a:xfrm rot="1299204">
            <a:off x="16765899" y="132307"/>
            <a:ext cx="697796" cy="957077"/>
          </a:xfrm>
          <a:custGeom>
            <a:rect b="b" l="l" r="r" t="t"/>
            <a:pathLst>
              <a:path extrusionOk="0" h="957077" w="697796">
                <a:moveTo>
                  <a:pt x="0" y="0"/>
                </a:moveTo>
                <a:lnTo>
                  <a:pt x="697796" y="0"/>
                </a:lnTo>
                <a:lnTo>
                  <a:pt x="697796" y="957077"/>
                </a:lnTo>
                <a:lnTo>
                  <a:pt x="0" y="957077"/>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5" name="Google Shape;105;p10"/>
          <p:cNvSpPr/>
          <p:nvPr/>
        </p:nvSpPr>
        <p:spPr>
          <a:xfrm>
            <a:off x="10252305" y="-233822"/>
            <a:ext cx="1484206" cy="1011959"/>
          </a:xfrm>
          <a:custGeom>
            <a:rect b="b" l="l" r="r" t="t"/>
            <a:pathLst>
              <a:path extrusionOk="0" h="1011959" w="1484206">
                <a:moveTo>
                  <a:pt x="0" y="0"/>
                </a:moveTo>
                <a:lnTo>
                  <a:pt x="1484206" y="0"/>
                </a:lnTo>
                <a:lnTo>
                  <a:pt x="1484206" y="1011959"/>
                </a:lnTo>
                <a:lnTo>
                  <a:pt x="0" y="1011959"/>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6" name="Google Shape;106;p10"/>
          <p:cNvSpPr/>
          <p:nvPr/>
        </p:nvSpPr>
        <p:spPr>
          <a:xfrm rot="-1096144">
            <a:off x="10738572" y="51709"/>
            <a:ext cx="511671" cy="617147"/>
          </a:xfrm>
          <a:custGeom>
            <a:rect b="b" l="l" r="r" t="t"/>
            <a:pathLst>
              <a:path extrusionOk="0" h="617147" w="511671">
                <a:moveTo>
                  <a:pt x="0" y="0"/>
                </a:moveTo>
                <a:lnTo>
                  <a:pt x="511671" y="0"/>
                </a:lnTo>
                <a:lnTo>
                  <a:pt x="511671" y="617147"/>
                </a:lnTo>
                <a:lnTo>
                  <a:pt x="0" y="617147"/>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7" name="Google Shape;107;p10"/>
          <p:cNvSpPr/>
          <p:nvPr/>
        </p:nvSpPr>
        <p:spPr>
          <a:xfrm rot="1524775">
            <a:off x="13127149" y="1279474"/>
            <a:ext cx="580057" cy="606524"/>
          </a:xfrm>
          <a:custGeom>
            <a:rect b="b" l="l" r="r" t="t"/>
            <a:pathLst>
              <a:path extrusionOk="0" h="606524" w="580057">
                <a:moveTo>
                  <a:pt x="0" y="0"/>
                </a:moveTo>
                <a:lnTo>
                  <a:pt x="580057" y="0"/>
                </a:lnTo>
                <a:lnTo>
                  <a:pt x="580057" y="606524"/>
                </a:lnTo>
                <a:lnTo>
                  <a:pt x="0" y="606524"/>
                </a:lnTo>
                <a:lnTo>
                  <a:pt x="0" y="0"/>
                </a:lnTo>
                <a:close/>
              </a:path>
            </a:pathLst>
          </a:custGeom>
          <a:blipFill rotWithShape="1">
            <a:blip r:embed="rId8">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8" name="Google Shape;108;p10"/>
          <p:cNvSpPr/>
          <p:nvPr/>
        </p:nvSpPr>
        <p:spPr>
          <a:xfrm>
            <a:off x="4921407" y="0"/>
            <a:ext cx="2140022" cy="1459106"/>
          </a:xfrm>
          <a:custGeom>
            <a:rect b="b" l="l" r="r" t="t"/>
            <a:pathLst>
              <a:path extrusionOk="0" h="1459106" w="2140022">
                <a:moveTo>
                  <a:pt x="0" y="0"/>
                </a:moveTo>
                <a:lnTo>
                  <a:pt x="2140023" y="0"/>
                </a:lnTo>
                <a:lnTo>
                  <a:pt x="2140023" y="1459106"/>
                </a:lnTo>
                <a:lnTo>
                  <a:pt x="0" y="1459106"/>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9" name="Google Shape;109;p10"/>
          <p:cNvSpPr/>
          <p:nvPr/>
        </p:nvSpPr>
        <p:spPr>
          <a:xfrm rot="-1110755">
            <a:off x="5579359" y="281662"/>
            <a:ext cx="824119" cy="895782"/>
          </a:xfrm>
          <a:custGeom>
            <a:rect b="b" l="l" r="r" t="t"/>
            <a:pathLst>
              <a:path extrusionOk="0" h="895782" w="824119">
                <a:moveTo>
                  <a:pt x="0" y="0"/>
                </a:moveTo>
                <a:lnTo>
                  <a:pt x="824119" y="0"/>
                </a:lnTo>
                <a:lnTo>
                  <a:pt x="824119" y="895782"/>
                </a:lnTo>
                <a:lnTo>
                  <a:pt x="0" y="895782"/>
                </a:lnTo>
                <a:lnTo>
                  <a:pt x="0" y="0"/>
                </a:lnTo>
                <a:close/>
              </a:path>
            </a:pathLst>
          </a:custGeom>
          <a:blipFill rotWithShape="1">
            <a:blip r:embed="rId9">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0" name="Google Shape;110;p10"/>
          <p:cNvSpPr/>
          <p:nvPr/>
        </p:nvSpPr>
        <p:spPr>
          <a:xfrm>
            <a:off x="-1160784" y="-1402924"/>
            <a:ext cx="4378967" cy="2985659"/>
          </a:xfrm>
          <a:custGeom>
            <a:rect b="b" l="l" r="r" t="t"/>
            <a:pathLst>
              <a:path extrusionOk="0" h="2985659" w="4378967">
                <a:moveTo>
                  <a:pt x="0" y="0"/>
                </a:moveTo>
                <a:lnTo>
                  <a:pt x="4378968" y="0"/>
                </a:lnTo>
                <a:lnTo>
                  <a:pt x="4378968" y="2985660"/>
                </a:lnTo>
                <a:lnTo>
                  <a:pt x="0" y="298566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1" name="Google Shape;111;p10"/>
          <p:cNvSpPr/>
          <p:nvPr/>
        </p:nvSpPr>
        <p:spPr>
          <a:xfrm rot="-1411650">
            <a:off x="412702" y="-405875"/>
            <a:ext cx="1089784" cy="1356066"/>
          </a:xfrm>
          <a:custGeom>
            <a:rect b="b" l="l" r="r" t="t"/>
            <a:pathLst>
              <a:path extrusionOk="0" h="1356066" w="1089784">
                <a:moveTo>
                  <a:pt x="0" y="0"/>
                </a:moveTo>
                <a:lnTo>
                  <a:pt x="1089784" y="0"/>
                </a:lnTo>
                <a:lnTo>
                  <a:pt x="1089784" y="1356066"/>
                </a:lnTo>
                <a:lnTo>
                  <a:pt x="0" y="1356066"/>
                </a:lnTo>
                <a:lnTo>
                  <a:pt x="0" y="0"/>
                </a:lnTo>
                <a:close/>
              </a:path>
            </a:pathLst>
          </a:custGeom>
          <a:blipFill rotWithShape="1">
            <a:blip r:embed="rId10">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B9D"/>
        </a:solidFill>
      </p:bgPr>
    </p:bg>
    <p:spTree>
      <p:nvGrpSpPr>
        <p:cNvPr id="317" name="Shape 317"/>
        <p:cNvGrpSpPr/>
        <p:nvPr/>
      </p:nvGrpSpPr>
      <p:grpSpPr>
        <a:xfrm>
          <a:off x="0" y="0"/>
          <a:ext cx="0" cy="0"/>
          <a:chOff x="0" y="0"/>
          <a:chExt cx="0" cy="0"/>
        </a:xfrm>
      </p:grpSpPr>
      <p:grpSp>
        <p:nvGrpSpPr>
          <p:cNvPr id="318" name="Google Shape;318;p19"/>
          <p:cNvGrpSpPr/>
          <p:nvPr/>
        </p:nvGrpSpPr>
        <p:grpSpPr>
          <a:xfrm>
            <a:off x="5331671" y="5924547"/>
            <a:ext cx="852802" cy="852802"/>
            <a:chOff x="0" y="0"/>
            <a:chExt cx="812800" cy="812800"/>
          </a:xfrm>
        </p:grpSpPr>
        <p:sp>
          <p:nvSpPr>
            <p:cNvPr id="319" name="Google Shape;319;p19"/>
            <p:cNvSpPr/>
            <p:nvPr/>
          </p:nvSpPr>
          <p:spPr>
            <a:xfrm>
              <a:off x="0" y="0"/>
              <a:ext cx="812800" cy="812800"/>
            </a:xfrm>
            <a:custGeom>
              <a:rect b="b" l="l" r="r" t="t"/>
              <a:pathLst>
                <a:path extrusionOk="0" h="812800" w="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7759B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20" name="Google Shape;320;p19"/>
            <p:cNvSpPr txBox="1"/>
            <p:nvPr/>
          </p:nvSpPr>
          <p:spPr>
            <a:xfrm>
              <a:off x="190500" y="161925"/>
              <a:ext cx="431800" cy="460375"/>
            </a:xfrm>
            <a:prstGeom prst="rect">
              <a:avLst/>
            </a:prstGeom>
            <a:noFill/>
            <a:ln>
              <a:noFill/>
            </a:ln>
          </p:spPr>
          <p:txBody>
            <a:bodyPr anchorCtr="0" anchor="ctr" bIns="50800" lIns="50800" spcFirstLastPara="1" rIns="50800" wrap="square" tIns="50800">
              <a:noAutofit/>
            </a:bodyPr>
            <a:lstStyle/>
            <a:p>
              <a:pPr indent="0" lvl="0" marL="0" marR="0" rtl="0" algn="ctr">
                <a:lnSpc>
                  <a:spcPct val="187722"/>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321" name="Google Shape;321;p19"/>
          <p:cNvSpPr txBox="1"/>
          <p:nvPr/>
        </p:nvSpPr>
        <p:spPr>
          <a:xfrm>
            <a:off x="1028700" y="1174747"/>
            <a:ext cx="16230600" cy="2235200"/>
          </a:xfrm>
          <a:prstGeom prst="rect">
            <a:avLst/>
          </a:prstGeom>
          <a:noFill/>
          <a:ln>
            <a:noFill/>
          </a:ln>
        </p:spPr>
        <p:txBody>
          <a:bodyPr anchorCtr="0" anchor="t" bIns="0" lIns="0" spcFirstLastPara="1" rIns="0" wrap="square" tIns="0">
            <a:spAutoFit/>
          </a:bodyPr>
          <a:lstStyle/>
          <a:p>
            <a:pPr indent="0" lvl="0" marL="0" marR="0" rtl="0" algn="ctr">
              <a:lnSpc>
                <a:spcPct val="110000"/>
              </a:lnSpc>
              <a:spcBef>
                <a:spcPts val="0"/>
              </a:spcBef>
              <a:spcAft>
                <a:spcPts val="0"/>
              </a:spcAft>
              <a:buNone/>
            </a:pPr>
            <a:r>
              <a:rPr b="1" lang="en-US" sz="8000" u="none" strike="noStrike">
                <a:solidFill>
                  <a:srgbClr val="442E8D"/>
                </a:solidFill>
                <a:latin typeface="Paytone One"/>
                <a:ea typeface="Paytone One"/>
                <a:cs typeface="Paytone One"/>
                <a:sym typeface="Paytone One"/>
              </a:rPr>
              <a:t>How can these sentences</a:t>
            </a:r>
            <a:endParaRPr/>
          </a:p>
          <a:p>
            <a:pPr indent="0" lvl="0" marL="0" marR="0" rtl="0" algn="ctr">
              <a:lnSpc>
                <a:spcPct val="110000"/>
              </a:lnSpc>
              <a:spcBef>
                <a:spcPts val="0"/>
              </a:spcBef>
              <a:spcAft>
                <a:spcPts val="0"/>
              </a:spcAft>
              <a:buNone/>
            </a:pPr>
            <a:r>
              <a:rPr b="1" lang="en-US" sz="8000" u="none" strike="noStrike">
                <a:solidFill>
                  <a:srgbClr val="442E8D"/>
                </a:solidFill>
                <a:latin typeface="Paytone One"/>
                <a:ea typeface="Paytone One"/>
                <a:cs typeface="Paytone One"/>
                <a:sym typeface="Paytone One"/>
              </a:rPr>
              <a:t> be connected?</a:t>
            </a:r>
            <a:endParaRPr/>
          </a:p>
        </p:txBody>
      </p:sp>
      <p:grpSp>
        <p:nvGrpSpPr>
          <p:cNvPr id="322" name="Google Shape;322;p19"/>
          <p:cNvGrpSpPr/>
          <p:nvPr/>
        </p:nvGrpSpPr>
        <p:grpSpPr>
          <a:xfrm>
            <a:off x="650924" y="4791072"/>
            <a:ext cx="4436015" cy="2703656"/>
            <a:chOff x="0" y="0"/>
            <a:chExt cx="968177" cy="590083"/>
          </a:xfrm>
        </p:grpSpPr>
        <p:sp>
          <p:nvSpPr>
            <p:cNvPr id="323" name="Google Shape;323;p19"/>
            <p:cNvSpPr/>
            <p:nvPr/>
          </p:nvSpPr>
          <p:spPr>
            <a:xfrm>
              <a:off x="0" y="0"/>
              <a:ext cx="968177" cy="590083"/>
            </a:xfrm>
            <a:custGeom>
              <a:rect b="b" l="l" r="r" t="t"/>
              <a:pathLst>
                <a:path extrusionOk="0" h="590083" w="968177">
                  <a:moveTo>
                    <a:pt x="541086" y="0"/>
                  </a:moveTo>
                  <a:cubicBezTo>
                    <a:pt x="551539" y="0"/>
                    <a:pt x="562055" y="0"/>
                    <a:pt x="572487" y="0"/>
                  </a:cubicBezTo>
                  <a:cubicBezTo>
                    <a:pt x="655660" y="9785"/>
                    <a:pt x="707640" y="42356"/>
                    <a:pt x="731316" y="95653"/>
                  </a:cubicBezTo>
                  <a:cubicBezTo>
                    <a:pt x="869980" y="88545"/>
                    <a:pt x="968177" y="189321"/>
                    <a:pt x="909356" y="288229"/>
                  </a:cubicBezTo>
                  <a:cubicBezTo>
                    <a:pt x="929787" y="309012"/>
                    <a:pt x="946832" y="332261"/>
                    <a:pt x="952988" y="363464"/>
                  </a:cubicBezTo>
                  <a:cubicBezTo>
                    <a:pt x="952988" y="372402"/>
                    <a:pt x="952988" y="381320"/>
                    <a:pt x="952988" y="390257"/>
                  </a:cubicBezTo>
                  <a:cubicBezTo>
                    <a:pt x="934643" y="469672"/>
                    <a:pt x="855704" y="523335"/>
                    <a:pt x="726108" y="508889"/>
                  </a:cubicBezTo>
                  <a:cubicBezTo>
                    <a:pt x="692764" y="549665"/>
                    <a:pt x="633432" y="590083"/>
                    <a:pt x="541105" y="585414"/>
                  </a:cubicBezTo>
                  <a:cubicBezTo>
                    <a:pt x="493383" y="582737"/>
                    <a:pt x="460183" y="567232"/>
                    <a:pt x="431115" y="548394"/>
                  </a:cubicBezTo>
                  <a:cubicBezTo>
                    <a:pt x="400499" y="564053"/>
                    <a:pt x="367341" y="576342"/>
                    <a:pt x="319433" y="576477"/>
                  </a:cubicBezTo>
                  <a:cubicBezTo>
                    <a:pt x="208596" y="576709"/>
                    <a:pt x="134450" y="516382"/>
                    <a:pt x="132653" y="433634"/>
                  </a:cubicBezTo>
                  <a:cubicBezTo>
                    <a:pt x="61399" y="414276"/>
                    <a:pt x="13139" y="378142"/>
                    <a:pt x="0" y="316312"/>
                  </a:cubicBezTo>
                  <a:cubicBezTo>
                    <a:pt x="0" y="307375"/>
                    <a:pt x="0" y="298418"/>
                    <a:pt x="0" y="289519"/>
                  </a:cubicBezTo>
                  <a:cubicBezTo>
                    <a:pt x="14503" y="228249"/>
                    <a:pt x="60139" y="189764"/>
                    <a:pt x="136123" y="173449"/>
                  </a:cubicBezTo>
                  <a:cubicBezTo>
                    <a:pt x="131558" y="70093"/>
                    <a:pt x="283548" y="5509"/>
                    <a:pt x="408412" y="51043"/>
                  </a:cubicBezTo>
                  <a:cubicBezTo>
                    <a:pt x="438141" y="28526"/>
                    <a:pt x="480202" y="3968"/>
                    <a:pt x="541086" y="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24" name="Google Shape;324;p19"/>
            <p:cNvSpPr txBox="1"/>
            <p:nvPr/>
          </p:nvSpPr>
          <p:spPr>
            <a:xfrm>
              <a:off x="44671" y="69066"/>
              <a:ext cx="863645" cy="433087"/>
            </a:xfrm>
            <a:prstGeom prst="rect">
              <a:avLst/>
            </a:prstGeom>
            <a:noFill/>
            <a:ln>
              <a:noFill/>
            </a:ln>
          </p:spPr>
          <p:txBody>
            <a:bodyPr anchorCtr="0" anchor="ctr" bIns="50800" lIns="50800" spcFirstLastPara="1" rIns="50800" wrap="square" tIns="50800">
              <a:noAutofit/>
            </a:bodyPr>
            <a:lstStyle/>
            <a:p>
              <a:pPr indent="0" lvl="0" marL="0" marR="0" rtl="0" algn="ctr">
                <a:lnSpc>
                  <a:spcPct val="187722"/>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325" name="Google Shape;325;p19"/>
          <p:cNvSpPr txBox="1"/>
          <p:nvPr/>
        </p:nvSpPr>
        <p:spPr>
          <a:xfrm>
            <a:off x="1280160" y="5745851"/>
            <a:ext cx="3168716" cy="960979"/>
          </a:xfrm>
          <a:prstGeom prst="rect">
            <a:avLst/>
          </a:prstGeom>
          <a:noFill/>
          <a:ln>
            <a:noFill/>
          </a:ln>
        </p:spPr>
        <p:txBody>
          <a:bodyPr anchorCtr="0" anchor="t" bIns="0" lIns="0" spcFirstLastPara="1" rIns="0" wrap="square" tIns="0">
            <a:spAutoFit/>
          </a:bodyPr>
          <a:lstStyle/>
          <a:p>
            <a:pPr indent="0" lvl="1" marL="0" marR="0" rtl="0" algn="ctr">
              <a:lnSpc>
                <a:spcPct val="110000"/>
              </a:lnSpc>
              <a:spcBef>
                <a:spcPts val="0"/>
              </a:spcBef>
              <a:spcAft>
                <a:spcPts val="0"/>
              </a:spcAft>
              <a:buNone/>
            </a:pPr>
            <a:r>
              <a:rPr b="0" i="0" lang="en-US" sz="2300" u="none" cap="none" strike="noStrike">
                <a:solidFill>
                  <a:srgbClr val="000000"/>
                </a:solidFill>
                <a:latin typeface="Josefin Sans"/>
                <a:ea typeface="Josefin Sans"/>
                <a:cs typeface="Josefin Sans"/>
                <a:sym typeface="Josefin Sans"/>
              </a:rPr>
              <a:t>The Internet is an incredible resource for news and information. </a:t>
            </a:r>
            <a:endParaRPr/>
          </a:p>
        </p:txBody>
      </p:sp>
      <p:grpSp>
        <p:nvGrpSpPr>
          <p:cNvPr id="326" name="Google Shape;326;p19"/>
          <p:cNvGrpSpPr/>
          <p:nvPr/>
        </p:nvGrpSpPr>
        <p:grpSpPr>
          <a:xfrm>
            <a:off x="6583718" y="4918842"/>
            <a:ext cx="4436015" cy="2703656"/>
            <a:chOff x="0" y="0"/>
            <a:chExt cx="968177" cy="590083"/>
          </a:xfrm>
        </p:grpSpPr>
        <p:sp>
          <p:nvSpPr>
            <p:cNvPr id="327" name="Google Shape;327;p19"/>
            <p:cNvSpPr/>
            <p:nvPr/>
          </p:nvSpPr>
          <p:spPr>
            <a:xfrm>
              <a:off x="0" y="0"/>
              <a:ext cx="968177" cy="590083"/>
            </a:xfrm>
            <a:custGeom>
              <a:rect b="b" l="l" r="r" t="t"/>
              <a:pathLst>
                <a:path extrusionOk="0" h="590083" w="968177">
                  <a:moveTo>
                    <a:pt x="541086" y="0"/>
                  </a:moveTo>
                  <a:cubicBezTo>
                    <a:pt x="551539" y="0"/>
                    <a:pt x="562055" y="0"/>
                    <a:pt x="572487" y="0"/>
                  </a:cubicBezTo>
                  <a:cubicBezTo>
                    <a:pt x="655660" y="9785"/>
                    <a:pt x="707640" y="42356"/>
                    <a:pt x="731316" y="95653"/>
                  </a:cubicBezTo>
                  <a:cubicBezTo>
                    <a:pt x="869980" y="88545"/>
                    <a:pt x="968177" y="189321"/>
                    <a:pt x="909356" y="288229"/>
                  </a:cubicBezTo>
                  <a:cubicBezTo>
                    <a:pt x="929787" y="309012"/>
                    <a:pt x="946832" y="332261"/>
                    <a:pt x="952988" y="363464"/>
                  </a:cubicBezTo>
                  <a:cubicBezTo>
                    <a:pt x="952988" y="372402"/>
                    <a:pt x="952988" y="381320"/>
                    <a:pt x="952988" y="390257"/>
                  </a:cubicBezTo>
                  <a:cubicBezTo>
                    <a:pt x="934643" y="469672"/>
                    <a:pt x="855704" y="523335"/>
                    <a:pt x="726108" y="508889"/>
                  </a:cubicBezTo>
                  <a:cubicBezTo>
                    <a:pt x="692764" y="549665"/>
                    <a:pt x="633432" y="590083"/>
                    <a:pt x="541105" y="585414"/>
                  </a:cubicBezTo>
                  <a:cubicBezTo>
                    <a:pt x="493383" y="582737"/>
                    <a:pt x="460183" y="567232"/>
                    <a:pt x="431115" y="548394"/>
                  </a:cubicBezTo>
                  <a:cubicBezTo>
                    <a:pt x="400499" y="564053"/>
                    <a:pt x="367341" y="576342"/>
                    <a:pt x="319433" y="576477"/>
                  </a:cubicBezTo>
                  <a:cubicBezTo>
                    <a:pt x="208596" y="576709"/>
                    <a:pt x="134450" y="516382"/>
                    <a:pt x="132653" y="433634"/>
                  </a:cubicBezTo>
                  <a:cubicBezTo>
                    <a:pt x="61399" y="414276"/>
                    <a:pt x="13139" y="378142"/>
                    <a:pt x="0" y="316312"/>
                  </a:cubicBezTo>
                  <a:cubicBezTo>
                    <a:pt x="0" y="307375"/>
                    <a:pt x="0" y="298418"/>
                    <a:pt x="0" y="289519"/>
                  </a:cubicBezTo>
                  <a:cubicBezTo>
                    <a:pt x="14503" y="228249"/>
                    <a:pt x="60139" y="189764"/>
                    <a:pt x="136123" y="173449"/>
                  </a:cubicBezTo>
                  <a:cubicBezTo>
                    <a:pt x="131558" y="70093"/>
                    <a:pt x="283548" y="5509"/>
                    <a:pt x="408412" y="51043"/>
                  </a:cubicBezTo>
                  <a:cubicBezTo>
                    <a:pt x="438141" y="28526"/>
                    <a:pt x="480202" y="3968"/>
                    <a:pt x="541086" y="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28" name="Google Shape;328;p19"/>
            <p:cNvSpPr txBox="1"/>
            <p:nvPr/>
          </p:nvSpPr>
          <p:spPr>
            <a:xfrm>
              <a:off x="44671" y="69066"/>
              <a:ext cx="863645" cy="433087"/>
            </a:xfrm>
            <a:prstGeom prst="rect">
              <a:avLst/>
            </a:prstGeom>
            <a:noFill/>
            <a:ln>
              <a:noFill/>
            </a:ln>
          </p:spPr>
          <p:txBody>
            <a:bodyPr anchorCtr="0" anchor="ctr" bIns="50800" lIns="50800" spcFirstLastPara="1" rIns="50800" wrap="square" tIns="50800">
              <a:noAutofit/>
            </a:bodyPr>
            <a:lstStyle/>
            <a:p>
              <a:pPr indent="0" lvl="0" marL="0" marR="0" rtl="0" algn="ctr">
                <a:lnSpc>
                  <a:spcPct val="187722"/>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329" name="Google Shape;329;p19"/>
          <p:cNvSpPr txBox="1"/>
          <p:nvPr/>
        </p:nvSpPr>
        <p:spPr>
          <a:xfrm>
            <a:off x="7506147" y="5785234"/>
            <a:ext cx="2521565" cy="960979"/>
          </a:xfrm>
          <a:prstGeom prst="rect">
            <a:avLst/>
          </a:prstGeom>
          <a:noFill/>
          <a:ln>
            <a:noFill/>
          </a:ln>
        </p:spPr>
        <p:txBody>
          <a:bodyPr anchorCtr="0" anchor="t" bIns="0" lIns="0" spcFirstLastPara="1" rIns="0" wrap="square" tIns="0">
            <a:spAutoFit/>
          </a:bodyPr>
          <a:lstStyle/>
          <a:p>
            <a:pPr indent="0" lvl="1" marL="0" marR="0" rtl="0" algn="ctr">
              <a:lnSpc>
                <a:spcPct val="110000"/>
              </a:lnSpc>
              <a:spcBef>
                <a:spcPts val="0"/>
              </a:spcBef>
              <a:spcAft>
                <a:spcPts val="0"/>
              </a:spcAft>
              <a:buNone/>
            </a:pPr>
            <a:r>
              <a:rPr b="0" i="0" lang="en-US" sz="2300" u="none" cap="none" strike="noStrike">
                <a:solidFill>
                  <a:srgbClr val="000000"/>
                </a:solidFill>
                <a:latin typeface="Josefin Sans"/>
                <a:ea typeface="Josefin Sans"/>
                <a:cs typeface="Josefin Sans"/>
                <a:sym typeface="Josefin Sans"/>
              </a:rPr>
              <a:t>Unfortunately, not everything online is trustworthy.</a:t>
            </a:r>
            <a:endParaRPr/>
          </a:p>
        </p:txBody>
      </p:sp>
      <p:sp>
        <p:nvSpPr>
          <p:cNvPr id="330" name="Google Shape;330;p19"/>
          <p:cNvSpPr/>
          <p:nvPr/>
        </p:nvSpPr>
        <p:spPr>
          <a:xfrm rot="935038">
            <a:off x="15206727" y="9007677"/>
            <a:ext cx="1489552" cy="1015604"/>
          </a:xfrm>
          <a:custGeom>
            <a:rect b="b" l="l" r="r" t="t"/>
            <a:pathLst>
              <a:path extrusionOk="0" h="1015604" w="1489552">
                <a:moveTo>
                  <a:pt x="0" y="0"/>
                </a:moveTo>
                <a:lnTo>
                  <a:pt x="1489552" y="0"/>
                </a:lnTo>
                <a:lnTo>
                  <a:pt x="1489552" y="1015604"/>
                </a:lnTo>
                <a:lnTo>
                  <a:pt x="0" y="1015604"/>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331" name="Google Shape;331;p19"/>
          <p:cNvGrpSpPr/>
          <p:nvPr/>
        </p:nvGrpSpPr>
        <p:grpSpPr>
          <a:xfrm>
            <a:off x="12736666" y="4140772"/>
            <a:ext cx="5250113" cy="4181032"/>
            <a:chOff x="0" y="0"/>
            <a:chExt cx="1145857" cy="912526"/>
          </a:xfrm>
        </p:grpSpPr>
        <p:sp>
          <p:nvSpPr>
            <p:cNvPr id="332" name="Google Shape;332;p19"/>
            <p:cNvSpPr/>
            <p:nvPr/>
          </p:nvSpPr>
          <p:spPr>
            <a:xfrm>
              <a:off x="0" y="0"/>
              <a:ext cx="1145857" cy="912526"/>
            </a:xfrm>
            <a:custGeom>
              <a:rect b="b" l="l" r="r" t="t"/>
              <a:pathLst>
                <a:path extrusionOk="0" h="912526" w="1145857">
                  <a:moveTo>
                    <a:pt x="641969" y="0"/>
                  </a:moveTo>
                  <a:cubicBezTo>
                    <a:pt x="654371" y="0"/>
                    <a:pt x="666847" y="0"/>
                    <a:pt x="679224" y="0"/>
                  </a:cubicBezTo>
                  <a:cubicBezTo>
                    <a:pt x="777905" y="15170"/>
                    <a:pt x="839576" y="65668"/>
                    <a:pt x="867666" y="148299"/>
                  </a:cubicBezTo>
                  <a:cubicBezTo>
                    <a:pt x="1032183" y="137279"/>
                    <a:pt x="1145857" y="293522"/>
                    <a:pt x="1078901" y="446867"/>
                  </a:cubicBezTo>
                  <a:cubicBezTo>
                    <a:pt x="1103142" y="479089"/>
                    <a:pt x="1123365" y="515133"/>
                    <a:pt x="1130668" y="563511"/>
                  </a:cubicBezTo>
                  <a:cubicBezTo>
                    <a:pt x="1130668" y="577368"/>
                    <a:pt x="1130668" y="591194"/>
                    <a:pt x="1130668" y="605050"/>
                  </a:cubicBezTo>
                  <a:cubicBezTo>
                    <a:pt x="1108903" y="728174"/>
                    <a:pt x="1015246" y="811374"/>
                    <a:pt x="861488" y="788976"/>
                  </a:cubicBezTo>
                  <a:cubicBezTo>
                    <a:pt x="821927" y="852195"/>
                    <a:pt x="751532" y="912526"/>
                    <a:pt x="641992" y="907620"/>
                  </a:cubicBezTo>
                  <a:cubicBezTo>
                    <a:pt x="585372" y="903470"/>
                    <a:pt x="545982" y="879430"/>
                    <a:pt x="511495" y="850225"/>
                  </a:cubicBezTo>
                  <a:cubicBezTo>
                    <a:pt x="475170" y="874502"/>
                    <a:pt x="435830" y="893554"/>
                    <a:pt x="378989" y="893764"/>
                  </a:cubicBezTo>
                  <a:cubicBezTo>
                    <a:pt x="247487" y="894123"/>
                    <a:pt x="159518" y="800593"/>
                    <a:pt x="157385" y="672302"/>
                  </a:cubicBezTo>
                  <a:cubicBezTo>
                    <a:pt x="72847" y="642289"/>
                    <a:pt x="15589" y="586267"/>
                    <a:pt x="0" y="490406"/>
                  </a:cubicBezTo>
                  <a:cubicBezTo>
                    <a:pt x="0" y="476551"/>
                    <a:pt x="0" y="462665"/>
                    <a:pt x="0" y="448867"/>
                  </a:cubicBezTo>
                  <a:cubicBezTo>
                    <a:pt x="17207" y="353875"/>
                    <a:pt x="71352" y="294207"/>
                    <a:pt x="161503" y="268914"/>
                  </a:cubicBezTo>
                  <a:cubicBezTo>
                    <a:pt x="156086" y="108671"/>
                    <a:pt x="336414" y="8541"/>
                    <a:pt x="484558" y="79137"/>
                  </a:cubicBezTo>
                  <a:cubicBezTo>
                    <a:pt x="519830" y="44227"/>
                    <a:pt x="569733" y="6152"/>
                    <a:pt x="641969" y="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33" name="Google Shape;333;p19"/>
            <p:cNvSpPr txBox="1"/>
            <p:nvPr/>
          </p:nvSpPr>
          <p:spPr>
            <a:xfrm>
              <a:off x="53000" y="122806"/>
              <a:ext cx="1024668" cy="655726"/>
            </a:xfrm>
            <a:prstGeom prst="rect">
              <a:avLst/>
            </a:prstGeom>
            <a:noFill/>
            <a:ln>
              <a:noFill/>
            </a:ln>
          </p:spPr>
          <p:txBody>
            <a:bodyPr anchorCtr="0" anchor="ctr" bIns="50800" lIns="50800" spcFirstLastPara="1" rIns="50800" wrap="square" tIns="50800">
              <a:noAutofit/>
            </a:bodyPr>
            <a:lstStyle/>
            <a:p>
              <a:pPr indent="0" lvl="0" marL="0" marR="0" rtl="0" algn="ctr">
                <a:lnSpc>
                  <a:spcPct val="187722"/>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334" name="Google Shape;334;p19"/>
          <p:cNvSpPr txBox="1"/>
          <p:nvPr/>
        </p:nvSpPr>
        <p:spPr>
          <a:xfrm>
            <a:off x="13755295" y="5404574"/>
            <a:ext cx="3259385" cy="1902273"/>
          </a:xfrm>
          <a:prstGeom prst="rect">
            <a:avLst/>
          </a:prstGeom>
          <a:noFill/>
          <a:ln>
            <a:noFill/>
          </a:ln>
        </p:spPr>
        <p:txBody>
          <a:bodyPr anchorCtr="0" anchor="t" bIns="0" lIns="0" spcFirstLastPara="1" rIns="0" wrap="square" tIns="0">
            <a:spAutoFit/>
          </a:bodyPr>
          <a:lstStyle/>
          <a:p>
            <a:pPr indent="0" lvl="1" marL="0" marR="0" rtl="0" algn="ctr">
              <a:lnSpc>
                <a:spcPct val="110000"/>
              </a:lnSpc>
              <a:spcBef>
                <a:spcPts val="0"/>
              </a:spcBef>
              <a:spcAft>
                <a:spcPts val="0"/>
              </a:spcAft>
              <a:buNone/>
            </a:pPr>
            <a:r>
              <a:rPr b="0" i="0" lang="en-US" sz="2300" u="none" cap="none" strike="noStrike">
                <a:solidFill>
                  <a:srgbClr val="000000"/>
                </a:solidFill>
                <a:latin typeface="Josefin Sans"/>
                <a:ea typeface="Josefin Sans"/>
                <a:cs typeface="Josefin Sans"/>
                <a:sym typeface="Josefin Sans"/>
              </a:rPr>
              <a:t>The Internet is an incredible resource for news and information, </a:t>
            </a:r>
            <a:r>
              <a:rPr b="1" i="0" lang="en-US" sz="2300" u="none" cap="none" strike="noStrike">
                <a:solidFill>
                  <a:srgbClr val="000000"/>
                </a:solidFill>
                <a:latin typeface="Josefin Sans"/>
                <a:ea typeface="Josefin Sans"/>
                <a:cs typeface="Josefin Sans"/>
                <a:sym typeface="Josefin Sans"/>
              </a:rPr>
              <a:t>but </a:t>
            </a:r>
            <a:r>
              <a:rPr b="0" i="0" lang="en-US" sz="2300" u="none" cap="none" strike="noStrike">
                <a:solidFill>
                  <a:srgbClr val="000000"/>
                </a:solidFill>
                <a:latin typeface="Josefin Sans"/>
                <a:ea typeface="Josefin Sans"/>
                <a:cs typeface="Josefin Sans"/>
                <a:sym typeface="Josefin Sans"/>
              </a:rPr>
              <a:t>unfortunately not everything online is trustworthy.</a:t>
            </a:r>
            <a:endParaRPr/>
          </a:p>
        </p:txBody>
      </p:sp>
      <p:sp>
        <p:nvSpPr>
          <p:cNvPr id="335" name="Google Shape;335;p19"/>
          <p:cNvSpPr txBox="1"/>
          <p:nvPr/>
        </p:nvSpPr>
        <p:spPr>
          <a:xfrm>
            <a:off x="2903012" y="8080747"/>
            <a:ext cx="12481975" cy="962025"/>
          </a:xfrm>
          <a:prstGeom prst="rect">
            <a:avLst/>
          </a:prstGeom>
          <a:noFill/>
          <a:ln>
            <a:noFill/>
          </a:ln>
        </p:spPr>
        <p:txBody>
          <a:bodyPr anchorCtr="0" anchor="t" bIns="0" lIns="0" spcFirstLastPara="1" rIns="0" wrap="square" tIns="0">
            <a:spAutoFit/>
          </a:bodyPr>
          <a:lstStyle/>
          <a:p>
            <a:pPr indent="0" lvl="0" marL="0" marR="0" rtl="0" algn="ctr">
              <a:lnSpc>
                <a:spcPct val="130010"/>
              </a:lnSpc>
              <a:spcBef>
                <a:spcPts val="0"/>
              </a:spcBef>
              <a:spcAft>
                <a:spcPts val="0"/>
              </a:spcAft>
              <a:buNone/>
            </a:pPr>
            <a:r>
              <a:rPr lang="en-US" sz="2999">
                <a:solidFill>
                  <a:srgbClr val="000000"/>
                </a:solidFill>
                <a:latin typeface="Josefin Sans"/>
                <a:ea typeface="Josefin Sans"/>
                <a:cs typeface="Josefin Sans"/>
                <a:sym typeface="Josefin Sans"/>
              </a:rPr>
              <a:t>What possible relationship can be used here?</a:t>
            </a:r>
            <a:endParaRPr/>
          </a:p>
          <a:p>
            <a:pPr indent="0" lvl="0" marL="0" marR="0" rtl="0" algn="ctr">
              <a:lnSpc>
                <a:spcPct val="130010"/>
              </a:lnSpc>
              <a:spcBef>
                <a:spcPts val="0"/>
              </a:spcBef>
              <a:spcAft>
                <a:spcPts val="0"/>
              </a:spcAft>
              <a:buNone/>
            </a:pPr>
            <a:r>
              <a:rPr lang="en-US" sz="2999">
                <a:solidFill>
                  <a:srgbClr val="000000"/>
                </a:solidFill>
                <a:latin typeface="Josefin Sans"/>
                <a:ea typeface="Josefin Sans"/>
                <a:cs typeface="Josefin Sans"/>
                <a:sym typeface="Josefin Sans"/>
              </a:rPr>
              <a:t>Connects? Reasons? </a:t>
            </a:r>
            <a:r>
              <a:rPr b="1" lang="en-US" sz="2999">
                <a:solidFill>
                  <a:srgbClr val="000000"/>
                </a:solidFill>
                <a:latin typeface="Josefin Sans"/>
                <a:ea typeface="Josefin Sans"/>
                <a:cs typeface="Josefin Sans"/>
                <a:sym typeface="Josefin Sans"/>
              </a:rPr>
              <a:t>Opposing Ideas?</a:t>
            </a:r>
            <a:r>
              <a:rPr lang="en-US" sz="2999">
                <a:solidFill>
                  <a:srgbClr val="000000"/>
                </a:solidFill>
                <a:latin typeface="Josefin Sans"/>
                <a:ea typeface="Josefin Sans"/>
                <a:cs typeface="Josefin Sans"/>
                <a:sym typeface="Josefin Sans"/>
              </a:rPr>
              <a:t> Choices? Similar Ideas?</a:t>
            </a:r>
            <a:endParaRPr/>
          </a:p>
        </p:txBody>
      </p:sp>
      <p:sp>
        <p:nvSpPr>
          <p:cNvPr id="336" name="Google Shape;336;p19"/>
          <p:cNvSpPr txBox="1"/>
          <p:nvPr/>
        </p:nvSpPr>
        <p:spPr>
          <a:xfrm>
            <a:off x="2460012" y="3657597"/>
            <a:ext cx="13367976" cy="857250"/>
          </a:xfrm>
          <a:prstGeom prst="rect">
            <a:avLst/>
          </a:prstGeom>
          <a:noFill/>
          <a:ln>
            <a:noFill/>
          </a:ln>
        </p:spPr>
        <p:txBody>
          <a:bodyPr anchorCtr="0" anchor="t" bIns="0" lIns="0" spcFirstLastPara="1" rIns="0" wrap="square" tIns="0">
            <a:spAutoFit/>
          </a:bodyPr>
          <a:lstStyle/>
          <a:p>
            <a:pPr indent="0" lvl="1" marL="0" marR="0" rtl="0" algn="ctr">
              <a:lnSpc>
                <a:spcPct val="110000"/>
              </a:lnSpc>
              <a:spcBef>
                <a:spcPts val="0"/>
              </a:spcBef>
              <a:spcAft>
                <a:spcPts val="0"/>
              </a:spcAft>
              <a:buNone/>
            </a:pPr>
            <a:r>
              <a:rPr b="0" i="0" lang="en-US" sz="3000" u="none" cap="none" strike="noStrike">
                <a:solidFill>
                  <a:srgbClr val="000000"/>
                </a:solidFill>
                <a:latin typeface="Josefin Sans"/>
                <a:ea typeface="Josefin Sans"/>
                <a:cs typeface="Josefin Sans"/>
                <a:sym typeface="Josefin Sans"/>
              </a:rPr>
              <a:t>Coordinating conjunctions are words we can use to combine words, phrases, or clauses that are equally important. </a:t>
            </a:r>
            <a:endParaRPr/>
          </a:p>
        </p:txBody>
      </p:sp>
      <p:grpSp>
        <p:nvGrpSpPr>
          <p:cNvPr id="337" name="Google Shape;337;p19"/>
          <p:cNvGrpSpPr/>
          <p:nvPr/>
        </p:nvGrpSpPr>
        <p:grpSpPr>
          <a:xfrm>
            <a:off x="11297214" y="5864711"/>
            <a:ext cx="1039402" cy="687791"/>
            <a:chOff x="0" y="-144662"/>
            <a:chExt cx="1385869" cy="917055"/>
          </a:xfrm>
        </p:grpSpPr>
        <p:grpSp>
          <p:nvGrpSpPr>
            <p:cNvPr id="338" name="Google Shape;338;p19"/>
            <p:cNvGrpSpPr/>
            <p:nvPr/>
          </p:nvGrpSpPr>
          <p:grpSpPr>
            <a:xfrm>
              <a:off x="0" y="-144662"/>
              <a:ext cx="1385869" cy="459096"/>
              <a:chOff x="0" y="-28575"/>
              <a:chExt cx="273752" cy="90685"/>
            </a:xfrm>
          </p:grpSpPr>
          <p:sp>
            <p:nvSpPr>
              <p:cNvPr id="339" name="Google Shape;339;p19"/>
              <p:cNvSpPr/>
              <p:nvPr/>
            </p:nvSpPr>
            <p:spPr>
              <a:xfrm>
                <a:off x="0" y="0"/>
                <a:ext cx="273752" cy="62110"/>
              </a:xfrm>
              <a:custGeom>
                <a:rect b="b" l="l" r="r" t="t"/>
                <a:pathLst>
                  <a:path extrusionOk="0" h="62110" w="273752">
                    <a:moveTo>
                      <a:pt x="0" y="0"/>
                    </a:moveTo>
                    <a:lnTo>
                      <a:pt x="273752" y="0"/>
                    </a:lnTo>
                    <a:lnTo>
                      <a:pt x="273752" y="62110"/>
                    </a:lnTo>
                    <a:lnTo>
                      <a:pt x="0" y="62110"/>
                    </a:lnTo>
                    <a:close/>
                  </a:path>
                </a:pathLst>
              </a:custGeom>
              <a:solidFill>
                <a:srgbClr val="7759B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40" name="Google Shape;340;p19"/>
              <p:cNvSpPr txBox="1"/>
              <p:nvPr/>
            </p:nvSpPr>
            <p:spPr>
              <a:xfrm>
                <a:off x="0" y="-28575"/>
                <a:ext cx="273752" cy="90685"/>
              </a:xfrm>
              <a:prstGeom prst="rect">
                <a:avLst/>
              </a:prstGeom>
              <a:noFill/>
              <a:ln>
                <a:noFill/>
              </a:ln>
            </p:spPr>
            <p:txBody>
              <a:bodyPr anchorCtr="0" anchor="ctr" bIns="50800" lIns="50800" spcFirstLastPara="1" rIns="50800" wrap="square" tIns="50800">
                <a:noAutofit/>
              </a:bodyPr>
              <a:lstStyle/>
              <a:p>
                <a:pPr indent="0" lvl="0" marL="0" marR="0" rtl="0" algn="ctr">
                  <a:lnSpc>
                    <a:spcPct val="187722"/>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341" name="Google Shape;341;p19"/>
            <p:cNvGrpSpPr/>
            <p:nvPr/>
          </p:nvGrpSpPr>
          <p:grpSpPr>
            <a:xfrm>
              <a:off x="0" y="313297"/>
              <a:ext cx="1385869" cy="459096"/>
              <a:chOff x="0" y="-28575"/>
              <a:chExt cx="273752" cy="90685"/>
            </a:xfrm>
          </p:grpSpPr>
          <p:sp>
            <p:nvSpPr>
              <p:cNvPr id="342" name="Google Shape;342;p19"/>
              <p:cNvSpPr/>
              <p:nvPr/>
            </p:nvSpPr>
            <p:spPr>
              <a:xfrm>
                <a:off x="0" y="0"/>
                <a:ext cx="273752" cy="62110"/>
              </a:xfrm>
              <a:custGeom>
                <a:rect b="b" l="l" r="r" t="t"/>
                <a:pathLst>
                  <a:path extrusionOk="0" h="62110" w="273752">
                    <a:moveTo>
                      <a:pt x="0" y="0"/>
                    </a:moveTo>
                    <a:lnTo>
                      <a:pt x="273752" y="0"/>
                    </a:lnTo>
                    <a:lnTo>
                      <a:pt x="273752" y="62110"/>
                    </a:lnTo>
                    <a:lnTo>
                      <a:pt x="0" y="62110"/>
                    </a:lnTo>
                    <a:close/>
                  </a:path>
                </a:pathLst>
              </a:custGeom>
              <a:solidFill>
                <a:srgbClr val="7759B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43" name="Google Shape;343;p19"/>
              <p:cNvSpPr txBox="1"/>
              <p:nvPr/>
            </p:nvSpPr>
            <p:spPr>
              <a:xfrm>
                <a:off x="0" y="-28575"/>
                <a:ext cx="273752" cy="90685"/>
              </a:xfrm>
              <a:prstGeom prst="rect">
                <a:avLst/>
              </a:prstGeom>
              <a:noFill/>
              <a:ln>
                <a:noFill/>
              </a:ln>
            </p:spPr>
            <p:txBody>
              <a:bodyPr anchorCtr="0" anchor="ctr" bIns="50800" lIns="50800" spcFirstLastPara="1" rIns="50800" wrap="square" tIns="50800">
                <a:noAutofit/>
              </a:bodyPr>
              <a:lstStyle/>
              <a:p>
                <a:pPr indent="0" lvl="0" marL="0" marR="0" rtl="0" algn="ctr">
                  <a:lnSpc>
                    <a:spcPct val="187722"/>
                  </a:lnSpc>
                  <a:spcBef>
                    <a:spcPts val="0"/>
                  </a:spcBef>
                  <a:spcAft>
                    <a:spcPts val="0"/>
                  </a:spcAft>
                  <a:buNone/>
                </a:pPr>
                <a:r>
                  <a:t/>
                </a:r>
                <a:endParaRPr sz="1800">
                  <a:solidFill>
                    <a:schemeClr val="dk1"/>
                  </a:solidFill>
                  <a:latin typeface="Calibri"/>
                  <a:ea typeface="Calibri"/>
                  <a:cs typeface="Calibri"/>
                  <a:sym typeface="Calibri"/>
                </a:endParaRPr>
              </a:p>
            </p:txBody>
          </p:sp>
        </p:grpSp>
      </p:grpSp>
      <p:sp>
        <p:nvSpPr>
          <p:cNvPr id="344" name="Google Shape;344;p19"/>
          <p:cNvSpPr/>
          <p:nvPr/>
        </p:nvSpPr>
        <p:spPr>
          <a:xfrm rot="1666259">
            <a:off x="13601700" y="-492371"/>
            <a:ext cx="7315200" cy="2560320"/>
          </a:xfrm>
          <a:custGeom>
            <a:rect b="b" l="l" r="r" t="t"/>
            <a:pathLst>
              <a:path extrusionOk="0" h="2560320" w="7315200">
                <a:moveTo>
                  <a:pt x="0" y="0"/>
                </a:moveTo>
                <a:lnTo>
                  <a:pt x="7315200" y="0"/>
                </a:lnTo>
                <a:lnTo>
                  <a:pt x="7315200" y="2560320"/>
                </a:lnTo>
                <a:lnTo>
                  <a:pt x="0" y="256032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45" name="Google Shape;345;p19"/>
          <p:cNvSpPr/>
          <p:nvPr/>
        </p:nvSpPr>
        <p:spPr>
          <a:xfrm rot="1542802">
            <a:off x="15747204" y="8885502"/>
            <a:ext cx="506826" cy="1024128"/>
          </a:xfrm>
          <a:custGeom>
            <a:rect b="b" l="l" r="r" t="t"/>
            <a:pathLst>
              <a:path extrusionOk="0" h="1021078" w="506826">
                <a:moveTo>
                  <a:pt x="0" y="0"/>
                </a:moveTo>
                <a:lnTo>
                  <a:pt x="506826" y="0"/>
                </a:lnTo>
                <a:lnTo>
                  <a:pt x="506826" y="1021078"/>
                </a:lnTo>
                <a:lnTo>
                  <a:pt x="0" y="1021078"/>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46" name="Google Shape;346;p19"/>
          <p:cNvSpPr/>
          <p:nvPr/>
        </p:nvSpPr>
        <p:spPr>
          <a:xfrm>
            <a:off x="103223" y="8204332"/>
            <a:ext cx="2161614" cy="1473828"/>
          </a:xfrm>
          <a:custGeom>
            <a:rect b="b" l="l" r="r" t="t"/>
            <a:pathLst>
              <a:path extrusionOk="0" h="1473828" w="2161614">
                <a:moveTo>
                  <a:pt x="0" y="0"/>
                </a:moveTo>
                <a:lnTo>
                  <a:pt x="2161614" y="0"/>
                </a:lnTo>
                <a:lnTo>
                  <a:pt x="2161614" y="1473828"/>
                </a:lnTo>
                <a:lnTo>
                  <a:pt x="0" y="1473828"/>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47" name="Google Shape;347;p19"/>
          <p:cNvSpPr/>
          <p:nvPr/>
        </p:nvSpPr>
        <p:spPr>
          <a:xfrm rot="1524775">
            <a:off x="618094" y="8309036"/>
            <a:ext cx="1131873" cy="1183518"/>
          </a:xfrm>
          <a:custGeom>
            <a:rect b="b" l="l" r="r" t="t"/>
            <a:pathLst>
              <a:path extrusionOk="0" h="1183518" w="1131873">
                <a:moveTo>
                  <a:pt x="0" y="0"/>
                </a:moveTo>
                <a:lnTo>
                  <a:pt x="1131873" y="0"/>
                </a:lnTo>
                <a:lnTo>
                  <a:pt x="1131873" y="1183518"/>
                </a:lnTo>
                <a:lnTo>
                  <a:pt x="0" y="1183518"/>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48" name="Google Shape;348;p19"/>
          <p:cNvSpPr/>
          <p:nvPr/>
        </p:nvSpPr>
        <p:spPr>
          <a:xfrm rot="-5400000">
            <a:off x="-3657600" y="-121373"/>
            <a:ext cx="7315200" cy="2560320"/>
          </a:xfrm>
          <a:custGeom>
            <a:rect b="b" l="l" r="r" t="t"/>
            <a:pathLst>
              <a:path extrusionOk="0" h="2560320" w="7315200">
                <a:moveTo>
                  <a:pt x="0" y="0"/>
                </a:moveTo>
                <a:lnTo>
                  <a:pt x="7315200" y="0"/>
                </a:lnTo>
                <a:lnTo>
                  <a:pt x="7315200" y="2560320"/>
                </a:lnTo>
                <a:lnTo>
                  <a:pt x="0" y="256032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49" name="Google Shape;349;p19"/>
          <p:cNvSpPr/>
          <p:nvPr/>
        </p:nvSpPr>
        <p:spPr>
          <a:xfrm>
            <a:off x="212781" y="561862"/>
            <a:ext cx="1750979" cy="1193850"/>
          </a:xfrm>
          <a:custGeom>
            <a:rect b="b" l="l" r="r" t="t"/>
            <a:pathLst>
              <a:path extrusionOk="0" h="1193850" w="1750979">
                <a:moveTo>
                  <a:pt x="0" y="0"/>
                </a:moveTo>
                <a:lnTo>
                  <a:pt x="1750980" y="0"/>
                </a:lnTo>
                <a:lnTo>
                  <a:pt x="1750980" y="1193850"/>
                </a:lnTo>
                <a:lnTo>
                  <a:pt x="0" y="119385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50" name="Google Shape;350;p19"/>
          <p:cNvSpPr/>
          <p:nvPr/>
        </p:nvSpPr>
        <p:spPr>
          <a:xfrm rot="-1064198">
            <a:off x="699489" y="875420"/>
            <a:ext cx="698982" cy="792660"/>
          </a:xfrm>
          <a:custGeom>
            <a:rect b="b" l="l" r="r" t="t"/>
            <a:pathLst>
              <a:path extrusionOk="0" h="792660" w="698982">
                <a:moveTo>
                  <a:pt x="0" y="0"/>
                </a:moveTo>
                <a:lnTo>
                  <a:pt x="698982" y="0"/>
                </a:lnTo>
                <a:lnTo>
                  <a:pt x="698982" y="792661"/>
                </a:lnTo>
                <a:lnTo>
                  <a:pt x="0" y="792661"/>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51" name="Google Shape;351;p19"/>
          <p:cNvSpPr/>
          <p:nvPr/>
        </p:nvSpPr>
        <p:spPr>
          <a:xfrm>
            <a:off x="16336732" y="2138544"/>
            <a:ext cx="2161614" cy="1473828"/>
          </a:xfrm>
          <a:custGeom>
            <a:rect b="b" l="l" r="r" t="t"/>
            <a:pathLst>
              <a:path extrusionOk="0" h="1473828" w="2161614">
                <a:moveTo>
                  <a:pt x="0" y="0"/>
                </a:moveTo>
                <a:lnTo>
                  <a:pt x="2161614" y="0"/>
                </a:lnTo>
                <a:lnTo>
                  <a:pt x="2161614" y="1473828"/>
                </a:lnTo>
                <a:lnTo>
                  <a:pt x="0" y="1473828"/>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52" name="Google Shape;352;p19"/>
          <p:cNvSpPr/>
          <p:nvPr/>
        </p:nvSpPr>
        <p:spPr>
          <a:xfrm rot="-893310">
            <a:off x="17110778" y="2186157"/>
            <a:ext cx="737671" cy="1040306"/>
          </a:xfrm>
          <a:custGeom>
            <a:rect b="b" l="l" r="r" t="t"/>
            <a:pathLst>
              <a:path extrusionOk="0" h="1040306" w="737671">
                <a:moveTo>
                  <a:pt x="0" y="0"/>
                </a:moveTo>
                <a:lnTo>
                  <a:pt x="737671" y="0"/>
                </a:lnTo>
                <a:lnTo>
                  <a:pt x="737671" y="1040306"/>
                </a:lnTo>
                <a:lnTo>
                  <a:pt x="0" y="1040306"/>
                </a:lnTo>
                <a:lnTo>
                  <a:pt x="0" y="0"/>
                </a:lnTo>
                <a:close/>
              </a:path>
            </a:pathLst>
          </a:custGeom>
          <a:blipFill rotWithShape="1">
            <a:blip r:embed="rId8">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53" name="Google Shape;353;p19"/>
          <p:cNvSpPr/>
          <p:nvPr/>
        </p:nvSpPr>
        <p:spPr>
          <a:xfrm>
            <a:off x="5758071" y="9218674"/>
            <a:ext cx="6160092" cy="593609"/>
          </a:xfrm>
          <a:custGeom>
            <a:rect b="b" l="l" r="r" t="t"/>
            <a:pathLst>
              <a:path extrusionOk="0" h="593609" w="6160092">
                <a:moveTo>
                  <a:pt x="0" y="0"/>
                </a:moveTo>
                <a:lnTo>
                  <a:pt x="6160092" y="0"/>
                </a:lnTo>
                <a:lnTo>
                  <a:pt x="6160092" y="593609"/>
                </a:lnTo>
                <a:lnTo>
                  <a:pt x="0" y="593609"/>
                </a:lnTo>
                <a:lnTo>
                  <a:pt x="0" y="0"/>
                </a:lnTo>
                <a:close/>
              </a:path>
            </a:pathLst>
          </a:custGeom>
          <a:blipFill rotWithShape="1">
            <a:blip r:embed="rId9">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B9D"/>
        </a:solidFill>
      </p:bgPr>
    </p:bg>
    <p:spTree>
      <p:nvGrpSpPr>
        <p:cNvPr id="357" name="Shape 357"/>
        <p:cNvGrpSpPr/>
        <p:nvPr/>
      </p:nvGrpSpPr>
      <p:grpSpPr>
        <a:xfrm>
          <a:off x="0" y="0"/>
          <a:ext cx="0" cy="0"/>
          <a:chOff x="0" y="0"/>
          <a:chExt cx="0" cy="0"/>
        </a:xfrm>
      </p:grpSpPr>
      <p:graphicFrame>
        <p:nvGraphicFramePr>
          <p:cNvPr id="358" name="Google Shape;358;p20"/>
          <p:cNvGraphicFramePr/>
          <p:nvPr/>
        </p:nvGraphicFramePr>
        <p:xfrm>
          <a:off x="2612492" y="4913892"/>
          <a:ext cx="3000000" cy="3000000"/>
        </p:xfrm>
        <a:graphic>
          <a:graphicData uri="http://schemas.openxmlformats.org/drawingml/2006/table">
            <a:tbl>
              <a:tblPr>
                <a:noFill/>
                <a:tableStyleId>{8FE335C0-3900-4E9B-B99C-F153A7A5B618}</a:tableStyleId>
              </a:tblPr>
              <a:tblGrid>
                <a:gridCol w="1900525"/>
                <a:gridCol w="2085200"/>
                <a:gridCol w="1720450"/>
                <a:gridCol w="1598750"/>
                <a:gridCol w="2530250"/>
                <a:gridCol w="1895200"/>
                <a:gridCol w="1530450"/>
                <a:gridCol w="1386000"/>
              </a:tblGrid>
              <a:tr h="1241075">
                <a:tc>
                  <a:txBody>
                    <a:bodyPr/>
                    <a:lstStyle/>
                    <a:p>
                      <a:pPr indent="0" lvl="0" marL="0" marR="0" rtl="0" algn="ctr">
                        <a:lnSpc>
                          <a:spcPct val="140008"/>
                        </a:lnSpc>
                        <a:spcBef>
                          <a:spcPts val="0"/>
                        </a:spcBef>
                        <a:spcAft>
                          <a:spcPts val="0"/>
                        </a:spcAft>
                        <a:buNone/>
                      </a:pPr>
                      <a:r>
                        <a:rPr lang="en-US" sz="4999" u="none" cap="none" strike="noStrike">
                          <a:solidFill>
                            <a:srgbClr val="000000"/>
                          </a:solidFill>
                          <a:latin typeface="Paytone One"/>
                          <a:ea typeface="Paytone One"/>
                          <a:cs typeface="Paytone One"/>
                          <a:sym typeface="Paytone One"/>
                        </a:rPr>
                        <a:t>A</a:t>
                      </a:r>
                      <a:endParaRPr sz="1100" u="none" cap="none" strike="noStrike"/>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dash"/>
                      <a:round/>
                      <a:headEnd len="sm" w="sm" type="none"/>
                      <a:tailEnd len="sm" w="sm" type="none"/>
                    </a:lnB>
                    <a:solidFill>
                      <a:srgbClr val="38B6FF"/>
                    </a:solidFill>
                  </a:tcPr>
                </a:tc>
                <a:tc>
                  <a:txBody>
                    <a:bodyPr/>
                    <a:lstStyle/>
                    <a:p>
                      <a:pPr indent="0" lvl="0" marL="0" marR="0" rtl="0" algn="ctr">
                        <a:lnSpc>
                          <a:spcPct val="140008"/>
                        </a:lnSpc>
                        <a:spcBef>
                          <a:spcPts val="0"/>
                        </a:spcBef>
                        <a:spcAft>
                          <a:spcPts val="0"/>
                        </a:spcAft>
                        <a:buNone/>
                      </a:pPr>
                      <a:r>
                        <a:rPr lang="en-US" sz="4999" u="none" cap="none" strike="noStrike">
                          <a:solidFill>
                            <a:srgbClr val="000000"/>
                          </a:solidFill>
                          <a:latin typeface="Paytone One"/>
                          <a:ea typeface="Paytone One"/>
                          <a:cs typeface="Paytone One"/>
                          <a:sym typeface="Paytone One"/>
                        </a:rPr>
                        <a:t>WH</a:t>
                      </a:r>
                      <a:endParaRPr sz="1100" u="none" cap="none" strike="noStrike"/>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dash"/>
                      <a:round/>
                      <a:headEnd len="sm" w="sm" type="none"/>
                      <a:tailEnd len="sm" w="sm" type="none"/>
                    </a:lnB>
                    <a:solidFill>
                      <a:srgbClr val="38B6FF"/>
                    </a:solidFill>
                  </a:tcPr>
                </a:tc>
                <a:tc>
                  <a:txBody>
                    <a:bodyPr/>
                    <a:lstStyle/>
                    <a:p>
                      <a:pPr indent="0" lvl="0" marL="0" marR="0" rtl="0" algn="ctr">
                        <a:lnSpc>
                          <a:spcPct val="140008"/>
                        </a:lnSpc>
                        <a:spcBef>
                          <a:spcPts val="0"/>
                        </a:spcBef>
                        <a:spcAft>
                          <a:spcPts val="0"/>
                        </a:spcAft>
                        <a:buNone/>
                      </a:pPr>
                      <a:r>
                        <a:rPr lang="en-US" sz="4999" u="none" cap="none" strike="noStrike">
                          <a:solidFill>
                            <a:srgbClr val="000000"/>
                          </a:solidFill>
                          <a:latin typeface="Paytone One"/>
                          <a:ea typeface="Paytone One"/>
                          <a:cs typeface="Paytone One"/>
                          <a:sym typeface="Paytone One"/>
                        </a:rPr>
                        <a:t>I</a:t>
                      </a:r>
                      <a:endParaRPr sz="1100" u="none" cap="none" strike="noStrike"/>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dash"/>
                      <a:round/>
                      <a:headEnd len="sm" w="sm" type="none"/>
                      <a:tailEnd len="sm" w="sm" type="none"/>
                    </a:lnB>
                    <a:solidFill>
                      <a:srgbClr val="38B6FF"/>
                    </a:solidFill>
                  </a:tcPr>
                </a:tc>
                <a:tc>
                  <a:txBody>
                    <a:bodyPr/>
                    <a:lstStyle/>
                    <a:p>
                      <a:pPr indent="0" lvl="0" marL="0" marR="0" rtl="0" algn="ctr">
                        <a:lnSpc>
                          <a:spcPct val="140008"/>
                        </a:lnSpc>
                        <a:spcBef>
                          <a:spcPts val="0"/>
                        </a:spcBef>
                        <a:spcAft>
                          <a:spcPts val="0"/>
                        </a:spcAft>
                        <a:buNone/>
                      </a:pPr>
                      <a:r>
                        <a:rPr lang="en-US" sz="4999" u="none" cap="none" strike="noStrike">
                          <a:solidFill>
                            <a:srgbClr val="000000"/>
                          </a:solidFill>
                          <a:latin typeface="Paytone One"/>
                          <a:ea typeface="Paytone One"/>
                          <a:cs typeface="Paytone One"/>
                          <a:sym typeface="Paytone One"/>
                        </a:rPr>
                        <a:t>T</a:t>
                      </a:r>
                      <a:endParaRPr sz="1100" u="none" cap="none" strike="noStrike"/>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dash"/>
                      <a:round/>
                      <a:headEnd len="sm" w="sm" type="none"/>
                      <a:tailEnd len="sm" w="sm" type="none"/>
                    </a:lnB>
                    <a:solidFill>
                      <a:srgbClr val="38B6FF"/>
                    </a:solidFill>
                  </a:tcPr>
                </a:tc>
                <a:tc>
                  <a:txBody>
                    <a:bodyPr/>
                    <a:lstStyle/>
                    <a:p>
                      <a:pPr indent="0" lvl="0" marL="0" marR="0" rtl="0" algn="ctr">
                        <a:lnSpc>
                          <a:spcPct val="140008"/>
                        </a:lnSpc>
                        <a:spcBef>
                          <a:spcPts val="0"/>
                        </a:spcBef>
                        <a:spcAft>
                          <a:spcPts val="0"/>
                        </a:spcAft>
                        <a:buNone/>
                      </a:pPr>
                      <a:r>
                        <a:rPr lang="en-US" sz="4999" u="none" cap="none" strike="noStrike">
                          <a:solidFill>
                            <a:srgbClr val="000000"/>
                          </a:solidFill>
                          <a:latin typeface="Paytone One"/>
                          <a:ea typeface="Paytone One"/>
                          <a:cs typeface="Paytone One"/>
                          <a:sym typeface="Paytone One"/>
                        </a:rPr>
                        <a:t>E</a:t>
                      </a:r>
                      <a:endParaRPr sz="1100" u="none" cap="none" strike="noStrike"/>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dash"/>
                      <a:round/>
                      <a:headEnd len="sm" w="sm" type="none"/>
                      <a:tailEnd len="sm" w="sm" type="none"/>
                    </a:lnB>
                    <a:solidFill>
                      <a:srgbClr val="38B6FF"/>
                    </a:solidFill>
                  </a:tcPr>
                </a:tc>
                <a:tc>
                  <a:txBody>
                    <a:bodyPr/>
                    <a:lstStyle/>
                    <a:p>
                      <a:pPr indent="0" lvl="0" marL="0" marR="0" rtl="0" algn="ctr">
                        <a:lnSpc>
                          <a:spcPct val="140008"/>
                        </a:lnSpc>
                        <a:spcBef>
                          <a:spcPts val="0"/>
                        </a:spcBef>
                        <a:spcAft>
                          <a:spcPts val="0"/>
                        </a:spcAft>
                        <a:buNone/>
                      </a:pPr>
                      <a:r>
                        <a:rPr lang="en-US" sz="4999" u="none" cap="none" strike="noStrike">
                          <a:solidFill>
                            <a:srgbClr val="000000"/>
                          </a:solidFill>
                          <a:latin typeface="Paytone One"/>
                          <a:ea typeface="Paytone One"/>
                          <a:cs typeface="Paytone One"/>
                          <a:sym typeface="Paytone One"/>
                        </a:rPr>
                        <a:t>B</a:t>
                      </a:r>
                      <a:endParaRPr sz="1100" u="none" cap="none" strike="noStrike"/>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dash"/>
                      <a:round/>
                      <a:headEnd len="sm" w="sm" type="none"/>
                      <a:tailEnd len="sm" w="sm" type="none"/>
                    </a:lnB>
                    <a:solidFill>
                      <a:srgbClr val="38B6FF"/>
                    </a:solidFill>
                  </a:tcPr>
                </a:tc>
                <a:tc>
                  <a:txBody>
                    <a:bodyPr/>
                    <a:lstStyle/>
                    <a:p>
                      <a:pPr indent="0" lvl="0" marL="0" marR="0" rtl="0" algn="ctr">
                        <a:lnSpc>
                          <a:spcPct val="140008"/>
                        </a:lnSpc>
                        <a:spcBef>
                          <a:spcPts val="0"/>
                        </a:spcBef>
                        <a:spcAft>
                          <a:spcPts val="0"/>
                        </a:spcAft>
                        <a:buNone/>
                      </a:pPr>
                      <a:r>
                        <a:rPr lang="en-US" sz="4999" u="none" cap="none" strike="noStrike">
                          <a:solidFill>
                            <a:srgbClr val="000000"/>
                          </a:solidFill>
                          <a:latin typeface="Paytone One"/>
                          <a:ea typeface="Paytone One"/>
                          <a:cs typeface="Paytone One"/>
                          <a:sym typeface="Paytone One"/>
                        </a:rPr>
                        <a:t>U</a:t>
                      </a:r>
                      <a:endParaRPr sz="1100" u="none" cap="none" strike="noStrike"/>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dash"/>
                      <a:round/>
                      <a:headEnd len="sm" w="sm" type="none"/>
                      <a:tailEnd len="sm" w="sm" type="none"/>
                    </a:lnB>
                    <a:solidFill>
                      <a:srgbClr val="38B6FF"/>
                    </a:solidFill>
                  </a:tcPr>
                </a:tc>
                <a:tc>
                  <a:txBody>
                    <a:bodyPr/>
                    <a:lstStyle/>
                    <a:p>
                      <a:pPr indent="0" lvl="0" marL="0" marR="0" rtl="0" algn="ctr">
                        <a:lnSpc>
                          <a:spcPct val="140008"/>
                        </a:lnSpc>
                        <a:spcBef>
                          <a:spcPts val="0"/>
                        </a:spcBef>
                        <a:spcAft>
                          <a:spcPts val="0"/>
                        </a:spcAft>
                        <a:buNone/>
                      </a:pPr>
                      <a:r>
                        <a:rPr lang="en-US" sz="4999" u="none" cap="none" strike="noStrike">
                          <a:solidFill>
                            <a:srgbClr val="000000"/>
                          </a:solidFill>
                          <a:latin typeface="Paytone One"/>
                          <a:ea typeface="Paytone One"/>
                          <a:cs typeface="Paytone One"/>
                          <a:sym typeface="Paytone One"/>
                        </a:rPr>
                        <a:t>S</a:t>
                      </a:r>
                      <a:endParaRPr sz="1100" u="none" cap="none" strike="noStrike"/>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dash"/>
                      <a:round/>
                      <a:headEnd len="sm" w="sm" type="none"/>
                      <a:tailEnd len="sm" w="sm" type="none"/>
                    </a:lnB>
                    <a:solidFill>
                      <a:srgbClr val="38B6FF"/>
                    </a:solidFill>
                  </a:tcPr>
                </a:tc>
              </a:tr>
              <a:tr h="2225100">
                <a:tc>
                  <a:txBody>
                    <a:bodyPr/>
                    <a:lstStyle/>
                    <a:p>
                      <a:pPr indent="0" lvl="0" marL="0" marR="0" rtl="0" algn="ctr">
                        <a:lnSpc>
                          <a:spcPct val="130000"/>
                        </a:lnSpc>
                        <a:spcBef>
                          <a:spcPts val="0"/>
                        </a:spcBef>
                        <a:spcAft>
                          <a:spcPts val="0"/>
                        </a:spcAft>
                        <a:buNone/>
                      </a:pPr>
                      <a:r>
                        <a:rPr lang="en-US" sz="2300" u="none" cap="none" strike="noStrike">
                          <a:solidFill>
                            <a:srgbClr val="000000"/>
                          </a:solidFill>
                          <a:latin typeface="Josefin Sans"/>
                          <a:ea typeface="Josefin Sans"/>
                          <a:cs typeface="Josefin Sans"/>
                          <a:sym typeface="Josefin Sans"/>
                        </a:rPr>
                        <a:t>although</a:t>
                      </a:r>
                      <a:endParaRPr sz="1100" u="none" cap="none" strike="noStrike"/>
                    </a:p>
                    <a:p>
                      <a:pPr indent="0" lvl="0" marL="0" marR="0" rtl="0" algn="ctr">
                        <a:lnSpc>
                          <a:spcPct val="130000"/>
                        </a:lnSpc>
                        <a:spcBef>
                          <a:spcPts val="0"/>
                        </a:spcBef>
                        <a:spcAft>
                          <a:spcPts val="0"/>
                        </a:spcAft>
                        <a:buNone/>
                      </a:pPr>
                      <a:r>
                        <a:rPr lang="en-US" sz="2300" u="none" cap="none" strike="noStrike">
                          <a:solidFill>
                            <a:srgbClr val="000000"/>
                          </a:solidFill>
                          <a:latin typeface="Josefin Sans"/>
                          <a:ea typeface="Josefin Sans"/>
                          <a:cs typeface="Josefin Sans"/>
                          <a:sym typeface="Josefin Sans"/>
                        </a:rPr>
                        <a:t>as</a:t>
                      </a:r>
                      <a:endParaRPr/>
                    </a:p>
                    <a:p>
                      <a:pPr indent="0" lvl="0" marL="0" marR="0" rtl="0" algn="ctr">
                        <a:lnSpc>
                          <a:spcPct val="130000"/>
                        </a:lnSpc>
                        <a:spcBef>
                          <a:spcPts val="0"/>
                        </a:spcBef>
                        <a:spcAft>
                          <a:spcPts val="0"/>
                        </a:spcAft>
                        <a:buNone/>
                      </a:pPr>
                      <a:r>
                        <a:rPr lang="en-US" sz="2300" u="none" cap="none" strike="noStrike">
                          <a:solidFill>
                            <a:srgbClr val="000000"/>
                          </a:solidFill>
                          <a:latin typeface="Josefin Sans"/>
                          <a:ea typeface="Josefin Sans"/>
                          <a:cs typeface="Josefin Sans"/>
                          <a:sym typeface="Josefin Sans"/>
                        </a:rPr>
                        <a:t>after</a:t>
                      </a:r>
                      <a:endParaRPr/>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dash"/>
                      <a:round/>
                      <a:headEnd len="sm" w="sm" type="none"/>
                      <a:tailEnd len="sm" w="sm" type="none"/>
                    </a:lnT>
                    <a:lnB cap="flat" cmpd="sng" w="9525">
                      <a:solidFill>
                        <a:srgbClr val="000000"/>
                      </a:solidFill>
                      <a:prstDash val="solid"/>
                      <a:round/>
                      <a:headEnd len="sm" w="sm" type="none"/>
                      <a:tailEnd len="sm" w="sm" type="none"/>
                    </a:lnB>
                    <a:solidFill>
                      <a:srgbClr val="F0FAF2"/>
                    </a:solidFill>
                  </a:tcPr>
                </a:tc>
                <a:tc>
                  <a:txBody>
                    <a:bodyPr/>
                    <a:lstStyle/>
                    <a:p>
                      <a:pPr indent="0" lvl="0" marL="0" marR="0" rtl="0" algn="ctr">
                        <a:lnSpc>
                          <a:spcPct val="130000"/>
                        </a:lnSpc>
                        <a:spcBef>
                          <a:spcPts val="0"/>
                        </a:spcBef>
                        <a:spcAft>
                          <a:spcPts val="0"/>
                        </a:spcAft>
                        <a:buNone/>
                      </a:pPr>
                      <a:r>
                        <a:rPr lang="en-US" sz="2300" u="none" cap="none" strike="noStrike">
                          <a:solidFill>
                            <a:srgbClr val="000000"/>
                          </a:solidFill>
                          <a:latin typeface="Josefin Sans"/>
                          <a:ea typeface="Josefin Sans"/>
                          <a:cs typeface="Josefin Sans"/>
                          <a:sym typeface="Josefin Sans"/>
                        </a:rPr>
                        <a:t>whenever</a:t>
                      </a:r>
                      <a:endParaRPr sz="1100" u="none" cap="none" strike="noStrike"/>
                    </a:p>
                    <a:p>
                      <a:pPr indent="0" lvl="0" marL="0" marR="0" rtl="0" algn="ctr">
                        <a:lnSpc>
                          <a:spcPct val="130000"/>
                        </a:lnSpc>
                        <a:spcBef>
                          <a:spcPts val="0"/>
                        </a:spcBef>
                        <a:spcAft>
                          <a:spcPts val="0"/>
                        </a:spcAft>
                        <a:buNone/>
                      </a:pPr>
                      <a:r>
                        <a:rPr lang="en-US" sz="2300" u="none" cap="none" strike="noStrike">
                          <a:solidFill>
                            <a:srgbClr val="000000"/>
                          </a:solidFill>
                          <a:latin typeface="Josefin Sans"/>
                          <a:ea typeface="Josefin Sans"/>
                          <a:cs typeface="Josefin Sans"/>
                          <a:sym typeface="Josefin Sans"/>
                        </a:rPr>
                        <a:t>wherever</a:t>
                      </a:r>
                      <a:endParaRPr/>
                    </a:p>
                    <a:p>
                      <a:pPr indent="0" lvl="0" marL="0" marR="0" rtl="0" algn="ctr">
                        <a:lnSpc>
                          <a:spcPct val="130000"/>
                        </a:lnSpc>
                        <a:spcBef>
                          <a:spcPts val="0"/>
                        </a:spcBef>
                        <a:spcAft>
                          <a:spcPts val="0"/>
                        </a:spcAft>
                        <a:buNone/>
                      </a:pPr>
                      <a:r>
                        <a:rPr lang="en-US" sz="2300" u="none" cap="none" strike="noStrike">
                          <a:solidFill>
                            <a:srgbClr val="000000"/>
                          </a:solidFill>
                          <a:latin typeface="Josefin Sans"/>
                          <a:ea typeface="Josefin Sans"/>
                          <a:cs typeface="Josefin Sans"/>
                          <a:sym typeface="Josefin Sans"/>
                        </a:rPr>
                        <a:t>when</a:t>
                      </a:r>
                      <a:endParaRPr/>
                    </a:p>
                    <a:p>
                      <a:pPr indent="0" lvl="0" marL="0" marR="0" rtl="0" algn="ctr">
                        <a:lnSpc>
                          <a:spcPct val="130000"/>
                        </a:lnSpc>
                        <a:spcBef>
                          <a:spcPts val="0"/>
                        </a:spcBef>
                        <a:spcAft>
                          <a:spcPts val="0"/>
                        </a:spcAft>
                        <a:buNone/>
                      </a:pPr>
                      <a:r>
                        <a:rPr lang="en-US" sz="2300" u="none" cap="none" strike="noStrike">
                          <a:solidFill>
                            <a:srgbClr val="000000"/>
                          </a:solidFill>
                          <a:latin typeface="Josefin Sans"/>
                          <a:ea typeface="Josefin Sans"/>
                          <a:cs typeface="Josefin Sans"/>
                          <a:sym typeface="Josefin Sans"/>
                        </a:rPr>
                        <a:t>which</a:t>
                      </a:r>
                      <a:endParaRPr/>
                    </a:p>
                    <a:p>
                      <a:pPr indent="0" lvl="0" marL="0" marR="0" rtl="0" algn="ctr">
                        <a:lnSpc>
                          <a:spcPct val="130000"/>
                        </a:lnSpc>
                        <a:spcBef>
                          <a:spcPts val="0"/>
                        </a:spcBef>
                        <a:spcAft>
                          <a:spcPts val="0"/>
                        </a:spcAft>
                        <a:buNone/>
                      </a:pPr>
                      <a:r>
                        <a:rPr lang="en-US" sz="2300" u="none" cap="none" strike="noStrike">
                          <a:solidFill>
                            <a:srgbClr val="000000"/>
                          </a:solidFill>
                          <a:latin typeface="Josefin Sans"/>
                          <a:ea typeface="Josefin Sans"/>
                          <a:cs typeface="Josefin Sans"/>
                          <a:sym typeface="Josefin Sans"/>
                        </a:rPr>
                        <a:t>whereas</a:t>
                      </a:r>
                      <a:endParaRPr/>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dash"/>
                      <a:round/>
                      <a:headEnd len="sm" w="sm" type="none"/>
                      <a:tailEnd len="sm" w="sm" type="none"/>
                    </a:lnT>
                    <a:lnB cap="flat" cmpd="sng" w="9525">
                      <a:solidFill>
                        <a:srgbClr val="000000"/>
                      </a:solidFill>
                      <a:prstDash val="solid"/>
                      <a:round/>
                      <a:headEnd len="sm" w="sm" type="none"/>
                      <a:tailEnd len="sm" w="sm" type="none"/>
                    </a:lnB>
                    <a:solidFill>
                      <a:srgbClr val="F0FAF2"/>
                    </a:solidFill>
                  </a:tcPr>
                </a:tc>
                <a:tc>
                  <a:txBody>
                    <a:bodyPr/>
                    <a:lstStyle/>
                    <a:p>
                      <a:pPr indent="0" lvl="0" marL="0" marR="0" rtl="0" algn="ctr">
                        <a:lnSpc>
                          <a:spcPct val="130000"/>
                        </a:lnSpc>
                        <a:spcBef>
                          <a:spcPts val="0"/>
                        </a:spcBef>
                        <a:spcAft>
                          <a:spcPts val="0"/>
                        </a:spcAft>
                        <a:buNone/>
                      </a:pPr>
                      <a:r>
                        <a:rPr lang="en-US" sz="2300" u="none" cap="none" strike="noStrike">
                          <a:solidFill>
                            <a:srgbClr val="000000"/>
                          </a:solidFill>
                          <a:latin typeface="Josefin Sans"/>
                          <a:ea typeface="Josefin Sans"/>
                          <a:cs typeface="Josefin Sans"/>
                          <a:sym typeface="Josefin Sans"/>
                        </a:rPr>
                        <a:t>if</a:t>
                      </a:r>
                      <a:endParaRPr sz="1100" u="none" cap="none" strike="noStrike"/>
                    </a:p>
                    <a:p>
                      <a:pPr indent="0" lvl="0" marL="0" marR="0" rtl="0" algn="ctr">
                        <a:lnSpc>
                          <a:spcPct val="130000"/>
                        </a:lnSpc>
                        <a:spcBef>
                          <a:spcPts val="0"/>
                        </a:spcBef>
                        <a:spcAft>
                          <a:spcPts val="0"/>
                        </a:spcAft>
                        <a:buNone/>
                      </a:pPr>
                      <a:r>
                        <a:rPr lang="en-US" sz="2300" u="none" cap="none" strike="noStrike">
                          <a:solidFill>
                            <a:srgbClr val="000000"/>
                          </a:solidFill>
                          <a:latin typeface="Josefin Sans"/>
                          <a:ea typeface="Josefin Sans"/>
                          <a:cs typeface="Josefin Sans"/>
                          <a:sym typeface="Josefin Sans"/>
                        </a:rPr>
                        <a:t>in case</a:t>
                      </a:r>
                      <a:endParaRPr/>
                    </a:p>
                    <a:p>
                      <a:pPr indent="0" lvl="0" marL="0" marR="0" rtl="0" algn="ctr">
                        <a:lnSpc>
                          <a:spcPct val="130000"/>
                        </a:lnSpc>
                        <a:spcBef>
                          <a:spcPts val="0"/>
                        </a:spcBef>
                        <a:spcAft>
                          <a:spcPts val="0"/>
                        </a:spcAft>
                        <a:buNone/>
                      </a:pPr>
                      <a:r>
                        <a:rPr lang="en-US" sz="2300" u="none" cap="none" strike="noStrike">
                          <a:solidFill>
                            <a:srgbClr val="000000"/>
                          </a:solidFill>
                          <a:latin typeface="Josefin Sans"/>
                          <a:ea typeface="Josefin Sans"/>
                          <a:cs typeface="Josefin Sans"/>
                          <a:sym typeface="Josefin Sans"/>
                        </a:rPr>
                        <a:t>in order</a:t>
                      </a:r>
                      <a:endParaRPr/>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dash"/>
                      <a:round/>
                      <a:headEnd len="sm" w="sm" type="none"/>
                      <a:tailEnd len="sm" w="sm" type="none"/>
                    </a:lnT>
                    <a:lnB cap="flat" cmpd="sng" w="9525">
                      <a:solidFill>
                        <a:srgbClr val="000000"/>
                      </a:solidFill>
                      <a:prstDash val="solid"/>
                      <a:round/>
                      <a:headEnd len="sm" w="sm" type="none"/>
                      <a:tailEnd len="sm" w="sm" type="none"/>
                    </a:lnB>
                    <a:solidFill>
                      <a:srgbClr val="F0FAF2"/>
                    </a:solidFill>
                  </a:tcPr>
                </a:tc>
                <a:tc>
                  <a:txBody>
                    <a:bodyPr/>
                    <a:lstStyle/>
                    <a:p>
                      <a:pPr indent="0" lvl="0" marL="0" marR="0" rtl="0" algn="ctr">
                        <a:lnSpc>
                          <a:spcPct val="130000"/>
                        </a:lnSpc>
                        <a:spcBef>
                          <a:spcPts val="0"/>
                        </a:spcBef>
                        <a:spcAft>
                          <a:spcPts val="0"/>
                        </a:spcAft>
                        <a:buNone/>
                      </a:pPr>
                      <a:r>
                        <a:rPr lang="en-US" sz="2300" u="none" cap="none" strike="noStrike">
                          <a:solidFill>
                            <a:srgbClr val="000000"/>
                          </a:solidFill>
                          <a:latin typeface="Josefin Sans"/>
                          <a:ea typeface="Josefin Sans"/>
                          <a:cs typeface="Josefin Sans"/>
                          <a:sym typeface="Josefin Sans"/>
                        </a:rPr>
                        <a:t>that</a:t>
                      </a:r>
                      <a:endParaRPr sz="1100" u="none" cap="none" strike="noStrike"/>
                    </a:p>
                    <a:p>
                      <a:pPr indent="0" lvl="0" marL="0" marR="0" rtl="0" algn="ctr">
                        <a:lnSpc>
                          <a:spcPct val="130000"/>
                        </a:lnSpc>
                        <a:spcBef>
                          <a:spcPts val="0"/>
                        </a:spcBef>
                        <a:spcAft>
                          <a:spcPts val="0"/>
                        </a:spcAft>
                        <a:buNone/>
                      </a:pPr>
                      <a:r>
                        <a:rPr lang="en-US" sz="2300" u="none" cap="none" strike="noStrike">
                          <a:solidFill>
                            <a:srgbClr val="000000"/>
                          </a:solidFill>
                          <a:latin typeface="Josefin Sans"/>
                          <a:ea typeface="Josefin Sans"/>
                          <a:cs typeface="Josefin Sans"/>
                          <a:sym typeface="Josefin Sans"/>
                        </a:rPr>
                        <a:t>though</a:t>
                      </a:r>
                      <a:endParaRPr/>
                    </a:p>
                    <a:p>
                      <a:pPr indent="0" lvl="0" marL="0" marR="0" rtl="0" algn="ctr">
                        <a:lnSpc>
                          <a:spcPct val="130000"/>
                        </a:lnSpc>
                        <a:spcBef>
                          <a:spcPts val="0"/>
                        </a:spcBef>
                        <a:spcAft>
                          <a:spcPts val="0"/>
                        </a:spcAft>
                        <a:buNone/>
                      </a:pPr>
                      <a:r>
                        <a:rPr lang="en-US" sz="2300" u="none" cap="none" strike="noStrike">
                          <a:solidFill>
                            <a:srgbClr val="000000"/>
                          </a:solidFill>
                          <a:latin typeface="Josefin Sans"/>
                          <a:ea typeface="Josefin Sans"/>
                          <a:cs typeface="Josefin Sans"/>
                          <a:sym typeface="Josefin Sans"/>
                        </a:rPr>
                        <a:t>til</a:t>
                      </a:r>
                      <a:endParaRPr/>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dash"/>
                      <a:round/>
                      <a:headEnd len="sm" w="sm" type="none"/>
                      <a:tailEnd len="sm" w="sm" type="none"/>
                    </a:lnT>
                    <a:lnB cap="flat" cmpd="sng" w="9525">
                      <a:solidFill>
                        <a:srgbClr val="000000"/>
                      </a:solidFill>
                      <a:prstDash val="solid"/>
                      <a:round/>
                      <a:headEnd len="sm" w="sm" type="none"/>
                      <a:tailEnd len="sm" w="sm" type="none"/>
                    </a:lnB>
                    <a:solidFill>
                      <a:srgbClr val="F0FAF2"/>
                    </a:solidFill>
                  </a:tcPr>
                </a:tc>
                <a:tc>
                  <a:txBody>
                    <a:bodyPr/>
                    <a:lstStyle/>
                    <a:p>
                      <a:pPr indent="0" lvl="0" marL="0" marR="0" rtl="0" algn="ctr">
                        <a:lnSpc>
                          <a:spcPct val="130000"/>
                        </a:lnSpc>
                        <a:spcBef>
                          <a:spcPts val="0"/>
                        </a:spcBef>
                        <a:spcAft>
                          <a:spcPts val="0"/>
                        </a:spcAft>
                        <a:buNone/>
                      </a:pPr>
                      <a:r>
                        <a:rPr lang="en-US" sz="2300" u="none" cap="none" strike="noStrike">
                          <a:solidFill>
                            <a:srgbClr val="000000"/>
                          </a:solidFill>
                          <a:latin typeface="Josefin Sans"/>
                          <a:ea typeface="Josefin Sans"/>
                          <a:cs typeface="Josefin Sans"/>
                          <a:sym typeface="Josefin Sans"/>
                        </a:rPr>
                        <a:t>even</a:t>
                      </a:r>
                      <a:endParaRPr sz="1100" u="none" cap="none" strike="noStrike"/>
                    </a:p>
                    <a:p>
                      <a:pPr indent="0" lvl="0" marL="0" marR="0" rtl="0" algn="ctr">
                        <a:lnSpc>
                          <a:spcPct val="130000"/>
                        </a:lnSpc>
                        <a:spcBef>
                          <a:spcPts val="0"/>
                        </a:spcBef>
                        <a:spcAft>
                          <a:spcPts val="0"/>
                        </a:spcAft>
                        <a:buNone/>
                      </a:pPr>
                      <a:r>
                        <a:rPr lang="en-US" sz="2300" u="none" cap="none" strike="noStrike">
                          <a:solidFill>
                            <a:srgbClr val="000000"/>
                          </a:solidFill>
                          <a:latin typeface="Josefin Sans"/>
                          <a:ea typeface="Josefin Sans"/>
                          <a:cs typeface="Josefin Sans"/>
                          <a:sym typeface="Josefin Sans"/>
                        </a:rPr>
                        <a:t>even though</a:t>
                      </a:r>
                      <a:endParaRPr/>
                    </a:p>
                    <a:p>
                      <a:pPr indent="0" lvl="0" marL="0" marR="0" rtl="0" algn="ctr">
                        <a:lnSpc>
                          <a:spcPct val="130000"/>
                        </a:lnSpc>
                        <a:spcBef>
                          <a:spcPts val="0"/>
                        </a:spcBef>
                        <a:spcAft>
                          <a:spcPts val="0"/>
                        </a:spcAft>
                        <a:buNone/>
                      </a:pPr>
                      <a:r>
                        <a:rPr lang="en-US" sz="2300" u="none" cap="none" strike="noStrike">
                          <a:solidFill>
                            <a:srgbClr val="000000"/>
                          </a:solidFill>
                          <a:latin typeface="Josefin Sans"/>
                          <a:ea typeface="Josefin Sans"/>
                          <a:cs typeface="Josefin Sans"/>
                          <a:sym typeface="Josefin Sans"/>
                        </a:rPr>
                        <a:t>even if</a:t>
                      </a:r>
                      <a:endParaRPr/>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dash"/>
                      <a:round/>
                      <a:headEnd len="sm" w="sm" type="none"/>
                      <a:tailEnd len="sm" w="sm" type="none"/>
                    </a:lnT>
                    <a:lnB cap="flat" cmpd="sng" w="9525">
                      <a:solidFill>
                        <a:srgbClr val="000000"/>
                      </a:solidFill>
                      <a:prstDash val="solid"/>
                      <a:round/>
                      <a:headEnd len="sm" w="sm" type="none"/>
                      <a:tailEnd len="sm" w="sm" type="none"/>
                    </a:lnB>
                    <a:solidFill>
                      <a:srgbClr val="F0FAF2"/>
                    </a:solidFill>
                  </a:tcPr>
                </a:tc>
                <a:tc>
                  <a:txBody>
                    <a:bodyPr/>
                    <a:lstStyle/>
                    <a:p>
                      <a:pPr indent="0" lvl="0" marL="0" marR="0" rtl="0" algn="ctr">
                        <a:lnSpc>
                          <a:spcPct val="130000"/>
                        </a:lnSpc>
                        <a:spcBef>
                          <a:spcPts val="0"/>
                        </a:spcBef>
                        <a:spcAft>
                          <a:spcPts val="0"/>
                        </a:spcAft>
                        <a:buNone/>
                      </a:pPr>
                      <a:r>
                        <a:rPr lang="en-US" sz="2300" u="none" cap="none" strike="noStrike">
                          <a:solidFill>
                            <a:srgbClr val="000000"/>
                          </a:solidFill>
                          <a:latin typeface="Josefin Sans"/>
                          <a:ea typeface="Josefin Sans"/>
                          <a:cs typeface="Josefin Sans"/>
                          <a:sym typeface="Josefin Sans"/>
                        </a:rPr>
                        <a:t>because</a:t>
                      </a:r>
                      <a:endParaRPr sz="1100" u="none" cap="none" strike="noStrike"/>
                    </a:p>
                    <a:p>
                      <a:pPr indent="0" lvl="0" marL="0" marR="0" rtl="0" algn="ctr">
                        <a:lnSpc>
                          <a:spcPct val="130000"/>
                        </a:lnSpc>
                        <a:spcBef>
                          <a:spcPts val="0"/>
                        </a:spcBef>
                        <a:spcAft>
                          <a:spcPts val="0"/>
                        </a:spcAft>
                        <a:buNone/>
                      </a:pPr>
                      <a:r>
                        <a:rPr lang="en-US" sz="2300" u="none" cap="none" strike="noStrike">
                          <a:solidFill>
                            <a:srgbClr val="000000"/>
                          </a:solidFill>
                          <a:latin typeface="Josefin Sans"/>
                          <a:ea typeface="Josefin Sans"/>
                          <a:cs typeface="Josefin Sans"/>
                          <a:sym typeface="Josefin Sans"/>
                        </a:rPr>
                        <a:t>before</a:t>
                      </a:r>
                      <a:endParaRPr/>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dash"/>
                      <a:round/>
                      <a:headEnd len="sm" w="sm" type="none"/>
                      <a:tailEnd len="sm" w="sm" type="none"/>
                    </a:lnT>
                    <a:lnB cap="flat" cmpd="sng" w="9525">
                      <a:solidFill>
                        <a:srgbClr val="000000"/>
                      </a:solidFill>
                      <a:prstDash val="solid"/>
                      <a:round/>
                      <a:headEnd len="sm" w="sm" type="none"/>
                      <a:tailEnd len="sm" w="sm" type="none"/>
                    </a:lnB>
                    <a:solidFill>
                      <a:srgbClr val="F0FAF2"/>
                    </a:solidFill>
                  </a:tcPr>
                </a:tc>
                <a:tc>
                  <a:txBody>
                    <a:bodyPr/>
                    <a:lstStyle/>
                    <a:p>
                      <a:pPr indent="0" lvl="0" marL="0" marR="0" rtl="0" algn="ctr">
                        <a:lnSpc>
                          <a:spcPct val="130000"/>
                        </a:lnSpc>
                        <a:spcBef>
                          <a:spcPts val="0"/>
                        </a:spcBef>
                        <a:spcAft>
                          <a:spcPts val="0"/>
                        </a:spcAft>
                        <a:buNone/>
                      </a:pPr>
                      <a:r>
                        <a:rPr lang="en-US" sz="2300" u="none" cap="none" strike="noStrike">
                          <a:solidFill>
                            <a:srgbClr val="000000"/>
                          </a:solidFill>
                          <a:latin typeface="Josefin Sans"/>
                          <a:ea typeface="Josefin Sans"/>
                          <a:cs typeface="Josefin Sans"/>
                          <a:sym typeface="Josefin Sans"/>
                        </a:rPr>
                        <a:t>until</a:t>
                      </a:r>
                      <a:endParaRPr sz="1100" u="none" cap="none" strike="noStrike"/>
                    </a:p>
                    <a:p>
                      <a:pPr indent="0" lvl="0" marL="0" marR="0" rtl="0" algn="ctr">
                        <a:lnSpc>
                          <a:spcPct val="130000"/>
                        </a:lnSpc>
                        <a:spcBef>
                          <a:spcPts val="0"/>
                        </a:spcBef>
                        <a:spcAft>
                          <a:spcPts val="0"/>
                        </a:spcAft>
                        <a:buNone/>
                      </a:pPr>
                      <a:r>
                        <a:rPr lang="en-US" sz="2300" u="none" cap="none" strike="noStrike">
                          <a:solidFill>
                            <a:srgbClr val="000000"/>
                          </a:solidFill>
                          <a:latin typeface="Josefin Sans"/>
                          <a:ea typeface="Josefin Sans"/>
                          <a:cs typeface="Josefin Sans"/>
                          <a:sym typeface="Josefin Sans"/>
                        </a:rPr>
                        <a:t>unless</a:t>
                      </a:r>
                      <a:endParaRPr/>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dash"/>
                      <a:round/>
                      <a:headEnd len="sm" w="sm" type="none"/>
                      <a:tailEnd len="sm" w="sm" type="none"/>
                    </a:lnT>
                    <a:lnB cap="flat" cmpd="sng" w="9525">
                      <a:solidFill>
                        <a:srgbClr val="000000"/>
                      </a:solidFill>
                      <a:prstDash val="solid"/>
                      <a:round/>
                      <a:headEnd len="sm" w="sm" type="none"/>
                      <a:tailEnd len="sm" w="sm" type="none"/>
                    </a:lnB>
                    <a:solidFill>
                      <a:srgbClr val="F0FAF2"/>
                    </a:solidFill>
                  </a:tcPr>
                </a:tc>
                <a:tc>
                  <a:txBody>
                    <a:bodyPr/>
                    <a:lstStyle/>
                    <a:p>
                      <a:pPr indent="0" lvl="0" marL="0" marR="0" rtl="0" algn="ctr">
                        <a:lnSpc>
                          <a:spcPct val="130000"/>
                        </a:lnSpc>
                        <a:spcBef>
                          <a:spcPts val="0"/>
                        </a:spcBef>
                        <a:spcAft>
                          <a:spcPts val="0"/>
                        </a:spcAft>
                        <a:buNone/>
                      </a:pPr>
                      <a:r>
                        <a:rPr lang="en-US" sz="2300" u="none" cap="none" strike="noStrike">
                          <a:solidFill>
                            <a:srgbClr val="000000"/>
                          </a:solidFill>
                          <a:latin typeface="Josefin Sans"/>
                          <a:ea typeface="Josefin Sans"/>
                          <a:cs typeface="Josefin Sans"/>
                          <a:sym typeface="Josefin Sans"/>
                        </a:rPr>
                        <a:t>since</a:t>
                      </a:r>
                      <a:endParaRPr sz="1100" u="none" cap="none" strike="noStrike"/>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dash"/>
                      <a:round/>
                      <a:headEnd len="sm" w="sm" type="none"/>
                      <a:tailEnd len="sm" w="sm" type="none"/>
                    </a:lnT>
                    <a:lnB cap="flat" cmpd="sng" w="9525">
                      <a:solidFill>
                        <a:srgbClr val="000000"/>
                      </a:solidFill>
                      <a:prstDash val="solid"/>
                      <a:round/>
                      <a:headEnd len="sm" w="sm" type="none"/>
                      <a:tailEnd len="sm" w="sm" type="none"/>
                    </a:lnB>
                    <a:solidFill>
                      <a:srgbClr val="F0FAF2"/>
                    </a:solidFill>
                  </a:tcPr>
                </a:tc>
              </a:tr>
            </a:tbl>
          </a:graphicData>
        </a:graphic>
      </p:graphicFrame>
      <p:sp>
        <p:nvSpPr>
          <p:cNvPr id="359" name="Google Shape;359;p20"/>
          <p:cNvSpPr txBox="1"/>
          <p:nvPr/>
        </p:nvSpPr>
        <p:spPr>
          <a:xfrm>
            <a:off x="1014368" y="1170592"/>
            <a:ext cx="16259264" cy="1130300"/>
          </a:xfrm>
          <a:prstGeom prst="rect">
            <a:avLst/>
          </a:prstGeom>
          <a:noFill/>
          <a:ln>
            <a:noFill/>
          </a:ln>
        </p:spPr>
        <p:txBody>
          <a:bodyPr anchorCtr="0" anchor="t" bIns="0" lIns="0" spcFirstLastPara="1" rIns="0" wrap="square" tIns="0">
            <a:spAutoFit/>
          </a:bodyPr>
          <a:lstStyle/>
          <a:p>
            <a:pPr indent="0" lvl="0" marL="0" marR="0" rtl="0" algn="ctr">
              <a:lnSpc>
                <a:spcPct val="110000"/>
              </a:lnSpc>
              <a:spcBef>
                <a:spcPts val="0"/>
              </a:spcBef>
              <a:spcAft>
                <a:spcPts val="0"/>
              </a:spcAft>
              <a:buNone/>
            </a:pPr>
            <a:r>
              <a:rPr b="1" lang="en-US" sz="8000" u="none" strike="noStrike">
                <a:solidFill>
                  <a:srgbClr val="442E8D"/>
                </a:solidFill>
                <a:latin typeface="Paytone One"/>
                <a:ea typeface="Paytone One"/>
                <a:cs typeface="Paytone One"/>
                <a:sym typeface="Paytone One"/>
              </a:rPr>
              <a:t> Subordinating conjunctions</a:t>
            </a:r>
            <a:endParaRPr/>
          </a:p>
        </p:txBody>
      </p:sp>
      <p:sp>
        <p:nvSpPr>
          <p:cNvPr id="360" name="Google Shape;360;p20"/>
          <p:cNvSpPr txBox="1"/>
          <p:nvPr/>
        </p:nvSpPr>
        <p:spPr>
          <a:xfrm>
            <a:off x="3367983" y="2994906"/>
            <a:ext cx="12778771" cy="857250"/>
          </a:xfrm>
          <a:prstGeom prst="rect">
            <a:avLst/>
          </a:prstGeom>
          <a:noFill/>
          <a:ln>
            <a:noFill/>
          </a:ln>
        </p:spPr>
        <p:txBody>
          <a:bodyPr anchorCtr="0" anchor="t" bIns="0" lIns="0" spcFirstLastPara="1" rIns="0" wrap="square" tIns="0">
            <a:spAutoFit/>
          </a:bodyPr>
          <a:lstStyle/>
          <a:p>
            <a:pPr indent="0" lvl="1" marL="0" marR="0" rtl="0" algn="ctr">
              <a:lnSpc>
                <a:spcPct val="110000"/>
              </a:lnSpc>
              <a:spcBef>
                <a:spcPts val="0"/>
              </a:spcBef>
              <a:spcAft>
                <a:spcPts val="0"/>
              </a:spcAft>
              <a:buNone/>
            </a:pPr>
            <a:r>
              <a:rPr b="0" i="0" lang="en-US" sz="3000" u="none" cap="none" strike="noStrike">
                <a:solidFill>
                  <a:srgbClr val="000000"/>
                </a:solidFill>
                <a:latin typeface="Josefin Sans"/>
                <a:ea typeface="Josefin Sans"/>
                <a:cs typeface="Josefin Sans"/>
                <a:sym typeface="Josefin Sans"/>
              </a:rPr>
              <a:t>Use this mnemonic device to remember the most common subordinating conjunctions you can use when combining sentences. </a:t>
            </a:r>
            <a:endParaRPr/>
          </a:p>
        </p:txBody>
      </p:sp>
      <p:sp>
        <p:nvSpPr>
          <p:cNvPr id="361" name="Google Shape;361;p20"/>
          <p:cNvSpPr/>
          <p:nvPr/>
        </p:nvSpPr>
        <p:spPr>
          <a:xfrm rot="-10614463">
            <a:off x="14677683" y="-5296672"/>
            <a:ext cx="11443939" cy="10237124"/>
          </a:xfrm>
          <a:custGeom>
            <a:rect b="b" l="l" r="r" t="t"/>
            <a:pathLst>
              <a:path extrusionOk="0" h="10237124" w="11443939">
                <a:moveTo>
                  <a:pt x="0" y="0"/>
                </a:moveTo>
                <a:lnTo>
                  <a:pt x="11443939" y="0"/>
                </a:lnTo>
                <a:lnTo>
                  <a:pt x="11443939" y="10237123"/>
                </a:lnTo>
                <a:lnTo>
                  <a:pt x="0" y="10237123"/>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62" name="Google Shape;362;p20"/>
          <p:cNvSpPr/>
          <p:nvPr/>
        </p:nvSpPr>
        <p:spPr>
          <a:xfrm rot="-1921945">
            <a:off x="17365110" y="604690"/>
            <a:ext cx="755509" cy="848021"/>
          </a:xfrm>
          <a:custGeom>
            <a:rect b="b" l="l" r="r" t="t"/>
            <a:pathLst>
              <a:path extrusionOk="0" h="848021" w="755509">
                <a:moveTo>
                  <a:pt x="0" y="0"/>
                </a:moveTo>
                <a:lnTo>
                  <a:pt x="755509" y="0"/>
                </a:lnTo>
                <a:lnTo>
                  <a:pt x="755509" y="848020"/>
                </a:lnTo>
                <a:lnTo>
                  <a:pt x="0" y="84802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63" name="Google Shape;363;p20"/>
          <p:cNvSpPr/>
          <p:nvPr/>
        </p:nvSpPr>
        <p:spPr>
          <a:xfrm rot="748741">
            <a:off x="16077271" y="7993407"/>
            <a:ext cx="1626188" cy="1767596"/>
          </a:xfrm>
          <a:custGeom>
            <a:rect b="b" l="l" r="r" t="t"/>
            <a:pathLst>
              <a:path extrusionOk="0" h="1767596" w="1626188">
                <a:moveTo>
                  <a:pt x="0" y="0"/>
                </a:moveTo>
                <a:lnTo>
                  <a:pt x="1626188" y="0"/>
                </a:lnTo>
                <a:lnTo>
                  <a:pt x="1626188" y="1767596"/>
                </a:lnTo>
                <a:lnTo>
                  <a:pt x="0" y="1767596"/>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64" name="Google Shape;364;p20"/>
          <p:cNvSpPr/>
          <p:nvPr/>
        </p:nvSpPr>
        <p:spPr>
          <a:xfrm>
            <a:off x="265906" y="2417841"/>
            <a:ext cx="3750679" cy="5979343"/>
          </a:xfrm>
          <a:custGeom>
            <a:rect b="b" l="l" r="r" t="t"/>
            <a:pathLst>
              <a:path extrusionOk="0" h="5979343" w="3750679">
                <a:moveTo>
                  <a:pt x="0" y="0"/>
                </a:moveTo>
                <a:lnTo>
                  <a:pt x="3750679" y="0"/>
                </a:lnTo>
                <a:lnTo>
                  <a:pt x="3750679" y="5979343"/>
                </a:lnTo>
                <a:lnTo>
                  <a:pt x="0" y="5979343"/>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65" name="Google Shape;365;p20"/>
          <p:cNvSpPr/>
          <p:nvPr/>
        </p:nvSpPr>
        <p:spPr>
          <a:xfrm>
            <a:off x="-722279" y="394665"/>
            <a:ext cx="1750979" cy="1193850"/>
          </a:xfrm>
          <a:custGeom>
            <a:rect b="b" l="l" r="r" t="t"/>
            <a:pathLst>
              <a:path extrusionOk="0" h="1193850" w="1750979">
                <a:moveTo>
                  <a:pt x="0" y="0"/>
                </a:moveTo>
                <a:lnTo>
                  <a:pt x="1750979" y="0"/>
                </a:lnTo>
                <a:lnTo>
                  <a:pt x="1750979" y="1193850"/>
                </a:lnTo>
                <a:lnTo>
                  <a:pt x="0" y="1193850"/>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66" name="Google Shape;366;p20"/>
          <p:cNvSpPr/>
          <p:nvPr/>
        </p:nvSpPr>
        <p:spPr>
          <a:xfrm>
            <a:off x="13534408" y="-276276"/>
            <a:ext cx="1750979" cy="1193850"/>
          </a:xfrm>
          <a:custGeom>
            <a:rect b="b" l="l" r="r" t="t"/>
            <a:pathLst>
              <a:path extrusionOk="0" h="1193850" w="1750979">
                <a:moveTo>
                  <a:pt x="0" y="0"/>
                </a:moveTo>
                <a:lnTo>
                  <a:pt x="1750979" y="0"/>
                </a:lnTo>
                <a:lnTo>
                  <a:pt x="1750979" y="1193849"/>
                </a:lnTo>
                <a:lnTo>
                  <a:pt x="0" y="1193849"/>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67" name="Google Shape;367;p20"/>
          <p:cNvSpPr/>
          <p:nvPr/>
        </p:nvSpPr>
        <p:spPr>
          <a:xfrm>
            <a:off x="17197729" y="3142242"/>
            <a:ext cx="1750979" cy="1193850"/>
          </a:xfrm>
          <a:custGeom>
            <a:rect b="b" l="l" r="r" t="t"/>
            <a:pathLst>
              <a:path extrusionOk="0" h="1193850" w="1750979">
                <a:moveTo>
                  <a:pt x="0" y="0"/>
                </a:moveTo>
                <a:lnTo>
                  <a:pt x="1750979" y="0"/>
                </a:lnTo>
                <a:lnTo>
                  <a:pt x="1750979" y="1193850"/>
                </a:lnTo>
                <a:lnTo>
                  <a:pt x="0" y="1193850"/>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68" name="Google Shape;368;p20"/>
          <p:cNvSpPr/>
          <p:nvPr/>
        </p:nvSpPr>
        <p:spPr>
          <a:xfrm>
            <a:off x="1875339" y="8819142"/>
            <a:ext cx="1750979" cy="1193850"/>
          </a:xfrm>
          <a:custGeom>
            <a:rect b="b" l="l" r="r" t="t"/>
            <a:pathLst>
              <a:path extrusionOk="0" h="1193850" w="1750979">
                <a:moveTo>
                  <a:pt x="0" y="0"/>
                </a:moveTo>
                <a:lnTo>
                  <a:pt x="1750979" y="0"/>
                </a:lnTo>
                <a:lnTo>
                  <a:pt x="1750979" y="1193850"/>
                </a:lnTo>
                <a:lnTo>
                  <a:pt x="0" y="1193850"/>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69" name="Google Shape;369;p20"/>
          <p:cNvSpPr/>
          <p:nvPr/>
        </p:nvSpPr>
        <p:spPr>
          <a:xfrm rot="-1276789">
            <a:off x="1541186" y="8909166"/>
            <a:ext cx="668306" cy="916629"/>
          </a:xfrm>
          <a:custGeom>
            <a:rect b="b" l="l" r="r" t="t"/>
            <a:pathLst>
              <a:path extrusionOk="0" h="916629" w="668306">
                <a:moveTo>
                  <a:pt x="0" y="0"/>
                </a:moveTo>
                <a:lnTo>
                  <a:pt x="668306" y="0"/>
                </a:lnTo>
                <a:lnTo>
                  <a:pt x="668306" y="916629"/>
                </a:lnTo>
                <a:lnTo>
                  <a:pt x="0" y="916629"/>
                </a:lnTo>
                <a:lnTo>
                  <a:pt x="0" y="0"/>
                </a:lnTo>
                <a:close/>
              </a:path>
            </a:pathLst>
          </a:custGeom>
          <a:blipFill rotWithShape="1">
            <a:blip r:embed="rId8">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B9D"/>
        </a:solidFill>
      </p:bgPr>
    </p:bg>
    <p:spTree>
      <p:nvGrpSpPr>
        <p:cNvPr id="373" name="Shape 373"/>
        <p:cNvGrpSpPr/>
        <p:nvPr/>
      </p:nvGrpSpPr>
      <p:grpSpPr>
        <a:xfrm>
          <a:off x="0" y="0"/>
          <a:ext cx="0" cy="0"/>
          <a:chOff x="0" y="0"/>
          <a:chExt cx="0" cy="0"/>
        </a:xfrm>
      </p:grpSpPr>
      <p:sp>
        <p:nvSpPr>
          <p:cNvPr id="374" name="Google Shape;374;p21"/>
          <p:cNvSpPr txBox="1"/>
          <p:nvPr/>
        </p:nvSpPr>
        <p:spPr>
          <a:xfrm>
            <a:off x="1028700" y="824001"/>
            <a:ext cx="16230600" cy="2235200"/>
          </a:xfrm>
          <a:prstGeom prst="rect">
            <a:avLst/>
          </a:prstGeom>
          <a:noFill/>
          <a:ln>
            <a:noFill/>
          </a:ln>
        </p:spPr>
        <p:txBody>
          <a:bodyPr anchorCtr="0" anchor="t" bIns="0" lIns="0" spcFirstLastPara="1" rIns="0" wrap="square" tIns="0">
            <a:spAutoFit/>
          </a:bodyPr>
          <a:lstStyle/>
          <a:p>
            <a:pPr indent="0" lvl="0" marL="0" marR="0" rtl="0" algn="ctr">
              <a:lnSpc>
                <a:spcPct val="110000"/>
              </a:lnSpc>
              <a:spcBef>
                <a:spcPts val="0"/>
              </a:spcBef>
              <a:spcAft>
                <a:spcPts val="0"/>
              </a:spcAft>
              <a:buNone/>
            </a:pPr>
            <a:r>
              <a:rPr b="1" lang="en-US" sz="8000">
                <a:solidFill>
                  <a:srgbClr val="442E8D"/>
                </a:solidFill>
                <a:latin typeface="Paytone One"/>
                <a:ea typeface="Paytone One"/>
                <a:cs typeface="Paytone One"/>
                <a:sym typeface="Paytone One"/>
              </a:rPr>
              <a:t>How can these sentences</a:t>
            </a:r>
            <a:endParaRPr/>
          </a:p>
          <a:p>
            <a:pPr indent="0" lvl="0" marL="0" marR="0" rtl="0" algn="ctr">
              <a:lnSpc>
                <a:spcPct val="110000"/>
              </a:lnSpc>
              <a:spcBef>
                <a:spcPts val="0"/>
              </a:spcBef>
              <a:spcAft>
                <a:spcPts val="0"/>
              </a:spcAft>
              <a:buNone/>
            </a:pPr>
            <a:r>
              <a:rPr b="1" lang="en-US" sz="8000">
                <a:solidFill>
                  <a:srgbClr val="442E8D"/>
                </a:solidFill>
                <a:latin typeface="Paytone One"/>
                <a:ea typeface="Paytone One"/>
                <a:cs typeface="Paytone One"/>
                <a:sym typeface="Paytone One"/>
              </a:rPr>
              <a:t> be connected?</a:t>
            </a:r>
            <a:endParaRPr/>
          </a:p>
        </p:txBody>
      </p:sp>
      <p:grpSp>
        <p:nvGrpSpPr>
          <p:cNvPr id="375" name="Google Shape;375;p21"/>
          <p:cNvGrpSpPr/>
          <p:nvPr/>
        </p:nvGrpSpPr>
        <p:grpSpPr>
          <a:xfrm>
            <a:off x="650924" y="4791072"/>
            <a:ext cx="4436015" cy="2703656"/>
            <a:chOff x="0" y="0"/>
            <a:chExt cx="968177" cy="590083"/>
          </a:xfrm>
        </p:grpSpPr>
        <p:sp>
          <p:nvSpPr>
            <p:cNvPr id="376" name="Google Shape;376;p21"/>
            <p:cNvSpPr/>
            <p:nvPr/>
          </p:nvSpPr>
          <p:spPr>
            <a:xfrm>
              <a:off x="0" y="0"/>
              <a:ext cx="968177" cy="590083"/>
            </a:xfrm>
            <a:custGeom>
              <a:rect b="b" l="l" r="r" t="t"/>
              <a:pathLst>
                <a:path extrusionOk="0" h="590083" w="968177">
                  <a:moveTo>
                    <a:pt x="541086" y="0"/>
                  </a:moveTo>
                  <a:cubicBezTo>
                    <a:pt x="551539" y="0"/>
                    <a:pt x="562055" y="0"/>
                    <a:pt x="572487" y="0"/>
                  </a:cubicBezTo>
                  <a:cubicBezTo>
                    <a:pt x="655660" y="9785"/>
                    <a:pt x="707640" y="42356"/>
                    <a:pt x="731316" y="95653"/>
                  </a:cubicBezTo>
                  <a:cubicBezTo>
                    <a:pt x="869980" y="88545"/>
                    <a:pt x="968177" y="189321"/>
                    <a:pt x="909356" y="288229"/>
                  </a:cubicBezTo>
                  <a:cubicBezTo>
                    <a:pt x="929787" y="309012"/>
                    <a:pt x="946832" y="332261"/>
                    <a:pt x="952988" y="363464"/>
                  </a:cubicBezTo>
                  <a:cubicBezTo>
                    <a:pt x="952988" y="372402"/>
                    <a:pt x="952988" y="381320"/>
                    <a:pt x="952988" y="390257"/>
                  </a:cubicBezTo>
                  <a:cubicBezTo>
                    <a:pt x="934643" y="469672"/>
                    <a:pt x="855704" y="523335"/>
                    <a:pt x="726108" y="508889"/>
                  </a:cubicBezTo>
                  <a:cubicBezTo>
                    <a:pt x="692764" y="549665"/>
                    <a:pt x="633432" y="590083"/>
                    <a:pt x="541105" y="585414"/>
                  </a:cubicBezTo>
                  <a:cubicBezTo>
                    <a:pt x="493383" y="582737"/>
                    <a:pt x="460183" y="567232"/>
                    <a:pt x="431115" y="548394"/>
                  </a:cubicBezTo>
                  <a:cubicBezTo>
                    <a:pt x="400499" y="564053"/>
                    <a:pt x="367341" y="576342"/>
                    <a:pt x="319433" y="576477"/>
                  </a:cubicBezTo>
                  <a:cubicBezTo>
                    <a:pt x="208596" y="576709"/>
                    <a:pt x="134450" y="516382"/>
                    <a:pt x="132653" y="433634"/>
                  </a:cubicBezTo>
                  <a:cubicBezTo>
                    <a:pt x="61399" y="414276"/>
                    <a:pt x="13139" y="378142"/>
                    <a:pt x="0" y="316312"/>
                  </a:cubicBezTo>
                  <a:cubicBezTo>
                    <a:pt x="0" y="307375"/>
                    <a:pt x="0" y="298418"/>
                    <a:pt x="0" y="289519"/>
                  </a:cubicBezTo>
                  <a:cubicBezTo>
                    <a:pt x="14503" y="228249"/>
                    <a:pt x="60139" y="189764"/>
                    <a:pt x="136123" y="173449"/>
                  </a:cubicBezTo>
                  <a:cubicBezTo>
                    <a:pt x="131558" y="70093"/>
                    <a:pt x="283548" y="5509"/>
                    <a:pt x="408412" y="51043"/>
                  </a:cubicBezTo>
                  <a:cubicBezTo>
                    <a:pt x="438141" y="28526"/>
                    <a:pt x="480202" y="3968"/>
                    <a:pt x="541086" y="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77" name="Google Shape;377;p21"/>
            <p:cNvSpPr txBox="1"/>
            <p:nvPr/>
          </p:nvSpPr>
          <p:spPr>
            <a:xfrm>
              <a:off x="44671" y="69066"/>
              <a:ext cx="863645" cy="433087"/>
            </a:xfrm>
            <a:prstGeom prst="rect">
              <a:avLst/>
            </a:prstGeom>
            <a:noFill/>
            <a:ln>
              <a:noFill/>
            </a:ln>
          </p:spPr>
          <p:txBody>
            <a:bodyPr anchorCtr="0" anchor="ctr" bIns="50800" lIns="50800" spcFirstLastPara="1" rIns="50800" wrap="square" tIns="50800">
              <a:noAutofit/>
            </a:bodyPr>
            <a:lstStyle/>
            <a:p>
              <a:pPr indent="0" lvl="0" marL="0" marR="0" rtl="0" algn="ctr">
                <a:lnSpc>
                  <a:spcPct val="187722"/>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378" name="Google Shape;378;p21"/>
          <p:cNvGrpSpPr/>
          <p:nvPr/>
        </p:nvGrpSpPr>
        <p:grpSpPr>
          <a:xfrm>
            <a:off x="6583718" y="4918842"/>
            <a:ext cx="4436015" cy="2703656"/>
            <a:chOff x="0" y="0"/>
            <a:chExt cx="968177" cy="590083"/>
          </a:xfrm>
        </p:grpSpPr>
        <p:sp>
          <p:nvSpPr>
            <p:cNvPr id="379" name="Google Shape;379;p21"/>
            <p:cNvSpPr/>
            <p:nvPr/>
          </p:nvSpPr>
          <p:spPr>
            <a:xfrm>
              <a:off x="0" y="0"/>
              <a:ext cx="968177" cy="590083"/>
            </a:xfrm>
            <a:custGeom>
              <a:rect b="b" l="l" r="r" t="t"/>
              <a:pathLst>
                <a:path extrusionOk="0" h="590083" w="968177">
                  <a:moveTo>
                    <a:pt x="541086" y="0"/>
                  </a:moveTo>
                  <a:cubicBezTo>
                    <a:pt x="551539" y="0"/>
                    <a:pt x="562055" y="0"/>
                    <a:pt x="572487" y="0"/>
                  </a:cubicBezTo>
                  <a:cubicBezTo>
                    <a:pt x="655660" y="9785"/>
                    <a:pt x="707640" y="42356"/>
                    <a:pt x="731316" y="95653"/>
                  </a:cubicBezTo>
                  <a:cubicBezTo>
                    <a:pt x="869980" y="88545"/>
                    <a:pt x="968177" y="189321"/>
                    <a:pt x="909356" y="288229"/>
                  </a:cubicBezTo>
                  <a:cubicBezTo>
                    <a:pt x="929787" y="309012"/>
                    <a:pt x="946832" y="332261"/>
                    <a:pt x="952988" y="363464"/>
                  </a:cubicBezTo>
                  <a:cubicBezTo>
                    <a:pt x="952988" y="372402"/>
                    <a:pt x="952988" y="381320"/>
                    <a:pt x="952988" y="390257"/>
                  </a:cubicBezTo>
                  <a:cubicBezTo>
                    <a:pt x="934643" y="469672"/>
                    <a:pt x="855704" y="523335"/>
                    <a:pt x="726108" y="508889"/>
                  </a:cubicBezTo>
                  <a:cubicBezTo>
                    <a:pt x="692764" y="549665"/>
                    <a:pt x="633432" y="590083"/>
                    <a:pt x="541105" y="585414"/>
                  </a:cubicBezTo>
                  <a:cubicBezTo>
                    <a:pt x="493383" y="582737"/>
                    <a:pt x="460183" y="567232"/>
                    <a:pt x="431115" y="548394"/>
                  </a:cubicBezTo>
                  <a:cubicBezTo>
                    <a:pt x="400499" y="564053"/>
                    <a:pt x="367341" y="576342"/>
                    <a:pt x="319433" y="576477"/>
                  </a:cubicBezTo>
                  <a:cubicBezTo>
                    <a:pt x="208596" y="576709"/>
                    <a:pt x="134450" y="516382"/>
                    <a:pt x="132653" y="433634"/>
                  </a:cubicBezTo>
                  <a:cubicBezTo>
                    <a:pt x="61399" y="414276"/>
                    <a:pt x="13139" y="378142"/>
                    <a:pt x="0" y="316312"/>
                  </a:cubicBezTo>
                  <a:cubicBezTo>
                    <a:pt x="0" y="307375"/>
                    <a:pt x="0" y="298418"/>
                    <a:pt x="0" y="289519"/>
                  </a:cubicBezTo>
                  <a:cubicBezTo>
                    <a:pt x="14503" y="228249"/>
                    <a:pt x="60139" y="189764"/>
                    <a:pt x="136123" y="173449"/>
                  </a:cubicBezTo>
                  <a:cubicBezTo>
                    <a:pt x="131558" y="70093"/>
                    <a:pt x="283548" y="5509"/>
                    <a:pt x="408412" y="51043"/>
                  </a:cubicBezTo>
                  <a:cubicBezTo>
                    <a:pt x="438141" y="28526"/>
                    <a:pt x="480202" y="3968"/>
                    <a:pt x="541086" y="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80" name="Google Shape;380;p21"/>
            <p:cNvSpPr txBox="1"/>
            <p:nvPr/>
          </p:nvSpPr>
          <p:spPr>
            <a:xfrm>
              <a:off x="44671" y="69066"/>
              <a:ext cx="863645" cy="433087"/>
            </a:xfrm>
            <a:prstGeom prst="rect">
              <a:avLst/>
            </a:prstGeom>
            <a:noFill/>
            <a:ln>
              <a:noFill/>
            </a:ln>
          </p:spPr>
          <p:txBody>
            <a:bodyPr anchorCtr="0" anchor="ctr" bIns="50800" lIns="50800" spcFirstLastPara="1" rIns="50800" wrap="square" tIns="50800">
              <a:noAutofit/>
            </a:bodyPr>
            <a:lstStyle/>
            <a:p>
              <a:pPr indent="0" lvl="0" marL="0" marR="0" rtl="0" algn="ctr">
                <a:lnSpc>
                  <a:spcPct val="187722"/>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381" name="Google Shape;381;p21"/>
          <p:cNvGrpSpPr/>
          <p:nvPr/>
        </p:nvGrpSpPr>
        <p:grpSpPr>
          <a:xfrm>
            <a:off x="12736666" y="4140772"/>
            <a:ext cx="5250113" cy="4181032"/>
            <a:chOff x="0" y="0"/>
            <a:chExt cx="1145857" cy="912526"/>
          </a:xfrm>
        </p:grpSpPr>
        <p:sp>
          <p:nvSpPr>
            <p:cNvPr id="382" name="Google Shape;382;p21"/>
            <p:cNvSpPr/>
            <p:nvPr/>
          </p:nvSpPr>
          <p:spPr>
            <a:xfrm>
              <a:off x="0" y="0"/>
              <a:ext cx="1145857" cy="912526"/>
            </a:xfrm>
            <a:custGeom>
              <a:rect b="b" l="l" r="r" t="t"/>
              <a:pathLst>
                <a:path extrusionOk="0" h="912526" w="1145857">
                  <a:moveTo>
                    <a:pt x="641969" y="0"/>
                  </a:moveTo>
                  <a:cubicBezTo>
                    <a:pt x="654371" y="0"/>
                    <a:pt x="666847" y="0"/>
                    <a:pt x="679224" y="0"/>
                  </a:cubicBezTo>
                  <a:cubicBezTo>
                    <a:pt x="777905" y="15170"/>
                    <a:pt x="839576" y="65668"/>
                    <a:pt x="867666" y="148299"/>
                  </a:cubicBezTo>
                  <a:cubicBezTo>
                    <a:pt x="1032183" y="137279"/>
                    <a:pt x="1145857" y="293522"/>
                    <a:pt x="1078901" y="446867"/>
                  </a:cubicBezTo>
                  <a:cubicBezTo>
                    <a:pt x="1103142" y="479089"/>
                    <a:pt x="1123365" y="515133"/>
                    <a:pt x="1130668" y="563511"/>
                  </a:cubicBezTo>
                  <a:cubicBezTo>
                    <a:pt x="1130668" y="577368"/>
                    <a:pt x="1130668" y="591194"/>
                    <a:pt x="1130668" y="605050"/>
                  </a:cubicBezTo>
                  <a:cubicBezTo>
                    <a:pt x="1108903" y="728174"/>
                    <a:pt x="1015246" y="811374"/>
                    <a:pt x="861488" y="788976"/>
                  </a:cubicBezTo>
                  <a:cubicBezTo>
                    <a:pt x="821927" y="852195"/>
                    <a:pt x="751532" y="912526"/>
                    <a:pt x="641992" y="907620"/>
                  </a:cubicBezTo>
                  <a:cubicBezTo>
                    <a:pt x="585372" y="903470"/>
                    <a:pt x="545982" y="879430"/>
                    <a:pt x="511495" y="850225"/>
                  </a:cubicBezTo>
                  <a:cubicBezTo>
                    <a:pt x="475170" y="874502"/>
                    <a:pt x="435830" y="893554"/>
                    <a:pt x="378989" y="893764"/>
                  </a:cubicBezTo>
                  <a:cubicBezTo>
                    <a:pt x="247487" y="894123"/>
                    <a:pt x="159518" y="800593"/>
                    <a:pt x="157385" y="672302"/>
                  </a:cubicBezTo>
                  <a:cubicBezTo>
                    <a:pt x="72847" y="642289"/>
                    <a:pt x="15589" y="586267"/>
                    <a:pt x="0" y="490406"/>
                  </a:cubicBezTo>
                  <a:cubicBezTo>
                    <a:pt x="0" y="476551"/>
                    <a:pt x="0" y="462665"/>
                    <a:pt x="0" y="448867"/>
                  </a:cubicBezTo>
                  <a:cubicBezTo>
                    <a:pt x="17207" y="353875"/>
                    <a:pt x="71352" y="294207"/>
                    <a:pt x="161503" y="268914"/>
                  </a:cubicBezTo>
                  <a:cubicBezTo>
                    <a:pt x="156086" y="108671"/>
                    <a:pt x="336414" y="8541"/>
                    <a:pt x="484558" y="79137"/>
                  </a:cubicBezTo>
                  <a:cubicBezTo>
                    <a:pt x="519830" y="44227"/>
                    <a:pt x="569733" y="6152"/>
                    <a:pt x="641969" y="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83" name="Google Shape;383;p21"/>
            <p:cNvSpPr txBox="1"/>
            <p:nvPr/>
          </p:nvSpPr>
          <p:spPr>
            <a:xfrm>
              <a:off x="53000" y="122806"/>
              <a:ext cx="1024668" cy="655726"/>
            </a:xfrm>
            <a:prstGeom prst="rect">
              <a:avLst/>
            </a:prstGeom>
            <a:noFill/>
            <a:ln>
              <a:noFill/>
            </a:ln>
          </p:spPr>
          <p:txBody>
            <a:bodyPr anchorCtr="0" anchor="ctr" bIns="50800" lIns="50800" spcFirstLastPara="1" rIns="50800" wrap="square" tIns="50800">
              <a:noAutofit/>
            </a:bodyPr>
            <a:lstStyle/>
            <a:p>
              <a:pPr indent="0" lvl="0" marL="0" marR="0" rtl="0" algn="ctr">
                <a:lnSpc>
                  <a:spcPct val="187722"/>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384" name="Google Shape;384;p21"/>
          <p:cNvSpPr txBox="1"/>
          <p:nvPr/>
        </p:nvSpPr>
        <p:spPr>
          <a:xfrm>
            <a:off x="2897544" y="3414430"/>
            <a:ext cx="12877902" cy="848285"/>
          </a:xfrm>
          <a:prstGeom prst="rect">
            <a:avLst/>
          </a:prstGeom>
          <a:noFill/>
          <a:ln>
            <a:noFill/>
          </a:ln>
        </p:spPr>
        <p:txBody>
          <a:bodyPr anchorCtr="0" anchor="t" bIns="0" lIns="0" spcFirstLastPara="1" rIns="0" wrap="square" tIns="0">
            <a:spAutoFit/>
          </a:bodyPr>
          <a:lstStyle/>
          <a:p>
            <a:pPr indent="0" lvl="0" marL="0" marR="0" rtl="0" algn="ctr">
              <a:lnSpc>
                <a:spcPct val="110000"/>
              </a:lnSpc>
              <a:spcBef>
                <a:spcPts val="0"/>
              </a:spcBef>
              <a:spcAft>
                <a:spcPts val="0"/>
              </a:spcAft>
              <a:buNone/>
            </a:pPr>
            <a:r>
              <a:rPr b="1" lang="en-US" sz="3000">
                <a:solidFill>
                  <a:srgbClr val="000000"/>
                </a:solidFill>
                <a:latin typeface="Josefin Sans"/>
                <a:ea typeface="Josefin Sans"/>
                <a:cs typeface="Josefin Sans"/>
                <a:sym typeface="Josefin Sans"/>
              </a:rPr>
              <a:t>Subordinating conjunctions</a:t>
            </a:r>
            <a:r>
              <a:rPr lang="en-US" sz="3000">
                <a:solidFill>
                  <a:srgbClr val="000000"/>
                </a:solidFill>
                <a:latin typeface="Josefin Sans"/>
                <a:ea typeface="Josefin Sans"/>
                <a:cs typeface="Josefin Sans"/>
                <a:sym typeface="Josefin Sans"/>
              </a:rPr>
              <a:t> are words we can use to combine </a:t>
            </a:r>
            <a:endParaRPr/>
          </a:p>
          <a:p>
            <a:pPr indent="0" lvl="1" marL="0" marR="0" rtl="0" algn="ctr">
              <a:lnSpc>
                <a:spcPct val="110000"/>
              </a:lnSpc>
              <a:spcBef>
                <a:spcPts val="0"/>
              </a:spcBef>
              <a:spcAft>
                <a:spcPts val="0"/>
              </a:spcAft>
              <a:buNone/>
            </a:pPr>
            <a:r>
              <a:rPr b="0" i="0" lang="en-US" sz="3000" u="none" cap="none" strike="noStrike">
                <a:solidFill>
                  <a:srgbClr val="000000"/>
                </a:solidFill>
                <a:latin typeface="Josefin Sans"/>
                <a:ea typeface="Josefin Sans"/>
                <a:cs typeface="Josefin Sans"/>
                <a:sym typeface="Josefin Sans"/>
              </a:rPr>
              <a:t>dependent and independent clauses. </a:t>
            </a:r>
            <a:endParaRPr/>
          </a:p>
        </p:txBody>
      </p:sp>
      <p:sp>
        <p:nvSpPr>
          <p:cNvPr id="385" name="Google Shape;385;p21"/>
          <p:cNvSpPr txBox="1"/>
          <p:nvPr/>
        </p:nvSpPr>
        <p:spPr>
          <a:xfrm>
            <a:off x="1249777" y="5905287"/>
            <a:ext cx="3168716" cy="647215"/>
          </a:xfrm>
          <a:prstGeom prst="rect">
            <a:avLst/>
          </a:prstGeom>
          <a:noFill/>
          <a:ln>
            <a:noFill/>
          </a:ln>
        </p:spPr>
        <p:txBody>
          <a:bodyPr anchorCtr="0" anchor="t" bIns="0" lIns="0" spcFirstLastPara="1" rIns="0" wrap="square" tIns="0">
            <a:spAutoFit/>
          </a:bodyPr>
          <a:lstStyle/>
          <a:p>
            <a:pPr indent="0" lvl="1" marL="0" marR="0" rtl="0" algn="ctr">
              <a:lnSpc>
                <a:spcPct val="110000"/>
              </a:lnSpc>
              <a:spcBef>
                <a:spcPts val="0"/>
              </a:spcBef>
              <a:spcAft>
                <a:spcPts val="0"/>
              </a:spcAft>
              <a:buNone/>
            </a:pPr>
            <a:r>
              <a:rPr b="0" i="0" lang="en-US" sz="2300" u="none" cap="none" strike="noStrike">
                <a:solidFill>
                  <a:srgbClr val="000000"/>
                </a:solidFill>
                <a:latin typeface="Josefin Sans"/>
                <a:ea typeface="Josefin Sans"/>
                <a:cs typeface="Josefin Sans"/>
                <a:sym typeface="Josefin Sans"/>
              </a:rPr>
              <a:t>Always being connected can cause problems. </a:t>
            </a:r>
            <a:endParaRPr/>
          </a:p>
        </p:txBody>
      </p:sp>
      <p:sp>
        <p:nvSpPr>
          <p:cNvPr id="386" name="Google Shape;386;p21"/>
          <p:cNvSpPr txBox="1"/>
          <p:nvPr/>
        </p:nvSpPr>
        <p:spPr>
          <a:xfrm>
            <a:off x="7363811" y="5816370"/>
            <a:ext cx="3026390" cy="960979"/>
          </a:xfrm>
          <a:prstGeom prst="rect">
            <a:avLst/>
          </a:prstGeom>
          <a:noFill/>
          <a:ln>
            <a:noFill/>
          </a:ln>
        </p:spPr>
        <p:txBody>
          <a:bodyPr anchorCtr="0" anchor="t" bIns="0" lIns="0" spcFirstLastPara="1" rIns="0" wrap="square" tIns="0">
            <a:spAutoFit/>
          </a:bodyPr>
          <a:lstStyle/>
          <a:p>
            <a:pPr indent="0" lvl="1" marL="0" marR="0" rtl="0" algn="ctr">
              <a:lnSpc>
                <a:spcPct val="110000"/>
              </a:lnSpc>
              <a:spcBef>
                <a:spcPts val="0"/>
              </a:spcBef>
              <a:spcAft>
                <a:spcPts val="0"/>
              </a:spcAft>
              <a:buNone/>
            </a:pPr>
            <a:r>
              <a:rPr b="0" i="0" lang="en-US" sz="2300" u="none" cap="none" strike="noStrike">
                <a:solidFill>
                  <a:srgbClr val="000000"/>
                </a:solidFill>
                <a:latin typeface="Josefin Sans"/>
                <a:ea typeface="Josefin Sans"/>
                <a:cs typeface="Josefin Sans"/>
                <a:sym typeface="Josefin Sans"/>
              </a:rPr>
              <a:t>Moderate your screen time and watch out for false information. </a:t>
            </a:r>
            <a:endParaRPr/>
          </a:p>
        </p:txBody>
      </p:sp>
      <p:sp>
        <p:nvSpPr>
          <p:cNvPr id="387" name="Google Shape;387;p21"/>
          <p:cNvSpPr txBox="1"/>
          <p:nvPr/>
        </p:nvSpPr>
        <p:spPr>
          <a:xfrm>
            <a:off x="13601902" y="5510391"/>
            <a:ext cx="3450047" cy="1588509"/>
          </a:xfrm>
          <a:prstGeom prst="rect">
            <a:avLst/>
          </a:prstGeom>
          <a:noFill/>
          <a:ln>
            <a:noFill/>
          </a:ln>
        </p:spPr>
        <p:txBody>
          <a:bodyPr anchorCtr="0" anchor="t" bIns="0" lIns="0" spcFirstLastPara="1" rIns="0" wrap="square" tIns="0">
            <a:spAutoFit/>
          </a:bodyPr>
          <a:lstStyle/>
          <a:p>
            <a:pPr indent="0" lvl="1" marL="0" marR="0" rtl="0" algn="ctr">
              <a:lnSpc>
                <a:spcPct val="110000"/>
              </a:lnSpc>
              <a:spcBef>
                <a:spcPts val="0"/>
              </a:spcBef>
              <a:spcAft>
                <a:spcPts val="0"/>
              </a:spcAft>
              <a:buNone/>
            </a:pPr>
            <a:r>
              <a:rPr b="0" i="0" lang="en-US" sz="2300" u="none" cap="none" strike="noStrike">
                <a:solidFill>
                  <a:srgbClr val="000000"/>
                </a:solidFill>
                <a:latin typeface="Josefin Sans"/>
                <a:ea typeface="Josefin Sans"/>
                <a:cs typeface="Josefin Sans"/>
                <a:sym typeface="Josefin Sans"/>
              </a:rPr>
              <a:t>Always being connected can cause problems </a:t>
            </a:r>
            <a:r>
              <a:rPr b="1" i="0" lang="en-US" sz="2300" u="none" cap="none" strike="noStrike">
                <a:solidFill>
                  <a:srgbClr val="000000"/>
                </a:solidFill>
                <a:latin typeface="Josefin Sans"/>
                <a:ea typeface="Josefin Sans"/>
                <a:cs typeface="Josefin Sans"/>
                <a:sym typeface="Josefin Sans"/>
              </a:rPr>
              <a:t>if </a:t>
            </a:r>
            <a:r>
              <a:rPr b="0" i="0" lang="en-US" sz="2300" u="none" cap="none" strike="noStrike">
                <a:solidFill>
                  <a:srgbClr val="000000"/>
                </a:solidFill>
                <a:latin typeface="Josefin Sans"/>
                <a:ea typeface="Josefin Sans"/>
                <a:cs typeface="Josefin Sans"/>
                <a:sym typeface="Josefin Sans"/>
              </a:rPr>
              <a:t>you do not moderate your screen time and watch out for false information. </a:t>
            </a:r>
            <a:endParaRPr/>
          </a:p>
        </p:txBody>
      </p:sp>
      <p:sp>
        <p:nvSpPr>
          <p:cNvPr id="388" name="Google Shape;388;p21"/>
          <p:cNvSpPr txBox="1"/>
          <p:nvPr/>
        </p:nvSpPr>
        <p:spPr>
          <a:xfrm>
            <a:off x="1887601" y="8405495"/>
            <a:ext cx="14512797" cy="962025"/>
          </a:xfrm>
          <a:prstGeom prst="rect">
            <a:avLst/>
          </a:prstGeom>
          <a:noFill/>
          <a:ln>
            <a:noFill/>
          </a:ln>
        </p:spPr>
        <p:txBody>
          <a:bodyPr anchorCtr="0" anchor="t" bIns="0" lIns="0" spcFirstLastPara="1" rIns="0" wrap="square" tIns="0">
            <a:spAutoFit/>
          </a:bodyPr>
          <a:lstStyle/>
          <a:p>
            <a:pPr indent="0" lvl="0" marL="0" marR="0" rtl="0" algn="ctr">
              <a:lnSpc>
                <a:spcPct val="130010"/>
              </a:lnSpc>
              <a:spcBef>
                <a:spcPts val="0"/>
              </a:spcBef>
              <a:spcAft>
                <a:spcPts val="0"/>
              </a:spcAft>
              <a:buNone/>
            </a:pPr>
            <a:r>
              <a:rPr lang="en-US" sz="2999">
                <a:solidFill>
                  <a:srgbClr val="000000"/>
                </a:solidFill>
                <a:latin typeface="Josefin Sans"/>
                <a:ea typeface="Josefin Sans"/>
                <a:cs typeface="Josefin Sans"/>
                <a:sym typeface="Josefin Sans"/>
              </a:rPr>
              <a:t>What possible relationship can be used here?</a:t>
            </a:r>
            <a:endParaRPr/>
          </a:p>
          <a:p>
            <a:pPr indent="0" lvl="0" marL="0" marR="0" rtl="0" algn="ctr">
              <a:lnSpc>
                <a:spcPct val="130010"/>
              </a:lnSpc>
              <a:spcBef>
                <a:spcPts val="0"/>
              </a:spcBef>
              <a:spcAft>
                <a:spcPts val="0"/>
              </a:spcAft>
              <a:buNone/>
            </a:pPr>
            <a:r>
              <a:rPr b="1" lang="en-US" sz="2999">
                <a:solidFill>
                  <a:srgbClr val="000000"/>
                </a:solidFill>
                <a:latin typeface="Josefin Sans"/>
                <a:ea typeface="Josefin Sans"/>
                <a:cs typeface="Josefin Sans"/>
                <a:sym typeface="Josefin Sans"/>
              </a:rPr>
              <a:t>Conditional</a:t>
            </a:r>
            <a:r>
              <a:rPr lang="en-US" sz="2999">
                <a:solidFill>
                  <a:srgbClr val="000000"/>
                </a:solidFill>
                <a:latin typeface="Josefin Sans"/>
                <a:ea typeface="Josefin Sans"/>
                <a:cs typeface="Josefin Sans"/>
                <a:sym typeface="Josefin Sans"/>
              </a:rPr>
              <a:t>? Reasons? Opposing Ideas?</a:t>
            </a:r>
            <a:r>
              <a:rPr b="1" lang="en-US" sz="2999">
                <a:solidFill>
                  <a:srgbClr val="000000"/>
                </a:solidFill>
                <a:latin typeface="Josefin Sans"/>
                <a:ea typeface="Josefin Sans"/>
                <a:cs typeface="Josefin Sans"/>
                <a:sym typeface="Josefin Sans"/>
              </a:rPr>
              <a:t> </a:t>
            </a:r>
            <a:r>
              <a:rPr lang="en-US" sz="2999">
                <a:solidFill>
                  <a:srgbClr val="000000"/>
                </a:solidFill>
                <a:latin typeface="Josefin Sans"/>
                <a:ea typeface="Josefin Sans"/>
                <a:cs typeface="Josefin Sans"/>
                <a:sym typeface="Josefin Sans"/>
              </a:rPr>
              <a:t>Choices? Similar Ideas?</a:t>
            </a:r>
            <a:endParaRPr/>
          </a:p>
        </p:txBody>
      </p:sp>
      <p:sp>
        <p:nvSpPr>
          <p:cNvPr id="389" name="Google Shape;389;p21"/>
          <p:cNvSpPr/>
          <p:nvPr/>
        </p:nvSpPr>
        <p:spPr>
          <a:xfrm rot="1812646">
            <a:off x="15764160" y="8546825"/>
            <a:ext cx="815578" cy="940394"/>
          </a:xfrm>
          <a:custGeom>
            <a:rect b="b" l="l" r="r" t="t"/>
            <a:pathLst>
              <a:path extrusionOk="0" h="940394" w="815578">
                <a:moveTo>
                  <a:pt x="0" y="0"/>
                </a:moveTo>
                <a:lnTo>
                  <a:pt x="815578" y="0"/>
                </a:lnTo>
                <a:lnTo>
                  <a:pt x="815578" y="940394"/>
                </a:lnTo>
                <a:lnTo>
                  <a:pt x="0" y="940394"/>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90" name="Google Shape;390;p21"/>
          <p:cNvSpPr/>
          <p:nvPr/>
        </p:nvSpPr>
        <p:spPr>
          <a:xfrm rot="-1432368">
            <a:off x="-535843" y="8005114"/>
            <a:ext cx="2287635" cy="2506373"/>
          </a:xfrm>
          <a:custGeom>
            <a:rect b="b" l="l" r="r" t="t"/>
            <a:pathLst>
              <a:path extrusionOk="0" h="2506373" w="2287635">
                <a:moveTo>
                  <a:pt x="0" y="0"/>
                </a:moveTo>
                <a:lnTo>
                  <a:pt x="2287635" y="0"/>
                </a:lnTo>
                <a:lnTo>
                  <a:pt x="2287635" y="2506372"/>
                </a:lnTo>
                <a:lnTo>
                  <a:pt x="0" y="2506372"/>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91" name="Google Shape;391;p21"/>
          <p:cNvSpPr/>
          <p:nvPr/>
        </p:nvSpPr>
        <p:spPr>
          <a:xfrm rot="1524775">
            <a:off x="-557986" y="360776"/>
            <a:ext cx="2200106" cy="2300491"/>
          </a:xfrm>
          <a:custGeom>
            <a:rect b="b" l="l" r="r" t="t"/>
            <a:pathLst>
              <a:path extrusionOk="0" h="2300491" w="2200106">
                <a:moveTo>
                  <a:pt x="0" y="0"/>
                </a:moveTo>
                <a:lnTo>
                  <a:pt x="2200106" y="0"/>
                </a:lnTo>
                <a:lnTo>
                  <a:pt x="2200106" y="2300492"/>
                </a:lnTo>
                <a:lnTo>
                  <a:pt x="0" y="2300492"/>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392" name="Google Shape;392;p21"/>
          <p:cNvGrpSpPr/>
          <p:nvPr/>
        </p:nvGrpSpPr>
        <p:grpSpPr>
          <a:xfrm>
            <a:off x="5331671" y="5924547"/>
            <a:ext cx="852802" cy="852802"/>
            <a:chOff x="0" y="0"/>
            <a:chExt cx="812800" cy="812800"/>
          </a:xfrm>
        </p:grpSpPr>
        <p:sp>
          <p:nvSpPr>
            <p:cNvPr id="393" name="Google Shape;393;p21"/>
            <p:cNvSpPr/>
            <p:nvPr/>
          </p:nvSpPr>
          <p:spPr>
            <a:xfrm>
              <a:off x="0" y="0"/>
              <a:ext cx="812800" cy="812800"/>
            </a:xfrm>
            <a:custGeom>
              <a:rect b="b" l="l" r="r" t="t"/>
              <a:pathLst>
                <a:path extrusionOk="0" h="812800" w="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solidFill>
              <a:srgbClr val="FF914D"/>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94" name="Google Shape;394;p21"/>
            <p:cNvSpPr txBox="1"/>
            <p:nvPr/>
          </p:nvSpPr>
          <p:spPr>
            <a:xfrm>
              <a:off x="190500" y="161925"/>
              <a:ext cx="431800" cy="460375"/>
            </a:xfrm>
            <a:prstGeom prst="rect">
              <a:avLst/>
            </a:prstGeom>
            <a:noFill/>
            <a:ln>
              <a:noFill/>
            </a:ln>
          </p:spPr>
          <p:txBody>
            <a:bodyPr anchorCtr="0" anchor="ctr" bIns="50800" lIns="50800" spcFirstLastPara="1" rIns="50800" wrap="square" tIns="50800">
              <a:noAutofit/>
            </a:bodyPr>
            <a:lstStyle/>
            <a:p>
              <a:pPr indent="0" lvl="0" marL="0" marR="0" rtl="0" algn="ctr">
                <a:lnSpc>
                  <a:spcPct val="187722"/>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395" name="Google Shape;395;p21"/>
          <p:cNvGrpSpPr/>
          <p:nvPr/>
        </p:nvGrpSpPr>
        <p:grpSpPr>
          <a:xfrm>
            <a:off x="11297214" y="5864711"/>
            <a:ext cx="1039402" cy="687791"/>
            <a:chOff x="0" y="-144662"/>
            <a:chExt cx="1385869" cy="917055"/>
          </a:xfrm>
        </p:grpSpPr>
        <p:grpSp>
          <p:nvGrpSpPr>
            <p:cNvPr id="396" name="Google Shape;396;p21"/>
            <p:cNvGrpSpPr/>
            <p:nvPr/>
          </p:nvGrpSpPr>
          <p:grpSpPr>
            <a:xfrm>
              <a:off x="0" y="-144662"/>
              <a:ext cx="1385869" cy="459096"/>
              <a:chOff x="0" y="-28575"/>
              <a:chExt cx="273752" cy="90685"/>
            </a:xfrm>
          </p:grpSpPr>
          <p:sp>
            <p:nvSpPr>
              <p:cNvPr id="397" name="Google Shape;397;p21"/>
              <p:cNvSpPr/>
              <p:nvPr/>
            </p:nvSpPr>
            <p:spPr>
              <a:xfrm>
                <a:off x="0" y="0"/>
                <a:ext cx="273752" cy="62110"/>
              </a:xfrm>
              <a:custGeom>
                <a:rect b="b" l="l" r="r" t="t"/>
                <a:pathLst>
                  <a:path extrusionOk="0" h="62110" w="273752">
                    <a:moveTo>
                      <a:pt x="0" y="0"/>
                    </a:moveTo>
                    <a:lnTo>
                      <a:pt x="273752" y="0"/>
                    </a:lnTo>
                    <a:lnTo>
                      <a:pt x="273752" y="62110"/>
                    </a:lnTo>
                    <a:lnTo>
                      <a:pt x="0" y="62110"/>
                    </a:lnTo>
                    <a:close/>
                  </a:path>
                </a:pathLst>
              </a:custGeom>
              <a:solidFill>
                <a:srgbClr val="FF914D"/>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98" name="Google Shape;398;p21"/>
              <p:cNvSpPr txBox="1"/>
              <p:nvPr/>
            </p:nvSpPr>
            <p:spPr>
              <a:xfrm>
                <a:off x="0" y="-28575"/>
                <a:ext cx="273752" cy="90685"/>
              </a:xfrm>
              <a:prstGeom prst="rect">
                <a:avLst/>
              </a:prstGeom>
              <a:noFill/>
              <a:ln>
                <a:noFill/>
              </a:ln>
            </p:spPr>
            <p:txBody>
              <a:bodyPr anchorCtr="0" anchor="ctr" bIns="50800" lIns="50800" spcFirstLastPara="1" rIns="50800" wrap="square" tIns="50800">
                <a:noAutofit/>
              </a:bodyPr>
              <a:lstStyle/>
              <a:p>
                <a:pPr indent="0" lvl="0" marL="0" marR="0" rtl="0" algn="ctr">
                  <a:lnSpc>
                    <a:spcPct val="187722"/>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399" name="Google Shape;399;p21"/>
            <p:cNvGrpSpPr/>
            <p:nvPr/>
          </p:nvGrpSpPr>
          <p:grpSpPr>
            <a:xfrm>
              <a:off x="0" y="313297"/>
              <a:ext cx="1385869" cy="459096"/>
              <a:chOff x="0" y="-28575"/>
              <a:chExt cx="273752" cy="90685"/>
            </a:xfrm>
          </p:grpSpPr>
          <p:sp>
            <p:nvSpPr>
              <p:cNvPr id="400" name="Google Shape;400;p21"/>
              <p:cNvSpPr/>
              <p:nvPr/>
            </p:nvSpPr>
            <p:spPr>
              <a:xfrm>
                <a:off x="0" y="0"/>
                <a:ext cx="273752" cy="62110"/>
              </a:xfrm>
              <a:custGeom>
                <a:rect b="b" l="l" r="r" t="t"/>
                <a:pathLst>
                  <a:path extrusionOk="0" h="62110" w="273752">
                    <a:moveTo>
                      <a:pt x="0" y="0"/>
                    </a:moveTo>
                    <a:lnTo>
                      <a:pt x="273752" y="0"/>
                    </a:lnTo>
                    <a:lnTo>
                      <a:pt x="273752" y="62110"/>
                    </a:lnTo>
                    <a:lnTo>
                      <a:pt x="0" y="62110"/>
                    </a:lnTo>
                    <a:close/>
                  </a:path>
                </a:pathLst>
              </a:custGeom>
              <a:solidFill>
                <a:srgbClr val="FF914D"/>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01" name="Google Shape;401;p21"/>
              <p:cNvSpPr txBox="1"/>
              <p:nvPr/>
            </p:nvSpPr>
            <p:spPr>
              <a:xfrm>
                <a:off x="0" y="-28575"/>
                <a:ext cx="273752" cy="90685"/>
              </a:xfrm>
              <a:prstGeom prst="rect">
                <a:avLst/>
              </a:prstGeom>
              <a:noFill/>
              <a:ln>
                <a:noFill/>
              </a:ln>
            </p:spPr>
            <p:txBody>
              <a:bodyPr anchorCtr="0" anchor="ctr" bIns="50800" lIns="50800" spcFirstLastPara="1" rIns="50800" wrap="square" tIns="50800">
                <a:noAutofit/>
              </a:bodyPr>
              <a:lstStyle/>
              <a:p>
                <a:pPr indent="0" lvl="0" marL="0" marR="0" rtl="0" algn="ctr">
                  <a:lnSpc>
                    <a:spcPct val="187722"/>
                  </a:lnSpc>
                  <a:spcBef>
                    <a:spcPts val="0"/>
                  </a:spcBef>
                  <a:spcAft>
                    <a:spcPts val="0"/>
                  </a:spcAft>
                  <a:buNone/>
                </a:pPr>
                <a:r>
                  <a:t/>
                </a:r>
                <a:endParaRPr sz="1800">
                  <a:solidFill>
                    <a:schemeClr val="dk1"/>
                  </a:solidFill>
                  <a:latin typeface="Calibri"/>
                  <a:ea typeface="Calibri"/>
                  <a:cs typeface="Calibri"/>
                  <a:sym typeface="Calibri"/>
                </a:endParaRPr>
              </a:p>
            </p:txBody>
          </p:sp>
        </p:grpSp>
      </p:grpSp>
      <p:sp>
        <p:nvSpPr>
          <p:cNvPr id="402" name="Google Shape;402;p21"/>
          <p:cNvSpPr/>
          <p:nvPr/>
        </p:nvSpPr>
        <p:spPr>
          <a:xfrm rot="4555793">
            <a:off x="15167688" y="1070912"/>
            <a:ext cx="4812082" cy="1684229"/>
          </a:xfrm>
          <a:custGeom>
            <a:rect b="b" l="l" r="r" t="t"/>
            <a:pathLst>
              <a:path extrusionOk="0" h="1684229" w="4812082">
                <a:moveTo>
                  <a:pt x="0" y="0"/>
                </a:moveTo>
                <a:lnTo>
                  <a:pt x="4812083" y="0"/>
                </a:lnTo>
                <a:lnTo>
                  <a:pt x="4812083" y="1684228"/>
                </a:lnTo>
                <a:lnTo>
                  <a:pt x="0" y="1684228"/>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03" name="Google Shape;403;p21"/>
          <p:cNvSpPr/>
          <p:nvPr/>
        </p:nvSpPr>
        <p:spPr>
          <a:xfrm rot="-10571802">
            <a:off x="-439531" y="-460971"/>
            <a:ext cx="2936463" cy="4197250"/>
          </a:xfrm>
          <a:custGeom>
            <a:rect b="b" l="l" r="r" t="t"/>
            <a:pathLst>
              <a:path extrusionOk="0" h="4197250" w="2936463">
                <a:moveTo>
                  <a:pt x="0" y="0"/>
                </a:moveTo>
                <a:lnTo>
                  <a:pt x="2936462" y="0"/>
                </a:lnTo>
                <a:lnTo>
                  <a:pt x="2936462" y="4197250"/>
                </a:lnTo>
                <a:lnTo>
                  <a:pt x="0" y="4197250"/>
                </a:lnTo>
                <a:lnTo>
                  <a:pt x="0" y="0"/>
                </a:lnTo>
                <a:close/>
              </a:path>
            </a:pathLst>
          </a:custGeom>
          <a:blipFill rotWithShape="1">
            <a:blip r:embed="rId7">
              <a:alphaModFix/>
            </a:blip>
            <a:stretch>
              <a:fillRect b="-205" l="0" r="-11459"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04" name="Google Shape;404;p21"/>
          <p:cNvSpPr/>
          <p:nvPr/>
        </p:nvSpPr>
        <p:spPr>
          <a:xfrm rot="10800000">
            <a:off x="2897544" y="9586595"/>
            <a:ext cx="4239604" cy="408544"/>
          </a:xfrm>
          <a:custGeom>
            <a:rect b="b" l="l" r="r" t="t"/>
            <a:pathLst>
              <a:path extrusionOk="0" h="408544" w="4239604">
                <a:moveTo>
                  <a:pt x="0" y="0"/>
                </a:moveTo>
                <a:lnTo>
                  <a:pt x="4239604" y="0"/>
                </a:lnTo>
                <a:lnTo>
                  <a:pt x="4239604" y="408544"/>
                </a:lnTo>
                <a:lnTo>
                  <a:pt x="0" y="408544"/>
                </a:lnTo>
                <a:lnTo>
                  <a:pt x="0" y="0"/>
                </a:lnTo>
                <a:close/>
              </a:path>
            </a:pathLst>
          </a:custGeom>
          <a:blipFill rotWithShape="1">
            <a:blip r:embed="rId8">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6E3C3"/>
        </a:solidFill>
      </p:bgPr>
    </p:bg>
    <p:spTree>
      <p:nvGrpSpPr>
        <p:cNvPr id="408" name="Shape 408"/>
        <p:cNvGrpSpPr/>
        <p:nvPr/>
      </p:nvGrpSpPr>
      <p:grpSpPr>
        <a:xfrm>
          <a:off x="0" y="0"/>
          <a:ext cx="0" cy="0"/>
          <a:chOff x="0" y="0"/>
          <a:chExt cx="0" cy="0"/>
        </a:xfrm>
      </p:grpSpPr>
      <p:grpSp>
        <p:nvGrpSpPr>
          <p:cNvPr id="409" name="Google Shape;409;p22"/>
          <p:cNvGrpSpPr/>
          <p:nvPr/>
        </p:nvGrpSpPr>
        <p:grpSpPr>
          <a:xfrm>
            <a:off x="6070913" y="3198979"/>
            <a:ext cx="9698984" cy="4817565"/>
            <a:chOff x="0" y="0"/>
            <a:chExt cx="1271399" cy="631514"/>
          </a:xfrm>
        </p:grpSpPr>
        <p:sp>
          <p:nvSpPr>
            <p:cNvPr id="410" name="Google Shape;410;p22"/>
            <p:cNvSpPr/>
            <p:nvPr/>
          </p:nvSpPr>
          <p:spPr>
            <a:xfrm>
              <a:off x="0" y="0"/>
              <a:ext cx="1271399" cy="631514"/>
            </a:xfrm>
            <a:custGeom>
              <a:rect b="b" l="l" r="r" t="t"/>
              <a:pathLst>
                <a:path extrusionOk="0" h="631514" w="1271399">
                  <a:moveTo>
                    <a:pt x="713249" y="0"/>
                  </a:moveTo>
                  <a:cubicBezTo>
                    <a:pt x="727028" y="0"/>
                    <a:pt x="740889" y="0"/>
                    <a:pt x="754641" y="0"/>
                  </a:cubicBezTo>
                  <a:cubicBezTo>
                    <a:pt x="864278" y="10477"/>
                    <a:pt x="932797" y="45351"/>
                    <a:pt x="964006" y="102417"/>
                  </a:cubicBezTo>
                  <a:cubicBezTo>
                    <a:pt x="1146790" y="94807"/>
                    <a:pt x="1271399" y="202710"/>
                    <a:pt x="1198695" y="308613"/>
                  </a:cubicBezTo>
                  <a:cubicBezTo>
                    <a:pt x="1225627" y="330866"/>
                    <a:pt x="1248096" y="355758"/>
                    <a:pt x="1256210" y="389168"/>
                  </a:cubicBezTo>
                  <a:cubicBezTo>
                    <a:pt x="1256210" y="398739"/>
                    <a:pt x="1256210" y="408287"/>
                    <a:pt x="1256210" y="417856"/>
                  </a:cubicBezTo>
                  <a:cubicBezTo>
                    <a:pt x="1232028" y="502887"/>
                    <a:pt x="1127973" y="560346"/>
                    <a:pt x="957142" y="544878"/>
                  </a:cubicBezTo>
                  <a:cubicBezTo>
                    <a:pt x="913188" y="588538"/>
                    <a:pt x="834977" y="631514"/>
                    <a:pt x="713274" y="626815"/>
                  </a:cubicBezTo>
                  <a:cubicBezTo>
                    <a:pt x="650367" y="623949"/>
                    <a:pt x="606604" y="607347"/>
                    <a:pt x="568288" y="587177"/>
                  </a:cubicBezTo>
                  <a:cubicBezTo>
                    <a:pt x="527930" y="603943"/>
                    <a:pt x="484222" y="617101"/>
                    <a:pt x="421070" y="617246"/>
                  </a:cubicBezTo>
                  <a:cubicBezTo>
                    <a:pt x="274967" y="617494"/>
                    <a:pt x="177229" y="552901"/>
                    <a:pt x="174860" y="464301"/>
                  </a:cubicBezTo>
                  <a:cubicBezTo>
                    <a:pt x="80935" y="443574"/>
                    <a:pt x="17320" y="404885"/>
                    <a:pt x="0" y="338681"/>
                  </a:cubicBezTo>
                  <a:cubicBezTo>
                    <a:pt x="0" y="329113"/>
                    <a:pt x="0" y="319523"/>
                    <a:pt x="0" y="309994"/>
                  </a:cubicBezTo>
                  <a:cubicBezTo>
                    <a:pt x="19117" y="244391"/>
                    <a:pt x="79274" y="203184"/>
                    <a:pt x="179435" y="185716"/>
                  </a:cubicBezTo>
                  <a:cubicBezTo>
                    <a:pt x="173417" y="75050"/>
                    <a:pt x="373768" y="5898"/>
                    <a:pt x="538361" y="54653"/>
                  </a:cubicBezTo>
                  <a:cubicBezTo>
                    <a:pt x="577548" y="30544"/>
                    <a:pt x="632992" y="4248"/>
                    <a:pt x="713249" y="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11" name="Google Shape;411;p22"/>
            <p:cNvSpPr txBox="1"/>
            <p:nvPr/>
          </p:nvSpPr>
          <p:spPr>
            <a:xfrm>
              <a:off x="58885" y="75971"/>
              <a:ext cx="1138440" cy="461694"/>
            </a:xfrm>
            <a:prstGeom prst="rect">
              <a:avLst/>
            </a:prstGeom>
            <a:noFill/>
            <a:ln>
              <a:noFill/>
            </a:ln>
          </p:spPr>
          <p:txBody>
            <a:bodyPr anchorCtr="0" anchor="ctr" bIns="50800" lIns="50800" spcFirstLastPara="1" rIns="50800" wrap="square" tIns="50800">
              <a:noAutofit/>
            </a:bodyPr>
            <a:lstStyle/>
            <a:p>
              <a:pPr indent="0" lvl="0" marL="0" marR="0" rtl="0" algn="ctr">
                <a:lnSpc>
                  <a:spcPct val="187722"/>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412" name="Google Shape;412;p22"/>
          <p:cNvSpPr/>
          <p:nvPr/>
        </p:nvSpPr>
        <p:spPr>
          <a:xfrm rot="-4758286">
            <a:off x="16446876" y="4981247"/>
            <a:ext cx="5075702" cy="6522514"/>
          </a:xfrm>
          <a:custGeom>
            <a:rect b="b" l="l" r="r" t="t"/>
            <a:pathLst>
              <a:path extrusionOk="0" h="6522514" w="5075702">
                <a:moveTo>
                  <a:pt x="0" y="0"/>
                </a:moveTo>
                <a:lnTo>
                  <a:pt x="5075702" y="0"/>
                </a:lnTo>
                <a:lnTo>
                  <a:pt x="5075702" y="6522514"/>
                </a:lnTo>
                <a:lnTo>
                  <a:pt x="0" y="6522514"/>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13" name="Google Shape;413;p22"/>
          <p:cNvSpPr/>
          <p:nvPr/>
        </p:nvSpPr>
        <p:spPr>
          <a:xfrm>
            <a:off x="-8961377" y="-1310039"/>
            <a:ext cx="13288911" cy="4204128"/>
          </a:xfrm>
          <a:custGeom>
            <a:rect b="b" l="l" r="r" t="t"/>
            <a:pathLst>
              <a:path extrusionOk="0" h="4204128" w="13288911">
                <a:moveTo>
                  <a:pt x="0" y="0"/>
                </a:moveTo>
                <a:lnTo>
                  <a:pt x="13288911" y="0"/>
                </a:lnTo>
                <a:lnTo>
                  <a:pt x="13288911" y="4204128"/>
                </a:lnTo>
                <a:lnTo>
                  <a:pt x="0" y="4204128"/>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14" name="Google Shape;414;p22"/>
          <p:cNvSpPr txBox="1"/>
          <p:nvPr/>
        </p:nvSpPr>
        <p:spPr>
          <a:xfrm>
            <a:off x="3155163" y="1171575"/>
            <a:ext cx="11977675" cy="1130300"/>
          </a:xfrm>
          <a:prstGeom prst="rect">
            <a:avLst/>
          </a:prstGeom>
          <a:noFill/>
          <a:ln>
            <a:noFill/>
          </a:ln>
        </p:spPr>
        <p:txBody>
          <a:bodyPr anchorCtr="0" anchor="t" bIns="0" lIns="0" spcFirstLastPara="1" rIns="0" wrap="square" tIns="0">
            <a:spAutoFit/>
          </a:bodyPr>
          <a:lstStyle/>
          <a:p>
            <a:pPr indent="0" lvl="0" marL="0" marR="0" rtl="0" algn="ctr">
              <a:lnSpc>
                <a:spcPct val="110000"/>
              </a:lnSpc>
              <a:spcBef>
                <a:spcPts val="0"/>
              </a:spcBef>
              <a:spcAft>
                <a:spcPts val="0"/>
              </a:spcAft>
              <a:buNone/>
            </a:pPr>
            <a:r>
              <a:rPr b="1" lang="en-US" sz="8000">
                <a:solidFill>
                  <a:srgbClr val="442E8D"/>
                </a:solidFill>
                <a:latin typeface="Paytone One"/>
                <a:ea typeface="Paytone One"/>
                <a:cs typeface="Paytone One"/>
                <a:sym typeface="Paytone One"/>
              </a:rPr>
              <a:t>Read and combine</a:t>
            </a:r>
            <a:endParaRPr/>
          </a:p>
        </p:txBody>
      </p:sp>
      <p:sp>
        <p:nvSpPr>
          <p:cNvPr id="415" name="Google Shape;415;p22"/>
          <p:cNvSpPr txBox="1"/>
          <p:nvPr/>
        </p:nvSpPr>
        <p:spPr>
          <a:xfrm>
            <a:off x="7689567" y="4731079"/>
            <a:ext cx="6433825" cy="2026584"/>
          </a:xfrm>
          <a:prstGeom prst="rect">
            <a:avLst/>
          </a:prstGeom>
          <a:noFill/>
          <a:ln>
            <a:noFill/>
          </a:ln>
        </p:spPr>
        <p:txBody>
          <a:bodyPr anchorCtr="0" anchor="t" bIns="0" lIns="0" spcFirstLastPara="1" rIns="0" wrap="square" tIns="0">
            <a:spAutoFit/>
          </a:bodyPr>
          <a:lstStyle/>
          <a:p>
            <a:pPr indent="-248288" lvl="1" marL="496575" marR="0" rtl="0" algn="l">
              <a:lnSpc>
                <a:spcPct val="120000"/>
              </a:lnSpc>
              <a:spcBef>
                <a:spcPts val="0"/>
              </a:spcBef>
              <a:spcAft>
                <a:spcPts val="0"/>
              </a:spcAft>
              <a:buClr>
                <a:srgbClr val="000000"/>
              </a:buClr>
              <a:buSzPts val="2300"/>
              <a:buFont typeface="Arial"/>
              <a:buChar char="•"/>
            </a:pPr>
            <a:r>
              <a:rPr b="0" i="0" lang="en-US" sz="2300" u="none" cap="none" strike="noStrike">
                <a:solidFill>
                  <a:srgbClr val="000000"/>
                </a:solidFill>
                <a:latin typeface="Josefin Sans"/>
                <a:ea typeface="Josefin Sans"/>
                <a:cs typeface="Josefin Sans"/>
                <a:sym typeface="Josefin Sans"/>
              </a:rPr>
              <a:t>Everybody who has access to social media can disseminate information anytime, anywhere.</a:t>
            </a:r>
            <a:endParaRPr/>
          </a:p>
          <a:p>
            <a:pPr indent="0" lvl="0" marL="0" marR="0" rtl="0" algn="l">
              <a:lnSpc>
                <a:spcPct val="120000"/>
              </a:lnSpc>
              <a:spcBef>
                <a:spcPts val="0"/>
              </a:spcBef>
              <a:spcAft>
                <a:spcPts val="0"/>
              </a:spcAft>
              <a:buNone/>
            </a:pPr>
            <a:r>
              <a:t/>
            </a:r>
            <a:endParaRPr sz="2300" u="none" strike="noStrike">
              <a:solidFill>
                <a:srgbClr val="000000"/>
              </a:solidFill>
              <a:latin typeface="Josefin Sans"/>
              <a:ea typeface="Josefin Sans"/>
              <a:cs typeface="Josefin Sans"/>
              <a:sym typeface="Josefin Sans"/>
            </a:endParaRPr>
          </a:p>
          <a:p>
            <a:pPr indent="-248288" lvl="1" marL="496575" marR="0" rtl="0" algn="l">
              <a:lnSpc>
                <a:spcPct val="120000"/>
              </a:lnSpc>
              <a:spcBef>
                <a:spcPts val="0"/>
              </a:spcBef>
              <a:spcAft>
                <a:spcPts val="0"/>
              </a:spcAft>
              <a:buClr>
                <a:srgbClr val="000000"/>
              </a:buClr>
              <a:buSzPts val="2300"/>
              <a:buFont typeface="Arial"/>
              <a:buChar char="•"/>
            </a:pPr>
            <a:r>
              <a:rPr b="0" i="0" lang="en-US" sz="2300" u="none" cap="none" strike="noStrike">
                <a:solidFill>
                  <a:srgbClr val="000000"/>
                </a:solidFill>
                <a:latin typeface="Josefin Sans"/>
                <a:ea typeface="Josefin Sans"/>
                <a:cs typeface="Josefin Sans"/>
                <a:sym typeface="Josefin Sans"/>
              </a:rPr>
              <a:t>Not all information shared via social media is accurate, genuine, and reliable.</a:t>
            </a:r>
            <a:endParaRPr/>
          </a:p>
        </p:txBody>
      </p:sp>
      <p:sp>
        <p:nvSpPr>
          <p:cNvPr id="416" name="Google Shape;416;p22"/>
          <p:cNvSpPr/>
          <p:nvPr/>
        </p:nvSpPr>
        <p:spPr>
          <a:xfrm>
            <a:off x="4327534" y="9199403"/>
            <a:ext cx="2161614" cy="1473828"/>
          </a:xfrm>
          <a:custGeom>
            <a:rect b="b" l="l" r="r" t="t"/>
            <a:pathLst>
              <a:path extrusionOk="0" h="1473828" w="2161614">
                <a:moveTo>
                  <a:pt x="0" y="0"/>
                </a:moveTo>
                <a:lnTo>
                  <a:pt x="2161615" y="0"/>
                </a:lnTo>
                <a:lnTo>
                  <a:pt x="2161615" y="1473828"/>
                </a:lnTo>
                <a:lnTo>
                  <a:pt x="0" y="1473828"/>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17" name="Google Shape;417;p22"/>
          <p:cNvSpPr txBox="1"/>
          <p:nvPr/>
        </p:nvSpPr>
        <p:spPr>
          <a:xfrm>
            <a:off x="7327027" y="8782050"/>
            <a:ext cx="7982111" cy="476250"/>
          </a:xfrm>
          <a:prstGeom prst="rect">
            <a:avLst/>
          </a:prstGeom>
          <a:noFill/>
          <a:ln>
            <a:noFill/>
          </a:ln>
        </p:spPr>
        <p:txBody>
          <a:bodyPr anchorCtr="0" anchor="t" bIns="0" lIns="0" spcFirstLastPara="1" rIns="0" wrap="square" tIns="0">
            <a:spAutoFit/>
          </a:bodyPr>
          <a:lstStyle/>
          <a:p>
            <a:pPr indent="0" lvl="0" marL="0" marR="0" rtl="0" algn="ctr">
              <a:lnSpc>
                <a:spcPct val="130010"/>
              </a:lnSpc>
              <a:spcBef>
                <a:spcPts val="0"/>
              </a:spcBef>
              <a:spcAft>
                <a:spcPts val="0"/>
              </a:spcAft>
              <a:buNone/>
            </a:pPr>
            <a:r>
              <a:rPr lang="en-US" sz="2999">
                <a:solidFill>
                  <a:srgbClr val="000000"/>
                </a:solidFill>
                <a:latin typeface="Josefin Sans"/>
                <a:ea typeface="Josefin Sans"/>
                <a:cs typeface="Josefin Sans"/>
                <a:sym typeface="Josefin Sans"/>
              </a:rPr>
              <a:t>What single sentence did you come up with?</a:t>
            </a:r>
            <a:endParaRPr/>
          </a:p>
        </p:txBody>
      </p:sp>
      <p:sp>
        <p:nvSpPr>
          <p:cNvPr id="418" name="Google Shape;418;p22"/>
          <p:cNvSpPr/>
          <p:nvPr/>
        </p:nvSpPr>
        <p:spPr>
          <a:xfrm>
            <a:off x="15132837" y="290396"/>
            <a:ext cx="2161614" cy="1473828"/>
          </a:xfrm>
          <a:custGeom>
            <a:rect b="b" l="l" r="r" t="t"/>
            <a:pathLst>
              <a:path extrusionOk="0" h="1473828" w="2161614">
                <a:moveTo>
                  <a:pt x="0" y="0"/>
                </a:moveTo>
                <a:lnTo>
                  <a:pt x="2161615" y="0"/>
                </a:lnTo>
                <a:lnTo>
                  <a:pt x="2161615" y="1473828"/>
                </a:lnTo>
                <a:lnTo>
                  <a:pt x="0" y="1473828"/>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19" name="Google Shape;419;p22"/>
          <p:cNvSpPr/>
          <p:nvPr/>
        </p:nvSpPr>
        <p:spPr>
          <a:xfrm rot="651539">
            <a:off x="15745632" y="496574"/>
            <a:ext cx="936025" cy="1061472"/>
          </a:xfrm>
          <a:custGeom>
            <a:rect b="b" l="l" r="r" t="t"/>
            <a:pathLst>
              <a:path extrusionOk="0" h="1061472" w="936025">
                <a:moveTo>
                  <a:pt x="0" y="0"/>
                </a:moveTo>
                <a:lnTo>
                  <a:pt x="936025" y="0"/>
                </a:lnTo>
                <a:lnTo>
                  <a:pt x="936025" y="1061472"/>
                </a:lnTo>
                <a:lnTo>
                  <a:pt x="0" y="1061472"/>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20" name="Google Shape;420;p22"/>
          <p:cNvSpPr/>
          <p:nvPr/>
        </p:nvSpPr>
        <p:spPr>
          <a:xfrm>
            <a:off x="-645259" y="1290471"/>
            <a:ext cx="2799145" cy="1908508"/>
          </a:xfrm>
          <a:custGeom>
            <a:rect b="b" l="l" r="r" t="t"/>
            <a:pathLst>
              <a:path extrusionOk="0" h="1908508" w="2799145">
                <a:moveTo>
                  <a:pt x="0" y="0"/>
                </a:moveTo>
                <a:lnTo>
                  <a:pt x="2799145" y="0"/>
                </a:lnTo>
                <a:lnTo>
                  <a:pt x="2799145" y="1908508"/>
                </a:lnTo>
                <a:lnTo>
                  <a:pt x="0" y="1908508"/>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21" name="Google Shape;421;p22"/>
          <p:cNvSpPr/>
          <p:nvPr/>
        </p:nvSpPr>
        <p:spPr>
          <a:xfrm rot="664542">
            <a:off x="740700" y="1448746"/>
            <a:ext cx="575999" cy="1591958"/>
          </a:xfrm>
          <a:custGeom>
            <a:rect b="b" l="l" r="r" t="t"/>
            <a:pathLst>
              <a:path extrusionOk="0" h="1591958" w="575999">
                <a:moveTo>
                  <a:pt x="0" y="0"/>
                </a:moveTo>
                <a:lnTo>
                  <a:pt x="576000" y="0"/>
                </a:lnTo>
                <a:lnTo>
                  <a:pt x="576000" y="1591958"/>
                </a:lnTo>
                <a:lnTo>
                  <a:pt x="0" y="1591958"/>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22" name="Google Shape;422;p22"/>
          <p:cNvSpPr/>
          <p:nvPr/>
        </p:nvSpPr>
        <p:spPr>
          <a:xfrm>
            <a:off x="-2387989" y="4885715"/>
            <a:ext cx="8614460" cy="4921010"/>
          </a:xfrm>
          <a:custGeom>
            <a:rect b="b" l="l" r="r" t="t"/>
            <a:pathLst>
              <a:path extrusionOk="0" h="4921010" w="8614460">
                <a:moveTo>
                  <a:pt x="0" y="0"/>
                </a:moveTo>
                <a:lnTo>
                  <a:pt x="8614459" y="0"/>
                </a:lnTo>
                <a:lnTo>
                  <a:pt x="8614459" y="4921010"/>
                </a:lnTo>
                <a:lnTo>
                  <a:pt x="0" y="4921010"/>
                </a:lnTo>
                <a:lnTo>
                  <a:pt x="0" y="0"/>
                </a:lnTo>
                <a:close/>
              </a:path>
            </a:pathLst>
          </a:custGeom>
          <a:blipFill rotWithShape="1">
            <a:blip r:embed="rId8">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23" name="Google Shape;423;p22"/>
          <p:cNvSpPr/>
          <p:nvPr/>
        </p:nvSpPr>
        <p:spPr>
          <a:xfrm rot="-1805262">
            <a:off x="5019090" y="9507611"/>
            <a:ext cx="715549" cy="857412"/>
          </a:xfrm>
          <a:custGeom>
            <a:rect b="b" l="l" r="r" t="t"/>
            <a:pathLst>
              <a:path extrusionOk="0" h="857412" w="715549">
                <a:moveTo>
                  <a:pt x="0" y="0"/>
                </a:moveTo>
                <a:lnTo>
                  <a:pt x="715549" y="0"/>
                </a:lnTo>
                <a:lnTo>
                  <a:pt x="715549" y="857412"/>
                </a:lnTo>
                <a:lnTo>
                  <a:pt x="0" y="857412"/>
                </a:lnTo>
                <a:lnTo>
                  <a:pt x="0" y="0"/>
                </a:lnTo>
                <a:close/>
              </a:path>
            </a:pathLst>
          </a:custGeom>
          <a:blipFill rotWithShape="1">
            <a:blip r:embed="rId9">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6E3C3"/>
        </a:solidFill>
      </p:bgPr>
    </p:bg>
    <p:spTree>
      <p:nvGrpSpPr>
        <p:cNvPr id="427" name="Shape 427"/>
        <p:cNvGrpSpPr/>
        <p:nvPr/>
      </p:nvGrpSpPr>
      <p:grpSpPr>
        <a:xfrm>
          <a:off x="0" y="0"/>
          <a:ext cx="0" cy="0"/>
          <a:chOff x="0" y="0"/>
          <a:chExt cx="0" cy="0"/>
        </a:xfrm>
      </p:grpSpPr>
      <p:grpSp>
        <p:nvGrpSpPr>
          <p:cNvPr id="428" name="Google Shape;428;p23"/>
          <p:cNvGrpSpPr/>
          <p:nvPr/>
        </p:nvGrpSpPr>
        <p:grpSpPr>
          <a:xfrm>
            <a:off x="496626" y="3102325"/>
            <a:ext cx="8127575" cy="5210481"/>
            <a:chOff x="0" y="0"/>
            <a:chExt cx="1323829" cy="848689"/>
          </a:xfrm>
        </p:grpSpPr>
        <p:sp>
          <p:nvSpPr>
            <p:cNvPr id="429" name="Google Shape;429;p23"/>
            <p:cNvSpPr/>
            <p:nvPr/>
          </p:nvSpPr>
          <p:spPr>
            <a:xfrm>
              <a:off x="0" y="0"/>
              <a:ext cx="1323829" cy="848689"/>
            </a:xfrm>
            <a:custGeom>
              <a:rect b="b" l="l" r="r" t="t"/>
              <a:pathLst>
                <a:path extrusionOk="0" h="848689" w="1323829">
                  <a:moveTo>
                    <a:pt x="743017" y="0"/>
                  </a:moveTo>
                  <a:cubicBezTo>
                    <a:pt x="757371" y="0"/>
                    <a:pt x="771811" y="0"/>
                    <a:pt x="786137" y="0"/>
                  </a:cubicBezTo>
                  <a:cubicBezTo>
                    <a:pt x="900350" y="14104"/>
                    <a:pt x="971728" y="61053"/>
                    <a:pt x="1004240" y="137876"/>
                  </a:cubicBezTo>
                  <a:cubicBezTo>
                    <a:pt x="1194653" y="127631"/>
                    <a:pt x="1323829" y="272892"/>
                    <a:pt x="1248725" y="415460"/>
                  </a:cubicBezTo>
                  <a:cubicBezTo>
                    <a:pt x="1276780" y="445418"/>
                    <a:pt x="1300187" y="478928"/>
                    <a:pt x="1308640" y="523906"/>
                  </a:cubicBezTo>
                  <a:cubicBezTo>
                    <a:pt x="1308640" y="536789"/>
                    <a:pt x="1308640" y="549643"/>
                    <a:pt x="1308640" y="562525"/>
                  </a:cubicBezTo>
                  <a:cubicBezTo>
                    <a:pt x="1283449" y="676997"/>
                    <a:pt x="1175050" y="754348"/>
                    <a:pt x="997090" y="733524"/>
                  </a:cubicBezTo>
                  <a:cubicBezTo>
                    <a:pt x="951301" y="792300"/>
                    <a:pt x="869826" y="848689"/>
                    <a:pt x="743044" y="843830"/>
                  </a:cubicBezTo>
                  <a:cubicBezTo>
                    <a:pt x="677511" y="839972"/>
                    <a:pt x="631922" y="817622"/>
                    <a:pt x="592006" y="790469"/>
                  </a:cubicBezTo>
                  <a:cubicBezTo>
                    <a:pt x="549964" y="813040"/>
                    <a:pt x="504432" y="830753"/>
                    <a:pt x="438644" y="830948"/>
                  </a:cubicBezTo>
                  <a:cubicBezTo>
                    <a:pt x="286443" y="831282"/>
                    <a:pt x="184626" y="744325"/>
                    <a:pt x="182158" y="625051"/>
                  </a:cubicBezTo>
                  <a:cubicBezTo>
                    <a:pt x="84313" y="597148"/>
                    <a:pt x="18043" y="545063"/>
                    <a:pt x="0" y="455939"/>
                  </a:cubicBezTo>
                  <a:cubicBezTo>
                    <a:pt x="0" y="443057"/>
                    <a:pt x="0" y="430147"/>
                    <a:pt x="0" y="417320"/>
                  </a:cubicBezTo>
                  <a:cubicBezTo>
                    <a:pt x="19915" y="329004"/>
                    <a:pt x="82583" y="273530"/>
                    <a:pt x="186924" y="250014"/>
                  </a:cubicBezTo>
                  <a:cubicBezTo>
                    <a:pt x="180655" y="101033"/>
                    <a:pt x="389367" y="7940"/>
                    <a:pt x="560830" y="73575"/>
                  </a:cubicBezTo>
                  <a:cubicBezTo>
                    <a:pt x="601653" y="41119"/>
                    <a:pt x="659411" y="5719"/>
                    <a:pt x="743017" y="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30" name="Google Shape;430;p23"/>
            <p:cNvSpPr txBox="1"/>
            <p:nvPr/>
          </p:nvSpPr>
          <p:spPr>
            <a:xfrm>
              <a:off x="61342" y="112167"/>
              <a:ext cx="1185955" cy="611648"/>
            </a:xfrm>
            <a:prstGeom prst="rect">
              <a:avLst/>
            </a:prstGeom>
            <a:noFill/>
            <a:ln>
              <a:noFill/>
            </a:ln>
          </p:spPr>
          <p:txBody>
            <a:bodyPr anchorCtr="0" anchor="ctr" bIns="50800" lIns="50800" spcFirstLastPara="1" rIns="50800" wrap="square" tIns="50800">
              <a:noAutofit/>
            </a:bodyPr>
            <a:lstStyle/>
            <a:p>
              <a:pPr indent="0" lvl="0" marL="0" marR="0" rtl="0" algn="ctr">
                <a:lnSpc>
                  <a:spcPct val="187722"/>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431" name="Google Shape;431;p23"/>
          <p:cNvGrpSpPr/>
          <p:nvPr/>
        </p:nvGrpSpPr>
        <p:grpSpPr>
          <a:xfrm>
            <a:off x="9224977" y="3102325"/>
            <a:ext cx="8127575" cy="5210481"/>
            <a:chOff x="0" y="0"/>
            <a:chExt cx="1323829" cy="848689"/>
          </a:xfrm>
        </p:grpSpPr>
        <p:sp>
          <p:nvSpPr>
            <p:cNvPr id="432" name="Google Shape;432;p23"/>
            <p:cNvSpPr/>
            <p:nvPr/>
          </p:nvSpPr>
          <p:spPr>
            <a:xfrm>
              <a:off x="0" y="0"/>
              <a:ext cx="1323829" cy="848689"/>
            </a:xfrm>
            <a:custGeom>
              <a:rect b="b" l="l" r="r" t="t"/>
              <a:pathLst>
                <a:path extrusionOk="0" h="848689" w="1323829">
                  <a:moveTo>
                    <a:pt x="743017" y="0"/>
                  </a:moveTo>
                  <a:cubicBezTo>
                    <a:pt x="757371" y="0"/>
                    <a:pt x="771811" y="0"/>
                    <a:pt x="786137" y="0"/>
                  </a:cubicBezTo>
                  <a:cubicBezTo>
                    <a:pt x="900350" y="14104"/>
                    <a:pt x="971728" y="61053"/>
                    <a:pt x="1004240" y="137876"/>
                  </a:cubicBezTo>
                  <a:cubicBezTo>
                    <a:pt x="1194653" y="127631"/>
                    <a:pt x="1323829" y="272892"/>
                    <a:pt x="1248725" y="415460"/>
                  </a:cubicBezTo>
                  <a:cubicBezTo>
                    <a:pt x="1276780" y="445418"/>
                    <a:pt x="1300187" y="478928"/>
                    <a:pt x="1308640" y="523906"/>
                  </a:cubicBezTo>
                  <a:cubicBezTo>
                    <a:pt x="1308640" y="536789"/>
                    <a:pt x="1308640" y="549643"/>
                    <a:pt x="1308640" y="562525"/>
                  </a:cubicBezTo>
                  <a:cubicBezTo>
                    <a:pt x="1283449" y="676997"/>
                    <a:pt x="1175050" y="754348"/>
                    <a:pt x="997090" y="733524"/>
                  </a:cubicBezTo>
                  <a:cubicBezTo>
                    <a:pt x="951301" y="792300"/>
                    <a:pt x="869826" y="848689"/>
                    <a:pt x="743044" y="843830"/>
                  </a:cubicBezTo>
                  <a:cubicBezTo>
                    <a:pt x="677511" y="839972"/>
                    <a:pt x="631922" y="817622"/>
                    <a:pt x="592006" y="790469"/>
                  </a:cubicBezTo>
                  <a:cubicBezTo>
                    <a:pt x="549964" y="813040"/>
                    <a:pt x="504432" y="830753"/>
                    <a:pt x="438644" y="830948"/>
                  </a:cubicBezTo>
                  <a:cubicBezTo>
                    <a:pt x="286443" y="831282"/>
                    <a:pt x="184626" y="744325"/>
                    <a:pt x="182158" y="625051"/>
                  </a:cubicBezTo>
                  <a:cubicBezTo>
                    <a:pt x="84313" y="597148"/>
                    <a:pt x="18043" y="545063"/>
                    <a:pt x="0" y="455939"/>
                  </a:cubicBezTo>
                  <a:cubicBezTo>
                    <a:pt x="0" y="443057"/>
                    <a:pt x="0" y="430147"/>
                    <a:pt x="0" y="417320"/>
                  </a:cubicBezTo>
                  <a:cubicBezTo>
                    <a:pt x="19915" y="329004"/>
                    <a:pt x="82583" y="273530"/>
                    <a:pt x="186924" y="250014"/>
                  </a:cubicBezTo>
                  <a:cubicBezTo>
                    <a:pt x="180655" y="101033"/>
                    <a:pt x="389367" y="7940"/>
                    <a:pt x="560830" y="73575"/>
                  </a:cubicBezTo>
                  <a:cubicBezTo>
                    <a:pt x="601653" y="41119"/>
                    <a:pt x="659411" y="5719"/>
                    <a:pt x="743017" y="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33" name="Google Shape;433;p23"/>
            <p:cNvSpPr txBox="1"/>
            <p:nvPr/>
          </p:nvSpPr>
          <p:spPr>
            <a:xfrm>
              <a:off x="61342" y="112167"/>
              <a:ext cx="1185955" cy="611648"/>
            </a:xfrm>
            <a:prstGeom prst="rect">
              <a:avLst/>
            </a:prstGeom>
            <a:noFill/>
            <a:ln>
              <a:noFill/>
            </a:ln>
          </p:spPr>
          <p:txBody>
            <a:bodyPr anchorCtr="0" anchor="ctr" bIns="50800" lIns="50800" spcFirstLastPara="1" rIns="50800" wrap="square" tIns="50800">
              <a:noAutofit/>
            </a:bodyPr>
            <a:lstStyle/>
            <a:p>
              <a:pPr indent="0" lvl="0" marL="0" marR="0" rtl="0" algn="ctr">
                <a:lnSpc>
                  <a:spcPct val="187722"/>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434" name="Google Shape;434;p23"/>
          <p:cNvSpPr txBox="1"/>
          <p:nvPr/>
        </p:nvSpPr>
        <p:spPr>
          <a:xfrm>
            <a:off x="10828438" y="4855491"/>
            <a:ext cx="5402811" cy="184833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lang="en-US" sz="2300">
                <a:solidFill>
                  <a:srgbClr val="000000"/>
                </a:solidFill>
                <a:latin typeface="Josefin Sans"/>
                <a:ea typeface="Josefin Sans"/>
                <a:cs typeface="Josefin Sans"/>
                <a:sym typeface="Josefin Sans"/>
              </a:rPr>
              <a:t>Since everybody who has access to social media can disseminate information anytime, anywhere, not all information shared via social media is accurate, genuine, and reliable.</a:t>
            </a:r>
            <a:endParaRPr/>
          </a:p>
        </p:txBody>
      </p:sp>
      <p:sp>
        <p:nvSpPr>
          <p:cNvPr id="435" name="Google Shape;435;p23"/>
          <p:cNvSpPr txBox="1"/>
          <p:nvPr/>
        </p:nvSpPr>
        <p:spPr>
          <a:xfrm>
            <a:off x="4291817" y="1181449"/>
            <a:ext cx="9704366" cy="1130300"/>
          </a:xfrm>
          <a:prstGeom prst="rect">
            <a:avLst/>
          </a:prstGeom>
          <a:noFill/>
          <a:ln>
            <a:noFill/>
          </a:ln>
        </p:spPr>
        <p:txBody>
          <a:bodyPr anchorCtr="0" anchor="t" bIns="0" lIns="0" spcFirstLastPara="1" rIns="0" wrap="square" tIns="0">
            <a:spAutoFit/>
          </a:bodyPr>
          <a:lstStyle/>
          <a:p>
            <a:pPr indent="0" lvl="0" marL="0" marR="0" rtl="0" algn="ctr">
              <a:lnSpc>
                <a:spcPct val="110000"/>
              </a:lnSpc>
              <a:spcBef>
                <a:spcPts val="0"/>
              </a:spcBef>
              <a:spcAft>
                <a:spcPts val="0"/>
              </a:spcAft>
              <a:buNone/>
            </a:pPr>
            <a:r>
              <a:rPr b="1" lang="en-US" sz="8000">
                <a:solidFill>
                  <a:srgbClr val="442E8D"/>
                </a:solidFill>
                <a:latin typeface="Paytone One"/>
                <a:ea typeface="Paytone One"/>
                <a:cs typeface="Paytone One"/>
                <a:sym typeface="Paytone One"/>
              </a:rPr>
              <a:t>Possible</a:t>
            </a:r>
            <a:r>
              <a:rPr b="1" lang="en-US" sz="8000" u="none" strike="noStrike">
                <a:solidFill>
                  <a:srgbClr val="442E8D"/>
                </a:solidFill>
                <a:latin typeface="Paytone One"/>
                <a:ea typeface="Paytone One"/>
                <a:cs typeface="Paytone One"/>
                <a:sym typeface="Paytone One"/>
              </a:rPr>
              <a:t> answers</a:t>
            </a:r>
            <a:endParaRPr/>
          </a:p>
        </p:txBody>
      </p:sp>
      <p:sp>
        <p:nvSpPr>
          <p:cNvPr id="436" name="Google Shape;436;p23"/>
          <p:cNvSpPr/>
          <p:nvPr/>
        </p:nvSpPr>
        <p:spPr>
          <a:xfrm>
            <a:off x="-8045456" y="4486331"/>
            <a:ext cx="11443939" cy="10237124"/>
          </a:xfrm>
          <a:custGeom>
            <a:rect b="b" l="l" r="r" t="t"/>
            <a:pathLst>
              <a:path extrusionOk="0" h="10237124" w="11443939">
                <a:moveTo>
                  <a:pt x="0" y="0"/>
                </a:moveTo>
                <a:lnTo>
                  <a:pt x="11443939" y="0"/>
                </a:lnTo>
                <a:lnTo>
                  <a:pt x="11443939" y="10237124"/>
                </a:lnTo>
                <a:lnTo>
                  <a:pt x="0" y="10237124"/>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37" name="Google Shape;437;p23"/>
          <p:cNvSpPr/>
          <p:nvPr/>
        </p:nvSpPr>
        <p:spPr>
          <a:xfrm rot="1299204">
            <a:off x="15833455" y="8307420"/>
            <a:ext cx="1607797" cy="2205208"/>
          </a:xfrm>
          <a:custGeom>
            <a:rect b="b" l="l" r="r" t="t"/>
            <a:pathLst>
              <a:path extrusionOk="0" h="2205208" w="1607797">
                <a:moveTo>
                  <a:pt x="0" y="0"/>
                </a:moveTo>
                <a:lnTo>
                  <a:pt x="1607798" y="0"/>
                </a:lnTo>
                <a:lnTo>
                  <a:pt x="1607798" y="2205208"/>
                </a:lnTo>
                <a:lnTo>
                  <a:pt x="0" y="2205208"/>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38" name="Google Shape;438;p23"/>
          <p:cNvSpPr/>
          <p:nvPr/>
        </p:nvSpPr>
        <p:spPr>
          <a:xfrm rot="-1096144">
            <a:off x="2147" y="720454"/>
            <a:ext cx="1519324" cy="1832518"/>
          </a:xfrm>
          <a:custGeom>
            <a:rect b="b" l="l" r="r" t="t"/>
            <a:pathLst>
              <a:path extrusionOk="0" h="1832518" w="1519324">
                <a:moveTo>
                  <a:pt x="0" y="0"/>
                </a:moveTo>
                <a:lnTo>
                  <a:pt x="1519324" y="0"/>
                </a:lnTo>
                <a:lnTo>
                  <a:pt x="1519324" y="1832518"/>
                </a:lnTo>
                <a:lnTo>
                  <a:pt x="0" y="1832518"/>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39" name="Google Shape;439;p23"/>
          <p:cNvSpPr/>
          <p:nvPr/>
        </p:nvSpPr>
        <p:spPr>
          <a:xfrm rot="-1045766">
            <a:off x="7598044" y="8166907"/>
            <a:ext cx="802455" cy="994032"/>
          </a:xfrm>
          <a:custGeom>
            <a:rect b="b" l="l" r="r" t="t"/>
            <a:pathLst>
              <a:path extrusionOk="0" h="994032" w="802455">
                <a:moveTo>
                  <a:pt x="0" y="0"/>
                </a:moveTo>
                <a:lnTo>
                  <a:pt x="802455" y="0"/>
                </a:lnTo>
                <a:lnTo>
                  <a:pt x="802455" y="994033"/>
                </a:lnTo>
                <a:lnTo>
                  <a:pt x="0" y="994033"/>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40" name="Google Shape;440;p23"/>
          <p:cNvSpPr/>
          <p:nvPr/>
        </p:nvSpPr>
        <p:spPr>
          <a:xfrm rot="4197120">
            <a:off x="11615247" y="-1773616"/>
            <a:ext cx="9038307" cy="2859392"/>
          </a:xfrm>
          <a:custGeom>
            <a:rect b="b" l="l" r="r" t="t"/>
            <a:pathLst>
              <a:path extrusionOk="0" h="2859392" w="9038307">
                <a:moveTo>
                  <a:pt x="0" y="0"/>
                </a:moveTo>
                <a:lnTo>
                  <a:pt x="9038307" y="0"/>
                </a:lnTo>
                <a:lnTo>
                  <a:pt x="9038307" y="2859392"/>
                </a:lnTo>
                <a:lnTo>
                  <a:pt x="0" y="2859392"/>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41" name="Google Shape;441;p23"/>
          <p:cNvSpPr txBox="1"/>
          <p:nvPr/>
        </p:nvSpPr>
        <p:spPr>
          <a:xfrm>
            <a:off x="1972502" y="4855491"/>
            <a:ext cx="5212732" cy="184833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lang="en-US" sz="2300">
                <a:solidFill>
                  <a:srgbClr val="000000"/>
                </a:solidFill>
                <a:latin typeface="Josefin Sans"/>
                <a:ea typeface="Josefin Sans"/>
                <a:cs typeface="Josefin Sans"/>
                <a:sym typeface="Josefin Sans"/>
              </a:rPr>
              <a:t>Everybody who has access to social media can disseminate information anytime, anywhere, but not all information shared via social media is accurate, genuine, and reliable.</a:t>
            </a:r>
            <a:endParaRPr/>
          </a:p>
        </p:txBody>
      </p:sp>
      <p:sp>
        <p:nvSpPr>
          <p:cNvPr id="442" name="Google Shape;442;p23"/>
          <p:cNvSpPr/>
          <p:nvPr/>
        </p:nvSpPr>
        <p:spPr>
          <a:xfrm rot="627651">
            <a:off x="16855204" y="1612756"/>
            <a:ext cx="931537" cy="1056382"/>
          </a:xfrm>
          <a:custGeom>
            <a:rect b="b" l="l" r="r" t="t"/>
            <a:pathLst>
              <a:path extrusionOk="0" h="1056382" w="931537">
                <a:moveTo>
                  <a:pt x="0" y="0"/>
                </a:moveTo>
                <a:lnTo>
                  <a:pt x="931537" y="0"/>
                </a:lnTo>
                <a:lnTo>
                  <a:pt x="931537" y="1056383"/>
                </a:lnTo>
                <a:lnTo>
                  <a:pt x="0" y="1056383"/>
                </a:lnTo>
                <a:lnTo>
                  <a:pt x="0" y="0"/>
                </a:lnTo>
                <a:close/>
              </a:path>
            </a:pathLst>
          </a:custGeom>
          <a:blipFill rotWithShape="1">
            <a:blip r:embed="rId8">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43" name="Google Shape;443;p23"/>
          <p:cNvSpPr/>
          <p:nvPr/>
        </p:nvSpPr>
        <p:spPr>
          <a:xfrm>
            <a:off x="1262924" y="1992274"/>
            <a:ext cx="1628074" cy="1110051"/>
          </a:xfrm>
          <a:custGeom>
            <a:rect b="b" l="l" r="r" t="t"/>
            <a:pathLst>
              <a:path extrusionOk="0" h="1110051" w="1628074">
                <a:moveTo>
                  <a:pt x="0" y="0"/>
                </a:moveTo>
                <a:lnTo>
                  <a:pt x="1628074" y="0"/>
                </a:lnTo>
                <a:lnTo>
                  <a:pt x="1628074" y="1110051"/>
                </a:lnTo>
                <a:lnTo>
                  <a:pt x="0" y="1110051"/>
                </a:lnTo>
                <a:lnTo>
                  <a:pt x="0" y="0"/>
                </a:lnTo>
                <a:close/>
              </a:path>
            </a:pathLst>
          </a:custGeom>
          <a:blipFill rotWithShape="1">
            <a:blip r:embed="rId9">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44" name="Google Shape;444;p23"/>
          <p:cNvSpPr/>
          <p:nvPr/>
        </p:nvSpPr>
        <p:spPr>
          <a:xfrm>
            <a:off x="14506326" y="8148249"/>
            <a:ext cx="1628074" cy="1110051"/>
          </a:xfrm>
          <a:custGeom>
            <a:rect b="b" l="l" r="r" t="t"/>
            <a:pathLst>
              <a:path extrusionOk="0" h="1110051" w="1628074">
                <a:moveTo>
                  <a:pt x="0" y="0"/>
                </a:moveTo>
                <a:lnTo>
                  <a:pt x="1628075" y="0"/>
                </a:lnTo>
                <a:lnTo>
                  <a:pt x="1628075" y="1110051"/>
                </a:lnTo>
                <a:lnTo>
                  <a:pt x="0" y="1110051"/>
                </a:lnTo>
                <a:lnTo>
                  <a:pt x="0" y="0"/>
                </a:lnTo>
                <a:close/>
              </a:path>
            </a:pathLst>
          </a:custGeom>
          <a:blipFill rotWithShape="1">
            <a:blip r:embed="rId9">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45" name="Google Shape;445;p23"/>
          <p:cNvSpPr/>
          <p:nvPr/>
        </p:nvSpPr>
        <p:spPr>
          <a:xfrm>
            <a:off x="6371197" y="8108898"/>
            <a:ext cx="1628074" cy="1110051"/>
          </a:xfrm>
          <a:custGeom>
            <a:rect b="b" l="l" r="r" t="t"/>
            <a:pathLst>
              <a:path extrusionOk="0" h="1110051" w="1628074">
                <a:moveTo>
                  <a:pt x="0" y="0"/>
                </a:moveTo>
                <a:lnTo>
                  <a:pt x="1628074" y="0"/>
                </a:lnTo>
                <a:lnTo>
                  <a:pt x="1628074" y="1110051"/>
                </a:lnTo>
                <a:lnTo>
                  <a:pt x="0" y="1110051"/>
                </a:lnTo>
                <a:lnTo>
                  <a:pt x="0" y="0"/>
                </a:lnTo>
                <a:close/>
              </a:path>
            </a:pathLst>
          </a:custGeom>
          <a:blipFill rotWithShape="1">
            <a:blip r:embed="rId9">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46" name="Google Shape;446;p23"/>
          <p:cNvSpPr/>
          <p:nvPr/>
        </p:nvSpPr>
        <p:spPr>
          <a:xfrm>
            <a:off x="13432995" y="-555025"/>
            <a:ext cx="1628074" cy="1110051"/>
          </a:xfrm>
          <a:custGeom>
            <a:rect b="b" l="l" r="r" t="t"/>
            <a:pathLst>
              <a:path extrusionOk="0" h="1110051" w="1628074">
                <a:moveTo>
                  <a:pt x="0" y="0"/>
                </a:moveTo>
                <a:lnTo>
                  <a:pt x="1628075" y="0"/>
                </a:lnTo>
                <a:lnTo>
                  <a:pt x="1628075" y="1110050"/>
                </a:lnTo>
                <a:lnTo>
                  <a:pt x="0" y="1110050"/>
                </a:lnTo>
                <a:lnTo>
                  <a:pt x="0" y="0"/>
                </a:lnTo>
                <a:close/>
              </a:path>
            </a:pathLst>
          </a:custGeom>
          <a:blipFill rotWithShape="1">
            <a:blip r:embed="rId9">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47" name="Google Shape;447;p23"/>
          <p:cNvSpPr/>
          <p:nvPr/>
        </p:nvSpPr>
        <p:spPr>
          <a:xfrm rot="1063491">
            <a:off x="703911" y="8311540"/>
            <a:ext cx="907398" cy="1503219"/>
          </a:xfrm>
          <a:custGeom>
            <a:rect b="b" l="l" r="r" t="t"/>
            <a:pathLst>
              <a:path extrusionOk="0" h="1503219" w="907398">
                <a:moveTo>
                  <a:pt x="0" y="0"/>
                </a:moveTo>
                <a:lnTo>
                  <a:pt x="907398" y="0"/>
                </a:lnTo>
                <a:lnTo>
                  <a:pt x="907398" y="1503220"/>
                </a:lnTo>
                <a:lnTo>
                  <a:pt x="0" y="1503220"/>
                </a:lnTo>
                <a:lnTo>
                  <a:pt x="0" y="0"/>
                </a:lnTo>
                <a:close/>
              </a:path>
            </a:pathLst>
          </a:custGeom>
          <a:blipFill rotWithShape="1">
            <a:blip r:embed="rId10">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B9D"/>
        </a:solidFill>
      </p:bgPr>
    </p:bg>
    <p:spTree>
      <p:nvGrpSpPr>
        <p:cNvPr id="451" name="Shape 451"/>
        <p:cNvGrpSpPr/>
        <p:nvPr/>
      </p:nvGrpSpPr>
      <p:grpSpPr>
        <a:xfrm>
          <a:off x="0" y="0"/>
          <a:ext cx="0" cy="0"/>
          <a:chOff x="0" y="0"/>
          <a:chExt cx="0" cy="0"/>
        </a:xfrm>
      </p:grpSpPr>
      <p:grpSp>
        <p:nvGrpSpPr>
          <p:cNvPr id="452" name="Google Shape;452;p24"/>
          <p:cNvGrpSpPr/>
          <p:nvPr/>
        </p:nvGrpSpPr>
        <p:grpSpPr>
          <a:xfrm>
            <a:off x="1573607" y="4414693"/>
            <a:ext cx="7090388" cy="3899260"/>
            <a:chOff x="0" y="0"/>
            <a:chExt cx="1801799" cy="990874"/>
          </a:xfrm>
        </p:grpSpPr>
        <p:sp>
          <p:nvSpPr>
            <p:cNvPr id="453" name="Google Shape;453;p24"/>
            <p:cNvSpPr/>
            <p:nvPr/>
          </p:nvSpPr>
          <p:spPr>
            <a:xfrm>
              <a:off x="0" y="0"/>
              <a:ext cx="1801799" cy="990874"/>
            </a:xfrm>
            <a:custGeom>
              <a:rect b="b" l="l" r="r" t="t"/>
              <a:pathLst>
                <a:path extrusionOk="0" h="990874" w="1801799">
                  <a:moveTo>
                    <a:pt x="1014398" y="0"/>
                  </a:moveTo>
                  <a:cubicBezTo>
                    <a:pt x="1033995" y="0"/>
                    <a:pt x="1053709" y="0"/>
                    <a:pt x="1073267" y="0"/>
                  </a:cubicBezTo>
                  <a:cubicBezTo>
                    <a:pt x="1229196" y="16479"/>
                    <a:pt x="1326644" y="71333"/>
                    <a:pt x="1371030" y="161091"/>
                  </a:cubicBezTo>
                  <a:cubicBezTo>
                    <a:pt x="1630991" y="149121"/>
                    <a:pt x="1801799" y="318841"/>
                    <a:pt x="1704811" y="485413"/>
                  </a:cubicBezTo>
                  <a:cubicBezTo>
                    <a:pt x="1743114" y="520415"/>
                    <a:pt x="1775070" y="559568"/>
                    <a:pt x="1786610" y="612119"/>
                  </a:cubicBezTo>
                  <a:cubicBezTo>
                    <a:pt x="1786610" y="627172"/>
                    <a:pt x="1786610" y="642190"/>
                    <a:pt x="1786610" y="657241"/>
                  </a:cubicBezTo>
                  <a:cubicBezTo>
                    <a:pt x="1752218" y="790986"/>
                    <a:pt x="1604228" y="881362"/>
                    <a:pt x="1361268" y="857032"/>
                  </a:cubicBezTo>
                  <a:cubicBezTo>
                    <a:pt x="1298757" y="925705"/>
                    <a:pt x="1187523" y="990874"/>
                    <a:pt x="1014434" y="985910"/>
                  </a:cubicBezTo>
                  <a:cubicBezTo>
                    <a:pt x="924967" y="981402"/>
                    <a:pt x="862726" y="955289"/>
                    <a:pt x="808232" y="923564"/>
                  </a:cubicBezTo>
                  <a:cubicBezTo>
                    <a:pt x="750834" y="949936"/>
                    <a:pt x="688671" y="970632"/>
                    <a:pt x="598855" y="970860"/>
                  </a:cubicBezTo>
                  <a:cubicBezTo>
                    <a:pt x="391064" y="971250"/>
                    <a:pt x="252060" y="869652"/>
                    <a:pt x="248690" y="730294"/>
                  </a:cubicBezTo>
                  <a:cubicBezTo>
                    <a:pt x="115108" y="697693"/>
                    <a:pt x="24633" y="636839"/>
                    <a:pt x="0" y="532708"/>
                  </a:cubicBezTo>
                  <a:cubicBezTo>
                    <a:pt x="0" y="517658"/>
                    <a:pt x="0" y="502574"/>
                    <a:pt x="0" y="487586"/>
                  </a:cubicBezTo>
                  <a:cubicBezTo>
                    <a:pt x="27189" y="384401"/>
                    <a:pt x="112745" y="319586"/>
                    <a:pt x="255197" y="292110"/>
                  </a:cubicBezTo>
                  <a:cubicBezTo>
                    <a:pt x="246637" y="118045"/>
                    <a:pt x="531581" y="9277"/>
                    <a:pt x="765668" y="85963"/>
                  </a:cubicBezTo>
                  <a:cubicBezTo>
                    <a:pt x="821402" y="48042"/>
                    <a:pt x="900256" y="6682"/>
                    <a:pt x="1014398" y="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54" name="Google Shape;454;p24"/>
            <p:cNvSpPr txBox="1"/>
            <p:nvPr/>
          </p:nvSpPr>
          <p:spPr>
            <a:xfrm>
              <a:off x="83747" y="135864"/>
              <a:ext cx="1619115" cy="709824"/>
            </a:xfrm>
            <a:prstGeom prst="rect">
              <a:avLst/>
            </a:prstGeom>
            <a:noFill/>
            <a:ln>
              <a:noFill/>
            </a:ln>
          </p:spPr>
          <p:txBody>
            <a:bodyPr anchorCtr="0" anchor="ctr" bIns="50800" lIns="50800" spcFirstLastPara="1" rIns="50800" wrap="square" tIns="50800">
              <a:noAutofit/>
            </a:bodyPr>
            <a:lstStyle/>
            <a:p>
              <a:pPr indent="0" lvl="0" marL="0" marR="0" rtl="0" algn="ctr">
                <a:lnSpc>
                  <a:spcPct val="187722"/>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455" name="Google Shape;455;p24"/>
          <p:cNvSpPr/>
          <p:nvPr/>
        </p:nvSpPr>
        <p:spPr>
          <a:xfrm>
            <a:off x="14791323" y="9001704"/>
            <a:ext cx="1628074" cy="1110051"/>
          </a:xfrm>
          <a:custGeom>
            <a:rect b="b" l="l" r="r" t="t"/>
            <a:pathLst>
              <a:path extrusionOk="0" h="1110051" w="1628074">
                <a:moveTo>
                  <a:pt x="0" y="0"/>
                </a:moveTo>
                <a:lnTo>
                  <a:pt x="1628075" y="0"/>
                </a:lnTo>
                <a:lnTo>
                  <a:pt x="1628075" y="1110051"/>
                </a:lnTo>
                <a:lnTo>
                  <a:pt x="0" y="1110051"/>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56" name="Google Shape;456;p24"/>
          <p:cNvSpPr txBox="1"/>
          <p:nvPr/>
        </p:nvSpPr>
        <p:spPr>
          <a:xfrm>
            <a:off x="3015917" y="8834120"/>
            <a:ext cx="12256167" cy="476250"/>
          </a:xfrm>
          <a:prstGeom prst="rect">
            <a:avLst/>
          </a:prstGeom>
          <a:noFill/>
          <a:ln>
            <a:noFill/>
          </a:ln>
        </p:spPr>
        <p:txBody>
          <a:bodyPr anchorCtr="0" anchor="t" bIns="0" lIns="0" spcFirstLastPara="1" rIns="0" wrap="square" tIns="0">
            <a:spAutoFit/>
          </a:bodyPr>
          <a:lstStyle/>
          <a:p>
            <a:pPr indent="0" lvl="0" marL="0" marR="0" rtl="0" algn="ctr">
              <a:lnSpc>
                <a:spcPct val="130010"/>
              </a:lnSpc>
              <a:spcBef>
                <a:spcPts val="0"/>
              </a:spcBef>
              <a:spcAft>
                <a:spcPts val="0"/>
              </a:spcAft>
              <a:buNone/>
            </a:pPr>
            <a:r>
              <a:rPr lang="en-US" sz="2999">
                <a:solidFill>
                  <a:srgbClr val="000000"/>
                </a:solidFill>
                <a:latin typeface="Josefin Sans"/>
                <a:ea typeface="Josefin Sans"/>
                <a:cs typeface="Josefin Sans"/>
                <a:sym typeface="Josefin Sans"/>
              </a:rPr>
              <a:t>How do we combine these sentences using an appositive?</a:t>
            </a:r>
            <a:endParaRPr/>
          </a:p>
        </p:txBody>
      </p:sp>
      <p:grpSp>
        <p:nvGrpSpPr>
          <p:cNvPr id="457" name="Google Shape;457;p24"/>
          <p:cNvGrpSpPr/>
          <p:nvPr/>
        </p:nvGrpSpPr>
        <p:grpSpPr>
          <a:xfrm>
            <a:off x="9144000" y="4414693"/>
            <a:ext cx="7090388" cy="3899260"/>
            <a:chOff x="0" y="0"/>
            <a:chExt cx="1801799" cy="990874"/>
          </a:xfrm>
        </p:grpSpPr>
        <p:sp>
          <p:nvSpPr>
            <p:cNvPr id="458" name="Google Shape;458;p24"/>
            <p:cNvSpPr/>
            <p:nvPr/>
          </p:nvSpPr>
          <p:spPr>
            <a:xfrm>
              <a:off x="0" y="0"/>
              <a:ext cx="1801799" cy="990874"/>
            </a:xfrm>
            <a:custGeom>
              <a:rect b="b" l="l" r="r" t="t"/>
              <a:pathLst>
                <a:path extrusionOk="0" h="990874" w="1801799">
                  <a:moveTo>
                    <a:pt x="1014398" y="0"/>
                  </a:moveTo>
                  <a:cubicBezTo>
                    <a:pt x="1033995" y="0"/>
                    <a:pt x="1053709" y="0"/>
                    <a:pt x="1073267" y="0"/>
                  </a:cubicBezTo>
                  <a:cubicBezTo>
                    <a:pt x="1229196" y="16479"/>
                    <a:pt x="1326644" y="71333"/>
                    <a:pt x="1371030" y="161091"/>
                  </a:cubicBezTo>
                  <a:cubicBezTo>
                    <a:pt x="1630991" y="149121"/>
                    <a:pt x="1801799" y="318841"/>
                    <a:pt x="1704811" y="485413"/>
                  </a:cubicBezTo>
                  <a:cubicBezTo>
                    <a:pt x="1743114" y="520415"/>
                    <a:pt x="1775070" y="559568"/>
                    <a:pt x="1786610" y="612119"/>
                  </a:cubicBezTo>
                  <a:cubicBezTo>
                    <a:pt x="1786610" y="627172"/>
                    <a:pt x="1786610" y="642190"/>
                    <a:pt x="1786610" y="657241"/>
                  </a:cubicBezTo>
                  <a:cubicBezTo>
                    <a:pt x="1752218" y="790986"/>
                    <a:pt x="1604228" y="881362"/>
                    <a:pt x="1361268" y="857032"/>
                  </a:cubicBezTo>
                  <a:cubicBezTo>
                    <a:pt x="1298757" y="925705"/>
                    <a:pt x="1187523" y="990874"/>
                    <a:pt x="1014434" y="985910"/>
                  </a:cubicBezTo>
                  <a:cubicBezTo>
                    <a:pt x="924967" y="981402"/>
                    <a:pt x="862726" y="955289"/>
                    <a:pt x="808232" y="923564"/>
                  </a:cubicBezTo>
                  <a:cubicBezTo>
                    <a:pt x="750834" y="949936"/>
                    <a:pt x="688671" y="970632"/>
                    <a:pt x="598855" y="970860"/>
                  </a:cubicBezTo>
                  <a:cubicBezTo>
                    <a:pt x="391064" y="971250"/>
                    <a:pt x="252060" y="869652"/>
                    <a:pt x="248690" y="730294"/>
                  </a:cubicBezTo>
                  <a:cubicBezTo>
                    <a:pt x="115108" y="697693"/>
                    <a:pt x="24633" y="636839"/>
                    <a:pt x="0" y="532708"/>
                  </a:cubicBezTo>
                  <a:cubicBezTo>
                    <a:pt x="0" y="517658"/>
                    <a:pt x="0" y="502574"/>
                    <a:pt x="0" y="487586"/>
                  </a:cubicBezTo>
                  <a:cubicBezTo>
                    <a:pt x="27189" y="384401"/>
                    <a:pt x="112745" y="319586"/>
                    <a:pt x="255197" y="292110"/>
                  </a:cubicBezTo>
                  <a:cubicBezTo>
                    <a:pt x="246637" y="118045"/>
                    <a:pt x="531581" y="9277"/>
                    <a:pt x="765668" y="85963"/>
                  </a:cubicBezTo>
                  <a:cubicBezTo>
                    <a:pt x="821402" y="48042"/>
                    <a:pt x="900256" y="6682"/>
                    <a:pt x="1014398" y="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59" name="Google Shape;459;p24"/>
            <p:cNvSpPr txBox="1"/>
            <p:nvPr/>
          </p:nvSpPr>
          <p:spPr>
            <a:xfrm>
              <a:off x="83747" y="135864"/>
              <a:ext cx="1619115" cy="709824"/>
            </a:xfrm>
            <a:prstGeom prst="rect">
              <a:avLst/>
            </a:prstGeom>
            <a:noFill/>
            <a:ln>
              <a:noFill/>
            </a:ln>
          </p:spPr>
          <p:txBody>
            <a:bodyPr anchorCtr="0" anchor="ctr" bIns="50800" lIns="50800" spcFirstLastPara="1" rIns="50800" wrap="square" tIns="50800">
              <a:noAutofit/>
            </a:bodyPr>
            <a:lstStyle/>
            <a:p>
              <a:pPr indent="0" lvl="0" marL="0" marR="0" rtl="0" algn="ctr">
                <a:lnSpc>
                  <a:spcPct val="187722"/>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460" name="Google Shape;460;p24"/>
          <p:cNvSpPr txBox="1"/>
          <p:nvPr/>
        </p:nvSpPr>
        <p:spPr>
          <a:xfrm>
            <a:off x="9986861" y="6190673"/>
            <a:ext cx="5832330" cy="738953"/>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lang="en-US" sz="2300" u="none" strike="noStrike">
                <a:solidFill>
                  <a:srgbClr val="000000"/>
                </a:solidFill>
                <a:latin typeface="Josefin Sans"/>
                <a:ea typeface="Josefin Sans"/>
                <a:cs typeface="Josefin Sans"/>
                <a:sym typeface="Josefin Sans"/>
              </a:rPr>
              <a:t>It has no intention to harm but </a:t>
            </a:r>
            <a:endParaRPr/>
          </a:p>
          <a:p>
            <a:pPr indent="0" lvl="0" marL="0" marR="0" rtl="0" algn="ctr">
              <a:lnSpc>
                <a:spcPct val="130000"/>
              </a:lnSpc>
              <a:spcBef>
                <a:spcPts val="0"/>
              </a:spcBef>
              <a:spcAft>
                <a:spcPts val="0"/>
              </a:spcAft>
              <a:buNone/>
            </a:pPr>
            <a:r>
              <a:rPr lang="en-US" sz="2300" u="none" strike="noStrike">
                <a:solidFill>
                  <a:srgbClr val="000000"/>
                </a:solidFill>
                <a:latin typeface="Josefin Sans"/>
                <a:ea typeface="Josefin Sans"/>
                <a:cs typeface="Josefin Sans"/>
                <a:sym typeface="Josefin Sans"/>
              </a:rPr>
              <a:t>potential to fool. </a:t>
            </a:r>
            <a:endParaRPr/>
          </a:p>
        </p:txBody>
      </p:sp>
      <p:sp>
        <p:nvSpPr>
          <p:cNvPr id="461" name="Google Shape;461;p24"/>
          <p:cNvSpPr/>
          <p:nvPr/>
        </p:nvSpPr>
        <p:spPr>
          <a:xfrm rot="-1344693">
            <a:off x="539351" y="8091084"/>
            <a:ext cx="1332634" cy="1545336"/>
          </a:xfrm>
          <a:custGeom>
            <a:rect b="b" l="l" r="r" t="t"/>
            <a:pathLst>
              <a:path extrusionOk="0" h="1543050" w="1332634">
                <a:moveTo>
                  <a:pt x="0" y="0"/>
                </a:moveTo>
                <a:lnTo>
                  <a:pt x="1332634" y="0"/>
                </a:lnTo>
                <a:lnTo>
                  <a:pt x="1332634" y="1543050"/>
                </a:lnTo>
                <a:lnTo>
                  <a:pt x="0" y="154305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62" name="Google Shape;462;p24"/>
          <p:cNvSpPr/>
          <p:nvPr/>
        </p:nvSpPr>
        <p:spPr>
          <a:xfrm rot="1743606">
            <a:off x="15950632" y="3464492"/>
            <a:ext cx="808656" cy="907675"/>
          </a:xfrm>
          <a:custGeom>
            <a:rect b="b" l="l" r="r" t="t"/>
            <a:pathLst>
              <a:path extrusionOk="0" h="907675" w="808656">
                <a:moveTo>
                  <a:pt x="0" y="0"/>
                </a:moveTo>
                <a:lnTo>
                  <a:pt x="808656" y="0"/>
                </a:lnTo>
                <a:lnTo>
                  <a:pt x="808656" y="907675"/>
                </a:lnTo>
                <a:lnTo>
                  <a:pt x="0" y="907675"/>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63" name="Google Shape;463;p24"/>
          <p:cNvSpPr/>
          <p:nvPr/>
        </p:nvSpPr>
        <p:spPr>
          <a:xfrm rot="1063662">
            <a:off x="666999" y="3778595"/>
            <a:ext cx="1034547" cy="1173197"/>
          </a:xfrm>
          <a:custGeom>
            <a:rect b="b" l="l" r="r" t="t"/>
            <a:pathLst>
              <a:path extrusionOk="0" h="1173197" w="1034547">
                <a:moveTo>
                  <a:pt x="0" y="0"/>
                </a:moveTo>
                <a:lnTo>
                  <a:pt x="1034547" y="0"/>
                </a:lnTo>
                <a:lnTo>
                  <a:pt x="1034547" y="1173197"/>
                </a:lnTo>
                <a:lnTo>
                  <a:pt x="0" y="1173197"/>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64" name="Google Shape;464;p24"/>
          <p:cNvSpPr/>
          <p:nvPr/>
        </p:nvSpPr>
        <p:spPr>
          <a:xfrm>
            <a:off x="16174617" y="6496488"/>
            <a:ext cx="5145109" cy="1800788"/>
          </a:xfrm>
          <a:custGeom>
            <a:rect b="b" l="l" r="r" t="t"/>
            <a:pathLst>
              <a:path extrusionOk="0" h="1800788" w="5145109">
                <a:moveTo>
                  <a:pt x="0" y="0"/>
                </a:moveTo>
                <a:lnTo>
                  <a:pt x="5145108" y="0"/>
                </a:lnTo>
                <a:lnTo>
                  <a:pt x="5145108" y="1800788"/>
                </a:lnTo>
                <a:lnTo>
                  <a:pt x="0" y="1800788"/>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65" name="Google Shape;465;p24"/>
          <p:cNvSpPr/>
          <p:nvPr/>
        </p:nvSpPr>
        <p:spPr>
          <a:xfrm rot="1621453">
            <a:off x="15121083" y="9086533"/>
            <a:ext cx="815578" cy="940394"/>
          </a:xfrm>
          <a:custGeom>
            <a:rect b="b" l="l" r="r" t="t"/>
            <a:pathLst>
              <a:path extrusionOk="0" h="940394" w="815578">
                <a:moveTo>
                  <a:pt x="0" y="0"/>
                </a:moveTo>
                <a:lnTo>
                  <a:pt x="815578" y="0"/>
                </a:lnTo>
                <a:lnTo>
                  <a:pt x="815578" y="940394"/>
                </a:lnTo>
                <a:lnTo>
                  <a:pt x="0" y="940394"/>
                </a:lnTo>
                <a:lnTo>
                  <a:pt x="0" y="0"/>
                </a:lnTo>
                <a:close/>
              </a:path>
            </a:pathLst>
          </a:custGeom>
          <a:blipFill rotWithShape="1">
            <a:blip r:embed="rId8">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66" name="Google Shape;466;p24"/>
          <p:cNvSpPr txBox="1"/>
          <p:nvPr/>
        </p:nvSpPr>
        <p:spPr>
          <a:xfrm>
            <a:off x="1573607" y="2553660"/>
            <a:ext cx="15140785" cy="438150"/>
          </a:xfrm>
          <a:prstGeom prst="rect">
            <a:avLst/>
          </a:prstGeom>
          <a:noFill/>
          <a:ln>
            <a:noFill/>
          </a:ln>
        </p:spPr>
        <p:txBody>
          <a:bodyPr anchorCtr="0" anchor="t" bIns="0" lIns="0" spcFirstLastPara="1" rIns="0" wrap="square" tIns="0">
            <a:spAutoFit/>
          </a:bodyPr>
          <a:lstStyle/>
          <a:p>
            <a:pPr indent="0" lvl="1" marL="0" marR="0" rtl="0" algn="ctr">
              <a:lnSpc>
                <a:spcPct val="110000"/>
              </a:lnSpc>
              <a:spcBef>
                <a:spcPts val="0"/>
              </a:spcBef>
              <a:spcAft>
                <a:spcPts val="0"/>
              </a:spcAft>
              <a:buNone/>
            </a:pPr>
            <a:r>
              <a:rPr b="0" i="0" lang="en-US" sz="3000" u="none" cap="none" strike="noStrike">
                <a:solidFill>
                  <a:srgbClr val="000000"/>
                </a:solidFill>
                <a:latin typeface="Josefin Sans"/>
                <a:ea typeface="Josefin Sans"/>
                <a:cs typeface="Josefin Sans"/>
                <a:sym typeface="Josefin Sans"/>
              </a:rPr>
              <a:t>An appositive is a word, phrase, or clause used to rename or redescribe a nearby noun.</a:t>
            </a:r>
            <a:endParaRPr/>
          </a:p>
        </p:txBody>
      </p:sp>
      <p:sp>
        <p:nvSpPr>
          <p:cNvPr id="467" name="Google Shape;467;p24"/>
          <p:cNvSpPr txBox="1"/>
          <p:nvPr/>
        </p:nvSpPr>
        <p:spPr>
          <a:xfrm>
            <a:off x="1028700" y="1295723"/>
            <a:ext cx="16230600" cy="959487"/>
          </a:xfrm>
          <a:prstGeom prst="rect">
            <a:avLst/>
          </a:prstGeom>
          <a:noFill/>
          <a:ln>
            <a:noFill/>
          </a:ln>
        </p:spPr>
        <p:txBody>
          <a:bodyPr anchorCtr="0" anchor="t" bIns="0" lIns="0" spcFirstLastPara="1" rIns="0" wrap="square" tIns="0">
            <a:spAutoFit/>
          </a:bodyPr>
          <a:lstStyle/>
          <a:p>
            <a:pPr indent="0" lvl="0" marL="0" marR="0" rtl="0" algn="ctr">
              <a:lnSpc>
                <a:spcPct val="110000"/>
              </a:lnSpc>
              <a:spcBef>
                <a:spcPts val="0"/>
              </a:spcBef>
              <a:spcAft>
                <a:spcPts val="0"/>
              </a:spcAft>
              <a:buNone/>
            </a:pPr>
            <a:r>
              <a:rPr b="1" lang="en-US" sz="6800" u="none" strike="noStrike">
                <a:solidFill>
                  <a:srgbClr val="442E8D"/>
                </a:solidFill>
                <a:latin typeface="Paytone One"/>
                <a:ea typeface="Paytone One"/>
                <a:cs typeface="Paytone One"/>
                <a:sym typeface="Paytone One"/>
              </a:rPr>
              <a:t>Using appositives to connect ideas</a:t>
            </a:r>
            <a:endParaRPr/>
          </a:p>
        </p:txBody>
      </p:sp>
      <p:sp>
        <p:nvSpPr>
          <p:cNvPr id="468" name="Google Shape;468;p24"/>
          <p:cNvSpPr txBox="1"/>
          <p:nvPr/>
        </p:nvSpPr>
        <p:spPr>
          <a:xfrm>
            <a:off x="2351339" y="6190673"/>
            <a:ext cx="5518864" cy="738953"/>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lang="en-US" sz="2300" u="none" strike="noStrike">
                <a:solidFill>
                  <a:srgbClr val="000000"/>
                </a:solidFill>
                <a:latin typeface="Josefin Sans"/>
                <a:ea typeface="Josefin Sans"/>
                <a:cs typeface="Josefin Sans"/>
                <a:sym typeface="Josefin Sans"/>
              </a:rPr>
              <a:t>Satire or parody is a type of misleading information.</a:t>
            </a:r>
            <a:endParaRPr/>
          </a:p>
        </p:txBody>
      </p:sp>
      <p:sp>
        <p:nvSpPr>
          <p:cNvPr id="469" name="Google Shape;469;p24"/>
          <p:cNvSpPr txBox="1"/>
          <p:nvPr/>
        </p:nvSpPr>
        <p:spPr>
          <a:xfrm>
            <a:off x="3222474" y="5322100"/>
            <a:ext cx="3776594" cy="654050"/>
          </a:xfrm>
          <a:prstGeom prst="rect">
            <a:avLst/>
          </a:prstGeom>
          <a:noFill/>
          <a:ln>
            <a:noFill/>
          </a:ln>
        </p:spPr>
        <p:txBody>
          <a:bodyPr anchorCtr="0" anchor="t" bIns="0" lIns="0" spcFirstLastPara="1" rIns="0" wrap="square" tIns="0">
            <a:spAutoFit/>
          </a:bodyPr>
          <a:lstStyle/>
          <a:p>
            <a:pPr indent="0" lvl="0" marL="0" marR="0" rtl="0" algn="ctr">
              <a:lnSpc>
                <a:spcPct val="130007"/>
              </a:lnSpc>
              <a:spcBef>
                <a:spcPts val="0"/>
              </a:spcBef>
              <a:spcAft>
                <a:spcPts val="0"/>
              </a:spcAft>
              <a:buNone/>
            </a:pPr>
            <a:r>
              <a:rPr b="1" lang="en-US" sz="3999" u="none" strike="noStrike">
                <a:solidFill>
                  <a:srgbClr val="000000"/>
                </a:solidFill>
                <a:latin typeface="Josefin Sans"/>
                <a:ea typeface="Josefin Sans"/>
                <a:cs typeface="Josefin Sans"/>
                <a:sym typeface="Josefin Sans"/>
              </a:rPr>
              <a:t>Sentence A</a:t>
            </a:r>
            <a:endParaRPr/>
          </a:p>
        </p:txBody>
      </p:sp>
      <p:sp>
        <p:nvSpPr>
          <p:cNvPr id="470" name="Google Shape;470;p24"/>
          <p:cNvSpPr txBox="1"/>
          <p:nvPr/>
        </p:nvSpPr>
        <p:spPr>
          <a:xfrm>
            <a:off x="2351339" y="3556361"/>
            <a:ext cx="13585322" cy="565150"/>
          </a:xfrm>
          <a:prstGeom prst="rect">
            <a:avLst/>
          </a:prstGeom>
          <a:noFill/>
          <a:ln>
            <a:noFill/>
          </a:ln>
        </p:spPr>
        <p:txBody>
          <a:bodyPr anchorCtr="0" anchor="t" bIns="0" lIns="0" spcFirstLastPara="1" rIns="0" wrap="square" tIns="0">
            <a:spAutoFit/>
          </a:bodyPr>
          <a:lstStyle/>
          <a:p>
            <a:pPr indent="0" lvl="0" marL="0" marR="0" rtl="0" algn="ctr">
              <a:lnSpc>
                <a:spcPct val="130008"/>
              </a:lnSpc>
              <a:spcBef>
                <a:spcPts val="0"/>
              </a:spcBef>
              <a:spcAft>
                <a:spcPts val="0"/>
              </a:spcAft>
              <a:buNone/>
            </a:pPr>
            <a:r>
              <a:rPr lang="en-US" sz="3499" u="none" strike="noStrike">
                <a:solidFill>
                  <a:srgbClr val="000000"/>
                </a:solidFill>
                <a:latin typeface="Josefin Sans"/>
                <a:ea typeface="Josefin Sans"/>
                <a:cs typeface="Josefin Sans"/>
                <a:sym typeface="Josefin Sans"/>
              </a:rPr>
              <a:t>Notice </a:t>
            </a:r>
            <a:r>
              <a:rPr b="1" lang="en-US" sz="3499" u="none" strike="noStrike">
                <a:solidFill>
                  <a:srgbClr val="000000"/>
                </a:solidFill>
                <a:latin typeface="Josefin Sans"/>
                <a:ea typeface="Josefin Sans"/>
                <a:cs typeface="Josefin Sans"/>
                <a:sym typeface="Josefin Sans"/>
              </a:rPr>
              <a:t>Sentence B</a:t>
            </a:r>
            <a:r>
              <a:rPr lang="en-US" sz="3499" u="none" strike="noStrike">
                <a:solidFill>
                  <a:srgbClr val="000000"/>
                </a:solidFill>
                <a:latin typeface="Josefin Sans"/>
                <a:ea typeface="Josefin Sans"/>
                <a:cs typeface="Josefin Sans"/>
                <a:sym typeface="Josefin Sans"/>
              </a:rPr>
              <a:t> explains again the topic in </a:t>
            </a:r>
            <a:r>
              <a:rPr b="1" lang="en-US" sz="3499" u="none" strike="noStrike">
                <a:solidFill>
                  <a:srgbClr val="000000"/>
                </a:solidFill>
                <a:latin typeface="Josefin Sans"/>
                <a:ea typeface="Josefin Sans"/>
                <a:cs typeface="Josefin Sans"/>
                <a:sym typeface="Josefin Sans"/>
              </a:rPr>
              <a:t>Sentence A</a:t>
            </a:r>
            <a:r>
              <a:rPr lang="en-US" sz="3499" u="none" strike="noStrike">
                <a:solidFill>
                  <a:srgbClr val="000000"/>
                </a:solidFill>
                <a:latin typeface="Josefin Sans"/>
                <a:ea typeface="Josefin Sans"/>
                <a:cs typeface="Josefin Sans"/>
                <a:sym typeface="Josefin Sans"/>
              </a:rPr>
              <a:t>. </a:t>
            </a:r>
            <a:endParaRPr/>
          </a:p>
        </p:txBody>
      </p:sp>
      <p:sp>
        <p:nvSpPr>
          <p:cNvPr id="471" name="Google Shape;471;p24"/>
          <p:cNvSpPr txBox="1"/>
          <p:nvPr/>
        </p:nvSpPr>
        <p:spPr>
          <a:xfrm>
            <a:off x="11014729" y="5322100"/>
            <a:ext cx="3776594" cy="654050"/>
          </a:xfrm>
          <a:prstGeom prst="rect">
            <a:avLst/>
          </a:prstGeom>
          <a:noFill/>
          <a:ln>
            <a:noFill/>
          </a:ln>
        </p:spPr>
        <p:txBody>
          <a:bodyPr anchorCtr="0" anchor="t" bIns="0" lIns="0" spcFirstLastPara="1" rIns="0" wrap="square" tIns="0">
            <a:spAutoFit/>
          </a:bodyPr>
          <a:lstStyle/>
          <a:p>
            <a:pPr indent="0" lvl="0" marL="0" marR="0" rtl="0" algn="ctr">
              <a:lnSpc>
                <a:spcPct val="130007"/>
              </a:lnSpc>
              <a:spcBef>
                <a:spcPts val="0"/>
              </a:spcBef>
              <a:spcAft>
                <a:spcPts val="0"/>
              </a:spcAft>
              <a:buNone/>
            </a:pPr>
            <a:r>
              <a:rPr b="1" lang="en-US" sz="3999" u="none" strike="noStrike">
                <a:solidFill>
                  <a:srgbClr val="000000"/>
                </a:solidFill>
                <a:latin typeface="Josefin Sans"/>
                <a:ea typeface="Josefin Sans"/>
                <a:cs typeface="Josefin Sans"/>
                <a:sym typeface="Josefin Sans"/>
              </a:rPr>
              <a:t>Sentence B</a:t>
            </a:r>
            <a:endParaRPr/>
          </a:p>
        </p:txBody>
      </p:sp>
      <p:sp>
        <p:nvSpPr>
          <p:cNvPr id="472" name="Google Shape;472;p24"/>
          <p:cNvSpPr/>
          <p:nvPr/>
        </p:nvSpPr>
        <p:spPr>
          <a:xfrm>
            <a:off x="295094" y="-555025"/>
            <a:ext cx="1628074" cy="1110051"/>
          </a:xfrm>
          <a:custGeom>
            <a:rect b="b" l="l" r="r" t="t"/>
            <a:pathLst>
              <a:path extrusionOk="0" h="1110051" w="1628074">
                <a:moveTo>
                  <a:pt x="0" y="0"/>
                </a:moveTo>
                <a:lnTo>
                  <a:pt x="1628074" y="0"/>
                </a:lnTo>
                <a:lnTo>
                  <a:pt x="1628074" y="1110050"/>
                </a:lnTo>
                <a:lnTo>
                  <a:pt x="0" y="111005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73" name="Google Shape;473;p24"/>
          <p:cNvSpPr/>
          <p:nvPr/>
        </p:nvSpPr>
        <p:spPr>
          <a:xfrm>
            <a:off x="17259300" y="1881759"/>
            <a:ext cx="1628074" cy="1110051"/>
          </a:xfrm>
          <a:custGeom>
            <a:rect b="b" l="l" r="r" t="t"/>
            <a:pathLst>
              <a:path extrusionOk="0" h="1110051" w="1628074">
                <a:moveTo>
                  <a:pt x="0" y="0"/>
                </a:moveTo>
                <a:lnTo>
                  <a:pt x="1628074" y="0"/>
                </a:lnTo>
                <a:lnTo>
                  <a:pt x="1628074" y="1110051"/>
                </a:lnTo>
                <a:lnTo>
                  <a:pt x="0" y="1110051"/>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74" name="Google Shape;474;p24"/>
          <p:cNvSpPr/>
          <p:nvPr/>
        </p:nvSpPr>
        <p:spPr>
          <a:xfrm>
            <a:off x="1301334" y="7895406"/>
            <a:ext cx="1628074" cy="1110051"/>
          </a:xfrm>
          <a:custGeom>
            <a:rect b="b" l="l" r="r" t="t"/>
            <a:pathLst>
              <a:path extrusionOk="0" h="1110051" w="1628074">
                <a:moveTo>
                  <a:pt x="0" y="0"/>
                </a:moveTo>
                <a:lnTo>
                  <a:pt x="1628074" y="0"/>
                </a:lnTo>
                <a:lnTo>
                  <a:pt x="1628074" y="1110051"/>
                </a:lnTo>
                <a:lnTo>
                  <a:pt x="0" y="1110051"/>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75" name="Google Shape;475;p24"/>
          <p:cNvSpPr/>
          <p:nvPr/>
        </p:nvSpPr>
        <p:spPr>
          <a:xfrm rot="4197120">
            <a:off x="-5488247" y="-2570664"/>
            <a:ext cx="9038307" cy="2859392"/>
          </a:xfrm>
          <a:custGeom>
            <a:rect b="b" l="l" r="r" t="t"/>
            <a:pathLst>
              <a:path extrusionOk="0" h="2859392" w="9038307">
                <a:moveTo>
                  <a:pt x="0" y="0"/>
                </a:moveTo>
                <a:lnTo>
                  <a:pt x="9038306" y="0"/>
                </a:lnTo>
                <a:lnTo>
                  <a:pt x="9038306" y="2859391"/>
                </a:lnTo>
                <a:lnTo>
                  <a:pt x="0" y="2859391"/>
                </a:lnTo>
                <a:lnTo>
                  <a:pt x="0" y="0"/>
                </a:lnTo>
                <a:close/>
              </a:path>
            </a:pathLst>
          </a:custGeom>
          <a:blipFill rotWithShape="1">
            <a:blip r:embed="rId9">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76" name="Google Shape;476;p24"/>
          <p:cNvSpPr/>
          <p:nvPr/>
        </p:nvSpPr>
        <p:spPr>
          <a:xfrm>
            <a:off x="6742934" y="9518146"/>
            <a:ext cx="6160092" cy="593609"/>
          </a:xfrm>
          <a:custGeom>
            <a:rect b="b" l="l" r="r" t="t"/>
            <a:pathLst>
              <a:path extrusionOk="0" h="593609" w="6160092">
                <a:moveTo>
                  <a:pt x="0" y="0"/>
                </a:moveTo>
                <a:lnTo>
                  <a:pt x="6160092" y="0"/>
                </a:lnTo>
                <a:lnTo>
                  <a:pt x="6160092" y="593609"/>
                </a:lnTo>
                <a:lnTo>
                  <a:pt x="0" y="593609"/>
                </a:lnTo>
                <a:lnTo>
                  <a:pt x="0" y="0"/>
                </a:lnTo>
                <a:close/>
              </a:path>
            </a:pathLst>
          </a:custGeom>
          <a:blipFill rotWithShape="1">
            <a:blip r:embed="rId10">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B9D"/>
        </a:solidFill>
      </p:bgPr>
    </p:bg>
    <p:spTree>
      <p:nvGrpSpPr>
        <p:cNvPr id="480" name="Shape 480"/>
        <p:cNvGrpSpPr/>
        <p:nvPr/>
      </p:nvGrpSpPr>
      <p:grpSpPr>
        <a:xfrm>
          <a:off x="0" y="0"/>
          <a:ext cx="0" cy="0"/>
          <a:chOff x="0" y="0"/>
          <a:chExt cx="0" cy="0"/>
        </a:xfrm>
      </p:grpSpPr>
      <p:grpSp>
        <p:nvGrpSpPr>
          <p:cNvPr id="481" name="Google Shape;481;p25"/>
          <p:cNvGrpSpPr/>
          <p:nvPr/>
        </p:nvGrpSpPr>
        <p:grpSpPr>
          <a:xfrm>
            <a:off x="1379749" y="2903913"/>
            <a:ext cx="8076741" cy="3299680"/>
            <a:chOff x="0" y="0"/>
            <a:chExt cx="1181332" cy="482623"/>
          </a:xfrm>
        </p:grpSpPr>
        <p:sp>
          <p:nvSpPr>
            <p:cNvPr id="482" name="Google Shape;482;p25"/>
            <p:cNvSpPr/>
            <p:nvPr/>
          </p:nvSpPr>
          <p:spPr>
            <a:xfrm>
              <a:off x="0" y="0"/>
              <a:ext cx="1181332" cy="482623"/>
            </a:xfrm>
            <a:custGeom>
              <a:rect b="b" l="l" r="r" t="t"/>
              <a:pathLst>
                <a:path extrusionOk="0" h="482623" w="1181332">
                  <a:moveTo>
                    <a:pt x="662110" y="0"/>
                  </a:moveTo>
                  <a:cubicBezTo>
                    <a:pt x="674902" y="0"/>
                    <a:pt x="687769" y="0"/>
                    <a:pt x="700535" y="0"/>
                  </a:cubicBezTo>
                  <a:cubicBezTo>
                    <a:pt x="802312" y="7990"/>
                    <a:pt x="865918" y="34587"/>
                    <a:pt x="894889" y="78107"/>
                  </a:cubicBezTo>
                  <a:cubicBezTo>
                    <a:pt x="1064568" y="72303"/>
                    <a:pt x="1181332" y="154595"/>
                    <a:pt x="1112752" y="235360"/>
                  </a:cubicBezTo>
                  <a:cubicBezTo>
                    <a:pt x="1137753" y="252331"/>
                    <a:pt x="1158610" y="271315"/>
                    <a:pt x="1166143" y="296794"/>
                  </a:cubicBezTo>
                  <a:cubicBezTo>
                    <a:pt x="1166143" y="304093"/>
                    <a:pt x="1166143" y="311375"/>
                    <a:pt x="1166143" y="318672"/>
                  </a:cubicBezTo>
                  <a:cubicBezTo>
                    <a:pt x="1143695" y="383521"/>
                    <a:pt x="1047100" y="427341"/>
                    <a:pt x="888517" y="415544"/>
                  </a:cubicBezTo>
                  <a:cubicBezTo>
                    <a:pt x="847715" y="448841"/>
                    <a:pt x="775112" y="482623"/>
                    <a:pt x="662134" y="478033"/>
                  </a:cubicBezTo>
                  <a:cubicBezTo>
                    <a:pt x="603738" y="475847"/>
                    <a:pt x="563112" y="463186"/>
                    <a:pt x="527543" y="447803"/>
                  </a:cubicBezTo>
                  <a:cubicBezTo>
                    <a:pt x="490079" y="460590"/>
                    <a:pt x="449504" y="470624"/>
                    <a:pt x="390880" y="470735"/>
                  </a:cubicBezTo>
                  <a:cubicBezTo>
                    <a:pt x="255252" y="470924"/>
                    <a:pt x="164523" y="421663"/>
                    <a:pt x="162323" y="354093"/>
                  </a:cubicBezTo>
                  <a:cubicBezTo>
                    <a:pt x="75132" y="338286"/>
                    <a:pt x="16078" y="308780"/>
                    <a:pt x="0" y="258291"/>
                  </a:cubicBezTo>
                  <a:cubicBezTo>
                    <a:pt x="0" y="250994"/>
                    <a:pt x="0" y="243680"/>
                    <a:pt x="0" y="236413"/>
                  </a:cubicBezTo>
                  <a:cubicBezTo>
                    <a:pt x="17747" y="186382"/>
                    <a:pt x="73590" y="154956"/>
                    <a:pt x="166570" y="141634"/>
                  </a:cubicBezTo>
                  <a:cubicBezTo>
                    <a:pt x="160983" y="57236"/>
                    <a:pt x="346969" y="4498"/>
                    <a:pt x="499761" y="41680"/>
                  </a:cubicBezTo>
                  <a:cubicBezTo>
                    <a:pt x="536140" y="23294"/>
                    <a:pt x="587609" y="3240"/>
                    <a:pt x="662110" y="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83" name="Google Shape;483;p25"/>
            <p:cNvSpPr txBox="1"/>
            <p:nvPr/>
          </p:nvSpPr>
          <p:spPr>
            <a:xfrm>
              <a:off x="54663" y="51156"/>
              <a:ext cx="1056817" cy="358888"/>
            </a:xfrm>
            <a:prstGeom prst="rect">
              <a:avLst/>
            </a:prstGeom>
            <a:noFill/>
            <a:ln>
              <a:noFill/>
            </a:ln>
          </p:spPr>
          <p:txBody>
            <a:bodyPr anchorCtr="0" anchor="ctr" bIns="50800" lIns="50800" spcFirstLastPara="1" rIns="50800" wrap="square" tIns="50800">
              <a:noAutofit/>
            </a:bodyPr>
            <a:lstStyle/>
            <a:p>
              <a:pPr indent="0" lvl="0" marL="0" marR="0" rtl="0" algn="ctr">
                <a:lnSpc>
                  <a:spcPct val="187722"/>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484" name="Google Shape;484;p25"/>
          <p:cNvSpPr txBox="1"/>
          <p:nvPr/>
        </p:nvSpPr>
        <p:spPr>
          <a:xfrm>
            <a:off x="2927994" y="3902866"/>
            <a:ext cx="6393083" cy="1394594"/>
          </a:xfrm>
          <a:prstGeom prst="rect">
            <a:avLst/>
          </a:prstGeom>
          <a:noFill/>
          <a:ln>
            <a:noFill/>
          </a:ln>
        </p:spPr>
        <p:txBody>
          <a:bodyPr anchorCtr="0" anchor="t" bIns="0" lIns="0" spcFirstLastPara="1" rIns="0" wrap="square" tIns="0">
            <a:spAutoFit/>
          </a:bodyPr>
          <a:lstStyle/>
          <a:p>
            <a:pPr indent="0" lvl="0" marL="0" marR="0" rtl="0" algn="l">
              <a:lnSpc>
                <a:spcPct val="165002"/>
              </a:lnSpc>
              <a:spcBef>
                <a:spcPts val="0"/>
              </a:spcBef>
              <a:spcAft>
                <a:spcPts val="0"/>
              </a:spcAft>
              <a:buNone/>
            </a:pPr>
            <a:r>
              <a:rPr lang="en-US" sz="2303" u="none" strike="noStrike">
                <a:solidFill>
                  <a:srgbClr val="000000"/>
                </a:solidFill>
                <a:latin typeface="Josefin Sans"/>
                <a:ea typeface="Josefin Sans"/>
                <a:cs typeface="Josefin Sans"/>
                <a:sym typeface="Josefin Sans"/>
              </a:rPr>
              <a:t>Satire or parody, </a:t>
            </a:r>
            <a:r>
              <a:rPr b="1" lang="en-US" sz="2303" u="none" strike="noStrike">
                <a:solidFill>
                  <a:srgbClr val="000000"/>
                </a:solidFill>
                <a:latin typeface="Josefin Sans"/>
                <a:ea typeface="Josefin Sans"/>
                <a:cs typeface="Josefin Sans"/>
                <a:sym typeface="Josefin Sans"/>
              </a:rPr>
              <a:t>a type of misleading information</a:t>
            </a:r>
            <a:r>
              <a:rPr lang="en-US" sz="2303" u="none" strike="noStrike">
                <a:solidFill>
                  <a:srgbClr val="000000"/>
                </a:solidFill>
                <a:latin typeface="Josefin Sans"/>
                <a:ea typeface="Josefin Sans"/>
                <a:cs typeface="Josefin Sans"/>
                <a:sym typeface="Josefin Sans"/>
              </a:rPr>
              <a:t>, has no intention to harm </a:t>
            </a:r>
            <a:endParaRPr/>
          </a:p>
          <a:p>
            <a:pPr indent="0" lvl="0" marL="0" marR="0" rtl="0" algn="l">
              <a:lnSpc>
                <a:spcPct val="165002"/>
              </a:lnSpc>
              <a:spcBef>
                <a:spcPts val="0"/>
              </a:spcBef>
              <a:spcAft>
                <a:spcPts val="0"/>
              </a:spcAft>
              <a:buNone/>
            </a:pPr>
            <a:r>
              <a:rPr lang="en-US" sz="2303" u="none" strike="noStrike">
                <a:solidFill>
                  <a:srgbClr val="000000"/>
                </a:solidFill>
                <a:latin typeface="Josefin Sans"/>
                <a:ea typeface="Josefin Sans"/>
                <a:cs typeface="Josefin Sans"/>
                <a:sym typeface="Josefin Sans"/>
              </a:rPr>
              <a:t>but potential to fool.</a:t>
            </a:r>
            <a:endParaRPr/>
          </a:p>
        </p:txBody>
      </p:sp>
      <p:sp>
        <p:nvSpPr>
          <p:cNvPr id="485" name="Google Shape;485;p25"/>
          <p:cNvSpPr txBox="1"/>
          <p:nvPr/>
        </p:nvSpPr>
        <p:spPr>
          <a:xfrm>
            <a:off x="1028700" y="1451396"/>
            <a:ext cx="16584753" cy="565150"/>
          </a:xfrm>
          <a:prstGeom prst="rect">
            <a:avLst/>
          </a:prstGeom>
          <a:noFill/>
          <a:ln>
            <a:noFill/>
          </a:ln>
        </p:spPr>
        <p:txBody>
          <a:bodyPr anchorCtr="0" anchor="t" bIns="0" lIns="0" spcFirstLastPara="1" rIns="0" wrap="square" tIns="0">
            <a:spAutoFit/>
          </a:bodyPr>
          <a:lstStyle/>
          <a:p>
            <a:pPr indent="0" lvl="0" marL="0" marR="0" rtl="0" algn="ctr">
              <a:lnSpc>
                <a:spcPct val="130008"/>
              </a:lnSpc>
              <a:spcBef>
                <a:spcPts val="0"/>
              </a:spcBef>
              <a:spcAft>
                <a:spcPts val="0"/>
              </a:spcAft>
              <a:buNone/>
            </a:pPr>
            <a:r>
              <a:rPr lang="en-US" sz="3499">
                <a:solidFill>
                  <a:srgbClr val="000000"/>
                </a:solidFill>
                <a:latin typeface="Josefin Sans"/>
                <a:ea typeface="Josefin Sans"/>
                <a:cs typeface="Josefin Sans"/>
                <a:sym typeface="Josefin Sans"/>
              </a:rPr>
              <a:t>Use appositives by placing commas to add more information on the main topic. </a:t>
            </a:r>
            <a:endParaRPr/>
          </a:p>
        </p:txBody>
      </p:sp>
      <p:sp>
        <p:nvSpPr>
          <p:cNvPr id="486" name="Google Shape;486;p25"/>
          <p:cNvSpPr/>
          <p:nvPr/>
        </p:nvSpPr>
        <p:spPr>
          <a:xfrm rot="-1705949">
            <a:off x="684970" y="5954746"/>
            <a:ext cx="843325" cy="905256"/>
          </a:xfrm>
          <a:custGeom>
            <a:rect b="b" l="l" r="r" t="t"/>
            <a:pathLst>
              <a:path extrusionOk="0" h="902390" w="843325">
                <a:moveTo>
                  <a:pt x="0" y="0"/>
                </a:moveTo>
                <a:lnTo>
                  <a:pt x="843325" y="0"/>
                </a:lnTo>
                <a:lnTo>
                  <a:pt x="843325" y="902390"/>
                </a:lnTo>
                <a:lnTo>
                  <a:pt x="0" y="90239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87" name="Google Shape;487;p25"/>
          <p:cNvSpPr/>
          <p:nvPr/>
        </p:nvSpPr>
        <p:spPr>
          <a:xfrm rot="10800000">
            <a:off x="2749080" y="4214896"/>
            <a:ext cx="2438202" cy="323616"/>
          </a:xfrm>
          <a:custGeom>
            <a:rect b="b" l="l" r="r" t="t"/>
            <a:pathLst>
              <a:path extrusionOk="0" h="323616" w="2438202">
                <a:moveTo>
                  <a:pt x="0" y="0"/>
                </a:moveTo>
                <a:lnTo>
                  <a:pt x="2438201" y="0"/>
                </a:lnTo>
                <a:lnTo>
                  <a:pt x="2438201" y="323616"/>
                </a:lnTo>
                <a:lnTo>
                  <a:pt x="0" y="323616"/>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88" name="Google Shape;488;p25"/>
          <p:cNvSpPr/>
          <p:nvPr/>
        </p:nvSpPr>
        <p:spPr>
          <a:xfrm rot="1930922">
            <a:off x="5335129" y="4135989"/>
            <a:ext cx="774908" cy="528346"/>
          </a:xfrm>
          <a:custGeom>
            <a:rect b="b" l="l" r="r" t="t"/>
            <a:pathLst>
              <a:path extrusionOk="0" h="528346" w="774908">
                <a:moveTo>
                  <a:pt x="0" y="0"/>
                </a:moveTo>
                <a:lnTo>
                  <a:pt x="774908" y="0"/>
                </a:lnTo>
                <a:lnTo>
                  <a:pt x="774908" y="528346"/>
                </a:lnTo>
                <a:lnTo>
                  <a:pt x="0" y="528346"/>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89" name="Google Shape;489;p25"/>
          <p:cNvSpPr txBox="1"/>
          <p:nvPr/>
        </p:nvSpPr>
        <p:spPr>
          <a:xfrm>
            <a:off x="833516" y="6948963"/>
            <a:ext cx="12420155" cy="1571625"/>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lang="en-US" sz="3499" u="none" strike="noStrike">
                <a:solidFill>
                  <a:srgbClr val="000000"/>
                </a:solidFill>
                <a:latin typeface="Josefin Sans"/>
                <a:ea typeface="Josefin Sans"/>
                <a:cs typeface="Josefin Sans"/>
                <a:sym typeface="Josefin Sans"/>
              </a:rPr>
              <a:t>In this example, the appositive "a type of misleading information" is a phrase that follows the nouns "satire or parody" and provides additional explanation. </a:t>
            </a:r>
            <a:endParaRPr/>
          </a:p>
        </p:txBody>
      </p:sp>
      <p:sp>
        <p:nvSpPr>
          <p:cNvPr id="490" name="Google Shape;490;p25"/>
          <p:cNvSpPr/>
          <p:nvPr/>
        </p:nvSpPr>
        <p:spPr>
          <a:xfrm rot="-563663">
            <a:off x="12412443" y="4061818"/>
            <a:ext cx="598856" cy="629773"/>
          </a:xfrm>
          <a:custGeom>
            <a:rect b="b" l="l" r="r" t="t"/>
            <a:pathLst>
              <a:path extrusionOk="0" h="629773" w="598856">
                <a:moveTo>
                  <a:pt x="0" y="0"/>
                </a:moveTo>
                <a:lnTo>
                  <a:pt x="598856" y="0"/>
                </a:lnTo>
                <a:lnTo>
                  <a:pt x="598856" y="629772"/>
                </a:lnTo>
                <a:lnTo>
                  <a:pt x="0" y="629772"/>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91" name="Google Shape;491;p25"/>
          <p:cNvSpPr/>
          <p:nvPr/>
        </p:nvSpPr>
        <p:spPr>
          <a:xfrm rot="1812646">
            <a:off x="954676" y="2701592"/>
            <a:ext cx="545310" cy="628765"/>
          </a:xfrm>
          <a:custGeom>
            <a:rect b="b" l="l" r="r" t="t"/>
            <a:pathLst>
              <a:path extrusionOk="0" h="628765" w="545310">
                <a:moveTo>
                  <a:pt x="0" y="0"/>
                </a:moveTo>
                <a:lnTo>
                  <a:pt x="545311" y="0"/>
                </a:lnTo>
                <a:lnTo>
                  <a:pt x="545311" y="628765"/>
                </a:lnTo>
                <a:lnTo>
                  <a:pt x="0" y="628765"/>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92" name="Google Shape;492;p25"/>
          <p:cNvSpPr/>
          <p:nvPr/>
        </p:nvSpPr>
        <p:spPr>
          <a:xfrm>
            <a:off x="13058682" y="2978859"/>
            <a:ext cx="5164151" cy="6885534"/>
          </a:xfrm>
          <a:custGeom>
            <a:rect b="b" l="l" r="r" t="t"/>
            <a:pathLst>
              <a:path extrusionOk="0" h="6885534" w="5164151">
                <a:moveTo>
                  <a:pt x="0" y="0"/>
                </a:moveTo>
                <a:lnTo>
                  <a:pt x="5164151" y="0"/>
                </a:lnTo>
                <a:lnTo>
                  <a:pt x="5164151" y="6885535"/>
                </a:lnTo>
                <a:lnTo>
                  <a:pt x="0" y="6885535"/>
                </a:lnTo>
                <a:lnTo>
                  <a:pt x="0" y="0"/>
                </a:lnTo>
                <a:close/>
              </a:path>
            </a:pathLst>
          </a:custGeom>
          <a:blipFill rotWithShape="1">
            <a:blip r:embed="rId8">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93" name="Google Shape;493;p25"/>
          <p:cNvSpPr/>
          <p:nvPr/>
        </p:nvSpPr>
        <p:spPr>
          <a:xfrm rot="1002757">
            <a:off x="14340072" y="2671687"/>
            <a:ext cx="498705" cy="696162"/>
          </a:xfrm>
          <a:custGeom>
            <a:rect b="b" l="l" r="r" t="t"/>
            <a:pathLst>
              <a:path extrusionOk="0" h="696162" w="498705">
                <a:moveTo>
                  <a:pt x="0" y="0"/>
                </a:moveTo>
                <a:lnTo>
                  <a:pt x="498706" y="0"/>
                </a:lnTo>
                <a:lnTo>
                  <a:pt x="498706" y="696162"/>
                </a:lnTo>
                <a:lnTo>
                  <a:pt x="0" y="696162"/>
                </a:lnTo>
                <a:lnTo>
                  <a:pt x="0" y="0"/>
                </a:lnTo>
                <a:close/>
              </a:path>
            </a:pathLst>
          </a:custGeom>
          <a:blipFill rotWithShape="1">
            <a:blip r:embed="rId9">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94" name="Google Shape;494;p25"/>
          <p:cNvSpPr/>
          <p:nvPr/>
        </p:nvSpPr>
        <p:spPr>
          <a:xfrm rot="-1805262">
            <a:off x="16457038" y="258271"/>
            <a:ext cx="993089" cy="1189976"/>
          </a:xfrm>
          <a:custGeom>
            <a:rect b="b" l="l" r="r" t="t"/>
            <a:pathLst>
              <a:path extrusionOk="0" h="1189976" w="993089">
                <a:moveTo>
                  <a:pt x="0" y="0"/>
                </a:moveTo>
                <a:lnTo>
                  <a:pt x="993089" y="0"/>
                </a:lnTo>
                <a:lnTo>
                  <a:pt x="993089" y="1189976"/>
                </a:lnTo>
                <a:lnTo>
                  <a:pt x="0" y="1189976"/>
                </a:lnTo>
                <a:lnTo>
                  <a:pt x="0" y="0"/>
                </a:lnTo>
                <a:close/>
              </a:path>
            </a:pathLst>
          </a:custGeom>
          <a:blipFill rotWithShape="1">
            <a:blip r:embed="rId10">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95" name="Google Shape;495;p25"/>
          <p:cNvSpPr/>
          <p:nvPr/>
        </p:nvSpPr>
        <p:spPr>
          <a:xfrm rot="-933573">
            <a:off x="1311186" y="8742691"/>
            <a:ext cx="1283793" cy="800620"/>
          </a:xfrm>
          <a:custGeom>
            <a:rect b="b" l="l" r="r" t="t"/>
            <a:pathLst>
              <a:path extrusionOk="0" h="800620" w="1283793">
                <a:moveTo>
                  <a:pt x="0" y="0"/>
                </a:moveTo>
                <a:lnTo>
                  <a:pt x="1283793" y="0"/>
                </a:lnTo>
                <a:lnTo>
                  <a:pt x="1283793" y="800621"/>
                </a:lnTo>
                <a:lnTo>
                  <a:pt x="0" y="800621"/>
                </a:lnTo>
                <a:lnTo>
                  <a:pt x="0" y="0"/>
                </a:lnTo>
                <a:close/>
              </a:path>
            </a:pathLst>
          </a:custGeom>
          <a:blipFill rotWithShape="1">
            <a:blip r:embed="rId11">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9B8DB"/>
        </a:solidFill>
      </p:bgPr>
    </p:bg>
    <p:spTree>
      <p:nvGrpSpPr>
        <p:cNvPr id="499" name="Shape 499"/>
        <p:cNvGrpSpPr/>
        <p:nvPr/>
      </p:nvGrpSpPr>
      <p:grpSpPr>
        <a:xfrm>
          <a:off x="0" y="0"/>
          <a:ext cx="0" cy="0"/>
          <a:chOff x="0" y="0"/>
          <a:chExt cx="0" cy="0"/>
        </a:xfrm>
      </p:grpSpPr>
      <p:sp>
        <p:nvSpPr>
          <p:cNvPr id="500" name="Google Shape;500;p26"/>
          <p:cNvSpPr txBox="1"/>
          <p:nvPr/>
        </p:nvSpPr>
        <p:spPr>
          <a:xfrm>
            <a:off x="6020817" y="1180953"/>
            <a:ext cx="6246366" cy="1130300"/>
          </a:xfrm>
          <a:prstGeom prst="rect">
            <a:avLst/>
          </a:prstGeom>
          <a:noFill/>
          <a:ln>
            <a:noFill/>
          </a:ln>
        </p:spPr>
        <p:txBody>
          <a:bodyPr anchorCtr="0" anchor="t" bIns="0" lIns="0" spcFirstLastPara="1" rIns="0" wrap="square" tIns="0">
            <a:spAutoFit/>
          </a:bodyPr>
          <a:lstStyle/>
          <a:p>
            <a:pPr indent="0" lvl="0" marL="0" marR="0" rtl="0" algn="ctr">
              <a:lnSpc>
                <a:spcPct val="110000"/>
              </a:lnSpc>
              <a:spcBef>
                <a:spcPts val="0"/>
              </a:spcBef>
              <a:spcAft>
                <a:spcPts val="0"/>
              </a:spcAft>
              <a:buNone/>
            </a:pPr>
            <a:r>
              <a:rPr b="1" lang="en-US" sz="8000">
                <a:solidFill>
                  <a:srgbClr val="442E8D"/>
                </a:solidFill>
                <a:latin typeface="Paytone One"/>
                <a:ea typeface="Paytone One"/>
                <a:cs typeface="Paytone One"/>
                <a:sym typeface="Paytone One"/>
              </a:rPr>
              <a:t>Assignment</a:t>
            </a:r>
            <a:endParaRPr/>
          </a:p>
        </p:txBody>
      </p:sp>
      <p:grpSp>
        <p:nvGrpSpPr>
          <p:cNvPr id="501" name="Google Shape;501;p26"/>
          <p:cNvGrpSpPr/>
          <p:nvPr/>
        </p:nvGrpSpPr>
        <p:grpSpPr>
          <a:xfrm>
            <a:off x="3977584" y="4464608"/>
            <a:ext cx="12261885" cy="3503422"/>
            <a:chOff x="0" y="0"/>
            <a:chExt cx="2182095" cy="623460"/>
          </a:xfrm>
        </p:grpSpPr>
        <p:sp>
          <p:nvSpPr>
            <p:cNvPr id="502" name="Google Shape;502;p26"/>
            <p:cNvSpPr/>
            <p:nvPr/>
          </p:nvSpPr>
          <p:spPr>
            <a:xfrm>
              <a:off x="0" y="0"/>
              <a:ext cx="2182095" cy="623460"/>
            </a:xfrm>
            <a:custGeom>
              <a:rect b="b" l="l" r="r" t="t"/>
              <a:pathLst>
                <a:path extrusionOk="0" h="623460" w="2182095">
                  <a:moveTo>
                    <a:pt x="1230322" y="0"/>
                  </a:moveTo>
                  <a:cubicBezTo>
                    <a:pt x="1254090" y="0"/>
                    <a:pt x="1278001" y="0"/>
                    <a:pt x="1301722" y="0"/>
                  </a:cubicBezTo>
                  <a:cubicBezTo>
                    <a:pt x="1490842" y="10342"/>
                    <a:pt x="1609033" y="44769"/>
                    <a:pt x="1662867" y="101102"/>
                  </a:cubicBezTo>
                  <a:cubicBezTo>
                    <a:pt x="1978162" y="93590"/>
                    <a:pt x="2182095" y="200108"/>
                    <a:pt x="2067696" y="304650"/>
                  </a:cubicBezTo>
                  <a:cubicBezTo>
                    <a:pt x="2114152" y="326618"/>
                    <a:pt x="2152909" y="351191"/>
                    <a:pt x="2166906" y="384171"/>
                  </a:cubicBezTo>
                  <a:cubicBezTo>
                    <a:pt x="2166906" y="393619"/>
                    <a:pt x="2166906" y="403044"/>
                    <a:pt x="2166906" y="412491"/>
                  </a:cubicBezTo>
                  <a:cubicBezTo>
                    <a:pt x="2125193" y="496431"/>
                    <a:pt x="1945702" y="553151"/>
                    <a:pt x="1651027" y="537882"/>
                  </a:cubicBezTo>
                  <a:cubicBezTo>
                    <a:pt x="1575209" y="580981"/>
                    <a:pt x="1440299" y="623460"/>
                    <a:pt x="1230366" y="618767"/>
                  </a:cubicBezTo>
                  <a:cubicBezTo>
                    <a:pt x="1121855" y="615938"/>
                    <a:pt x="1046365" y="599549"/>
                    <a:pt x="980271" y="579638"/>
                  </a:cubicBezTo>
                  <a:cubicBezTo>
                    <a:pt x="910656" y="596189"/>
                    <a:pt x="835261" y="609178"/>
                    <a:pt x="726327" y="609321"/>
                  </a:cubicBezTo>
                  <a:cubicBezTo>
                    <a:pt x="474305" y="609566"/>
                    <a:pt x="305713" y="545802"/>
                    <a:pt x="301626" y="458340"/>
                  </a:cubicBezTo>
                  <a:cubicBezTo>
                    <a:pt x="139609" y="437879"/>
                    <a:pt x="29876" y="399686"/>
                    <a:pt x="0" y="334333"/>
                  </a:cubicBezTo>
                  <a:cubicBezTo>
                    <a:pt x="0" y="324887"/>
                    <a:pt x="0" y="315420"/>
                    <a:pt x="0" y="306014"/>
                  </a:cubicBezTo>
                  <a:cubicBezTo>
                    <a:pt x="32976" y="241253"/>
                    <a:pt x="136744" y="200575"/>
                    <a:pt x="309518" y="183331"/>
                  </a:cubicBezTo>
                  <a:cubicBezTo>
                    <a:pt x="299136" y="74086"/>
                    <a:pt x="644732" y="5823"/>
                    <a:pt x="928648" y="53951"/>
                  </a:cubicBezTo>
                  <a:cubicBezTo>
                    <a:pt x="996245" y="30152"/>
                    <a:pt x="1091884" y="4194"/>
                    <a:pt x="1230322" y="0"/>
                  </a:cubicBezTo>
                  <a:close/>
                </a:path>
              </a:pathLst>
            </a:custGeom>
            <a:solidFill>
              <a:srgbClr val="F0FAF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03" name="Google Shape;503;p26"/>
            <p:cNvSpPr txBox="1"/>
            <p:nvPr/>
          </p:nvSpPr>
          <p:spPr>
            <a:xfrm>
              <a:off x="101574" y="74629"/>
              <a:ext cx="1963759" cy="456133"/>
            </a:xfrm>
            <a:prstGeom prst="rect">
              <a:avLst/>
            </a:prstGeom>
            <a:noFill/>
            <a:ln>
              <a:noFill/>
            </a:ln>
          </p:spPr>
          <p:txBody>
            <a:bodyPr anchorCtr="0" anchor="ctr" bIns="50800" lIns="50800" spcFirstLastPara="1" rIns="50800" wrap="square" tIns="50800">
              <a:noAutofit/>
            </a:bodyPr>
            <a:lstStyle/>
            <a:p>
              <a:pPr indent="0" lvl="0" marL="0" marR="0" rtl="0" algn="ctr">
                <a:lnSpc>
                  <a:spcPct val="187722"/>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504" name="Google Shape;504;p26"/>
          <p:cNvSpPr/>
          <p:nvPr/>
        </p:nvSpPr>
        <p:spPr>
          <a:xfrm>
            <a:off x="16767244" y="3695042"/>
            <a:ext cx="2292044" cy="1562758"/>
          </a:xfrm>
          <a:custGeom>
            <a:rect b="b" l="l" r="r" t="t"/>
            <a:pathLst>
              <a:path extrusionOk="0" h="1562758" w="2292044">
                <a:moveTo>
                  <a:pt x="0" y="0"/>
                </a:moveTo>
                <a:lnTo>
                  <a:pt x="2292045" y="0"/>
                </a:lnTo>
                <a:lnTo>
                  <a:pt x="2292045" y="1562758"/>
                </a:lnTo>
                <a:lnTo>
                  <a:pt x="0" y="1562758"/>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505" name="Google Shape;505;p26"/>
          <p:cNvGrpSpPr/>
          <p:nvPr/>
        </p:nvGrpSpPr>
        <p:grpSpPr>
          <a:xfrm>
            <a:off x="1380537" y="4243336"/>
            <a:ext cx="12682721" cy="3623662"/>
            <a:chOff x="0" y="0"/>
            <a:chExt cx="2182095" cy="623460"/>
          </a:xfrm>
        </p:grpSpPr>
        <p:sp>
          <p:nvSpPr>
            <p:cNvPr id="506" name="Google Shape;506;p26"/>
            <p:cNvSpPr/>
            <p:nvPr/>
          </p:nvSpPr>
          <p:spPr>
            <a:xfrm>
              <a:off x="0" y="0"/>
              <a:ext cx="2182095" cy="623460"/>
            </a:xfrm>
            <a:custGeom>
              <a:rect b="b" l="l" r="r" t="t"/>
              <a:pathLst>
                <a:path extrusionOk="0" h="623460" w="2182095">
                  <a:moveTo>
                    <a:pt x="1230322" y="0"/>
                  </a:moveTo>
                  <a:cubicBezTo>
                    <a:pt x="1254090" y="0"/>
                    <a:pt x="1278001" y="0"/>
                    <a:pt x="1301722" y="0"/>
                  </a:cubicBezTo>
                  <a:cubicBezTo>
                    <a:pt x="1490842" y="10342"/>
                    <a:pt x="1609033" y="44769"/>
                    <a:pt x="1662867" y="101102"/>
                  </a:cubicBezTo>
                  <a:cubicBezTo>
                    <a:pt x="1978162" y="93590"/>
                    <a:pt x="2182095" y="200108"/>
                    <a:pt x="2067696" y="304650"/>
                  </a:cubicBezTo>
                  <a:cubicBezTo>
                    <a:pt x="2114152" y="326618"/>
                    <a:pt x="2152909" y="351191"/>
                    <a:pt x="2166906" y="384171"/>
                  </a:cubicBezTo>
                  <a:cubicBezTo>
                    <a:pt x="2166906" y="393619"/>
                    <a:pt x="2166906" y="403044"/>
                    <a:pt x="2166906" y="412491"/>
                  </a:cubicBezTo>
                  <a:cubicBezTo>
                    <a:pt x="2125193" y="496431"/>
                    <a:pt x="1945702" y="553151"/>
                    <a:pt x="1651027" y="537882"/>
                  </a:cubicBezTo>
                  <a:cubicBezTo>
                    <a:pt x="1575209" y="580981"/>
                    <a:pt x="1440299" y="623460"/>
                    <a:pt x="1230366" y="618767"/>
                  </a:cubicBezTo>
                  <a:cubicBezTo>
                    <a:pt x="1121855" y="615938"/>
                    <a:pt x="1046365" y="599549"/>
                    <a:pt x="980271" y="579638"/>
                  </a:cubicBezTo>
                  <a:cubicBezTo>
                    <a:pt x="910656" y="596189"/>
                    <a:pt x="835261" y="609178"/>
                    <a:pt x="726327" y="609321"/>
                  </a:cubicBezTo>
                  <a:cubicBezTo>
                    <a:pt x="474305" y="609566"/>
                    <a:pt x="305713" y="545802"/>
                    <a:pt x="301626" y="458340"/>
                  </a:cubicBezTo>
                  <a:cubicBezTo>
                    <a:pt x="139609" y="437879"/>
                    <a:pt x="29876" y="399686"/>
                    <a:pt x="0" y="334333"/>
                  </a:cubicBezTo>
                  <a:cubicBezTo>
                    <a:pt x="0" y="324887"/>
                    <a:pt x="0" y="315420"/>
                    <a:pt x="0" y="306014"/>
                  </a:cubicBezTo>
                  <a:cubicBezTo>
                    <a:pt x="32976" y="241253"/>
                    <a:pt x="136744" y="200575"/>
                    <a:pt x="309518" y="183331"/>
                  </a:cubicBezTo>
                  <a:cubicBezTo>
                    <a:pt x="299136" y="74086"/>
                    <a:pt x="644732" y="5823"/>
                    <a:pt x="928648" y="53951"/>
                  </a:cubicBezTo>
                  <a:cubicBezTo>
                    <a:pt x="996245" y="30152"/>
                    <a:pt x="1091884" y="4194"/>
                    <a:pt x="1230322" y="0"/>
                  </a:cubicBezTo>
                  <a:close/>
                </a:path>
              </a:pathLst>
            </a:custGeom>
            <a:solidFill>
              <a:srgbClr val="F0FAF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07" name="Google Shape;507;p26"/>
            <p:cNvSpPr txBox="1"/>
            <p:nvPr/>
          </p:nvSpPr>
          <p:spPr>
            <a:xfrm>
              <a:off x="101574" y="74629"/>
              <a:ext cx="1963759" cy="456133"/>
            </a:xfrm>
            <a:prstGeom prst="rect">
              <a:avLst/>
            </a:prstGeom>
            <a:noFill/>
            <a:ln>
              <a:noFill/>
            </a:ln>
          </p:spPr>
          <p:txBody>
            <a:bodyPr anchorCtr="0" anchor="ctr" bIns="50800" lIns="50800" spcFirstLastPara="1" rIns="50800" wrap="square" tIns="50800">
              <a:noAutofit/>
            </a:bodyPr>
            <a:lstStyle/>
            <a:p>
              <a:pPr indent="0" lvl="0" marL="0" marR="0" rtl="0" algn="ctr">
                <a:lnSpc>
                  <a:spcPct val="187722"/>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508" name="Google Shape;508;p26"/>
          <p:cNvSpPr txBox="1"/>
          <p:nvPr/>
        </p:nvSpPr>
        <p:spPr>
          <a:xfrm>
            <a:off x="1674456" y="2747911"/>
            <a:ext cx="14939088" cy="857250"/>
          </a:xfrm>
          <a:prstGeom prst="rect">
            <a:avLst/>
          </a:prstGeom>
          <a:noFill/>
          <a:ln>
            <a:noFill/>
          </a:ln>
        </p:spPr>
        <p:txBody>
          <a:bodyPr anchorCtr="0" anchor="t" bIns="0" lIns="0" spcFirstLastPara="1" rIns="0" wrap="square" tIns="0">
            <a:spAutoFit/>
          </a:bodyPr>
          <a:lstStyle/>
          <a:p>
            <a:pPr indent="0" lvl="1" marL="0" marR="0" rtl="0" algn="ctr">
              <a:lnSpc>
                <a:spcPct val="110000"/>
              </a:lnSpc>
              <a:spcBef>
                <a:spcPts val="0"/>
              </a:spcBef>
              <a:spcAft>
                <a:spcPts val="0"/>
              </a:spcAft>
              <a:buNone/>
            </a:pPr>
            <a:r>
              <a:rPr b="0" i="0" lang="en-US" sz="3000" u="none" cap="none" strike="noStrike">
                <a:solidFill>
                  <a:srgbClr val="000000"/>
                </a:solidFill>
                <a:latin typeface="Josefin Sans"/>
                <a:ea typeface="Josefin Sans"/>
                <a:cs typeface="Josefin Sans"/>
                <a:sym typeface="Josefin Sans"/>
              </a:rPr>
              <a:t>Using all your sentence-combining skills, revise and rewrite the following paragraph in a Canva Doc or on a piece of paper without changing its original meaning.</a:t>
            </a:r>
            <a:endParaRPr/>
          </a:p>
        </p:txBody>
      </p:sp>
      <p:sp>
        <p:nvSpPr>
          <p:cNvPr id="509" name="Google Shape;509;p26"/>
          <p:cNvSpPr txBox="1"/>
          <p:nvPr/>
        </p:nvSpPr>
        <p:spPr>
          <a:xfrm>
            <a:off x="3414797" y="4903425"/>
            <a:ext cx="10516500" cy="2566800"/>
          </a:xfrm>
          <a:prstGeom prst="rect">
            <a:avLst/>
          </a:prstGeom>
          <a:noFill/>
          <a:ln>
            <a:noFill/>
          </a:ln>
        </p:spPr>
        <p:txBody>
          <a:bodyPr anchorCtr="0" anchor="t" bIns="0" lIns="0" spcFirstLastPara="1" rIns="0" wrap="square" tIns="0">
            <a:spAutoFit/>
          </a:bodyPr>
          <a:lstStyle/>
          <a:p>
            <a:pPr indent="0" lvl="1" marL="0" marR="0" rtl="0" algn="ctr">
              <a:lnSpc>
                <a:spcPct val="125000"/>
              </a:lnSpc>
              <a:spcBef>
                <a:spcPts val="0"/>
              </a:spcBef>
              <a:spcAft>
                <a:spcPts val="0"/>
              </a:spcAft>
              <a:buNone/>
            </a:pPr>
            <a:r>
              <a:rPr b="0" i="0" lang="en-US" sz="2300" u="none" cap="none" strike="noStrike">
                <a:solidFill>
                  <a:srgbClr val="000000"/>
                </a:solidFill>
                <a:latin typeface="Josefin Sans"/>
                <a:ea typeface="Josefin Sans"/>
                <a:cs typeface="Josefin Sans"/>
                <a:sym typeface="Josefin Sans"/>
              </a:rPr>
              <a:t>One must be vigilant in reading news online. You might jump to conclusions believing everything is true. Fake news websites use numerous irrelevant links. These websites may use cropped or incorrect photos. They also use exaggerated claims or suspicious headlines. Some fake news uses old articles and events. Remember fake news is also a form of disinformation that presents false content. It presents fabricated lies and manipulated stories. </a:t>
            </a:r>
            <a:endParaRPr/>
          </a:p>
        </p:txBody>
      </p:sp>
      <p:sp>
        <p:nvSpPr>
          <p:cNvPr id="510" name="Google Shape;510;p26"/>
          <p:cNvSpPr/>
          <p:nvPr/>
        </p:nvSpPr>
        <p:spPr>
          <a:xfrm rot="1784581">
            <a:off x="746863" y="219704"/>
            <a:ext cx="1267348" cy="1437199"/>
          </a:xfrm>
          <a:custGeom>
            <a:rect b="b" l="l" r="r" t="t"/>
            <a:pathLst>
              <a:path extrusionOk="0" h="1437199" w="1267348">
                <a:moveTo>
                  <a:pt x="0" y="0"/>
                </a:moveTo>
                <a:lnTo>
                  <a:pt x="1267348" y="0"/>
                </a:lnTo>
                <a:lnTo>
                  <a:pt x="1267348" y="1437199"/>
                </a:lnTo>
                <a:lnTo>
                  <a:pt x="0" y="1437199"/>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11" name="Google Shape;511;p26"/>
          <p:cNvSpPr/>
          <p:nvPr/>
        </p:nvSpPr>
        <p:spPr>
          <a:xfrm rot="-1805262">
            <a:off x="17353910" y="3838733"/>
            <a:ext cx="845559" cy="1013197"/>
          </a:xfrm>
          <a:custGeom>
            <a:rect b="b" l="l" r="r" t="t"/>
            <a:pathLst>
              <a:path extrusionOk="0" h="1013197" w="845559">
                <a:moveTo>
                  <a:pt x="0" y="0"/>
                </a:moveTo>
                <a:lnTo>
                  <a:pt x="845559" y="0"/>
                </a:lnTo>
                <a:lnTo>
                  <a:pt x="845559" y="1013197"/>
                </a:lnTo>
                <a:lnTo>
                  <a:pt x="0" y="1013197"/>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12" name="Google Shape;512;p26"/>
          <p:cNvSpPr/>
          <p:nvPr/>
        </p:nvSpPr>
        <p:spPr>
          <a:xfrm>
            <a:off x="378366" y="1419531"/>
            <a:ext cx="1628074" cy="1110051"/>
          </a:xfrm>
          <a:custGeom>
            <a:rect b="b" l="l" r="r" t="t"/>
            <a:pathLst>
              <a:path extrusionOk="0" h="1110051" w="1628074">
                <a:moveTo>
                  <a:pt x="0" y="0"/>
                </a:moveTo>
                <a:lnTo>
                  <a:pt x="1628075" y="0"/>
                </a:lnTo>
                <a:lnTo>
                  <a:pt x="1628075" y="1110050"/>
                </a:lnTo>
                <a:lnTo>
                  <a:pt x="0" y="111005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13" name="Google Shape;513;p26"/>
          <p:cNvSpPr/>
          <p:nvPr/>
        </p:nvSpPr>
        <p:spPr>
          <a:xfrm>
            <a:off x="13931181" y="313849"/>
            <a:ext cx="2292044" cy="1562758"/>
          </a:xfrm>
          <a:custGeom>
            <a:rect b="b" l="l" r="r" t="t"/>
            <a:pathLst>
              <a:path extrusionOk="0" h="1562758" w="2292044">
                <a:moveTo>
                  <a:pt x="0" y="0"/>
                </a:moveTo>
                <a:lnTo>
                  <a:pt x="2292045" y="0"/>
                </a:lnTo>
                <a:lnTo>
                  <a:pt x="2292045" y="1562758"/>
                </a:lnTo>
                <a:lnTo>
                  <a:pt x="0" y="1562758"/>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14" name="Google Shape;514;p26"/>
          <p:cNvSpPr/>
          <p:nvPr/>
        </p:nvSpPr>
        <p:spPr>
          <a:xfrm rot="1063491">
            <a:off x="14721816" y="390518"/>
            <a:ext cx="710774" cy="1177487"/>
          </a:xfrm>
          <a:custGeom>
            <a:rect b="b" l="l" r="r" t="t"/>
            <a:pathLst>
              <a:path extrusionOk="0" h="1177487" w="710774">
                <a:moveTo>
                  <a:pt x="0" y="0"/>
                </a:moveTo>
                <a:lnTo>
                  <a:pt x="710775" y="0"/>
                </a:lnTo>
                <a:lnTo>
                  <a:pt x="710775" y="1177487"/>
                </a:lnTo>
                <a:lnTo>
                  <a:pt x="0" y="1177487"/>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15" name="Google Shape;515;p26"/>
          <p:cNvSpPr/>
          <p:nvPr/>
        </p:nvSpPr>
        <p:spPr>
          <a:xfrm>
            <a:off x="-285604" y="8724242"/>
            <a:ext cx="2292044" cy="1562758"/>
          </a:xfrm>
          <a:custGeom>
            <a:rect b="b" l="l" r="r" t="t"/>
            <a:pathLst>
              <a:path extrusionOk="0" h="1562758" w="2292044">
                <a:moveTo>
                  <a:pt x="0" y="0"/>
                </a:moveTo>
                <a:lnTo>
                  <a:pt x="2292045" y="0"/>
                </a:lnTo>
                <a:lnTo>
                  <a:pt x="2292045" y="1562758"/>
                </a:lnTo>
                <a:lnTo>
                  <a:pt x="0" y="1562758"/>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16" name="Google Shape;516;p26"/>
          <p:cNvSpPr/>
          <p:nvPr/>
        </p:nvSpPr>
        <p:spPr>
          <a:xfrm rot="-349917">
            <a:off x="356117" y="8899330"/>
            <a:ext cx="1008604" cy="1054624"/>
          </a:xfrm>
          <a:custGeom>
            <a:rect b="b" l="l" r="r" t="t"/>
            <a:pathLst>
              <a:path extrusionOk="0" h="1054624" w="1008604">
                <a:moveTo>
                  <a:pt x="0" y="0"/>
                </a:moveTo>
                <a:lnTo>
                  <a:pt x="1008604" y="0"/>
                </a:lnTo>
                <a:lnTo>
                  <a:pt x="1008604" y="1054623"/>
                </a:lnTo>
                <a:lnTo>
                  <a:pt x="0" y="1054623"/>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17" name="Google Shape;517;p26"/>
          <p:cNvSpPr/>
          <p:nvPr/>
        </p:nvSpPr>
        <p:spPr>
          <a:xfrm rot="193890">
            <a:off x="13617030" y="7762331"/>
            <a:ext cx="6086548" cy="2130292"/>
          </a:xfrm>
          <a:custGeom>
            <a:rect b="b" l="l" r="r" t="t"/>
            <a:pathLst>
              <a:path extrusionOk="0" h="2130292" w="6086548">
                <a:moveTo>
                  <a:pt x="0" y="0"/>
                </a:moveTo>
                <a:lnTo>
                  <a:pt x="6086547" y="0"/>
                </a:lnTo>
                <a:lnTo>
                  <a:pt x="6086547" y="2130292"/>
                </a:lnTo>
                <a:lnTo>
                  <a:pt x="0" y="2130292"/>
                </a:lnTo>
                <a:lnTo>
                  <a:pt x="0" y="0"/>
                </a:lnTo>
                <a:close/>
              </a:path>
            </a:pathLst>
          </a:custGeom>
          <a:blipFill rotWithShape="1">
            <a:blip r:embed="rId8">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B9D"/>
        </a:solidFill>
      </p:bgPr>
    </p:bg>
    <p:spTree>
      <p:nvGrpSpPr>
        <p:cNvPr id="521" name="Shape 521"/>
        <p:cNvGrpSpPr/>
        <p:nvPr/>
      </p:nvGrpSpPr>
      <p:grpSpPr>
        <a:xfrm>
          <a:off x="0" y="0"/>
          <a:ext cx="0" cy="0"/>
          <a:chOff x="0" y="0"/>
          <a:chExt cx="0" cy="0"/>
        </a:xfrm>
      </p:grpSpPr>
      <p:sp>
        <p:nvSpPr>
          <p:cNvPr id="522" name="Google Shape;522;p27"/>
          <p:cNvSpPr txBox="1"/>
          <p:nvPr/>
        </p:nvSpPr>
        <p:spPr>
          <a:xfrm>
            <a:off x="1526400" y="1019339"/>
            <a:ext cx="5551175" cy="2072641"/>
          </a:xfrm>
          <a:prstGeom prst="rect">
            <a:avLst/>
          </a:prstGeom>
          <a:noFill/>
          <a:ln>
            <a:noFill/>
          </a:ln>
        </p:spPr>
        <p:txBody>
          <a:bodyPr anchorCtr="0" anchor="t" bIns="0" lIns="0" spcFirstLastPara="1" rIns="0" wrap="square" tIns="0">
            <a:spAutoFit/>
          </a:bodyPr>
          <a:lstStyle/>
          <a:p>
            <a:pPr indent="0" lvl="0" marL="0" marR="0" rtl="0" algn="l">
              <a:lnSpc>
                <a:spcPct val="101000"/>
              </a:lnSpc>
              <a:spcBef>
                <a:spcPts val="0"/>
              </a:spcBef>
              <a:spcAft>
                <a:spcPts val="0"/>
              </a:spcAft>
              <a:buNone/>
            </a:pPr>
            <a:r>
              <a:rPr b="1" lang="en-US" sz="8000">
                <a:solidFill>
                  <a:srgbClr val="442E8D"/>
                </a:solidFill>
                <a:latin typeface="Paytone One"/>
                <a:ea typeface="Paytone One"/>
                <a:cs typeface="Paytone One"/>
                <a:sym typeface="Paytone One"/>
              </a:rPr>
              <a:t>Resource </a:t>
            </a:r>
            <a:endParaRPr/>
          </a:p>
          <a:p>
            <a:pPr indent="0" lvl="0" marL="0" marR="0" rtl="0" algn="l">
              <a:lnSpc>
                <a:spcPct val="101000"/>
              </a:lnSpc>
              <a:spcBef>
                <a:spcPts val="0"/>
              </a:spcBef>
              <a:spcAft>
                <a:spcPts val="0"/>
              </a:spcAft>
              <a:buNone/>
            </a:pPr>
            <a:r>
              <a:rPr b="1" lang="en-US" sz="8000">
                <a:solidFill>
                  <a:srgbClr val="442E8D"/>
                </a:solidFill>
                <a:latin typeface="Paytone One"/>
                <a:ea typeface="Paytone One"/>
                <a:cs typeface="Paytone One"/>
                <a:sym typeface="Paytone One"/>
              </a:rPr>
              <a:t>page</a:t>
            </a:r>
            <a:endParaRPr/>
          </a:p>
        </p:txBody>
      </p:sp>
      <p:sp>
        <p:nvSpPr>
          <p:cNvPr id="523" name="Google Shape;523;p27"/>
          <p:cNvSpPr txBox="1"/>
          <p:nvPr/>
        </p:nvSpPr>
        <p:spPr>
          <a:xfrm>
            <a:off x="1586773" y="3512080"/>
            <a:ext cx="5059131" cy="587502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lang="en-US" sz="2400">
                <a:solidFill>
                  <a:srgbClr val="000000"/>
                </a:solidFill>
                <a:latin typeface="Josefin Sans"/>
                <a:ea typeface="Josefin Sans"/>
                <a:cs typeface="Josefin Sans"/>
                <a:sym typeface="Josefin Sans"/>
              </a:rPr>
              <a:t>Use these design resources in your Canva Presentation.</a:t>
            </a:r>
            <a:endParaRPr/>
          </a:p>
          <a:p>
            <a:pPr indent="0" lvl="0" marL="0" marR="0" rtl="0" algn="l">
              <a:lnSpc>
                <a:spcPct val="130000"/>
              </a:lnSpc>
              <a:spcBef>
                <a:spcPts val="0"/>
              </a:spcBef>
              <a:spcAft>
                <a:spcPts val="0"/>
              </a:spcAft>
              <a:buNone/>
            </a:pPr>
            <a:r>
              <a:t/>
            </a:r>
            <a:endParaRPr sz="2400">
              <a:solidFill>
                <a:srgbClr val="000000"/>
              </a:solidFill>
              <a:latin typeface="Josefin Sans"/>
              <a:ea typeface="Josefin Sans"/>
              <a:cs typeface="Josefin Sans"/>
              <a:sym typeface="Josefin Sans"/>
            </a:endParaRPr>
          </a:p>
          <a:p>
            <a:pPr indent="0" lvl="0" marL="0" marR="0" rtl="0" algn="l">
              <a:lnSpc>
                <a:spcPct val="130000"/>
              </a:lnSpc>
              <a:spcBef>
                <a:spcPts val="0"/>
              </a:spcBef>
              <a:spcAft>
                <a:spcPts val="0"/>
              </a:spcAft>
              <a:buNone/>
            </a:pPr>
            <a:r>
              <a:t/>
            </a:r>
            <a:endParaRPr sz="2400">
              <a:solidFill>
                <a:srgbClr val="000000"/>
              </a:solidFill>
              <a:latin typeface="Josefin Sans"/>
              <a:ea typeface="Josefin Sans"/>
              <a:cs typeface="Josefin Sans"/>
              <a:sym typeface="Josefin Sans"/>
            </a:endParaRPr>
          </a:p>
          <a:p>
            <a:pPr indent="0" lvl="0" marL="0" marR="0" rtl="0" algn="l">
              <a:lnSpc>
                <a:spcPct val="130000"/>
              </a:lnSpc>
              <a:spcBef>
                <a:spcPts val="0"/>
              </a:spcBef>
              <a:spcAft>
                <a:spcPts val="0"/>
              </a:spcAft>
              <a:buNone/>
            </a:pPr>
            <a:r>
              <a:t/>
            </a:r>
            <a:endParaRPr sz="2400">
              <a:solidFill>
                <a:srgbClr val="000000"/>
              </a:solidFill>
              <a:latin typeface="Josefin Sans"/>
              <a:ea typeface="Josefin Sans"/>
              <a:cs typeface="Josefin Sans"/>
              <a:sym typeface="Josefin Sans"/>
            </a:endParaRPr>
          </a:p>
          <a:p>
            <a:pPr indent="0" lvl="0" marL="0" marR="0" rtl="0" algn="l">
              <a:lnSpc>
                <a:spcPct val="130000"/>
              </a:lnSpc>
              <a:spcBef>
                <a:spcPts val="0"/>
              </a:spcBef>
              <a:spcAft>
                <a:spcPts val="0"/>
              </a:spcAft>
              <a:buNone/>
            </a:pPr>
            <a:r>
              <a:t/>
            </a:r>
            <a:endParaRPr sz="2400">
              <a:solidFill>
                <a:srgbClr val="000000"/>
              </a:solidFill>
              <a:latin typeface="Josefin Sans"/>
              <a:ea typeface="Josefin Sans"/>
              <a:cs typeface="Josefin Sans"/>
              <a:sym typeface="Josefin Sans"/>
            </a:endParaRPr>
          </a:p>
          <a:p>
            <a:pPr indent="0" lvl="0" marL="0" marR="0" rtl="0" algn="l">
              <a:lnSpc>
                <a:spcPct val="130000"/>
              </a:lnSpc>
              <a:spcBef>
                <a:spcPts val="0"/>
              </a:spcBef>
              <a:spcAft>
                <a:spcPts val="0"/>
              </a:spcAft>
              <a:buNone/>
            </a:pPr>
            <a:r>
              <a:t/>
            </a:r>
            <a:endParaRPr sz="2400">
              <a:solidFill>
                <a:srgbClr val="000000"/>
              </a:solidFill>
              <a:latin typeface="Josefin Sans"/>
              <a:ea typeface="Josefin Sans"/>
              <a:cs typeface="Josefin Sans"/>
              <a:sym typeface="Josefin Sans"/>
            </a:endParaRPr>
          </a:p>
          <a:p>
            <a:pPr indent="0" lvl="0" marL="0" marR="0" rtl="0" algn="l">
              <a:lnSpc>
                <a:spcPct val="130000"/>
              </a:lnSpc>
              <a:spcBef>
                <a:spcPts val="0"/>
              </a:spcBef>
              <a:spcAft>
                <a:spcPts val="0"/>
              </a:spcAft>
              <a:buNone/>
            </a:pPr>
            <a:r>
              <a:t/>
            </a:r>
            <a:endParaRPr sz="2400">
              <a:solidFill>
                <a:srgbClr val="000000"/>
              </a:solidFill>
              <a:latin typeface="Josefin Sans"/>
              <a:ea typeface="Josefin Sans"/>
              <a:cs typeface="Josefin Sans"/>
              <a:sym typeface="Josefin Sans"/>
            </a:endParaRPr>
          </a:p>
          <a:p>
            <a:pPr indent="0" lvl="0" marL="0" marR="0" rtl="0" algn="l">
              <a:lnSpc>
                <a:spcPct val="130000"/>
              </a:lnSpc>
              <a:spcBef>
                <a:spcPts val="0"/>
              </a:spcBef>
              <a:spcAft>
                <a:spcPts val="0"/>
              </a:spcAft>
              <a:buNone/>
            </a:pPr>
            <a:r>
              <a:t/>
            </a:r>
            <a:endParaRPr sz="2400">
              <a:solidFill>
                <a:srgbClr val="000000"/>
              </a:solidFill>
              <a:latin typeface="Josefin Sans"/>
              <a:ea typeface="Josefin Sans"/>
              <a:cs typeface="Josefin Sans"/>
              <a:sym typeface="Josefin Sans"/>
            </a:endParaRPr>
          </a:p>
          <a:p>
            <a:pPr indent="0" lvl="0" marL="0" marR="0" rtl="0" algn="l">
              <a:lnSpc>
                <a:spcPct val="130000"/>
              </a:lnSpc>
              <a:spcBef>
                <a:spcPts val="0"/>
              </a:spcBef>
              <a:spcAft>
                <a:spcPts val="0"/>
              </a:spcAft>
              <a:buNone/>
            </a:pPr>
            <a:r>
              <a:t/>
            </a:r>
            <a:endParaRPr sz="2400">
              <a:solidFill>
                <a:srgbClr val="000000"/>
              </a:solidFill>
              <a:latin typeface="Josefin Sans"/>
              <a:ea typeface="Josefin Sans"/>
              <a:cs typeface="Josefin Sans"/>
              <a:sym typeface="Josefin Sans"/>
            </a:endParaRPr>
          </a:p>
          <a:p>
            <a:pPr indent="0" lvl="0" marL="0" marR="0" rtl="0" algn="l">
              <a:lnSpc>
                <a:spcPct val="130000"/>
              </a:lnSpc>
              <a:spcBef>
                <a:spcPts val="0"/>
              </a:spcBef>
              <a:spcAft>
                <a:spcPts val="0"/>
              </a:spcAft>
              <a:buNone/>
            </a:pPr>
            <a:r>
              <a:rPr lang="en-US" sz="2400">
                <a:solidFill>
                  <a:srgbClr val="000000"/>
                </a:solidFill>
                <a:latin typeface="Josefin Sans"/>
                <a:ea typeface="Josefin Sans"/>
                <a:cs typeface="Josefin Sans"/>
                <a:sym typeface="Josefin Sans"/>
              </a:rPr>
              <a:t>You can find these fonts online too. Happy designing! </a:t>
            </a:r>
            <a:endParaRPr/>
          </a:p>
          <a:p>
            <a:pPr indent="0" lvl="0" marL="0" marR="0" rtl="0" algn="l">
              <a:lnSpc>
                <a:spcPct val="130000"/>
              </a:lnSpc>
              <a:spcBef>
                <a:spcPts val="0"/>
              </a:spcBef>
              <a:spcAft>
                <a:spcPts val="0"/>
              </a:spcAft>
              <a:buNone/>
            </a:pPr>
            <a:r>
              <a:t/>
            </a:r>
            <a:endParaRPr sz="2400">
              <a:solidFill>
                <a:srgbClr val="000000"/>
              </a:solidFill>
              <a:latin typeface="Josefin Sans"/>
              <a:ea typeface="Josefin Sans"/>
              <a:cs typeface="Josefin Sans"/>
              <a:sym typeface="Josefin Sans"/>
            </a:endParaRPr>
          </a:p>
          <a:p>
            <a:pPr indent="0" lvl="0" marL="0" marR="0" rtl="0" algn="l">
              <a:lnSpc>
                <a:spcPct val="130000"/>
              </a:lnSpc>
              <a:spcBef>
                <a:spcPts val="0"/>
              </a:spcBef>
              <a:spcAft>
                <a:spcPts val="0"/>
              </a:spcAft>
              <a:buNone/>
            </a:pPr>
            <a:r>
              <a:rPr lang="en-US" sz="2400">
                <a:solidFill>
                  <a:srgbClr val="000000"/>
                </a:solidFill>
                <a:latin typeface="Josefin Sans"/>
                <a:ea typeface="Josefin Sans"/>
                <a:cs typeface="Josefin Sans"/>
                <a:sym typeface="Josefin Sans"/>
              </a:rPr>
              <a:t>Don't forget to delete this page before presenting. </a:t>
            </a:r>
            <a:endParaRPr/>
          </a:p>
        </p:txBody>
      </p:sp>
      <p:sp>
        <p:nvSpPr>
          <p:cNvPr id="524" name="Google Shape;524;p27"/>
          <p:cNvSpPr txBox="1"/>
          <p:nvPr/>
        </p:nvSpPr>
        <p:spPr>
          <a:xfrm>
            <a:off x="1586773" y="4569482"/>
            <a:ext cx="4676765" cy="77914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lang="en-US" sz="2400">
                <a:solidFill>
                  <a:srgbClr val="000000"/>
                </a:solidFill>
                <a:latin typeface="Josefin Sans"/>
                <a:ea typeface="Josefin Sans"/>
                <a:cs typeface="Josefin Sans"/>
                <a:sym typeface="Josefin Sans"/>
              </a:rPr>
              <a:t>This presentation template uses the following free fonts:</a:t>
            </a:r>
            <a:endParaRPr/>
          </a:p>
        </p:txBody>
      </p:sp>
      <p:sp>
        <p:nvSpPr>
          <p:cNvPr id="525" name="Google Shape;525;p27"/>
          <p:cNvSpPr txBox="1"/>
          <p:nvPr/>
        </p:nvSpPr>
        <p:spPr>
          <a:xfrm>
            <a:off x="1586773" y="5635972"/>
            <a:ext cx="5059131" cy="1249568"/>
          </a:xfrm>
          <a:prstGeom prst="rect">
            <a:avLst/>
          </a:prstGeom>
          <a:noFill/>
          <a:ln>
            <a:noFill/>
          </a:ln>
        </p:spPr>
        <p:txBody>
          <a:bodyPr anchorCtr="0" anchor="t" bIns="0" lIns="0" spcFirstLastPara="1" rIns="0" wrap="square" tIns="0">
            <a:spAutoFit/>
          </a:bodyPr>
          <a:lstStyle/>
          <a:p>
            <a:pPr indent="-259079" lvl="1" marL="518160" marR="0" rtl="0" algn="l">
              <a:lnSpc>
                <a:spcPct val="139958"/>
              </a:lnSpc>
              <a:spcBef>
                <a:spcPts val="0"/>
              </a:spcBef>
              <a:spcAft>
                <a:spcPts val="0"/>
              </a:spcAft>
              <a:buClr>
                <a:srgbClr val="000000"/>
              </a:buClr>
              <a:buSzPts val="2400"/>
              <a:buFont typeface="Arial"/>
              <a:buChar char="•"/>
            </a:pPr>
            <a:r>
              <a:rPr b="0" i="0" lang="en-US" sz="2400" u="none" cap="none" strike="noStrike">
                <a:solidFill>
                  <a:srgbClr val="000000"/>
                </a:solidFill>
                <a:latin typeface="Josefin Sans"/>
                <a:ea typeface="Josefin Sans"/>
                <a:cs typeface="Josefin Sans"/>
                <a:sym typeface="Josefin Sans"/>
              </a:rPr>
              <a:t>Titles:  Shantell Sans </a:t>
            </a:r>
            <a:endParaRPr/>
          </a:p>
          <a:p>
            <a:pPr indent="-259079" lvl="1" marL="518160" marR="0" rtl="0" algn="l">
              <a:lnSpc>
                <a:spcPct val="139958"/>
              </a:lnSpc>
              <a:spcBef>
                <a:spcPts val="0"/>
              </a:spcBef>
              <a:spcAft>
                <a:spcPts val="0"/>
              </a:spcAft>
              <a:buClr>
                <a:srgbClr val="000000"/>
              </a:buClr>
              <a:buSzPts val="2400"/>
              <a:buFont typeface="Arial"/>
              <a:buChar char="•"/>
            </a:pPr>
            <a:r>
              <a:rPr b="0" i="0" lang="en-US" sz="2400" u="none" cap="none" strike="noStrike">
                <a:solidFill>
                  <a:srgbClr val="000000"/>
                </a:solidFill>
                <a:latin typeface="Josefin Sans"/>
                <a:ea typeface="Josefin Sans"/>
                <a:cs typeface="Josefin Sans"/>
                <a:sym typeface="Josefin Sans"/>
              </a:rPr>
              <a:t>Headers: Shantell Sans </a:t>
            </a:r>
            <a:endParaRPr/>
          </a:p>
          <a:p>
            <a:pPr indent="-259079" lvl="1" marL="518160" marR="0" rtl="0" algn="l">
              <a:lnSpc>
                <a:spcPct val="139958"/>
              </a:lnSpc>
              <a:spcBef>
                <a:spcPts val="0"/>
              </a:spcBef>
              <a:spcAft>
                <a:spcPts val="0"/>
              </a:spcAft>
              <a:buClr>
                <a:srgbClr val="000000"/>
              </a:buClr>
              <a:buSzPts val="2400"/>
              <a:buFont typeface="Arial"/>
              <a:buChar char="•"/>
            </a:pPr>
            <a:r>
              <a:rPr b="0" i="0" lang="en-US" sz="2400" u="none" cap="none" strike="noStrike">
                <a:solidFill>
                  <a:srgbClr val="000000"/>
                </a:solidFill>
                <a:latin typeface="Josefin Sans"/>
                <a:ea typeface="Josefin Sans"/>
                <a:cs typeface="Josefin Sans"/>
                <a:sym typeface="Josefin Sans"/>
              </a:rPr>
              <a:t>Body Copy: Josefin Sans</a:t>
            </a:r>
            <a:endParaRPr/>
          </a:p>
        </p:txBody>
      </p:sp>
      <p:sp>
        <p:nvSpPr>
          <p:cNvPr id="526" name="Google Shape;526;p27"/>
          <p:cNvSpPr/>
          <p:nvPr/>
        </p:nvSpPr>
        <p:spPr>
          <a:xfrm rot="-10522006">
            <a:off x="12247860" y="8937894"/>
            <a:ext cx="7667782" cy="1571895"/>
          </a:xfrm>
          <a:custGeom>
            <a:rect b="b" l="l" r="r" t="t"/>
            <a:pathLst>
              <a:path extrusionOk="0" h="1571895" w="7667782">
                <a:moveTo>
                  <a:pt x="0" y="0"/>
                </a:moveTo>
                <a:lnTo>
                  <a:pt x="7667782" y="0"/>
                </a:lnTo>
                <a:lnTo>
                  <a:pt x="7667782" y="1571896"/>
                </a:lnTo>
                <a:lnTo>
                  <a:pt x="0" y="1571896"/>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27" name="Google Shape;527;p27"/>
          <p:cNvSpPr/>
          <p:nvPr/>
        </p:nvSpPr>
        <p:spPr>
          <a:xfrm rot="-4650800">
            <a:off x="-4319030" y="-267250"/>
            <a:ext cx="8638060" cy="3023321"/>
          </a:xfrm>
          <a:custGeom>
            <a:rect b="b" l="l" r="r" t="t"/>
            <a:pathLst>
              <a:path extrusionOk="0" h="3023321" w="8638060">
                <a:moveTo>
                  <a:pt x="0" y="0"/>
                </a:moveTo>
                <a:lnTo>
                  <a:pt x="8638060" y="0"/>
                </a:lnTo>
                <a:lnTo>
                  <a:pt x="8638060" y="3023321"/>
                </a:lnTo>
                <a:lnTo>
                  <a:pt x="0" y="3023321"/>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28" name="Google Shape;528;p27"/>
          <p:cNvSpPr/>
          <p:nvPr/>
        </p:nvSpPr>
        <p:spPr>
          <a:xfrm rot="-893310">
            <a:off x="73059" y="6256497"/>
            <a:ext cx="444431" cy="626762"/>
          </a:xfrm>
          <a:custGeom>
            <a:rect b="b" l="l" r="r" t="t"/>
            <a:pathLst>
              <a:path extrusionOk="0" h="626762" w="444431">
                <a:moveTo>
                  <a:pt x="0" y="0"/>
                </a:moveTo>
                <a:lnTo>
                  <a:pt x="444432" y="0"/>
                </a:lnTo>
                <a:lnTo>
                  <a:pt x="444432" y="626762"/>
                </a:lnTo>
                <a:lnTo>
                  <a:pt x="0" y="626762"/>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29" name="Google Shape;529;p27"/>
          <p:cNvSpPr/>
          <p:nvPr/>
        </p:nvSpPr>
        <p:spPr>
          <a:xfrm rot="847222">
            <a:off x="17163014" y="9542501"/>
            <a:ext cx="619651" cy="702697"/>
          </a:xfrm>
          <a:custGeom>
            <a:rect b="b" l="l" r="r" t="t"/>
            <a:pathLst>
              <a:path extrusionOk="0" h="702697" w="619651">
                <a:moveTo>
                  <a:pt x="0" y="0"/>
                </a:moveTo>
                <a:lnTo>
                  <a:pt x="619651" y="0"/>
                </a:lnTo>
                <a:lnTo>
                  <a:pt x="619651" y="702697"/>
                </a:lnTo>
                <a:lnTo>
                  <a:pt x="0" y="702697"/>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30" name="Google Shape;530;p27"/>
          <p:cNvSpPr/>
          <p:nvPr/>
        </p:nvSpPr>
        <p:spPr>
          <a:xfrm>
            <a:off x="16659926" y="473675"/>
            <a:ext cx="1628074" cy="1110051"/>
          </a:xfrm>
          <a:custGeom>
            <a:rect b="b" l="l" r="r" t="t"/>
            <a:pathLst>
              <a:path extrusionOk="0" h="1110051" w="1628074">
                <a:moveTo>
                  <a:pt x="0" y="0"/>
                </a:moveTo>
                <a:lnTo>
                  <a:pt x="1628074" y="0"/>
                </a:lnTo>
                <a:lnTo>
                  <a:pt x="1628074" y="1110050"/>
                </a:lnTo>
                <a:lnTo>
                  <a:pt x="0" y="1110050"/>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31" name="Google Shape;531;p27"/>
          <p:cNvSpPr/>
          <p:nvPr/>
        </p:nvSpPr>
        <p:spPr>
          <a:xfrm rot="1542802">
            <a:off x="17266651" y="254286"/>
            <a:ext cx="464447" cy="935699"/>
          </a:xfrm>
          <a:custGeom>
            <a:rect b="b" l="l" r="r" t="t"/>
            <a:pathLst>
              <a:path extrusionOk="0" h="935699" w="464447">
                <a:moveTo>
                  <a:pt x="0" y="0"/>
                </a:moveTo>
                <a:lnTo>
                  <a:pt x="464446" y="0"/>
                </a:lnTo>
                <a:lnTo>
                  <a:pt x="464446" y="935699"/>
                </a:lnTo>
                <a:lnTo>
                  <a:pt x="0" y="935699"/>
                </a:lnTo>
                <a:lnTo>
                  <a:pt x="0" y="0"/>
                </a:lnTo>
                <a:close/>
              </a:path>
            </a:pathLst>
          </a:custGeom>
          <a:blipFill rotWithShape="1">
            <a:blip r:embed="rId8">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32" name="Google Shape;532;p27"/>
          <p:cNvSpPr/>
          <p:nvPr/>
        </p:nvSpPr>
        <p:spPr>
          <a:xfrm rot="1524775">
            <a:off x="6358672" y="8933138"/>
            <a:ext cx="853677" cy="896112"/>
          </a:xfrm>
          <a:custGeom>
            <a:rect b="b" l="l" r="r" t="t"/>
            <a:pathLst>
              <a:path extrusionOk="0" h="892628" w="853677">
                <a:moveTo>
                  <a:pt x="0" y="0"/>
                </a:moveTo>
                <a:lnTo>
                  <a:pt x="853676" y="0"/>
                </a:lnTo>
                <a:lnTo>
                  <a:pt x="853676" y="892628"/>
                </a:lnTo>
                <a:lnTo>
                  <a:pt x="0" y="892628"/>
                </a:lnTo>
                <a:lnTo>
                  <a:pt x="0" y="0"/>
                </a:lnTo>
                <a:close/>
              </a:path>
            </a:pathLst>
          </a:custGeom>
          <a:blipFill rotWithShape="1">
            <a:blip r:embed="rId9">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33" name="Google Shape;533;p27"/>
          <p:cNvSpPr/>
          <p:nvPr/>
        </p:nvSpPr>
        <p:spPr>
          <a:xfrm flipH="1">
            <a:off x="10361954" y="4416974"/>
            <a:ext cx="2248888" cy="1541510"/>
          </a:xfrm>
          <a:custGeom>
            <a:rect b="b" l="l" r="r" t="t"/>
            <a:pathLst>
              <a:path extrusionOk="0" h="1541510" w="2248888">
                <a:moveTo>
                  <a:pt x="2248888" y="0"/>
                </a:moveTo>
                <a:lnTo>
                  <a:pt x="0" y="0"/>
                </a:lnTo>
                <a:lnTo>
                  <a:pt x="0" y="1541511"/>
                </a:lnTo>
                <a:lnTo>
                  <a:pt x="2248888" y="1541511"/>
                </a:lnTo>
                <a:lnTo>
                  <a:pt x="2248888" y="0"/>
                </a:lnTo>
                <a:close/>
              </a:path>
            </a:pathLst>
          </a:custGeom>
          <a:blipFill rotWithShape="1">
            <a:blip r:embed="rId10">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34" name="Google Shape;534;p27"/>
          <p:cNvSpPr/>
          <p:nvPr/>
        </p:nvSpPr>
        <p:spPr>
          <a:xfrm flipH="1">
            <a:off x="10361954" y="1684251"/>
            <a:ext cx="1698220" cy="1704612"/>
          </a:xfrm>
          <a:custGeom>
            <a:rect b="b" l="l" r="r" t="t"/>
            <a:pathLst>
              <a:path extrusionOk="0" h="1704612" w="1698220">
                <a:moveTo>
                  <a:pt x="1698220" y="0"/>
                </a:moveTo>
                <a:lnTo>
                  <a:pt x="0" y="0"/>
                </a:lnTo>
                <a:lnTo>
                  <a:pt x="0" y="1704612"/>
                </a:lnTo>
                <a:lnTo>
                  <a:pt x="1698220" y="1704612"/>
                </a:lnTo>
                <a:lnTo>
                  <a:pt x="1698220" y="0"/>
                </a:lnTo>
                <a:close/>
              </a:path>
            </a:pathLst>
          </a:custGeom>
          <a:blipFill rotWithShape="1">
            <a:blip r:embed="rId11">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35" name="Google Shape;535;p27"/>
          <p:cNvSpPr/>
          <p:nvPr/>
        </p:nvSpPr>
        <p:spPr>
          <a:xfrm>
            <a:off x="13083690" y="1445976"/>
            <a:ext cx="1657734" cy="1784909"/>
          </a:xfrm>
          <a:custGeom>
            <a:rect b="b" l="l" r="r" t="t"/>
            <a:pathLst>
              <a:path extrusionOk="0" h="1784909" w="1657734">
                <a:moveTo>
                  <a:pt x="0" y="0"/>
                </a:moveTo>
                <a:lnTo>
                  <a:pt x="1657734" y="0"/>
                </a:lnTo>
                <a:lnTo>
                  <a:pt x="1657734" y="1784909"/>
                </a:lnTo>
                <a:lnTo>
                  <a:pt x="0" y="1784909"/>
                </a:lnTo>
                <a:lnTo>
                  <a:pt x="0" y="0"/>
                </a:lnTo>
                <a:close/>
              </a:path>
            </a:pathLst>
          </a:custGeom>
          <a:blipFill rotWithShape="1">
            <a:blip r:embed="rId12">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36" name="Google Shape;536;p27"/>
          <p:cNvSpPr/>
          <p:nvPr/>
        </p:nvSpPr>
        <p:spPr>
          <a:xfrm>
            <a:off x="15630216" y="1362373"/>
            <a:ext cx="1429411" cy="1868512"/>
          </a:xfrm>
          <a:custGeom>
            <a:rect b="b" l="l" r="r" t="t"/>
            <a:pathLst>
              <a:path extrusionOk="0" h="1868512" w="1429411">
                <a:moveTo>
                  <a:pt x="0" y="0"/>
                </a:moveTo>
                <a:lnTo>
                  <a:pt x="1429412" y="0"/>
                </a:lnTo>
                <a:lnTo>
                  <a:pt x="1429412" y="1868512"/>
                </a:lnTo>
                <a:lnTo>
                  <a:pt x="0" y="1868512"/>
                </a:lnTo>
                <a:lnTo>
                  <a:pt x="0" y="0"/>
                </a:lnTo>
                <a:close/>
              </a:path>
            </a:pathLst>
          </a:custGeom>
          <a:blipFill rotWithShape="1">
            <a:blip r:embed="rId1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37" name="Google Shape;537;p27"/>
          <p:cNvSpPr/>
          <p:nvPr/>
        </p:nvSpPr>
        <p:spPr>
          <a:xfrm>
            <a:off x="16103499" y="6803602"/>
            <a:ext cx="1146134" cy="1827171"/>
          </a:xfrm>
          <a:custGeom>
            <a:rect b="b" l="l" r="r" t="t"/>
            <a:pathLst>
              <a:path extrusionOk="0" h="1827171" w="1146134">
                <a:moveTo>
                  <a:pt x="0" y="0"/>
                </a:moveTo>
                <a:lnTo>
                  <a:pt x="1146135" y="0"/>
                </a:lnTo>
                <a:lnTo>
                  <a:pt x="1146135" y="1827171"/>
                </a:lnTo>
                <a:lnTo>
                  <a:pt x="0" y="1827171"/>
                </a:lnTo>
                <a:lnTo>
                  <a:pt x="0" y="0"/>
                </a:lnTo>
                <a:close/>
              </a:path>
            </a:pathLst>
          </a:custGeom>
          <a:blipFill rotWithShape="1">
            <a:blip r:embed="rId1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38" name="Google Shape;538;p27"/>
          <p:cNvSpPr/>
          <p:nvPr/>
        </p:nvSpPr>
        <p:spPr>
          <a:xfrm>
            <a:off x="7237319" y="4548659"/>
            <a:ext cx="2352309" cy="1343757"/>
          </a:xfrm>
          <a:custGeom>
            <a:rect b="b" l="l" r="r" t="t"/>
            <a:pathLst>
              <a:path extrusionOk="0" h="1343757" w="2352309">
                <a:moveTo>
                  <a:pt x="0" y="0"/>
                </a:moveTo>
                <a:lnTo>
                  <a:pt x="2352309" y="0"/>
                </a:lnTo>
                <a:lnTo>
                  <a:pt x="2352309" y="1343757"/>
                </a:lnTo>
                <a:lnTo>
                  <a:pt x="0" y="1343757"/>
                </a:lnTo>
                <a:lnTo>
                  <a:pt x="0" y="0"/>
                </a:lnTo>
                <a:close/>
              </a:path>
            </a:pathLst>
          </a:custGeom>
          <a:blipFill rotWithShape="1">
            <a:blip r:embed="rId1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39" name="Google Shape;539;p27"/>
          <p:cNvSpPr/>
          <p:nvPr/>
        </p:nvSpPr>
        <p:spPr>
          <a:xfrm>
            <a:off x="13272800" y="4290490"/>
            <a:ext cx="1279514" cy="1706019"/>
          </a:xfrm>
          <a:custGeom>
            <a:rect b="b" l="l" r="r" t="t"/>
            <a:pathLst>
              <a:path extrusionOk="0" h="1706019" w="1279514">
                <a:moveTo>
                  <a:pt x="0" y="0"/>
                </a:moveTo>
                <a:lnTo>
                  <a:pt x="1279514" y="0"/>
                </a:lnTo>
                <a:lnTo>
                  <a:pt x="1279514" y="1706020"/>
                </a:lnTo>
                <a:lnTo>
                  <a:pt x="0" y="1706020"/>
                </a:lnTo>
                <a:lnTo>
                  <a:pt x="0" y="0"/>
                </a:lnTo>
                <a:close/>
              </a:path>
            </a:pathLst>
          </a:custGeom>
          <a:blipFill rotWithShape="1">
            <a:blip r:embed="rId1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40" name="Google Shape;540;p27"/>
          <p:cNvSpPr/>
          <p:nvPr/>
        </p:nvSpPr>
        <p:spPr>
          <a:xfrm>
            <a:off x="10916031" y="6959875"/>
            <a:ext cx="1309875" cy="1806724"/>
          </a:xfrm>
          <a:custGeom>
            <a:rect b="b" l="l" r="r" t="t"/>
            <a:pathLst>
              <a:path extrusionOk="0" h="1806724" w="1309875">
                <a:moveTo>
                  <a:pt x="0" y="0"/>
                </a:moveTo>
                <a:lnTo>
                  <a:pt x="1309875" y="0"/>
                </a:lnTo>
                <a:lnTo>
                  <a:pt x="1309875" y="1806724"/>
                </a:lnTo>
                <a:lnTo>
                  <a:pt x="0" y="1806724"/>
                </a:lnTo>
                <a:lnTo>
                  <a:pt x="0" y="0"/>
                </a:lnTo>
                <a:close/>
              </a:path>
            </a:pathLst>
          </a:custGeom>
          <a:blipFill rotWithShape="1">
            <a:blip r:embed="rId1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41" name="Google Shape;541;p27"/>
          <p:cNvSpPr/>
          <p:nvPr/>
        </p:nvSpPr>
        <p:spPr>
          <a:xfrm>
            <a:off x="7363325" y="1819375"/>
            <a:ext cx="1405316" cy="1740329"/>
          </a:xfrm>
          <a:custGeom>
            <a:rect b="b" l="l" r="r" t="t"/>
            <a:pathLst>
              <a:path extrusionOk="0" h="1740329" w="1405316">
                <a:moveTo>
                  <a:pt x="0" y="0"/>
                </a:moveTo>
                <a:lnTo>
                  <a:pt x="1405316" y="0"/>
                </a:lnTo>
                <a:lnTo>
                  <a:pt x="1405316" y="1740330"/>
                </a:lnTo>
                <a:lnTo>
                  <a:pt x="0" y="1740330"/>
                </a:lnTo>
                <a:lnTo>
                  <a:pt x="0" y="0"/>
                </a:lnTo>
                <a:close/>
              </a:path>
            </a:pathLst>
          </a:custGeom>
          <a:blipFill rotWithShape="1">
            <a:blip r:embed="rId18">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42" name="Google Shape;542;p27"/>
          <p:cNvSpPr/>
          <p:nvPr/>
        </p:nvSpPr>
        <p:spPr>
          <a:xfrm>
            <a:off x="13591787" y="6981201"/>
            <a:ext cx="1149637" cy="1728778"/>
          </a:xfrm>
          <a:custGeom>
            <a:rect b="b" l="l" r="r" t="t"/>
            <a:pathLst>
              <a:path extrusionOk="0" h="1728778" w="1149637">
                <a:moveTo>
                  <a:pt x="0" y="0"/>
                </a:moveTo>
                <a:lnTo>
                  <a:pt x="1149637" y="0"/>
                </a:lnTo>
                <a:lnTo>
                  <a:pt x="1149637" y="1728778"/>
                </a:lnTo>
                <a:lnTo>
                  <a:pt x="0" y="1728778"/>
                </a:lnTo>
                <a:lnTo>
                  <a:pt x="0" y="0"/>
                </a:lnTo>
                <a:close/>
              </a:path>
            </a:pathLst>
          </a:custGeom>
          <a:blipFill rotWithShape="1">
            <a:blip r:embed="rId19">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43" name="Google Shape;543;p27"/>
          <p:cNvSpPr/>
          <p:nvPr/>
        </p:nvSpPr>
        <p:spPr>
          <a:xfrm>
            <a:off x="7920171" y="7016495"/>
            <a:ext cx="1629979" cy="1693484"/>
          </a:xfrm>
          <a:custGeom>
            <a:rect b="b" l="l" r="r" t="t"/>
            <a:pathLst>
              <a:path extrusionOk="0" h="1693484" w="1629979">
                <a:moveTo>
                  <a:pt x="0" y="0"/>
                </a:moveTo>
                <a:lnTo>
                  <a:pt x="1629979" y="0"/>
                </a:lnTo>
                <a:lnTo>
                  <a:pt x="1629979" y="1693484"/>
                </a:lnTo>
                <a:lnTo>
                  <a:pt x="0" y="1693484"/>
                </a:lnTo>
                <a:lnTo>
                  <a:pt x="0" y="0"/>
                </a:lnTo>
                <a:close/>
              </a:path>
            </a:pathLst>
          </a:custGeom>
          <a:blipFill rotWithShape="1">
            <a:blip r:embed="rId20">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44" name="Google Shape;544;p27"/>
          <p:cNvSpPr/>
          <p:nvPr/>
        </p:nvSpPr>
        <p:spPr>
          <a:xfrm>
            <a:off x="15630216" y="4249741"/>
            <a:ext cx="1345635" cy="1708743"/>
          </a:xfrm>
          <a:custGeom>
            <a:rect b="b" l="l" r="r" t="t"/>
            <a:pathLst>
              <a:path extrusionOk="0" h="1708743" w="1345635">
                <a:moveTo>
                  <a:pt x="0" y="0"/>
                </a:moveTo>
                <a:lnTo>
                  <a:pt x="1345636" y="0"/>
                </a:lnTo>
                <a:lnTo>
                  <a:pt x="1345636" y="1708744"/>
                </a:lnTo>
                <a:lnTo>
                  <a:pt x="0" y="1708744"/>
                </a:lnTo>
                <a:lnTo>
                  <a:pt x="0" y="0"/>
                </a:lnTo>
                <a:close/>
              </a:path>
            </a:pathLst>
          </a:custGeom>
          <a:blipFill rotWithShape="1">
            <a:blip r:embed="rId21">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45" name="Google Shape;545;p27"/>
          <p:cNvSpPr/>
          <p:nvPr/>
        </p:nvSpPr>
        <p:spPr>
          <a:xfrm>
            <a:off x="-814037" y="134360"/>
            <a:ext cx="1628074" cy="1110051"/>
          </a:xfrm>
          <a:custGeom>
            <a:rect b="b" l="l" r="r" t="t"/>
            <a:pathLst>
              <a:path extrusionOk="0" h="1110051" w="1628074">
                <a:moveTo>
                  <a:pt x="0" y="0"/>
                </a:moveTo>
                <a:lnTo>
                  <a:pt x="1628074" y="0"/>
                </a:lnTo>
                <a:lnTo>
                  <a:pt x="1628074" y="1110051"/>
                </a:lnTo>
                <a:lnTo>
                  <a:pt x="0" y="1110051"/>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46" name="Google Shape;546;p27"/>
          <p:cNvSpPr/>
          <p:nvPr/>
        </p:nvSpPr>
        <p:spPr>
          <a:xfrm>
            <a:off x="4891428" y="-478373"/>
            <a:ext cx="1628074" cy="1110051"/>
          </a:xfrm>
          <a:custGeom>
            <a:rect b="b" l="l" r="r" t="t"/>
            <a:pathLst>
              <a:path extrusionOk="0" h="1110051" w="1628074">
                <a:moveTo>
                  <a:pt x="0" y="0"/>
                </a:moveTo>
                <a:lnTo>
                  <a:pt x="1628075" y="0"/>
                </a:lnTo>
                <a:lnTo>
                  <a:pt x="1628075" y="1110051"/>
                </a:lnTo>
                <a:lnTo>
                  <a:pt x="0" y="1110051"/>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47" name="Google Shape;547;p27"/>
          <p:cNvSpPr/>
          <p:nvPr/>
        </p:nvSpPr>
        <p:spPr>
          <a:xfrm>
            <a:off x="14312038" y="309377"/>
            <a:ext cx="1055007" cy="719323"/>
          </a:xfrm>
          <a:custGeom>
            <a:rect b="b" l="l" r="r" t="t"/>
            <a:pathLst>
              <a:path extrusionOk="0" h="719323" w="1055007">
                <a:moveTo>
                  <a:pt x="0" y="0"/>
                </a:moveTo>
                <a:lnTo>
                  <a:pt x="1055008" y="0"/>
                </a:lnTo>
                <a:lnTo>
                  <a:pt x="1055008" y="719323"/>
                </a:lnTo>
                <a:lnTo>
                  <a:pt x="0" y="719323"/>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B9D"/>
        </a:solidFill>
      </p:bgPr>
    </p:bg>
    <p:spTree>
      <p:nvGrpSpPr>
        <p:cNvPr id="551" name="Shape 551"/>
        <p:cNvGrpSpPr/>
        <p:nvPr/>
      </p:nvGrpSpPr>
      <p:grpSpPr>
        <a:xfrm>
          <a:off x="0" y="0"/>
          <a:ext cx="0" cy="0"/>
          <a:chOff x="0" y="0"/>
          <a:chExt cx="0" cy="0"/>
        </a:xfrm>
      </p:grpSpPr>
      <p:sp>
        <p:nvSpPr>
          <p:cNvPr id="552" name="Google Shape;552;p28"/>
          <p:cNvSpPr txBox="1"/>
          <p:nvPr/>
        </p:nvSpPr>
        <p:spPr>
          <a:xfrm>
            <a:off x="6669989" y="6263197"/>
            <a:ext cx="10940591" cy="748544"/>
          </a:xfrm>
          <a:prstGeom prst="rect">
            <a:avLst/>
          </a:prstGeom>
          <a:noFill/>
          <a:ln>
            <a:noFill/>
          </a:ln>
        </p:spPr>
        <p:txBody>
          <a:bodyPr anchorCtr="0" anchor="t" bIns="0" lIns="0" spcFirstLastPara="1" rIns="0" wrap="square" tIns="0">
            <a:spAutoFit/>
          </a:bodyPr>
          <a:lstStyle/>
          <a:p>
            <a:pPr indent="0" lvl="0" marL="0" marR="0" rtl="0" algn="ctr">
              <a:lnSpc>
                <a:spcPct val="140027"/>
              </a:lnSpc>
              <a:spcBef>
                <a:spcPts val="0"/>
              </a:spcBef>
              <a:spcAft>
                <a:spcPts val="0"/>
              </a:spcAft>
              <a:buNone/>
            </a:pPr>
            <a:r>
              <a:rPr lang="en-US" sz="2161">
                <a:solidFill>
                  <a:srgbClr val="000000"/>
                </a:solidFill>
                <a:latin typeface="Josefin Sans"/>
                <a:ea typeface="Josefin Sans"/>
                <a:cs typeface="Josefin Sans"/>
                <a:sym typeface="Josefin Sans"/>
              </a:rPr>
              <a:t>SlidesCarnival for the presentation template</a:t>
            </a:r>
            <a:endParaRPr/>
          </a:p>
          <a:p>
            <a:pPr indent="0" lvl="0" marL="0" marR="0" rtl="0" algn="ctr">
              <a:lnSpc>
                <a:spcPct val="140027"/>
              </a:lnSpc>
              <a:spcBef>
                <a:spcPts val="0"/>
              </a:spcBef>
              <a:spcAft>
                <a:spcPts val="0"/>
              </a:spcAft>
              <a:buNone/>
            </a:pPr>
            <a:r>
              <a:rPr lang="en-US" sz="2161">
                <a:solidFill>
                  <a:srgbClr val="000000"/>
                </a:solidFill>
                <a:latin typeface="Josefin Sans"/>
                <a:ea typeface="Josefin Sans"/>
                <a:cs typeface="Josefin Sans"/>
                <a:sym typeface="Josefin Sans"/>
              </a:rPr>
              <a:t>Pexels for the photos</a:t>
            </a:r>
            <a:endParaRPr/>
          </a:p>
        </p:txBody>
      </p:sp>
      <p:sp>
        <p:nvSpPr>
          <p:cNvPr id="553" name="Google Shape;553;p28"/>
          <p:cNvSpPr/>
          <p:nvPr/>
        </p:nvSpPr>
        <p:spPr>
          <a:xfrm rot="876134">
            <a:off x="11511407" y="8518958"/>
            <a:ext cx="7315200" cy="2560320"/>
          </a:xfrm>
          <a:custGeom>
            <a:rect b="b" l="l" r="r" t="t"/>
            <a:pathLst>
              <a:path extrusionOk="0" h="2560320" w="7315200">
                <a:moveTo>
                  <a:pt x="0" y="0"/>
                </a:moveTo>
                <a:lnTo>
                  <a:pt x="7315200" y="0"/>
                </a:lnTo>
                <a:lnTo>
                  <a:pt x="7315200" y="2560320"/>
                </a:lnTo>
                <a:lnTo>
                  <a:pt x="0" y="256032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54" name="Google Shape;554;p28"/>
          <p:cNvSpPr txBox="1"/>
          <p:nvPr/>
        </p:nvSpPr>
        <p:spPr>
          <a:xfrm>
            <a:off x="6875183" y="7533053"/>
            <a:ext cx="10940591" cy="493859"/>
          </a:xfrm>
          <a:prstGeom prst="rect">
            <a:avLst/>
          </a:prstGeom>
          <a:noFill/>
          <a:ln>
            <a:noFill/>
          </a:ln>
        </p:spPr>
        <p:txBody>
          <a:bodyPr anchorCtr="0" anchor="t" bIns="0" lIns="0" spcFirstLastPara="1" rIns="0" wrap="square" tIns="0">
            <a:spAutoFit/>
          </a:bodyPr>
          <a:lstStyle/>
          <a:p>
            <a:pPr indent="0" lvl="0" marL="0" marR="0" rtl="0" algn="ctr">
              <a:lnSpc>
                <a:spcPct val="130006"/>
              </a:lnSpc>
              <a:spcBef>
                <a:spcPts val="0"/>
              </a:spcBef>
              <a:spcAft>
                <a:spcPts val="0"/>
              </a:spcAft>
              <a:buNone/>
            </a:pPr>
            <a:r>
              <a:rPr lang="en-US" sz="3026">
                <a:solidFill>
                  <a:srgbClr val="000000"/>
                </a:solidFill>
                <a:latin typeface="Josefin Sans"/>
                <a:ea typeface="Josefin Sans"/>
                <a:cs typeface="Josefin Sans"/>
                <a:sym typeface="Josefin Sans"/>
              </a:rPr>
              <a:t>Happy designing! </a:t>
            </a:r>
            <a:endParaRPr/>
          </a:p>
        </p:txBody>
      </p:sp>
      <p:sp>
        <p:nvSpPr>
          <p:cNvPr id="555" name="Google Shape;555;p28"/>
          <p:cNvSpPr/>
          <p:nvPr/>
        </p:nvSpPr>
        <p:spPr>
          <a:xfrm>
            <a:off x="9469097" y="2848761"/>
            <a:ext cx="4610378" cy="1152595"/>
          </a:xfrm>
          <a:custGeom>
            <a:rect b="b" l="l" r="r" t="t"/>
            <a:pathLst>
              <a:path extrusionOk="0" h="1152595" w="4610378">
                <a:moveTo>
                  <a:pt x="0" y="0"/>
                </a:moveTo>
                <a:lnTo>
                  <a:pt x="4610378" y="0"/>
                </a:lnTo>
                <a:lnTo>
                  <a:pt x="4610378" y="1152594"/>
                </a:lnTo>
                <a:lnTo>
                  <a:pt x="0" y="1152594"/>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56" name="Google Shape;556;p28"/>
          <p:cNvSpPr/>
          <p:nvPr/>
        </p:nvSpPr>
        <p:spPr>
          <a:xfrm rot="-893310">
            <a:off x="457624" y="2068035"/>
            <a:ext cx="803208" cy="1132729"/>
          </a:xfrm>
          <a:custGeom>
            <a:rect b="b" l="l" r="r" t="t"/>
            <a:pathLst>
              <a:path extrusionOk="0" h="1132729" w="803208">
                <a:moveTo>
                  <a:pt x="0" y="0"/>
                </a:moveTo>
                <a:lnTo>
                  <a:pt x="803208" y="0"/>
                </a:lnTo>
                <a:lnTo>
                  <a:pt x="803208" y="1132729"/>
                </a:lnTo>
                <a:lnTo>
                  <a:pt x="0" y="1132729"/>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57" name="Google Shape;557;p28"/>
          <p:cNvSpPr/>
          <p:nvPr/>
        </p:nvSpPr>
        <p:spPr>
          <a:xfrm rot="-1419926">
            <a:off x="8027842" y="8460788"/>
            <a:ext cx="619651" cy="702697"/>
          </a:xfrm>
          <a:custGeom>
            <a:rect b="b" l="l" r="r" t="t"/>
            <a:pathLst>
              <a:path extrusionOk="0" h="702697" w="619651">
                <a:moveTo>
                  <a:pt x="0" y="0"/>
                </a:moveTo>
                <a:lnTo>
                  <a:pt x="619650" y="0"/>
                </a:lnTo>
                <a:lnTo>
                  <a:pt x="619650" y="702696"/>
                </a:lnTo>
                <a:lnTo>
                  <a:pt x="0" y="702696"/>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58" name="Google Shape;558;p28"/>
          <p:cNvSpPr/>
          <p:nvPr/>
        </p:nvSpPr>
        <p:spPr>
          <a:xfrm rot="2409663">
            <a:off x="16611514" y="1198067"/>
            <a:ext cx="786184" cy="1583887"/>
          </a:xfrm>
          <a:custGeom>
            <a:rect b="b" l="l" r="r" t="t"/>
            <a:pathLst>
              <a:path extrusionOk="0" h="1583887" w="786184">
                <a:moveTo>
                  <a:pt x="0" y="0"/>
                </a:moveTo>
                <a:lnTo>
                  <a:pt x="786183" y="0"/>
                </a:lnTo>
                <a:lnTo>
                  <a:pt x="786183" y="1583887"/>
                </a:lnTo>
                <a:lnTo>
                  <a:pt x="0" y="1583887"/>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59" name="Google Shape;559;p28"/>
          <p:cNvSpPr/>
          <p:nvPr/>
        </p:nvSpPr>
        <p:spPr>
          <a:xfrm rot="1524775">
            <a:off x="4790532" y="379184"/>
            <a:ext cx="1040929" cy="1088423"/>
          </a:xfrm>
          <a:custGeom>
            <a:rect b="b" l="l" r="r" t="t"/>
            <a:pathLst>
              <a:path extrusionOk="0" h="1088423" w="1040929">
                <a:moveTo>
                  <a:pt x="0" y="0"/>
                </a:moveTo>
                <a:lnTo>
                  <a:pt x="1040929" y="0"/>
                </a:lnTo>
                <a:lnTo>
                  <a:pt x="1040929" y="1088423"/>
                </a:lnTo>
                <a:lnTo>
                  <a:pt x="0" y="1088423"/>
                </a:lnTo>
                <a:lnTo>
                  <a:pt x="0" y="0"/>
                </a:lnTo>
                <a:close/>
              </a:path>
            </a:pathLst>
          </a:custGeom>
          <a:blipFill rotWithShape="1">
            <a:blip r:embed="rId8">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60" name="Google Shape;560;p28"/>
          <p:cNvSpPr/>
          <p:nvPr/>
        </p:nvSpPr>
        <p:spPr>
          <a:xfrm>
            <a:off x="1392870" y="2812337"/>
            <a:ext cx="4994026" cy="6888312"/>
          </a:xfrm>
          <a:custGeom>
            <a:rect b="b" l="l" r="r" t="t"/>
            <a:pathLst>
              <a:path extrusionOk="0" h="6888312" w="4994026">
                <a:moveTo>
                  <a:pt x="0" y="0"/>
                </a:moveTo>
                <a:lnTo>
                  <a:pt x="4994026" y="0"/>
                </a:lnTo>
                <a:lnTo>
                  <a:pt x="4994026" y="6888312"/>
                </a:lnTo>
                <a:lnTo>
                  <a:pt x="0" y="6888312"/>
                </a:lnTo>
                <a:lnTo>
                  <a:pt x="0" y="0"/>
                </a:lnTo>
                <a:close/>
              </a:path>
            </a:pathLst>
          </a:custGeom>
          <a:blipFill rotWithShape="1">
            <a:blip r:embed="rId9">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61" name="Google Shape;561;p28"/>
          <p:cNvSpPr txBox="1"/>
          <p:nvPr/>
        </p:nvSpPr>
        <p:spPr>
          <a:xfrm>
            <a:off x="7829584" y="1248561"/>
            <a:ext cx="7726128" cy="12192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lang="en-US" sz="8000">
                <a:solidFill>
                  <a:srgbClr val="442E8D"/>
                </a:solidFill>
                <a:latin typeface="Paytone One"/>
                <a:ea typeface="Paytone One"/>
                <a:cs typeface="Paytone One"/>
                <a:sym typeface="Paytone One"/>
              </a:rPr>
              <a:t>Credits</a:t>
            </a:r>
            <a:endParaRPr/>
          </a:p>
        </p:txBody>
      </p:sp>
      <p:sp>
        <p:nvSpPr>
          <p:cNvPr id="562" name="Google Shape;562;p28"/>
          <p:cNvSpPr/>
          <p:nvPr/>
        </p:nvSpPr>
        <p:spPr>
          <a:xfrm>
            <a:off x="5913011" y="8042558"/>
            <a:ext cx="1999856" cy="1999856"/>
          </a:xfrm>
          <a:custGeom>
            <a:rect b="b" l="l" r="r" t="t"/>
            <a:pathLst>
              <a:path extrusionOk="0" h="1999856" w="1999856">
                <a:moveTo>
                  <a:pt x="0" y="0"/>
                </a:moveTo>
                <a:lnTo>
                  <a:pt x="1999856" y="0"/>
                </a:lnTo>
                <a:lnTo>
                  <a:pt x="1999856" y="1999856"/>
                </a:lnTo>
                <a:lnTo>
                  <a:pt x="0" y="1999856"/>
                </a:lnTo>
                <a:lnTo>
                  <a:pt x="0" y="0"/>
                </a:lnTo>
                <a:close/>
              </a:path>
            </a:pathLst>
          </a:custGeom>
          <a:blipFill rotWithShape="1">
            <a:blip r:embed="rId10">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63" name="Google Shape;563;p28"/>
          <p:cNvSpPr txBox="1"/>
          <p:nvPr/>
        </p:nvSpPr>
        <p:spPr>
          <a:xfrm>
            <a:off x="7335298" y="4637111"/>
            <a:ext cx="8858139" cy="1140348"/>
          </a:xfrm>
          <a:prstGeom prst="rect">
            <a:avLst/>
          </a:prstGeom>
          <a:noFill/>
          <a:ln>
            <a:noFill/>
          </a:ln>
        </p:spPr>
        <p:txBody>
          <a:bodyPr anchorCtr="0" anchor="t" bIns="0" lIns="0" spcFirstLastPara="1" rIns="0" wrap="square" tIns="0">
            <a:spAutoFit/>
          </a:bodyPr>
          <a:lstStyle/>
          <a:p>
            <a:pPr indent="0" lvl="0" marL="0" marR="0" rtl="0" algn="r">
              <a:lnSpc>
                <a:spcPct val="130017"/>
              </a:lnSpc>
              <a:spcBef>
                <a:spcPts val="0"/>
              </a:spcBef>
              <a:spcAft>
                <a:spcPts val="0"/>
              </a:spcAft>
              <a:buNone/>
            </a:pPr>
            <a:r>
              <a:rPr lang="en-US" sz="3458">
                <a:solidFill>
                  <a:srgbClr val="000000"/>
                </a:solidFill>
                <a:latin typeface="Josefin Sans"/>
                <a:ea typeface="Josefin Sans"/>
                <a:cs typeface="Josefin Sans"/>
                <a:sym typeface="Josefin Sans"/>
              </a:rPr>
              <a:t>This presentation template is free for everyone to use thanks to the following:</a:t>
            </a:r>
            <a:endParaRPr/>
          </a:p>
        </p:txBody>
      </p:sp>
      <p:sp>
        <p:nvSpPr>
          <p:cNvPr id="564" name="Google Shape;564;p28"/>
          <p:cNvSpPr/>
          <p:nvPr/>
        </p:nvSpPr>
        <p:spPr>
          <a:xfrm>
            <a:off x="174833" y="6868912"/>
            <a:ext cx="1328282" cy="1328282"/>
          </a:xfrm>
          <a:custGeom>
            <a:rect b="b" l="l" r="r" t="t"/>
            <a:pathLst>
              <a:path extrusionOk="0" h="1328282" w="1328282">
                <a:moveTo>
                  <a:pt x="0" y="0"/>
                </a:moveTo>
                <a:lnTo>
                  <a:pt x="1328282" y="0"/>
                </a:lnTo>
                <a:lnTo>
                  <a:pt x="1328282" y="1328282"/>
                </a:lnTo>
                <a:lnTo>
                  <a:pt x="0" y="1328282"/>
                </a:lnTo>
                <a:lnTo>
                  <a:pt x="0" y="0"/>
                </a:lnTo>
                <a:close/>
              </a:path>
            </a:pathLst>
          </a:custGeom>
          <a:blipFill rotWithShape="1">
            <a:blip r:embed="rId10">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65" name="Google Shape;565;p28"/>
          <p:cNvSpPr/>
          <p:nvPr/>
        </p:nvSpPr>
        <p:spPr>
          <a:xfrm>
            <a:off x="1562342" y="8612454"/>
            <a:ext cx="1186663" cy="1186663"/>
          </a:xfrm>
          <a:custGeom>
            <a:rect b="b" l="l" r="r" t="t"/>
            <a:pathLst>
              <a:path extrusionOk="0" h="1186663" w="1186663">
                <a:moveTo>
                  <a:pt x="0" y="0"/>
                </a:moveTo>
                <a:lnTo>
                  <a:pt x="1186664" y="0"/>
                </a:lnTo>
                <a:lnTo>
                  <a:pt x="1186664" y="1186664"/>
                </a:lnTo>
                <a:lnTo>
                  <a:pt x="0" y="1186664"/>
                </a:lnTo>
                <a:lnTo>
                  <a:pt x="0" y="0"/>
                </a:lnTo>
                <a:close/>
              </a:path>
            </a:pathLst>
          </a:custGeom>
          <a:blipFill rotWithShape="1">
            <a:blip r:embed="rId10">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66" name="Google Shape;566;p28"/>
          <p:cNvSpPr/>
          <p:nvPr/>
        </p:nvSpPr>
        <p:spPr>
          <a:xfrm>
            <a:off x="1562342" y="322171"/>
            <a:ext cx="1186663" cy="809089"/>
          </a:xfrm>
          <a:custGeom>
            <a:rect b="b" l="l" r="r" t="t"/>
            <a:pathLst>
              <a:path extrusionOk="0" h="809089" w="1186663">
                <a:moveTo>
                  <a:pt x="0" y="0"/>
                </a:moveTo>
                <a:lnTo>
                  <a:pt x="1186664" y="0"/>
                </a:lnTo>
                <a:lnTo>
                  <a:pt x="1186664" y="809089"/>
                </a:lnTo>
                <a:lnTo>
                  <a:pt x="0" y="809089"/>
                </a:lnTo>
                <a:lnTo>
                  <a:pt x="0" y="0"/>
                </a:lnTo>
                <a:close/>
              </a:path>
            </a:pathLst>
          </a:custGeom>
          <a:blipFill rotWithShape="1">
            <a:blip r:embed="rId11">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67" name="Google Shape;567;p28"/>
          <p:cNvSpPr/>
          <p:nvPr/>
        </p:nvSpPr>
        <p:spPr>
          <a:xfrm>
            <a:off x="6201509" y="1638300"/>
            <a:ext cx="1628074" cy="1110051"/>
          </a:xfrm>
          <a:custGeom>
            <a:rect b="b" l="l" r="r" t="t"/>
            <a:pathLst>
              <a:path extrusionOk="0" h="1110051" w="1628074">
                <a:moveTo>
                  <a:pt x="0" y="0"/>
                </a:moveTo>
                <a:lnTo>
                  <a:pt x="1628075" y="0"/>
                </a:lnTo>
                <a:lnTo>
                  <a:pt x="1628075" y="1110051"/>
                </a:lnTo>
                <a:lnTo>
                  <a:pt x="0" y="1110051"/>
                </a:lnTo>
                <a:lnTo>
                  <a:pt x="0" y="0"/>
                </a:lnTo>
                <a:close/>
              </a:path>
            </a:pathLst>
          </a:custGeom>
          <a:blipFill rotWithShape="1">
            <a:blip r:embed="rId11">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68" name="Google Shape;568;p28"/>
          <p:cNvSpPr/>
          <p:nvPr/>
        </p:nvSpPr>
        <p:spPr>
          <a:xfrm>
            <a:off x="-963933" y="2257311"/>
            <a:ext cx="1628074" cy="1110051"/>
          </a:xfrm>
          <a:custGeom>
            <a:rect b="b" l="l" r="r" t="t"/>
            <a:pathLst>
              <a:path extrusionOk="0" h="1110051" w="1628074">
                <a:moveTo>
                  <a:pt x="0" y="0"/>
                </a:moveTo>
                <a:lnTo>
                  <a:pt x="1628074" y="0"/>
                </a:lnTo>
                <a:lnTo>
                  <a:pt x="1628074" y="1110051"/>
                </a:lnTo>
                <a:lnTo>
                  <a:pt x="0" y="1110051"/>
                </a:lnTo>
                <a:lnTo>
                  <a:pt x="0" y="0"/>
                </a:lnTo>
                <a:close/>
              </a:path>
            </a:pathLst>
          </a:custGeom>
          <a:blipFill rotWithShape="1">
            <a:blip r:embed="rId11">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6E3C3"/>
        </a:solidFill>
      </p:bgPr>
    </p:bg>
    <p:spTree>
      <p:nvGrpSpPr>
        <p:cNvPr id="115" name="Shape 115"/>
        <p:cNvGrpSpPr/>
        <p:nvPr/>
      </p:nvGrpSpPr>
      <p:grpSpPr>
        <a:xfrm>
          <a:off x="0" y="0"/>
          <a:ext cx="0" cy="0"/>
          <a:chOff x="0" y="0"/>
          <a:chExt cx="0" cy="0"/>
        </a:xfrm>
      </p:grpSpPr>
      <p:sp>
        <p:nvSpPr>
          <p:cNvPr id="116" name="Google Shape;116;p11"/>
          <p:cNvSpPr/>
          <p:nvPr/>
        </p:nvSpPr>
        <p:spPr>
          <a:xfrm rot="193890">
            <a:off x="13449950" y="8341425"/>
            <a:ext cx="6086548" cy="2130292"/>
          </a:xfrm>
          <a:custGeom>
            <a:rect b="b" l="l" r="r" t="t"/>
            <a:pathLst>
              <a:path extrusionOk="0" h="2130292" w="6086548">
                <a:moveTo>
                  <a:pt x="0" y="0"/>
                </a:moveTo>
                <a:lnTo>
                  <a:pt x="6086548" y="0"/>
                </a:lnTo>
                <a:lnTo>
                  <a:pt x="6086548" y="2130292"/>
                </a:lnTo>
                <a:lnTo>
                  <a:pt x="0" y="2130292"/>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7" name="Google Shape;117;p11"/>
          <p:cNvSpPr txBox="1"/>
          <p:nvPr/>
        </p:nvSpPr>
        <p:spPr>
          <a:xfrm>
            <a:off x="2248132" y="1185071"/>
            <a:ext cx="13791737" cy="2235200"/>
          </a:xfrm>
          <a:prstGeom prst="rect">
            <a:avLst/>
          </a:prstGeom>
          <a:noFill/>
          <a:ln>
            <a:noFill/>
          </a:ln>
        </p:spPr>
        <p:txBody>
          <a:bodyPr anchorCtr="0" anchor="t" bIns="0" lIns="0" spcFirstLastPara="1" rIns="0" wrap="square" tIns="0">
            <a:spAutoFit/>
          </a:bodyPr>
          <a:lstStyle/>
          <a:p>
            <a:pPr indent="0" lvl="0" marL="0" marR="0" rtl="0" algn="ctr">
              <a:lnSpc>
                <a:spcPct val="110000"/>
              </a:lnSpc>
              <a:spcBef>
                <a:spcPts val="0"/>
              </a:spcBef>
              <a:spcAft>
                <a:spcPts val="0"/>
              </a:spcAft>
              <a:buNone/>
            </a:pPr>
            <a:r>
              <a:rPr b="1" lang="en-US" sz="8000" u="none" strike="noStrike">
                <a:solidFill>
                  <a:srgbClr val="442E8D"/>
                </a:solidFill>
                <a:latin typeface="Paytone One"/>
                <a:ea typeface="Paytone One"/>
                <a:cs typeface="Paytone One"/>
                <a:sym typeface="Paytone One"/>
              </a:rPr>
              <a:t>Why is combining sentences important?</a:t>
            </a:r>
            <a:endParaRPr/>
          </a:p>
        </p:txBody>
      </p:sp>
      <p:sp>
        <p:nvSpPr>
          <p:cNvPr id="118" name="Google Shape;118;p11"/>
          <p:cNvSpPr/>
          <p:nvPr/>
        </p:nvSpPr>
        <p:spPr>
          <a:xfrm>
            <a:off x="1569374" y="4010821"/>
            <a:ext cx="5222318" cy="3560672"/>
          </a:xfrm>
          <a:custGeom>
            <a:rect b="b" l="l" r="r" t="t"/>
            <a:pathLst>
              <a:path extrusionOk="0" h="3560672" w="5222318">
                <a:moveTo>
                  <a:pt x="0" y="0"/>
                </a:moveTo>
                <a:lnTo>
                  <a:pt x="5222319" y="0"/>
                </a:lnTo>
                <a:lnTo>
                  <a:pt x="5222319" y="3560672"/>
                </a:lnTo>
                <a:lnTo>
                  <a:pt x="0" y="3560672"/>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9" name="Google Shape;119;p11"/>
          <p:cNvSpPr/>
          <p:nvPr/>
        </p:nvSpPr>
        <p:spPr>
          <a:xfrm>
            <a:off x="6868503" y="4010821"/>
            <a:ext cx="5222318" cy="3560672"/>
          </a:xfrm>
          <a:custGeom>
            <a:rect b="b" l="l" r="r" t="t"/>
            <a:pathLst>
              <a:path extrusionOk="0" h="3560672" w="5222318">
                <a:moveTo>
                  <a:pt x="0" y="0"/>
                </a:moveTo>
                <a:lnTo>
                  <a:pt x="5222318" y="0"/>
                </a:lnTo>
                <a:lnTo>
                  <a:pt x="5222318" y="3560672"/>
                </a:lnTo>
                <a:lnTo>
                  <a:pt x="0" y="3560672"/>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0" name="Google Shape;120;p11"/>
          <p:cNvSpPr/>
          <p:nvPr/>
        </p:nvSpPr>
        <p:spPr>
          <a:xfrm>
            <a:off x="12090821" y="4010821"/>
            <a:ext cx="5222318" cy="3560672"/>
          </a:xfrm>
          <a:custGeom>
            <a:rect b="b" l="l" r="r" t="t"/>
            <a:pathLst>
              <a:path extrusionOk="0" h="3560672" w="5222318">
                <a:moveTo>
                  <a:pt x="0" y="0"/>
                </a:moveTo>
                <a:lnTo>
                  <a:pt x="5222319" y="0"/>
                </a:lnTo>
                <a:lnTo>
                  <a:pt x="5222319" y="3560672"/>
                </a:lnTo>
                <a:lnTo>
                  <a:pt x="0" y="3560672"/>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1" name="Google Shape;121;p11"/>
          <p:cNvSpPr/>
          <p:nvPr/>
        </p:nvSpPr>
        <p:spPr>
          <a:xfrm rot="1524775">
            <a:off x="17173144" y="2540239"/>
            <a:ext cx="804102" cy="840791"/>
          </a:xfrm>
          <a:custGeom>
            <a:rect b="b" l="l" r="r" t="t"/>
            <a:pathLst>
              <a:path extrusionOk="0" h="840791" w="804102">
                <a:moveTo>
                  <a:pt x="0" y="0"/>
                </a:moveTo>
                <a:lnTo>
                  <a:pt x="804102" y="0"/>
                </a:lnTo>
                <a:lnTo>
                  <a:pt x="804102" y="840791"/>
                </a:lnTo>
                <a:lnTo>
                  <a:pt x="0" y="840791"/>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2" name="Google Shape;122;p11"/>
          <p:cNvSpPr/>
          <p:nvPr/>
        </p:nvSpPr>
        <p:spPr>
          <a:xfrm rot="-3906540">
            <a:off x="-2948980" y="-1787138"/>
            <a:ext cx="7315200" cy="2560320"/>
          </a:xfrm>
          <a:custGeom>
            <a:rect b="b" l="l" r="r" t="t"/>
            <a:pathLst>
              <a:path extrusionOk="0" h="2560320" w="7315200">
                <a:moveTo>
                  <a:pt x="0" y="0"/>
                </a:moveTo>
                <a:lnTo>
                  <a:pt x="7315200" y="0"/>
                </a:lnTo>
                <a:lnTo>
                  <a:pt x="7315200" y="2560320"/>
                </a:lnTo>
                <a:lnTo>
                  <a:pt x="0" y="256032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3" name="Google Shape;123;p11"/>
          <p:cNvSpPr/>
          <p:nvPr/>
        </p:nvSpPr>
        <p:spPr>
          <a:xfrm>
            <a:off x="314144" y="2960635"/>
            <a:ext cx="1429112" cy="2002259"/>
          </a:xfrm>
          <a:custGeom>
            <a:rect b="b" l="l" r="r" t="t"/>
            <a:pathLst>
              <a:path extrusionOk="0" h="2002259" w="1429112">
                <a:moveTo>
                  <a:pt x="0" y="0"/>
                </a:moveTo>
                <a:lnTo>
                  <a:pt x="1429112" y="0"/>
                </a:lnTo>
                <a:lnTo>
                  <a:pt x="1429112" y="2002258"/>
                </a:lnTo>
                <a:lnTo>
                  <a:pt x="0" y="2002258"/>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4" name="Google Shape;124;p11"/>
          <p:cNvSpPr/>
          <p:nvPr/>
        </p:nvSpPr>
        <p:spPr>
          <a:xfrm>
            <a:off x="17082836" y="7075994"/>
            <a:ext cx="1051777" cy="1473592"/>
          </a:xfrm>
          <a:custGeom>
            <a:rect b="b" l="l" r="r" t="t"/>
            <a:pathLst>
              <a:path extrusionOk="0" h="1473592" w="1051777">
                <a:moveTo>
                  <a:pt x="0" y="0"/>
                </a:moveTo>
                <a:lnTo>
                  <a:pt x="1051777" y="0"/>
                </a:lnTo>
                <a:lnTo>
                  <a:pt x="1051777" y="1473593"/>
                </a:lnTo>
                <a:lnTo>
                  <a:pt x="0" y="1473593"/>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5" name="Google Shape;125;p11"/>
          <p:cNvSpPr/>
          <p:nvPr/>
        </p:nvSpPr>
        <p:spPr>
          <a:xfrm>
            <a:off x="11934142" y="3512888"/>
            <a:ext cx="1460605" cy="995867"/>
          </a:xfrm>
          <a:custGeom>
            <a:rect b="b" l="l" r="r" t="t"/>
            <a:pathLst>
              <a:path extrusionOk="0" h="995867" w="1460605">
                <a:moveTo>
                  <a:pt x="0" y="0"/>
                </a:moveTo>
                <a:lnTo>
                  <a:pt x="1460605" y="0"/>
                </a:lnTo>
                <a:lnTo>
                  <a:pt x="1460605" y="995867"/>
                </a:lnTo>
                <a:lnTo>
                  <a:pt x="0" y="995867"/>
                </a:lnTo>
                <a:lnTo>
                  <a:pt x="0" y="0"/>
                </a:lnTo>
                <a:close/>
              </a:path>
            </a:pathLst>
          </a:custGeom>
          <a:blipFill rotWithShape="1">
            <a:blip r:embed="rId8">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6" name="Google Shape;126;p11"/>
          <p:cNvSpPr/>
          <p:nvPr/>
        </p:nvSpPr>
        <p:spPr>
          <a:xfrm>
            <a:off x="-234929" y="8641466"/>
            <a:ext cx="1460605" cy="995867"/>
          </a:xfrm>
          <a:custGeom>
            <a:rect b="b" l="l" r="r" t="t"/>
            <a:pathLst>
              <a:path extrusionOk="0" h="995867" w="1460605">
                <a:moveTo>
                  <a:pt x="0" y="0"/>
                </a:moveTo>
                <a:lnTo>
                  <a:pt x="1460604" y="0"/>
                </a:lnTo>
                <a:lnTo>
                  <a:pt x="1460604" y="995866"/>
                </a:lnTo>
                <a:lnTo>
                  <a:pt x="0" y="995866"/>
                </a:lnTo>
                <a:lnTo>
                  <a:pt x="0" y="0"/>
                </a:lnTo>
                <a:close/>
              </a:path>
            </a:pathLst>
          </a:custGeom>
          <a:blipFill rotWithShape="1">
            <a:blip r:embed="rId8">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7" name="Google Shape;127;p11"/>
          <p:cNvSpPr/>
          <p:nvPr/>
        </p:nvSpPr>
        <p:spPr>
          <a:xfrm rot="847222">
            <a:off x="293795" y="8171045"/>
            <a:ext cx="829651" cy="940841"/>
          </a:xfrm>
          <a:custGeom>
            <a:rect b="b" l="l" r="r" t="t"/>
            <a:pathLst>
              <a:path extrusionOk="0" h="940841" w="829651">
                <a:moveTo>
                  <a:pt x="0" y="0"/>
                </a:moveTo>
                <a:lnTo>
                  <a:pt x="829650" y="0"/>
                </a:lnTo>
                <a:lnTo>
                  <a:pt x="829650" y="940841"/>
                </a:lnTo>
                <a:lnTo>
                  <a:pt x="0" y="940841"/>
                </a:lnTo>
                <a:lnTo>
                  <a:pt x="0" y="0"/>
                </a:lnTo>
                <a:close/>
              </a:path>
            </a:pathLst>
          </a:custGeom>
          <a:blipFill rotWithShape="1">
            <a:blip r:embed="rId9">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8" name="Google Shape;128;p11"/>
          <p:cNvSpPr/>
          <p:nvPr/>
        </p:nvSpPr>
        <p:spPr>
          <a:xfrm>
            <a:off x="17608725" y="7265475"/>
            <a:ext cx="897652" cy="612035"/>
          </a:xfrm>
          <a:custGeom>
            <a:rect b="b" l="l" r="r" t="t"/>
            <a:pathLst>
              <a:path extrusionOk="0" h="612035" w="897652">
                <a:moveTo>
                  <a:pt x="0" y="0"/>
                </a:moveTo>
                <a:lnTo>
                  <a:pt x="897652" y="0"/>
                </a:lnTo>
                <a:lnTo>
                  <a:pt x="897652" y="612035"/>
                </a:lnTo>
                <a:lnTo>
                  <a:pt x="0" y="612035"/>
                </a:lnTo>
                <a:lnTo>
                  <a:pt x="0" y="0"/>
                </a:lnTo>
                <a:close/>
              </a:path>
            </a:pathLst>
          </a:custGeom>
          <a:blipFill rotWithShape="1">
            <a:blip r:embed="rId8">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9" name="Google Shape;129;p11"/>
          <p:cNvSpPr/>
          <p:nvPr/>
        </p:nvSpPr>
        <p:spPr>
          <a:xfrm rot="-1205022">
            <a:off x="6671645" y="7247375"/>
            <a:ext cx="393715" cy="793200"/>
          </a:xfrm>
          <a:custGeom>
            <a:rect b="b" l="l" r="r" t="t"/>
            <a:pathLst>
              <a:path extrusionOk="0" h="793200" w="393715">
                <a:moveTo>
                  <a:pt x="0" y="0"/>
                </a:moveTo>
                <a:lnTo>
                  <a:pt x="393716" y="0"/>
                </a:lnTo>
                <a:lnTo>
                  <a:pt x="393716" y="793200"/>
                </a:lnTo>
                <a:lnTo>
                  <a:pt x="0" y="793200"/>
                </a:lnTo>
                <a:lnTo>
                  <a:pt x="0" y="0"/>
                </a:lnTo>
                <a:close/>
              </a:path>
            </a:pathLst>
          </a:custGeom>
          <a:blipFill rotWithShape="1">
            <a:blip r:embed="rId10">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0" name="Google Shape;130;p11"/>
          <p:cNvSpPr txBox="1"/>
          <p:nvPr/>
        </p:nvSpPr>
        <p:spPr>
          <a:xfrm>
            <a:off x="2539186" y="5281456"/>
            <a:ext cx="3582487" cy="13811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lang="en-US" sz="3000">
                <a:solidFill>
                  <a:srgbClr val="000000"/>
                </a:solidFill>
                <a:latin typeface="Josefin Sans"/>
                <a:ea typeface="Josefin Sans"/>
                <a:cs typeface="Josefin Sans"/>
                <a:sym typeface="Josefin Sans"/>
              </a:rPr>
              <a:t>To communicate effectively to the readers</a:t>
            </a:r>
            <a:endParaRPr/>
          </a:p>
        </p:txBody>
      </p:sp>
      <p:sp>
        <p:nvSpPr>
          <p:cNvPr id="131" name="Google Shape;131;p11"/>
          <p:cNvSpPr txBox="1"/>
          <p:nvPr/>
        </p:nvSpPr>
        <p:spPr>
          <a:xfrm>
            <a:off x="7688418" y="5324432"/>
            <a:ext cx="3582487" cy="923925"/>
          </a:xfrm>
          <a:prstGeom prst="rect">
            <a:avLst/>
          </a:prstGeom>
          <a:noFill/>
          <a:ln>
            <a:noFill/>
          </a:ln>
        </p:spPr>
        <p:txBody>
          <a:bodyPr anchorCtr="0" anchor="t" bIns="0" lIns="0" spcFirstLastPara="1" rIns="0" wrap="square" tIns="0">
            <a:spAutoFit/>
          </a:bodyPr>
          <a:lstStyle/>
          <a:p>
            <a:pPr indent="0" lvl="1" marL="0" marR="0" rtl="0" algn="ctr">
              <a:lnSpc>
                <a:spcPct val="120000"/>
              </a:lnSpc>
              <a:spcBef>
                <a:spcPts val="0"/>
              </a:spcBef>
              <a:spcAft>
                <a:spcPts val="0"/>
              </a:spcAft>
              <a:buNone/>
            </a:pPr>
            <a:r>
              <a:rPr b="1" i="0" lang="en-US" sz="3000" u="none" cap="none" strike="noStrike">
                <a:solidFill>
                  <a:srgbClr val="000000"/>
                </a:solidFill>
                <a:latin typeface="Josefin Sans"/>
                <a:ea typeface="Josefin Sans"/>
                <a:cs typeface="Josefin Sans"/>
                <a:sym typeface="Josefin Sans"/>
              </a:rPr>
              <a:t>To make writing interesting </a:t>
            </a:r>
            <a:endParaRPr/>
          </a:p>
        </p:txBody>
      </p:sp>
      <p:sp>
        <p:nvSpPr>
          <p:cNvPr id="132" name="Google Shape;132;p11"/>
          <p:cNvSpPr txBox="1"/>
          <p:nvPr/>
        </p:nvSpPr>
        <p:spPr>
          <a:xfrm>
            <a:off x="12910737" y="5281456"/>
            <a:ext cx="3582487" cy="1381125"/>
          </a:xfrm>
          <a:prstGeom prst="rect">
            <a:avLst/>
          </a:prstGeom>
          <a:noFill/>
          <a:ln>
            <a:noFill/>
          </a:ln>
        </p:spPr>
        <p:txBody>
          <a:bodyPr anchorCtr="0" anchor="t" bIns="0" lIns="0" spcFirstLastPara="1" rIns="0" wrap="square" tIns="0">
            <a:spAutoFit/>
          </a:bodyPr>
          <a:lstStyle/>
          <a:p>
            <a:pPr indent="0" lvl="1" marL="0" marR="0" rtl="0" algn="ctr">
              <a:lnSpc>
                <a:spcPct val="120000"/>
              </a:lnSpc>
              <a:spcBef>
                <a:spcPts val="0"/>
              </a:spcBef>
              <a:spcAft>
                <a:spcPts val="0"/>
              </a:spcAft>
              <a:buNone/>
            </a:pPr>
            <a:r>
              <a:rPr b="1" i="0" lang="en-US" sz="3000" u="none" cap="none" strike="noStrike">
                <a:solidFill>
                  <a:srgbClr val="000000"/>
                </a:solidFill>
                <a:latin typeface="Josefin Sans"/>
                <a:ea typeface="Josefin Sans"/>
                <a:cs typeface="Josefin Sans"/>
                <a:sym typeface="Josefin Sans"/>
              </a:rPr>
              <a:t>To demonstrate creativity and  unique writing style</a:t>
            </a:r>
            <a:endParaRPr/>
          </a:p>
        </p:txBody>
      </p:sp>
      <p:sp>
        <p:nvSpPr>
          <p:cNvPr id="133" name="Google Shape;133;p11"/>
          <p:cNvSpPr txBox="1"/>
          <p:nvPr/>
        </p:nvSpPr>
        <p:spPr>
          <a:xfrm>
            <a:off x="1976544" y="8631941"/>
            <a:ext cx="15106293" cy="466725"/>
          </a:xfrm>
          <a:prstGeom prst="rect">
            <a:avLst/>
          </a:prstGeom>
          <a:noFill/>
          <a:ln>
            <a:noFill/>
          </a:ln>
        </p:spPr>
        <p:txBody>
          <a:bodyPr anchorCtr="0" anchor="t" bIns="0" lIns="0" spcFirstLastPara="1" rIns="0" wrap="square" tIns="0">
            <a:spAutoFit/>
          </a:bodyPr>
          <a:lstStyle/>
          <a:p>
            <a:pPr indent="0" lvl="1" marL="0" marR="0" rtl="0" algn="ctr">
              <a:lnSpc>
                <a:spcPct val="120000"/>
              </a:lnSpc>
              <a:spcBef>
                <a:spcPts val="0"/>
              </a:spcBef>
              <a:spcAft>
                <a:spcPts val="0"/>
              </a:spcAft>
              <a:buNone/>
            </a:pPr>
            <a:r>
              <a:rPr b="0" i="0" lang="en-US" sz="3000" u="none" cap="none" strike="noStrike">
                <a:solidFill>
                  <a:srgbClr val="000000"/>
                </a:solidFill>
                <a:latin typeface="Josefin Sans"/>
                <a:ea typeface="Josefin Sans"/>
                <a:cs typeface="Josefin Sans"/>
                <a:sym typeface="Josefin Sans"/>
              </a:rPr>
              <a:t>Imagine writing same repeated long statements. How would this affect your readers? </a:t>
            </a:r>
            <a:endParaRPr/>
          </a:p>
        </p:txBody>
      </p:sp>
      <p:sp>
        <p:nvSpPr>
          <p:cNvPr id="134" name="Google Shape;134;p11"/>
          <p:cNvSpPr/>
          <p:nvPr/>
        </p:nvSpPr>
        <p:spPr>
          <a:xfrm>
            <a:off x="-416158" y="113004"/>
            <a:ext cx="1460605" cy="995867"/>
          </a:xfrm>
          <a:custGeom>
            <a:rect b="b" l="l" r="r" t="t"/>
            <a:pathLst>
              <a:path extrusionOk="0" h="995867" w="1460605">
                <a:moveTo>
                  <a:pt x="0" y="0"/>
                </a:moveTo>
                <a:lnTo>
                  <a:pt x="1460604" y="0"/>
                </a:lnTo>
                <a:lnTo>
                  <a:pt x="1460604" y="995867"/>
                </a:lnTo>
                <a:lnTo>
                  <a:pt x="0" y="995867"/>
                </a:lnTo>
                <a:lnTo>
                  <a:pt x="0" y="0"/>
                </a:lnTo>
                <a:close/>
              </a:path>
            </a:pathLst>
          </a:custGeom>
          <a:blipFill rotWithShape="1">
            <a:blip r:embed="rId8">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9B8DB"/>
        </a:solidFill>
      </p:bgPr>
    </p:bg>
    <p:spTree>
      <p:nvGrpSpPr>
        <p:cNvPr id="138" name="Shape 138"/>
        <p:cNvGrpSpPr/>
        <p:nvPr/>
      </p:nvGrpSpPr>
      <p:grpSpPr>
        <a:xfrm>
          <a:off x="0" y="0"/>
          <a:ext cx="0" cy="0"/>
          <a:chOff x="0" y="0"/>
          <a:chExt cx="0" cy="0"/>
        </a:xfrm>
      </p:grpSpPr>
      <p:sp>
        <p:nvSpPr>
          <p:cNvPr id="139" name="Google Shape;139;p12"/>
          <p:cNvSpPr/>
          <p:nvPr/>
        </p:nvSpPr>
        <p:spPr>
          <a:xfrm rot="830597">
            <a:off x="-2979205" y="8569681"/>
            <a:ext cx="8281340" cy="1697675"/>
          </a:xfrm>
          <a:custGeom>
            <a:rect b="b" l="l" r="r" t="t"/>
            <a:pathLst>
              <a:path extrusionOk="0" h="1697675" w="8281340">
                <a:moveTo>
                  <a:pt x="0" y="0"/>
                </a:moveTo>
                <a:lnTo>
                  <a:pt x="8281340" y="0"/>
                </a:lnTo>
                <a:lnTo>
                  <a:pt x="8281340" y="1697674"/>
                </a:lnTo>
                <a:lnTo>
                  <a:pt x="0" y="1697674"/>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0" name="Google Shape;140;p12"/>
          <p:cNvSpPr/>
          <p:nvPr/>
        </p:nvSpPr>
        <p:spPr>
          <a:xfrm rot="-10724654">
            <a:off x="13274360" y="2148978"/>
            <a:ext cx="7318090" cy="1500209"/>
          </a:xfrm>
          <a:custGeom>
            <a:rect b="b" l="l" r="r" t="t"/>
            <a:pathLst>
              <a:path extrusionOk="0" h="1500209" w="7318090">
                <a:moveTo>
                  <a:pt x="0" y="0"/>
                </a:moveTo>
                <a:lnTo>
                  <a:pt x="7318090" y="0"/>
                </a:lnTo>
                <a:lnTo>
                  <a:pt x="7318090" y="1500208"/>
                </a:lnTo>
                <a:lnTo>
                  <a:pt x="0" y="1500208"/>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141" name="Google Shape;141;p12"/>
          <p:cNvGrpSpPr/>
          <p:nvPr/>
        </p:nvGrpSpPr>
        <p:grpSpPr>
          <a:xfrm>
            <a:off x="5258735" y="2754896"/>
            <a:ext cx="12623030" cy="6893464"/>
            <a:chOff x="0" y="0"/>
            <a:chExt cx="1101937" cy="601770"/>
          </a:xfrm>
        </p:grpSpPr>
        <p:sp>
          <p:nvSpPr>
            <p:cNvPr id="142" name="Google Shape;142;p12"/>
            <p:cNvSpPr/>
            <p:nvPr/>
          </p:nvSpPr>
          <p:spPr>
            <a:xfrm>
              <a:off x="0" y="0"/>
              <a:ext cx="1101937" cy="601770"/>
            </a:xfrm>
            <a:custGeom>
              <a:rect b="b" l="l" r="r" t="t"/>
              <a:pathLst>
                <a:path extrusionOk="0" h="601770" w="1101937">
                  <a:moveTo>
                    <a:pt x="617032" y="0"/>
                  </a:moveTo>
                  <a:cubicBezTo>
                    <a:pt x="628952" y="0"/>
                    <a:pt x="640944" y="0"/>
                    <a:pt x="652840" y="0"/>
                  </a:cubicBezTo>
                  <a:cubicBezTo>
                    <a:pt x="747688" y="9980"/>
                    <a:pt x="806963" y="43201"/>
                    <a:pt x="833962" y="97561"/>
                  </a:cubicBezTo>
                  <a:cubicBezTo>
                    <a:pt x="992089" y="90311"/>
                    <a:pt x="1101937" y="193098"/>
                    <a:pt x="1036992" y="293979"/>
                  </a:cubicBezTo>
                  <a:cubicBezTo>
                    <a:pt x="1060291" y="315177"/>
                    <a:pt x="1079728" y="338889"/>
                    <a:pt x="1086748" y="370715"/>
                  </a:cubicBezTo>
                  <a:cubicBezTo>
                    <a:pt x="1086748" y="379831"/>
                    <a:pt x="1086748" y="388927"/>
                    <a:pt x="1086748" y="398042"/>
                  </a:cubicBezTo>
                  <a:cubicBezTo>
                    <a:pt x="1065828" y="479041"/>
                    <a:pt x="975810" y="533775"/>
                    <a:pt x="828024" y="519041"/>
                  </a:cubicBezTo>
                  <a:cubicBezTo>
                    <a:pt x="790000" y="560630"/>
                    <a:pt x="722339" y="601770"/>
                    <a:pt x="617054" y="597093"/>
                  </a:cubicBezTo>
                  <a:cubicBezTo>
                    <a:pt x="562633" y="594362"/>
                    <a:pt x="524774" y="578548"/>
                    <a:pt x="491626" y="559334"/>
                  </a:cubicBezTo>
                  <a:cubicBezTo>
                    <a:pt x="456713" y="575305"/>
                    <a:pt x="418901" y="587839"/>
                    <a:pt x="364268" y="587977"/>
                  </a:cubicBezTo>
                  <a:cubicBezTo>
                    <a:pt x="237874" y="588214"/>
                    <a:pt x="153321" y="526683"/>
                    <a:pt x="151272" y="442285"/>
                  </a:cubicBezTo>
                  <a:cubicBezTo>
                    <a:pt x="70017" y="422541"/>
                    <a:pt x="14983" y="385686"/>
                    <a:pt x="0" y="322622"/>
                  </a:cubicBezTo>
                  <a:cubicBezTo>
                    <a:pt x="0" y="313507"/>
                    <a:pt x="0" y="304371"/>
                    <a:pt x="0" y="295295"/>
                  </a:cubicBezTo>
                  <a:cubicBezTo>
                    <a:pt x="16538" y="232803"/>
                    <a:pt x="68580" y="193549"/>
                    <a:pt x="155230" y="176909"/>
                  </a:cubicBezTo>
                  <a:cubicBezTo>
                    <a:pt x="150023" y="71491"/>
                    <a:pt x="323347" y="5619"/>
                    <a:pt x="465736" y="52061"/>
                  </a:cubicBezTo>
                  <a:cubicBezTo>
                    <a:pt x="499637" y="29095"/>
                    <a:pt x="547602" y="4047"/>
                    <a:pt x="617032" y="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3" name="Google Shape;143;p12"/>
            <p:cNvSpPr txBox="1"/>
            <p:nvPr/>
          </p:nvSpPr>
          <p:spPr>
            <a:xfrm>
              <a:off x="50941" y="71014"/>
              <a:ext cx="984865" cy="441157"/>
            </a:xfrm>
            <a:prstGeom prst="rect">
              <a:avLst/>
            </a:prstGeom>
            <a:noFill/>
            <a:ln>
              <a:noFill/>
            </a:ln>
          </p:spPr>
          <p:txBody>
            <a:bodyPr anchorCtr="0" anchor="ctr" bIns="50800" lIns="50800" spcFirstLastPara="1" rIns="50800" wrap="square" tIns="50800">
              <a:noAutofit/>
            </a:bodyPr>
            <a:lstStyle/>
            <a:p>
              <a:pPr indent="0" lvl="0" marL="0" marR="0" rtl="0" algn="ctr">
                <a:lnSpc>
                  <a:spcPct val="187722"/>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144" name="Google Shape;144;p12"/>
          <p:cNvSpPr/>
          <p:nvPr/>
        </p:nvSpPr>
        <p:spPr>
          <a:xfrm flipH="1">
            <a:off x="906122" y="3093660"/>
            <a:ext cx="6585882" cy="6610672"/>
          </a:xfrm>
          <a:custGeom>
            <a:rect b="b" l="l" r="r" t="t"/>
            <a:pathLst>
              <a:path extrusionOk="0" h="6610672" w="6585882">
                <a:moveTo>
                  <a:pt x="6585882" y="0"/>
                </a:moveTo>
                <a:lnTo>
                  <a:pt x="0" y="0"/>
                </a:lnTo>
                <a:lnTo>
                  <a:pt x="0" y="6610673"/>
                </a:lnTo>
                <a:lnTo>
                  <a:pt x="6585882" y="6610673"/>
                </a:lnTo>
                <a:lnTo>
                  <a:pt x="6585882"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5" name="Google Shape;145;p12"/>
          <p:cNvSpPr/>
          <p:nvPr/>
        </p:nvSpPr>
        <p:spPr>
          <a:xfrm>
            <a:off x="-51121" y="292458"/>
            <a:ext cx="2159642" cy="1472483"/>
          </a:xfrm>
          <a:custGeom>
            <a:rect b="b" l="l" r="r" t="t"/>
            <a:pathLst>
              <a:path extrusionOk="0" h="1472483" w="2159642">
                <a:moveTo>
                  <a:pt x="0" y="0"/>
                </a:moveTo>
                <a:lnTo>
                  <a:pt x="2159642" y="0"/>
                </a:lnTo>
                <a:lnTo>
                  <a:pt x="2159642" y="1472484"/>
                </a:lnTo>
                <a:lnTo>
                  <a:pt x="0" y="1472484"/>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6" name="Google Shape;146;p12"/>
          <p:cNvSpPr/>
          <p:nvPr/>
        </p:nvSpPr>
        <p:spPr>
          <a:xfrm>
            <a:off x="2346701" y="1514730"/>
            <a:ext cx="1298836" cy="885570"/>
          </a:xfrm>
          <a:custGeom>
            <a:rect b="b" l="l" r="r" t="t"/>
            <a:pathLst>
              <a:path extrusionOk="0" h="885570" w="1298836">
                <a:moveTo>
                  <a:pt x="0" y="0"/>
                </a:moveTo>
                <a:lnTo>
                  <a:pt x="1298836" y="0"/>
                </a:lnTo>
                <a:lnTo>
                  <a:pt x="1298836" y="885570"/>
                </a:lnTo>
                <a:lnTo>
                  <a:pt x="0" y="885570"/>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7" name="Google Shape;147;p12"/>
          <p:cNvSpPr/>
          <p:nvPr/>
        </p:nvSpPr>
        <p:spPr>
          <a:xfrm>
            <a:off x="15548128" y="0"/>
            <a:ext cx="2159642" cy="1472483"/>
          </a:xfrm>
          <a:custGeom>
            <a:rect b="b" l="l" r="r" t="t"/>
            <a:pathLst>
              <a:path extrusionOk="0" h="1472483" w="2159642">
                <a:moveTo>
                  <a:pt x="0" y="0"/>
                </a:moveTo>
                <a:lnTo>
                  <a:pt x="2159643" y="0"/>
                </a:lnTo>
                <a:lnTo>
                  <a:pt x="2159643" y="1472483"/>
                </a:lnTo>
                <a:lnTo>
                  <a:pt x="0" y="1472483"/>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8" name="Google Shape;148;p12"/>
          <p:cNvSpPr txBox="1"/>
          <p:nvPr/>
        </p:nvSpPr>
        <p:spPr>
          <a:xfrm>
            <a:off x="7314296" y="7956094"/>
            <a:ext cx="8337914" cy="523875"/>
          </a:xfrm>
          <a:prstGeom prst="rect">
            <a:avLst/>
          </a:prstGeom>
          <a:noFill/>
          <a:ln>
            <a:noFill/>
          </a:ln>
        </p:spPr>
        <p:txBody>
          <a:bodyPr anchorCtr="0" anchor="t" bIns="0" lIns="0" spcFirstLastPara="1" rIns="0" wrap="square" tIns="0">
            <a:spAutoFit/>
          </a:bodyPr>
          <a:lstStyle/>
          <a:p>
            <a:pPr indent="0" lvl="1" marL="0" marR="0" rtl="0" algn="ctr">
              <a:lnSpc>
                <a:spcPct val="120005"/>
              </a:lnSpc>
              <a:spcBef>
                <a:spcPts val="0"/>
              </a:spcBef>
              <a:spcAft>
                <a:spcPts val="0"/>
              </a:spcAft>
              <a:buNone/>
            </a:pPr>
            <a:r>
              <a:rPr b="0" i="0" lang="en-US" sz="3499" u="none" cap="none" strike="noStrike">
                <a:solidFill>
                  <a:srgbClr val="000000"/>
                </a:solidFill>
                <a:latin typeface="Josefin Sans"/>
                <a:ea typeface="Josefin Sans"/>
                <a:cs typeface="Josefin Sans"/>
                <a:sym typeface="Josefin Sans"/>
              </a:rPr>
              <a:t>Appositive</a:t>
            </a:r>
            <a:endParaRPr/>
          </a:p>
        </p:txBody>
      </p:sp>
      <p:sp>
        <p:nvSpPr>
          <p:cNvPr id="149" name="Google Shape;149;p12"/>
          <p:cNvSpPr txBox="1"/>
          <p:nvPr/>
        </p:nvSpPr>
        <p:spPr>
          <a:xfrm>
            <a:off x="4567690" y="1114425"/>
            <a:ext cx="9152620" cy="1285875"/>
          </a:xfrm>
          <a:prstGeom prst="rect">
            <a:avLst/>
          </a:prstGeom>
          <a:noFill/>
          <a:ln>
            <a:noFill/>
          </a:ln>
        </p:spPr>
        <p:txBody>
          <a:bodyPr anchorCtr="0" anchor="t" bIns="0" lIns="0" spcFirstLastPara="1" rIns="0" wrap="square" tIns="0">
            <a:spAutoFit/>
          </a:bodyPr>
          <a:lstStyle/>
          <a:p>
            <a:pPr indent="0" lvl="0" marL="0" marR="0" rtl="0" algn="ctr">
              <a:lnSpc>
                <a:spcPct val="110000"/>
              </a:lnSpc>
              <a:spcBef>
                <a:spcPts val="0"/>
              </a:spcBef>
              <a:spcAft>
                <a:spcPts val="0"/>
              </a:spcAft>
              <a:buNone/>
            </a:pPr>
            <a:r>
              <a:rPr b="1" lang="en-US" sz="9000">
                <a:solidFill>
                  <a:srgbClr val="442E8D"/>
                </a:solidFill>
                <a:latin typeface="Paytone One"/>
                <a:ea typeface="Paytone One"/>
                <a:cs typeface="Paytone One"/>
                <a:sym typeface="Paytone One"/>
              </a:rPr>
              <a:t>Lesson outline</a:t>
            </a:r>
            <a:endParaRPr/>
          </a:p>
        </p:txBody>
      </p:sp>
      <p:sp>
        <p:nvSpPr>
          <p:cNvPr id="150" name="Google Shape;150;p12"/>
          <p:cNvSpPr txBox="1"/>
          <p:nvPr/>
        </p:nvSpPr>
        <p:spPr>
          <a:xfrm>
            <a:off x="7314296" y="4514035"/>
            <a:ext cx="8337914" cy="523875"/>
          </a:xfrm>
          <a:prstGeom prst="rect">
            <a:avLst/>
          </a:prstGeom>
          <a:noFill/>
          <a:ln>
            <a:noFill/>
          </a:ln>
        </p:spPr>
        <p:txBody>
          <a:bodyPr anchorCtr="0" anchor="t" bIns="0" lIns="0" spcFirstLastPara="1" rIns="0" wrap="square" tIns="0">
            <a:spAutoFit/>
          </a:bodyPr>
          <a:lstStyle/>
          <a:p>
            <a:pPr indent="0" lvl="1" marL="0" marR="0" rtl="0" algn="ctr">
              <a:lnSpc>
                <a:spcPct val="120005"/>
              </a:lnSpc>
              <a:spcBef>
                <a:spcPts val="0"/>
              </a:spcBef>
              <a:spcAft>
                <a:spcPts val="0"/>
              </a:spcAft>
              <a:buNone/>
            </a:pPr>
            <a:r>
              <a:rPr b="0" i="0" lang="en-US" sz="3499" u="none" cap="none" strike="noStrike">
                <a:solidFill>
                  <a:srgbClr val="000000"/>
                </a:solidFill>
                <a:latin typeface="Josefin Sans"/>
                <a:ea typeface="Josefin Sans"/>
                <a:cs typeface="Josefin Sans"/>
                <a:sym typeface="Josefin Sans"/>
              </a:rPr>
              <a:t>Compounding Elements: Same Subject</a:t>
            </a:r>
            <a:endParaRPr/>
          </a:p>
        </p:txBody>
      </p:sp>
      <p:sp>
        <p:nvSpPr>
          <p:cNvPr id="151" name="Google Shape;151;p12"/>
          <p:cNvSpPr txBox="1"/>
          <p:nvPr/>
        </p:nvSpPr>
        <p:spPr>
          <a:xfrm>
            <a:off x="7314296" y="6211781"/>
            <a:ext cx="8337914" cy="523875"/>
          </a:xfrm>
          <a:prstGeom prst="rect">
            <a:avLst/>
          </a:prstGeom>
          <a:noFill/>
          <a:ln>
            <a:noFill/>
          </a:ln>
        </p:spPr>
        <p:txBody>
          <a:bodyPr anchorCtr="0" anchor="t" bIns="0" lIns="0" spcFirstLastPara="1" rIns="0" wrap="square" tIns="0">
            <a:spAutoFit/>
          </a:bodyPr>
          <a:lstStyle/>
          <a:p>
            <a:pPr indent="0" lvl="1" marL="0" marR="0" rtl="0" algn="ctr">
              <a:lnSpc>
                <a:spcPct val="120005"/>
              </a:lnSpc>
              <a:spcBef>
                <a:spcPts val="0"/>
              </a:spcBef>
              <a:spcAft>
                <a:spcPts val="0"/>
              </a:spcAft>
              <a:buNone/>
            </a:pPr>
            <a:r>
              <a:rPr b="0" i="0" lang="en-US" sz="3499" u="none" cap="none" strike="noStrike">
                <a:solidFill>
                  <a:srgbClr val="000000"/>
                </a:solidFill>
                <a:latin typeface="Josefin Sans"/>
                <a:ea typeface="Josefin Sans"/>
                <a:cs typeface="Josefin Sans"/>
                <a:sym typeface="Josefin Sans"/>
              </a:rPr>
              <a:t>Coordinating Conjunctions</a:t>
            </a:r>
            <a:endParaRPr/>
          </a:p>
        </p:txBody>
      </p:sp>
      <p:sp>
        <p:nvSpPr>
          <p:cNvPr id="152" name="Google Shape;152;p12"/>
          <p:cNvSpPr txBox="1"/>
          <p:nvPr/>
        </p:nvSpPr>
        <p:spPr>
          <a:xfrm>
            <a:off x="7314296" y="7088139"/>
            <a:ext cx="8337914" cy="515471"/>
          </a:xfrm>
          <a:prstGeom prst="rect">
            <a:avLst/>
          </a:prstGeom>
          <a:noFill/>
          <a:ln>
            <a:noFill/>
          </a:ln>
        </p:spPr>
        <p:txBody>
          <a:bodyPr anchorCtr="0" anchor="t" bIns="0" lIns="0" spcFirstLastPara="1" rIns="0" wrap="square" tIns="0">
            <a:spAutoFit/>
          </a:bodyPr>
          <a:lstStyle/>
          <a:p>
            <a:pPr indent="0" lvl="1" marL="0" marR="0" rtl="0" algn="ctr">
              <a:lnSpc>
                <a:spcPct val="120005"/>
              </a:lnSpc>
              <a:spcBef>
                <a:spcPts val="0"/>
              </a:spcBef>
              <a:spcAft>
                <a:spcPts val="0"/>
              </a:spcAft>
              <a:buNone/>
            </a:pPr>
            <a:r>
              <a:rPr b="0" i="0" lang="en-US" sz="3499" u="none" cap="none" strike="noStrike">
                <a:solidFill>
                  <a:srgbClr val="000000"/>
                </a:solidFill>
                <a:latin typeface="Josefin Sans"/>
                <a:ea typeface="Josefin Sans"/>
                <a:cs typeface="Josefin Sans"/>
                <a:sym typeface="Josefin Sans"/>
              </a:rPr>
              <a:t>Subordinating Conjunctions</a:t>
            </a:r>
            <a:endParaRPr/>
          </a:p>
        </p:txBody>
      </p:sp>
      <p:sp>
        <p:nvSpPr>
          <p:cNvPr id="153" name="Google Shape;153;p12"/>
          <p:cNvSpPr txBox="1"/>
          <p:nvPr/>
        </p:nvSpPr>
        <p:spPr>
          <a:xfrm>
            <a:off x="6918882" y="5335422"/>
            <a:ext cx="9128741" cy="523875"/>
          </a:xfrm>
          <a:prstGeom prst="rect">
            <a:avLst/>
          </a:prstGeom>
          <a:noFill/>
          <a:ln>
            <a:noFill/>
          </a:ln>
        </p:spPr>
        <p:txBody>
          <a:bodyPr anchorCtr="0" anchor="t" bIns="0" lIns="0" spcFirstLastPara="1" rIns="0" wrap="square" tIns="0">
            <a:spAutoFit/>
          </a:bodyPr>
          <a:lstStyle/>
          <a:p>
            <a:pPr indent="0" lvl="1" marL="0" marR="0" rtl="0" algn="ctr">
              <a:lnSpc>
                <a:spcPct val="120005"/>
              </a:lnSpc>
              <a:spcBef>
                <a:spcPts val="0"/>
              </a:spcBef>
              <a:spcAft>
                <a:spcPts val="0"/>
              </a:spcAft>
              <a:buNone/>
            </a:pPr>
            <a:r>
              <a:rPr b="0" i="0" lang="en-US" sz="3499" u="none" cap="none" strike="noStrike">
                <a:solidFill>
                  <a:srgbClr val="000000"/>
                </a:solidFill>
                <a:latin typeface="Josefin Sans"/>
                <a:ea typeface="Josefin Sans"/>
                <a:cs typeface="Josefin Sans"/>
                <a:sym typeface="Josefin Sans"/>
              </a:rPr>
              <a:t>Compounding Elements: Same Object/Verb</a:t>
            </a:r>
            <a:endParaRPr/>
          </a:p>
        </p:txBody>
      </p:sp>
      <p:sp>
        <p:nvSpPr>
          <p:cNvPr id="154" name="Google Shape;154;p12"/>
          <p:cNvSpPr/>
          <p:nvPr/>
        </p:nvSpPr>
        <p:spPr>
          <a:xfrm rot="1784581">
            <a:off x="16670696" y="7587773"/>
            <a:ext cx="482078" cy="546686"/>
          </a:xfrm>
          <a:custGeom>
            <a:rect b="b" l="l" r="r" t="t"/>
            <a:pathLst>
              <a:path extrusionOk="0" h="546686" w="482078">
                <a:moveTo>
                  <a:pt x="0" y="0"/>
                </a:moveTo>
                <a:lnTo>
                  <a:pt x="482078" y="0"/>
                </a:lnTo>
                <a:lnTo>
                  <a:pt x="482078" y="546686"/>
                </a:lnTo>
                <a:lnTo>
                  <a:pt x="0" y="546686"/>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5" name="Google Shape;155;p12"/>
          <p:cNvSpPr/>
          <p:nvPr/>
        </p:nvSpPr>
        <p:spPr>
          <a:xfrm rot="1063491">
            <a:off x="316616" y="2274752"/>
            <a:ext cx="579664" cy="960287"/>
          </a:xfrm>
          <a:custGeom>
            <a:rect b="b" l="l" r="r" t="t"/>
            <a:pathLst>
              <a:path extrusionOk="0" h="960287" w="579664">
                <a:moveTo>
                  <a:pt x="0" y="0"/>
                </a:moveTo>
                <a:lnTo>
                  <a:pt x="579664" y="0"/>
                </a:lnTo>
                <a:lnTo>
                  <a:pt x="579664" y="960288"/>
                </a:lnTo>
                <a:lnTo>
                  <a:pt x="0" y="960288"/>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6" name="Google Shape;156;p12"/>
          <p:cNvSpPr/>
          <p:nvPr/>
        </p:nvSpPr>
        <p:spPr>
          <a:xfrm rot="-654940">
            <a:off x="14906119" y="134920"/>
            <a:ext cx="333510" cy="921762"/>
          </a:xfrm>
          <a:custGeom>
            <a:rect b="b" l="l" r="r" t="t"/>
            <a:pathLst>
              <a:path extrusionOk="0" h="921762" w="333510">
                <a:moveTo>
                  <a:pt x="0" y="0"/>
                </a:moveTo>
                <a:lnTo>
                  <a:pt x="333510" y="0"/>
                </a:lnTo>
                <a:lnTo>
                  <a:pt x="333510" y="921762"/>
                </a:lnTo>
                <a:lnTo>
                  <a:pt x="0" y="921762"/>
                </a:lnTo>
                <a:lnTo>
                  <a:pt x="0" y="0"/>
                </a:lnTo>
                <a:close/>
              </a:path>
            </a:pathLst>
          </a:custGeom>
          <a:blipFill rotWithShape="1">
            <a:blip r:embed="rId8">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7" name="Google Shape;157;p12"/>
          <p:cNvSpPr/>
          <p:nvPr/>
        </p:nvSpPr>
        <p:spPr>
          <a:xfrm rot="-1265504">
            <a:off x="6204501" y="6360730"/>
            <a:ext cx="431120" cy="516593"/>
          </a:xfrm>
          <a:custGeom>
            <a:rect b="b" l="l" r="r" t="t"/>
            <a:pathLst>
              <a:path extrusionOk="0" h="516593" w="431120">
                <a:moveTo>
                  <a:pt x="0" y="0"/>
                </a:moveTo>
                <a:lnTo>
                  <a:pt x="431120" y="0"/>
                </a:lnTo>
                <a:lnTo>
                  <a:pt x="431120" y="516592"/>
                </a:lnTo>
                <a:lnTo>
                  <a:pt x="0" y="516592"/>
                </a:lnTo>
                <a:lnTo>
                  <a:pt x="0" y="0"/>
                </a:lnTo>
                <a:close/>
              </a:path>
            </a:pathLst>
          </a:custGeom>
          <a:blipFill rotWithShape="1">
            <a:blip r:embed="rId9">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B9D"/>
        </a:solidFill>
      </p:bgPr>
    </p:bg>
    <p:spTree>
      <p:nvGrpSpPr>
        <p:cNvPr id="161" name="Shape 161"/>
        <p:cNvGrpSpPr/>
        <p:nvPr/>
      </p:nvGrpSpPr>
      <p:grpSpPr>
        <a:xfrm>
          <a:off x="0" y="0"/>
          <a:ext cx="0" cy="0"/>
          <a:chOff x="0" y="0"/>
          <a:chExt cx="0" cy="0"/>
        </a:xfrm>
      </p:grpSpPr>
      <p:sp>
        <p:nvSpPr>
          <p:cNvPr id="162" name="Google Shape;162;p13"/>
          <p:cNvSpPr/>
          <p:nvPr/>
        </p:nvSpPr>
        <p:spPr>
          <a:xfrm rot="-10571802">
            <a:off x="-1330510" y="3974824"/>
            <a:ext cx="2936463" cy="4197250"/>
          </a:xfrm>
          <a:custGeom>
            <a:rect b="b" l="l" r="r" t="t"/>
            <a:pathLst>
              <a:path extrusionOk="0" h="4197250" w="2936463">
                <a:moveTo>
                  <a:pt x="0" y="0"/>
                </a:moveTo>
                <a:lnTo>
                  <a:pt x="2936462" y="0"/>
                </a:lnTo>
                <a:lnTo>
                  <a:pt x="2936462" y="4197251"/>
                </a:lnTo>
                <a:lnTo>
                  <a:pt x="0" y="4197251"/>
                </a:lnTo>
                <a:lnTo>
                  <a:pt x="0" y="0"/>
                </a:lnTo>
                <a:close/>
              </a:path>
            </a:pathLst>
          </a:custGeom>
          <a:blipFill rotWithShape="1">
            <a:blip r:embed="rId3">
              <a:alphaModFix/>
            </a:blip>
            <a:stretch>
              <a:fillRect b="-205" l="0" r="-11459"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163" name="Google Shape;163;p13"/>
          <p:cNvGrpSpPr/>
          <p:nvPr/>
        </p:nvGrpSpPr>
        <p:grpSpPr>
          <a:xfrm>
            <a:off x="9144000" y="2571765"/>
            <a:ext cx="8144502" cy="4961370"/>
            <a:chOff x="0" y="0"/>
            <a:chExt cx="1030904" cy="627994"/>
          </a:xfrm>
        </p:grpSpPr>
        <p:sp>
          <p:nvSpPr>
            <p:cNvPr id="164" name="Google Shape;164;p13"/>
            <p:cNvSpPr/>
            <p:nvPr/>
          </p:nvSpPr>
          <p:spPr>
            <a:xfrm>
              <a:off x="0" y="0"/>
              <a:ext cx="1030904" cy="627994"/>
            </a:xfrm>
            <a:custGeom>
              <a:rect b="b" l="l" r="r" t="t"/>
              <a:pathLst>
                <a:path extrusionOk="0" h="627994" w="1030904">
                  <a:moveTo>
                    <a:pt x="576701" y="0"/>
                  </a:moveTo>
                  <a:cubicBezTo>
                    <a:pt x="587842" y="0"/>
                    <a:pt x="599050" y="0"/>
                    <a:pt x="610169" y="0"/>
                  </a:cubicBezTo>
                  <a:cubicBezTo>
                    <a:pt x="698817" y="10418"/>
                    <a:pt x="754218" y="45097"/>
                    <a:pt x="779452" y="101842"/>
                  </a:cubicBezTo>
                  <a:cubicBezTo>
                    <a:pt x="927243" y="94275"/>
                    <a:pt x="1030904" y="201573"/>
                    <a:pt x="969211" y="306880"/>
                  </a:cubicBezTo>
                  <a:cubicBezTo>
                    <a:pt x="990987" y="329009"/>
                    <a:pt x="1009154" y="353762"/>
                    <a:pt x="1015715" y="386984"/>
                  </a:cubicBezTo>
                  <a:cubicBezTo>
                    <a:pt x="1015715" y="396501"/>
                    <a:pt x="1015715" y="405995"/>
                    <a:pt x="1015715" y="415510"/>
                  </a:cubicBezTo>
                  <a:cubicBezTo>
                    <a:pt x="996163" y="500065"/>
                    <a:pt x="912028" y="557201"/>
                    <a:pt x="773902" y="541819"/>
                  </a:cubicBezTo>
                  <a:cubicBezTo>
                    <a:pt x="738363" y="585234"/>
                    <a:pt x="675125" y="627994"/>
                    <a:pt x="576722" y="623297"/>
                  </a:cubicBezTo>
                  <a:cubicBezTo>
                    <a:pt x="525858" y="620447"/>
                    <a:pt x="490473" y="603938"/>
                    <a:pt x="459492" y="583881"/>
                  </a:cubicBezTo>
                  <a:cubicBezTo>
                    <a:pt x="426861" y="600554"/>
                    <a:pt x="391520" y="613638"/>
                    <a:pt x="340458" y="613782"/>
                  </a:cubicBezTo>
                  <a:cubicBezTo>
                    <a:pt x="222326" y="614028"/>
                    <a:pt x="143300" y="549798"/>
                    <a:pt x="141384" y="461695"/>
                  </a:cubicBezTo>
                  <a:cubicBezTo>
                    <a:pt x="65440" y="441084"/>
                    <a:pt x="14004" y="402612"/>
                    <a:pt x="0" y="336781"/>
                  </a:cubicBezTo>
                  <a:cubicBezTo>
                    <a:pt x="0" y="327265"/>
                    <a:pt x="0" y="317729"/>
                    <a:pt x="0" y="308254"/>
                  </a:cubicBezTo>
                  <a:cubicBezTo>
                    <a:pt x="15457" y="243020"/>
                    <a:pt x="64097" y="202043"/>
                    <a:pt x="145083" y="184673"/>
                  </a:cubicBezTo>
                  <a:cubicBezTo>
                    <a:pt x="140217" y="74628"/>
                    <a:pt x="302212" y="5865"/>
                    <a:pt x="435294" y="54346"/>
                  </a:cubicBezTo>
                  <a:cubicBezTo>
                    <a:pt x="466980" y="30372"/>
                    <a:pt x="511809" y="4225"/>
                    <a:pt x="576701" y="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5" name="Google Shape;165;p13"/>
            <p:cNvSpPr txBox="1"/>
            <p:nvPr/>
          </p:nvSpPr>
          <p:spPr>
            <a:xfrm>
              <a:off x="47612" y="75384"/>
              <a:ext cx="920492" cy="459264"/>
            </a:xfrm>
            <a:prstGeom prst="rect">
              <a:avLst/>
            </a:prstGeom>
            <a:noFill/>
            <a:ln>
              <a:noFill/>
            </a:ln>
          </p:spPr>
          <p:txBody>
            <a:bodyPr anchorCtr="0" anchor="ctr" bIns="50800" lIns="50800" spcFirstLastPara="1" rIns="50800" wrap="square" tIns="50800">
              <a:noAutofit/>
            </a:bodyPr>
            <a:lstStyle/>
            <a:p>
              <a:pPr indent="0" lvl="0" marL="0" marR="0" rtl="0" algn="ctr">
                <a:lnSpc>
                  <a:spcPct val="187722"/>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166" name="Google Shape;166;p13"/>
          <p:cNvSpPr/>
          <p:nvPr/>
        </p:nvSpPr>
        <p:spPr>
          <a:xfrm rot="-4791737">
            <a:off x="17210890" y="17276"/>
            <a:ext cx="2932808" cy="4192027"/>
          </a:xfrm>
          <a:custGeom>
            <a:rect b="b" l="l" r="r" t="t"/>
            <a:pathLst>
              <a:path extrusionOk="0" h="4192027" w="2932808">
                <a:moveTo>
                  <a:pt x="0" y="0"/>
                </a:moveTo>
                <a:lnTo>
                  <a:pt x="2932808" y="0"/>
                </a:lnTo>
                <a:lnTo>
                  <a:pt x="2932808" y="4192027"/>
                </a:lnTo>
                <a:lnTo>
                  <a:pt x="0" y="4192027"/>
                </a:lnTo>
                <a:lnTo>
                  <a:pt x="0" y="0"/>
                </a:lnTo>
                <a:close/>
              </a:path>
            </a:pathLst>
          </a:custGeom>
          <a:blipFill rotWithShape="1">
            <a:blip r:embed="rId4">
              <a:alphaModFix/>
            </a:blip>
            <a:stretch>
              <a:fillRect b="-205" l="0" r="-11459"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7" name="Google Shape;167;p13"/>
          <p:cNvSpPr/>
          <p:nvPr/>
        </p:nvSpPr>
        <p:spPr>
          <a:xfrm>
            <a:off x="7841669" y="7826692"/>
            <a:ext cx="1149509" cy="1149509"/>
          </a:xfrm>
          <a:custGeom>
            <a:rect b="b" l="l" r="r" t="t"/>
            <a:pathLst>
              <a:path extrusionOk="0" h="1149509" w="1149509">
                <a:moveTo>
                  <a:pt x="0" y="0"/>
                </a:moveTo>
                <a:lnTo>
                  <a:pt x="1149509" y="0"/>
                </a:lnTo>
                <a:lnTo>
                  <a:pt x="1149509" y="1149509"/>
                </a:lnTo>
                <a:lnTo>
                  <a:pt x="0" y="1149509"/>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8" name="Google Shape;168;p13"/>
          <p:cNvSpPr/>
          <p:nvPr/>
        </p:nvSpPr>
        <p:spPr>
          <a:xfrm>
            <a:off x="16355896" y="7826692"/>
            <a:ext cx="1149509" cy="1149509"/>
          </a:xfrm>
          <a:custGeom>
            <a:rect b="b" l="l" r="r" t="t"/>
            <a:pathLst>
              <a:path extrusionOk="0" h="1149509" w="1149509">
                <a:moveTo>
                  <a:pt x="0" y="0"/>
                </a:moveTo>
                <a:lnTo>
                  <a:pt x="1149508" y="0"/>
                </a:lnTo>
                <a:lnTo>
                  <a:pt x="1149508" y="1149509"/>
                </a:lnTo>
                <a:lnTo>
                  <a:pt x="0" y="1149509"/>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9" name="Google Shape;169;p13"/>
          <p:cNvSpPr/>
          <p:nvPr/>
        </p:nvSpPr>
        <p:spPr>
          <a:xfrm rot="-1716858">
            <a:off x="17353347" y="3785768"/>
            <a:ext cx="608218" cy="701300"/>
          </a:xfrm>
          <a:custGeom>
            <a:rect b="b" l="l" r="r" t="t"/>
            <a:pathLst>
              <a:path extrusionOk="0" h="701300" w="608218">
                <a:moveTo>
                  <a:pt x="0" y="0"/>
                </a:moveTo>
                <a:lnTo>
                  <a:pt x="608219" y="0"/>
                </a:lnTo>
                <a:lnTo>
                  <a:pt x="608219" y="701300"/>
                </a:lnTo>
                <a:lnTo>
                  <a:pt x="0" y="701300"/>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0" name="Google Shape;170;p13"/>
          <p:cNvSpPr/>
          <p:nvPr/>
        </p:nvSpPr>
        <p:spPr>
          <a:xfrm rot="-2079518">
            <a:off x="1854048" y="9121016"/>
            <a:ext cx="503233" cy="551351"/>
          </a:xfrm>
          <a:custGeom>
            <a:rect b="b" l="l" r="r" t="t"/>
            <a:pathLst>
              <a:path extrusionOk="0" h="551351" w="503233">
                <a:moveTo>
                  <a:pt x="0" y="0"/>
                </a:moveTo>
                <a:lnTo>
                  <a:pt x="503233" y="0"/>
                </a:lnTo>
                <a:lnTo>
                  <a:pt x="503233" y="551351"/>
                </a:lnTo>
                <a:lnTo>
                  <a:pt x="0" y="551351"/>
                </a:lnTo>
                <a:lnTo>
                  <a:pt x="0" y="0"/>
                </a:lnTo>
                <a:close/>
              </a:path>
            </a:pathLst>
          </a:custGeom>
          <a:blipFill rotWithShape="1">
            <a:blip r:embed="rId8">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1" name="Google Shape;171;p13"/>
          <p:cNvSpPr/>
          <p:nvPr/>
        </p:nvSpPr>
        <p:spPr>
          <a:xfrm rot="1524775">
            <a:off x="419178" y="2214373"/>
            <a:ext cx="616429" cy="644555"/>
          </a:xfrm>
          <a:custGeom>
            <a:rect b="b" l="l" r="r" t="t"/>
            <a:pathLst>
              <a:path extrusionOk="0" h="644555" w="616429">
                <a:moveTo>
                  <a:pt x="0" y="0"/>
                </a:moveTo>
                <a:lnTo>
                  <a:pt x="616428" y="0"/>
                </a:lnTo>
                <a:lnTo>
                  <a:pt x="616428" y="644554"/>
                </a:lnTo>
                <a:lnTo>
                  <a:pt x="0" y="644554"/>
                </a:lnTo>
                <a:lnTo>
                  <a:pt x="0" y="0"/>
                </a:lnTo>
                <a:close/>
              </a:path>
            </a:pathLst>
          </a:custGeom>
          <a:blipFill rotWithShape="1">
            <a:blip r:embed="rId9">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172" name="Google Shape;172;p13"/>
          <p:cNvGrpSpPr/>
          <p:nvPr/>
        </p:nvGrpSpPr>
        <p:grpSpPr>
          <a:xfrm>
            <a:off x="630544" y="2571765"/>
            <a:ext cx="8144502" cy="4961370"/>
            <a:chOff x="0" y="0"/>
            <a:chExt cx="1030904" cy="627994"/>
          </a:xfrm>
        </p:grpSpPr>
        <p:sp>
          <p:nvSpPr>
            <p:cNvPr id="173" name="Google Shape;173;p13"/>
            <p:cNvSpPr/>
            <p:nvPr/>
          </p:nvSpPr>
          <p:spPr>
            <a:xfrm>
              <a:off x="0" y="0"/>
              <a:ext cx="1030904" cy="627994"/>
            </a:xfrm>
            <a:custGeom>
              <a:rect b="b" l="l" r="r" t="t"/>
              <a:pathLst>
                <a:path extrusionOk="0" h="627994" w="1030904">
                  <a:moveTo>
                    <a:pt x="576701" y="0"/>
                  </a:moveTo>
                  <a:cubicBezTo>
                    <a:pt x="587842" y="0"/>
                    <a:pt x="599050" y="0"/>
                    <a:pt x="610169" y="0"/>
                  </a:cubicBezTo>
                  <a:cubicBezTo>
                    <a:pt x="698817" y="10418"/>
                    <a:pt x="754218" y="45097"/>
                    <a:pt x="779452" y="101842"/>
                  </a:cubicBezTo>
                  <a:cubicBezTo>
                    <a:pt x="927243" y="94275"/>
                    <a:pt x="1030904" y="201573"/>
                    <a:pt x="969211" y="306880"/>
                  </a:cubicBezTo>
                  <a:cubicBezTo>
                    <a:pt x="990987" y="329009"/>
                    <a:pt x="1009154" y="353762"/>
                    <a:pt x="1015715" y="386984"/>
                  </a:cubicBezTo>
                  <a:cubicBezTo>
                    <a:pt x="1015715" y="396501"/>
                    <a:pt x="1015715" y="405995"/>
                    <a:pt x="1015715" y="415510"/>
                  </a:cubicBezTo>
                  <a:cubicBezTo>
                    <a:pt x="996163" y="500065"/>
                    <a:pt x="912028" y="557201"/>
                    <a:pt x="773902" y="541819"/>
                  </a:cubicBezTo>
                  <a:cubicBezTo>
                    <a:pt x="738363" y="585234"/>
                    <a:pt x="675125" y="627994"/>
                    <a:pt x="576722" y="623297"/>
                  </a:cubicBezTo>
                  <a:cubicBezTo>
                    <a:pt x="525858" y="620447"/>
                    <a:pt x="490473" y="603938"/>
                    <a:pt x="459492" y="583881"/>
                  </a:cubicBezTo>
                  <a:cubicBezTo>
                    <a:pt x="426861" y="600554"/>
                    <a:pt x="391520" y="613638"/>
                    <a:pt x="340458" y="613782"/>
                  </a:cubicBezTo>
                  <a:cubicBezTo>
                    <a:pt x="222326" y="614028"/>
                    <a:pt x="143300" y="549798"/>
                    <a:pt x="141384" y="461695"/>
                  </a:cubicBezTo>
                  <a:cubicBezTo>
                    <a:pt x="65440" y="441084"/>
                    <a:pt x="14004" y="402612"/>
                    <a:pt x="0" y="336781"/>
                  </a:cubicBezTo>
                  <a:cubicBezTo>
                    <a:pt x="0" y="327265"/>
                    <a:pt x="0" y="317729"/>
                    <a:pt x="0" y="308254"/>
                  </a:cubicBezTo>
                  <a:cubicBezTo>
                    <a:pt x="15457" y="243020"/>
                    <a:pt x="64097" y="202043"/>
                    <a:pt x="145083" y="184673"/>
                  </a:cubicBezTo>
                  <a:cubicBezTo>
                    <a:pt x="140217" y="74628"/>
                    <a:pt x="302212" y="5865"/>
                    <a:pt x="435294" y="54346"/>
                  </a:cubicBezTo>
                  <a:cubicBezTo>
                    <a:pt x="466980" y="30372"/>
                    <a:pt x="511809" y="4225"/>
                    <a:pt x="576701" y="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4" name="Google Shape;174;p13"/>
            <p:cNvSpPr txBox="1"/>
            <p:nvPr/>
          </p:nvSpPr>
          <p:spPr>
            <a:xfrm>
              <a:off x="47612" y="75384"/>
              <a:ext cx="920492" cy="459264"/>
            </a:xfrm>
            <a:prstGeom prst="rect">
              <a:avLst/>
            </a:prstGeom>
            <a:noFill/>
            <a:ln>
              <a:noFill/>
            </a:ln>
          </p:spPr>
          <p:txBody>
            <a:bodyPr anchorCtr="0" anchor="ctr" bIns="50800" lIns="50800" spcFirstLastPara="1" rIns="50800" wrap="square" tIns="50800">
              <a:noAutofit/>
            </a:bodyPr>
            <a:lstStyle/>
            <a:p>
              <a:pPr indent="0" lvl="0" marL="0" marR="0" rtl="0" algn="ctr">
                <a:lnSpc>
                  <a:spcPct val="187722"/>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175" name="Google Shape;175;p13"/>
          <p:cNvSpPr txBox="1"/>
          <p:nvPr/>
        </p:nvSpPr>
        <p:spPr>
          <a:xfrm>
            <a:off x="1028700" y="1190625"/>
            <a:ext cx="16230600" cy="1130300"/>
          </a:xfrm>
          <a:prstGeom prst="rect">
            <a:avLst/>
          </a:prstGeom>
          <a:noFill/>
          <a:ln>
            <a:noFill/>
          </a:ln>
        </p:spPr>
        <p:txBody>
          <a:bodyPr anchorCtr="0" anchor="t" bIns="0" lIns="0" spcFirstLastPara="1" rIns="0" wrap="square" tIns="0">
            <a:spAutoFit/>
          </a:bodyPr>
          <a:lstStyle/>
          <a:p>
            <a:pPr indent="0" lvl="0" marL="0" marR="0" rtl="0" algn="ctr">
              <a:lnSpc>
                <a:spcPct val="110000"/>
              </a:lnSpc>
              <a:spcBef>
                <a:spcPts val="0"/>
              </a:spcBef>
              <a:spcAft>
                <a:spcPts val="0"/>
              </a:spcAft>
              <a:buNone/>
            </a:pPr>
            <a:r>
              <a:rPr b="1" lang="en-US" sz="8000" u="none" strike="noStrike">
                <a:solidFill>
                  <a:srgbClr val="442E8D"/>
                </a:solidFill>
                <a:latin typeface="Paytone One"/>
                <a:ea typeface="Paytone One"/>
                <a:cs typeface="Paytone One"/>
                <a:sym typeface="Paytone One"/>
              </a:rPr>
              <a:t>Analyze! See the difference</a:t>
            </a:r>
            <a:endParaRPr/>
          </a:p>
        </p:txBody>
      </p:sp>
      <p:sp>
        <p:nvSpPr>
          <p:cNvPr id="176" name="Google Shape;176;p13"/>
          <p:cNvSpPr txBox="1"/>
          <p:nvPr/>
        </p:nvSpPr>
        <p:spPr>
          <a:xfrm>
            <a:off x="10779875" y="3934450"/>
            <a:ext cx="5467500" cy="23367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lang="en-US" sz="2300" u="none" strike="noStrike">
                <a:solidFill>
                  <a:srgbClr val="000000"/>
                </a:solidFill>
                <a:latin typeface="Josefin Sans"/>
                <a:ea typeface="Josefin Sans"/>
                <a:cs typeface="Josefin Sans"/>
                <a:sym typeface="Josefin Sans"/>
              </a:rPr>
              <a:t>Many people</a:t>
            </a:r>
            <a:r>
              <a:rPr lang="en-US" sz="2300" u="none" strike="noStrike">
                <a:solidFill>
                  <a:srgbClr val="000000"/>
                </a:solidFill>
                <a:latin typeface="Josefin Sans"/>
                <a:ea typeface="Josefin Sans"/>
                <a:cs typeface="Josefin Sans"/>
                <a:sym typeface="Josefin Sans"/>
              </a:rPr>
              <a:t> read only the headlines and skim nearly all the headlines in a newspaper. </a:t>
            </a:r>
            <a:r>
              <a:rPr b="1" lang="en-US" sz="2300" u="none" strike="noStrike">
                <a:solidFill>
                  <a:srgbClr val="000000"/>
                </a:solidFill>
                <a:latin typeface="Josefin Sans"/>
                <a:ea typeface="Josefin Sans"/>
                <a:cs typeface="Josefin Sans"/>
                <a:sym typeface="Josefin Sans"/>
              </a:rPr>
              <a:t>Headlines</a:t>
            </a:r>
            <a:r>
              <a:rPr lang="en-US" sz="2300" u="none" strike="noStrike">
                <a:solidFill>
                  <a:srgbClr val="000000"/>
                </a:solidFill>
                <a:latin typeface="Josefin Sans"/>
                <a:ea typeface="Josefin Sans"/>
                <a:cs typeface="Josefin Sans"/>
                <a:sym typeface="Josefin Sans"/>
              </a:rPr>
              <a:t> are the most-read part of a paper, for it can summarize as well as present carefully hidden bias.</a:t>
            </a:r>
            <a:endParaRPr/>
          </a:p>
        </p:txBody>
      </p:sp>
      <p:sp>
        <p:nvSpPr>
          <p:cNvPr id="177" name="Google Shape;177;p13"/>
          <p:cNvSpPr txBox="1"/>
          <p:nvPr/>
        </p:nvSpPr>
        <p:spPr>
          <a:xfrm>
            <a:off x="1741923" y="7845742"/>
            <a:ext cx="5684793" cy="848285"/>
          </a:xfrm>
          <a:prstGeom prst="rect">
            <a:avLst/>
          </a:prstGeom>
          <a:noFill/>
          <a:ln>
            <a:noFill/>
          </a:ln>
        </p:spPr>
        <p:txBody>
          <a:bodyPr anchorCtr="0" anchor="t" bIns="0" lIns="0" spcFirstLastPara="1" rIns="0" wrap="square" tIns="0">
            <a:spAutoFit/>
          </a:bodyPr>
          <a:lstStyle/>
          <a:p>
            <a:pPr indent="0" lvl="0" marL="0" marR="0" rtl="0" algn="ctr">
              <a:lnSpc>
                <a:spcPct val="110000"/>
              </a:lnSpc>
              <a:spcBef>
                <a:spcPts val="0"/>
              </a:spcBef>
              <a:spcAft>
                <a:spcPts val="0"/>
              </a:spcAft>
              <a:buNone/>
            </a:pPr>
            <a:r>
              <a:rPr lang="en-US" sz="3000" u="none" strike="noStrike">
                <a:solidFill>
                  <a:srgbClr val="000000"/>
                </a:solidFill>
                <a:latin typeface="Josefin Sans"/>
                <a:ea typeface="Josefin Sans"/>
                <a:cs typeface="Josefin Sans"/>
                <a:sym typeface="Josefin Sans"/>
              </a:rPr>
              <a:t>Too much of the same thing </a:t>
            </a:r>
            <a:endParaRPr/>
          </a:p>
          <a:p>
            <a:pPr indent="0" lvl="1" marL="0" marR="0" rtl="0" algn="ctr">
              <a:lnSpc>
                <a:spcPct val="110000"/>
              </a:lnSpc>
              <a:spcBef>
                <a:spcPts val="0"/>
              </a:spcBef>
              <a:spcAft>
                <a:spcPts val="0"/>
              </a:spcAft>
              <a:buNone/>
            </a:pPr>
            <a:r>
              <a:rPr b="0" i="0" lang="en-US" sz="3000" u="none" cap="none" strike="noStrike">
                <a:solidFill>
                  <a:srgbClr val="000000"/>
                </a:solidFill>
                <a:latin typeface="Josefin Sans"/>
                <a:ea typeface="Josefin Sans"/>
                <a:cs typeface="Josefin Sans"/>
                <a:sym typeface="Josefin Sans"/>
              </a:rPr>
              <a:t>can be dragging. </a:t>
            </a:r>
            <a:endParaRPr/>
          </a:p>
        </p:txBody>
      </p:sp>
      <p:sp>
        <p:nvSpPr>
          <p:cNvPr id="178" name="Google Shape;178;p13"/>
          <p:cNvSpPr txBox="1"/>
          <p:nvPr/>
        </p:nvSpPr>
        <p:spPr>
          <a:xfrm>
            <a:off x="10159723" y="7845742"/>
            <a:ext cx="5684793" cy="1276350"/>
          </a:xfrm>
          <a:prstGeom prst="rect">
            <a:avLst/>
          </a:prstGeom>
          <a:noFill/>
          <a:ln>
            <a:noFill/>
          </a:ln>
        </p:spPr>
        <p:txBody>
          <a:bodyPr anchorCtr="0" anchor="t" bIns="0" lIns="0" spcFirstLastPara="1" rIns="0" wrap="square" tIns="0">
            <a:spAutoFit/>
          </a:bodyPr>
          <a:lstStyle/>
          <a:p>
            <a:pPr indent="0" lvl="1" marL="0" marR="0" rtl="0" algn="ctr">
              <a:lnSpc>
                <a:spcPct val="110000"/>
              </a:lnSpc>
              <a:spcBef>
                <a:spcPts val="0"/>
              </a:spcBef>
              <a:spcAft>
                <a:spcPts val="0"/>
              </a:spcAft>
              <a:buNone/>
            </a:pPr>
            <a:r>
              <a:rPr b="0" i="0" lang="en-US" sz="3000" u="none" cap="none" strike="noStrike">
                <a:solidFill>
                  <a:srgbClr val="000000"/>
                </a:solidFill>
                <a:latin typeface="Josefin Sans"/>
                <a:ea typeface="Josefin Sans"/>
                <a:cs typeface="Josefin Sans"/>
                <a:sym typeface="Josefin Sans"/>
              </a:rPr>
              <a:t>Sentence combining makes the paragraph shorter, more precise, and more interesting.</a:t>
            </a:r>
            <a:endParaRPr/>
          </a:p>
        </p:txBody>
      </p:sp>
      <p:sp>
        <p:nvSpPr>
          <p:cNvPr id="179" name="Google Shape;179;p13"/>
          <p:cNvSpPr txBox="1"/>
          <p:nvPr/>
        </p:nvSpPr>
        <p:spPr>
          <a:xfrm>
            <a:off x="2144700" y="3848250"/>
            <a:ext cx="5418600" cy="28323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lang="en-US" sz="2300" strike="noStrike">
                <a:solidFill>
                  <a:srgbClr val="000000"/>
                </a:solidFill>
                <a:latin typeface="Josefin Sans"/>
                <a:ea typeface="Josefin Sans"/>
                <a:cs typeface="Josefin Sans"/>
                <a:sym typeface="Josefin Sans"/>
              </a:rPr>
              <a:t>Many people</a:t>
            </a:r>
            <a:r>
              <a:rPr lang="en-US" sz="2300" u="none" strike="noStrike">
                <a:solidFill>
                  <a:srgbClr val="000000"/>
                </a:solidFill>
                <a:latin typeface="Josefin Sans"/>
                <a:ea typeface="Josefin Sans"/>
                <a:cs typeface="Josefin Sans"/>
                <a:sym typeface="Josefin Sans"/>
              </a:rPr>
              <a:t> read only the headlines of a news item. </a:t>
            </a:r>
            <a:r>
              <a:rPr b="1" lang="en-US" sz="2300" u="none" strike="noStrike">
                <a:solidFill>
                  <a:srgbClr val="000000"/>
                </a:solidFill>
                <a:latin typeface="Josefin Sans"/>
                <a:ea typeface="Josefin Sans"/>
                <a:cs typeface="Josefin Sans"/>
                <a:sym typeface="Josefin Sans"/>
              </a:rPr>
              <a:t>Many people</a:t>
            </a:r>
            <a:r>
              <a:rPr lang="en-US" sz="2300" u="none" strike="noStrike">
                <a:solidFill>
                  <a:srgbClr val="000000"/>
                </a:solidFill>
                <a:latin typeface="Josefin Sans"/>
                <a:ea typeface="Josefin Sans"/>
                <a:cs typeface="Josefin Sans"/>
                <a:sym typeface="Josefin Sans"/>
              </a:rPr>
              <a:t> skim nearly all the headlines in a newspaper. </a:t>
            </a:r>
            <a:r>
              <a:rPr b="1" lang="en-US" sz="2300" u="none" strike="noStrike">
                <a:solidFill>
                  <a:srgbClr val="000000"/>
                </a:solidFill>
                <a:latin typeface="Josefin Sans"/>
                <a:ea typeface="Josefin Sans"/>
                <a:cs typeface="Josefin Sans"/>
                <a:sym typeface="Josefin Sans"/>
              </a:rPr>
              <a:t>Headlines</a:t>
            </a:r>
            <a:r>
              <a:rPr lang="en-US" sz="2300" u="none" strike="noStrike">
                <a:solidFill>
                  <a:srgbClr val="000000"/>
                </a:solidFill>
                <a:latin typeface="Josefin Sans"/>
                <a:ea typeface="Josefin Sans"/>
                <a:cs typeface="Josefin Sans"/>
                <a:sym typeface="Josefin Sans"/>
              </a:rPr>
              <a:t> are the most-read part of a paper. </a:t>
            </a:r>
            <a:r>
              <a:rPr b="1" lang="en-US" sz="2300" u="none" strike="noStrike">
                <a:solidFill>
                  <a:srgbClr val="000000"/>
                </a:solidFill>
                <a:latin typeface="Josefin Sans"/>
                <a:ea typeface="Josefin Sans"/>
                <a:cs typeface="Josefin Sans"/>
                <a:sym typeface="Josefin Sans"/>
              </a:rPr>
              <a:t>Headlines</a:t>
            </a:r>
            <a:r>
              <a:rPr lang="en-US" sz="2300" u="none" strike="noStrike">
                <a:solidFill>
                  <a:srgbClr val="000000"/>
                </a:solidFill>
                <a:latin typeface="Josefin Sans"/>
                <a:ea typeface="Josefin Sans"/>
                <a:cs typeface="Josefin Sans"/>
                <a:sym typeface="Josefin Sans"/>
              </a:rPr>
              <a:t> can summarize as well as present carefully hidden bias. </a:t>
            </a:r>
            <a:endParaRPr/>
          </a:p>
        </p:txBody>
      </p:sp>
      <p:sp>
        <p:nvSpPr>
          <p:cNvPr id="180" name="Google Shape;180;p13"/>
          <p:cNvSpPr/>
          <p:nvPr/>
        </p:nvSpPr>
        <p:spPr>
          <a:xfrm rot="1784581">
            <a:off x="12577691" y="253970"/>
            <a:ext cx="476014" cy="539809"/>
          </a:xfrm>
          <a:custGeom>
            <a:rect b="b" l="l" r="r" t="t"/>
            <a:pathLst>
              <a:path extrusionOk="0" h="539809" w="476014">
                <a:moveTo>
                  <a:pt x="0" y="0"/>
                </a:moveTo>
                <a:lnTo>
                  <a:pt x="476013" y="0"/>
                </a:lnTo>
                <a:lnTo>
                  <a:pt x="476013" y="539810"/>
                </a:lnTo>
                <a:lnTo>
                  <a:pt x="0" y="539810"/>
                </a:lnTo>
                <a:lnTo>
                  <a:pt x="0" y="0"/>
                </a:lnTo>
                <a:close/>
              </a:path>
            </a:pathLst>
          </a:custGeom>
          <a:blipFill rotWithShape="1">
            <a:blip r:embed="rId10">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81" name="Google Shape;181;p13"/>
          <p:cNvSpPr/>
          <p:nvPr/>
        </p:nvSpPr>
        <p:spPr>
          <a:xfrm rot="181830">
            <a:off x="14871272" y="9740590"/>
            <a:ext cx="6478773" cy="624318"/>
          </a:xfrm>
          <a:custGeom>
            <a:rect b="b" l="l" r="r" t="t"/>
            <a:pathLst>
              <a:path extrusionOk="0" h="624318" w="6478773">
                <a:moveTo>
                  <a:pt x="0" y="0"/>
                </a:moveTo>
                <a:lnTo>
                  <a:pt x="6478773" y="0"/>
                </a:lnTo>
                <a:lnTo>
                  <a:pt x="6478773" y="624318"/>
                </a:lnTo>
                <a:lnTo>
                  <a:pt x="0" y="624318"/>
                </a:lnTo>
                <a:lnTo>
                  <a:pt x="0" y="0"/>
                </a:lnTo>
                <a:close/>
              </a:path>
            </a:pathLst>
          </a:custGeom>
          <a:blipFill rotWithShape="1">
            <a:blip r:embed="rId11">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B9D"/>
        </a:solidFill>
      </p:bgPr>
    </p:bg>
    <p:spTree>
      <p:nvGrpSpPr>
        <p:cNvPr id="185" name="Shape 185"/>
        <p:cNvGrpSpPr/>
        <p:nvPr/>
      </p:nvGrpSpPr>
      <p:grpSpPr>
        <a:xfrm>
          <a:off x="0" y="0"/>
          <a:ext cx="0" cy="0"/>
          <a:chOff x="0" y="0"/>
          <a:chExt cx="0" cy="0"/>
        </a:xfrm>
      </p:grpSpPr>
      <p:sp>
        <p:nvSpPr>
          <p:cNvPr id="186" name="Google Shape;186;p14"/>
          <p:cNvSpPr/>
          <p:nvPr/>
        </p:nvSpPr>
        <p:spPr>
          <a:xfrm>
            <a:off x="353264" y="8450132"/>
            <a:ext cx="2159642" cy="1472483"/>
          </a:xfrm>
          <a:custGeom>
            <a:rect b="b" l="l" r="r" t="t"/>
            <a:pathLst>
              <a:path extrusionOk="0" h="1472483" w="2159642">
                <a:moveTo>
                  <a:pt x="0" y="0"/>
                </a:moveTo>
                <a:lnTo>
                  <a:pt x="2159642" y="0"/>
                </a:lnTo>
                <a:lnTo>
                  <a:pt x="2159642" y="1472483"/>
                </a:lnTo>
                <a:lnTo>
                  <a:pt x="0" y="1472483"/>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87" name="Google Shape;187;p14"/>
          <p:cNvSpPr/>
          <p:nvPr/>
        </p:nvSpPr>
        <p:spPr>
          <a:xfrm rot="-5897138">
            <a:off x="-9026960" y="-3322393"/>
            <a:ext cx="11443939" cy="10237124"/>
          </a:xfrm>
          <a:custGeom>
            <a:rect b="b" l="l" r="r" t="t"/>
            <a:pathLst>
              <a:path extrusionOk="0" h="10237124" w="11443939">
                <a:moveTo>
                  <a:pt x="0" y="0"/>
                </a:moveTo>
                <a:lnTo>
                  <a:pt x="11443939" y="0"/>
                </a:lnTo>
                <a:lnTo>
                  <a:pt x="11443939" y="10237124"/>
                </a:lnTo>
                <a:lnTo>
                  <a:pt x="0" y="10237124"/>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188" name="Google Shape;188;p14"/>
          <p:cNvGrpSpPr/>
          <p:nvPr/>
        </p:nvGrpSpPr>
        <p:grpSpPr>
          <a:xfrm>
            <a:off x="385513" y="3324920"/>
            <a:ext cx="8590825" cy="5973467"/>
            <a:chOff x="0" y="0"/>
            <a:chExt cx="908221" cy="631514"/>
          </a:xfrm>
        </p:grpSpPr>
        <p:sp>
          <p:nvSpPr>
            <p:cNvPr id="189" name="Google Shape;189;p14"/>
            <p:cNvSpPr/>
            <p:nvPr/>
          </p:nvSpPr>
          <p:spPr>
            <a:xfrm>
              <a:off x="0" y="0"/>
              <a:ext cx="908221" cy="631514"/>
            </a:xfrm>
            <a:custGeom>
              <a:rect b="b" l="l" r="r" t="t"/>
              <a:pathLst>
                <a:path extrusionOk="0" h="631514" w="908221">
                  <a:moveTo>
                    <a:pt x="507044" y="0"/>
                  </a:moveTo>
                  <a:cubicBezTo>
                    <a:pt x="516840" y="0"/>
                    <a:pt x="526694" y="0"/>
                    <a:pt x="536470" y="0"/>
                  </a:cubicBezTo>
                  <a:cubicBezTo>
                    <a:pt x="614410" y="10477"/>
                    <a:pt x="663120" y="45351"/>
                    <a:pt x="685306" y="102417"/>
                  </a:cubicBezTo>
                  <a:cubicBezTo>
                    <a:pt x="815246" y="94807"/>
                    <a:pt x="908221" y="202710"/>
                    <a:pt x="852145" y="308613"/>
                  </a:cubicBezTo>
                  <a:cubicBezTo>
                    <a:pt x="871291" y="330866"/>
                    <a:pt x="887264" y="355758"/>
                    <a:pt x="893032" y="389168"/>
                  </a:cubicBezTo>
                  <a:cubicBezTo>
                    <a:pt x="893032" y="398739"/>
                    <a:pt x="893032" y="408287"/>
                    <a:pt x="893032" y="417856"/>
                  </a:cubicBezTo>
                  <a:cubicBezTo>
                    <a:pt x="875841" y="502887"/>
                    <a:pt x="801869" y="560346"/>
                    <a:pt x="680426" y="544878"/>
                  </a:cubicBezTo>
                  <a:cubicBezTo>
                    <a:pt x="649180" y="588538"/>
                    <a:pt x="593580" y="631514"/>
                    <a:pt x="507062" y="626815"/>
                  </a:cubicBezTo>
                  <a:cubicBezTo>
                    <a:pt x="462342" y="623949"/>
                    <a:pt x="431231" y="607347"/>
                    <a:pt x="403992" y="587177"/>
                  </a:cubicBezTo>
                  <a:cubicBezTo>
                    <a:pt x="375302" y="603943"/>
                    <a:pt x="344230" y="617101"/>
                    <a:pt x="299336" y="617246"/>
                  </a:cubicBezTo>
                  <a:cubicBezTo>
                    <a:pt x="195472" y="617494"/>
                    <a:pt x="125991" y="552901"/>
                    <a:pt x="124307" y="464301"/>
                  </a:cubicBezTo>
                  <a:cubicBezTo>
                    <a:pt x="57536" y="443574"/>
                    <a:pt x="12313" y="404885"/>
                    <a:pt x="0" y="338681"/>
                  </a:cubicBezTo>
                  <a:cubicBezTo>
                    <a:pt x="0" y="329113"/>
                    <a:pt x="0" y="319523"/>
                    <a:pt x="0" y="309994"/>
                  </a:cubicBezTo>
                  <a:cubicBezTo>
                    <a:pt x="13590" y="244391"/>
                    <a:pt x="56355" y="203184"/>
                    <a:pt x="127559" y="185716"/>
                  </a:cubicBezTo>
                  <a:cubicBezTo>
                    <a:pt x="123281" y="75050"/>
                    <a:pt x="265709" y="5898"/>
                    <a:pt x="382717" y="54653"/>
                  </a:cubicBezTo>
                  <a:cubicBezTo>
                    <a:pt x="410576" y="30544"/>
                    <a:pt x="449991" y="4248"/>
                    <a:pt x="507044" y="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90" name="Google Shape;190;p14"/>
            <p:cNvSpPr txBox="1"/>
            <p:nvPr/>
          </p:nvSpPr>
          <p:spPr>
            <a:xfrm>
              <a:off x="41861" y="75971"/>
              <a:ext cx="809310" cy="461694"/>
            </a:xfrm>
            <a:prstGeom prst="rect">
              <a:avLst/>
            </a:prstGeom>
            <a:noFill/>
            <a:ln>
              <a:noFill/>
            </a:ln>
          </p:spPr>
          <p:txBody>
            <a:bodyPr anchorCtr="0" anchor="ctr" bIns="50800" lIns="50800" spcFirstLastPara="1" rIns="50800" wrap="square" tIns="50800">
              <a:noAutofit/>
            </a:bodyPr>
            <a:lstStyle/>
            <a:p>
              <a:pPr indent="0" lvl="0" marL="0" marR="0" rtl="0" algn="ctr">
                <a:lnSpc>
                  <a:spcPct val="187722"/>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191" name="Google Shape;191;p14"/>
          <p:cNvGrpSpPr/>
          <p:nvPr/>
        </p:nvGrpSpPr>
        <p:grpSpPr>
          <a:xfrm>
            <a:off x="9028998" y="3324920"/>
            <a:ext cx="8590825" cy="5973467"/>
            <a:chOff x="0" y="0"/>
            <a:chExt cx="908221" cy="631514"/>
          </a:xfrm>
        </p:grpSpPr>
        <p:sp>
          <p:nvSpPr>
            <p:cNvPr id="192" name="Google Shape;192;p14"/>
            <p:cNvSpPr/>
            <p:nvPr/>
          </p:nvSpPr>
          <p:spPr>
            <a:xfrm>
              <a:off x="0" y="0"/>
              <a:ext cx="908221" cy="631514"/>
            </a:xfrm>
            <a:custGeom>
              <a:rect b="b" l="l" r="r" t="t"/>
              <a:pathLst>
                <a:path extrusionOk="0" h="631514" w="908221">
                  <a:moveTo>
                    <a:pt x="507044" y="0"/>
                  </a:moveTo>
                  <a:cubicBezTo>
                    <a:pt x="516840" y="0"/>
                    <a:pt x="526694" y="0"/>
                    <a:pt x="536470" y="0"/>
                  </a:cubicBezTo>
                  <a:cubicBezTo>
                    <a:pt x="614410" y="10477"/>
                    <a:pt x="663120" y="45351"/>
                    <a:pt x="685306" y="102417"/>
                  </a:cubicBezTo>
                  <a:cubicBezTo>
                    <a:pt x="815246" y="94807"/>
                    <a:pt x="908221" y="202710"/>
                    <a:pt x="852145" y="308613"/>
                  </a:cubicBezTo>
                  <a:cubicBezTo>
                    <a:pt x="871291" y="330866"/>
                    <a:pt x="887264" y="355758"/>
                    <a:pt x="893032" y="389168"/>
                  </a:cubicBezTo>
                  <a:cubicBezTo>
                    <a:pt x="893032" y="398739"/>
                    <a:pt x="893032" y="408287"/>
                    <a:pt x="893032" y="417856"/>
                  </a:cubicBezTo>
                  <a:cubicBezTo>
                    <a:pt x="875841" y="502887"/>
                    <a:pt x="801869" y="560346"/>
                    <a:pt x="680426" y="544878"/>
                  </a:cubicBezTo>
                  <a:cubicBezTo>
                    <a:pt x="649180" y="588538"/>
                    <a:pt x="593580" y="631514"/>
                    <a:pt x="507062" y="626815"/>
                  </a:cubicBezTo>
                  <a:cubicBezTo>
                    <a:pt x="462342" y="623949"/>
                    <a:pt x="431231" y="607347"/>
                    <a:pt x="403992" y="587177"/>
                  </a:cubicBezTo>
                  <a:cubicBezTo>
                    <a:pt x="375302" y="603943"/>
                    <a:pt x="344230" y="617101"/>
                    <a:pt x="299336" y="617246"/>
                  </a:cubicBezTo>
                  <a:cubicBezTo>
                    <a:pt x="195472" y="617494"/>
                    <a:pt x="125991" y="552901"/>
                    <a:pt x="124307" y="464301"/>
                  </a:cubicBezTo>
                  <a:cubicBezTo>
                    <a:pt x="57536" y="443574"/>
                    <a:pt x="12313" y="404885"/>
                    <a:pt x="0" y="338681"/>
                  </a:cubicBezTo>
                  <a:cubicBezTo>
                    <a:pt x="0" y="329113"/>
                    <a:pt x="0" y="319523"/>
                    <a:pt x="0" y="309994"/>
                  </a:cubicBezTo>
                  <a:cubicBezTo>
                    <a:pt x="13590" y="244391"/>
                    <a:pt x="56355" y="203184"/>
                    <a:pt x="127559" y="185716"/>
                  </a:cubicBezTo>
                  <a:cubicBezTo>
                    <a:pt x="123281" y="75050"/>
                    <a:pt x="265709" y="5898"/>
                    <a:pt x="382717" y="54653"/>
                  </a:cubicBezTo>
                  <a:cubicBezTo>
                    <a:pt x="410576" y="30544"/>
                    <a:pt x="449991" y="4248"/>
                    <a:pt x="507044" y="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93" name="Google Shape;193;p14"/>
            <p:cNvSpPr txBox="1"/>
            <p:nvPr/>
          </p:nvSpPr>
          <p:spPr>
            <a:xfrm>
              <a:off x="41861" y="75971"/>
              <a:ext cx="809310" cy="461694"/>
            </a:xfrm>
            <a:prstGeom prst="rect">
              <a:avLst/>
            </a:prstGeom>
            <a:noFill/>
            <a:ln>
              <a:noFill/>
            </a:ln>
          </p:spPr>
          <p:txBody>
            <a:bodyPr anchorCtr="0" anchor="ctr" bIns="50800" lIns="50800" spcFirstLastPara="1" rIns="50800" wrap="square" tIns="50800">
              <a:noAutofit/>
            </a:bodyPr>
            <a:lstStyle/>
            <a:p>
              <a:pPr indent="0" lvl="0" marL="0" marR="0" rtl="0" algn="ctr">
                <a:lnSpc>
                  <a:spcPct val="187722"/>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194" name="Google Shape;194;p14"/>
          <p:cNvSpPr txBox="1"/>
          <p:nvPr/>
        </p:nvSpPr>
        <p:spPr>
          <a:xfrm>
            <a:off x="10098946" y="4838753"/>
            <a:ext cx="6890249" cy="9144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lang="en-US" sz="3000" u="none" strike="noStrike">
                <a:solidFill>
                  <a:srgbClr val="000000"/>
                </a:solidFill>
                <a:latin typeface="Paytone One"/>
                <a:ea typeface="Paytone One"/>
                <a:cs typeface="Paytone One"/>
                <a:sym typeface="Paytone One"/>
              </a:rPr>
              <a:t>THEN keep the subject</a:t>
            </a:r>
            <a:endParaRPr/>
          </a:p>
          <a:p>
            <a:pPr indent="0" lvl="0" marL="0" marR="0" rtl="0" algn="ctr">
              <a:lnSpc>
                <a:spcPct val="120000"/>
              </a:lnSpc>
              <a:spcBef>
                <a:spcPts val="0"/>
              </a:spcBef>
              <a:spcAft>
                <a:spcPts val="0"/>
              </a:spcAft>
              <a:buNone/>
            </a:pPr>
            <a:r>
              <a:rPr b="1" lang="en-US" sz="3000" u="none" strike="noStrike">
                <a:solidFill>
                  <a:srgbClr val="000000"/>
                </a:solidFill>
                <a:latin typeface="Paytone One"/>
                <a:ea typeface="Paytone One"/>
                <a:cs typeface="Paytone One"/>
                <a:sym typeface="Paytone One"/>
              </a:rPr>
              <a:t>and join the verbs</a:t>
            </a:r>
            <a:endParaRPr/>
          </a:p>
        </p:txBody>
      </p:sp>
      <p:sp>
        <p:nvSpPr>
          <p:cNvPr id="195" name="Google Shape;195;p14"/>
          <p:cNvSpPr txBox="1"/>
          <p:nvPr/>
        </p:nvSpPr>
        <p:spPr>
          <a:xfrm>
            <a:off x="2834083" y="5211397"/>
            <a:ext cx="3915643" cy="73596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lang="en-US" sz="2300" u="none" strike="noStrike">
                <a:solidFill>
                  <a:srgbClr val="000000"/>
                </a:solidFill>
                <a:latin typeface="Josefin Sans"/>
                <a:ea typeface="Josefin Sans"/>
                <a:cs typeface="Josefin Sans"/>
                <a:sym typeface="Josefin Sans"/>
              </a:rPr>
              <a:t>Every news story is </a:t>
            </a:r>
            <a:r>
              <a:rPr b="1" lang="en-US" sz="2300" u="sng" strike="noStrike">
                <a:solidFill>
                  <a:srgbClr val="000000"/>
                </a:solidFill>
                <a:latin typeface="Josefin Sans"/>
                <a:ea typeface="Josefin Sans"/>
                <a:cs typeface="Josefin Sans"/>
                <a:sym typeface="Josefin Sans"/>
              </a:rPr>
              <a:t>influenced by attitudes.</a:t>
            </a:r>
            <a:endParaRPr/>
          </a:p>
        </p:txBody>
      </p:sp>
      <p:sp>
        <p:nvSpPr>
          <p:cNvPr id="196" name="Google Shape;196;p14"/>
          <p:cNvSpPr txBox="1"/>
          <p:nvPr/>
        </p:nvSpPr>
        <p:spPr>
          <a:xfrm>
            <a:off x="1584423" y="4514910"/>
            <a:ext cx="6049334" cy="4572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lang="en-US" sz="3000">
                <a:solidFill>
                  <a:srgbClr val="000000"/>
                </a:solidFill>
                <a:latin typeface="Paytone One"/>
                <a:ea typeface="Paytone One"/>
                <a:cs typeface="Paytone One"/>
                <a:sym typeface="Paytone One"/>
              </a:rPr>
              <a:t>IF subjects are the same</a:t>
            </a:r>
            <a:endParaRPr/>
          </a:p>
        </p:txBody>
      </p:sp>
      <p:sp>
        <p:nvSpPr>
          <p:cNvPr id="197" name="Google Shape;197;p14"/>
          <p:cNvSpPr/>
          <p:nvPr/>
        </p:nvSpPr>
        <p:spPr>
          <a:xfrm flipH="1" rot="8740750">
            <a:off x="8205817" y="4056211"/>
            <a:ext cx="1876366" cy="1279340"/>
          </a:xfrm>
          <a:custGeom>
            <a:rect b="b" l="l" r="r" t="t"/>
            <a:pathLst>
              <a:path extrusionOk="0" h="1279340" w="1876366">
                <a:moveTo>
                  <a:pt x="1876366" y="0"/>
                </a:moveTo>
                <a:lnTo>
                  <a:pt x="0" y="0"/>
                </a:lnTo>
                <a:lnTo>
                  <a:pt x="0" y="1279340"/>
                </a:lnTo>
                <a:lnTo>
                  <a:pt x="1876366" y="1279340"/>
                </a:lnTo>
                <a:lnTo>
                  <a:pt x="1876366"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98" name="Google Shape;198;p14"/>
          <p:cNvSpPr txBox="1"/>
          <p:nvPr/>
        </p:nvSpPr>
        <p:spPr>
          <a:xfrm>
            <a:off x="2567589" y="2352735"/>
            <a:ext cx="13152822" cy="857250"/>
          </a:xfrm>
          <a:prstGeom prst="rect">
            <a:avLst/>
          </a:prstGeom>
          <a:noFill/>
          <a:ln>
            <a:noFill/>
          </a:ln>
        </p:spPr>
        <p:txBody>
          <a:bodyPr anchorCtr="0" anchor="t" bIns="0" lIns="0" spcFirstLastPara="1" rIns="0" wrap="square" tIns="0">
            <a:spAutoFit/>
          </a:bodyPr>
          <a:lstStyle/>
          <a:p>
            <a:pPr indent="0" lvl="1" marL="0" marR="0" rtl="0" algn="ctr">
              <a:lnSpc>
                <a:spcPct val="110000"/>
              </a:lnSpc>
              <a:spcBef>
                <a:spcPts val="0"/>
              </a:spcBef>
              <a:spcAft>
                <a:spcPts val="0"/>
              </a:spcAft>
              <a:buNone/>
            </a:pPr>
            <a:r>
              <a:rPr b="0" i="0" lang="en-US" sz="3000" u="none" cap="none" strike="noStrike">
                <a:solidFill>
                  <a:srgbClr val="000000"/>
                </a:solidFill>
                <a:latin typeface="Josefin Sans"/>
                <a:ea typeface="Josefin Sans"/>
                <a:cs typeface="Josefin Sans"/>
                <a:sym typeface="Josefin Sans"/>
              </a:rPr>
              <a:t>You can combine sentences by making compound subjects, verbs, direct objects, or indirect objects.</a:t>
            </a:r>
            <a:endParaRPr/>
          </a:p>
        </p:txBody>
      </p:sp>
      <p:sp>
        <p:nvSpPr>
          <p:cNvPr id="199" name="Google Shape;199;p14"/>
          <p:cNvSpPr txBox="1"/>
          <p:nvPr/>
        </p:nvSpPr>
        <p:spPr>
          <a:xfrm>
            <a:off x="2567589" y="1047810"/>
            <a:ext cx="13152822" cy="1130300"/>
          </a:xfrm>
          <a:prstGeom prst="rect">
            <a:avLst/>
          </a:prstGeom>
          <a:noFill/>
          <a:ln>
            <a:noFill/>
          </a:ln>
        </p:spPr>
        <p:txBody>
          <a:bodyPr anchorCtr="0" anchor="t" bIns="0" lIns="0" spcFirstLastPara="1" rIns="0" wrap="square" tIns="0">
            <a:spAutoFit/>
          </a:bodyPr>
          <a:lstStyle/>
          <a:p>
            <a:pPr indent="0" lvl="0" marL="0" marR="0" rtl="0" algn="ctr">
              <a:lnSpc>
                <a:spcPct val="110000"/>
              </a:lnSpc>
              <a:spcBef>
                <a:spcPts val="0"/>
              </a:spcBef>
              <a:spcAft>
                <a:spcPts val="0"/>
              </a:spcAft>
              <a:buNone/>
            </a:pPr>
            <a:r>
              <a:rPr b="1" lang="en-US" sz="8000" u="none" strike="noStrike">
                <a:solidFill>
                  <a:srgbClr val="442E8D"/>
                </a:solidFill>
                <a:latin typeface="Paytone One"/>
                <a:ea typeface="Paytone One"/>
                <a:cs typeface="Paytone One"/>
                <a:sym typeface="Paytone One"/>
              </a:rPr>
              <a:t>Compounding elements</a:t>
            </a:r>
            <a:endParaRPr/>
          </a:p>
        </p:txBody>
      </p:sp>
      <p:sp>
        <p:nvSpPr>
          <p:cNvPr id="200" name="Google Shape;200;p14"/>
          <p:cNvSpPr/>
          <p:nvPr/>
        </p:nvSpPr>
        <p:spPr>
          <a:xfrm rot="-1045766">
            <a:off x="992286" y="8723583"/>
            <a:ext cx="881598" cy="1092069"/>
          </a:xfrm>
          <a:custGeom>
            <a:rect b="b" l="l" r="r" t="t"/>
            <a:pathLst>
              <a:path extrusionOk="0" h="1092069" w="881598">
                <a:moveTo>
                  <a:pt x="0" y="0"/>
                </a:moveTo>
                <a:lnTo>
                  <a:pt x="881598" y="0"/>
                </a:lnTo>
                <a:lnTo>
                  <a:pt x="881598" y="1092070"/>
                </a:lnTo>
                <a:lnTo>
                  <a:pt x="0" y="1092070"/>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1" name="Google Shape;201;p14"/>
          <p:cNvSpPr txBox="1"/>
          <p:nvPr/>
        </p:nvSpPr>
        <p:spPr>
          <a:xfrm>
            <a:off x="11367729" y="6199568"/>
            <a:ext cx="4352682" cy="110426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lang="en-US" sz="2300" u="none" strike="noStrike">
                <a:solidFill>
                  <a:srgbClr val="000000"/>
                </a:solidFill>
                <a:latin typeface="Josefin Sans"/>
                <a:ea typeface="Josefin Sans"/>
                <a:cs typeface="Josefin Sans"/>
                <a:sym typeface="Josefin Sans"/>
              </a:rPr>
              <a:t>Every news story is </a:t>
            </a:r>
            <a:r>
              <a:rPr b="1" lang="en-US" sz="2300" u="sng" strike="noStrike">
                <a:solidFill>
                  <a:srgbClr val="000000"/>
                </a:solidFill>
                <a:latin typeface="Josefin Sans"/>
                <a:ea typeface="Josefin Sans"/>
                <a:cs typeface="Josefin Sans"/>
                <a:sym typeface="Josefin Sans"/>
              </a:rPr>
              <a:t>influenced by attitudes, assumptions, and background of the writers.</a:t>
            </a:r>
            <a:endParaRPr/>
          </a:p>
        </p:txBody>
      </p:sp>
      <p:sp>
        <p:nvSpPr>
          <p:cNvPr id="202" name="Google Shape;202;p14"/>
          <p:cNvSpPr txBox="1"/>
          <p:nvPr/>
        </p:nvSpPr>
        <p:spPr>
          <a:xfrm>
            <a:off x="2797604" y="6268839"/>
            <a:ext cx="3988600" cy="73596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lang="en-US" sz="2300" u="none" strike="noStrike">
                <a:solidFill>
                  <a:srgbClr val="000000"/>
                </a:solidFill>
                <a:latin typeface="Josefin Sans"/>
                <a:ea typeface="Josefin Sans"/>
                <a:cs typeface="Josefin Sans"/>
                <a:sym typeface="Josefin Sans"/>
              </a:rPr>
              <a:t>Every news story is </a:t>
            </a:r>
            <a:r>
              <a:rPr b="1" lang="en-US" sz="2300" u="sng" strike="noStrike">
                <a:solidFill>
                  <a:srgbClr val="000000"/>
                </a:solidFill>
                <a:latin typeface="Josefin Sans"/>
                <a:ea typeface="Josefin Sans"/>
                <a:cs typeface="Josefin Sans"/>
                <a:sym typeface="Josefin Sans"/>
              </a:rPr>
              <a:t>influenced by assumptions.</a:t>
            </a:r>
            <a:endParaRPr/>
          </a:p>
        </p:txBody>
      </p:sp>
      <p:sp>
        <p:nvSpPr>
          <p:cNvPr id="203" name="Google Shape;203;p14"/>
          <p:cNvSpPr txBox="1"/>
          <p:nvPr/>
        </p:nvSpPr>
        <p:spPr>
          <a:xfrm>
            <a:off x="1980687" y="7340719"/>
            <a:ext cx="5622435" cy="73596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lang="en-US" sz="2300" u="none" strike="noStrike">
                <a:solidFill>
                  <a:srgbClr val="000000"/>
                </a:solidFill>
                <a:latin typeface="Josefin Sans"/>
                <a:ea typeface="Josefin Sans"/>
                <a:cs typeface="Josefin Sans"/>
                <a:sym typeface="Josefin Sans"/>
              </a:rPr>
              <a:t>Every news story is also </a:t>
            </a:r>
            <a:r>
              <a:rPr b="1" lang="en-US" sz="2300" u="sng" strike="noStrike">
                <a:solidFill>
                  <a:srgbClr val="000000"/>
                </a:solidFill>
                <a:latin typeface="Josefin Sans"/>
                <a:ea typeface="Josefin Sans"/>
                <a:cs typeface="Josefin Sans"/>
                <a:sym typeface="Josefin Sans"/>
              </a:rPr>
              <a:t>influenced by the background of the writers.</a:t>
            </a:r>
            <a:r>
              <a:rPr lang="en-US" sz="2300" u="none" strike="noStrike">
                <a:solidFill>
                  <a:srgbClr val="000000"/>
                </a:solidFill>
                <a:latin typeface="Josefin Sans"/>
                <a:ea typeface="Josefin Sans"/>
                <a:cs typeface="Josefin Sans"/>
                <a:sym typeface="Josefin Sans"/>
              </a:rPr>
              <a:t> </a:t>
            </a:r>
            <a:endParaRPr/>
          </a:p>
        </p:txBody>
      </p:sp>
      <p:sp>
        <p:nvSpPr>
          <p:cNvPr id="204" name="Google Shape;204;p14"/>
          <p:cNvSpPr/>
          <p:nvPr/>
        </p:nvSpPr>
        <p:spPr>
          <a:xfrm>
            <a:off x="16272861" y="1852436"/>
            <a:ext cx="2159642" cy="1472483"/>
          </a:xfrm>
          <a:custGeom>
            <a:rect b="b" l="l" r="r" t="t"/>
            <a:pathLst>
              <a:path extrusionOk="0" h="1472483" w="2159642">
                <a:moveTo>
                  <a:pt x="0" y="0"/>
                </a:moveTo>
                <a:lnTo>
                  <a:pt x="2159642" y="0"/>
                </a:lnTo>
                <a:lnTo>
                  <a:pt x="2159642" y="1472484"/>
                </a:lnTo>
                <a:lnTo>
                  <a:pt x="0" y="1472484"/>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5" name="Google Shape;205;p14"/>
          <p:cNvSpPr/>
          <p:nvPr/>
        </p:nvSpPr>
        <p:spPr>
          <a:xfrm rot="1299204">
            <a:off x="16910402" y="2110139"/>
            <a:ext cx="697796" cy="957077"/>
          </a:xfrm>
          <a:custGeom>
            <a:rect b="b" l="l" r="r" t="t"/>
            <a:pathLst>
              <a:path extrusionOk="0" h="957077" w="697796">
                <a:moveTo>
                  <a:pt x="0" y="0"/>
                </a:moveTo>
                <a:lnTo>
                  <a:pt x="697796" y="0"/>
                </a:lnTo>
                <a:lnTo>
                  <a:pt x="697796" y="957078"/>
                </a:lnTo>
                <a:lnTo>
                  <a:pt x="0" y="957078"/>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6" name="Google Shape;206;p14"/>
          <p:cNvSpPr/>
          <p:nvPr/>
        </p:nvSpPr>
        <p:spPr>
          <a:xfrm>
            <a:off x="898912" y="16741"/>
            <a:ext cx="1484206" cy="1011959"/>
          </a:xfrm>
          <a:custGeom>
            <a:rect b="b" l="l" r="r" t="t"/>
            <a:pathLst>
              <a:path extrusionOk="0" h="1011959" w="1484206">
                <a:moveTo>
                  <a:pt x="0" y="0"/>
                </a:moveTo>
                <a:lnTo>
                  <a:pt x="1484207" y="0"/>
                </a:lnTo>
                <a:lnTo>
                  <a:pt x="1484207" y="1011959"/>
                </a:lnTo>
                <a:lnTo>
                  <a:pt x="0" y="1011959"/>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7" name="Google Shape;207;p14"/>
          <p:cNvSpPr/>
          <p:nvPr/>
        </p:nvSpPr>
        <p:spPr>
          <a:xfrm rot="-1096144">
            <a:off x="1385180" y="302272"/>
            <a:ext cx="511671" cy="617147"/>
          </a:xfrm>
          <a:custGeom>
            <a:rect b="b" l="l" r="r" t="t"/>
            <a:pathLst>
              <a:path extrusionOk="0" h="617147" w="511671">
                <a:moveTo>
                  <a:pt x="0" y="0"/>
                </a:moveTo>
                <a:lnTo>
                  <a:pt x="511671" y="0"/>
                </a:lnTo>
                <a:lnTo>
                  <a:pt x="511671" y="617147"/>
                </a:lnTo>
                <a:lnTo>
                  <a:pt x="0" y="617147"/>
                </a:lnTo>
                <a:lnTo>
                  <a:pt x="0" y="0"/>
                </a:lnTo>
                <a:close/>
              </a:path>
            </a:pathLst>
          </a:custGeom>
          <a:blipFill rotWithShape="1">
            <a:blip r:embed="rId8">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8" name="Google Shape;208;p14"/>
          <p:cNvSpPr/>
          <p:nvPr/>
        </p:nvSpPr>
        <p:spPr>
          <a:xfrm rot="1423361">
            <a:off x="14423564" y="8048417"/>
            <a:ext cx="2844503" cy="3043729"/>
          </a:xfrm>
          <a:custGeom>
            <a:rect b="b" l="l" r="r" t="t"/>
            <a:pathLst>
              <a:path extrusionOk="0" h="3043729" w="2844503">
                <a:moveTo>
                  <a:pt x="0" y="0"/>
                </a:moveTo>
                <a:lnTo>
                  <a:pt x="2844504" y="0"/>
                </a:lnTo>
                <a:lnTo>
                  <a:pt x="2844504" y="3043729"/>
                </a:lnTo>
                <a:lnTo>
                  <a:pt x="0" y="3043729"/>
                </a:lnTo>
                <a:lnTo>
                  <a:pt x="0" y="0"/>
                </a:lnTo>
                <a:close/>
              </a:path>
            </a:pathLst>
          </a:custGeom>
          <a:blipFill rotWithShape="1">
            <a:blip r:embed="rId9">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9" name="Google Shape;209;p14"/>
          <p:cNvSpPr/>
          <p:nvPr/>
        </p:nvSpPr>
        <p:spPr>
          <a:xfrm rot="-8100000">
            <a:off x="11630713" y="8728629"/>
            <a:ext cx="11443939" cy="10237124"/>
          </a:xfrm>
          <a:custGeom>
            <a:rect b="b" l="l" r="r" t="t"/>
            <a:pathLst>
              <a:path extrusionOk="0" h="10237124" w="11443939">
                <a:moveTo>
                  <a:pt x="0" y="0"/>
                </a:moveTo>
                <a:lnTo>
                  <a:pt x="11443939" y="0"/>
                </a:lnTo>
                <a:lnTo>
                  <a:pt x="11443939" y="10237124"/>
                </a:lnTo>
                <a:lnTo>
                  <a:pt x="0" y="10237124"/>
                </a:lnTo>
                <a:lnTo>
                  <a:pt x="0" y="0"/>
                </a:lnTo>
                <a:close/>
              </a:path>
            </a:pathLst>
          </a:custGeom>
          <a:blipFill rotWithShape="1">
            <a:blip r:embed="rId10">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B9D"/>
        </a:solidFill>
      </p:bgPr>
    </p:bg>
    <p:spTree>
      <p:nvGrpSpPr>
        <p:cNvPr id="213" name="Shape 213"/>
        <p:cNvGrpSpPr/>
        <p:nvPr/>
      </p:nvGrpSpPr>
      <p:grpSpPr>
        <a:xfrm>
          <a:off x="0" y="0"/>
          <a:ext cx="0" cy="0"/>
          <a:chOff x="0" y="0"/>
          <a:chExt cx="0" cy="0"/>
        </a:xfrm>
      </p:grpSpPr>
      <p:grpSp>
        <p:nvGrpSpPr>
          <p:cNvPr id="214" name="Google Shape;214;p15"/>
          <p:cNvGrpSpPr/>
          <p:nvPr/>
        </p:nvGrpSpPr>
        <p:grpSpPr>
          <a:xfrm>
            <a:off x="-2693705" y="3537753"/>
            <a:ext cx="12190189" cy="6269681"/>
            <a:chOff x="0" y="0"/>
            <a:chExt cx="1070572" cy="550619"/>
          </a:xfrm>
        </p:grpSpPr>
        <p:sp>
          <p:nvSpPr>
            <p:cNvPr id="215" name="Google Shape;215;p15"/>
            <p:cNvSpPr/>
            <p:nvPr/>
          </p:nvSpPr>
          <p:spPr>
            <a:xfrm>
              <a:off x="0" y="0"/>
              <a:ext cx="1070572" cy="550619"/>
            </a:xfrm>
            <a:custGeom>
              <a:rect b="b" l="l" r="r" t="t"/>
              <a:pathLst>
                <a:path extrusionOk="0" h="550619" w="1070572">
                  <a:moveTo>
                    <a:pt x="599223" y="0"/>
                  </a:moveTo>
                  <a:cubicBezTo>
                    <a:pt x="610799" y="0"/>
                    <a:pt x="622445" y="0"/>
                    <a:pt x="633998" y="0"/>
                  </a:cubicBezTo>
                  <a:cubicBezTo>
                    <a:pt x="726108" y="9126"/>
                    <a:pt x="783673" y="39503"/>
                    <a:pt x="809892" y="89209"/>
                  </a:cubicBezTo>
                  <a:cubicBezTo>
                    <a:pt x="963455" y="82580"/>
                    <a:pt x="1070572" y="176568"/>
                    <a:pt x="1007062" y="268813"/>
                  </a:cubicBezTo>
                  <a:cubicBezTo>
                    <a:pt x="1029689" y="288196"/>
                    <a:pt x="1048565" y="309879"/>
                    <a:pt x="1055382" y="338980"/>
                  </a:cubicBezTo>
                  <a:cubicBezTo>
                    <a:pt x="1055382" y="347316"/>
                    <a:pt x="1055382" y="355633"/>
                    <a:pt x="1055382" y="363968"/>
                  </a:cubicBezTo>
                  <a:cubicBezTo>
                    <a:pt x="1035066" y="438033"/>
                    <a:pt x="947646" y="488082"/>
                    <a:pt x="804126" y="474608"/>
                  </a:cubicBezTo>
                  <a:cubicBezTo>
                    <a:pt x="767199" y="512638"/>
                    <a:pt x="701491" y="550619"/>
                    <a:pt x="599244" y="545979"/>
                  </a:cubicBezTo>
                  <a:cubicBezTo>
                    <a:pt x="546395" y="543482"/>
                    <a:pt x="509628" y="529022"/>
                    <a:pt x="477437" y="511453"/>
                  </a:cubicBezTo>
                  <a:cubicBezTo>
                    <a:pt x="443531" y="526057"/>
                    <a:pt x="406810" y="537518"/>
                    <a:pt x="353754" y="537644"/>
                  </a:cubicBezTo>
                  <a:cubicBezTo>
                    <a:pt x="231008" y="537860"/>
                    <a:pt x="148896" y="481597"/>
                    <a:pt x="146906" y="404423"/>
                  </a:cubicBezTo>
                  <a:cubicBezTo>
                    <a:pt x="67996" y="386369"/>
                    <a:pt x="14551" y="352669"/>
                    <a:pt x="0" y="295004"/>
                  </a:cubicBezTo>
                  <a:cubicBezTo>
                    <a:pt x="0" y="286669"/>
                    <a:pt x="0" y="278316"/>
                    <a:pt x="0" y="270016"/>
                  </a:cubicBezTo>
                  <a:cubicBezTo>
                    <a:pt x="16061" y="212874"/>
                    <a:pt x="66601" y="176981"/>
                    <a:pt x="150749" y="161765"/>
                  </a:cubicBezTo>
                  <a:cubicBezTo>
                    <a:pt x="145693" y="65371"/>
                    <a:pt x="314014" y="5138"/>
                    <a:pt x="452294" y="47605"/>
                  </a:cubicBezTo>
                  <a:cubicBezTo>
                    <a:pt x="485217" y="26605"/>
                    <a:pt x="531797" y="3701"/>
                    <a:pt x="599223" y="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6" name="Google Shape;216;p15"/>
            <p:cNvSpPr txBox="1"/>
            <p:nvPr/>
          </p:nvSpPr>
          <p:spPr>
            <a:xfrm>
              <a:off x="49471" y="62488"/>
              <a:ext cx="956440" cy="405838"/>
            </a:xfrm>
            <a:prstGeom prst="rect">
              <a:avLst/>
            </a:prstGeom>
            <a:noFill/>
            <a:ln>
              <a:noFill/>
            </a:ln>
          </p:spPr>
          <p:txBody>
            <a:bodyPr anchorCtr="0" anchor="ctr" bIns="50800" lIns="50800" spcFirstLastPara="1" rIns="50800" wrap="square" tIns="50800">
              <a:noAutofit/>
            </a:bodyPr>
            <a:lstStyle/>
            <a:p>
              <a:pPr indent="0" lvl="0" marL="0" marR="0" rtl="0" algn="ctr">
                <a:lnSpc>
                  <a:spcPct val="187722"/>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217" name="Google Shape;217;p15"/>
          <p:cNvGrpSpPr/>
          <p:nvPr/>
        </p:nvGrpSpPr>
        <p:grpSpPr>
          <a:xfrm rot="10800000">
            <a:off x="8989803" y="3590354"/>
            <a:ext cx="12190189" cy="6269681"/>
            <a:chOff x="0" y="0"/>
            <a:chExt cx="1070572" cy="550619"/>
          </a:xfrm>
        </p:grpSpPr>
        <p:sp>
          <p:nvSpPr>
            <p:cNvPr id="218" name="Google Shape;218;p15"/>
            <p:cNvSpPr/>
            <p:nvPr/>
          </p:nvSpPr>
          <p:spPr>
            <a:xfrm>
              <a:off x="0" y="0"/>
              <a:ext cx="1070572" cy="550619"/>
            </a:xfrm>
            <a:custGeom>
              <a:rect b="b" l="l" r="r" t="t"/>
              <a:pathLst>
                <a:path extrusionOk="0" h="550619" w="1070572">
                  <a:moveTo>
                    <a:pt x="599223" y="0"/>
                  </a:moveTo>
                  <a:cubicBezTo>
                    <a:pt x="610799" y="0"/>
                    <a:pt x="622445" y="0"/>
                    <a:pt x="633998" y="0"/>
                  </a:cubicBezTo>
                  <a:cubicBezTo>
                    <a:pt x="726108" y="9126"/>
                    <a:pt x="783673" y="39503"/>
                    <a:pt x="809892" y="89209"/>
                  </a:cubicBezTo>
                  <a:cubicBezTo>
                    <a:pt x="963455" y="82580"/>
                    <a:pt x="1070572" y="176568"/>
                    <a:pt x="1007062" y="268813"/>
                  </a:cubicBezTo>
                  <a:cubicBezTo>
                    <a:pt x="1029689" y="288196"/>
                    <a:pt x="1048565" y="309879"/>
                    <a:pt x="1055382" y="338980"/>
                  </a:cubicBezTo>
                  <a:cubicBezTo>
                    <a:pt x="1055382" y="347316"/>
                    <a:pt x="1055382" y="355633"/>
                    <a:pt x="1055382" y="363968"/>
                  </a:cubicBezTo>
                  <a:cubicBezTo>
                    <a:pt x="1035066" y="438033"/>
                    <a:pt x="947646" y="488082"/>
                    <a:pt x="804126" y="474608"/>
                  </a:cubicBezTo>
                  <a:cubicBezTo>
                    <a:pt x="767199" y="512638"/>
                    <a:pt x="701491" y="550619"/>
                    <a:pt x="599244" y="545979"/>
                  </a:cubicBezTo>
                  <a:cubicBezTo>
                    <a:pt x="546395" y="543482"/>
                    <a:pt x="509628" y="529022"/>
                    <a:pt x="477437" y="511453"/>
                  </a:cubicBezTo>
                  <a:cubicBezTo>
                    <a:pt x="443531" y="526057"/>
                    <a:pt x="406810" y="537518"/>
                    <a:pt x="353754" y="537644"/>
                  </a:cubicBezTo>
                  <a:cubicBezTo>
                    <a:pt x="231008" y="537860"/>
                    <a:pt x="148896" y="481597"/>
                    <a:pt x="146906" y="404423"/>
                  </a:cubicBezTo>
                  <a:cubicBezTo>
                    <a:pt x="67996" y="386369"/>
                    <a:pt x="14551" y="352669"/>
                    <a:pt x="0" y="295004"/>
                  </a:cubicBezTo>
                  <a:cubicBezTo>
                    <a:pt x="0" y="286669"/>
                    <a:pt x="0" y="278316"/>
                    <a:pt x="0" y="270016"/>
                  </a:cubicBezTo>
                  <a:cubicBezTo>
                    <a:pt x="16061" y="212874"/>
                    <a:pt x="66601" y="176981"/>
                    <a:pt x="150749" y="161765"/>
                  </a:cubicBezTo>
                  <a:cubicBezTo>
                    <a:pt x="145693" y="65371"/>
                    <a:pt x="314014" y="5138"/>
                    <a:pt x="452294" y="47605"/>
                  </a:cubicBezTo>
                  <a:cubicBezTo>
                    <a:pt x="485217" y="26605"/>
                    <a:pt x="531797" y="3701"/>
                    <a:pt x="599223" y="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9" name="Google Shape;219;p15"/>
            <p:cNvSpPr txBox="1"/>
            <p:nvPr/>
          </p:nvSpPr>
          <p:spPr>
            <a:xfrm>
              <a:off x="49471" y="62488"/>
              <a:ext cx="956440" cy="405838"/>
            </a:xfrm>
            <a:prstGeom prst="rect">
              <a:avLst/>
            </a:prstGeom>
            <a:noFill/>
            <a:ln>
              <a:noFill/>
            </a:ln>
          </p:spPr>
          <p:txBody>
            <a:bodyPr anchorCtr="0" anchor="ctr" bIns="50800" lIns="50800" spcFirstLastPara="1" rIns="50800" wrap="square" tIns="50800">
              <a:noAutofit/>
            </a:bodyPr>
            <a:lstStyle/>
            <a:p>
              <a:pPr indent="0" lvl="0" marL="0" marR="0" rtl="0" algn="ctr">
                <a:lnSpc>
                  <a:spcPct val="187722"/>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220" name="Google Shape;220;p15"/>
          <p:cNvSpPr txBox="1"/>
          <p:nvPr/>
        </p:nvSpPr>
        <p:spPr>
          <a:xfrm>
            <a:off x="12385080" y="6216471"/>
            <a:ext cx="3679274" cy="147256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lang="en-US" sz="2300">
                <a:solidFill>
                  <a:srgbClr val="000000"/>
                </a:solidFill>
                <a:latin typeface="Josefin Sans"/>
                <a:ea typeface="Josefin Sans"/>
                <a:cs typeface="Josefin Sans"/>
                <a:sym typeface="Josefin Sans"/>
              </a:rPr>
              <a:t>Newspaper, radio, and television are </a:t>
            </a:r>
            <a:r>
              <a:rPr b="1" lang="en-US" sz="2300" u="sng">
                <a:solidFill>
                  <a:srgbClr val="000000"/>
                </a:solidFill>
                <a:latin typeface="Josefin Sans"/>
                <a:ea typeface="Josefin Sans"/>
                <a:cs typeface="Josefin Sans"/>
                <a:sym typeface="Josefin Sans"/>
              </a:rPr>
              <a:t>types of media that cater to specific target audiences.</a:t>
            </a:r>
            <a:endParaRPr/>
          </a:p>
        </p:txBody>
      </p:sp>
      <p:sp>
        <p:nvSpPr>
          <p:cNvPr id="221" name="Google Shape;221;p15"/>
          <p:cNvSpPr/>
          <p:nvPr/>
        </p:nvSpPr>
        <p:spPr>
          <a:xfrm>
            <a:off x="1097292" y="1019174"/>
            <a:ext cx="992847" cy="1079182"/>
          </a:xfrm>
          <a:custGeom>
            <a:rect b="b" l="l" r="r" t="t"/>
            <a:pathLst>
              <a:path extrusionOk="0" h="1079182" w="992847">
                <a:moveTo>
                  <a:pt x="0" y="0"/>
                </a:moveTo>
                <a:lnTo>
                  <a:pt x="992847" y="0"/>
                </a:lnTo>
                <a:lnTo>
                  <a:pt x="992847" y="1079182"/>
                </a:lnTo>
                <a:lnTo>
                  <a:pt x="0" y="1079182"/>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22" name="Google Shape;222;p15"/>
          <p:cNvSpPr/>
          <p:nvPr/>
        </p:nvSpPr>
        <p:spPr>
          <a:xfrm flipH="1" rot="8740750">
            <a:off x="7973897" y="4001549"/>
            <a:ext cx="1876366" cy="1279340"/>
          </a:xfrm>
          <a:custGeom>
            <a:rect b="b" l="l" r="r" t="t"/>
            <a:pathLst>
              <a:path extrusionOk="0" h="1279340" w="1876366">
                <a:moveTo>
                  <a:pt x="1876366" y="0"/>
                </a:moveTo>
                <a:lnTo>
                  <a:pt x="0" y="0"/>
                </a:lnTo>
                <a:lnTo>
                  <a:pt x="0" y="1279340"/>
                </a:lnTo>
                <a:lnTo>
                  <a:pt x="1876366" y="1279340"/>
                </a:lnTo>
                <a:lnTo>
                  <a:pt x="1876366"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23" name="Google Shape;223;p15"/>
          <p:cNvSpPr/>
          <p:nvPr/>
        </p:nvSpPr>
        <p:spPr>
          <a:xfrm rot="642642">
            <a:off x="14357896" y="6935997"/>
            <a:ext cx="4472609" cy="4114800"/>
          </a:xfrm>
          <a:custGeom>
            <a:rect b="b" l="l" r="r" t="t"/>
            <a:pathLst>
              <a:path extrusionOk="0" h="4114800" w="4472609">
                <a:moveTo>
                  <a:pt x="0" y="0"/>
                </a:moveTo>
                <a:lnTo>
                  <a:pt x="4472608" y="0"/>
                </a:lnTo>
                <a:lnTo>
                  <a:pt x="4472608" y="4114800"/>
                </a:lnTo>
                <a:lnTo>
                  <a:pt x="0" y="4114800"/>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24" name="Google Shape;224;p15"/>
          <p:cNvSpPr/>
          <p:nvPr/>
        </p:nvSpPr>
        <p:spPr>
          <a:xfrm rot="1002757">
            <a:off x="16310490" y="2152090"/>
            <a:ext cx="1157214" cy="1615400"/>
          </a:xfrm>
          <a:custGeom>
            <a:rect b="b" l="l" r="r" t="t"/>
            <a:pathLst>
              <a:path extrusionOk="0" h="1615400" w="1157214">
                <a:moveTo>
                  <a:pt x="0" y="0"/>
                </a:moveTo>
                <a:lnTo>
                  <a:pt x="1157214" y="0"/>
                </a:lnTo>
                <a:lnTo>
                  <a:pt x="1157214" y="1615400"/>
                </a:lnTo>
                <a:lnTo>
                  <a:pt x="0" y="1615400"/>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25" name="Google Shape;225;p15"/>
          <p:cNvSpPr/>
          <p:nvPr/>
        </p:nvSpPr>
        <p:spPr>
          <a:xfrm rot="-1411650">
            <a:off x="8832504" y="8648215"/>
            <a:ext cx="660524" cy="821919"/>
          </a:xfrm>
          <a:custGeom>
            <a:rect b="b" l="l" r="r" t="t"/>
            <a:pathLst>
              <a:path extrusionOk="0" h="821919" w="660524">
                <a:moveTo>
                  <a:pt x="0" y="0"/>
                </a:moveTo>
                <a:lnTo>
                  <a:pt x="660524" y="0"/>
                </a:lnTo>
                <a:lnTo>
                  <a:pt x="660524" y="821920"/>
                </a:lnTo>
                <a:lnTo>
                  <a:pt x="0" y="821920"/>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26" name="Google Shape;226;p15"/>
          <p:cNvSpPr/>
          <p:nvPr/>
        </p:nvSpPr>
        <p:spPr>
          <a:xfrm rot="520072">
            <a:off x="132663" y="8783614"/>
            <a:ext cx="2123178" cy="1351113"/>
          </a:xfrm>
          <a:custGeom>
            <a:rect b="b" l="l" r="r" t="t"/>
            <a:pathLst>
              <a:path extrusionOk="0" h="1351113" w="2123178">
                <a:moveTo>
                  <a:pt x="0" y="0"/>
                </a:moveTo>
                <a:lnTo>
                  <a:pt x="2123178" y="0"/>
                </a:lnTo>
                <a:lnTo>
                  <a:pt x="2123178" y="1351113"/>
                </a:lnTo>
                <a:lnTo>
                  <a:pt x="0" y="1351113"/>
                </a:lnTo>
                <a:lnTo>
                  <a:pt x="0" y="0"/>
                </a:lnTo>
                <a:close/>
              </a:path>
            </a:pathLst>
          </a:custGeom>
          <a:blipFill rotWithShape="1">
            <a:blip r:embed="rId8">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27" name="Google Shape;227;p15"/>
          <p:cNvSpPr txBox="1"/>
          <p:nvPr/>
        </p:nvSpPr>
        <p:spPr>
          <a:xfrm>
            <a:off x="1593716" y="5817270"/>
            <a:ext cx="5880054" cy="738953"/>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lang="en-US" sz="2300">
                <a:solidFill>
                  <a:srgbClr val="000000"/>
                </a:solidFill>
                <a:latin typeface="Josefin Sans"/>
                <a:ea typeface="Josefin Sans"/>
                <a:cs typeface="Josefin Sans"/>
                <a:sym typeface="Josefin Sans"/>
              </a:rPr>
              <a:t>Newspaper is a </a:t>
            </a:r>
            <a:r>
              <a:rPr b="1" lang="en-US" sz="2300" u="sng">
                <a:solidFill>
                  <a:srgbClr val="000000"/>
                </a:solidFill>
                <a:latin typeface="Josefin Sans"/>
                <a:ea typeface="Josefin Sans"/>
                <a:cs typeface="Josefin Sans"/>
                <a:sym typeface="Josefin Sans"/>
              </a:rPr>
              <a:t>type of media that caters to a specific target audience.</a:t>
            </a:r>
            <a:endParaRPr/>
          </a:p>
        </p:txBody>
      </p:sp>
      <p:sp>
        <p:nvSpPr>
          <p:cNvPr id="228" name="Google Shape;228;p15"/>
          <p:cNvSpPr txBox="1"/>
          <p:nvPr/>
        </p:nvSpPr>
        <p:spPr>
          <a:xfrm>
            <a:off x="1593716" y="6764676"/>
            <a:ext cx="6059982" cy="738953"/>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lang="en-US" sz="2300">
                <a:solidFill>
                  <a:srgbClr val="000000"/>
                </a:solidFill>
                <a:latin typeface="Josefin Sans"/>
                <a:ea typeface="Josefin Sans"/>
                <a:cs typeface="Josefin Sans"/>
                <a:sym typeface="Josefin Sans"/>
              </a:rPr>
              <a:t>Radio is another </a:t>
            </a:r>
            <a:r>
              <a:rPr b="1" lang="en-US" sz="2300" u="sng">
                <a:solidFill>
                  <a:srgbClr val="000000"/>
                </a:solidFill>
                <a:latin typeface="Josefin Sans"/>
                <a:ea typeface="Josefin Sans"/>
                <a:cs typeface="Josefin Sans"/>
                <a:sym typeface="Josefin Sans"/>
              </a:rPr>
              <a:t>form of media that caters to a specific target audience.</a:t>
            </a:r>
            <a:endParaRPr/>
          </a:p>
        </p:txBody>
      </p:sp>
      <p:sp>
        <p:nvSpPr>
          <p:cNvPr id="229" name="Google Shape;229;p15"/>
          <p:cNvSpPr txBox="1"/>
          <p:nvPr/>
        </p:nvSpPr>
        <p:spPr>
          <a:xfrm>
            <a:off x="1598341" y="7740437"/>
            <a:ext cx="6059982" cy="738953"/>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lang="en-US" sz="2300">
                <a:solidFill>
                  <a:srgbClr val="000000"/>
                </a:solidFill>
                <a:latin typeface="Josefin Sans"/>
                <a:ea typeface="Josefin Sans"/>
                <a:cs typeface="Josefin Sans"/>
                <a:sym typeface="Josefin Sans"/>
              </a:rPr>
              <a:t>Television is also a </a:t>
            </a:r>
            <a:r>
              <a:rPr b="1" lang="en-US" sz="2300" u="sng">
                <a:solidFill>
                  <a:srgbClr val="000000"/>
                </a:solidFill>
                <a:latin typeface="Josefin Sans"/>
                <a:ea typeface="Josefin Sans"/>
                <a:cs typeface="Josefin Sans"/>
                <a:sym typeface="Josefin Sans"/>
              </a:rPr>
              <a:t>type of media that caters to a specific target audience.</a:t>
            </a:r>
            <a:endParaRPr/>
          </a:p>
        </p:txBody>
      </p:sp>
      <p:sp>
        <p:nvSpPr>
          <p:cNvPr id="230" name="Google Shape;230;p15"/>
          <p:cNvSpPr txBox="1"/>
          <p:nvPr/>
        </p:nvSpPr>
        <p:spPr>
          <a:xfrm>
            <a:off x="2567589" y="2421898"/>
            <a:ext cx="13152822" cy="857250"/>
          </a:xfrm>
          <a:prstGeom prst="rect">
            <a:avLst/>
          </a:prstGeom>
          <a:noFill/>
          <a:ln>
            <a:noFill/>
          </a:ln>
        </p:spPr>
        <p:txBody>
          <a:bodyPr anchorCtr="0" anchor="t" bIns="0" lIns="0" spcFirstLastPara="1" rIns="0" wrap="square" tIns="0">
            <a:spAutoFit/>
          </a:bodyPr>
          <a:lstStyle/>
          <a:p>
            <a:pPr indent="0" lvl="1" marL="0" marR="0" rtl="0" algn="ctr">
              <a:lnSpc>
                <a:spcPct val="110000"/>
              </a:lnSpc>
              <a:spcBef>
                <a:spcPts val="0"/>
              </a:spcBef>
              <a:spcAft>
                <a:spcPts val="0"/>
              </a:spcAft>
              <a:buNone/>
            </a:pPr>
            <a:r>
              <a:rPr b="0" i="0" lang="en-US" sz="3000" u="none" cap="none" strike="noStrike">
                <a:solidFill>
                  <a:srgbClr val="000000"/>
                </a:solidFill>
                <a:latin typeface="Josefin Sans"/>
                <a:ea typeface="Josefin Sans"/>
                <a:cs typeface="Josefin Sans"/>
                <a:sym typeface="Josefin Sans"/>
              </a:rPr>
              <a:t>You can combine sentences by making compound subjects, verbs, direct objects, or indirect objects.</a:t>
            </a:r>
            <a:endParaRPr/>
          </a:p>
        </p:txBody>
      </p:sp>
      <p:sp>
        <p:nvSpPr>
          <p:cNvPr id="231" name="Google Shape;231;p15"/>
          <p:cNvSpPr txBox="1"/>
          <p:nvPr/>
        </p:nvSpPr>
        <p:spPr>
          <a:xfrm>
            <a:off x="2567589" y="968056"/>
            <a:ext cx="13152822" cy="1130300"/>
          </a:xfrm>
          <a:prstGeom prst="rect">
            <a:avLst/>
          </a:prstGeom>
          <a:noFill/>
          <a:ln>
            <a:noFill/>
          </a:ln>
        </p:spPr>
        <p:txBody>
          <a:bodyPr anchorCtr="0" anchor="t" bIns="0" lIns="0" spcFirstLastPara="1" rIns="0" wrap="square" tIns="0">
            <a:spAutoFit/>
          </a:bodyPr>
          <a:lstStyle/>
          <a:p>
            <a:pPr indent="0" lvl="0" marL="0" marR="0" rtl="0" algn="ctr">
              <a:lnSpc>
                <a:spcPct val="110000"/>
              </a:lnSpc>
              <a:spcBef>
                <a:spcPts val="0"/>
              </a:spcBef>
              <a:spcAft>
                <a:spcPts val="0"/>
              </a:spcAft>
              <a:buNone/>
            </a:pPr>
            <a:r>
              <a:rPr b="1" lang="en-US" sz="8000" u="none" strike="noStrike">
                <a:solidFill>
                  <a:srgbClr val="442E8D"/>
                </a:solidFill>
                <a:latin typeface="Paytone One"/>
                <a:ea typeface="Paytone One"/>
                <a:cs typeface="Paytone One"/>
                <a:sym typeface="Paytone One"/>
              </a:rPr>
              <a:t>Compounding elements</a:t>
            </a:r>
            <a:endParaRPr/>
          </a:p>
        </p:txBody>
      </p:sp>
      <p:sp>
        <p:nvSpPr>
          <p:cNvPr id="232" name="Google Shape;232;p15"/>
          <p:cNvSpPr txBox="1"/>
          <p:nvPr/>
        </p:nvSpPr>
        <p:spPr>
          <a:xfrm>
            <a:off x="1593716" y="4686300"/>
            <a:ext cx="5043182" cy="9144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lang="en-US" sz="3000">
                <a:solidFill>
                  <a:srgbClr val="000000"/>
                </a:solidFill>
                <a:latin typeface="Paytone One"/>
                <a:ea typeface="Paytone One"/>
                <a:cs typeface="Paytone One"/>
                <a:sym typeface="Paytone One"/>
              </a:rPr>
              <a:t>IF objects or verbs are</a:t>
            </a:r>
            <a:endParaRPr/>
          </a:p>
          <a:p>
            <a:pPr indent="0" lvl="0" marL="0" marR="0" rtl="0" algn="ctr">
              <a:lnSpc>
                <a:spcPct val="120000"/>
              </a:lnSpc>
              <a:spcBef>
                <a:spcPts val="0"/>
              </a:spcBef>
              <a:spcAft>
                <a:spcPts val="0"/>
              </a:spcAft>
              <a:buNone/>
            </a:pPr>
            <a:r>
              <a:rPr b="1" lang="en-US" sz="3000">
                <a:solidFill>
                  <a:srgbClr val="000000"/>
                </a:solidFill>
                <a:latin typeface="Paytone One"/>
                <a:ea typeface="Paytone One"/>
                <a:cs typeface="Paytone One"/>
                <a:sym typeface="Paytone One"/>
              </a:rPr>
              <a:t>the same</a:t>
            </a:r>
            <a:endParaRPr/>
          </a:p>
        </p:txBody>
      </p:sp>
      <p:sp>
        <p:nvSpPr>
          <p:cNvPr id="233" name="Google Shape;233;p15"/>
          <p:cNvSpPr txBox="1"/>
          <p:nvPr/>
        </p:nvSpPr>
        <p:spPr>
          <a:xfrm>
            <a:off x="10695334" y="4882381"/>
            <a:ext cx="6255749" cy="9144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lang="en-US" sz="3000">
                <a:solidFill>
                  <a:srgbClr val="000000"/>
                </a:solidFill>
                <a:latin typeface="Paytone One"/>
                <a:ea typeface="Paytone One"/>
                <a:cs typeface="Paytone One"/>
                <a:sym typeface="Paytone One"/>
              </a:rPr>
              <a:t>THEN keep the objects and the verbs and join the subjects</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6E3C3"/>
        </a:solidFill>
      </p:bgPr>
    </p:bg>
    <p:spTree>
      <p:nvGrpSpPr>
        <p:cNvPr id="237" name="Shape 237"/>
        <p:cNvGrpSpPr/>
        <p:nvPr/>
      </p:nvGrpSpPr>
      <p:grpSpPr>
        <a:xfrm>
          <a:off x="0" y="0"/>
          <a:ext cx="0" cy="0"/>
          <a:chOff x="0" y="0"/>
          <a:chExt cx="0" cy="0"/>
        </a:xfrm>
      </p:grpSpPr>
      <p:grpSp>
        <p:nvGrpSpPr>
          <p:cNvPr id="238" name="Google Shape;238;p16"/>
          <p:cNvGrpSpPr/>
          <p:nvPr/>
        </p:nvGrpSpPr>
        <p:grpSpPr>
          <a:xfrm>
            <a:off x="-28345" y="3855603"/>
            <a:ext cx="7713128" cy="7980208"/>
            <a:chOff x="0" y="0"/>
            <a:chExt cx="815431" cy="843667"/>
          </a:xfrm>
        </p:grpSpPr>
        <p:sp>
          <p:nvSpPr>
            <p:cNvPr id="239" name="Google Shape;239;p16"/>
            <p:cNvSpPr/>
            <p:nvPr/>
          </p:nvSpPr>
          <p:spPr>
            <a:xfrm>
              <a:off x="0" y="0"/>
              <a:ext cx="815431" cy="843667"/>
            </a:xfrm>
            <a:custGeom>
              <a:rect b="b" l="l" r="r" t="t"/>
              <a:pathLst>
                <a:path extrusionOk="0" h="843667" w="815431">
                  <a:moveTo>
                    <a:pt x="454360" y="0"/>
                  </a:moveTo>
                  <a:cubicBezTo>
                    <a:pt x="463138" y="0"/>
                    <a:pt x="471968" y="0"/>
                    <a:pt x="480728" y="0"/>
                  </a:cubicBezTo>
                  <a:cubicBezTo>
                    <a:pt x="550570" y="14020"/>
                    <a:pt x="594219" y="60690"/>
                    <a:pt x="614100" y="137056"/>
                  </a:cubicBezTo>
                  <a:cubicBezTo>
                    <a:pt x="730539" y="126872"/>
                    <a:pt x="815431" y="271269"/>
                    <a:pt x="763604" y="412989"/>
                  </a:cubicBezTo>
                  <a:cubicBezTo>
                    <a:pt x="780760" y="442769"/>
                    <a:pt x="795073" y="476080"/>
                    <a:pt x="800242" y="520790"/>
                  </a:cubicBezTo>
                  <a:cubicBezTo>
                    <a:pt x="800242" y="533597"/>
                    <a:pt x="800242" y="546374"/>
                    <a:pt x="800242" y="559180"/>
                  </a:cubicBezTo>
                  <a:cubicBezTo>
                    <a:pt x="784838" y="672970"/>
                    <a:pt x="718551" y="749862"/>
                    <a:pt x="609727" y="729162"/>
                  </a:cubicBezTo>
                  <a:cubicBezTo>
                    <a:pt x="581727" y="787588"/>
                    <a:pt x="531905" y="843667"/>
                    <a:pt x="454376" y="838811"/>
                  </a:cubicBezTo>
                  <a:cubicBezTo>
                    <a:pt x="414303" y="834976"/>
                    <a:pt x="386424" y="812759"/>
                    <a:pt x="362016" y="785767"/>
                  </a:cubicBezTo>
                  <a:cubicBezTo>
                    <a:pt x="336307" y="808204"/>
                    <a:pt x="308463" y="825812"/>
                    <a:pt x="268234" y="826006"/>
                  </a:cubicBezTo>
                  <a:cubicBezTo>
                    <a:pt x="175162" y="826338"/>
                    <a:pt x="112900" y="739899"/>
                    <a:pt x="111391" y="621333"/>
                  </a:cubicBezTo>
                  <a:cubicBezTo>
                    <a:pt x="51558" y="593596"/>
                    <a:pt x="11033" y="541821"/>
                    <a:pt x="0" y="453228"/>
                  </a:cubicBezTo>
                  <a:cubicBezTo>
                    <a:pt x="0" y="440422"/>
                    <a:pt x="0" y="427589"/>
                    <a:pt x="0" y="414838"/>
                  </a:cubicBezTo>
                  <a:cubicBezTo>
                    <a:pt x="12178" y="327048"/>
                    <a:pt x="50500" y="271903"/>
                    <a:pt x="114305" y="248527"/>
                  </a:cubicBezTo>
                  <a:cubicBezTo>
                    <a:pt x="110472" y="100432"/>
                    <a:pt x="238101" y="7893"/>
                    <a:pt x="342951" y="73137"/>
                  </a:cubicBezTo>
                  <a:cubicBezTo>
                    <a:pt x="367915" y="40874"/>
                    <a:pt x="403235" y="5685"/>
                    <a:pt x="454360" y="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40" name="Google Shape;240;p16"/>
            <p:cNvSpPr txBox="1"/>
            <p:nvPr/>
          </p:nvSpPr>
          <p:spPr>
            <a:xfrm>
              <a:off x="37511" y="111330"/>
              <a:ext cx="725219" cy="608181"/>
            </a:xfrm>
            <a:prstGeom prst="rect">
              <a:avLst/>
            </a:prstGeom>
            <a:noFill/>
            <a:ln>
              <a:noFill/>
            </a:ln>
          </p:spPr>
          <p:txBody>
            <a:bodyPr anchorCtr="0" anchor="ctr" bIns="50800" lIns="50800" spcFirstLastPara="1" rIns="50800" wrap="square" tIns="50800">
              <a:noAutofit/>
            </a:bodyPr>
            <a:lstStyle/>
            <a:p>
              <a:pPr indent="0" lvl="0" marL="0" marR="0" rtl="0" algn="ctr">
                <a:lnSpc>
                  <a:spcPct val="187722"/>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241" name="Google Shape;241;p16"/>
          <p:cNvSpPr/>
          <p:nvPr/>
        </p:nvSpPr>
        <p:spPr>
          <a:xfrm rot="1743606">
            <a:off x="16072607" y="7536311"/>
            <a:ext cx="1248196" cy="1401037"/>
          </a:xfrm>
          <a:custGeom>
            <a:rect b="b" l="l" r="r" t="t"/>
            <a:pathLst>
              <a:path extrusionOk="0" h="1401037" w="1248196">
                <a:moveTo>
                  <a:pt x="0" y="0"/>
                </a:moveTo>
                <a:lnTo>
                  <a:pt x="1248196" y="0"/>
                </a:lnTo>
                <a:lnTo>
                  <a:pt x="1248196" y="1401037"/>
                </a:lnTo>
                <a:lnTo>
                  <a:pt x="0" y="1401037"/>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42" name="Google Shape;242;p16"/>
          <p:cNvSpPr/>
          <p:nvPr/>
        </p:nvSpPr>
        <p:spPr>
          <a:xfrm rot="780671">
            <a:off x="2754356" y="783272"/>
            <a:ext cx="946174" cy="1072981"/>
          </a:xfrm>
          <a:custGeom>
            <a:rect b="b" l="l" r="r" t="t"/>
            <a:pathLst>
              <a:path extrusionOk="0" h="1072981" w="946174">
                <a:moveTo>
                  <a:pt x="0" y="0"/>
                </a:moveTo>
                <a:lnTo>
                  <a:pt x="946174" y="0"/>
                </a:lnTo>
                <a:lnTo>
                  <a:pt x="946174" y="1072980"/>
                </a:lnTo>
                <a:lnTo>
                  <a:pt x="0" y="107298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43" name="Google Shape;243;p16"/>
          <p:cNvSpPr/>
          <p:nvPr/>
        </p:nvSpPr>
        <p:spPr>
          <a:xfrm rot="-1705949">
            <a:off x="15702415" y="471233"/>
            <a:ext cx="948737" cy="1015186"/>
          </a:xfrm>
          <a:custGeom>
            <a:rect b="b" l="l" r="r" t="t"/>
            <a:pathLst>
              <a:path extrusionOk="0" h="1015186" w="948737">
                <a:moveTo>
                  <a:pt x="0" y="0"/>
                </a:moveTo>
                <a:lnTo>
                  <a:pt x="948738" y="0"/>
                </a:lnTo>
                <a:lnTo>
                  <a:pt x="948738" y="1015186"/>
                </a:lnTo>
                <a:lnTo>
                  <a:pt x="0" y="1015186"/>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44" name="Google Shape;244;p16"/>
          <p:cNvSpPr/>
          <p:nvPr/>
        </p:nvSpPr>
        <p:spPr>
          <a:xfrm>
            <a:off x="0" y="853534"/>
            <a:ext cx="1585902" cy="1081297"/>
          </a:xfrm>
          <a:custGeom>
            <a:rect b="b" l="l" r="r" t="t"/>
            <a:pathLst>
              <a:path extrusionOk="0" h="1081297" w="1585902">
                <a:moveTo>
                  <a:pt x="0" y="0"/>
                </a:moveTo>
                <a:lnTo>
                  <a:pt x="1585902" y="0"/>
                </a:lnTo>
                <a:lnTo>
                  <a:pt x="1585902" y="1081297"/>
                </a:lnTo>
                <a:lnTo>
                  <a:pt x="0" y="1081297"/>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45" name="Google Shape;245;p16"/>
          <p:cNvSpPr/>
          <p:nvPr/>
        </p:nvSpPr>
        <p:spPr>
          <a:xfrm>
            <a:off x="724784" y="4631578"/>
            <a:ext cx="5630750" cy="6062718"/>
          </a:xfrm>
          <a:custGeom>
            <a:rect b="b" l="l" r="r" t="t"/>
            <a:pathLst>
              <a:path extrusionOk="0" h="6062718" w="5630750">
                <a:moveTo>
                  <a:pt x="0" y="0"/>
                </a:moveTo>
                <a:lnTo>
                  <a:pt x="5630749" y="0"/>
                </a:lnTo>
                <a:lnTo>
                  <a:pt x="5630749" y="6062718"/>
                </a:lnTo>
                <a:lnTo>
                  <a:pt x="0" y="6062718"/>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46" name="Google Shape;246;p16"/>
          <p:cNvSpPr/>
          <p:nvPr/>
        </p:nvSpPr>
        <p:spPr>
          <a:xfrm>
            <a:off x="13595918" y="495304"/>
            <a:ext cx="1585902" cy="1081297"/>
          </a:xfrm>
          <a:custGeom>
            <a:rect b="b" l="l" r="r" t="t"/>
            <a:pathLst>
              <a:path extrusionOk="0" h="1081297" w="1585902">
                <a:moveTo>
                  <a:pt x="0" y="0"/>
                </a:moveTo>
                <a:lnTo>
                  <a:pt x="1585902" y="0"/>
                </a:lnTo>
                <a:lnTo>
                  <a:pt x="1585902" y="1081297"/>
                </a:lnTo>
                <a:lnTo>
                  <a:pt x="0" y="1081297"/>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47" name="Google Shape;247;p16"/>
          <p:cNvSpPr/>
          <p:nvPr/>
        </p:nvSpPr>
        <p:spPr>
          <a:xfrm>
            <a:off x="16190232" y="690535"/>
            <a:ext cx="2138136" cy="1457820"/>
          </a:xfrm>
          <a:custGeom>
            <a:rect b="b" l="l" r="r" t="t"/>
            <a:pathLst>
              <a:path extrusionOk="0" h="1457820" w="2138136">
                <a:moveTo>
                  <a:pt x="0" y="0"/>
                </a:moveTo>
                <a:lnTo>
                  <a:pt x="2138136" y="0"/>
                </a:lnTo>
                <a:lnTo>
                  <a:pt x="2138136" y="1457820"/>
                </a:lnTo>
                <a:lnTo>
                  <a:pt x="0" y="1457820"/>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48" name="Google Shape;248;p16"/>
          <p:cNvSpPr txBox="1"/>
          <p:nvPr/>
        </p:nvSpPr>
        <p:spPr>
          <a:xfrm>
            <a:off x="8427479" y="4102982"/>
            <a:ext cx="8021700" cy="33279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2300" u="none" strike="noStrike">
                <a:solidFill>
                  <a:srgbClr val="000000"/>
                </a:solidFill>
                <a:latin typeface="Josefin Sans"/>
                <a:ea typeface="Josefin Sans"/>
                <a:cs typeface="Josefin Sans"/>
                <a:sym typeface="Josefin Sans"/>
              </a:rPr>
              <a:t>Misleading content is a type of content that frames or presents issues in certain ways.</a:t>
            </a:r>
            <a:endParaRPr/>
          </a:p>
          <a:p>
            <a:pPr indent="0" lvl="0" marL="0" marR="0" rtl="0" algn="l">
              <a:lnSpc>
                <a:spcPct val="120000"/>
              </a:lnSpc>
              <a:spcBef>
                <a:spcPts val="0"/>
              </a:spcBef>
              <a:spcAft>
                <a:spcPts val="0"/>
              </a:spcAft>
              <a:buNone/>
            </a:pPr>
            <a:r>
              <a:t/>
            </a:r>
            <a:endParaRPr sz="2300" u="none" strike="noStrike">
              <a:solidFill>
                <a:srgbClr val="000000"/>
              </a:solidFill>
              <a:latin typeface="Josefin Sans"/>
              <a:ea typeface="Josefin Sans"/>
              <a:cs typeface="Josefin Sans"/>
              <a:sym typeface="Josefin Sans"/>
            </a:endParaRPr>
          </a:p>
          <a:p>
            <a:pPr indent="0" lvl="0" marL="0" marR="0" rtl="0" algn="l">
              <a:lnSpc>
                <a:spcPct val="120000"/>
              </a:lnSpc>
              <a:spcBef>
                <a:spcPts val="0"/>
              </a:spcBef>
              <a:spcAft>
                <a:spcPts val="0"/>
              </a:spcAft>
              <a:buNone/>
            </a:pPr>
            <a:r>
              <a:rPr lang="en-US" sz="2300" u="none" strike="noStrike">
                <a:solidFill>
                  <a:srgbClr val="000000"/>
                </a:solidFill>
                <a:latin typeface="Josefin Sans"/>
                <a:ea typeface="Josefin Sans"/>
                <a:cs typeface="Josefin Sans"/>
                <a:sym typeface="Josefin Sans"/>
              </a:rPr>
              <a:t>Misleading content is a type of content that uses cropping photos.</a:t>
            </a:r>
            <a:endParaRPr sz="2300" u="none" strike="noStrike">
              <a:solidFill>
                <a:srgbClr val="000000"/>
              </a:solidFill>
              <a:latin typeface="Josefin Sans"/>
              <a:ea typeface="Josefin Sans"/>
              <a:cs typeface="Josefin Sans"/>
              <a:sym typeface="Josefin Sans"/>
            </a:endParaRPr>
          </a:p>
          <a:p>
            <a:pPr indent="0" lvl="0" marL="0" marR="0" rtl="0" algn="l">
              <a:lnSpc>
                <a:spcPct val="120000"/>
              </a:lnSpc>
              <a:spcBef>
                <a:spcPts val="0"/>
              </a:spcBef>
              <a:spcAft>
                <a:spcPts val="0"/>
              </a:spcAft>
              <a:buNone/>
            </a:pPr>
            <a:r>
              <a:t/>
            </a:r>
            <a:endParaRPr sz="2300" u="none" strike="noStrike">
              <a:solidFill>
                <a:srgbClr val="000000"/>
              </a:solidFill>
              <a:latin typeface="Josefin Sans"/>
              <a:ea typeface="Josefin Sans"/>
              <a:cs typeface="Josefin Sans"/>
              <a:sym typeface="Josefin Sans"/>
            </a:endParaRPr>
          </a:p>
          <a:p>
            <a:pPr indent="0" lvl="0" marL="0" marR="0" rtl="0" algn="l">
              <a:lnSpc>
                <a:spcPct val="120000"/>
              </a:lnSpc>
              <a:spcBef>
                <a:spcPts val="0"/>
              </a:spcBef>
              <a:spcAft>
                <a:spcPts val="0"/>
              </a:spcAft>
              <a:buNone/>
            </a:pPr>
            <a:r>
              <a:rPr lang="en-US" sz="2300" u="none" strike="noStrike">
                <a:solidFill>
                  <a:srgbClr val="000000"/>
                </a:solidFill>
                <a:latin typeface="Josefin Sans"/>
                <a:ea typeface="Josefin Sans"/>
                <a:cs typeface="Josefin Sans"/>
                <a:sym typeface="Josefin Sans"/>
              </a:rPr>
              <a:t>Misleading content is a type of content that chooses quotes or statistics selectively. </a:t>
            </a:r>
            <a:endParaRPr/>
          </a:p>
        </p:txBody>
      </p:sp>
      <p:sp>
        <p:nvSpPr>
          <p:cNvPr id="249" name="Google Shape;249;p16"/>
          <p:cNvSpPr/>
          <p:nvPr/>
        </p:nvSpPr>
        <p:spPr>
          <a:xfrm>
            <a:off x="9829800" y="9229871"/>
            <a:ext cx="6160092" cy="593609"/>
          </a:xfrm>
          <a:custGeom>
            <a:rect b="b" l="l" r="r" t="t"/>
            <a:pathLst>
              <a:path extrusionOk="0" h="593609" w="6160092">
                <a:moveTo>
                  <a:pt x="0" y="0"/>
                </a:moveTo>
                <a:lnTo>
                  <a:pt x="6160092" y="0"/>
                </a:lnTo>
                <a:lnTo>
                  <a:pt x="6160092" y="593609"/>
                </a:lnTo>
                <a:lnTo>
                  <a:pt x="0" y="593609"/>
                </a:lnTo>
                <a:lnTo>
                  <a:pt x="0" y="0"/>
                </a:lnTo>
                <a:close/>
              </a:path>
            </a:pathLst>
          </a:custGeom>
          <a:blipFill rotWithShape="1">
            <a:blip r:embed="rId8">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250" name="Google Shape;250;p16"/>
          <p:cNvGrpSpPr/>
          <p:nvPr/>
        </p:nvGrpSpPr>
        <p:grpSpPr>
          <a:xfrm>
            <a:off x="7789321" y="4140828"/>
            <a:ext cx="390508" cy="390508"/>
            <a:chOff x="0" y="0"/>
            <a:chExt cx="812800" cy="812800"/>
          </a:xfrm>
        </p:grpSpPr>
        <p:sp>
          <p:nvSpPr>
            <p:cNvPr id="251" name="Google Shape;251;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8A6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52" name="Google Shape;252;p16"/>
            <p:cNvSpPr txBox="1"/>
            <p:nvPr/>
          </p:nvSpPr>
          <p:spPr>
            <a:xfrm>
              <a:off x="76200" y="47625"/>
              <a:ext cx="660400" cy="688975"/>
            </a:xfrm>
            <a:prstGeom prst="rect">
              <a:avLst/>
            </a:prstGeom>
            <a:noFill/>
            <a:ln>
              <a:noFill/>
            </a:ln>
          </p:spPr>
          <p:txBody>
            <a:bodyPr anchorCtr="0" anchor="ctr" bIns="50800" lIns="50800" spcFirstLastPara="1" rIns="50800" wrap="square" tIns="50800">
              <a:noAutofit/>
            </a:bodyPr>
            <a:lstStyle/>
            <a:p>
              <a:pPr indent="0" lvl="0" marL="0" marR="0" rtl="0" algn="ctr">
                <a:lnSpc>
                  <a:spcPct val="187722"/>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253" name="Google Shape;253;p16"/>
          <p:cNvSpPr txBox="1"/>
          <p:nvPr/>
        </p:nvSpPr>
        <p:spPr>
          <a:xfrm>
            <a:off x="6787983" y="1183265"/>
            <a:ext cx="4712034" cy="1130300"/>
          </a:xfrm>
          <a:prstGeom prst="rect">
            <a:avLst/>
          </a:prstGeom>
          <a:noFill/>
          <a:ln>
            <a:noFill/>
          </a:ln>
        </p:spPr>
        <p:txBody>
          <a:bodyPr anchorCtr="0" anchor="t" bIns="0" lIns="0" spcFirstLastPara="1" rIns="0" wrap="square" tIns="0">
            <a:spAutoFit/>
          </a:bodyPr>
          <a:lstStyle/>
          <a:p>
            <a:pPr indent="0" lvl="0" marL="0" marR="0" rtl="0" algn="ctr">
              <a:lnSpc>
                <a:spcPct val="110000"/>
              </a:lnSpc>
              <a:spcBef>
                <a:spcPts val="0"/>
              </a:spcBef>
              <a:spcAft>
                <a:spcPts val="0"/>
              </a:spcAft>
              <a:buNone/>
            </a:pPr>
            <a:r>
              <a:rPr b="1" lang="en-US" sz="8000" u="none" strike="noStrike">
                <a:solidFill>
                  <a:srgbClr val="442E8D"/>
                </a:solidFill>
                <a:latin typeface="Paytone One"/>
                <a:ea typeface="Paytone One"/>
                <a:cs typeface="Paytone One"/>
                <a:sym typeface="Paytone One"/>
              </a:rPr>
              <a:t>Practice</a:t>
            </a:r>
            <a:endParaRPr/>
          </a:p>
        </p:txBody>
      </p:sp>
      <p:sp>
        <p:nvSpPr>
          <p:cNvPr id="254" name="Google Shape;254;p16"/>
          <p:cNvSpPr txBox="1"/>
          <p:nvPr/>
        </p:nvSpPr>
        <p:spPr>
          <a:xfrm>
            <a:off x="1585902" y="2752305"/>
            <a:ext cx="15116196" cy="412937"/>
          </a:xfrm>
          <a:prstGeom prst="rect">
            <a:avLst/>
          </a:prstGeom>
          <a:noFill/>
          <a:ln>
            <a:noFill/>
          </a:ln>
        </p:spPr>
        <p:txBody>
          <a:bodyPr anchorCtr="0" anchor="t" bIns="0" lIns="0" spcFirstLastPara="1" rIns="0" wrap="square" tIns="0">
            <a:spAutoFit/>
          </a:bodyPr>
          <a:lstStyle/>
          <a:p>
            <a:pPr indent="0" lvl="1" marL="0" marR="0" rtl="0" algn="ctr">
              <a:lnSpc>
                <a:spcPct val="110003"/>
              </a:lnSpc>
              <a:spcBef>
                <a:spcPts val="0"/>
              </a:spcBef>
              <a:spcAft>
                <a:spcPts val="0"/>
              </a:spcAft>
              <a:buNone/>
            </a:pPr>
            <a:r>
              <a:rPr b="0" i="0" lang="en-US" sz="2999" u="none" cap="none" strike="noStrike">
                <a:solidFill>
                  <a:srgbClr val="000000"/>
                </a:solidFill>
                <a:latin typeface="Josefin Sans"/>
                <a:ea typeface="Josefin Sans"/>
                <a:cs typeface="Josefin Sans"/>
                <a:sym typeface="Josefin Sans"/>
              </a:rPr>
              <a:t>Study the statements below. Combine the sentences to come up with clearer expression. </a:t>
            </a:r>
            <a:endParaRPr/>
          </a:p>
        </p:txBody>
      </p:sp>
      <p:sp>
        <p:nvSpPr>
          <p:cNvPr id="255" name="Google Shape;255;p16"/>
          <p:cNvSpPr txBox="1"/>
          <p:nvPr/>
        </p:nvSpPr>
        <p:spPr>
          <a:xfrm>
            <a:off x="8457848" y="8070105"/>
            <a:ext cx="8244250" cy="333450"/>
          </a:xfrm>
          <a:prstGeom prst="rect">
            <a:avLst/>
          </a:prstGeom>
          <a:noFill/>
          <a:ln>
            <a:noFill/>
          </a:ln>
        </p:spPr>
        <p:txBody>
          <a:bodyPr anchorCtr="0" anchor="t" bIns="0" lIns="0" spcFirstLastPara="1" rIns="0" wrap="square" tIns="0">
            <a:spAutoFit/>
          </a:bodyPr>
          <a:lstStyle/>
          <a:p>
            <a:pPr indent="0" lvl="1" marL="0" marR="0" rtl="0" algn="l">
              <a:lnSpc>
                <a:spcPct val="110000"/>
              </a:lnSpc>
              <a:spcBef>
                <a:spcPts val="0"/>
              </a:spcBef>
              <a:spcAft>
                <a:spcPts val="0"/>
              </a:spcAft>
              <a:buNone/>
            </a:pPr>
            <a:r>
              <a:rPr b="0" i="0" lang="en-US" sz="2300" u="none" cap="none" strike="noStrike">
                <a:solidFill>
                  <a:srgbClr val="000000"/>
                </a:solidFill>
                <a:latin typeface="Josefin Sans"/>
                <a:ea typeface="Josefin Sans"/>
                <a:cs typeface="Josefin Sans"/>
                <a:sym typeface="Josefin Sans"/>
              </a:rPr>
              <a:t>What sentence did you come up with?</a:t>
            </a:r>
            <a:endParaRPr/>
          </a:p>
        </p:txBody>
      </p:sp>
      <p:grpSp>
        <p:nvGrpSpPr>
          <p:cNvPr id="256" name="Google Shape;256;p16"/>
          <p:cNvGrpSpPr/>
          <p:nvPr/>
        </p:nvGrpSpPr>
        <p:grpSpPr>
          <a:xfrm>
            <a:off x="7789321" y="5455260"/>
            <a:ext cx="390508" cy="390508"/>
            <a:chOff x="0" y="0"/>
            <a:chExt cx="812800" cy="812800"/>
          </a:xfrm>
        </p:grpSpPr>
        <p:sp>
          <p:nvSpPr>
            <p:cNvPr id="257" name="Google Shape;257;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8A6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58" name="Google Shape;258;p16"/>
            <p:cNvSpPr txBox="1"/>
            <p:nvPr/>
          </p:nvSpPr>
          <p:spPr>
            <a:xfrm>
              <a:off x="76200" y="47625"/>
              <a:ext cx="660400" cy="688975"/>
            </a:xfrm>
            <a:prstGeom prst="rect">
              <a:avLst/>
            </a:prstGeom>
            <a:noFill/>
            <a:ln>
              <a:noFill/>
            </a:ln>
          </p:spPr>
          <p:txBody>
            <a:bodyPr anchorCtr="0" anchor="ctr" bIns="50800" lIns="50800" spcFirstLastPara="1" rIns="50800" wrap="square" tIns="50800">
              <a:noAutofit/>
            </a:bodyPr>
            <a:lstStyle/>
            <a:p>
              <a:pPr indent="0" lvl="0" marL="0" marR="0" rtl="0" algn="ctr">
                <a:lnSpc>
                  <a:spcPct val="187722"/>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259" name="Google Shape;259;p16"/>
          <p:cNvGrpSpPr/>
          <p:nvPr/>
        </p:nvGrpSpPr>
        <p:grpSpPr>
          <a:xfrm>
            <a:off x="7789041" y="6769693"/>
            <a:ext cx="390508" cy="390508"/>
            <a:chOff x="0" y="0"/>
            <a:chExt cx="812800" cy="812800"/>
          </a:xfrm>
        </p:grpSpPr>
        <p:sp>
          <p:nvSpPr>
            <p:cNvPr id="260" name="Google Shape;260;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8A6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61" name="Google Shape;261;p16"/>
            <p:cNvSpPr txBox="1"/>
            <p:nvPr/>
          </p:nvSpPr>
          <p:spPr>
            <a:xfrm>
              <a:off x="76200" y="47625"/>
              <a:ext cx="660400" cy="688975"/>
            </a:xfrm>
            <a:prstGeom prst="rect">
              <a:avLst/>
            </a:prstGeom>
            <a:noFill/>
            <a:ln>
              <a:noFill/>
            </a:ln>
          </p:spPr>
          <p:txBody>
            <a:bodyPr anchorCtr="0" anchor="ctr" bIns="50800" lIns="50800" spcFirstLastPara="1" rIns="50800" wrap="square" tIns="50800">
              <a:noAutofit/>
            </a:bodyPr>
            <a:lstStyle/>
            <a:p>
              <a:pPr indent="0" lvl="0" marL="0" marR="0" rtl="0" algn="ctr">
                <a:lnSpc>
                  <a:spcPct val="187722"/>
                </a:lnSpc>
                <a:spcBef>
                  <a:spcPts val="0"/>
                </a:spcBef>
                <a:spcAft>
                  <a:spcPts val="0"/>
                </a:spcAft>
                <a:buNone/>
              </a:pPr>
              <a:r>
                <a:t/>
              </a:r>
              <a:endParaRPr sz="1800">
                <a:solidFill>
                  <a:schemeClr val="dk1"/>
                </a:solidFill>
                <a:latin typeface="Calibri"/>
                <a:ea typeface="Calibri"/>
                <a:cs typeface="Calibri"/>
                <a:sym typeface="Calibri"/>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6E3C3"/>
        </a:solidFill>
      </p:bgPr>
    </p:bg>
    <p:spTree>
      <p:nvGrpSpPr>
        <p:cNvPr id="265" name="Shape 265"/>
        <p:cNvGrpSpPr/>
        <p:nvPr/>
      </p:nvGrpSpPr>
      <p:grpSpPr>
        <a:xfrm>
          <a:off x="0" y="0"/>
          <a:ext cx="0" cy="0"/>
          <a:chOff x="0" y="0"/>
          <a:chExt cx="0" cy="0"/>
        </a:xfrm>
      </p:grpSpPr>
      <p:grpSp>
        <p:nvGrpSpPr>
          <p:cNvPr id="266" name="Google Shape;266;p17"/>
          <p:cNvGrpSpPr/>
          <p:nvPr/>
        </p:nvGrpSpPr>
        <p:grpSpPr>
          <a:xfrm>
            <a:off x="6831657" y="3313444"/>
            <a:ext cx="8975138" cy="4458025"/>
            <a:chOff x="0" y="0"/>
            <a:chExt cx="1271399" cy="631514"/>
          </a:xfrm>
        </p:grpSpPr>
        <p:sp>
          <p:nvSpPr>
            <p:cNvPr id="267" name="Google Shape;267;p17"/>
            <p:cNvSpPr/>
            <p:nvPr/>
          </p:nvSpPr>
          <p:spPr>
            <a:xfrm>
              <a:off x="0" y="0"/>
              <a:ext cx="1271399" cy="631514"/>
            </a:xfrm>
            <a:custGeom>
              <a:rect b="b" l="l" r="r" t="t"/>
              <a:pathLst>
                <a:path extrusionOk="0" h="631514" w="1271399">
                  <a:moveTo>
                    <a:pt x="713249" y="0"/>
                  </a:moveTo>
                  <a:cubicBezTo>
                    <a:pt x="727028" y="0"/>
                    <a:pt x="740889" y="0"/>
                    <a:pt x="754641" y="0"/>
                  </a:cubicBezTo>
                  <a:cubicBezTo>
                    <a:pt x="864278" y="10477"/>
                    <a:pt x="932797" y="45351"/>
                    <a:pt x="964006" y="102417"/>
                  </a:cubicBezTo>
                  <a:cubicBezTo>
                    <a:pt x="1146790" y="94807"/>
                    <a:pt x="1271399" y="202710"/>
                    <a:pt x="1198695" y="308613"/>
                  </a:cubicBezTo>
                  <a:cubicBezTo>
                    <a:pt x="1225627" y="330866"/>
                    <a:pt x="1248096" y="355758"/>
                    <a:pt x="1256210" y="389168"/>
                  </a:cubicBezTo>
                  <a:cubicBezTo>
                    <a:pt x="1256210" y="398739"/>
                    <a:pt x="1256210" y="408287"/>
                    <a:pt x="1256210" y="417856"/>
                  </a:cubicBezTo>
                  <a:cubicBezTo>
                    <a:pt x="1232028" y="502887"/>
                    <a:pt x="1127973" y="560346"/>
                    <a:pt x="957142" y="544878"/>
                  </a:cubicBezTo>
                  <a:cubicBezTo>
                    <a:pt x="913188" y="588538"/>
                    <a:pt x="834977" y="631514"/>
                    <a:pt x="713274" y="626815"/>
                  </a:cubicBezTo>
                  <a:cubicBezTo>
                    <a:pt x="650367" y="623949"/>
                    <a:pt x="606604" y="607347"/>
                    <a:pt x="568288" y="587177"/>
                  </a:cubicBezTo>
                  <a:cubicBezTo>
                    <a:pt x="527930" y="603943"/>
                    <a:pt x="484222" y="617101"/>
                    <a:pt x="421070" y="617246"/>
                  </a:cubicBezTo>
                  <a:cubicBezTo>
                    <a:pt x="274967" y="617494"/>
                    <a:pt x="177229" y="552901"/>
                    <a:pt x="174860" y="464301"/>
                  </a:cubicBezTo>
                  <a:cubicBezTo>
                    <a:pt x="80935" y="443574"/>
                    <a:pt x="17320" y="404885"/>
                    <a:pt x="0" y="338681"/>
                  </a:cubicBezTo>
                  <a:cubicBezTo>
                    <a:pt x="0" y="329113"/>
                    <a:pt x="0" y="319523"/>
                    <a:pt x="0" y="309994"/>
                  </a:cubicBezTo>
                  <a:cubicBezTo>
                    <a:pt x="19117" y="244391"/>
                    <a:pt x="79274" y="203184"/>
                    <a:pt x="179435" y="185716"/>
                  </a:cubicBezTo>
                  <a:cubicBezTo>
                    <a:pt x="173417" y="75050"/>
                    <a:pt x="373768" y="5898"/>
                    <a:pt x="538361" y="54653"/>
                  </a:cubicBezTo>
                  <a:cubicBezTo>
                    <a:pt x="577548" y="30544"/>
                    <a:pt x="632992" y="4248"/>
                    <a:pt x="713249" y="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68" name="Google Shape;268;p17"/>
            <p:cNvSpPr txBox="1"/>
            <p:nvPr/>
          </p:nvSpPr>
          <p:spPr>
            <a:xfrm>
              <a:off x="58885" y="75971"/>
              <a:ext cx="1138440" cy="461694"/>
            </a:xfrm>
            <a:prstGeom prst="rect">
              <a:avLst/>
            </a:prstGeom>
            <a:noFill/>
            <a:ln>
              <a:noFill/>
            </a:ln>
          </p:spPr>
          <p:txBody>
            <a:bodyPr anchorCtr="0" anchor="ctr" bIns="50800" lIns="50800" spcFirstLastPara="1" rIns="50800" wrap="square" tIns="50800">
              <a:noAutofit/>
            </a:bodyPr>
            <a:lstStyle/>
            <a:p>
              <a:pPr indent="0" lvl="0" marL="0" marR="0" rtl="0" algn="ctr">
                <a:lnSpc>
                  <a:spcPct val="187722"/>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269" name="Google Shape;269;p17"/>
          <p:cNvSpPr/>
          <p:nvPr/>
        </p:nvSpPr>
        <p:spPr>
          <a:xfrm rot="-3887373">
            <a:off x="12553412" y="5236713"/>
            <a:ext cx="5635505" cy="7241888"/>
          </a:xfrm>
          <a:custGeom>
            <a:rect b="b" l="l" r="r" t="t"/>
            <a:pathLst>
              <a:path extrusionOk="0" h="7241888" w="5635505">
                <a:moveTo>
                  <a:pt x="0" y="0"/>
                </a:moveTo>
                <a:lnTo>
                  <a:pt x="5635505" y="0"/>
                </a:lnTo>
                <a:lnTo>
                  <a:pt x="5635505" y="7241888"/>
                </a:lnTo>
                <a:lnTo>
                  <a:pt x="0" y="7241888"/>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70" name="Google Shape;270;p17"/>
          <p:cNvSpPr txBox="1"/>
          <p:nvPr/>
        </p:nvSpPr>
        <p:spPr>
          <a:xfrm>
            <a:off x="9299576" y="4592778"/>
            <a:ext cx="4479317" cy="184086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lang="en-US" sz="2300">
                <a:solidFill>
                  <a:srgbClr val="000000"/>
                </a:solidFill>
                <a:latin typeface="Josefin Sans"/>
                <a:ea typeface="Josefin Sans"/>
                <a:cs typeface="Josefin Sans"/>
                <a:sym typeface="Josefin Sans"/>
              </a:rPr>
              <a:t>Misleading content is a type of content that frames or presents issues in certain ways, uses cropping photos, and chooses quotes or statistics selectively.</a:t>
            </a:r>
            <a:endParaRPr/>
          </a:p>
        </p:txBody>
      </p:sp>
      <p:sp>
        <p:nvSpPr>
          <p:cNvPr id="271" name="Google Shape;271;p17"/>
          <p:cNvSpPr/>
          <p:nvPr/>
        </p:nvSpPr>
        <p:spPr>
          <a:xfrm rot="979540">
            <a:off x="14973413" y="8832251"/>
            <a:ext cx="795503" cy="1148363"/>
          </a:xfrm>
          <a:custGeom>
            <a:rect b="b" l="l" r="r" t="t"/>
            <a:pathLst>
              <a:path extrusionOk="0" h="1148363" w="795503">
                <a:moveTo>
                  <a:pt x="0" y="0"/>
                </a:moveTo>
                <a:lnTo>
                  <a:pt x="795503" y="0"/>
                </a:lnTo>
                <a:lnTo>
                  <a:pt x="795503" y="1148364"/>
                </a:lnTo>
                <a:lnTo>
                  <a:pt x="0" y="1148364"/>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72" name="Google Shape;272;p17"/>
          <p:cNvSpPr/>
          <p:nvPr/>
        </p:nvSpPr>
        <p:spPr>
          <a:xfrm rot="1299204">
            <a:off x="6269275" y="7759112"/>
            <a:ext cx="652982" cy="895612"/>
          </a:xfrm>
          <a:custGeom>
            <a:rect b="b" l="l" r="r" t="t"/>
            <a:pathLst>
              <a:path extrusionOk="0" h="895612" w="652982">
                <a:moveTo>
                  <a:pt x="0" y="0"/>
                </a:moveTo>
                <a:lnTo>
                  <a:pt x="652982" y="0"/>
                </a:lnTo>
                <a:lnTo>
                  <a:pt x="652982" y="895612"/>
                </a:lnTo>
                <a:lnTo>
                  <a:pt x="0" y="895612"/>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73" name="Google Shape;273;p17"/>
          <p:cNvSpPr/>
          <p:nvPr/>
        </p:nvSpPr>
        <p:spPr>
          <a:xfrm>
            <a:off x="15257343" y="1181100"/>
            <a:ext cx="2482897" cy="2384832"/>
          </a:xfrm>
          <a:custGeom>
            <a:rect b="b" l="l" r="r" t="t"/>
            <a:pathLst>
              <a:path extrusionOk="0" h="3212991" w="2932585">
                <a:moveTo>
                  <a:pt x="0" y="0"/>
                </a:moveTo>
                <a:lnTo>
                  <a:pt x="2932585" y="0"/>
                </a:lnTo>
                <a:lnTo>
                  <a:pt x="2932585" y="3212992"/>
                </a:lnTo>
                <a:lnTo>
                  <a:pt x="0" y="3212992"/>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74" name="Google Shape;274;p17"/>
          <p:cNvSpPr/>
          <p:nvPr/>
        </p:nvSpPr>
        <p:spPr>
          <a:xfrm rot="-5208010">
            <a:off x="-1384664" y="-2178719"/>
            <a:ext cx="5635505" cy="7241888"/>
          </a:xfrm>
          <a:custGeom>
            <a:rect b="b" l="l" r="r" t="t"/>
            <a:pathLst>
              <a:path extrusionOk="0" h="7241888" w="5635505">
                <a:moveTo>
                  <a:pt x="0" y="0"/>
                </a:moveTo>
                <a:lnTo>
                  <a:pt x="5635505" y="0"/>
                </a:lnTo>
                <a:lnTo>
                  <a:pt x="5635505" y="7241888"/>
                </a:lnTo>
                <a:lnTo>
                  <a:pt x="0" y="7241888"/>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75" name="Google Shape;275;p17"/>
          <p:cNvSpPr txBox="1"/>
          <p:nvPr/>
        </p:nvSpPr>
        <p:spPr>
          <a:xfrm>
            <a:off x="4581944" y="1181100"/>
            <a:ext cx="9124112" cy="1130300"/>
          </a:xfrm>
          <a:prstGeom prst="rect">
            <a:avLst/>
          </a:prstGeom>
          <a:noFill/>
          <a:ln>
            <a:noFill/>
          </a:ln>
        </p:spPr>
        <p:txBody>
          <a:bodyPr anchorCtr="0" anchor="t" bIns="0" lIns="0" spcFirstLastPara="1" rIns="0" wrap="square" tIns="0">
            <a:spAutoFit/>
          </a:bodyPr>
          <a:lstStyle/>
          <a:p>
            <a:pPr indent="0" lvl="0" marL="0" marR="0" rtl="0" algn="ctr">
              <a:lnSpc>
                <a:spcPct val="110000"/>
              </a:lnSpc>
              <a:spcBef>
                <a:spcPts val="0"/>
              </a:spcBef>
              <a:spcAft>
                <a:spcPts val="0"/>
              </a:spcAft>
              <a:buNone/>
            </a:pPr>
            <a:r>
              <a:rPr b="1" lang="en-US" sz="8000">
                <a:solidFill>
                  <a:srgbClr val="442E8D"/>
                </a:solidFill>
                <a:latin typeface="Paytone One"/>
                <a:ea typeface="Paytone One"/>
                <a:cs typeface="Paytone One"/>
                <a:sym typeface="Paytone One"/>
              </a:rPr>
              <a:t>Sample </a:t>
            </a:r>
            <a:r>
              <a:rPr b="1" lang="en-US" sz="8000" u="none" strike="noStrike">
                <a:solidFill>
                  <a:srgbClr val="442E8D"/>
                </a:solidFill>
                <a:latin typeface="Paytone One"/>
                <a:ea typeface="Paytone One"/>
                <a:cs typeface="Paytone One"/>
                <a:sym typeface="Paytone One"/>
              </a:rPr>
              <a:t>answer</a:t>
            </a:r>
            <a:endParaRPr/>
          </a:p>
        </p:txBody>
      </p:sp>
      <p:sp>
        <p:nvSpPr>
          <p:cNvPr id="276" name="Google Shape;276;p17"/>
          <p:cNvSpPr/>
          <p:nvPr/>
        </p:nvSpPr>
        <p:spPr>
          <a:xfrm>
            <a:off x="521215" y="2818208"/>
            <a:ext cx="5498677" cy="7187813"/>
          </a:xfrm>
          <a:custGeom>
            <a:rect b="b" l="l" r="r" t="t"/>
            <a:pathLst>
              <a:path extrusionOk="0" h="7187813" w="5498677">
                <a:moveTo>
                  <a:pt x="0" y="0"/>
                </a:moveTo>
                <a:lnTo>
                  <a:pt x="5498677" y="0"/>
                </a:lnTo>
                <a:lnTo>
                  <a:pt x="5498677" y="7187813"/>
                </a:lnTo>
                <a:lnTo>
                  <a:pt x="0" y="7187813"/>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77" name="Google Shape;277;p17"/>
          <p:cNvSpPr/>
          <p:nvPr/>
        </p:nvSpPr>
        <p:spPr>
          <a:xfrm rot="908217">
            <a:off x="14047659" y="1090405"/>
            <a:ext cx="710878" cy="626865"/>
          </a:xfrm>
          <a:custGeom>
            <a:rect b="b" l="l" r="r" t="t"/>
            <a:pathLst>
              <a:path extrusionOk="0" h="626865" w="710878">
                <a:moveTo>
                  <a:pt x="0" y="0"/>
                </a:moveTo>
                <a:lnTo>
                  <a:pt x="710878" y="0"/>
                </a:lnTo>
                <a:lnTo>
                  <a:pt x="710878" y="626864"/>
                </a:lnTo>
                <a:lnTo>
                  <a:pt x="0" y="626864"/>
                </a:lnTo>
                <a:lnTo>
                  <a:pt x="0" y="0"/>
                </a:lnTo>
                <a:close/>
              </a:path>
            </a:pathLst>
          </a:custGeom>
          <a:blipFill rotWithShape="1">
            <a:blip r:embed="rId8">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78" name="Google Shape;278;p17"/>
          <p:cNvSpPr/>
          <p:nvPr/>
        </p:nvSpPr>
        <p:spPr>
          <a:xfrm rot="-933573">
            <a:off x="592128" y="1186212"/>
            <a:ext cx="1283793" cy="800620"/>
          </a:xfrm>
          <a:custGeom>
            <a:rect b="b" l="l" r="r" t="t"/>
            <a:pathLst>
              <a:path extrusionOk="0" h="800620" w="1283793">
                <a:moveTo>
                  <a:pt x="0" y="0"/>
                </a:moveTo>
                <a:lnTo>
                  <a:pt x="1283793" y="0"/>
                </a:lnTo>
                <a:lnTo>
                  <a:pt x="1283793" y="800620"/>
                </a:lnTo>
                <a:lnTo>
                  <a:pt x="0" y="800620"/>
                </a:lnTo>
                <a:lnTo>
                  <a:pt x="0" y="0"/>
                </a:lnTo>
                <a:close/>
              </a:path>
            </a:pathLst>
          </a:custGeom>
          <a:blipFill rotWithShape="1">
            <a:blip r:embed="rId9">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B9D"/>
        </a:solidFill>
      </p:bgPr>
    </p:bg>
    <p:spTree>
      <p:nvGrpSpPr>
        <p:cNvPr id="282" name="Shape 282"/>
        <p:cNvGrpSpPr/>
        <p:nvPr/>
      </p:nvGrpSpPr>
      <p:grpSpPr>
        <a:xfrm>
          <a:off x="0" y="0"/>
          <a:ext cx="0" cy="0"/>
          <a:chOff x="0" y="0"/>
          <a:chExt cx="0" cy="0"/>
        </a:xfrm>
      </p:grpSpPr>
      <p:grpSp>
        <p:nvGrpSpPr>
          <p:cNvPr id="283" name="Google Shape;283;p18"/>
          <p:cNvGrpSpPr/>
          <p:nvPr/>
        </p:nvGrpSpPr>
        <p:grpSpPr>
          <a:xfrm>
            <a:off x="287780" y="4010704"/>
            <a:ext cx="17856122" cy="5168782"/>
            <a:chOff x="0" y="0"/>
            <a:chExt cx="1887747" cy="546443"/>
          </a:xfrm>
        </p:grpSpPr>
        <p:sp>
          <p:nvSpPr>
            <p:cNvPr id="284" name="Google Shape;284;p18"/>
            <p:cNvSpPr/>
            <p:nvPr/>
          </p:nvSpPr>
          <p:spPr>
            <a:xfrm>
              <a:off x="0" y="0"/>
              <a:ext cx="1887747" cy="546443"/>
            </a:xfrm>
            <a:custGeom>
              <a:rect b="b" l="l" r="r" t="t"/>
              <a:pathLst>
                <a:path extrusionOk="0" h="546443" w="1887747">
                  <a:moveTo>
                    <a:pt x="1063197" y="0"/>
                  </a:moveTo>
                  <a:cubicBezTo>
                    <a:pt x="1083737" y="0"/>
                    <a:pt x="1104399" y="0"/>
                    <a:pt x="1124898" y="0"/>
                  </a:cubicBezTo>
                  <a:cubicBezTo>
                    <a:pt x="1288328" y="9056"/>
                    <a:pt x="1390465" y="39201"/>
                    <a:pt x="1436986" y="88527"/>
                  </a:cubicBezTo>
                  <a:cubicBezTo>
                    <a:pt x="1709452" y="81949"/>
                    <a:pt x="1887747" y="175219"/>
                    <a:pt x="1786824" y="266758"/>
                  </a:cubicBezTo>
                  <a:cubicBezTo>
                    <a:pt x="1826969" y="285994"/>
                    <a:pt x="1860462" y="307510"/>
                    <a:pt x="1872557" y="336389"/>
                  </a:cubicBezTo>
                  <a:cubicBezTo>
                    <a:pt x="1872557" y="344662"/>
                    <a:pt x="1872557" y="352915"/>
                    <a:pt x="1872557" y="361186"/>
                  </a:cubicBezTo>
                  <a:cubicBezTo>
                    <a:pt x="1836511" y="434686"/>
                    <a:pt x="1681402" y="484352"/>
                    <a:pt x="1426754" y="470981"/>
                  </a:cubicBezTo>
                  <a:cubicBezTo>
                    <a:pt x="1361235" y="508720"/>
                    <a:pt x="1244651" y="546443"/>
                    <a:pt x="1063235" y="541806"/>
                  </a:cubicBezTo>
                  <a:cubicBezTo>
                    <a:pt x="969464" y="539329"/>
                    <a:pt x="904229" y="524978"/>
                    <a:pt x="847113" y="507544"/>
                  </a:cubicBezTo>
                  <a:cubicBezTo>
                    <a:pt x="786954" y="522036"/>
                    <a:pt x="721801" y="533410"/>
                    <a:pt x="627664" y="533535"/>
                  </a:cubicBezTo>
                  <a:cubicBezTo>
                    <a:pt x="409876" y="533749"/>
                    <a:pt x="264185" y="477916"/>
                    <a:pt x="260654" y="401332"/>
                  </a:cubicBezTo>
                  <a:cubicBezTo>
                    <a:pt x="120645" y="383416"/>
                    <a:pt x="25818" y="349974"/>
                    <a:pt x="0" y="292749"/>
                  </a:cubicBezTo>
                  <a:cubicBezTo>
                    <a:pt x="0" y="284478"/>
                    <a:pt x="0" y="276189"/>
                    <a:pt x="0" y="267953"/>
                  </a:cubicBezTo>
                  <a:cubicBezTo>
                    <a:pt x="28497" y="211247"/>
                    <a:pt x="118169" y="175628"/>
                    <a:pt x="267473" y="160529"/>
                  </a:cubicBezTo>
                  <a:cubicBezTo>
                    <a:pt x="258502" y="64871"/>
                    <a:pt x="557153" y="5098"/>
                    <a:pt x="802502" y="47241"/>
                  </a:cubicBezTo>
                  <a:cubicBezTo>
                    <a:pt x="860917" y="26401"/>
                    <a:pt x="943564" y="3672"/>
                    <a:pt x="1063197" y="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85" name="Google Shape;285;p18"/>
            <p:cNvSpPr txBox="1"/>
            <p:nvPr/>
          </p:nvSpPr>
          <p:spPr>
            <a:xfrm>
              <a:off x="87776" y="61793"/>
              <a:ext cx="1697005" cy="402955"/>
            </a:xfrm>
            <a:prstGeom prst="rect">
              <a:avLst/>
            </a:prstGeom>
            <a:noFill/>
            <a:ln>
              <a:noFill/>
            </a:ln>
          </p:spPr>
          <p:txBody>
            <a:bodyPr anchorCtr="0" anchor="ctr" bIns="50800" lIns="50800" spcFirstLastPara="1" rIns="50800" wrap="square" tIns="50800">
              <a:noAutofit/>
            </a:bodyPr>
            <a:lstStyle/>
            <a:p>
              <a:pPr indent="0" lvl="0" marL="0" marR="0" rtl="0" algn="ctr">
                <a:lnSpc>
                  <a:spcPct val="187722"/>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286" name="Google Shape;286;p18"/>
          <p:cNvSpPr/>
          <p:nvPr/>
        </p:nvSpPr>
        <p:spPr>
          <a:xfrm>
            <a:off x="10066989" y="5369076"/>
            <a:ext cx="1649340" cy="1731178"/>
          </a:xfrm>
          <a:custGeom>
            <a:rect b="b" l="l" r="r" t="t"/>
            <a:pathLst>
              <a:path extrusionOk="0" h="1731178" w="1649340">
                <a:moveTo>
                  <a:pt x="0" y="0"/>
                </a:moveTo>
                <a:lnTo>
                  <a:pt x="1649340" y="0"/>
                </a:lnTo>
                <a:lnTo>
                  <a:pt x="1649340" y="1731178"/>
                </a:lnTo>
                <a:lnTo>
                  <a:pt x="0" y="1731178"/>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87" name="Google Shape;287;p18"/>
          <p:cNvSpPr/>
          <p:nvPr/>
        </p:nvSpPr>
        <p:spPr>
          <a:xfrm>
            <a:off x="4492185" y="5341260"/>
            <a:ext cx="1665170" cy="1741147"/>
          </a:xfrm>
          <a:custGeom>
            <a:rect b="b" l="l" r="r" t="t"/>
            <a:pathLst>
              <a:path extrusionOk="0" h="1741147" w="1665170">
                <a:moveTo>
                  <a:pt x="0" y="0"/>
                </a:moveTo>
                <a:lnTo>
                  <a:pt x="1665169" y="0"/>
                </a:lnTo>
                <a:lnTo>
                  <a:pt x="1665169" y="1741147"/>
                </a:lnTo>
                <a:lnTo>
                  <a:pt x="0" y="1741147"/>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88" name="Google Shape;288;p18"/>
          <p:cNvSpPr/>
          <p:nvPr/>
        </p:nvSpPr>
        <p:spPr>
          <a:xfrm>
            <a:off x="8309432" y="5375339"/>
            <a:ext cx="1453195" cy="1756609"/>
          </a:xfrm>
          <a:custGeom>
            <a:rect b="b" l="l" r="r" t="t"/>
            <a:pathLst>
              <a:path extrusionOk="0" h="1756609" w="1453195">
                <a:moveTo>
                  <a:pt x="0" y="0"/>
                </a:moveTo>
                <a:lnTo>
                  <a:pt x="1453195" y="0"/>
                </a:lnTo>
                <a:lnTo>
                  <a:pt x="1453195" y="1756610"/>
                </a:lnTo>
                <a:lnTo>
                  <a:pt x="0" y="1756610"/>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89" name="Google Shape;289;p18"/>
          <p:cNvSpPr/>
          <p:nvPr/>
        </p:nvSpPr>
        <p:spPr>
          <a:xfrm>
            <a:off x="13982686" y="5373663"/>
            <a:ext cx="1383866" cy="1722006"/>
          </a:xfrm>
          <a:custGeom>
            <a:rect b="b" l="l" r="r" t="t"/>
            <a:pathLst>
              <a:path extrusionOk="0" h="1722006" w="1383866">
                <a:moveTo>
                  <a:pt x="0" y="0"/>
                </a:moveTo>
                <a:lnTo>
                  <a:pt x="1383866" y="0"/>
                </a:lnTo>
                <a:lnTo>
                  <a:pt x="1383866" y="1722005"/>
                </a:lnTo>
                <a:lnTo>
                  <a:pt x="0" y="1722005"/>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90" name="Google Shape;290;p18"/>
          <p:cNvSpPr/>
          <p:nvPr/>
        </p:nvSpPr>
        <p:spPr>
          <a:xfrm>
            <a:off x="6423472" y="5413297"/>
            <a:ext cx="1581160" cy="1718652"/>
          </a:xfrm>
          <a:custGeom>
            <a:rect b="b" l="l" r="r" t="t"/>
            <a:pathLst>
              <a:path extrusionOk="0" h="1718652" w="1581160">
                <a:moveTo>
                  <a:pt x="0" y="0"/>
                </a:moveTo>
                <a:lnTo>
                  <a:pt x="1581160" y="0"/>
                </a:lnTo>
                <a:lnTo>
                  <a:pt x="1581160" y="1718652"/>
                </a:lnTo>
                <a:lnTo>
                  <a:pt x="0" y="1718652"/>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91" name="Google Shape;291;p18"/>
          <p:cNvSpPr/>
          <p:nvPr/>
        </p:nvSpPr>
        <p:spPr>
          <a:xfrm>
            <a:off x="2927377" y="5413297"/>
            <a:ext cx="1236327" cy="1752525"/>
          </a:xfrm>
          <a:custGeom>
            <a:rect b="b" l="l" r="r" t="t"/>
            <a:pathLst>
              <a:path extrusionOk="0" h="1752525" w="1236327">
                <a:moveTo>
                  <a:pt x="0" y="0"/>
                </a:moveTo>
                <a:lnTo>
                  <a:pt x="1236327" y="0"/>
                </a:lnTo>
                <a:lnTo>
                  <a:pt x="1236327" y="1752525"/>
                </a:lnTo>
                <a:lnTo>
                  <a:pt x="0" y="1752525"/>
                </a:lnTo>
                <a:lnTo>
                  <a:pt x="0" y="0"/>
                </a:lnTo>
                <a:close/>
              </a:path>
            </a:pathLst>
          </a:custGeom>
          <a:blipFill rotWithShape="1">
            <a:blip r:embed="rId8">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92" name="Google Shape;292;p18"/>
          <p:cNvSpPr/>
          <p:nvPr/>
        </p:nvSpPr>
        <p:spPr>
          <a:xfrm>
            <a:off x="12069420" y="5373663"/>
            <a:ext cx="1518496" cy="1722006"/>
          </a:xfrm>
          <a:custGeom>
            <a:rect b="b" l="l" r="r" t="t"/>
            <a:pathLst>
              <a:path extrusionOk="0" h="1722006" w="1518496">
                <a:moveTo>
                  <a:pt x="0" y="0"/>
                </a:moveTo>
                <a:lnTo>
                  <a:pt x="1518496" y="0"/>
                </a:lnTo>
                <a:lnTo>
                  <a:pt x="1518496" y="1722005"/>
                </a:lnTo>
                <a:lnTo>
                  <a:pt x="0" y="1722005"/>
                </a:lnTo>
                <a:lnTo>
                  <a:pt x="0" y="0"/>
                </a:lnTo>
                <a:close/>
              </a:path>
            </a:pathLst>
          </a:custGeom>
          <a:blipFill rotWithShape="1">
            <a:blip r:embed="rId9">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93" name="Google Shape;293;p18"/>
          <p:cNvSpPr txBox="1"/>
          <p:nvPr/>
        </p:nvSpPr>
        <p:spPr>
          <a:xfrm>
            <a:off x="2921448" y="7440966"/>
            <a:ext cx="1248186" cy="498475"/>
          </a:xfrm>
          <a:prstGeom prst="rect">
            <a:avLst/>
          </a:prstGeom>
          <a:noFill/>
          <a:ln>
            <a:noFill/>
          </a:ln>
        </p:spPr>
        <p:txBody>
          <a:bodyPr anchorCtr="0" anchor="t" bIns="0" lIns="0" spcFirstLastPara="1" rIns="0" wrap="square" tIns="0">
            <a:spAutoFit/>
          </a:bodyPr>
          <a:lstStyle/>
          <a:p>
            <a:pPr indent="0" lvl="0" marL="0" marR="0" rtl="0" algn="ctr">
              <a:lnSpc>
                <a:spcPct val="110000"/>
              </a:lnSpc>
              <a:spcBef>
                <a:spcPts val="0"/>
              </a:spcBef>
              <a:spcAft>
                <a:spcPts val="0"/>
              </a:spcAft>
              <a:buNone/>
            </a:pPr>
            <a:r>
              <a:rPr lang="en-US" sz="3500">
                <a:solidFill>
                  <a:srgbClr val="000000"/>
                </a:solidFill>
                <a:latin typeface="Paytone One"/>
                <a:ea typeface="Paytone One"/>
                <a:cs typeface="Paytone One"/>
                <a:sym typeface="Paytone One"/>
              </a:rPr>
              <a:t>for</a:t>
            </a:r>
            <a:endParaRPr/>
          </a:p>
        </p:txBody>
      </p:sp>
      <p:sp>
        <p:nvSpPr>
          <p:cNvPr id="294" name="Google Shape;294;p18"/>
          <p:cNvSpPr txBox="1"/>
          <p:nvPr/>
        </p:nvSpPr>
        <p:spPr>
          <a:xfrm>
            <a:off x="4443311" y="7440966"/>
            <a:ext cx="1762917" cy="498475"/>
          </a:xfrm>
          <a:prstGeom prst="rect">
            <a:avLst/>
          </a:prstGeom>
          <a:noFill/>
          <a:ln>
            <a:noFill/>
          </a:ln>
        </p:spPr>
        <p:txBody>
          <a:bodyPr anchorCtr="0" anchor="t" bIns="0" lIns="0" spcFirstLastPara="1" rIns="0" wrap="square" tIns="0">
            <a:spAutoFit/>
          </a:bodyPr>
          <a:lstStyle/>
          <a:p>
            <a:pPr indent="0" lvl="0" marL="0" marR="0" rtl="0" algn="ctr">
              <a:lnSpc>
                <a:spcPct val="110000"/>
              </a:lnSpc>
              <a:spcBef>
                <a:spcPts val="0"/>
              </a:spcBef>
              <a:spcAft>
                <a:spcPts val="0"/>
              </a:spcAft>
              <a:buNone/>
            </a:pPr>
            <a:r>
              <a:rPr lang="en-US" sz="3500">
                <a:solidFill>
                  <a:srgbClr val="000000"/>
                </a:solidFill>
                <a:latin typeface="Paytone One"/>
                <a:ea typeface="Paytone One"/>
                <a:cs typeface="Paytone One"/>
                <a:sym typeface="Paytone One"/>
              </a:rPr>
              <a:t>and</a:t>
            </a:r>
            <a:endParaRPr/>
          </a:p>
        </p:txBody>
      </p:sp>
      <p:sp>
        <p:nvSpPr>
          <p:cNvPr id="295" name="Google Shape;295;p18"/>
          <p:cNvSpPr txBox="1"/>
          <p:nvPr/>
        </p:nvSpPr>
        <p:spPr>
          <a:xfrm>
            <a:off x="6494410" y="7440966"/>
            <a:ext cx="1439284" cy="498475"/>
          </a:xfrm>
          <a:prstGeom prst="rect">
            <a:avLst/>
          </a:prstGeom>
          <a:noFill/>
          <a:ln>
            <a:noFill/>
          </a:ln>
        </p:spPr>
        <p:txBody>
          <a:bodyPr anchorCtr="0" anchor="t" bIns="0" lIns="0" spcFirstLastPara="1" rIns="0" wrap="square" tIns="0">
            <a:spAutoFit/>
          </a:bodyPr>
          <a:lstStyle/>
          <a:p>
            <a:pPr indent="0" lvl="0" marL="0" marR="0" rtl="0" algn="ctr">
              <a:lnSpc>
                <a:spcPct val="110000"/>
              </a:lnSpc>
              <a:spcBef>
                <a:spcPts val="0"/>
              </a:spcBef>
              <a:spcAft>
                <a:spcPts val="0"/>
              </a:spcAft>
              <a:buNone/>
            </a:pPr>
            <a:r>
              <a:rPr lang="en-US" sz="3500">
                <a:solidFill>
                  <a:srgbClr val="000000"/>
                </a:solidFill>
                <a:latin typeface="Paytone One"/>
                <a:ea typeface="Paytone One"/>
                <a:cs typeface="Paytone One"/>
                <a:sym typeface="Paytone One"/>
              </a:rPr>
              <a:t>nor</a:t>
            </a:r>
            <a:endParaRPr/>
          </a:p>
        </p:txBody>
      </p:sp>
      <p:sp>
        <p:nvSpPr>
          <p:cNvPr id="296" name="Google Shape;296;p18"/>
          <p:cNvSpPr txBox="1"/>
          <p:nvPr/>
        </p:nvSpPr>
        <p:spPr>
          <a:xfrm>
            <a:off x="8213909" y="7440966"/>
            <a:ext cx="1644241" cy="498475"/>
          </a:xfrm>
          <a:prstGeom prst="rect">
            <a:avLst/>
          </a:prstGeom>
          <a:noFill/>
          <a:ln>
            <a:noFill/>
          </a:ln>
        </p:spPr>
        <p:txBody>
          <a:bodyPr anchorCtr="0" anchor="t" bIns="0" lIns="0" spcFirstLastPara="1" rIns="0" wrap="square" tIns="0">
            <a:spAutoFit/>
          </a:bodyPr>
          <a:lstStyle/>
          <a:p>
            <a:pPr indent="0" lvl="0" marL="0" marR="0" rtl="0" algn="ctr">
              <a:lnSpc>
                <a:spcPct val="110000"/>
              </a:lnSpc>
              <a:spcBef>
                <a:spcPts val="0"/>
              </a:spcBef>
              <a:spcAft>
                <a:spcPts val="0"/>
              </a:spcAft>
              <a:buNone/>
            </a:pPr>
            <a:r>
              <a:rPr lang="en-US" sz="3500">
                <a:solidFill>
                  <a:srgbClr val="000000"/>
                </a:solidFill>
                <a:latin typeface="Paytone One"/>
                <a:ea typeface="Paytone One"/>
                <a:cs typeface="Paytone One"/>
                <a:sym typeface="Paytone One"/>
              </a:rPr>
              <a:t>but</a:t>
            </a:r>
            <a:endParaRPr/>
          </a:p>
        </p:txBody>
      </p:sp>
      <p:sp>
        <p:nvSpPr>
          <p:cNvPr id="297" name="Google Shape;297;p18"/>
          <p:cNvSpPr txBox="1"/>
          <p:nvPr/>
        </p:nvSpPr>
        <p:spPr>
          <a:xfrm>
            <a:off x="10267566" y="7440966"/>
            <a:ext cx="1248186" cy="498475"/>
          </a:xfrm>
          <a:prstGeom prst="rect">
            <a:avLst/>
          </a:prstGeom>
          <a:noFill/>
          <a:ln>
            <a:noFill/>
          </a:ln>
        </p:spPr>
        <p:txBody>
          <a:bodyPr anchorCtr="0" anchor="t" bIns="0" lIns="0" spcFirstLastPara="1" rIns="0" wrap="square" tIns="0">
            <a:spAutoFit/>
          </a:bodyPr>
          <a:lstStyle/>
          <a:p>
            <a:pPr indent="0" lvl="0" marL="0" marR="0" rtl="0" algn="ctr">
              <a:lnSpc>
                <a:spcPct val="110000"/>
              </a:lnSpc>
              <a:spcBef>
                <a:spcPts val="0"/>
              </a:spcBef>
              <a:spcAft>
                <a:spcPts val="0"/>
              </a:spcAft>
              <a:buNone/>
            </a:pPr>
            <a:r>
              <a:rPr lang="en-US" sz="3500">
                <a:solidFill>
                  <a:srgbClr val="000000"/>
                </a:solidFill>
                <a:latin typeface="Paytone One"/>
                <a:ea typeface="Paytone One"/>
                <a:cs typeface="Paytone One"/>
                <a:sym typeface="Paytone One"/>
              </a:rPr>
              <a:t>or</a:t>
            </a:r>
            <a:endParaRPr/>
          </a:p>
        </p:txBody>
      </p:sp>
      <p:sp>
        <p:nvSpPr>
          <p:cNvPr id="298" name="Google Shape;298;p18"/>
          <p:cNvSpPr txBox="1"/>
          <p:nvPr/>
        </p:nvSpPr>
        <p:spPr>
          <a:xfrm>
            <a:off x="12069420" y="7440966"/>
            <a:ext cx="1518496" cy="498475"/>
          </a:xfrm>
          <a:prstGeom prst="rect">
            <a:avLst/>
          </a:prstGeom>
          <a:noFill/>
          <a:ln>
            <a:noFill/>
          </a:ln>
        </p:spPr>
        <p:txBody>
          <a:bodyPr anchorCtr="0" anchor="t" bIns="0" lIns="0" spcFirstLastPara="1" rIns="0" wrap="square" tIns="0">
            <a:spAutoFit/>
          </a:bodyPr>
          <a:lstStyle/>
          <a:p>
            <a:pPr indent="0" lvl="0" marL="0" marR="0" rtl="0" algn="ctr">
              <a:lnSpc>
                <a:spcPct val="110000"/>
              </a:lnSpc>
              <a:spcBef>
                <a:spcPts val="0"/>
              </a:spcBef>
              <a:spcAft>
                <a:spcPts val="0"/>
              </a:spcAft>
              <a:buNone/>
            </a:pPr>
            <a:r>
              <a:rPr lang="en-US" sz="3500">
                <a:solidFill>
                  <a:srgbClr val="000000"/>
                </a:solidFill>
                <a:latin typeface="Paytone One"/>
                <a:ea typeface="Paytone One"/>
                <a:cs typeface="Paytone One"/>
                <a:sym typeface="Paytone One"/>
              </a:rPr>
              <a:t>yet</a:t>
            </a:r>
            <a:endParaRPr/>
          </a:p>
        </p:txBody>
      </p:sp>
      <p:sp>
        <p:nvSpPr>
          <p:cNvPr id="299" name="Google Shape;299;p18"/>
          <p:cNvSpPr txBox="1"/>
          <p:nvPr/>
        </p:nvSpPr>
        <p:spPr>
          <a:xfrm>
            <a:off x="14050526" y="7440966"/>
            <a:ext cx="1248186" cy="498475"/>
          </a:xfrm>
          <a:prstGeom prst="rect">
            <a:avLst/>
          </a:prstGeom>
          <a:noFill/>
          <a:ln>
            <a:noFill/>
          </a:ln>
        </p:spPr>
        <p:txBody>
          <a:bodyPr anchorCtr="0" anchor="t" bIns="0" lIns="0" spcFirstLastPara="1" rIns="0" wrap="square" tIns="0">
            <a:spAutoFit/>
          </a:bodyPr>
          <a:lstStyle/>
          <a:p>
            <a:pPr indent="0" lvl="0" marL="0" marR="0" rtl="0" algn="ctr">
              <a:lnSpc>
                <a:spcPct val="110000"/>
              </a:lnSpc>
              <a:spcBef>
                <a:spcPts val="0"/>
              </a:spcBef>
              <a:spcAft>
                <a:spcPts val="0"/>
              </a:spcAft>
              <a:buNone/>
            </a:pPr>
            <a:r>
              <a:rPr lang="en-US" sz="3500">
                <a:solidFill>
                  <a:srgbClr val="000000"/>
                </a:solidFill>
                <a:latin typeface="Paytone One"/>
                <a:ea typeface="Paytone One"/>
                <a:cs typeface="Paytone One"/>
                <a:sym typeface="Paytone One"/>
              </a:rPr>
              <a:t>so</a:t>
            </a:r>
            <a:endParaRPr/>
          </a:p>
        </p:txBody>
      </p:sp>
      <p:sp>
        <p:nvSpPr>
          <p:cNvPr id="300" name="Google Shape;300;p18"/>
          <p:cNvSpPr txBox="1"/>
          <p:nvPr/>
        </p:nvSpPr>
        <p:spPr>
          <a:xfrm>
            <a:off x="2100303" y="2749786"/>
            <a:ext cx="14058262" cy="848285"/>
          </a:xfrm>
          <a:prstGeom prst="rect">
            <a:avLst/>
          </a:prstGeom>
          <a:noFill/>
          <a:ln>
            <a:noFill/>
          </a:ln>
        </p:spPr>
        <p:txBody>
          <a:bodyPr anchorCtr="0" anchor="t" bIns="0" lIns="0" spcFirstLastPara="1" rIns="0" wrap="square" tIns="0">
            <a:spAutoFit/>
          </a:bodyPr>
          <a:lstStyle/>
          <a:p>
            <a:pPr indent="0" lvl="0" marL="0" marR="0" rtl="0" algn="ctr">
              <a:lnSpc>
                <a:spcPct val="110000"/>
              </a:lnSpc>
              <a:spcBef>
                <a:spcPts val="0"/>
              </a:spcBef>
              <a:spcAft>
                <a:spcPts val="0"/>
              </a:spcAft>
              <a:buNone/>
            </a:pPr>
            <a:r>
              <a:rPr lang="en-US" sz="3000">
                <a:solidFill>
                  <a:srgbClr val="000000"/>
                </a:solidFill>
                <a:latin typeface="Josefin Sans"/>
                <a:ea typeface="Josefin Sans"/>
                <a:cs typeface="Josefin Sans"/>
                <a:sym typeface="Josefin Sans"/>
              </a:rPr>
              <a:t>Use this mnemonic device to remember the most common conjunctions you </a:t>
            </a:r>
            <a:endParaRPr/>
          </a:p>
          <a:p>
            <a:pPr indent="0" lvl="1" marL="0" marR="0" rtl="0" algn="ctr">
              <a:lnSpc>
                <a:spcPct val="110000"/>
              </a:lnSpc>
              <a:spcBef>
                <a:spcPts val="0"/>
              </a:spcBef>
              <a:spcAft>
                <a:spcPts val="0"/>
              </a:spcAft>
              <a:buNone/>
            </a:pPr>
            <a:r>
              <a:rPr b="0" i="0" lang="en-US" sz="3000" u="none" cap="none" strike="noStrike">
                <a:solidFill>
                  <a:srgbClr val="000000"/>
                </a:solidFill>
                <a:latin typeface="Josefin Sans"/>
                <a:ea typeface="Josefin Sans"/>
                <a:cs typeface="Josefin Sans"/>
                <a:sym typeface="Josefin Sans"/>
              </a:rPr>
              <a:t>can use when combining sentences.</a:t>
            </a:r>
            <a:endParaRPr/>
          </a:p>
        </p:txBody>
      </p:sp>
      <p:sp>
        <p:nvSpPr>
          <p:cNvPr id="301" name="Google Shape;301;p18"/>
          <p:cNvSpPr txBox="1"/>
          <p:nvPr/>
        </p:nvSpPr>
        <p:spPr>
          <a:xfrm>
            <a:off x="1028700" y="1187243"/>
            <a:ext cx="16230600" cy="1130300"/>
          </a:xfrm>
          <a:prstGeom prst="rect">
            <a:avLst/>
          </a:prstGeom>
          <a:noFill/>
          <a:ln>
            <a:noFill/>
          </a:ln>
        </p:spPr>
        <p:txBody>
          <a:bodyPr anchorCtr="0" anchor="t" bIns="0" lIns="0" spcFirstLastPara="1" rIns="0" wrap="square" tIns="0">
            <a:spAutoFit/>
          </a:bodyPr>
          <a:lstStyle/>
          <a:p>
            <a:pPr indent="0" lvl="0" marL="0" marR="0" rtl="0" algn="ctr">
              <a:lnSpc>
                <a:spcPct val="110000"/>
              </a:lnSpc>
              <a:spcBef>
                <a:spcPts val="0"/>
              </a:spcBef>
              <a:spcAft>
                <a:spcPts val="0"/>
              </a:spcAft>
              <a:buNone/>
            </a:pPr>
            <a:r>
              <a:rPr b="1" lang="en-US" sz="8000">
                <a:solidFill>
                  <a:srgbClr val="442E8D"/>
                </a:solidFill>
                <a:latin typeface="Paytone One"/>
                <a:ea typeface="Paytone One"/>
                <a:cs typeface="Paytone One"/>
                <a:sym typeface="Paytone One"/>
              </a:rPr>
              <a:t>Coordinating conjunctions</a:t>
            </a:r>
            <a:endParaRPr/>
          </a:p>
        </p:txBody>
      </p:sp>
      <p:sp>
        <p:nvSpPr>
          <p:cNvPr id="302" name="Google Shape;302;p18"/>
          <p:cNvSpPr/>
          <p:nvPr/>
        </p:nvSpPr>
        <p:spPr>
          <a:xfrm rot="1524775">
            <a:off x="17173144" y="2540239"/>
            <a:ext cx="804102" cy="840791"/>
          </a:xfrm>
          <a:custGeom>
            <a:rect b="b" l="l" r="r" t="t"/>
            <a:pathLst>
              <a:path extrusionOk="0" h="840791" w="804102">
                <a:moveTo>
                  <a:pt x="0" y="0"/>
                </a:moveTo>
                <a:lnTo>
                  <a:pt x="804102" y="0"/>
                </a:lnTo>
                <a:lnTo>
                  <a:pt x="804102" y="840791"/>
                </a:lnTo>
                <a:lnTo>
                  <a:pt x="0" y="840791"/>
                </a:lnTo>
                <a:lnTo>
                  <a:pt x="0" y="0"/>
                </a:lnTo>
                <a:close/>
              </a:path>
            </a:pathLst>
          </a:custGeom>
          <a:blipFill rotWithShape="1">
            <a:blip r:embed="rId10">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03" name="Google Shape;303;p18"/>
          <p:cNvSpPr/>
          <p:nvPr/>
        </p:nvSpPr>
        <p:spPr>
          <a:xfrm>
            <a:off x="-267698" y="2960635"/>
            <a:ext cx="1699171" cy="2380625"/>
          </a:xfrm>
          <a:custGeom>
            <a:rect b="b" l="l" r="r" t="t"/>
            <a:pathLst>
              <a:path extrusionOk="0" h="2380625" w="1699171">
                <a:moveTo>
                  <a:pt x="0" y="0"/>
                </a:moveTo>
                <a:lnTo>
                  <a:pt x="1699171" y="0"/>
                </a:lnTo>
                <a:lnTo>
                  <a:pt x="1699171" y="2380625"/>
                </a:lnTo>
                <a:lnTo>
                  <a:pt x="0" y="2380625"/>
                </a:lnTo>
                <a:lnTo>
                  <a:pt x="0" y="0"/>
                </a:lnTo>
                <a:close/>
              </a:path>
            </a:pathLst>
          </a:custGeom>
          <a:blipFill rotWithShape="1">
            <a:blip r:embed="rId11">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04" name="Google Shape;304;p18"/>
          <p:cNvSpPr/>
          <p:nvPr/>
        </p:nvSpPr>
        <p:spPr>
          <a:xfrm>
            <a:off x="1094282" y="6625690"/>
            <a:ext cx="1051777" cy="1473592"/>
          </a:xfrm>
          <a:custGeom>
            <a:rect b="b" l="l" r="r" t="t"/>
            <a:pathLst>
              <a:path extrusionOk="0" h="1473592" w="1051777">
                <a:moveTo>
                  <a:pt x="0" y="0"/>
                </a:moveTo>
                <a:lnTo>
                  <a:pt x="1051776" y="0"/>
                </a:lnTo>
                <a:lnTo>
                  <a:pt x="1051776" y="1473593"/>
                </a:lnTo>
                <a:lnTo>
                  <a:pt x="0" y="1473593"/>
                </a:lnTo>
                <a:lnTo>
                  <a:pt x="0" y="0"/>
                </a:lnTo>
                <a:close/>
              </a:path>
            </a:pathLst>
          </a:custGeom>
          <a:blipFill rotWithShape="1">
            <a:blip r:embed="rId12">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05" name="Google Shape;305;p18"/>
          <p:cNvSpPr/>
          <p:nvPr/>
        </p:nvSpPr>
        <p:spPr>
          <a:xfrm>
            <a:off x="701170" y="3512771"/>
            <a:ext cx="1460605" cy="995867"/>
          </a:xfrm>
          <a:custGeom>
            <a:rect b="b" l="l" r="r" t="t"/>
            <a:pathLst>
              <a:path extrusionOk="0" h="995867" w="1460605">
                <a:moveTo>
                  <a:pt x="0" y="0"/>
                </a:moveTo>
                <a:lnTo>
                  <a:pt x="1460605" y="0"/>
                </a:lnTo>
                <a:lnTo>
                  <a:pt x="1460605" y="995867"/>
                </a:lnTo>
                <a:lnTo>
                  <a:pt x="0" y="995867"/>
                </a:lnTo>
                <a:lnTo>
                  <a:pt x="0" y="0"/>
                </a:lnTo>
                <a:close/>
              </a:path>
            </a:pathLst>
          </a:custGeom>
          <a:blipFill rotWithShape="1">
            <a:blip r:embed="rId1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06" name="Google Shape;306;p18"/>
          <p:cNvSpPr/>
          <p:nvPr/>
        </p:nvSpPr>
        <p:spPr>
          <a:xfrm rot="847222">
            <a:off x="15468782" y="8668978"/>
            <a:ext cx="829651" cy="940841"/>
          </a:xfrm>
          <a:custGeom>
            <a:rect b="b" l="l" r="r" t="t"/>
            <a:pathLst>
              <a:path extrusionOk="0" h="940841" w="829651">
                <a:moveTo>
                  <a:pt x="0" y="0"/>
                </a:moveTo>
                <a:lnTo>
                  <a:pt x="829651" y="0"/>
                </a:lnTo>
                <a:lnTo>
                  <a:pt x="829651" y="940841"/>
                </a:lnTo>
                <a:lnTo>
                  <a:pt x="0" y="940841"/>
                </a:lnTo>
                <a:lnTo>
                  <a:pt x="0" y="0"/>
                </a:lnTo>
                <a:close/>
              </a:path>
            </a:pathLst>
          </a:custGeom>
          <a:blipFill rotWithShape="1">
            <a:blip r:embed="rId1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07" name="Google Shape;307;p18"/>
          <p:cNvSpPr/>
          <p:nvPr/>
        </p:nvSpPr>
        <p:spPr>
          <a:xfrm>
            <a:off x="17608725" y="7265475"/>
            <a:ext cx="897652" cy="612035"/>
          </a:xfrm>
          <a:custGeom>
            <a:rect b="b" l="l" r="r" t="t"/>
            <a:pathLst>
              <a:path extrusionOk="0" h="612035" w="897652">
                <a:moveTo>
                  <a:pt x="0" y="0"/>
                </a:moveTo>
                <a:lnTo>
                  <a:pt x="897652" y="0"/>
                </a:lnTo>
                <a:lnTo>
                  <a:pt x="897652" y="612035"/>
                </a:lnTo>
                <a:lnTo>
                  <a:pt x="0" y="612035"/>
                </a:lnTo>
                <a:lnTo>
                  <a:pt x="0" y="0"/>
                </a:lnTo>
                <a:close/>
              </a:path>
            </a:pathLst>
          </a:custGeom>
          <a:blipFill rotWithShape="1">
            <a:blip r:embed="rId1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08" name="Google Shape;308;p18"/>
          <p:cNvSpPr/>
          <p:nvPr/>
        </p:nvSpPr>
        <p:spPr>
          <a:xfrm>
            <a:off x="16827395" y="3276186"/>
            <a:ext cx="1460605" cy="995867"/>
          </a:xfrm>
          <a:custGeom>
            <a:rect b="b" l="l" r="r" t="t"/>
            <a:pathLst>
              <a:path extrusionOk="0" h="995867" w="1460605">
                <a:moveTo>
                  <a:pt x="0" y="0"/>
                </a:moveTo>
                <a:lnTo>
                  <a:pt x="1460605" y="0"/>
                </a:lnTo>
                <a:lnTo>
                  <a:pt x="1460605" y="995867"/>
                </a:lnTo>
                <a:lnTo>
                  <a:pt x="0" y="995867"/>
                </a:lnTo>
                <a:lnTo>
                  <a:pt x="0" y="0"/>
                </a:lnTo>
                <a:close/>
              </a:path>
            </a:pathLst>
          </a:custGeom>
          <a:blipFill rotWithShape="1">
            <a:blip r:embed="rId1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09" name="Google Shape;309;p18"/>
          <p:cNvSpPr/>
          <p:nvPr/>
        </p:nvSpPr>
        <p:spPr>
          <a:xfrm>
            <a:off x="13905948" y="-452942"/>
            <a:ext cx="1460605" cy="995867"/>
          </a:xfrm>
          <a:custGeom>
            <a:rect b="b" l="l" r="r" t="t"/>
            <a:pathLst>
              <a:path extrusionOk="0" h="995867" w="1460605">
                <a:moveTo>
                  <a:pt x="0" y="0"/>
                </a:moveTo>
                <a:lnTo>
                  <a:pt x="1460604" y="0"/>
                </a:lnTo>
                <a:lnTo>
                  <a:pt x="1460604" y="995867"/>
                </a:lnTo>
                <a:lnTo>
                  <a:pt x="0" y="995867"/>
                </a:lnTo>
                <a:lnTo>
                  <a:pt x="0" y="0"/>
                </a:lnTo>
                <a:close/>
              </a:path>
            </a:pathLst>
          </a:custGeom>
          <a:blipFill rotWithShape="1">
            <a:blip r:embed="rId1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10" name="Google Shape;310;p18"/>
          <p:cNvSpPr/>
          <p:nvPr/>
        </p:nvSpPr>
        <p:spPr>
          <a:xfrm>
            <a:off x="6138305" y="8765295"/>
            <a:ext cx="1460605" cy="996696"/>
          </a:xfrm>
          <a:custGeom>
            <a:rect b="b" l="l" r="r" t="t"/>
            <a:pathLst>
              <a:path extrusionOk="0" h="995867" w="1460605">
                <a:moveTo>
                  <a:pt x="0" y="0"/>
                </a:moveTo>
                <a:lnTo>
                  <a:pt x="1460605" y="0"/>
                </a:lnTo>
                <a:lnTo>
                  <a:pt x="1460605" y="995867"/>
                </a:lnTo>
                <a:lnTo>
                  <a:pt x="0" y="995867"/>
                </a:lnTo>
                <a:lnTo>
                  <a:pt x="0" y="0"/>
                </a:lnTo>
                <a:close/>
              </a:path>
            </a:pathLst>
          </a:custGeom>
          <a:blipFill rotWithShape="1">
            <a:blip r:embed="rId1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11" name="Google Shape;311;p18"/>
          <p:cNvSpPr/>
          <p:nvPr/>
        </p:nvSpPr>
        <p:spPr>
          <a:xfrm rot="-893310">
            <a:off x="475304" y="90296"/>
            <a:ext cx="861635" cy="1215126"/>
          </a:xfrm>
          <a:custGeom>
            <a:rect b="b" l="l" r="r" t="t"/>
            <a:pathLst>
              <a:path extrusionOk="0" h="1215126" w="861635">
                <a:moveTo>
                  <a:pt x="0" y="0"/>
                </a:moveTo>
                <a:lnTo>
                  <a:pt x="861634" y="0"/>
                </a:lnTo>
                <a:lnTo>
                  <a:pt x="861634" y="1215126"/>
                </a:lnTo>
                <a:lnTo>
                  <a:pt x="0" y="1215126"/>
                </a:lnTo>
                <a:lnTo>
                  <a:pt x="0" y="0"/>
                </a:lnTo>
                <a:close/>
              </a:path>
            </a:pathLst>
          </a:custGeom>
          <a:blipFill rotWithShape="1">
            <a:blip r:embed="rId1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12" name="Google Shape;312;p18"/>
          <p:cNvSpPr/>
          <p:nvPr/>
        </p:nvSpPr>
        <p:spPr>
          <a:xfrm>
            <a:off x="257653" y="8804032"/>
            <a:ext cx="836628" cy="1172159"/>
          </a:xfrm>
          <a:custGeom>
            <a:rect b="b" l="l" r="r" t="t"/>
            <a:pathLst>
              <a:path extrusionOk="0" h="1172159" w="836628">
                <a:moveTo>
                  <a:pt x="0" y="0"/>
                </a:moveTo>
                <a:lnTo>
                  <a:pt x="836629" y="0"/>
                </a:lnTo>
                <a:lnTo>
                  <a:pt x="836629" y="1172159"/>
                </a:lnTo>
                <a:lnTo>
                  <a:pt x="0" y="1172159"/>
                </a:lnTo>
                <a:lnTo>
                  <a:pt x="0" y="0"/>
                </a:lnTo>
                <a:close/>
              </a:path>
            </a:pathLst>
          </a:custGeom>
          <a:blipFill rotWithShape="1">
            <a:blip r:embed="rId1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13" name="Google Shape;313;p18"/>
          <p:cNvSpPr/>
          <p:nvPr/>
        </p:nvSpPr>
        <p:spPr>
          <a:xfrm>
            <a:off x="13169795" y="8357172"/>
            <a:ext cx="7315200" cy="2560320"/>
          </a:xfrm>
          <a:custGeom>
            <a:rect b="b" l="l" r="r" t="t"/>
            <a:pathLst>
              <a:path extrusionOk="0" h="2560320" w="7315200">
                <a:moveTo>
                  <a:pt x="0" y="0"/>
                </a:moveTo>
                <a:lnTo>
                  <a:pt x="7315200" y="0"/>
                </a:lnTo>
                <a:lnTo>
                  <a:pt x="7315200" y="2560320"/>
                </a:lnTo>
                <a:lnTo>
                  <a:pt x="0" y="2560320"/>
                </a:lnTo>
                <a:lnTo>
                  <a:pt x="0" y="0"/>
                </a:lnTo>
                <a:close/>
              </a:path>
            </a:pathLst>
          </a:custGeom>
          <a:blipFill rotWithShape="1">
            <a:blip r:embed="rId1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Sentence Craft and Combining Sentences Lesson for Middle School">
  <a:themeElements>
    <a:clrScheme name="Office">
      <a:dk1>
        <a:srgbClr val="442E8D"/>
      </a:dk1>
      <a:lt1>
        <a:srgbClr val="FFFFFF"/>
      </a:lt1>
      <a:dk2>
        <a:srgbClr val="59B8DB"/>
      </a:dk2>
      <a:lt2>
        <a:srgbClr val="E8A6FF"/>
      </a:lt2>
      <a:accent1>
        <a:srgbClr val="7759B2"/>
      </a:accent1>
      <a:accent2>
        <a:srgbClr val="FF914D"/>
      </a:accent2>
      <a:accent3>
        <a:srgbClr val="38B6FF"/>
      </a:accent3>
      <a:accent4>
        <a:srgbClr val="F0FAF2"/>
      </a:accent4>
      <a:accent5>
        <a:srgbClr val="FFEB9D"/>
      </a:accent5>
      <a:accent6>
        <a:srgbClr val="888888"/>
      </a:accent6>
      <a:hlink>
        <a:srgbClr val="C6E3C3"/>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