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Montserrat"/>
      <p:regular r:id="rId21"/>
      <p:bold r:id="rId22"/>
      <p:italic r:id="rId23"/>
      <p:boldItalic r:id="rId24"/>
    </p:embeddedFont>
    <p:embeddedFont>
      <p:font typeface="Rubik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ubik-bold.fntdata"/><Relationship Id="rId25" Type="http://schemas.openxmlformats.org/officeDocument/2006/relationships/font" Target="fonts/Rubik-regular.fntdata"/><Relationship Id="rId28" Type="http://schemas.openxmlformats.org/officeDocument/2006/relationships/font" Target="fonts/Rubik-boldItalic.fntdata"/><Relationship Id="rId27" Type="http://schemas.openxmlformats.org/officeDocument/2006/relationships/font" Target="fonts/Rubik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idx="1" type="subTitle"/>
          </p:nvPr>
        </p:nvSpPr>
        <p:spPr>
          <a:xfrm>
            <a:off x="5943600" y="4267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type="title"/>
          </p:nvPr>
        </p:nvSpPr>
        <p:spPr>
          <a:xfrm>
            <a:off x="1479750" y="1380600"/>
            <a:ext cx="15328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ubik"/>
              <a:buNone/>
              <a:defRPr i="0" sz="80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1479750" y="1380600"/>
            <a:ext cx="15328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5029200" y="42017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idx="1" type="body"/>
          </p:nvPr>
        </p:nvSpPr>
        <p:spPr>
          <a:xfrm>
            <a:off x="5150163" y="5892938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type="title"/>
          </p:nvPr>
        </p:nvSpPr>
        <p:spPr>
          <a:xfrm>
            <a:off x="1479750" y="1380600"/>
            <a:ext cx="15328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004873"/>
              </a:buClr>
              <a:buSzPts val="8000"/>
              <a:buFont typeface="Rubik"/>
              <a:buNone/>
              <a:defRPr i="0" sz="8000" u="none" cap="none" strike="noStrike">
                <a:solidFill>
                  <a:srgbClr val="004873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/>
          <p:nvPr>
            <p:ph type="title"/>
          </p:nvPr>
        </p:nvSpPr>
        <p:spPr>
          <a:xfrm>
            <a:off x="1479750" y="1380600"/>
            <a:ext cx="15328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" type="body"/>
          </p:nvPr>
        </p:nvSpPr>
        <p:spPr>
          <a:xfrm>
            <a:off x="3933075" y="4431975"/>
            <a:ext cx="5114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1pPr>
            <a:lvl2pPr indent="-355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355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indent="-355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indent="-355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indent="-355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indent="-355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indent="-3556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2" type="body"/>
          </p:nvPr>
        </p:nvSpPr>
        <p:spPr>
          <a:xfrm>
            <a:off x="9240524" y="4431975"/>
            <a:ext cx="5114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1pPr>
            <a:lvl2pPr indent="-355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355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indent="-355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indent="-355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indent="-355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indent="-355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indent="-3556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1479750" y="1380600"/>
            <a:ext cx="15328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3519150" y="4466000"/>
            <a:ext cx="55227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2pPr>
            <a:lvl3pPr indent="-355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355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indent="-355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indent="-355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indent="-355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indent="-355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indent="-355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2" type="body"/>
          </p:nvPr>
        </p:nvSpPr>
        <p:spPr>
          <a:xfrm>
            <a:off x="9243758" y="4466000"/>
            <a:ext cx="5525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2pPr>
            <a:lvl3pPr indent="-355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355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indent="-355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indent="-355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indent="-355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indent="-355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indent="-355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1479750" y="1380600"/>
            <a:ext cx="15328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idx="1" type="body"/>
          </p:nvPr>
        </p:nvSpPr>
        <p:spPr>
          <a:xfrm>
            <a:off x="9647388" y="5013425"/>
            <a:ext cx="5111700" cy="4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1pPr>
            <a:lvl2pPr indent="-355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2pPr>
            <a:lvl3pPr indent="-355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3528913" y="5013425"/>
            <a:ext cx="59061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type="title"/>
          </p:nvPr>
        </p:nvSpPr>
        <p:spPr>
          <a:xfrm>
            <a:off x="1479750" y="1380600"/>
            <a:ext cx="15328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004873"/>
              </a:buClr>
              <a:buSzPts val="8000"/>
              <a:buFont typeface="Rubik"/>
              <a:buNone/>
              <a:defRPr i="0" sz="8000" u="none" cap="none" strike="noStrike">
                <a:solidFill>
                  <a:srgbClr val="004873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/>
          <p:nvPr>
            <p:ph idx="2" type="pic"/>
          </p:nvPr>
        </p:nvSpPr>
        <p:spPr>
          <a:xfrm>
            <a:off x="10776688" y="4500000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10"/>
          <p:cNvSpPr txBox="1"/>
          <p:nvPr>
            <p:ph idx="1" type="body"/>
          </p:nvPr>
        </p:nvSpPr>
        <p:spPr>
          <a:xfrm>
            <a:off x="2461613" y="438908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type="title"/>
          </p:nvPr>
        </p:nvSpPr>
        <p:spPr>
          <a:xfrm>
            <a:off x="1479750" y="1380600"/>
            <a:ext cx="15328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004873"/>
              </a:buClr>
              <a:buSzPts val="8000"/>
              <a:buFont typeface="Rubik"/>
              <a:buNone/>
              <a:defRPr i="0" sz="8000" u="none" cap="none" strike="noStrike">
                <a:solidFill>
                  <a:srgbClr val="004873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479750" y="1380600"/>
            <a:ext cx="15328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4873"/>
              </a:buClr>
              <a:buSzPts val="8000"/>
              <a:buFont typeface="Rubik"/>
              <a:buNone/>
              <a:defRPr i="0" sz="8000" u="none" cap="none" strike="noStrike">
                <a:solidFill>
                  <a:srgbClr val="004873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34125" y="40987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103C5D"/>
              </a:buClr>
              <a:buSzPts val="2000"/>
              <a:buFont typeface="Rubik"/>
              <a:buChar char="•"/>
              <a:defRPr i="0" sz="2000" u="none" cap="none" strike="noStrike">
                <a:solidFill>
                  <a:srgbClr val="103C5D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103C5D"/>
              </a:buClr>
              <a:buSzPts val="2000"/>
              <a:buFont typeface="Rubik"/>
              <a:buChar char="–"/>
              <a:defRPr i="0" sz="2000" u="none" cap="none" strike="noStrike">
                <a:solidFill>
                  <a:srgbClr val="103C5D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103C5D"/>
              </a:buClr>
              <a:buSzPts val="2000"/>
              <a:buFont typeface="Rubik"/>
              <a:buChar char="•"/>
              <a:defRPr i="0" sz="2000" u="none" cap="none" strike="noStrike">
                <a:solidFill>
                  <a:srgbClr val="103C5D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103C5D"/>
              </a:buClr>
              <a:buSzPts val="2000"/>
              <a:buFont typeface="Rubik"/>
              <a:buChar char="–"/>
              <a:defRPr i="0" sz="2000" u="none" cap="none" strike="noStrike">
                <a:solidFill>
                  <a:srgbClr val="103C5D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103C5D"/>
              </a:buClr>
              <a:buSzPts val="2000"/>
              <a:buFont typeface="Rubik"/>
              <a:buChar char="»"/>
              <a:defRPr i="0" sz="2000" u="none" cap="none" strike="noStrike">
                <a:solidFill>
                  <a:srgbClr val="103C5D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103C5D"/>
              </a:buClr>
              <a:buSzPts val="2000"/>
              <a:buFont typeface="Rubik"/>
              <a:buChar char="•"/>
              <a:defRPr i="0" sz="2000" u="none" cap="none" strike="noStrike">
                <a:solidFill>
                  <a:srgbClr val="103C5D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103C5D"/>
              </a:buClr>
              <a:buSzPts val="2000"/>
              <a:buFont typeface="Rubik"/>
              <a:buChar char="•"/>
              <a:defRPr i="0" sz="2000" u="none" cap="none" strike="noStrike">
                <a:solidFill>
                  <a:srgbClr val="103C5D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103C5D"/>
              </a:buClr>
              <a:buSzPts val="2000"/>
              <a:buFont typeface="Rubik"/>
              <a:buChar char="•"/>
              <a:defRPr i="0" sz="2000" u="none" cap="none" strike="noStrike">
                <a:solidFill>
                  <a:srgbClr val="103C5D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103C5D"/>
              </a:buClr>
              <a:buSzPts val="2000"/>
              <a:buFont typeface="Rubik"/>
              <a:buChar char="•"/>
              <a:defRPr i="0" sz="2000" u="none" cap="none" strike="noStrike">
                <a:solidFill>
                  <a:srgbClr val="103C5D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Relationship Id="rId5" Type="http://schemas.openxmlformats.org/officeDocument/2006/relationships/image" Target="../media/image43.png"/><Relationship Id="rId6" Type="http://schemas.openxmlformats.org/officeDocument/2006/relationships/image" Target="../media/image35.png"/><Relationship Id="rId7" Type="http://schemas.openxmlformats.org/officeDocument/2006/relationships/image" Target="../media/image4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png"/><Relationship Id="rId4" Type="http://schemas.openxmlformats.org/officeDocument/2006/relationships/image" Target="../media/image48.png"/><Relationship Id="rId5" Type="http://schemas.openxmlformats.org/officeDocument/2006/relationships/image" Target="../media/image4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7.png"/><Relationship Id="rId4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5" Type="http://schemas.openxmlformats.org/officeDocument/2006/relationships/image" Target="../media/image25.png"/><Relationship Id="rId6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28.png"/><Relationship Id="rId6" Type="http://schemas.openxmlformats.org/officeDocument/2006/relationships/image" Target="../media/image13.png"/><Relationship Id="rId7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24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44.png"/><Relationship Id="rId6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30.png"/><Relationship Id="rId6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5.png"/><Relationship Id="rId4" Type="http://schemas.openxmlformats.org/officeDocument/2006/relationships/image" Target="../media/image33.png"/><Relationship Id="rId5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Relationship Id="rId4" Type="http://schemas.openxmlformats.org/officeDocument/2006/relationships/image" Target="../media/image34.png"/><Relationship Id="rId5" Type="http://schemas.openxmlformats.org/officeDocument/2006/relationships/image" Target="../media/image41.png"/><Relationship Id="rId6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F0F7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5225" y="1645383"/>
            <a:ext cx="11945602" cy="88555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oogle Shape;41;p11"/>
          <p:cNvGrpSpPr/>
          <p:nvPr/>
        </p:nvGrpSpPr>
        <p:grpSpPr>
          <a:xfrm>
            <a:off x="885225" y="5991976"/>
            <a:ext cx="4234697" cy="1022441"/>
            <a:chOff x="0" y="-28575"/>
            <a:chExt cx="1661708" cy="269283"/>
          </a:xfrm>
        </p:grpSpPr>
        <p:sp>
          <p:nvSpPr>
            <p:cNvPr id="42" name="Google Shape;42;p11"/>
            <p:cNvSpPr/>
            <p:nvPr/>
          </p:nvSpPr>
          <p:spPr>
            <a:xfrm>
              <a:off x="0" y="0"/>
              <a:ext cx="1661708" cy="240708"/>
            </a:xfrm>
            <a:custGeom>
              <a:rect b="b" l="l" r="r" t="t"/>
              <a:pathLst>
                <a:path extrusionOk="0" h="240708" w="1661708">
                  <a:moveTo>
                    <a:pt x="30677" y="0"/>
                  </a:moveTo>
                  <a:lnTo>
                    <a:pt x="1631031" y="0"/>
                  </a:lnTo>
                  <a:cubicBezTo>
                    <a:pt x="1647973" y="0"/>
                    <a:pt x="1661708" y="13734"/>
                    <a:pt x="1661708" y="30677"/>
                  </a:cubicBezTo>
                  <a:lnTo>
                    <a:pt x="1661708" y="210031"/>
                  </a:lnTo>
                  <a:cubicBezTo>
                    <a:pt x="1661708" y="218167"/>
                    <a:pt x="1658476" y="225970"/>
                    <a:pt x="1652723" y="231723"/>
                  </a:cubicBezTo>
                  <a:cubicBezTo>
                    <a:pt x="1646970" y="237476"/>
                    <a:pt x="1639167" y="240708"/>
                    <a:pt x="1631031" y="240708"/>
                  </a:cubicBezTo>
                  <a:lnTo>
                    <a:pt x="30677" y="240708"/>
                  </a:lnTo>
                  <a:cubicBezTo>
                    <a:pt x="13734" y="240708"/>
                    <a:pt x="0" y="226974"/>
                    <a:pt x="0" y="210031"/>
                  </a:cubicBezTo>
                  <a:lnTo>
                    <a:pt x="0" y="30677"/>
                  </a:lnTo>
                  <a:cubicBezTo>
                    <a:pt x="0" y="13734"/>
                    <a:pt x="13734" y="0"/>
                    <a:pt x="30677" y="0"/>
                  </a:cubicBezTo>
                  <a:close/>
                </a:path>
              </a:pathLst>
            </a:custGeom>
            <a:solidFill>
              <a:srgbClr val="FC3433"/>
            </a:solidFill>
            <a:ln cap="rnd" cmpd="sng" w="57150">
              <a:solidFill>
                <a:srgbClr val="FC34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1"/>
            <p:cNvSpPr txBox="1"/>
            <p:nvPr/>
          </p:nvSpPr>
          <p:spPr>
            <a:xfrm>
              <a:off x="0" y="-28575"/>
              <a:ext cx="1661708" cy="2692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11"/>
          <p:cNvSpPr/>
          <p:nvPr/>
        </p:nvSpPr>
        <p:spPr>
          <a:xfrm>
            <a:off x="16529195" y="781008"/>
            <a:ext cx="2579559" cy="1003683"/>
          </a:xfrm>
          <a:custGeom>
            <a:rect b="b" l="l" r="r" t="t"/>
            <a:pathLst>
              <a:path extrusionOk="0" h="1003683" w="2579559">
                <a:moveTo>
                  <a:pt x="0" y="0"/>
                </a:moveTo>
                <a:lnTo>
                  <a:pt x="2579559" y="0"/>
                </a:lnTo>
                <a:lnTo>
                  <a:pt x="2579559" y="1003683"/>
                </a:lnTo>
                <a:lnTo>
                  <a:pt x="0" y="10036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" name="Google Shape;45;p11"/>
          <p:cNvSpPr/>
          <p:nvPr/>
        </p:nvSpPr>
        <p:spPr>
          <a:xfrm flipH="1">
            <a:off x="13851291" y="533316"/>
            <a:ext cx="1273184" cy="495384"/>
          </a:xfrm>
          <a:custGeom>
            <a:rect b="b" l="l" r="r" t="t"/>
            <a:pathLst>
              <a:path extrusionOk="0" h="495384" w="1273184">
                <a:moveTo>
                  <a:pt x="1273184" y="0"/>
                </a:moveTo>
                <a:lnTo>
                  <a:pt x="0" y="0"/>
                </a:lnTo>
                <a:lnTo>
                  <a:pt x="0" y="495384"/>
                </a:lnTo>
                <a:lnTo>
                  <a:pt x="1273184" y="495384"/>
                </a:lnTo>
                <a:lnTo>
                  <a:pt x="127318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" name="Google Shape;46;p11"/>
          <p:cNvSpPr txBox="1"/>
          <p:nvPr/>
        </p:nvSpPr>
        <p:spPr>
          <a:xfrm>
            <a:off x="1028700" y="1904987"/>
            <a:ext cx="58203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0F3C5D"/>
                </a:solidFill>
                <a:latin typeface="Rubik"/>
                <a:ea typeface="Rubik"/>
                <a:cs typeface="Rubik"/>
                <a:sym typeface="Rubik"/>
              </a:rPr>
              <a:t>Ethical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0F3C5D"/>
                </a:solidFill>
                <a:latin typeface="Rubik"/>
                <a:ea typeface="Rubik"/>
                <a:cs typeface="Rubik"/>
                <a:sym typeface="Rubik"/>
              </a:rPr>
              <a:t>Dilemmas </a:t>
            </a:r>
            <a:endParaRPr/>
          </a:p>
        </p:txBody>
      </p:sp>
      <p:sp>
        <p:nvSpPr>
          <p:cNvPr id="47" name="Google Shape;47;p11"/>
          <p:cNvSpPr txBox="1"/>
          <p:nvPr/>
        </p:nvSpPr>
        <p:spPr>
          <a:xfrm>
            <a:off x="1280425" y="6256158"/>
            <a:ext cx="3444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Infographics</a:t>
            </a:r>
            <a:endParaRPr/>
          </a:p>
        </p:txBody>
      </p:sp>
      <p:sp>
        <p:nvSpPr>
          <p:cNvPr id="48" name="Google Shape;48;p11"/>
          <p:cNvSpPr txBox="1"/>
          <p:nvPr/>
        </p:nvSpPr>
        <p:spPr>
          <a:xfrm>
            <a:off x="1028700" y="4887282"/>
            <a:ext cx="58203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Exploring the Complexities of Ethical Decision-Making: An In-Depth Analysis of Ethical Dilemmas Through Comprehensive Infographics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F0F7"/>
        </a:solid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p20"/>
          <p:cNvGrpSpPr/>
          <p:nvPr/>
        </p:nvGrpSpPr>
        <p:grpSpPr>
          <a:xfrm>
            <a:off x="1723820" y="3015586"/>
            <a:ext cx="6547528" cy="1744553"/>
            <a:chOff x="0" y="-137050"/>
            <a:chExt cx="8730038" cy="2326069"/>
          </a:xfrm>
        </p:grpSpPr>
        <p:grpSp>
          <p:nvGrpSpPr>
            <p:cNvPr id="581" name="Google Shape;581;p20"/>
            <p:cNvGrpSpPr/>
            <p:nvPr/>
          </p:nvGrpSpPr>
          <p:grpSpPr>
            <a:xfrm>
              <a:off x="0" y="-137050"/>
              <a:ext cx="8730038" cy="2326069"/>
              <a:chOff x="0" y="-38100"/>
              <a:chExt cx="2426956" cy="646649"/>
            </a:xfrm>
          </p:grpSpPr>
          <p:sp>
            <p:nvSpPr>
              <p:cNvPr id="582" name="Google Shape;582;p20"/>
              <p:cNvSpPr/>
              <p:nvPr/>
            </p:nvSpPr>
            <p:spPr>
              <a:xfrm>
                <a:off x="0" y="0"/>
                <a:ext cx="2426956" cy="608549"/>
              </a:xfrm>
              <a:custGeom>
                <a:rect b="b" l="l" r="r" t="t"/>
                <a:pathLst>
                  <a:path extrusionOk="0" h="608549" w="2426956">
                    <a:moveTo>
                      <a:pt x="54036" y="0"/>
                    </a:moveTo>
                    <a:lnTo>
                      <a:pt x="2372920" y="0"/>
                    </a:lnTo>
                    <a:cubicBezTo>
                      <a:pt x="2402763" y="0"/>
                      <a:pt x="2426956" y="24193"/>
                      <a:pt x="2426956" y="54036"/>
                    </a:cubicBezTo>
                    <a:lnTo>
                      <a:pt x="2426956" y="554512"/>
                    </a:lnTo>
                    <a:cubicBezTo>
                      <a:pt x="2426956" y="584356"/>
                      <a:pt x="2402763" y="608549"/>
                      <a:pt x="2372920" y="608549"/>
                    </a:cubicBezTo>
                    <a:lnTo>
                      <a:pt x="54036" y="608549"/>
                    </a:lnTo>
                    <a:cubicBezTo>
                      <a:pt x="24193" y="608549"/>
                      <a:pt x="0" y="584356"/>
                      <a:pt x="0" y="554512"/>
                    </a:cubicBezTo>
                    <a:lnTo>
                      <a:pt x="0" y="54036"/>
                    </a:lnTo>
                    <a:cubicBezTo>
                      <a:pt x="0" y="24193"/>
                      <a:pt x="24193" y="0"/>
                      <a:pt x="540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20"/>
              <p:cNvSpPr txBox="1"/>
              <p:nvPr/>
            </p:nvSpPr>
            <p:spPr>
              <a:xfrm>
                <a:off x="0" y="-38100"/>
                <a:ext cx="2426956" cy="646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4" name="Google Shape;584;p20"/>
            <p:cNvGrpSpPr/>
            <p:nvPr/>
          </p:nvGrpSpPr>
          <p:grpSpPr>
            <a:xfrm>
              <a:off x="0" y="-137050"/>
              <a:ext cx="8730038" cy="1368934"/>
              <a:chOff x="0" y="-38100"/>
              <a:chExt cx="2426956" cy="380564"/>
            </a:xfrm>
          </p:grpSpPr>
          <p:sp>
            <p:nvSpPr>
              <p:cNvPr id="585" name="Google Shape;585;p20"/>
              <p:cNvSpPr/>
              <p:nvPr/>
            </p:nvSpPr>
            <p:spPr>
              <a:xfrm>
                <a:off x="0" y="0"/>
                <a:ext cx="2426956" cy="342464"/>
              </a:xfrm>
              <a:custGeom>
                <a:rect b="b" l="l" r="r" t="t"/>
                <a:pathLst>
                  <a:path extrusionOk="0" h="342464" w="2426956">
                    <a:moveTo>
                      <a:pt x="32846" y="0"/>
                    </a:moveTo>
                    <a:lnTo>
                      <a:pt x="2394110" y="0"/>
                    </a:lnTo>
                    <a:cubicBezTo>
                      <a:pt x="2412250" y="0"/>
                      <a:pt x="2426956" y="14706"/>
                      <a:pt x="2426956" y="32846"/>
                    </a:cubicBezTo>
                    <a:lnTo>
                      <a:pt x="2426956" y="309619"/>
                    </a:lnTo>
                    <a:cubicBezTo>
                      <a:pt x="2426956" y="327759"/>
                      <a:pt x="2412250" y="342464"/>
                      <a:pt x="2394110" y="342464"/>
                    </a:cubicBezTo>
                    <a:lnTo>
                      <a:pt x="32846" y="342464"/>
                    </a:lnTo>
                    <a:cubicBezTo>
                      <a:pt x="14706" y="342464"/>
                      <a:pt x="0" y="327759"/>
                      <a:pt x="0" y="309619"/>
                    </a:cubicBezTo>
                    <a:lnTo>
                      <a:pt x="0" y="32846"/>
                    </a:lnTo>
                    <a:cubicBezTo>
                      <a:pt x="0" y="14706"/>
                      <a:pt x="14706" y="0"/>
                      <a:pt x="32846" y="0"/>
                    </a:cubicBezTo>
                    <a:close/>
                  </a:path>
                </a:pathLst>
              </a:custGeom>
              <a:solidFill>
                <a:srgbClr val="FBAF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20"/>
              <p:cNvSpPr txBox="1"/>
              <p:nvPr/>
            </p:nvSpPr>
            <p:spPr>
              <a:xfrm>
                <a:off x="0" y="-38100"/>
                <a:ext cx="2426956" cy="3805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7" name="Google Shape;587;p20"/>
          <p:cNvGrpSpPr/>
          <p:nvPr/>
        </p:nvGrpSpPr>
        <p:grpSpPr>
          <a:xfrm>
            <a:off x="5870236" y="5519428"/>
            <a:ext cx="6547528" cy="1744553"/>
            <a:chOff x="0" y="-137050"/>
            <a:chExt cx="8730038" cy="2326069"/>
          </a:xfrm>
        </p:grpSpPr>
        <p:grpSp>
          <p:nvGrpSpPr>
            <p:cNvPr id="588" name="Google Shape;588;p20"/>
            <p:cNvGrpSpPr/>
            <p:nvPr/>
          </p:nvGrpSpPr>
          <p:grpSpPr>
            <a:xfrm>
              <a:off x="0" y="-137050"/>
              <a:ext cx="8730038" cy="2326069"/>
              <a:chOff x="0" y="-38100"/>
              <a:chExt cx="2426956" cy="646649"/>
            </a:xfrm>
          </p:grpSpPr>
          <p:sp>
            <p:nvSpPr>
              <p:cNvPr id="589" name="Google Shape;589;p20"/>
              <p:cNvSpPr/>
              <p:nvPr/>
            </p:nvSpPr>
            <p:spPr>
              <a:xfrm>
                <a:off x="0" y="0"/>
                <a:ext cx="2426956" cy="608549"/>
              </a:xfrm>
              <a:custGeom>
                <a:rect b="b" l="l" r="r" t="t"/>
                <a:pathLst>
                  <a:path extrusionOk="0" h="608549" w="2426956">
                    <a:moveTo>
                      <a:pt x="54036" y="0"/>
                    </a:moveTo>
                    <a:lnTo>
                      <a:pt x="2372920" y="0"/>
                    </a:lnTo>
                    <a:cubicBezTo>
                      <a:pt x="2402763" y="0"/>
                      <a:pt x="2426956" y="24193"/>
                      <a:pt x="2426956" y="54036"/>
                    </a:cubicBezTo>
                    <a:lnTo>
                      <a:pt x="2426956" y="554512"/>
                    </a:lnTo>
                    <a:cubicBezTo>
                      <a:pt x="2426956" y="584356"/>
                      <a:pt x="2402763" y="608549"/>
                      <a:pt x="2372920" y="608549"/>
                    </a:cubicBezTo>
                    <a:lnTo>
                      <a:pt x="54036" y="608549"/>
                    </a:lnTo>
                    <a:cubicBezTo>
                      <a:pt x="24193" y="608549"/>
                      <a:pt x="0" y="584356"/>
                      <a:pt x="0" y="554512"/>
                    </a:cubicBezTo>
                    <a:lnTo>
                      <a:pt x="0" y="54036"/>
                    </a:lnTo>
                    <a:cubicBezTo>
                      <a:pt x="0" y="24193"/>
                      <a:pt x="24193" y="0"/>
                      <a:pt x="540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20"/>
              <p:cNvSpPr txBox="1"/>
              <p:nvPr/>
            </p:nvSpPr>
            <p:spPr>
              <a:xfrm>
                <a:off x="0" y="-38100"/>
                <a:ext cx="2426956" cy="646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1" name="Google Shape;591;p20"/>
            <p:cNvGrpSpPr/>
            <p:nvPr/>
          </p:nvGrpSpPr>
          <p:grpSpPr>
            <a:xfrm>
              <a:off x="0" y="-137050"/>
              <a:ext cx="8730038" cy="1368934"/>
              <a:chOff x="0" y="-38100"/>
              <a:chExt cx="2426956" cy="380564"/>
            </a:xfrm>
          </p:grpSpPr>
          <p:sp>
            <p:nvSpPr>
              <p:cNvPr id="592" name="Google Shape;592;p20"/>
              <p:cNvSpPr/>
              <p:nvPr/>
            </p:nvSpPr>
            <p:spPr>
              <a:xfrm>
                <a:off x="0" y="0"/>
                <a:ext cx="2426956" cy="342464"/>
              </a:xfrm>
              <a:custGeom>
                <a:rect b="b" l="l" r="r" t="t"/>
                <a:pathLst>
                  <a:path extrusionOk="0" h="342464" w="2426956">
                    <a:moveTo>
                      <a:pt x="32846" y="0"/>
                    </a:moveTo>
                    <a:lnTo>
                      <a:pt x="2394110" y="0"/>
                    </a:lnTo>
                    <a:cubicBezTo>
                      <a:pt x="2412250" y="0"/>
                      <a:pt x="2426956" y="14706"/>
                      <a:pt x="2426956" y="32846"/>
                    </a:cubicBezTo>
                    <a:lnTo>
                      <a:pt x="2426956" y="309619"/>
                    </a:lnTo>
                    <a:cubicBezTo>
                      <a:pt x="2426956" y="327759"/>
                      <a:pt x="2412250" y="342464"/>
                      <a:pt x="2394110" y="342464"/>
                    </a:cubicBezTo>
                    <a:lnTo>
                      <a:pt x="32846" y="342464"/>
                    </a:lnTo>
                    <a:cubicBezTo>
                      <a:pt x="14706" y="342464"/>
                      <a:pt x="0" y="327759"/>
                      <a:pt x="0" y="309619"/>
                    </a:cubicBezTo>
                    <a:lnTo>
                      <a:pt x="0" y="32846"/>
                    </a:lnTo>
                    <a:cubicBezTo>
                      <a:pt x="0" y="14706"/>
                      <a:pt x="14706" y="0"/>
                      <a:pt x="32846" y="0"/>
                    </a:cubicBezTo>
                    <a:close/>
                  </a:path>
                </a:pathLst>
              </a:custGeom>
              <a:solidFill>
                <a:srgbClr val="FC34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20"/>
              <p:cNvSpPr txBox="1"/>
              <p:nvPr/>
            </p:nvSpPr>
            <p:spPr>
              <a:xfrm>
                <a:off x="0" y="-38100"/>
                <a:ext cx="2426956" cy="3805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94" name="Google Shape;594;p20"/>
          <p:cNvGrpSpPr/>
          <p:nvPr/>
        </p:nvGrpSpPr>
        <p:grpSpPr>
          <a:xfrm>
            <a:off x="1723820" y="7898829"/>
            <a:ext cx="6547528" cy="1744553"/>
            <a:chOff x="0" y="-137050"/>
            <a:chExt cx="8730038" cy="2326069"/>
          </a:xfrm>
        </p:grpSpPr>
        <p:grpSp>
          <p:nvGrpSpPr>
            <p:cNvPr id="595" name="Google Shape;595;p20"/>
            <p:cNvGrpSpPr/>
            <p:nvPr/>
          </p:nvGrpSpPr>
          <p:grpSpPr>
            <a:xfrm>
              <a:off x="0" y="-137050"/>
              <a:ext cx="8730038" cy="2326069"/>
              <a:chOff x="0" y="-38100"/>
              <a:chExt cx="2426956" cy="646649"/>
            </a:xfrm>
          </p:grpSpPr>
          <p:sp>
            <p:nvSpPr>
              <p:cNvPr id="596" name="Google Shape;596;p20"/>
              <p:cNvSpPr/>
              <p:nvPr/>
            </p:nvSpPr>
            <p:spPr>
              <a:xfrm>
                <a:off x="0" y="0"/>
                <a:ext cx="2426956" cy="608549"/>
              </a:xfrm>
              <a:custGeom>
                <a:rect b="b" l="l" r="r" t="t"/>
                <a:pathLst>
                  <a:path extrusionOk="0" h="608549" w="2426956">
                    <a:moveTo>
                      <a:pt x="54036" y="0"/>
                    </a:moveTo>
                    <a:lnTo>
                      <a:pt x="2372920" y="0"/>
                    </a:lnTo>
                    <a:cubicBezTo>
                      <a:pt x="2402763" y="0"/>
                      <a:pt x="2426956" y="24193"/>
                      <a:pt x="2426956" y="54036"/>
                    </a:cubicBezTo>
                    <a:lnTo>
                      <a:pt x="2426956" y="554512"/>
                    </a:lnTo>
                    <a:cubicBezTo>
                      <a:pt x="2426956" y="584356"/>
                      <a:pt x="2402763" y="608549"/>
                      <a:pt x="2372920" y="608549"/>
                    </a:cubicBezTo>
                    <a:lnTo>
                      <a:pt x="54036" y="608549"/>
                    </a:lnTo>
                    <a:cubicBezTo>
                      <a:pt x="24193" y="608549"/>
                      <a:pt x="0" y="584356"/>
                      <a:pt x="0" y="554512"/>
                    </a:cubicBezTo>
                    <a:lnTo>
                      <a:pt x="0" y="54036"/>
                    </a:lnTo>
                    <a:cubicBezTo>
                      <a:pt x="0" y="24193"/>
                      <a:pt x="24193" y="0"/>
                      <a:pt x="540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20"/>
              <p:cNvSpPr txBox="1"/>
              <p:nvPr/>
            </p:nvSpPr>
            <p:spPr>
              <a:xfrm>
                <a:off x="0" y="-38100"/>
                <a:ext cx="2426956" cy="646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8" name="Google Shape;598;p20"/>
            <p:cNvGrpSpPr/>
            <p:nvPr/>
          </p:nvGrpSpPr>
          <p:grpSpPr>
            <a:xfrm>
              <a:off x="0" y="-137050"/>
              <a:ext cx="8730038" cy="1368934"/>
              <a:chOff x="0" y="-38100"/>
              <a:chExt cx="2426956" cy="380564"/>
            </a:xfrm>
          </p:grpSpPr>
          <p:sp>
            <p:nvSpPr>
              <p:cNvPr id="599" name="Google Shape;599;p20"/>
              <p:cNvSpPr/>
              <p:nvPr/>
            </p:nvSpPr>
            <p:spPr>
              <a:xfrm>
                <a:off x="0" y="0"/>
                <a:ext cx="2426956" cy="342464"/>
              </a:xfrm>
              <a:custGeom>
                <a:rect b="b" l="l" r="r" t="t"/>
                <a:pathLst>
                  <a:path extrusionOk="0" h="342464" w="2426956">
                    <a:moveTo>
                      <a:pt x="32846" y="0"/>
                    </a:moveTo>
                    <a:lnTo>
                      <a:pt x="2394110" y="0"/>
                    </a:lnTo>
                    <a:cubicBezTo>
                      <a:pt x="2412250" y="0"/>
                      <a:pt x="2426956" y="14706"/>
                      <a:pt x="2426956" y="32846"/>
                    </a:cubicBezTo>
                    <a:lnTo>
                      <a:pt x="2426956" y="309619"/>
                    </a:lnTo>
                    <a:cubicBezTo>
                      <a:pt x="2426956" y="327759"/>
                      <a:pt x="2412250" y="342464"/>
                      <a:pt x="2394110" y="342464"/>
                    </a:cubicBezTo>
                    <a:lnTo>
                      <a:pt x="32846" y="342464"/>
                    </a:lnTo>
                    <a:cubicBezTo>
                      <a:pt x="14706" y="342464"/>
                      <a:pt x="0" y="327759"/>
                      <a:pt x="0" y="309619"/>
                    </a:cubicBezTo>
                    <a:lnTo>
                      <a:pt x="0" y="32846"/>
                    </a:lnTo>
                    <a:cubicBezTo>
                      <a:pt x="0" y="14706"/>
                      <a:pt x="14706" y="0"/>
                      <a:pt x="32846" y="0"/>
                    </a:cubicBezTo>
                    <a:close/>
                  </a:path>
                </a:pathLst>
              </a:custGeom>
              <a:solidFill>
                <a:srgbClr val="FD9E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20"/>
              <p:cNvSpPr txBox="1"/>
              <p:nvPr/>
            </p:nvSpPr>
            <p:spPr>
              <a:xfrm>
                <a:off x="0" y="-38100"/>
                <a:ext cx="2426956" cy="3805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1" name="Google Shape;601;p20"/>
          <p:cNvGrpSpPr/>
          <p:nvPr/>
        </p:nvGrpSpPr>
        <p:grpSpPr>
          <a:xfrm>
            <a:off x="10366230" y="7898829"/>
            <a:ext cx="6547528" cy="1744553"/>
            <a:chOff x="0" y="-137050"/>
            <a:chExt cx="8730038" cy="2326069"/>
          </a:xfrm>
        </p:grpSpPr>
        <p:grpSp>
          <p:nvGrpSpPr>
            <p:cNvPr id="602" name="Google Shape;602;p20"/>
            <p:cNvGrpSpPr/>
            <p:nvPr/>
          </p:nvGrpSpPr>
          <p:grpSpPr>
            <a:xfrm>
              <a:off x="0" y="-137050"/>
              <a:ext cx="8730038" cy="2326069"/>
              <a:chOff x="0" y="-38100"/>
              <a:chExt cx="2426956" cy="646649"/>
            </a:xfrm>
          </p:grpSpPr>
          <p:sp>
            <p:nvSpPr>
              <p:cNvPr id="603" name="Google Shape;603;p20"/>
              <p:cNvSpPr/>
              <p:nvPr/>
            </p:nvSpPr>
            <p:spPr>
              <a:xfrm>
                <a:off x="0" y="0"/>
                <a:ext cx="2426956" cy="608549"/>
              </a:xfrm>
              <a:custGeom>
                <a:rect b="b" l="l" r="r" t="t"/>
                <a:pathLst>
                  <a:path extrusionOk="0" h="608549" w="2426956">
                    <a:moveTo>
                      <a:pt x="54036" y="0"/>
                    </a:moveTo>
                    <a:lnTo>
                      <a:pt x="2372920" y="0"/>
                    </a:lnTo>
                    <a:cubicBezTo>
                      <a:pt x="2402763" y="0"/>
                      <a:pt x="2426956" y="24193"/>
                      <a:pt x="2426956" y="54036"/>
                    </a:cubicBezTo>
                    <a:lnTo>
                      <a:pt x="2426956" y="554512"/>
                    </a:lnTo>
                    <a:cubicBezTo>
                      <a:pt x="2426956" y="584356"/>
                      <a:pt x="2402763" y="608549"/>
                      <a:pt x="2372920" y="608549"/>
                    </a:cubicBezTo>
                    <a:lnTo>
                      <a:pt x="54036" y="608549"/>
                    </a:lnTo>
                    <a:cubicBezTo>
                      <a:pt x="24193" y="608549"/>
                      <a:pt x="0" y="584356"/>
                      <a:pt x="0" y="554512"/>
                    </a:cubicBezTo>
                    <a:lnTo>
                      <a:pt x="0" y="54036"/>
                    </a:lnTo>
                    <a:cubicBezTo>
                      <a:pt x="0" y="24193"/>
                      <a:pt x="24193" y="0"/>
                      <a:pt x="540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20"/>
              <p:cNvSpPr txBox="1"/>
              <p:nvPr/>
            </p:nvSpPr>
            <p:spPr>
              <a:xfrm>
                <a:off x="0" y="-38100"/>
                <a:ext cx="2426956" cy="646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5" name="Google Shape;605;p20"/>
            <p:cNvGrpSpPr/>
            <p:nvPr/>
          </p:nvGrpSpPr>
          <p:grpSpPr>
            <a:xfrm>
              <a:off x="0" y="-137050"/>
              <a:ext cx="8730038" cy="1368934"/>
              <a:chOff x="0" y="-38100"/>
              <a:chExt cx="2426956" cy="380564"/>
            </a:xfrm>
          </p:grpSpPr>
          <p:sp>
            <p:nvSpPr>
              <p:cNvPr id="606" name="Google Shape;606;p20"/>
              <p:cNvSpPr/>
              <p:nvPr/>
            </p:nvSpPr>
            <p:spPr>
              <a:xfrm>
                <a:off x="0" y="0"/>
                <a:ext cx="2426956" cy="342464"/>
              </a:xfrm>
              <a:custGeom>
                <a:rect b="b" l="l" r="r" t="t"/>
                <a:pathLst>
                  <a:path extrusionOk="0" h="342464" w="2426956">
                    <a:moveTo>
                      <a:pt x="32846" y="0"/>
                    </a:moveTo>
                    <a:lnTo>
                      <a:pt x="2394110" y="0"/>
                    </a:lnTo>
                    <a:cubicBezTo>
                      <a:pt x="2412250" y="0"/>
                      <a:pt x="2426956" y="14706"/>
                      <a:pt x="2426956" y="32846"/>
                    </a:cubicBezTo>
                    <a:lnTo>
                      <a:pt x="2426956" y="309619"/>
                    </a:lnTo>
                    <a:cubicBezTo>
                      <a:pt x="2426956" y="327759"/>
                      <a:pt x="2412250" y="342464"/>
                      <a:pt x="2394110" y="342464"/>
                    </a:cubicBezTo>
                    <a:lnTo>
                      <a:pt x="32846" y="342464"/>
                    </a:lnTo>
                    <a:cubicBezTo>
                      <a:pt x="14706" y="342464"/>
                      <a:pt x="0" y="327759"/>
                      <a:pt x="0" y="309619"/>
                    </a:cubicBezTo>
                    <a:lnTo>
                      <a:pt x="0" y="32846"/>
                    </a:lnTo>
                    <a:cubicBezTo>
                      <a:pt x="0" y="14706"/>
                      <a:pt x="14706" y="0"/>
                      <a:pt x="32846" y="0"/>
                    </a:cubicBezTo>
                    <a:close/>
                  </a:path>
                </a:pathLst>
              </a:custGeom>
              <a:solidFill>
                <a:srgbClr val="B9BB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20"/>
              <p:cNvSpPr txBox="1"/>
              <p:nvPr/>
            </p:nvSpPr>
            <p:spPr>
              <a:xfrm>
                <a:off x="0" y="-38100"/>
                <a:ext cx="2426956" cy="3805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8" name="Google Shape;608;p20"/>
          <p:cNvGrpSpPr/>
          <p:nvPr/>
        </p:nvGrpSpPr>
        <p:grpSpPr>
          <a:xfrm>
            <a:off x="10366230" y="3022421"/>
            <a:ext cx="6547528" cy="1744553"/>
            <a:chOff x="0" y="-137050"/>
            <a:chExt cx="8730038" cy="2326069"/>
          </a:xfrm>
        </p:grpSpPr>
        <p:grpSp>
          <p:nvGrpSpPr>
            <p:cNvPr id="609" name="Google Shape;609;p20"/>
            <p:cNvGrpSpPr/>
            <p:nvPr/>
          </p:nvGrpSpPr>
          <p:grpSpPr>
            <a:xfrm>
              <a:off x="0" y="-137050"/>
              <a:ext cx="8730038" cy="2326069"/>
              <a:chOff x="0" y="-38100"/>
              <a:chExt cx="2426956" cy="646649"/>
            </a:xfrm>
          </p:grpSpPr>
          <p:sp>
            <p:nvSpPr>
              <p:cNvPr id="610" name="Google Shape;610;p20"/>
              <p:cNvSpPr/>
              <p:nvPr/>
            </p:nvSpPr>
            <p:spPr>
              <a:xfrm>
                <a:off x="0" y="0"/>
                <a:ext cx="2426956" cy="608549"/>
              </a:xfrm>
              <a:custGeom>
                <a:rect b="b" l="l" r="r" t="t"/>
                <a:pathLst>
                  <a:path extrusionOk="0" h="608549" w="2426956">
                    <a:moveTo>
                      <a:pt x="54036" y="0"/>
                    </a:moveTo>
                    <a:lnTo>
                      <a:pt x="2372920" y="0"/>
                    </a:lnTo>
                    <a:cubicBezTo>
                      <a:pt x="2402763" y="0"/>
                      <a:pt x="2426956" y="24193"/>
                      <a:pt x="2426956" y="54036"/>
                    </a:cubicBezTo>
                    <a:lnTo>
                      <a:pt x="2426956" y="554512"/>
                    </a:lnTo>
                    <a:cubicBezTo>
                      <a:pt x="2426956" y="584356"/>
                      <a:pt x="2402763" y="608549"/>
                      <a:pt x="2372920" y="608549"/>
                    </a:cubicBezTo>
                    <a:lnTo>
                      <a:pt x="54036" y="608549"/>
                    </a:lnTo>
                    <a:cubicBezTo>
                      <a:pt x="24193" y="608549"/>
                      <a:pt x="0" y="584356"/>
                      <a:pt x="0" y="554512"/>
                    </a:cubicBezTo>
                    <a:lnTo>
                      <a:pt x="0" y="54036"/>
                    </a:lnTo>
                    <a:cubicBezTo>
                      <a:pt x="0" y="24193"/>
                      <a:pt x="24193" y="0"/>
                      <a:pt x="540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20"/>
              <p:cNvSpPr txBox="1"/>
              <p:nvPr/>
            </p:nvSpPr>
            <p:spPr>
              <a:xfrm>
                <a:off x="0" y="-38100"/>
                <a:ext cx="2426956" cy="646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2" name="Google Shape;612;p20"/>
            <p:cNvGrpSpPr/>
            <p:nvPr/>
          </p:nvGrpSpPr>
          <p:grpSpPr>
            <a:xfrm>
              <a:off x="0" y="-137050"/>
              <a:ext cx="8730038" cy="1368934"/>
              <a:chOff x="0" y="-38100"/>
              <a:chExt cx="2426956" cy="380564"/>
            </a:xfrm>
          </p:grpSpPr>
          <p:sp>
            <p:nvSpPr>
              <p:cNvPr id="613" name="Google Shape;613;p20"/>
              <p:cNvSpPr/>
              <p:nvPr/>
            </p:nvSpPr>
            <p:spPr>
              <a:xfrm>
                <a:off x="0" y="0"/>
                <a:ext cx="2426956" cy="342464"/>
              </a:xfrm>
              <a:custGeom>
                <a:rect b="b" l="l" r="r" t="t"/>
                <a:pathLst>
                  <a:path extrusionOk="0" h="342464" w="2426956">
                    <a:moveTo>
                      <a:pt x="32846" y="0"/>
                    </a:moveTo>
                    <a:lnTo>
                      <a:pt x="2394110" y="0"/>
                    </a:lnTo>
                    <a:cubicBezTo>
                      <a:pt x="2412250" y="0"/>
                      <a:pt x="2426956" y="14706"/>
                      <a:pt x="2426956" y="32846"/>
                    </a:cubicBezTo>
                    <a:lnTo>
                      <a:pt x="2426956" y="309619"/>
                    </a:lnTo>
                    <a:cubicBezTo>
                      <a:pt x="2426956" y="327759"/>
                      <a:pt x="2412250" y="342464"/>
                      <a:pt x="2394110" y="342464"/>
                    </a:cubicBezTo>
                    <a:lnTo>
                      <a:pt x="32846" y="342464"/>
                    </a:lnTo>
                    <a:cubicBezTo>
                      <a:pt x="14706" y="342464"/>
                      <a:pt x="0" y="327759"/>
                      <a:pt x="0" y="309619"/>
                    </a:cubicBezTo>
                    <a:lnTo>
                      <a:pt x="0" y="32846"/>
                    </a:lnTo>
                    <a:cubicBezTo>
                      <a:pt x="0" y="14706"/>
                      <a:pt x="14706" y="0"/>
                      <a:pt x="32846" y="0"/>
                    </a:cubicBezTo>
                    <a:close/>
                  </a:path>
                </a:pathLst>
              </a:custGeom>
              <a:solidFill>
                <a:srgbClr val="87C0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20"/>
              <p:cNvSpPr txBox="1"/>
              <p:nvPr/>
            </p:nvSpPr>
            <p:spPr>
              <a:xfrm>
                <a:off x="0" y="-38100"/>
                <a:ext cx="2426956" cy="3805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5" name="Google Shape;615;p20"/>
          <p:cNvGrpSpPr/>
          <p:nvPr/>
        </p:nvGrpSpPr>
        <p:grpSpPr>
          <a:xfrm>
            <a:off x="1028700" y="2652046"/>
            <a:ext cx="1390241" cy="1390241"/>
            <a:chOff x="0" y="0"/>
            <a:chExt cx="1853654" cy="1853654"/>
          </a:xfrm>
        </p:grpSpPr>
        <p:grpSp>
          <p:nvGrpSpPr>
            <p:cNvPr id="616" name="Google Shape;616;p20"/>
            <p:cNvGrpSpPr/>
            <p:nvPr/>
          </p:nvGrpSpPr>
          <p:grpSpPr>
            <a:xfrm>
              <a:off x="0" y="0"/>
              <a:ext cx="1853654" cy="1853654"/>
              <a:chOff x="0" y="0"/>
              <a:chExt cx="812800" cy="812800"/>
            </a:xfrm>
          </p:grpSpPr>
          <p:sp>
            <p:nvSpPr>
              <p:cNvPr id="617" name="Google Shape;61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9BBBB"/>
              </a:solidFill>
              <a:ln cap="sq" cmpd="sng" w="476250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25" lIns="34225" spcFirstLastPara="1" rIns="34225" wrap="square" tIns="34225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9" name="Google Shape;619;p20"/>
            <p:cNvGrpSpPr/>
            <p:nvPr/>
          </p:nvGrpSpPr>
          <p:grpSpPr>
            <a:xfrm>
              <a:off x="176902" y="176902"/>
              <a:ext cx="1499851" cy="1499851"/>
              <a:chOff x="0" y="0"/>
              <a:chExt cx="812800" cy="812800"/>
            </a:xfrm>
          </p:grpSpPr>
          <p:sp>
            <p:nvSpPr>
              <p:cNvPr id="620" name="Google Shape;62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AF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25" lIns="34225" spcFirstLastPara="1" rIns="34225" wrap="square" tIns="34225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22" name="Google Shape;622;p20"/>
          <p:cNvGrpSpPr/>
          <p:nvPr/>
        </p:nvGrpSpPr>
        <p:grpSpPr>
          <a:xfrm>
            <a:off x="5175116" y="5162152"/>
            <a:ext cx="1390241" cy="1390241"/>
            <a:chOff x="0" y="0"/>
            <a:chExt cx="1853654" cy="1853654"/>
          </a:xfrm>
        </p:grpSpPr>
        <p:grpSp>
          <p:nvGrpSpPr>
            <p:cNvPr id="623" name="Google Shape;623;p20"/>
            <p:cNvGrpSpPr/>
            <p:nvPr/>
          </p:nvGrpSpPr>
          <p:grpSpPr>
            <a:xfrm>
              <a:off x="0" y="0"/>
              <a:ext cx="1853654" cy="1853654"/>
              <a:chOff x="0" y="0"/>
              <a:chExt cx="812800" cy="812800"/>
            </a:xfrm>
          </p:grpSpPr>
          <p:sp>
            <p:nvSpPr>
              <p:cNvPr id="624" name="Google Shape;62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9BBBB"/>
              </a:solidFill>
              <a:ln cap="sq" cmpd="sng" w="476250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25" lIns="34225" spcFirstLastPara="1" rIns="34225" wrap="square" tIns="34225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6" name="Google Shape;626;p20"/>
            <p:cNvGrpSpPr/>
            <p:nvPr/>
          </p:nvGrpSpPr>
          <p:grpSpPr>
            <a:xfrm>
              <a:off x="176902" y="176902"/>
              <a:ext cx="1499851" cy="1499851"/>
              <a:chOff x="0" y="0"/>
              <a:chExt cx="812800" cy="812800"/>
            </a:xfrm>
          </p:grpSpPr>
          <p:sp>
            <p:nvSpPr>
              <p:cNvPr id="627" name="Google Shape;62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34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25" lIns="34225" spcFirstLastPara="1" rIns="34225" wrap="square" tIns="34225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29" name="Google Shape;629;p20"/>
          <p:cNvGrpSpPr/>
          <p:nvPr/>
        </p:nvGrpSpPr>
        <p:grpSpPr>
          <a:xfrm>
            <a:off x="1028700" y="7535289"/>
            <a:ext cx="1390241" cy="1390241"/>
            <a:chOff x="0" y="0"/>
            <a:chExt cx="1853654" cy="1853654"/>
          </a:xfrm>
        </p:grpSpPr>
        <p:grpSp>
          <p:nvGrpSpPr>
            <p:cNvPr id="630" name="Google Shape;630;p20"/>
            <p:cNvGrpSpPr/>
            <p:nvPr/>
          </p:nvGrpSpPr>
          <p:grpSpPr>
            <a:xfrm>
              <a:off x="0" y="0"/>
              <a:ext cx="1853654" cy="1853654"/>
              <a:chOff x="0" y="0"/>
              <a:chExt cx="812800" cy="812800"/>
            </a:xfrm>
          </p:grpSpPr>
          <p:sp>
            <p:nvSpPr>
              <p:cNvPr id="631" name="Google Shape;63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9BBBB"/>
              </a:solidFill>
              <a:ln cap="sq" cmpd="sng" w="476250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25" lIns="34225" spcFirstLastPara="1" rIns="34225" wrap="square" tIns="34225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3" name="Google Shape;633;p20"/>
            <p:cNvGrpSpPr/>
            <p:nvPr/>
          </p:nvGrpSpPr>
          <p:grpSpPr>
            <a:xfrm>
              <a:off x="176902" y="176902"/>
              <a:ext cx="1499851" cy="1499851"/>
              <a:chOff x="0" y="0"/>
              <a:chExt cx="812800" cy="812800"/>
            </a:xfrm>
          </p:grpSpPr>
          <p:sp>
            <p:nvSpPr>
              <p:cNvPr id="634" name="Google Shape;63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9E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25" lIns="34225" spcFirstLastPara="1" rIns="34225" wrap="square" tIns="34225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36" name="Google Shape;636;p20"/>
          <p:cNvGrpSpPr/>
          <p:nvPr/>
        </p:nvGrpSpPr>
        <p:grpSpPr>
          <a:xfrm>
            <a:off x="9671110" y="7535289"/>
            <a:ext cx="1390241" cy="1390241"/>
            <a:chOff x="0" y="0"/>
            <a:chExt cx="1853654" cy="1853654"/>
          </a:xfrm>
        </p:grpSpPr>
        <p:grpSp>
          <p:nvGrpSpPr>
            <p:cNvPr id="637" name="Google Shape;637;p20"/>
            <p:cNvGrpSpPr/>
            <p:nvPr/>
          </p:nvGrpSpPr>
          <p:grpSpPr>
            <a:xfrm>
              <a:off x="0" y="0"/>
              <a:ext cx="1853654" cy="1853654"/>
              <a:chOff x="0" y="0"/>
              <a:chExt cx="812800" cy="812800"/>
            </a:xfrm>
          </p:grpSpPr>
          <p:sp>
            <p:nvSpPr>
              <p:cNvPr id="638" name="Google Shape;63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9BBBB"/>
              </a:solidFill>
              <a:ln cap="sq" cmpd="sng" w="476250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25" lIns="34225" spcFirstLastPara="1" rIns="34225" wrap="square" tIns="34225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0" name="Google Shape;640;p20"/>
            <p:cNvGrpSpPr/>
            <p:nvPr/>
          </p:nvGrpSpPr>
          <p:grpSpPr>
            <a:xfrm>
              <a:off x="176902" y="176902"/>
              <a:ext cx="1499851" cy="1499851"/>
              <a:chOff x="0" y="0"/>
              <a:chExt cx="812800" cy="812800"/>
            </a:xfrm>
          </p:grpSpPr>
          <p:sp>
            <p:nvSpPr>
              <p:cNvPr id="641" name="Google Shape;64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9BB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25" lIns="34225" spcFirstLastPara="1" rIns="34225" wrap="square" tIns="34225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43" name="Google Shape;643;p20"/>
          <p:cNvGrpSpPr/>
          <p:nvPr/>
        </p:nvGrpSpPr>
        <p:grpSpPr>
          <a:xfrm>
            <a:off x="9671110" y="2658881"/>
            <a:ext cx="1390241" cy="1390241"/>
            <a:chOff x="0" y="0"/>
            <a:chExt cx="1853654" cy="1853654"/>
          </a:xfrm>
        </p:grpSpPr>
        <p:grpSp>
          <p:nvGrpSpPr>
            <p:cNvPr id="644" name="Google Shape;644;p20"/>
            <p:cNvGrpSpPr/>
            <p:nvPr/>
          </p:nvGrpSpPr>
          <p:grpSpPr>
            <a:xfrm>
              <a:off x="0" y="0"/>
              <a:ext cx="1853654" cy="1853654"/>
              <a:chOff x="0" y="0"/>
              <a:chExt cx="812800" cy="812800"/>
            </a:xfrm>
          </p:grpSpPr>
          <p:sp>
            <p:nvSpPr>
              <p:cNvPr id="645" name="Google Shape;64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9BBBB"/>
              </a:solidFill>
              <a:ln cap="sq" cmpd="sng" w="476250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25" lIns="34225" spcFirstLastPara="1" rIns="34225" wrap="square" tIns="34225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20"/>
            <p:cNvGrpSpPr/>
            <p:nvPr/>
          </p:nvGrpSpPr>
          <p:grpSpPr>
            <a:xfrm>
              <a:off x="176902" y="176902"/>
              <a:ext cx="1499851" cy="1499851"/>
              <a:chOff x="0" y="0"/>
              <a:chExt cx="812800" cy="812800"/>
            </a:xfrm>
          </p:grpSpPr>
          <p:sp>
            <p:nvSpPr>
              <p:cNvPr id="648" name="Google Shape;64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7C0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25" lIns="34225" spcFirstLastPara="1" rIns="34225" wrap="square" tIns="34225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50" name="Google Shape;650;p20"/>
          <p:cNvSpPr txBox="1"/>
          <p:nvPr/>
        </p:nvSpPr>
        <p:spPr>
          <a:xfrm>
            <a:off x="4965836" y="1845596"/>
            <a:ext cx="8356327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103C5D"/>
                </a:solidFill>
                <a:latin typeface="Rubik"/>
                <a:ea typeface="Rubik"/>
                <a:cs typeface="Rubik"/>
                <a:sym typeface="Rubik"/>
              </a:rPr>
              <a:t>The Importance of Ethical Leadership</a:t>
            </a:r>
            <a:endParaRPr/>
          </a:p>
        </p:txBody>
      </p:sp>
      <p:sp>
        <p:nvSpPr>
          <p:cNvPr id="651" name="Google Shape;651;p20"/>
          <p:cNvSpPr txBox="1"/>
          <p:nvPr/>
        </p:nvSpPr>
        <p:spPr>
          <a:xfrm>
            <a:off x="1374242" y="647700"/>
            <a:ext cx="15539517" cy="1069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9" u="none" cap="none" strike="noStrike">
                <a:solidFill>
                  <a:srgbClr val="004873"/>
                </a:solidFill>
                <a:latin typeface="Rubik"/>
                <a:ea typeface="Rubik"/>
                <a:cs typeface="Rubik"/>
                <a:sym typeface="Rubik"/>
              </a:rPr>
              <a:t>Ethical Dilemmas Infographics</a:t>
            </a:r>
            <a:endParaRPr/>
          </a:p>
        </p:txBody>
      </p:sp>
      <p:sp>
        <p:nvSpPr>
          <p:cNvPr id="652" name="Google Shape;652;p20"/>
          <p:cNvSpPr txBox="1"/>
          <p:nvPr/>
        </p:nvSpPr>
        <p:spPr>
          <a:xfrm>
            <a:off x="2808111" y="3375742"/>
            <a:ext cx="602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Introduction to Ethical Leadership</a:t>
            </a:r>
            <a:endParaRPr/>
          </a:p>
        </p:txBody>
      </p:sp>
      <p:sp>
        <p:nvSpPr>
          <p:cNvPr id="653" name="Google Shape;653;p20"/>
          <p:cNvSpPr txBox="1"/>
          <p:nvPr/>
        </p:nvSpPr>
        <p:spPr>
          <a:xfrm>
            <a:off x="6957282" y="5885847"/>
            <a:ext cx="602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Benefits of Ethical Leadership</a:t>
            </a:r>
            <a:endParaRPr/>
          </a:p>
        </p:txBody>
      </p:sp>
      <p:sp>
        <p:nvSpPr>
          <p:cNvPr id="654" name="Google Shape;654;p20"/>
          <p:cNvSpPr txBox="1"/>
          <p:nvPr/>
        </p:nvSpPr>
        <p:spPr>
          <a:xfrm>
            <a:off x="2808111" y="8323372"/>
            <a:ext cx="602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How to Develop Ethical Skills</a:t>
            </a:r>
            <a:endParaRPr/>
          </a:p>
        </p:txBody>
      </p:sp>
      <p:sp>
        <p:nvSpPr>
          <p:cNvPr id="655" name="Google Shape;655;p20"/>
          <p:cNvSpPr txBox="1"/>
          <p:nvPr/>
        </p:nvSpPr>
        <p:spPr>
          <a:xfrm>
            <a:off x="11451875" y="8323372"/>
            <a:ext cx="745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Ethical Leadership in the Workplace</a:t>
            </a:r>
            <a:endParaRPr/>
          </a:p>
        </p:txBody>
      </p:sp>
      <p:sp>
        <p:nvSpPr>
          <p:cNvPr id="656" name="Google Shape;656;p20"/>
          <p:cNvSpPr txBox="1"/>
          <p:nvPr/>
        </p:nvSpPr>
        <p:spPr>
          <a:xfrm>
            <a:off x="11451875" y="3382576"/>
            <a:ext cx="602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Principles of Ethical Leadership</a:t>
            </a:r>
            <a:endParaRPr/>
          </a:p>
        </p:txBody>
      </p:sp>
      <p:sp>
        <p:nvSpPr>
          <p:cNvPr id="657" name="Google Shape;657;p20"/>
          <p:cNvSpPr txBox="1"/>
          <p:nvPr/>
        </p:nvSpPr>
        <p:spPr>
          <a:xfrm>
            <a:off x="2579511" y="4183586"/>
            <a:ext cx="5262396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658" name="Google Shape;658;p20"/>
          <p:cNvSpPr txBox="1"/>
          <p:nvPr/>
        </p:nvSpPr>
        <p:spPr>
          <a:xfrm>
            <a:off x="2579511" y="9069388"/>
            <a:ext cx="5262396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659" name="Google Shape;659;p20"/>
          <p:cNvSpPr txBox="1"/>
          <p:nvPr/>
        </p:nvSpPr>
        <p:spPr>
          <a:xfrm>
            <a:off x="11223275" y="4183586"/>
            <a:ext cx="5262396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660" name="Google Shape;660;p20"/>
          <p:cNvSpPr txBox="1"/>
          <p:nvPr/>
        </p:nvSpPr>
        <p:spPr>
          <a:xfrm>
            <a:off x="6728682" y="6689758"/>
            <a:ext cx="5262396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661" name="Google Shape;661;p20"/>
          <p:cNvSpPr txBox="1"/>
          <p:nvPr/>
        </p:nvSpPr>
        <p:spPr>
          <a:xfrm>
            <a:off x="11223275" y="9069388"/>
            <a:ext cx="5262396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pic>
        <p:nvPicPr>
          <p:cNvPr id="662" name="Google Shape;66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6299" y="5450750"/>
            <a:ext cx="770900" cy="75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20162" y="7935950"/>
            <a:ext cx="692150" cy="65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3988" y="7868625"/>
            <a:ext cx="559678" cy="72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86383" y="2928896"/>
            <a:ext cx="559675" cy="836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08875" y="2928900"/>
            <a:ext cx="829925" cy="7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F0F7"/>
        </a:solidFill>
      </p:bgPr>
    </p:bg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21"/>
          <p:cNvGrpSpPr/>
          <p:nvPr/>
        </p:nvGrpSpPr>
        <p:grpSpPr>
          <a:xfrm>
            <a:off x="1028700" y="3410359"/>
            <a:ext cx="3410844" cy="3410844"/>
            <a:chOff x="0" y="0"/>
            <a:chExt cx="812800" cy="812800"/>
          </a:xfrm>
        </p:grpSpPr>
        <p:sp>
          <p:nvSpPr>
            <p:cNvPr id="672" name="Google Shape;672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4" name="Google Shape;674;p21"/>
          <p:cNvGrpSpPr/>
          <p:nvPr/>
        </p:nvGrpSpPr>
        <p:grpSpPr>
          <a:xfrm>
            <a:off x="7265807" y="3410359"/>
            <a:ext cx="3410844" cy="3410844"/>
            <a:chOff x="0" y="0"/>
            <a:chExt cx="812800" cy="812800"/>
          </a:xfrm>
        </p:grpSpPr>
        <p:sp>
          <p:nvSpPr>
            <p:cNvPr id="675" name="Google Shape;675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7" name="Google Shape;677;p21"/>
          <p:cNvGrpSpPr/>
          <p:nvPr/>
        </p:nvGrpSpPr>
        <p:grpSpPr>
          <a:xfrm>
            <a:off x="13502915" y="3410359"/>
            <a:ext cx="3410844" cy="3410844"/>
            <a:chOff x="0" y="0"/>
            <a:chExt cx="812800" cy="812800"/>
          </a:xfrm>
        </p:grpSpPr>
        <p:sp>
          <p:nvSpPr>
            <p:cNvPr id="678" name="Google Shape;678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0" name="Google Shape;680;p21"/>
          <p:cNvSpPr txBox="1"/>
          <p:nvPr/>
        </p:nvSpPr>
        <p:spPr>
          <a:xfrm>
            <a:off x="2462287" y="2317747"/>
            <a:ext cx="133635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103C5D"/>
                </a:solidFill>
                <a:latin typeface="Rubik"/>
                <a:ea typeface="Rubik"/>
                <a:cs typeface="Rubik"/>
                <a:sym typeface="Rubik"/>
              </a:rPr>
              <a:t>Conclusion: Embracing Ethical Dilemmas for a Better Future</a:t>
            </a:r>
            <a:endParaRPr/>
          </a:p>
        </p:txBody>
      </p:sp>
      <p:sp>
        <p:nvSpPr>
          <p:cNvPr id="681" name="Google Shape;681;p21"/>
          <p:cNvSpPr txBox="1"/>
          <p:nvPr/>
        </p:nvSpPr>
        <p:spPr>
          <a:xfrm>
            <a:off x="1374242" y="1019175"/>
            <a:ext cx="15539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9" u="none" cap="none" strike="noStrike">
                <a:solidFill>
                  <a:srgbClr val="004873"/>
                </a:solidFill>
                <a:latin typeface="Rubik"/>
                <a:ea typeface="Rubik"/>
                <a:cs typeface="Rubik"/>
                <a:sym typeface="Rubik"/>
              </a:rPr>
              <a:t>Ethical Dilemmas Infographics</a:t>
            </a:r>
            <a:endParaRPr/>
          </a:p>
        </p:txBody>
      </p:sp>
      <p:pic>
        <p:nvPicPr>
          <p:cNvPr id="682" name="Google Shape;68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925068" y="3306727"/>
            <a:ext cx="3618107" cy="3618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7162176" y="3306727"/>
            <a:ext cx="3618107" cy="3618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13399283" y="3306727"/>
            <a:ext cx="3618107" cy="36181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5" name="Google Shape;685;p21"/>
          <p:cNvGrpSpPr/>
          <p:nvPr/>
        </p:nvGrpSpPr>
        <p:grpSpPr>
          <a:xfrm>
            <a:off x="1835921" y="4217580"/>
            <a:ext cx="1796402" cy="1796402"/>
            <a:chOff x="0" y="0"/>
            <a:chExt cx="812800" cy="812800"/>
          </a:xfrm>
        </p:grpSpPr>
        <p:sp>
          <p:nvSpPr>
            <p:cNvPr id="686" name="Google Shape;686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3433"/>
            </a:solidFill>
            <a:ln cap="sq" cmpd="sng" w="18097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8" name="Google Shape;688;p21"/>
          <p:cNvGrpSpPr/>
          <p:nvPr/>
        </p:nvGrpSpPr>
        <p:grpSpPr>
          <a:xfrm>
            <a:off x="8073028" y="4217580"/>
            <a:ext cx="1796402" cy="1796402"/>
            <a:chOff x="0" y="0"/>
            <a:chExt cx="812800" cy="812800"/>
          </a:xfrm>
        </p:grpSpPr>
        <p:sp>
          <p:nvSpPr>
            <p:cNvPr id="689" name="Google Shape;689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AF62"/>
            </a:solidFill>
            <a:ln cap="sq" cmpd="sng" w="18097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21"/>
          <p:cNvGrpSpPr/>
          <p:nvPr/>
        </p:nvGrpSpPr>
        <p:grpSpPr>
          <a:xfrm>
            <a:off x="14310136" y="4217580"/>
            <a:ext cx="1796402" cy="1796402"/>
            <a:chOff x="0" y="0"/>
            <a:chExt cx="812800" cy="812800"/>
          </a:xfrm>
        </p:grpSpPr>
        <p:sp>
          <p:nvSpPr>
            <p:cNvPr id="692" name="Google Shape;692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7C0D5"/>
            </a:solidFill>
            <a:ln cap="sq" cmpd="sng" w="18097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4" name="Google Shape;694;p21"/>
          <p:cNvGrpSpPr/>
          <p:nvPr/>
        </p:nvGrpSpPr>
        <p:grpSpPr>
          <a:xfrm>
            <a:off x="982391" y="7227244"/>
            <a:ext cx="3996885" cy="2384165"/>
            <a:chOff x="-61746" y="1"/>
            <a:chExt cx="5329181" cy="3178885"/>
          </a:xfrm>
        </p:grpSpPr>
        <p:grpSp>
          <p:nvGrpSpPr>
            <p:cNvPr id="695" name="Google Shape;695;p21"/>
            <p:cNvGrpSpPr/>
            <p:nvPr/>
          </p:nvGrpSpPr>
          <p:grpSpPr>
            <a:xfrm rot="-5400000">
              <a:off x="1023369" y="-1085115"/>
              <a:ext cx="3158950" cy="5329180"/>
              <a:chOff x="0" y="-38100"/>
              <a:chExt cx="1949234" cy="3288376"/>
            </a:xfrm>
          </p:grpSpPr>
          <p:sp>
            <p:nvSpPr>
              <p:cNvPr id="696" name="Google Shape;696;p21"/>
              <p:cNvSpPr/>
              <p:nvPr/>
            </p:nvSpPr>
            <p:spPr>
              <a:xfrm>
                <a:off x="0" y="0"/>
                <a:ext cx="1949234" cy="3250276"/>
              </a:xfrm>
              <a:custGeom>
                <a:rect b="b" l="l" r="r" t="t"/>
                <a:pathLst>
                  <a:path extrusionOk="0" h="3250276" w="1949234">
                    <a:moveTo>
                      <a:pt x="166654" y="0"/>
                    </a:moveTo>
                    <a:lnTo>
                      <a:pt x="1782580" y="0"/>
                    </a:lnTo>
                    <a:cubicBezTo>
                      <a:pt x="1874620" y="0"/>
                      <a:pt x="1949234" y="74613"/>
                      <a:pt x="1949234" y="166654"/>
                    </a:cubicBezTo>
                    <a:lnTo>
                      <a:pt x="1949234" y="3083622"/>
                    </a:lnTo>
                    <a:cubicBezTo>
                      <a:pt x="1949234" y="3175663"/>
                      <a:pt x="1874620" y="3250276"/>
                      <a:pt x="1782580" y="3250276"/>
                    </a:cubicBezTo>
                    <a:lnTo>
                      <a:pt x="166654" y="3250276"/>
                    </a:lnTo>
                    <a:cubicBezTo>
                      <a:pt x="74613" y="3250276"/>
                      <a:pt x="0" y="3175663"/>
                      <a:pt x="0" y="3083622"/>
                    </a:cubicBezTo>
                    <a:lnTo>
                      <a:pt x="0" y="166654"/>
                    </a:lnTo>
                    <a:cubicBezTo>
                      <a:pt x="0" y="74613"/>
                      <a:pt x="74613" y="0"/>
                      <a:pt x="166654" y="0"/>
                    </a:cubicBezTo>
                    <a:close/>
                  </a:path>
                </a:pathLst>
              </a:custGeom>
              <a:solidFill>
                <a:srgbClr val="FC34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21"/>
              <p:cNvSpPr txBox="1"/>
              <p:nvPr/>
            </p:nvSpPr>
            <p:spPr>
              <a:xfrm>
                <a:off x="0" y="-38100"/>
                <a:ext cx="1949234" cy="3288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0500" lIns="20500" spcFirstLastPara="1" rIns="20500" wrap="square" tIns="205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8" name="Google Shape;698;p21"/>
            <p:cNvGrpSpPr/>
            <p:nvPr/>
          </p:nvGrpSpPr>
          <p:grpSpPr>
            <a:xfrm rot="-5400000">
              <a:off x="2068061" y="-20488"/>
              <a:ext cx="1069567" cy="5329180"/>
              <a:chOff x="0" y="-38100"/>
              <a:chExt cx="659977" cy="3288376"/>
            </a:xfrm>
          </p:grpSpPr>
          <p:sp>
            <p:nvSpPr>
              <p:cNvPr id="699" name="Google Shape;699;p21"/>
              <p:cNvSpPr/>
              <p:nvPr/>
            </p:nvSpPr>
            <p:spPr>
              <a:xfrm>
                <a:off x="0" y="0"/>
                <a:ext cx="659977" cy="3250276"/>
              </a:xfrm>
              <a:custGeom>
                <a:rect b="b" l="l" r="r" t="t"/>
                <a:pathLst>
                  <a:path extrusionOk="0" h="3250276" w="659977">
                    <a:moveTo>
                      <a:pt x="0" y="0"/>
                    </a:moveTo>
                    <a:lnTo>
                      <a:pt x="659977" y="0"/>
                    </a:lnTo>
                    <a:lnTo>
                      <a:pt x="659977" y="3250276"/>
                    </a:lnTo>
                    <a:lnTo>
                      <a:pt x="0" y="32502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700" name="Google Shape;700;p21"/>
              <p:cNvSpPr txBox="1"/>
              <p:nvPr/>
            </p:nvSpPr>
            <p:spPr>
              <a:xfrm>
                <a:off x="0" y="-38100"/>
                <a:ext cx="659977" cy="3288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0500" lIns="20500" spcFirstLastPara="1" rIns="20500" wrap="square" tIns="205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01" name="Google Shape;701;p21"/>
          <p:cNvGrpSpPr/>
          <p:nvPr/>
        </p:nvGrpSpPr>
        <p:grpSpPr>
          <a:xfrm>
            <a:off x="7122403" y="7227244"/>
            <a:ext cx="3996885" cy="2384165"/>
            <a:chOff x="-61746" y="1"/>
            <a:chExt cx="5329181" cy="3178885"/>
          </a:xfrm>
        </p:grpSpPr>
        <p:grpSp>
          <p:nvGrpSpPr>
            <p:cNvPr id="702" name="Google Shape;702;p21"/>
            <p:cNvGrpSpPr/>
            <p:nvPr/>
          </p:nvGrpSpPr>
          <p:grpSpPr>
            <a:xfrm rot="-5400000">
              <a:off x="1023369" y="-1085115"/>
              <a:ext cx="3158950" cy="5329180"/>
              <a:chOff x="0" y="-38100"/>
              <a:chExt cx="1949234" cy="3288376"/>
            </a:xfrm>
          </p:grpSpPr>
          <p:sp>
            <p:nvSpPr>
              <p:cNvPr id="703" name="Google Shape;703;p21"/>
              <p:cNvSpPr/>
              <p:nvPr/>
            </p:nvSpPr>
            <p:spPr>
              <a:xfrm>
                <a:off x="0" y="0"/>
                <a:ext cx="1949234" cy="3250276"/>
              </a:xfrm>
              <a:custGeom>
                <a:rect b="b" l="l" r="r" t="t"/>
                <a:pathLst>
                  <a:path extrusionOk="0" h="3250276" w="1949234">
                    <a:moveTo>
                      <a:pt x="166654" y="0"/>
                    </a:moveTo>
                    <a:lnTo>
                      <a:pt x="1782580" y="0"/>
                    </a:lnTo>
                    <a:cubicBezTo>
                      <a:pt x="1874620" y="0"/>
                      <a:pt x="1949234" y="74613"/>
                      <a:pt x="1949234" y="166654"/>
                    </a:cubicBezTo>
                    <a:lnTo>
                      <a:pt x="1949234" y="3083622"/>
                    </a:lnTo>
                    <a:cubicBezTo>
                      <a:pt x="1949234" y="3175663"/>
                      <a:pt x="1874620" y="3250276"/>
                      <a:pt x="1782580" y="3250276"/>
                    </a:cubicBezTo>
                    <a:lnTo>
                      <a:pt x="166654" y="3250276"/>
                    </a:lnTo>
                    <a:cubicBezTo>
                      <a:pt x="74613" y="3250276"/>
                      <a:pt x="0" y="3175663"/>
                      <a:pt x="0" y="3083622"/>
                    </a:cubicBezTo>
                    <a:lnTo>
                      <a:pt x="0" y="166654"/>
                    </a:lnTo>
                    <a:cubicBezTo>
                      <a:pt x="0" y="74613"/>
                      <a:pt x="74613" y="0"/>
                      <a:pt x="166654" y="0"/>
                    </a:cubicBezTo>
                    <a:close/>
                  </a:path>
                </a:pathLst>
              </a:custGeom>
              <a:solidFill>
                <a:srgbClr val="FBAF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21"/>
              <p:cNvSpPr txBox="1"/>
              <p:nvPr/>
            </p:nvSpPr>
            <p:spPr>
              <a:xfrm>
                <a:off x="0" y="-38100"/>
                <a:ext cx="1949234" cy="3288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0500" lIns="20500" spcFirstLastPara="1" rIns="20500" wrap="square" tIns="205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5" name="Google Shape;705;p21"/>
            <p:cNvGrpSpPr/>
            <p:nvPr/>
          </p:nvGrpSpPr>
          <p:grpSpPr>
            <a:xfrm rot="-5400000">
              <a:off x="2068061" y="-20488"/>
              <a:ext cx="1069567" cy="5329180"/>
              <a:chOff x="0" y="-38100"/>
              <a:chExt cx="659977" cy="3288376"/>
            </a:xfrm>
          </p:grpSpPr>
          <p:sp>
            <p:nvSpPr>
              <p:cNvPr id="706" name="Google Shape;706;p21"/>
              <p:cNvSpPr/>
              <p:nvPr/>
            </p:nvSpPr>
            <p:spPr>
              <a:xfrm>
                <a:off x="0" y="0"/>
                <a:ext cx="659977" cy="3250276"/>
              </a:xfrm>
              <a:custGeom>
                <a:rect b="b" l="l" r="r" t="t"/>
                <a:pathLst>
                  <a:path extrusionOk="0" h="3250276" w="659977">
                    <a:moveTo>
                      <a:pt x="0" y="0"/>
                    </a:moveTo>
                    <a:lnTo>
                      <a:pt x="659977" y="0"/>
                    </a:lnTo>
                    <a:lnTo>
                      <a:pt x="659977" y="3250276"/>
                    </a:lnTo>
                    <a:lnTo>
                      <a:pt x="0" y="32502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707" name="Google Shape;707;p21"/>
              <p:cNvSpPr txBox="1"/>
              <p:nvPr/>
            </p:nvSpPr>
            <p:spPr>
              <a:xfrm>
                <a:off x="0" y="-38100"/>
                <a:ext cx="659977" cy="3288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0500" lIns="20500" spcFirstLastPara="1" rIns="20500" wrap="square" tIns="205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08" name="Google Shape;708;p21"/>
          <p:cNvGrpSpPr/>
          <p:nvPr/>
        </p:nvGrpSpPr>
        <p:grpSpPr>
          <a:xfrm>
            <a:off x="13262415" y="7227244"/>
            <a:ext cx="3998199" cy="2384165"/>
            <a:chOff x="-61746" y="1"/>
            <a:chExt cx="5330933" cy="3178885"/>
          </a:xfrm>
        </p:grpSpPr>
        <p:grpSp>
          <p:nvGrpSpPr>
            <p:cNvPr id="709" name="Google Shape;709;p21"/>
            <p:cNvGrpSpPr/>
            <p:nvPr/>
          </p:nvGrpSpPr>
          <p:grpSpPr>
            <a:xfrm rot="-5400000">
              <a:off x="1023369" y="-1085115"/>
              <a:ext cx="3158950" cy="5329180"/>
              <a:chOff x="0" y="-38100"/>
              <a:chExt cx="1949234" cy="3288376"/>
            </a:xfrm>
          </p:grpSpPr>
          <p:sp>
            <p:nvSpPr>
              <p:cNvPr id="710" name="Google Shape;710;p21"/>
              <p:cNvSpPr/>
              <p:nvPr/>
            </p:nvSpPr>
            <p:spPr>
              <a:xfrm>
                <a:off x="0" y="0"/>
                <a:ext cx="1949234" cy="3250276"/>
              </a:xfrm>
              <a:custGeom>
                <a:rect b="b" l="l" r="r" t="t"/>
                <a:pathLst>
                  <a:path extrusionOk="0" h="3250276" w="1949234">
                    <a:moveTo>
                      <a:pt x="166654" y="0"/>
                    </a:moveTo>
                    <a:lnTo>
                      <a:pt x="1782580" y="0"/>
                    </a:lnTo>
                    <a:cubicBezTo>
                      <a:pt x="1874620" y="0"/>
                      <a:pt x="1949234" y="74613"/>
                      <a:pt x="1949234" y="166654"/>
                    </a:cubicBezTo>
                    <a:lnTo>
                      <a:pt x="1949234" y="3083622"/>
                    </a:lnTo>
                    <a:cubicBezTo>
                      <a:pt x="1949234" y="3175663"/>
                      <a:pt x="1874620" y="3250276"/>
                      <a:pt x="1782580" y="3250276"/>
                    </a:cubicBezTo>
                    <a:lnTo>
                      <a:pt x="166654" y="3250276"/>
                    </a:lnTo>
                    <a:cubicBezTo>
                      <a:pt x="74613" y="3250276"/>
                      <a:pt x="0" y="3175663"/>
                      <a:pt x="0" y="3083622"/>
                    </a:cubicBezTo>
                    <a:lnTo>
                      <a:pt x="0" y="166654"/>
                    </a:lnTo>
                    <a:cubicBezTo>
                      <a:pt x="0" y="74613"/>
                      <a:pt x="74613" y="0"/>
                      <a:pt x="166654" y="0"/>
                    </a:cubicBezTo>
                    <a:close/>
                  </a:path>
                </a:pathLst>
              </a:custGeom>
              <a:solidFill>
                <a:srgbClr val="87C0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21"/>
              <p:cNvSpPr txBox="1"/>
              <p:nvPr/>
            </p:nvSpPr>
            <p:spPr>
              <a:xfrm>
                <a:off x="0" y="-38100"/>
                <a:ext cx="1949234" cy="3288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0500" lIns="20500" spcFirstLastPara="1" rIns="20500" wrap="square" tIns="205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2" name="Google Shape;712;p21"/>
            <p:cNvGrpSpPr/>
            <p:nvPr/>
          </p:nvGrpSpPr>
          <p:grpSpPr>
            <a:xfrm rot="-5400000">
              <a:off x="2069813" y="-20488"/>
              <a:ext cx="1069567" cy="5329180"/>
              <a:chOff x="0" y="-38100"/>
              <a:chExt cx="659977" cy="3288376"/>
            </a:xfrm>
          </p:grpSpPr>
          <p:sp>
            <p:nvSpPr>
              <p:cNvPr id="713" name="Google Shape;713;p21"/>
              <p:cNvSpPr/>
              <p:nvPr/>
            </p:nvSpPr>
            <p:spPr>
              <a:xfrm>
                <a:off x="0" y="0"/>
                <a:ext cx="659977" cy="3250276"/>
              </a:xfrm>
              <a:custGeom>
                <a:rect b="b" l="l" r="r" t="t"/>
                <a:pathLst>
                  <a:path extrusionOk="0" h="3250276" w="659977">
                    <a:moveTo>
                      <a:pt x="0" y="0"/>
                    </a:moveTo>
                    <a:lnTo>
                      <a:pt x="659977" y="0"/>
                    </a:lnTo>
                    <a:lnTo>
                      <a:pt x="659977" y="3250276"/>
                    </a:lnTo>
                    <a:lnTo>
                      <a:pt x="0" y="32502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714" name="Google Shape;714;p21"/>
              <p:cNvSpPr txBox="1"/>
              <p:nvPr/>
            </p:nvSpPr>
            <p:spPr>
              <a:xfrm>
                <a:off x="0" y="-38100"/>
                <a:ext cx="659977" cy="3288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0500" lIns="20500" spcFirstLastPara="1" rIns="20500" wrap="square" tIns="205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15" name="Google Shape;715;p21"/>
          <p:cNvSpPr txBox="1"/>
          <p:nvPr/>
        </p:nvSpPr>
        <p:spPr>
          <a:xfrm>
            <a:off x="1201750" y="7531596"/>
            <a:ext cx="36045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Solving ethical dilemmas fosters development</a:t>
            </a:r>
            <a:endParaRPr/>
          </a:p>
        </p:txBody>
      </p:sp>
      <p:sp>
        <p:nvSpPr>
          <p:cNvPr id="716" name="Google Shape;716;p21"/>
          <p:cNvSpPr txBox="1"/>
          <p:nvPr/>
        </p:nvSpPr>
        <p:spPr>
          <a:xfrm>
            <a:off x="7255237" y="7703046"/>
            <a:ext cx="3777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Ethical decision making builds trust</a:t>
            </a:r>
            <a:endParaRPr/>
          </a:p>
        </p:txBody>
      </p:sp>
      <p:sp>
        <p:nvSpPr>
          <p:cNvPr id="717" name="Google Shape;717;p21"/>
          <p:cNvSpPr txBox="1"/>
          <p:nvPr/>
        </p:nvSpPr>
        <p:spPr>
          <a:xfrm>
            <a:off x="13481488" y="7531596"/>
            <a:ext cx="36045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Investing in ethical behavior increases competitiveness</a:t>
            </a:r>
            <a:endParaRPr/>
          </a:p>
        </p:txBody>
      </p:sp>
      <p:sp>
        <p:nvSpPr>
          <p:cNvPr id="718" name="Google Shape;718;p21"/>
          <p:cNvSpPr txBox="1"/>
          <p:nvPr/>
        </p:nvSpPr>
        <p:spPr>
          <a:xfrm>
            <a:off x="1582788" y="8923845"/>
            <a:ext cx="284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719" name="Google Shape;719;p21"/>
          <p:cNvSpPr txBox="1"/>
          <p:nvPr/>
        </p:nvSpPr>
        <p:spPr>
          <a:xfrm>
            <a:off x="7722800" y="8923845"/>
            <a:ext cx="284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720" name="Google Shape;720;p21"/>
          <p:cNvSpPr txBox="1"/>
          <p:nvPr/>
        </p:nvSpPr>
        <p:spPr>
          <a:xfrm>
            <a:off x="13960570" y="8923845"/>
            <a:ext cx="284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Google Shape;7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6" name="Google Shape;726;p22"/>
          <p:cNvGrpSpPr/>
          <p:nvPr/>
        </p:nvGrpSpPr>
        <p:grpSpPr>
          <a:xfrm>
            <a:off x="0" y="7582584"/>
            <a:ext cx="18288000" cy="2704416"/>
            <a:chOff x="0" y="-28575"/>
            <a:chExt cx="4816593" cy="712274"/>
          </a:xfrm>
        </p:grpSpPr>
        <p:sp>
          <p:nvSpPr>
            <p:cNvPr id="727" name="Google Shape;727;p22"/>
            <p:cNvSpPr/>
            <p:nvPr/>
          </p:nvSpPr>
          <p:spPr>
            <a:xfrm>
              <a:off x="0" y="0"/>
              <a:ext cx="4816592" cy="683699"/>
            </a:xfrm>
            <a:custGeom>
              <a:rect b="b" l="l" r="r" t="t"/>
              <a:pathLst>
                <a:path extrusionOk="0" h="68369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683699"/>
                  </a:lnTo>
                  <a:lnTo>
                    <a:pt x="0" y="683699"/>
                  </a:lnTo>
                  <a:close/>
                </a:path>
              </a:pathLst>
            </a:custGeom>
            <a:solidFill>
              <a:srgbClr val="E2F0F7"/>
            </a:solidFill>
            <a:ln>
              <a:noFill/>
            </a:ln>
          </p:spPr>
        </p:sp>
        <p:sp>
          <p:nvSpPr>
            <p:cNvPr id="728" name="Google Shape;728;p22"/>
            <p:cNvSpPr txBox="1"/>
            <p:nvPr/>
          </p:nvSpPr>
          <p:spPr>
            <a:xfrm>
              <a:off x="0" y="-28575"/>
              <a:ext cx="4816593" cy="7122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9" name="Google Shape;729;p22"/>
          <p:cNvSpPr txBox="1"/>
          <p:nvPr/>
        </p:nvSpPr>
        <p:spPr>
          <a:xfrm>
            <a:off x="4360284" y="7630379"/>
            <a:ext cx="9567300" cy="24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9" u="none" cap="none" strike="noStrike">
                <a:solidFill>
                  <a:srgbClr val="004873"/>
                </a:solidFill>
                <a:latin typeface="Rubik"/>
                <a:ea typeface="Rubik"/>
                <a:cs typeface="Rubik"/>
                <a:sym typeface="Rubik"/>
              </a:rPr>
              <a:t>A picture is worth a thousand words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F0F7"/>
        </a:solidFill>
      </p:bgPr>
    </p:bg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Google Shape;7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1523" y="523275"/>
            <a:ext cx="9153552" cy="9750776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23"/>
          <p:cNvSpPr txBox="1"/>
          <p:nvPr/>
        </p:nvSpPr>
        <p:spPr>
          <a:xfrm>
            <a:off x="1028700" y="2279099"/>
            <a:ext cx="9034800" cy="36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9" u="none" cap="none" strike="noStrike">
                <a:solidFill>
                  <a:srgbClr val="004873"/>
                </a:solidFill>
                <a:latin typeface="Rubik"/>
                <a:ea typeface="Rubik"/>
                <a:cs typeface="Rubik"/>
                <a:sym typeface="Rubik"/>
              </a:rPr>
              <a:t>Write an original statement or inspiring quote</a:t>
            </a:r>
            <a:endParaRPr/>
          </a:p>
        </p:txBody>
      </p:sp>
      <p:sp>
        <p:nvSpPr>
          <p:cNvPr id="736" name="Google Shape;736;p23"/>
          <p:cNvSpPr txBox="1"/>
          <p:nvPr/>
        </p:nvSpPr>
        <p:spPr>
          <a:xfrm>
            <a:off x="1028700" y="6166054"/>
            <a:ext cx="1280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 Include a credit, citation, or supporting message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F0F7"/>
        </a:solidFill>
      </p:bgPr>
    </p:bg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7500" y="1119925"/>
            <a:ext cx="8248425" cy="7866887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24"/>
          <p:cNvSpPr txBox="1"/>
          <p:nvPr/>
        </p:nvSpPr>
        <p:spPr>
          <a:xfrm>
            <a:off x="1028700" y="765751"/>
            <a:ext cx="5059200" cy="24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9" u="none" cap="none" strike="noStrike">
                <a:solidFill>
                  <a:srgbClr val="004873"/>
                </a:solidFill>
                <a:latin typeface="Rubik"/>
                <a:ea typeface="Rubik"/>
                <a:cs typeface="Rubik"/>
                <a:sym typeface="Rubik"/>
              </a:rPr>
              <a:t>Resource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9" u="none" cap="none" strike="noStrike">
                <a:solidFill>
                  <a:srgbClr val="004873"/>
                </a:solidFill>
                <a:latin typeface="Rubik"/>
                <a:ea typeface="Rubik"/>
                <a:cs typeface="Rubik"/>
                <a:sym typeface="Rubik"/>
              </a:rPr>
              <a:t>Page</a:t>
            </a:r>
            <a:endParaRPr/>
          </a:p>
        </p:txBody>
      </p:sp>
      <p:sp>
        <p:nvSpPr>
          <p:cNvPr id="743" name="Google Shape;743;p24"/>
          <p:cNvSpPr txBox="1"/>
          <p:nvPr/>
        </p:nvSpPr>
        <p:spPr>
          <a:xfrm>
            <a:off x="1028700" y="3411855"/>
            <a:ext cx="5059200" cy="55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these design resources in your Canva Presentation.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 can find these fonts online too. Happy designing!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Don't forget to delete this page before presenting. </a:t>
            </a:r>
            <a:endParaRPr/>
          </a:p>
        </p:txBody>
      </p:sp>
      <p:sp>
        <p:nvSpPr>
          <p:cNvPr id="744" name="Google Shape;744;p24"/>
          <p:cNvSpPr txBox="1"/>
          <p:nvPr/>
        </p:nvSpPr>
        <p:spPr>
          <a:xfrm>
            <a:off x="1028700" y="4694491"/>
            <a:ext cx="46767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2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presentation template uses the following free fonts:</a:t>
            </a:r>
            <a:endParaRPr/>
          </a:p>
        </p:txBody>
      </p:sp>
      <p:sp>
        <p:nvSpPr>
          <p:cNvPr id="745" name="Google Shape;745;p24"/>
          <p:cNvSpPr txBox="1"/>
          <p:nvPr/>
        </p:nvSpPr>
        <p:spPr>
          <a:xfrm>
            <a:off x="1028700" y="5955744"/>
            <a:ext cx="5059200" cy="7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9433" lvl="1" marL="35886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AutoNum type="arabicPeriod"/>
            </a:pPr>
            <a:r>
              <a:rPr b="0" i="0" lang="en-US" sz="166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 Rubik</a:t>
            </a:r>
            <a:endParaRPr/>
          </a:p>
          <a:p>
            <a:pPr indent="-179433" lvl="1" marL="35886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AutoNum type="arabicPeriod"/>
            </a:pPr>
            <a:r>
              <a:rPr b="0" i="0" lang="en-US" sz="166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 Montserrat </a:t>
            </a:r>
            <a:endParaRPr/>
          </a:p>
          <a:p>
            <a:pPr indent="-179433" lvl="1" marL="3588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AutoNum type="arabicPeriod"/>
            </a:pPr>
            <a:r>
              <a:rPr b="0" i="0" lang="en-US" sz="166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 Montserrat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F0F7"/>
        </a:solidFill>
      </p:bgPr>
    </p:bg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" name="Google Shape;7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1250" y="2882521"/>
            <a:ext cx="6025501" cy="1506375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25"/>
          <p:cNvSpPr txBox="1"/>
          <p:nvPr/>
        </p:nvSpPr>
        <p:spPr>
          <a:xfrm>
            <a:off x="5280936" y="1347581"/>
            <a:ext cx="7726128" cy="1069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9" u="none" cap="none" strike="noStrike">
                <a:solidFill>
                  <a:srgbClr val="004873"/>
                </a:solidFill>
                <a:latin typeface="Rubik"/>
                <a:ea typeface="Rubik"/>
                <a:cs typeface="Rubik"/>
                <a:sym typeface="Rubik"/>
              </a:rPr>
              <a:t>Credits</a:t>
            </a:r>
            <a:endParaRPr/>
          </a:p>
        </p:txBody>
      </p:sp>
      <p:sp>
        <p:nvSpPr>
          <p:cNvPr id="752" name="Google Shape;752;p25"/>
          <p:cNvSpPr txBox="1"/>
          <p:nvPr/>
        </p:nvSpPr>
        <p:spPr>
          <a:xfrm>
            <a:off x="3143698" y="5102950"/>
            <a:ext cx="11810379" cy="1393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753" name="Google Shape;753;p25"/>
          <p:cNvSpPr txBox="1"/>
          <p:nvPr/>
        </p:nvSpPr>
        <p:spPr>
          <a:xfrm>
            <a:off x="2818025" y="7271413"/>
            <a:ext cx="12651949" cy="8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SlidesCarnival for the presentation template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Pexels for the photos</a:t>
            </a:r>
            <a:endParaRPr/>
          </a:p>
        </p:txBody>
      </p:sp>
      <p:sp>
        <p:nvSpPr>
          <p:cNvPr id="754" name="Google Shape;754;p25"/>
          <p:cNvSpPr txBox="1"/>
          <p:nvPr/>
        </p:nvSpPr>
        <p:spPr>
          <a:xfrm>
            <a:off x="2818025" y="8690638"/>
            <a:ext cx="12651949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Happy designing! </a:t>
            </a:r>
            <a:endParaRPr/>
          </a:p>
        </p:txBody>
      </p:sp>
      <p:sp>
        <p:nvSpPr>
          <p:cNvPr id="755" name="Google Shape;755;p25"/>
          <p:cNvSpPr/>
          <p:nvPr/>
        </p:nvSpPr>
        <p:spPr>
          <a:xfrm>
            <a:off x="9801336" y="-772200"/>
            <a:ext cx="672516" cy="772200"/>
          </a:xfrm>
          <a:custGeom>
            <a:rect b="b" l="l" r="r" t="t"/>
            <a:pathLst>
              <a:path extrusionOk="0" h="772200" w="672516">
                <a:moveTo>
                  <a:pt x="0" y="0"/>
                </a:moveTo>
                <a:lnTo>
                  <a:pt x="672516" y="0"/>
                </a:lnTo>
                <a:lnTo>
                  <a:pt x="672516" y="772200"/>
                </a:lnTo>
                <a:lnTo>
                  <a:pt x="0" y="772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F0F7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12"/>
          <p:cNvGrpSpPr/>
          <p:nvPr/>
        </p:nvGrpSpPr>
        <p:grpSpPr>
          <a:xfrm>
            <a:off x="1374242" y="3009731"/>
            <a:ext cx="7306885" cy="1946879"/>
            <a:chOff x="0" y="-152945"/>
            <a:chExt cx="9742514" cy="2595839"/>
          </a:xfrm>
        </p:grpSpPr>
        <p:grpSp>
          <p:nvGrpSpPr>
            <p:cNvPr id="54" name="Google Shape;54;p12"/>
            <p:cNvGrpSpPr/>
            <p:nvPr/>
          </p:nvGrpSpPr>
          <p:grpSpPr>
            <a:xfrm>
              <a:off x="0" y="-152945"/>
              <a:ext cx="9742514" cy="2595839"/>
              <a:chOff x="0" y="-38100"/>
              <a:chExt cx="2426956" cy="646649"/>
            </a:xfrm>
          </p:grpSpPr>
          <p:sp>
            <p:nvSpPr>
              <p:cNvPr id="55" name="Google Shape;55;p12"/>
              <p:cNvSpPr/>
              <p:nvPr/>
            </p:nvSpPr>
            <p:spPr>
              <a:xfrm>
                <a:off x="0" y="0"/>
                <a:ext cx="2426956" cy="608549"/>
              </a:xfrm>
              <a:custGeom>
                <a:rect b="b" l="l" r="r" t="t"/>
                <a:pathLst>
                  <a:path extrusionOk="0" h="608549" w="2426956">
                    <a:moveTo>
                      <a:pt x="54036" y="0"/>
                    </a:moveTo>
                    <a:lnTo>
                      <a:pt x="2372920" y="0"/>
                    </a:lnTo>
                    <a:cubicBezTo>
                      <a:pt x="2402763" y="0"/>
                      <a:pt x="2426956" y="24193"/>
                      <a:pt x="2426956" y="54036"/>
                    </a:cubicBezTo>
                    <a:lnTo>
                      <a:pt x="2426956" y="554512"/>
                    </a:lnTo>
                    <a:cubicBezTo>
                      <a:pt x="2426956" y="584356"/>
                      <a:pt x="2402763" y="608549"/>
                      <a:pt x="2372920" y="608549"/>
                    </a:cubicBezTo>
                    <a:lnTo>
                      <a:pt x="54036" y="608549"/>
                    </a:lnTo>
                    <a:cubicBezTo>
                      <a:pt x="24193" y="608549"/>
                      <a:pt x="0" y="584356"/>
                      <a:pt x="0" y="554512"/>
                    </a:cubicBezTo>
                    <a:lnTo>
                      <a:pt x="0" y="54036"/>
                    </a:lnTo>
                    <a:cubicBezTo>
                      <a:pt x="0" y="24193"/>
                      <a:pt x="24193" y="0"/>
                      <a:pt x="540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12"/>
              <p:cNvSpPr txBox="1"/>
              <p:nvPr/>
            </p:nvSpPr>
            <p:spPr>
              <a:xfrm>
                <a:off x="0" y="-38100"/>
                <a:ext cx="2426956" cy="646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" name="Google Shape;57;p12"/>
            <p:cNvGrpSpPr/>
            <p:nvPr/>
          </p:nvGrpSpPr>
          <p:grpSpPr>
            <a:xfrm>
              <a:off x="0" y="-152945"/>
              <a:ext cx="9742514" cy="1527698"/>
              <a:chOff x="0" y="-38100"/>
              <a:chExt cx="2426956" cy="380564"/>
            </a:xfrm>
          </p:grpSpPr>
          <p:sp>
            <p:nvSpPr>
              <p:cNvPr id="58" name="Google Shape;58;p12"/>
              <p:cNvSpPr/>
              <p:nvPr/>
            </p:nvSpPr>
            <p:spPr>
              <a:xfrm>
                <a:off x="0" y="0"/>
                <a:ext cx="2426956" cy="342464"/>
              </a:xfrm>
              <a:custGeom>
                <a:rect b="b" l="l" r="r" t="t"/>
                <a:pathLst>
                  <a:path extrusionOk="0" h="342464" w="2426956">
                    <a:moveTo>
                      <a:pt x="32846" y="0"/>
                    </a:moveTo>
                    <a:lnTo>
                      <a:pt x="2394110" y="0"/>
                    </a:lnTo>
                    <a:cubicBezTo>
                      <a:pt x="2412250" y="0"/>
                      <a:pt x="2426956" y="14706"/>
                      <a:pt x="2426956" y="32846"/>
                    </a:cubicBezTo>
                    <a:lnTo>
                      <a:pt x="2426956" y="309619"/>
                    </a:lnTo>
                    <a:cubicBezTo>
                      <a:pt x="2426956" y="327759"/>
                      <a:pt x="2412250" y="342464"/>
                      <a:pt x="2394110" y="342464"/>
                    </a:cubicBezTo>
                    <a:lnTo>
                      <a:pt x="32846" y="342464"/>
                    </a:lnTo>
                    <a:cubicBezTo>
                      <a:pt x="14706" y="342464"/>
                      <a:pt x="0" y="327759"/>
                      <a:pt x="0" y="309619"/>
                    </a:cubicBezTo>
                    <a:lnTo>
                      <a:pt x="0" y="32846"/>
                    </a:lnTo>
                    <a:cubicBezTo>
                      <a:pt x="0" y="14706"/>
                      <a:pt x="14706" y="0"/>
                      <a:pt x="32846" y="0"/>
                    </a:cubicBezTo>
                    <a:close/>
                  </a:path>
                </a:pathLst>
              </a:custGeom>
              <a:solidFill>
                <a:srgbClr val="FBAF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12"/>
              <p:cNvSpPr txBox="1"/>
              <p:nvPr/>
            </p:nvSpPr>
            <p:spPr>
              <a:xfrm>
                <a:off x="0" y="-38100"/>
                <a:ext cx="2426956" cy="3805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" name="Google Shape;60;p12"/>
          <p:cNvGrpSpPr/>
          <p:nvPr/>
        </p:nvGrpSpPr>
        <p:grpSpPr>
          <a:xfrm>
            <a:off x="1374242" y="5162032"/>
            <a:ext cx="7306885" cy="1946879"/>
            <a:chOff x="0" y="-152945"/>
            <a:chExt cx="9742514" cy="2595839"/>
          </a:xfrm>
        </p:grpSpPr>
        <p:grpSp>
          <p:nvGrpSpPr>
            <p:cNvPr id="61" name="Google Shape;61;p12"/>
            <p:cNvGrpSpPr/>
            <p:nvPr/>
          </p:nvGrpSpPr>
          <p:grpSpPr>
            <a:xfrm>
              <a:off x="0" y="-152945"/>
              <a:ext cx="9742514" cy="2595839"/>
              <a:chOff x="0" y="-38100"/>
              <a:chExt cx="2426956" cy="646649"/>
            </a:xfrm>
          </p:grpSpPr>
          <p:sp>
            <p:nvSpPr>
              <p:cNvPr id="62" name="Google Shape;62;p12"/>
              <p:cNvSpPr/>
              <p:nvPr/>
            </p:nvSpPr>
            <p:spPr>
              <a:xfrm>
                <a:off x="0" y="0"/>
                <a:ext cx="2426956" cy="608549"/>
              </a:xfrm>
              <a:custGeom>
                <a:rect b="b" l="l" r="r" t="t"/>
                <a:pathLst>
                  <a:path extrusionOk="0" h="608549" w="2426956">
                    <a:moveTo>
                      <a:pt x="54036" y="0"/>
                    </a:moveTo>
                    <a:lnTo>
                      <a:pt x="2372920" y="0"/>
                    </a:lnTo>
                    <a:cubicBezTo>
                      <a:pt x="2402763" y="0"/>
                      <a:pt x="2426956" y="24193"/>
                      <a:pt x="2426956" y="54036"/>
                    </a:cubicBezTo>
                    <a:lnTo>
                      <a:pt x="2426956" y="554512"/>
                    </a:lnTo>
                    <a:cubicBezTo>
                      <a:pt x="2426956" y="584356"/>
                      <a:pt x="2402763" y="608549"/>
                      <a:pt x="2372920" y="608549"/>
                    </a:cubicBezTo>
                    <a:lnTo>
                      <a:pt x="54036" y="608549"/>
                    </a:lnTo>
                    <a:cubicBezTo>
                      <a:pt x="24193" y="608549"/>
                      <a:pt x="0" y="584356"/>
                      <a:pt x="0" y="554512"/>
                    </a:cubicBezTo>
                    <a:lnTo>
                      <a:pt x="0" y="54036"/>
                    </a:lnTo>
                    <a:cubicBezTo>
                      <a:pt x="0" y="24193"/>
                      <a:pt x="24193" y="0"/>
                      <a:pt x="540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12"/>
              <p:cNvSpPr txBox="1"/>
              <p:nvPr/>
            </p:nvSpPr>
            <p:spPr>
              <a:xfrm>
                <a:off x="0" y="-38100"/>
                <a:ext cx="2426956" cy="646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12"/>
            <p:cNvGrpSpPr/>
            <p:nvPr/>
          </p:nvGrpSpPr>
          <p:grpSpPr>
            <a:xfrm>
              <a:off x="0" y="-152945"/>
              <a:ext cx="9742514" cy="1527698"/>
              <a:chOff x="0" y="-38100"/>
              <a:chExt cx="2426956" cy="380564"/>
            </a:xfrm>
          </p:grpSpPr>
          <p:sp>
            <p:nvSpPr>
              <p:cNvPr id="65" name="Google Shape;65;p12"/>
              <p:cNvSpPr/>
              <p:nvPr/>
            </p:nvSpPr>
            <p:spPr>
              <a:xfrm>
                <a:off x="0" y="0"/>
                <a:ext cx="2426956" cy="342464"/>
              </a:xfrm>
              <a:custGeom>
                <a:rect b="b" l="l" r="r" t="t"/>
                <a:pathLst>
                  <a:path extrusionOk="0" h="342464" w="2426956">
                    <a:moveTo>
                      <a:pt x="32846" y="0"/>
                    </a:moveTo>
                    <a:lnTo>
                      <a:pt x="2394110" y="0"/>
                    </a:lnTo>
                    <a:cubicBezTo>
                      <a:pt x="2412250" y="0"/>
                      <a:pt x="2426956" y="14706"/>
                      <a:pt x="2426956" y="32846"/>
                    </a:cubicBezTo>
                    <a:lnTo>
                      <a:pt x="2426956" y="309619"/>
                    </a:lnTo>
                    <a:cubicBezTo>
                      <a:pt x="2426956" y="327759"/>
                      <a:pt x="2412250" y="342464"/>
                      <a:pt x="2394110" y="342464"/>
                    </a:cubicBezTo>
                    <a:lnTo>
                      <a:pt x="32846" y="342464"/>
                    </a:lnTo>
                    <a:cubicBezTo>
                      <a:pt x="14706" y="342464"/>
                      <a:pt x="0" y="327759"/>
                      <a:pt x="0" y="309619"/>
                    </a:cubicBezTo>
                    <a:lnTo>
                      <a:pt x="0" y="32846"/>
                    </a:lnTo>
                    <a:cubicBezTo>
                      <a:pt x="0" y="14706"/>
                      <a:pt x="14706" y="0"/>
                      <a:pt x="32846" y="0"/>
                    </a:cubicBezTo>
                    <a:close/>
                  </a:path>
                </a:pathLst>
              </a:custGeom>
              <a:solidFill>
                <a:srgbClr val="87C0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12"/>
              <p:cNvSpPr txBox="1"/>
              <p:nvPr/>
            </p:nvSpPr>
            <p:spPr>
              <a:xfrm>
                <a:off x="0" y="-38100"/>
                <a:ext cx="2426956" cy="3805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7" name="Google Shape;67;p12"/>
          <p:cNvGrpSpPr/>
          <p:nvPr/>
        </p:nvGrpSpPr>
        <p:grpSpPr>
          <a:xfrm>
            <a:off x="1374242" y="7311421"/>
            <a:ext cx="7306885" cy="1946879"/>
            <a:chOff x="0" y="-152945"/>
            <a:chExt cx="9742514" cy="2595839"/>
          </a:xfrm>
        </p:grpSpPr>
        <p:grpSp>
          <p:nvGrpSpPr>
            <p:cNvPr id="68" name="Google Shape;68;p12"/>
            <p:cNvGrpSpPr/>
            <p:nvPr/>
          </p:nvGrpSpPr>
          <p:grpSpPr>
            <a:xfrm>
              <a:off x="0" y="-152945"/>
              <a:ext cx="9742514" cy="2595839"/>
              <a:chOff x="0" y="-38100"/>
              <a:chExt cx="2426956" cy="646649"/>
            </a:xfrm>
          </p:grpSpPr>
          <p:sp>
            <p:nvSpPr>
              <p:cNvPr id="69" name="Google Shape;69;p12"/>
              <p:cNvSpPr/>
              <p:nvPr/>
            </p:nvSpPr>
            <p:spPr>
              <a:xfrm>
                <a:off x="0" y="0"/>
                <a:ext cx="2426956" cy="608549"/>
              </a:xfrm>
              <a:custGeom>
                <a:rect b="b" l="l" r="r" t="t"/>
                <a:pathLst>
                  <a:path extrusionOk="0" h="608549" w="2426956">
                    <a:moveTo>
                      <a:pt x="54036" y="0"/>
                    </a:moveTo>
                    <a:lnTo>
                      <a:pt x="2372920" y="0"/>
                    </a:lnTo>
                    <a:cubicBezTo>
                      <a:pt x="2402763" y="0"/>
                      <a:pt x="2426956" y="24193"/>
                      <a:pt x="2426956" y="54036"/>
                    </a:cubicBezTo>
                    <a:lnTo>
                      <a:pt x="2426956" y="554512"/>
                    </a:lnTo>
                    <a:cubicBezTo>
                      <a:pt x="2426956" y="584356"/>
                      <a:pt x="2402763" y="608549"/>
                      <a:pt x="2372920" y="608549"/>
                    </a:cubicBezTo>
                    <a:lnTo>
                      <a:pt x="54036" y="608549"/>
                    </a:lnTo>
                    <a:cubicBezTo>
                      <a:pt x="24193" y="608549"/>
                      <a:pt x="0" y="584356"/>
                      <a:pt x="0" y="554512"/>
                    </a:cubicBezTo>
                    <a:lnTo>
                      <a:pt x="0" y="54036"/>
                    </a:lnTo>
                    <a:cubicBezTo>
                      <a:pt x="0" y="24193"/>
                      <a:pt x="24193" y="0"/>
                      <a:pt x="540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12"/>
              <p:cNvSpPr txBox="1"/>
              <p:nvPr/>
            </p:nvSpPr>
            <p:spPr>
              <a:xfrm>
                <a:off x="0" y="-38100"/>
                <a:ext cx="2426956" cy="646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71;p12"/>
            <p:cNvGrpSpPr/>
            <p:nvPr/>
          </p:nvGrpSpPr>
          <p:grpSpPr>
            <a:xfrm>
              <a:off x="0" y="-152945"/>
              <a:ext cx="9742514" cy="1527698"/>
              <a:chOff x="0" y="-38100"/>
              <a:chExt cx="2426956" cy="380564"/>
            </a:xfrm>
          </p:grpSpPr>
          <p:sp>
            <p:nvSpPr>
              <p:cNvPr id="72" name="Google Shape;72;p12"/>
              <p:cNvSpPr/>
              <p:nvPr/>
            </p:nvSpPr>
            <p:spPr>
              <a:xfrm>
                <a:off x="0" y="0"/>
                <a:ext cx="2426956" cy="342464"/>
              </a:xfrm>
              <a:custGeom>
                <a:rect b="b" l="l" r="r" t="t"/>
                <a:pathLst>
                  <a:path extrusionOk="0" h="342464" w="2426956">
                    <a:moveTo>
                      <a:pt x="32846" y="0"/>
                    </a:moveTo>
                    <a:lnTo>
                      <a:pt x="2394110" y="0"/>
                    </a:lnTo>
                    <a:cubicBezTo>
                      <a:pt x="2412250" y="0"/>
                      <a:pt x="2426956" y="14706"/>
                      <a:pt x="2426956" y="32846"/>
                    </a:cubicBezTo>
                    <a:lnTo>
                      <a:pt x="2426956" y="309619"/>
                    </a:lnTo>
                    <a:cubicBezTo>
                      <a:pt x="2426956" y="327759"/>
                      <a:pt x="2412250" y="342464"/>
                      <a:pt x="2394110" y="342464"/>
                    </a:cubicBezTo>
                    <a:lnTo>
                      <a:pt x="32846" y="342464"/>
                    </a:lnTo>
                    <a:cubicBezTo>
                      <a:pt x="14706" y="342464"/>
                      <a:pt x="0" y="327759"/>
                      <a:pt x="0" y="309619"/>
                    </a:cubicBezTo>
                    <a:lnTo>
                      <a:pt x="0" y="32846"/>
                    </a:lnTo>
                    <a:cubicBezTo>
                      <a:pt x="0" y="14706"/>
                      <a:pt x="14706" y="0"/>
                      <a:pt x="32846" y="0"/>
                    </a:cubicBezTo>
                    <a:close/>
                  </a:path>
                </a:pathLst>
              </a:custGeom>
              <a:solidFill>
                <a:srgbClr val="FC34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12"/>
              <p:cNvSpPr txBox="1"/>
              <p:nvPr/>
            </p:nvSpPr>
            <p:spPr>
              <a:xfrm>
                <a:off x="0" y="-38100"/>
                <a:ext cx="2426956" cy="3805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4" name="Google Shape;74;p12"/>
          <p:cNvGrpSpPr/>
          <p:nvPr/>
        </p:nvGrpSpPr>
        <p:grpSpPr>
          <a:xfrm>
            <a:off x="9606873" y="3009731"/>
            <a:ext cx="7306885" cy="1946879"/>
            <a:chOff x="0" y="-152945"/>
            <a:chExt cx="9742514" cy="2595839"/>
          </a:xfrm>
        </p:grpSpPr>
        <p:grpSp>
          <p:nvGrpSpPr>
            <p:cNvPr id="75" name="Google Shape;75;p12"/>
            <p:cNvGrpSpPr/>
            <p:nvPr/>
          </p:nvGrpSpPr>
          <p:grpSpPr>
            <a:xfrm>
              <a:off x="0" y="-152945"/>
              <a:ext cx="9742514" cy="2595839"/>
              <a:chOff x="0" y="-38100"/>
              <a:chExt cx="2426956" cy="646649"/>
            </a:xfrm>
          </p:grpSpPr>
          <p:sp>
            <p:nvSpPr>
              <p:cNvPr id="76" name="Google Shape;76;p12"/>
              <p:cNvSpPr/>
              <p:nvPr/>
            </p:nvSpPr>
            <p:spPr>
              <a:xfrm>
                <a:off x="0" y="0"/>
                <a:ext cx="2426956" cy="608549"/>
              </a:xfrm>
              <a:custGeom>
                <a:rect b="b" l="l" r="r" t="t"/>
                <a:pathLst>
                  <a:path extrusionOk="0" h="608549" w="2426956">
                    <a:moveTo>
                      <a:pt x="54036" y="0"/>
                    </a:moveTo>
                    <a:lnTo>
                      <a:pt x="2372920" y="0"/>
                    </a:lnTo>
                    <a:cubicBezTo>
                      <a:pt x="2402763" y="0"/>
                      <a:pt x="2426956" y="24193"/>
                      <a:pt x="2426956" y="54036"/>
                    </a:cubicBezTo>
                    <a:lnTo>
                      <a:pt x="2426956" y="554512"/>
                    </a:lnTo>
                    <a:cubicBezTo>
                      <a:pt x="2426956" y="584356"/>
                      <a:pt x="2402763" y="608549"/>
                      <a:pt x="2372920" y="608549"/>
                    </a:cubicBezTo>
                    <a:lnTo>
                      <a:pt x="54036" y="608549"/>
                    </a:lnTo>
                    <a:cubicBezTo>
                      <a:pt x="24193" y="608549"/>
                      <a:pt x="0" y="584356"/>
                      <a:pt x="0" y="554512"/>
                    </a:cubicBezTo>
                    <a:lnTo>
                      <a:pt x="0" y="54036"/>
                    </a:lnTo>
                    <a:cubicBezTo>
                      <a:pt x="0" y="24193"/>
                      <a:pt x="24193" y="0"/>
                      <a:pt x="540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12"/>
              <p:cNvSpPr txBox="1"/>
              <p:nvPr/>
            </p:nvSpPr>
            <p:spPr>
              <a:xfrm>
                <a:off x="0" y="-38100"/>
                <a:ext cx="2426956" cy="646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12"/>
            <p:cNvGrpSpPr/>
            <p:nvPr/>
          </p:nvGrpSpPr>
          <p:grpSpPr>
            <a:xfrm>
              <a:off x="0" y="-152945"/>
              <a:ext cx="9742514" cy="1527698"/>
              <a:chOff x="0" y="-38100"/>
              <a:chExt cx="2426956" cy="380564"/>
            </a:xfrm>
          </p:grpSpPr>
          <p:sp>
            <p:nvSpPr>
              <p:cNvPr id="79" name="Google Shape;79;p12"/>
              <p:cNvSpPr/>
              <p:nvPr/>
            </p:nvSpPr>
            <p:spPr>
              <a:xfrm>
                <a:off x="0" y="0"/>
                <a:ext cx="2426956" cy="342464"/>
              </a:xfrm>
              <a:custGeom>
                <a:rect b="b" l="l" r="r" t="t"/>
                <a:pathLst>
                  <a:path extrusionOk="0" h="342464" w="2426956">
                    <a:moveTo>
                      <a:pt x="32846" y="0"/>
                    </a:moveTo>
                    <a:lnTo>
                      <a:pt x="2394110" y="0"/>
                    </a:lnTo>
                    <a:cubicBezTo>
                      <a:pt x="2412250" y="0"/>
                      <a:pt x="2426956" y="14706"/>
                      <a:pt x="2426956" y="32846"/>
                    </a:cubicBezTo>
                    <a:lnTo>
                      <a:pt x="2426956" y="309619"/>
                    </a:lnTo>
                    <a:cubicBezTo>
                      <a:pt x="2426956" y="327759"/>
                      <a:pt x="2412250" y="342464"/>
                      <a:pt x="2394110" y="342464"/>
                    </a:cubicBezTo>
                    <a:lnTo>
                      <a:pt x="32846" y="342464"/>
                    </a:lnTo>
                    <a:cubicBezTo>
                      <a:pt x="14706" y="342464"/>
                      <a:pt x="0" y="327759"/>
                      <a:pt x="0" y="309619"/>
                    </a:cubicBezTo>
                    <a:lnTo>
                      <a:pt x="0" y="32846"/>
                    </a:lnTo>
                    <a:cubicBezTo>
                      <a:pt x="0" y="14706"/>
                      <a:pt x="14706" y="0"/>
                      <a:pt x="32846" y="0"/>
                    </a:cubicBezTo>
                    <a:close/>
                  </a:path>
                </a:pathLst>
              </a:custGeom>
              <a:solidFill>
                <a:srgbClr val="FD9E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12"/>
              <p:cNvSpPr txBox="1"/>
              <p:nvPr/>
            </p:nvSpPr>
            <p:spPr>
              <a:xfrm>
                <a:off x="0" y="-38100"/>
                <a:ext cx="2426956" cy="3805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" name="Google Shape;81;p12"/>
          <p:cNvGrpSpPr/>
          <p:nvPr/>
        </p:nvGrpSpPr>
        <p:grpSpPr>
          <a:xfrm>
            <a:off x="9606873" y="5162032"/>
            <a:ext cx="7306885" cy="1946879"/>
            <a:chOff x="0" y="-152945"/>
            <a:chExt cx="9742514" cy="2595839"/>
          </a:xfrm>
        </p:grpSpPr>
        <p:grpSp>
          <p:nvGrpSpPr>
            <p:cNvPr id="82" name="Google Shape;82;p12"/>
            <p:cNvGrpSpPr/>
            <p:nvPr/>
          </p:nvGrpSpPr>
          <p:grpSpPr>
            <a:xfrm>
              <a:off x="0" y="-152945"/>
              <a:ext cx="9742514" cy="2595839"/>
              <a:chOff x="0" y="-38100"/>
              <a:chExt cx="2426956" cy="646649"/>
            </a:xfrm>
          </p:grpSpPr>
          <p:sp>
            <p:nvSpPr>
              <p:cNvPr id="83" name="Google Shape;83;p12"/>
              <p:cNvSpPr/>
              <p:nvPr/>
            </p:nvSpPr>
            <p:spPr>
              <a:xfrm>
                <a:off x="0" y="0"/>
                <a:ext cx="2426956" cy="608549"/>
              </a:xfrm>
              <a:custGeom>
                <a:rect b="b" l="l" r="r" t="t"/>
                <a:pathLst>
                  <a:path extrusionOk="0" h="608549" w="2426956">
                    <a:moveTo>
                      <a:pt x="54036" y="0"/>
                    </a:moveTo>
                    <a:lnTo>
                      <a:pt x="2372920" y="0"/>
                    </a:lnTo>
                    <a:cubicBezTo>
                      <a:pt x="2402763" y="0"/>
                      <a:pt x="2426956" y="24193"/>
                      <a:pt x="2426956" y="54036"/>
                    </a:cubicBezTo>
                    <a:lnTo>
                      <a:pt x="2426956" y="554512"/>
                    </a:lnTo>
                    <a:cubicBezTo>
                      <a:pt x="2426956" y="584356"/>
                      <a:pt x="2402763" y="608549"/>
                      <a:pt x="2372920" y="608549"/>
                    </a:cubicBezTo>
                    <a:lnTo>
                      <a:pt x="54036" y="608549"/>
                    </a:lnTo>
                    <a:cubicBezTo>
                      <a:pt x="24193" y="608549"/>
                      <a:pt x="0" y="584356"/>
                      <a:pt x="0" y="554512"/>
                    </a:cubicBezTo>
                    <a:lnTo>
                      <a:pt x="0" y="54036"/>
                    </a:lnTo>
                    <a:cubicBezTo>
                      <a:pt x="0" y="24193"/>
                      <a:pt x="24193" y="0"/>
                      <a:pt x="540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12"/>
              <p:cNvSpPr txBox="1"/>
              <p:nvPr/>
            </p:nvSpPr>
            <p:spPr>
              <a:xfrm>
                <a:off x="0" y="-38100"/>
                <a:ext cx="2426956" cy="646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Google Shape;85;p12"/>
            <p:cNvGrpSpPr/>
            <p:nvPr/>
          </p:nvGrpSpPr>
          <p:grpSpPr>
            <a:xfrm>
              <a:off x="0" y="-152945"/>
              <a:ext cx="9742514" cy="1527698"/>
              <a:chOff x="0" y="-38100"/>
              <a:chExt cx="2426956" cy="380564"/>
            </a:xfrm>
          </p:grpSpPr>
          <p:sp>
            <p:nvSpPr>
              <p:cNvPr id="86" name="Google Shape;86;p12"/>
              <p:cNvSpPr/>
              <p:nvPr/>
            </p:nvSpPr>
            <p:spPr>
              <a:xfrm>
                <a:off x="0" y="0"/>
                <a:ext cx="2426956" cy="342464"/>
              </a:xfrm>
              <a:custGeom>
                <a:rect b="b" l="l" r="r" t="t"/>
                <a:pathLst>
                  <a:path extrusionOk="0" h="342464" w="2426956">
                    <a:moveTo>
                      <a:pt x="32846" y="0"/>
                    </a:moveTo>
                    <a:lnTo>
                      <a:pt x="2394110" y="0"/>
                    </a:lnTo>
                    <a:cubicBezTo>
                      <a:pt x="2412250" y="0"/>
                      <a:pt x="2426956" y="14706"/>
                      <a:pt x="2426956" y="32846"/>
                    </a:cubicBezTo>
                    <a:lnTo>
                      <a:pt x="2426956" y="309619"/>
                    </a:lnTo>
                    <a:cubicBezTo>
                      <a:pt x="2426956" y="327759"/>
                      <a:pt x="2412250" y="342464"/>
                      <a:pt x="2394110" y="342464"/>
                    </a:cubicBezTo>
                    <a:lnTo>
                      <a:pt x="32846" y="342464"/>
                    </a:lnTo>
                    <a:cubicBezTo>
                      <a:pt x="14706" y="342464"/>
                      <a:pt x="0" y="327759"/>
                      <a:pt x="0" y="309619"/>
                    </a:cubicBezTo>
                    <a:lnTo>
                      <a:pt x="0" y="32846"/>
                    </a:lnTo>
                    <a:cubicBezTo>
                      <a:pt x="0" y="14706"/>
                      <a:pt x="14706" y="0"/>
                      <a:pt x="32846" y="0"/>
                    </a:cubicBez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12"/>
              <p:cNvSpPr txBox="1"/>
              <p:nvPr/>
            </p:nvSpPr>
            <p:spPr>
              <a:xfrm>
                <a:off x="0" y="-38100"/>
                <a:ext cx="2426956" cy="3805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8" name="Google Shape;88;p12"/>
          <p:cNvGrpSpPr/>
          <p:nvPr/>
        </p:nvGrpSpPr>
        <p:grpSpPr>
          <a:xfrm>
            <a:off x="9606873" y="7311421"/>
            <a:ext cx="7306885" cy="1946879"/>
            <a:chOff x="0" y="-152945"/>
            <a:chExt cx="9742514" cy="2595839"/>
          </a:xfrm>
        </p:grpSpPr>
        <p:grpSp>
          <p:nvGrpSpPr>
            <p:cNvPr id="89" name="Google Shape;89;p12"/>
            <p:cNvGrpSpPr/>
            <p:nvPr/>
          </p:nvGrpSpPr>
          <p:grpSpPr>
            <a:xfrm>
              <a:off x="0" y="-152945"/>
              <a:ext cx="9742514" cy="2595839"/>
              <a:chOff x="0" y="-38100"/>
              <a:chExt cx="2426956" cy="646649"/>
            </a:xfrm>
          </p:grpSpPr>
          <p:sp>
            <p:nvSpPr>
              <p:cNvPr id="90" name="Google Shape;90;p12"/>
              <p:cNvSpPr/>
              <p:nvPr/>
            </p:nvSpPr>
            <p:spPr>
              <a:xfrm>
                <a:off x="0" y="0"/>
                <a:ext cx="2426956" cy="608549"/>
              </a:xfrm>
              <a:custGeom>
                <a:rect b="b" l="l" r="r" t="t"/>
                <a:pathLst>
                  <a:path extrusionOk="0" h="608549" w="2426956">
                    <a:moveTo>
                      <a:pt x="54036" y="0"/>
                    </a:moveTo>
                    <a:lnTo>
                      <a:pt x="2372920" y="0"/>
                    </a:lnTo>
                    <a:cubicBezTo>
                      <a:pt x="2402763" y="0"/>
                      <a:pt x="2426956" y="24193"/>
                      <a:pt x="2426956" y="54036"/>
                    </a:cubicBezTo>
                    <a:lnTo>
                      <a:pt x="2426956" y="554512"/>
                    </a:lnTo>
                    <a:cubicBezTo>
                      <a:pt x="2426956" y="584356"/>
                      <a:pt x="2402763" y="608549"/>
                      <a:pt x="2372920" y="608549"/>
                    </a:cubicBezTo>
                    <a:lnTo>
                      <a:pt x="54036" y="608549"/>
                    </a:lnTo>
                    <a:cubicBezTo>
                      <a:pt x="24193" y="608549"/>
                      <a:pt x="0" y="584356"/>
                      <a:pt x="0" y="554512"/>
                    </a:cubicBezTo>
                    <a:lnTo>
                      <a:pt x="0" y="54036"/>
                    </a:lnTo>
                    <a:cubicBezTo>
                      <a:pt x="0" y="24193"/>
                      <a:pt x="24193" y="0"/>
                      <a:pt x="540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12"/>
              <p:cNvSpPr txBox="1"/>
              <p:nvPr/>
            </p:nvSpPr>
            <p:spPr>
              <a:xfrm>
                <a:off x="0" y="-38100"/>
                <a:ext cx="2426956" cy="646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" name="Google Shape;92;p12"/>
            <p:cNvGrpSpPr/>
            <p:nvPr/>
          </p:nvGrpSpPr>
          <p:grpSpPr>
            <a:xfrm>
              <a:off x="0" y="-152945"/>
              <a:ext cx="9742514" cy="1527698"/>
              <a:chOff x="0" y="-38100"/>
              <a:chExt cx="2426956" cy="380564"/>
            </a:xfrm>
          </p:grpSpPr>
          <p:sp>
            <p:nvSpPr>
              <p:cNvPr id="93" name="Google Shape;93;p12"/>
              <p:cNvSpPr/>
              <p:nvPr/>
            </p:nvSpPr>
            <p:spPr>
              <a:xfrm>
                <a:off x="0" y="0"/>
                <a:ext cx="2426956" cy="342464"/>
              </a:xfrm>
              <a:custGeom>
                <a:rect b="b" l="l" r="r" t="t"/>
                <a:pathLst>
                  <a:path extrusionOk="0" h="342464" w="2426956">
                    <a:moveTo>
                      <a:pt x="32846" y="0"/>
                    </a:moveTo>
                    <a:lnTo>
                      <a:pt x="2394110" y="0"/>
                    </a:lnTo>
                    <a:cubicBezTo>
                      <a:pt x="2412250" y="0"/>
                      <a:pt x="2426956" y="14706"/>
                      <a:pt x="2426956" y="32846"/>
                    </a:cubicBezTo>
                    <a:lnTo>
                      <a:pt x="2426956" y="309619"/>
                    </a:lnTo>
                    <a:cubicBezTo>
                      <a:pt x="2426956" y="327759"/>
                      <a:pt x="2412250" y="342464"/>
                      <a:pt x="2394110" y="342464"/>
                    </a:cubicBezTo>
                    <a:lnTo>
                      <a:pt x="32846" y="342464"/>
                    </a:lnTo>
                    <a:cubicBezTo>
                      <a:pt x="14706" y="342464"/>
                      <a:pt x="0" y="327759"/>
                      <a:pt x="0" y="309619"/>
                    </a:cubicBezTo>
                    <a:lnTo>
                      <a:pt x="0" y="32846"/>
                    </a:lnTo>
                    <a:cubicBezTo>
                      <a:pt x="0" y="14706"/>
                      <a:pt x="14706" y="0"/>
                      <a:pt x="32846" y="0"/>
                    </a:cubicBezTo>
                    <a:close/>
                  </a:path>
                </a:pathLst>
              </a:custGeom>
              <a:solidFill>
                <a:srgbClr val="E45E4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12"/>
              <p:cNvSpPr txBox="1"/>
              <p:nvPr/>
            </p:nvSpPr>
            <p:spPr>
              <a:xfrm>
                <a:off x="0" y="-38100"/>
                <a:ext cx="2426956" cy="3805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5" name="Google Shape;95;p12"/>
          <p:cNvGrpSpPr/>
          <p:nvPr/>
        </p:nvGrpSpPr>
        <p:grpSpPr>
          <a:xfrm>
            <a:off x="598504" y="2604029"/>
            <a:ext cx="1551475" cy="1551475"/>
            <a:chOff x="0" y="0"/>
            <a:chExt cx="2068634" cy="2068634"/>
          </a:xfrm>
        </p:grpSpPr>
        <p:grpSp>
          <p:nvGrpSpPr>
            <p:cNvPr id="96" name="Google Shape;96;p12"/>
            <p:cNvGrpSpPr/>
            <p:nvPr/>
          </p:nvGrpSpPr>
          <p:grpSpPr>
            <a:xfrm>
              <a:off x="0" y="0"/>
              <a:ext cx="2068634" cy="2068634"/>
              <a:chOff x="0" y="0"/>
              <a:chExt cx="812800" cy="812800"/>
            </a:xfrm>
          </p:grpSpPr>
          <p:sp>
            <p:nvSpPr>
              <p:cNvPr id="97" name="Google Shape;97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9BBBB"/>
              </a:solidFill>
              <a:ln cap="sq" cmpd="sng" w="476250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25" lIns="34225" spcFirstLastPara="1" rIns="34225" wrap="square" tIns="34225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" name="Google Shape;99;p12"/>
            <p:cNvGrpSpPr/>
            <p:nvPr/>
          </p:nvGrpSpPr>
          <p:grpSpPr>
            <a:xfrm>
              <a:off x="197418" y="197418"/>
              <a:ext cx="1673798" cy="1673798"/>
              <a:chOff x="0" y="0"/>
              <a:chExt cx="812800" cy="812800"/>
            </a:xfrm>
          </p:grpSpPr>
          <p:sp>
            <p:nvSpPr>
              <p:cNvPr id="100" name="Google Shape;100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AF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25" lIns="34225" spcFirstLastPara="1" rIns="34225" wrap="square" tIns="34225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2" name="Google Shape;102;p12"/>
          <p:cNvGrpSpPr/>
          <p:nvPr/>
        </p:nvGrpSpPr>
        <p:grpSpPr>
          <a:xfrm>
            <a:off x="8831135" y="2604029"/>
            <a:ext cx="1551475" cy="1551475"/>
            <a:chOff x="0" y="0"/>
            <a:chExt cx="2068634" cy="2068634"/>
          </a:xfrm>
        </p:grpSpPr>
        <p:grpSp>
          <p:nvGrpSpPr>
            <p:cNvPr id="103" name="Google Shape;103;p12"/>
            <p:cNvGrpSpPr/>
            <p:nvPr/>
          </p:nvGrpSpPr>
          <p:grpSpPr>
            <a:xfrm>
              <a:off x="0" y="0"/>
              <a:ext cx="2068634" cy="2068634"/>
              <a:chOff x="0" y="0"/>
              <a:chExt cx="812800" cy="812800"/>
            </a:xfrm>
          </p:grpSpPr>
          <p:sp>
            <p:nvSpPr>
              <p:cNvPr id="104" name="Google Shape;104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9BBBB"/>
              </a:solidFill>
              <a:ln cap="sq" cmpd="sng" w="476250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25" lIns="34225" spcFirstLastPara="1" rIns="34225" wrap="square" tIns="34225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" name="Google Shape;106;p12"/>
            <p:cNvGrpSpPr/>
            <p:nvPr/>
          </p:nvGrpSpPr>
          <p:grpSpPr>
            <a:xfrm>
              <a:off x="197418" y="197418"/>
              <a:ext cx="1673798" cy="1673798"/>
              <a:chOff x="0" y="0"/>
              <a:chExt cx="812800" cy="812800"/>
            </a:xfrm>
          </p:grpSpPr>
          <p:sp>
            <p:nvSpPr>
              <p:cNvPr id="107" name="Google Shape;107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9E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25" lIns="34225" spcFirstLastPara="1" rIns="34225" wrap="square" tIns="34225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" name="Google Shape;109;p12"/>
          <p:cNvGrpSpPr/>
          <p:nvPr/>
        </p:nvGrpSpPr>
        <p:grpSpPr>
          <a:xfrm>
            <a:off x="8831135" y="4756330"/>
            <a:ext cx="1551475" cy="1551475"/>
            <a:chOff x="0" y="0"/>
            <a:chExt cx="2068634" cy="2068634"/>
          </a:xfrm>
        </p:grpSpPr>
        <p:grpSp>
          <p:nvGrpSpPr>
            <p:cNvPr id="110" name="Google Shape;110;p12"/>
            <p:cNvGrpSpPr/>
            <p:nvPr/>
          </p:nvGrpSpPr>
          <p:grpSpPr>
            <a:xfrm>
              <a:off x="0" y="0"/>
              <a:ext cx="2068634" cy="2068634"/>
              <a:chOff x="0" y="0"/>
              <a:chExt cx="812800" cy="812800"/>
            </a:xfrm>
          </p:grpSpPr>
          <p:sp>
            <p:nvSpPr>
              <p:cNvPr id="111" name="Google Shape;111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9BBBB"/>
              </a:solidFill>
              <a:ln cap="sq" cmpd="sng" w="476250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25" lIns="34225" spcFirstLastPara="1" rIns="34225" wrap="square" tIns="34225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" name="Google Shape;113;p12"/>
            <p:cNvGrpSpPr/>
            <p:nvPr/>
          </p:nvGrpSpPr>
          <p:grpSpPr>
            <a:xfrm>
              <a:off x="197418" y="197418"/>
              <a:ext cx="1673798" cy="1673798"/>
              <a:chOff x="0" y="0"/>
              <a:chExt cx="812800" cy="812800"/>
            </a:xfrm>
          </p:grpSpPr>
          <p:sp>
            <p:nvSpPr>
              <p:cNvPr id="114" name="Google Shape;114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25" lIns="34225" spcFirstLastPara="1" rIns="34225" wrap="square" tIns="34225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6" name="Google Shape;116;p12"/>
          <p:cNvGrpSpPr/>
          <p:nvPr/>
        </p:nvGrpSpPr>
        <p:grpSpPr>
          <a:xfrm>
            <a:off x="8831135" y="6905719"/>
            <a:ext cx="1551475" cy="1551475"/>
            <a:chOff x="0" y="0"/>
            <a:chExt cx="2068634" cy="2068634"/>
          </a:xfrm>
        </p:grpSpPr>
        <p:grpSp>
          <p:nvGrpSpPr>
            <p:cNvPr id="117" name="Google Shape;117;p12"/>
            <p:cNvGrpSpPr/>
            <p:nvPr/>
          </p:nvGrpSpPr>
          <p:grpSpPr>
            <a:xfrm>
              <a:off x="0" y="0"/>
              <a:ext cx="2068634" cy="2068634"/>
              <a:chOff x="0" y="0"/>
              <a:chExt cx="812800" cy="812800"/>
            </a:xfrm>
          </p:grpSpPr>
          <p:sp>
            <p:nvSpPr>
              <p:cNvPr id="118" name="Google Shape;118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9BBBB"/>
              </a:solidFill>
              <a:ln cap="sq" cmpd="sng" w="476250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25" lIns="34225" spcFirstLastPara="1" rIns="34225" wrap="square" tIns="34225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" name="Google Shape;120;p12"/>
            <p:cNvGrpSpPr/>
            <p:nvPr/>
          </p:nvGrpSpPr>
          <p:grpSpPr>
            <a:xfrm>
              <a:off x="197418" y="197418"/>
              <a:ext cx="1673798" cy="1673798"/>
              <a:chOff x="0" y="0"/>
              <a:chExt cx="812800" cy="812800"/>
            </a:xfrm>
          </p:grpSpPr>
          <p:sp>
            <p:nvSpPr>
              <p:cNvPr id="121" name="Google Shape;121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45E4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25" lIns="34225" spcFirstLastPara="1" rIns="34225" wrap="square" tIns="34225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3" name="Google Shape;123;p12"/>
          <p:cNvGrpSpPr/>
          <p:nvPr/>
        </p:nvGrpSpPr>
        <p:grpSpPr>
          <a:xfrm>
            <a:off x="598504" y="4756330"/>
            <a:ext cx="1551475" cy="1551475"/>
            <a:chOff x="0" y="0"/>
            <a:chExt cx="2068634" cy="2068634"/>
          </a:xfrm>
        </p:grpSpPr>
        <p:grpSp>
          <p:nvGrpSpPr>
            <p:cNvPr id="124" name="Google Shape;124;p12"/>
            <p:cNvGrpSpPr/>
            <p:nvPr/>
          </p:nvGrpSpPr>
          <p:grpSpPr>
            <a:xfrm>
              <a:off x="0" y="0"/>
              <a:ext cx="2068634" cy="2068634"/>
              <a:chOff x="0" y="0"/>
              <a:chExt cx="812800" cy="812800"/>
            </a:xfrm>
          </p:grpSpPr>
          <p:sp>
            <p:nvSpPr>
              <p:cNvPr id="125" name="Google Shape;125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9BBBB"/>
              </a:solidFill>
              <a:ln cap="sq" cmpd="sng" w="476250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25" lIns="34225" spcFirstLastPara="1" rIns="34225" wrap="square" tIns="34225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" name="Google Shape;127;p12"/>
            <p:cNvGrpSpPr/>
            <p:nvPr/>
          </p:nvGrpSpPr>
          <p:grpSpPr>
            <a:xfrm>
              <a:off x="197418" y="197418"/>
              <a:ext cx="1673798" cy="1673798"/>
              <a:chOff x="0" y="0"/>
              <a:chExt cx="812800" cy="812800"/>
            </a:xfrm>
          </p:grpSpPr>
          <p:sp>
            <p:nvSpPr>
              <p:cNvPr id="128" name="Google Shape;128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7C0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25" lIns="34225" spcFirstLastPara="1" rIns="34225" wrap="square" tIns="34225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0" name="Google Shape;130;p12"/>
          <p:cNvGrpSpPr/>
          <p:nvPr/>
        </p:nvGrpSpPr>
        <p:grpSpPr>
          <a:xfrm>
            <a:off x="598504" y="7060281"/>
            <a:ext cx="1551475" cy="1551475"/>
            <a:chOff x="0" y="0"/>
            <a:chExt cx="2068634" cy="2068634"/>
          </a:xfrm>
        </p:grpSpPr>
        <p:grpSp>
          <p:nvGrpSpPr>
            <p:cNvPr id="131" name="Google Shape;131;p12"/>
            <p:cNvGrpSpPr/>
            <p:nvPr/>
          </p:nvGrpSpPr>
          <p:grpSpPr>
            <a:xfrm>
              <a:off x="0" y="0"/>
              <a:ext cx="2068634" cy="2068634"/>
              <a:chOff x="0" y="0"/>
              <a:chExt cx="812800" cy="812800"/>
            </a:xfrm>
          </p:grpSpPr>
          <p:sp>
            <p:nvSpPr>
              <p:cNvPr id="132" name="Google Shape;132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9BBBB"/>
              </a:solidFill>
              <a:ln cap="sq" cmpd="sng" w="476250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25" lIns="34225" spcFirstLastPara="1" rIns="34225" wrap="square" tIns="34225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12"/>
            <p:cNvGrpSpPr/>
            <p:nvPr/>
          </p:nvGrpSpPr>
          <p:grpSpPr>
            <a:xfrm>
              <a:off x="197418" y="197418"/>
              <a:ext cx="1673798" cy="1673798"/>
              <a:chOff x="0" y="0"/>
              <a:chExt cx="812800" cy="812800"/>
            </a:xfrm>
          </p:grpSpPr>
          <p:sp>
            <p:nvSpPr>
              <p:cNvPr id="135" name="Google Shape;135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34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25" lIns="34225" spcFirstLastPara="1" rIns="34225" wrap="square" tIns="34225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7" name="Google Shape;137;p12"/>
          <p:cNvSpPr txBox="1"/>
          <p:nvPr/>
        </p:nvSpPr>
        <p:spPr>
          <a:xfrm>
            <a:off x="1374242" y="692951"/>
            <a:ext cx="15539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9" u="none" cap="none" strike="noStrike">
                <a:solidFill>
                  <a:srgbClr val="004873"/>
                </a:solidFill>
                <a:latin typeface="Rubik"/>
                <a:ea typeface="Rubik"/>
                <a:cs typeface="Rubik"/>
                <a:sym typeface="Rubik"/>
              </a:rPr>
              <a:t>Ethical Dilemmas Infographics</a:t>
            </a:r>
            <a:endParaRPr/>
          </a:p>
        </p:txBody>
      </p:sp>
      <p:sp>
        <p:nvSpPr>
          <p:cNvPr id="138" name="Google Shape;138;p12"/>
          <p:cNvSpPr txBox="1"/>
          <p:nvPr/>
        </p:nvSpPr>
        <p:spPr>
          <a:xfrm>
            <a:off x="6225071" y="1818817"/>
            <a:ext cx="5837858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103C5D"/>
                </a:solidFill>
                <a:latin typeface="Rubik"/>
                <a:ea typeface="Rubik"/>
                <a:cs typeface="Rubik"/>
                <a:sym typeface="Rubik"/>
              </a:rPr>
              <a:t>Types of Ethical Dilemmas</a:t>
            </a:r>
            <a:endParaRPr/>
          </a:p>
        </p:txBody>
      </p:sp>
      <p:sp>
        <p:nvSpPr>
          <p:cNvPr id="139" name="Google Shape;139;p12"/>
          <p:cNvSpPr txBox="1"/>
          <p:nvPr/>
        </p:nvSpPr>
        <p:spPr>
          <a:xfrm>
            <a:off x="2538538" y="3343167"/>
            <a:ext cx="3196605" cy="481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Rights vs. Welfare</a:t>
            </a:r>
            <a:endParaRPr/>
          </a:p>
        </p:txBody>
      </p:sp>
      <p:sp>
        <p:nvSpPr>
          <p:cNvPr id="140" name="Google Shape;140;p12"/>
          <p:cNvSpPr txBox="1"/>
          <p:nvPr/>
        </p:nvSpPr>
        <p:spPr>
          <a:xfrm>
            <a:off x="2538538" y="5506524"/>
            <a:ext cx="3137595" cy="481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Conflict of Duties</a:t>
            </a:r>
            <a:endParaRPr/>
          </a:p>
        </p:txBody>
      </p:sp>
      <p:sp>
        <p:nvSpPr>
          <p:cNvPr id="141" name="Google Shape;141;p12"/>
          <p:cNvSpPr txBox="1"/>
          <p:nvPr/>
        </p:nvSpPr>
        <p:spPr>
          <a:xfrm>
            <a:off x="2538538" y="7661361"/>
            <a:ext cx="4378523" cy="481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Fairness vs. Compassion</a:t>
            </a:r>
            <a:endParaRPr/>
          </a:p>
        </p:txBody>
      </p:sp>
      <p:sp>
        <p:nvSpPr>
          <p:cNvPr id="142" name="Google Shape;142;p12"/>
          <p:cNvSpPr txBox="1"/>
          <p:nvPr/>
        </p:nvSpPr>
        <p:spPr>
          <a:xfrm>
            <a:off x="10677886" y="3343167"/>
            <a:ext cx="6004956" cy="481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Short-term vs. Long Outcomes</a:t>
            </a:r>
            <a:endParaRPr/>
          </a:p>
        </p:txBody>
      </p:sp>
      <p:sp>
        <p:nvSpPr>
          <p:cNvPr id="143" name="Google Shape;143;p12"/>
          <p:cNvSpPr txBox="1"/>
          <p:nvPr/>
        </p:nvSpPr>
        <p:spPr>
          <a:xfrm>
            <a:off x="10677886" y="5490899"/>
            <a:ext cx="5772299" cy="481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Personal vs. Professional Values</a:t>
            </a:r>
            <a:endParaRPr/>
          </a:p>
        </p:txBody>
      </p:sp>
      <p:sp>
        <p:nvSpPr>
          <p:cNvPr id="144" name="Google Shape;144;p12"/>
          <p:cNvSpPr txBox="1"/>
          <p:nvPr/>
        </p:nvSpPr>
        <p:spPr>
          <a:xfrm>
            <a:off x="10677886" y="7713338"/>
            <a:ext cx="4488359" cy="481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Individual vs. Community</a:t>
            </a:r>
            <a:endParaRPr/>
          </a:p>
        </p:txBody>
      </p:sp>
      <p:sp>
        <p:nvSpPr>
          <p:cNvPr id="145" name="Google Shape;145;p12"/>
          <p:cNvSpPr txBox="1"/>
          <p:nvPr/>
        </p:nvSpPr>
        <p:spPr>
          <a:xfrm>
            <a:off x="2538538" y="4185494"/>
            <a:ext cx="336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146" name="Google Shape;146;p12"/>
          <p:cNvSpPr txBox="1"/>
          <p:nvPr/>
        </p:nvSpPr>
        <p:spPr>
          <a:xfrm>
            <a:off x="10677886" y="4185494"/>
            <a:ext cx="336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147" name="Google Shape;147;p12"/>
          <p:cNvSpPr txBox="1"/>
          <p:nvPr/>
        </p:nvSpPr>
        <p:spPr>
          <a:xfrm>
            <a:off x="2538538" y="6341867"/>
            <a:ext cx="336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148" name="Google Shape;148;p12"/>
          <p:cNvSpPr txBox="1"/>
          <p:nvPr/>
        </p:nvSpPr>
        <p:spPr>
          <a:xfrm>
            <a:off x="10677886" y="6341867"/>
            <a:ext cx="336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149" name="Google Shape;149;p12"/>
          <p:cNvSpPr txBox="1"/>
          <p:nvPr/>
        </p:nvSpPr>
        <p:spPr>
          <a:xfrm>
            <a:off x="2538538" y="8495294"/>
            <a:ext cx="336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150" name="Google Shape;150;p12"/>
          <p:cNvSpPr txBox="1"/>
          <p:nvPr/>
        </p:nvSpPr>
        <p:spPr>
          <a:xfrm>
            <a:off x="10677886" y="8495294"/>
            <a:ext cx="336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pic>
        <p:nvPicPr>
          <p:cNvPr id="151" name="Google Shape;15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358" y="5140555"/>
            <a:ext cx="747775" cy="8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9274" y="2956946"/>
            <a:ext cx="869959" cy="8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2758" y="7431031"/>
            <a:ext cx="582950" cy="809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50825" y="3061154"/>
            <a:ext cx="747775" cy="723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25713" y="5128013"/>
            <a:ext cx="707600" cy="80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09825" y="7311393"/>
            <a:ext cx="707600" cy="718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F0F7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3"/>
          <p:cNvGrpSpPr/>
          <p:nvPr/>
        </p:nvGrpSpPr>
        <p:grpSpPr>
          <a:xfrm>
            <a:off x="1028700" y="2884697"/>
            <a:ext cx="6225679" cy="6225679"/>
            <a:chOff x="0" y="0"/>
            <a:chExt cx="812800" cy="812800"/>
          </a:xfrm>
        </p:grpSpPr>
        <p:sp>
          <p:nvSpPr>
            <p:cNvPr id="162" name="Google Shape;162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9BBBB"/>
            </a:solidFill>
            <a:ln cap="sq" cmpd="sng" w="4762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375" lIns="39375" spcFirstLastPara="1" rIns="39375" wrap="square" tIns="39375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4" name="Google Shape;16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00" y="2468575"/>
            <a:ext cx="7107101" cy="7107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13"/>
          <p:cNvGrpSpPr/>
          <p:nvPr/>
        </p:nvGrpSpPr>
        <p:grpSpPr>
          <a:xfrm>
            <a:off x="2476704" y="4430116"/>
            <a:ext cx="3134841" cy="3134841"/>
            <a:chOff x="0" y="0"/>
            <a:chExt cx="812800" cy="812800"/>
          </a:xfrm>
        </p:grpSpPr>
        <p:sp>
          <p:nvSpPr>
            <p:cNvPr id="166" name="Google Shape;166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4762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25" lIns="34225" spcFirstLastPara="1" rIns="34225" wrap="square" tIns="34225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13"/>
          <p:cNvGrpSpPr/>
          <p:nvPr/>
        </p:nvGrpSpPr>
        <p:grpSpPr>
          <a:xfrm>
            <a:off x="2793728" y="2624038"/>
            <a:ext cx="14127140" cy="6547587"/>
            <a:chOff x="0" y="-192881"/>
            <a:chExt cx="18836187" cy="8730116"/>
          </a:xfrm>
        </p:grpSpPr>
        <p:grpSp>
          <p:nvGrpSpPr>
            <p:cNvPr id="169" name="Google Shape;169;p13"/>
            <p:cNvGrpSpPr/>
            <p:nvPr/>
          </p:nvGrpSpPr>
          <p:grpSpPr>
            <a:xfrm>
              <a:off x="8442123" y="-192881"/>
              <a:ext cx="9635597" cy="2802146"/>
              <a:chOff x="0" y="-38100"/>
              <a:chExt cx="1903328" cy="553510"/>
            </a:xfrm>
          </p:grpSpPr>
          <p:sp>
            <p:nvSpPr>
              <p:cNvPr id="170" name="Google Shape;170;p13"/>
              <p:cNvSpPr/>
              <p:nvPr/>
            </p:nvSpPr>
            <p:spPr>
              <a:xfrm>
                <a:off x="0" y="0"/>
                <a:ext cx="1903328" cy="515410"/>
              </a:xfrm>
              <a:custGeom>
                <a:rect b="b" l="l" r="r" t="t"/>
                <a:pathLst>
                  <a:path extrusionOk="0" h="515410" w="1903328">
                    <a:moveTo>
                      <a:pt x="54636" y="0"/>
                    </a:moveTo>
                    <a:lnTo>
                      <a:pt x="1848692" y="0"/>
                    </a:lnTo>
                    <a:cubicBezTo>
                      <a:pt x="1863182" y="0"/>
                      <a:pt x="1877079" y="5756"/>
                      <a:pt x="1887325" y="16003"/>
                    </a:cubicBezTo>
                    <a:cubicBezTo>
                      <a:pt x="1897572" y="26249"/>
                      <a:pt x="1903328" y="40146"/>
                      <a:pt x="1903328" y="54636"/>
                    </a:cubicBezTo>
                    <a:lnTo>
                      <a:pt x="1903328" y="460774"/>
                    </a:lnTo>
                    <a:cubicBezTo>
                      <a:pt x="1903328" y="475265"/>
                      <a:pt x="1897572" y="489162"/>
                      <a:pt x="1887325" y="499408"/>
                    </a:cubicBezTo>
                    <a:cubicBezTo>
                      <a:pt x="1877079" y="509654"/>
                      <a:pt x="1863182" y="515410"/>
                      <a:pt x="1848692" y="515410"/>
                    </a:cubicBezTo>
                    <a:lnTo>
                      <a:pt x="54636" y="515410"/>
                    </a:lnTo>
                    <a:cubicBezTo>
                      <a:pt x="24461" y="515410"/>
                      <a:pt x="0" y="490949"/>
                      <a:pt x="0" y="460774"/>
                    </a:cubicBezTo>
                    <a:lnTo>
                      <a:pt x="0" y="54636"/>
                    </a:lnTo>
                    <a:cubicBezTo>
                      <a:pt x="0" y="40146"/>
                      <a:pt x="5756" y="26249"/>
                      <a:pt x="16003" y="16003"/>
                    </a:cubicBezTo>
                    <a:cubicBezTo>
                      <a:pt x="26249" y="5756"/>
                      <a:pt x="40146" y="0"/>
                      <a:pt x="54636" y="0"/>
                    </a:cubicBezTo>
                    <a:close/>
                  </a:path>
                </a:pathLst>
              </a:custGeom>
              <a:solidFill>
                <a:srgbClr val="87C0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3"/>
              <p:cNvSpPr txBox="1"/>
              <p:nvPr/>
            </p:nvSpPr>
            <p:spPr>
              <a:xfrm>
                <a:off x="0" y="-38100"/>
                <a:ext cx="1903328" cy="5535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" name="Google Shape;172;p13"/>
            <p:cNvGrpSpPr/>
            <p:nvPr/>
          </p:nvGrpSpPr>
          <p:grpSpPr>
            <a:xfrm>
              <a:off x="16226922" y="0"/>
              <a:ext cx="2609265" cy="2609265"/>
              <a:chOff x="0" y="0"/>
              <a:chExt cx="812800" cy="812800"/>
            </a:xfrm>
          </p:grpSpPr>
          <p:sp>
            <p:nvSpPr>
              <p:cNvPr id="173" name="Google Shape;173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9BBBB"/>
              </a:solidFill>
              <a:ln cap="sq" cmpd="sng" w="476250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25" lIns="34225" spcFirstLastPara="1" rIns="34225" wrap="square" tIns="34225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175;p13"/>
            <p:cNvGrpSpPr/>
            <p:nvPr/>
          </p:nvGrpSpPr>
          <p:grpSpPr>
            <a:xfrm>
              <a:off x="8441629" y="1052161"/>
              <a:ext cx="9413483" cy="1595204"/>
              <a:chOff x="0" y="-38100"/>
              <a:chExt cx="1859453" cy="315102"/>
            </a:xfrm>
          </p:grpSpPr>
          <p:sp>
            <p:nvSpPr>
              <p:cNvPr id="176" name="Google Shape;176;p13"/>
              <p:cNvSpPr/>
              <p:nvPr/>
            </p:nvSpPr>
            <p:spPr>
              <a:xfrm>
                <a:off x="0" y="0"/>
                <a:ext cx="1859453" cy="277002"/>
              </a:xfrm>
              <a:custGeom>
                <a:rect b="b" l="l" r="r" t="t"/>
                <a:pathLst>
                  <a:path extrusionOk="0" h="277002" w="1859453">
                    <a:moveTo>
                      <a:pt x="30704" y="0"/>
                    </a:moveTo>
                    <a:lnTo>
                      <a:pt x="1828749" y="0"/>
                    </a:lnTo>
                    <a:cubicBezTo>
                      <a:pt x="1845707" y="0"/>
                      <a:pt x="1859453" y="13747"/>
                      <a:pt x="1859453" y="30704"/>
                    </a:cubicBezTo>
                    <a:lnTo>
                      <a:pt x="1859453" y="246298"/>
                    </a:lnTo>
                    <a:cubicBezTo>
                      <a:pt x="1859453" y="263255"/>
                      <a:pt x="1845707" y="277002"/>
                      <a:pt x="1828749" y="277002"/>
                    </a:cubicBezTo>
                    <a:lnTo>
                      <a:pt x="30704" y="277002"/>
                    </a:lnTo>
                    <a:cubicBezTo>
                      <a:pt x="13747" y="277002"/>
                      <a:pt x="0" y="263255"/>
                      <a:pt x="0" y="246298"/>
                    </a:cubicBezTo>
                    <a:lnTo>
                      <a:pt x="0" y="30704"/>
                    </a:lnTo>
                    <a:cubicBezTo>
                      <a:pt x="0" y="13747"/>
                      <a:pt x="13747" y="0"/>
                      <a:pt x="307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3"/>
              <p:cNvSpPr txBox="1"/>
              <p:nvPr/>
            </p:nvSpPr>
            <p:spPr>
              <a:xfrm>
                <a:off x="0" y="-38100"/>
                <a:ext cx="1859453" cy="3151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" name="Google Shape;178;p13"/>
            <p:cNvGrpSpPr/>
            <p:nvPr/>
          </p:nvGrpSpPr>
          <p:grpSpPr>
            <a:xfrm>
              <a:off x="16475935" y="249012"/>
              <a:ext cx="2111240" cy="2111240"/>
              <a:chOff x="0" y="0"/>
              <a:chExt cx="812800" cy="812800"/>
            </a:xfrm>
          </p:grpSpPr>
          <p:sp>
            <p:nvSpPr>
              <p:cNvPr id="179" name="Google Shape;179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7C0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25" lIns="34225" spcFirstLastPara="1" rIns="34225" wrap="square" tIns="34225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181;p13"/>
            <p:cNvGrpSpPr/>
            <p:nvPr/>
          </p:nvGrpSpPr>
          <p:grpSpPr>
            <a:xfrm>
              <a:off x="0" y="2637921"/>
              <a:ext cx="3334391" cy="3334391"/>
              <a:chOff x="0" y="0"/>
              <a:chExt cx="812800" cy="812800"/>
            </a:xfrm>
          </p:grpSpPr>
          <p:sp>
            <p:nvSpPr>
              <p:cNvPr id="182" name="Google Shape;182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25" lIns="34225" spcFirstLastPara="1" rIns="34225" wrap="square" tIns="34225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84" name="Google Shape;184;p13"/>
            <p:cNvCxnSpPr/>
            <p:nvPr/>
          </p:nvCxnSpPr>
          <p:spPr>
            <a:xfrm>
              <a:off x="3452945" y="1349167"/>
              <a:ext cx="4989178" cy="0"/>
            </a:xfrm>
            <a:prstGeom prst="straightConnector1">
              <a:avLst/>
            </a:prstGeom>
            <a:noFill/>
            <a:ln cap="flat" cmpd="sng" w="330200">
              <a:solidFill>
                <a:srgbClr val="87C0D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5" name="Google Shape;185;p13"/>
            <p:cNvCxnSpPr/>
            <p:nvPr/>
          </p:nvCxnSpPr>
          <p:spPr>
            <a:xfrm flipH="1" rot="10800000">
              <a:off x="4227196" y="4307301"/>
              <a:ext cx="4519200" cy="24900"/>
            </a:xfrm>
            <a:prstGeom prst="straightConnector1">
              <a:avLst/>
            </a:prstGeom>
            <a:noFill/>
            <a:ln cap="flat" cmpd="sng" w="330200">
              <a:solidFill>
                <a:srgbClr val="FBAF62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86" name="Google Shape;186;p13"/>
            <p:cNvGrpSpPr/>
            <p:nvPr/>
          </p:nvGrpSpPr>
          <p:grpSpPr>
            <a:xfrm>
              <a:off x="8442123" y="2771984"/>
              <a:ext cx="9635597" cy="2802146"/>
              <a:chOff x="0" y="-38100"/>
              <a:chExt cx="1903328" cy="553510"/>
            </a:xfrm>
          </p:grpSpPr>
          <p:sp>
            <p:nvSpPr>
              <p:cNvPr id="187" name="Google Shape;187;p13"/>
              <p:cNvSpPr/>
              <p:nvPr/>
            </p:nvSpPr>
            <p:spPr>
              <a:xfrm>
                <a:off x="0" y="0"/>
                <a:ext cx="1903328" cy="515410"/>
              </a:xfrm>
              <a:custGeom>
                <a:rect b="b" l="l" r="r" t="t"/>
                <a:pathLst>
                  <a:path extrusionOk="0" h="515410" w="1903328">
                    <a:moveTo>
                      <a:pt x="54636" y="0"/>
                    </a:moveTo>
                    <a:lnTo>
                      <a:pt x="1848692" y="0"/>
                    </a:lnTo>
                    <a:cubicBezTo>
                      <a:pt x="1863182" y="0"/>
                      <a:pt x="1877079" y="5756"/>
                      <a:pt x="1887325" y="16003"/>
                    </a:cubicBezTo>
                    <a:cubicBezTo>
                      <a:pt x="1897572" y="26249"/>
                      <a:pt x="1903328" y="40146"/>
                      <a:pt x="1903328" y="54636"/>
                    </a:cubicBezTo>
                    <a:lnTo>
                      <a:pt x="1903328" y="460774"/>
                    </a:lnTo>
                    <a:cubicBezTo>
                      <a:pt x="1903328" y="475265"/>
                      <a:pt x="1897572" y="489162"/>
                      <a:pt x="1887325" y="499408"/>
                    </a:cubicBezTo>
                    <a:cubicBezTo>
                      <a:pt x="1877079" y="509654"/>
                      <a:pt x="1863182" y="515410"/>
                      <a:pt x="1848692" y="515410"/>
                    </a:cubicBezTo>
                    <a:lnTo>
                      <a:pt x="54636" y="515410"/>
                    </a:lnTo>
                    <a:cubicBezTo>
                      <a:pt x="24461" y="515410"/>
                      <a:pt x="0" y="490949"/>
                      <a:pt x="0" y="460774"/>
                    </a:cubicBezTo>
                    <a:lnTo>
                      <a:pt x="0" y="54636"/>
                    </a:lnTo>
                    <a:cubicBezTo>
                      <a:pt x="0" y="40146"/>
                      <a:pt x="5756" y="26249"/>
                      <a:pt x="16003" y="16003"/>
                    </a:cubicBezTo>
                    <a:cubicBezTo>
                      <a:pt x="26249" y="5756"/>
                      <a:pt x="40146" y="0"/>
                      <a:pt x="54636" y="0"/>
                    </a:cubicBezTo>
                    <a:close/>
                  </a:path>
                </a:pathLst>
              </a:custGeom>
              <a:solidFill>
                <a:srgbClr val="FFB1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3"/>
              <p:cNvSpPr txBox="1"/>
              <p:nvPr/>
            </p:nvSpPr>
            <p:spPr>
              <a:xfrm>
                <a:off x="0" y="-38100"/>
                <a:ext cx="1903328" cy="5535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" name="Google Shape;189;p13"/>
            <p:cNvGrpSpPr/>
            <p:nvPr/>
          </p:nvGrpSpPr>
          <p:grpSpPr>
            <a:xfrm>
              <a:off x="8441629" y="3978046"/>
              <a:ext cx="9413483" cy="1595204"/>
              <a:chOff x="0" y="-38100"/>
              <a:chExt cx="1859453" cy="315102"/>
            </a:xfrm>
          </p:grpSpPr>
          <p:sp>
            <p:nvSpPr>
              <p:cNvPr id="190" name="Google Shape;190;p13"/>
              <p:cNvSpPr/>
              <p:nvPr/>
            </p:nvSpPr>
            <p:spPr>
              <a:xfrm>
                <a:off x="0" y="0"/>
                <a:ext cx="1859453" cy="277002"/>
              </a:xfrm>
              <a:custGeom>
                <a:rect b="b" l="l" r="r" t="t"/>
                <a:pathLst>
                  <a:path extrusionOk="0" h="277002" w="1859453">
                    <a:moveTo>
                      <a:pt x="30704" y="0"/>
                    </a:moveTo>
                    <a:lnTo>
                      <a:pt x="1828749" y="0"/>
                    </a:lnTo>
                    <a:cubicBezTo>
                      <a:pt x="1845707" y="0"/>
                      <a:pt x="1859453" y="13747"/>
                      <a:pt x="1859453" y="30704"/>
                    </a:cubicBezTo>
                    <a:lnTo>
                      <a:pt x="1859453" y="246298"/>
                    </a:lnTo>
                    <a:cubicBezTo>
                      <a:pt x="1859453" y="263255"/>
                      <a:pt x="1845707" y="277002"/>
                      <a:pt x="1828749" y="277002"/>
                    </a:cubicBezTo>
                    <a:lnTo>
                      <a:pt x="30704" y="277002"/>
                    </a:lnTo>
                    <a:cubicBezTo>
                      <a:pt x="13747" y="277002"/>
                      <a:pt x="0" y="263255"/>
                      <a:pt x="0" y="246298"/>
                    </a:cubicBezTo>
                    <a:lnTo>
                      <a:pt x="0" y="30704"/>
                    </a:lnTo>
                    <a:cubicBezTo>
                      <a:pt x="0" y="13747"/>
                      <a:pt x="13747" y="0"/>
                      <a:pt x="307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3"/>
              <p:cNvSpPr txBox="1"/>
              <p:nvPr/>
            </p:nvSpPr>
            <p:spPr>
              <a:xfrm>
                <a:off x="0" y="-38100"/>
                <a:ext cx="1859453" cy="3151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" name="Google Shape;192;p13"/>
            <p:cNvGrpSpPr/>
            <p:nvPr/>
          </p:nvGrpSpPr>
          <p:grpSpPr>
            <a:xfrm>
              <a:off x="16226922" y="2964865"/>
              <a:ext cx="2609265" cy="2609265"/>
              <a:chOff x="0" y="0"/>
              <a:chExt cx="812800" cy="812800"/>
            </a:xfrm>
          </p:grpSpPr>
          <p:sp>
            <p:nvSpPr>
              <p:cNvPr id="193" name="Google Shape;193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9BBBB"/>
              </a:solidFill>
              <a:ln cap="sq" cmpd="sng" w="476250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25" lIns="34225" spcFirstLastPara="1" rIns="34225" wrap="square" tIns="34225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" name="Google Shape;195;p13"/>
            <p:cNvGrpSpPr/>
            <p:nvPr/>
          </p:nvGrpSpPr>
          <p:grpSpPr>
            <a:xfrm>
              <a:off x="16475935" y="3213877"/>
              <a:ext cx="2111240" cy="2111240"/>
              <a:chOff x="0" y="0"/>
              <a:chExt cx="812800" cy="812800"/>
            </a:xfrm>
          </p:grpSpPr>
          <p:sp>
            <p:nvSpPr>
              <p:cNvPr id="196" name="Google Shape;196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AF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25" lIns="34225" spcFirstLastPara="1" rIns="34225" wrap="square" tIns="34225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98" name="Google Shape;198;p13"/>
            <p:cNvCxnSpPr/>
            <p:nvPr/>
          </p:nvCxnSpPr>
          <p:spPr>
            <a:xfrm>
              <a:off x="3452945" y="7232603"/>
              <a:ext cx="4989178" cy="0"/>
            </a:xfrm>
            <a:prstGeom prst="straightConnector1">
              <a:avLst/>
            </a:prstGeom>
            <a:noFill/>
            <a:ln cap="flat" cmpd="sng" w="330200">
              <a:solidFill>
                <a:srgbClr val="FC3433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99" name="Google Shape;199;p13"/>
            <p:cNvGrpSpPr/>
            <p:nvPr/>
          </p:nvGrpSpPr>
          <p:grpSpPr>
            <a:xfrm>
              <a:off x="8442123" y="5735089"/>
              <a:ext cx="9635597" cy="2802146"/>
              <a:chOff x="0" y="-38100"/>
              <a:chExt cx="1903328" cy="553510"/>
            </a:xfrm>
          </p:grpSpPr>
          <p:sp>
            <p:nvSpPr>
              <p:cNvPr id="200" name="Google Shape;200;p13"/>
              <p:cNvSpPr/>
              <p:nvPr/>
            </p:nvSpPr>
            <p:spPr>
              <a:xfrm>
                <a:off x="0" y="0"/>
                <a:ext cx="1903328" cy="515410"/>
              </a:xfrm>
              <a:custGeom>
                <a:rect b="b" l="l" r="r" t="t"/>
                <a:pathLst>
                  <a:path extrusionOk="0" h="515410" w="1903328">
                    <a:moveTo>
                      <a:pt x="54636" y="0"/>
                    </a:moveTo>
                    <a:lnTo>
                      <a:pt x="1848692" y="0"/>
                    </a:lnTo>
                    <a:cubicBezTo>
                      <a:pt x="1863182" y="0"/>
                      <a:pt x="1877079" y="5756"/>
                      <a:pt x="1887325" y="16003"/>
                    </a:cubicBezTo>
                    <a:cubicBezTo>
                      <a:pt x="1897572" y="26249"/>
                      <a:pt x="1903328" y="40146"/>
                      <a:pt x="1903328" y="54636"/>
                    </a:cubicBezTo>
                    <a:lnTo>
                      <a:pt x="1903328" y="460774"/>
                    </a:lnTo>
                    <a:cubicBezTo>
                      <a:pt x="1903328" y="475265"/>
                      <a:pt x="1897572" y="489162"/>
                      <a:pt x="1887325" y="499408"/>
                    </a:cubicBezTo>
                    <a:cubicBezTo>
                      <a:pt x="1877079" y="509654"/>
                      <a:pt x="1863182" y="515410"/>
                      <a:pt x="1848692" y="515410"/>
                    </a:cubicBezTo>
                    <a:lnTo>
                      <a:pt x="54636" y="515410"/>
                    </a:lnTo>
                    <a:cubicBezTo>
                      <a:pt x="24461" y="515410"/>
                      <a:pt x="0" y="490949"/>
                      <a:pt x="0" y="460774"/>
                    </a:cubicBezTo>
                    <a:lnTo>
                      <a:pt x="0" y="54636"/>
                    </a:lnTo>
                    <a:cubicBezTo>
                      <a:pt x="0" y="40146"/>
                      <a:pt x="5756" y="26249"/>
                      <a:pt x="16003" y="16003"/>
                    </a:cubicBezTo>
                    <a:cubicBezTo>
                      <a:pt x="26249" y="5756"/>
                      <a:pt x="40146" y="0"/>
                      <a:pt x="54636" y="0"/>
                    </a:cubicBezTo>
                    <a:close/>
                  </a:path>
                </a:pathLst>
              </a:custGeom>
              <a:solidFill>
                <a:srgbClr val="FC34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3"/>
              <p:cNvSpPr txBox="1"/>
              <p:nvPr/>
            </p:nvSpPr>
            <p:spPr>
              <a:xfrm>
                <a:off x="0" y="-38100"/>
                <a:ext cx="1903328" cy="5535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2" name="Google Shape;202;p13"/>
            <p:cNvGrpSpPr/>
            <p:nvPr/>
          </p:nvGrpSpPr>
          <p:grpSpPr>
            <a:xfrm>
              <a:off x="8441629" y="6942031"/>
              <a:ext cx="9388083" cy="1595204"/>
              <a:chOff x="0" y="-38100"/>
              <a:chExt cx="1854436" cy="315102"/>
            </a:xfrm>
          </p:grpSpPr>
          <p:sp>
            <p:nvSpPr>
              <p:cNvPr id="203" name="Google Shape;203;p13"/>
              <p:cNvSpPr/>
              <p:nvPr/>
            </p:nvSpPr>
            <p:spPr>
              <a:xfrm>
                <a:off x="0" y="0"/>
                <a:ext cx="1854436" cy="277002"/>
              </a:xfrm>
              <a:custGeom>
                <a:rect b="b" l="l" r="r" t="t"/>
                <a:pathLst>
                  <a:path extrusionOk="0" h="277002" w="1854436">
                    <a:moveTo>
                      <a:pt x="30787" y="0"/>
                    </a:moveTo>
                    <a:lnTo>
                      <a:pt x="1823649" y="0"/>
                    </a:lnTo>
                    <a:cubicBezTo>
                      <a:pt x="1831814" y="0"/>
                      <a:pt x="1839645" y="3244"/>
                      <a:pt x="1845419" y="9017"/>
                    </a:cubicBezTo>
                    <a:cubicBezTo>
                      <a:pt x="1851192" y="14791"/>
                      <a:pt x="1854436" y="22622"/>
                      <a:pt x="1854436" y="30787"/>
                    </a:cubicBezTo>
                    <a:lnTo>
                      <a:pt x="1854436" y="246215"/>
                    </a:lnTo>
                    <a:cubicBezTo>
                      <a:pt x="1854436" y="263218"/>
                      <a:pt x="1840652" y="277002"/>
                      <a:pt x="1823649" y="277002"/>
                    </a:cubicBezTo>
                    <a:lnTo>
                      <a:pt x="30787" y="277002"/>
                    </a:lnTo>
                    <a:cubicBezTo>
                      <a:pt x="22622" y="277002"/>
                      <a:pt x="14791" y="273758"/>
                      <a:pt x="9017" y="267985"/>
                    </a:cubicBezTo>
                    <a:cubicBezTo>
                      <a:pt x="3244" y="262211"/>
                      <a:pt x="0" y="254380"/>
                      <a:pt x="0" y="246215"/>
                    </a:cubicBezTo>
                    <a:lnTo>
                      <a:pt x="0" y="30787"/>
                    </a:lnTo>
                    <a:cubicBezTo>
                      <a:pt x="0" y="13784"/>
                      <a:pt x="13784" y="0"/>
                      <a:pt x="307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13"/>
              <p:cNvSpPr txBox="1"/>
              <p:nvPr/>
            </p:nvSpPr>
            <p:spPr>
              <a:xfrm>
                <a:off x="0" y="-38100"/>
                <a:ext cx="1854436" cy="3151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5" name="Google Shape;205;p13"/>
            <p:cNvGrpSpPr/>
            <p:nvPr/>
          </p:nvGrpSpPr>
          <p:grpSpPr>
            <a:xfrm>
              <a:off x="16226922" y="5927970"/>
              <a:ext cx="2609265" cy="2609265"/>
              <a:chOff x="0" y="0"/>
              <a:chExt cx="812800" cy="812800"/>
            </a:xfrm>
          </p:grpSpPr>
          <p:sp>
            <p:nvSpPr>
              <p:cNvPr id="206" name="Google Shape;206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9BBBB"/>
              </a:solidFill>
              <a:ln cap="sq" cmpd="sng" w="476250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25" lIns="34225" spcFirstLastPara="1" rIns="34225" wrap="square" tIns="34225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" name="Google Shape;208;p13"/>
            <p:cNvGrpSpPr/>
            <p:nvPr/>
          </p:nvGrpSpPr>
          <p:grpSpPr>
            <a:xfrm>
              <a:off x="16475935" y="6181970"/>
              <a:ext cx="2111240" cy="2111240"/>
              <a:chOff x="0" y="0"/>
              <a:chExt cx="812800" cy="812800"/>
            </a:xfrm>
          </p:grpSpPr>
          <p:sp>
            <p:nvSpPr>
              <p:cNvPr id="209" name="Google Shape;209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34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25" lIns="34225" spcFirstLastPara="1" rIns="34225" wrap="square" tIns="34225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1" name="Google Shape;211;p13"/>
          <p:cNvSpPr txBox="1"/>
          <p:nvPr/>
        </p:nvSpPr>
        <p:spPr>
          <a:xfrm>
            <a:off x="2345606" y="630238"/>
            <a:ext cx="13596789" cy="930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004873"/>
                </a:solidFill>
                <a:latin typeface="Rubik"/>
                <a:ea typeface="Rubik"/>
                <a:cs typeface="Rubik"/>
                <a:sym typeface="Rubik"/>
              </a:rPr>
              <a:t>Ethical Dilemmas Infographics</a:t>
            </a:r>
            <a:endParaRPr/>
          </a:p>
        </p:txBody>
      </p:sp>
      <p:sp>
        <p:nvSpPr>
          <p:cNvPr id="212" name="Google Shape;212;p13"/>
          <p:cNvSpPr txBox="1"/>
          <p:nvPr/>
        </p:nvSpPr>
        <p:spPr>
          <a:xfrm>
            <a:off x="9780431" y="2947235"/>
            <a:ext cx="33989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Conflict of Values</a:t>
            </a:r>
            <a:endParaRPr/>
          </a:p>
        </p:txBody>
      </p:sp>
      <p:sp>
        <p:nvSpPr>
          <p:cNvPr id="213" name="Google Shape;213;p13"/>
          <p:cNvSpPr txBox="1"/>
          <p:nvPr/>
        </p:nvSpPr>
        <p:spPr>
          <a:xfrm>
            <a:off x="9780431" y="3871367"/>
            <a:ext cx="336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214" name="Google Shape;214;p13"/>
          <p:cNvSpPr txBox="1"/>
          <p:nvPr/>
        </p:nvSpPr>
        <p:spPr>
          <a:xfrm>
            <a:off x="9778871" y="5139463"/>
            <a:ext cx="2325291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Uncertainty</a:t>
            </a:r>
            <a:endParaRPr/>
          </a:p>
        </p:txBody>
      </p:sp>
      <p:sp>
        <p:nvSpPr>
          <p:cNvPr id="215" name="Google Shape;215;p13"/>
          <p:cNvSpPr txBox="1"/>
          <p:nvPr/>
        </p:nvSpPr>
        <p:spPr>
          <a:xfrm>
            <a:off x="5244090" y="1636712"/>
            <a:ext cx="77997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103C5D"/>
                </a:solidFill>
                <a:latin typeface="Rubik"/>
                <a:ea typeface="Rubik"/>
                <a:cs typeface="Rubik"/>
                <a:sym typeface="Rubik"/>
              </a:rPr>
              <a:t>Key Features of Ethical Dilemmas</a:t>
            </a:r>
            <a:endParaRPr/>
          </a:p>
        </p:txBody>
      </p:sp>
      <p:sp>
        <p:nvSpPr>
          <p:cNvPr id="216" name="Google Shape;216;p13"/>
          <p:cNvSpPr txBox="1"/>
          <p:nvPr/>
        </p:nvSpPr>
        <p:spPr>
          <a:xfrm>
            <a:off x="9780431" y="6086679"/>
            <a:ext cx="336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217" name="Google Shape;217;p13"/>
          <p:cNvSpPr txBox="1"/>
          <p:nvPr/>
        </p:nvSpPr>
        <p:spPr>
          <a:xfrm>
            <a:off x="9780431" y="7346652"/>
            <a:ext cx="2814861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Consequences</a:t>
            </a:r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9780431" y="8296457"/>
            <a:ext cx="336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pic>
        <p:nvPicPr>
          <p:cNvPr id="219" name="Google Shape;21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65701" y="3301876"/>
            <a:ext cx="1000331" cy="97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70497" y="5532401"/>
            <a:ext cx="858253" cy="9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465700" y="7722299"/>
            <a:ext cx="858250" cy="970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F0F7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14"/>
          <p:cNvGrpSpPr/>
          <p:nvPr/>
        </p:nvGrpSpPr>
        <p:grpSpPr>
          <a:xfrm rot="-5400000">
            <a:off x="12698981" y="5210522"/>
            <a:ext cx="5649729" cy="3120981"/>
            <a:chOff x="0" y="-38100"/>
            <a:chExt cx="1876537" cy="1036622"/>
          </a:xfrm>
        </p:grpSpPr>
        <p:sp>
          <p:nvSpPr>
            <p:cNvPr id="227" name="Google Shape;227;p14"/>
            <p:cNvSpPr/>
            <p:nvPr/>
          </p:nvSpPr>
          <p:spPr>
            <a:xfrm>
              <a:off x="0" y="0"/>
              <a:ext cx="1876537" cy="998522"/>
            </a:xfrm>
            <a:custGeom>
              <a:rect b="b" l="l" r="r" t="t"/>
              <a:pathLst>
                <a:path extrusionOk="0" h="998522" w="1876537">
                  <a:moveTo>
                    <a:pt x="69886" y="0"/>
                  </a:moveTo>
                  <a:lnTo>
                    <a:pt x="1806651" y="0"/>
                  </a:lnTo>
                  <a:cubicBezTo>
                    <a:pt x="1825186" y="0"/>
                    <a:pt x="1842962" y="7363"/>
                    <a:pt x="1856068" y="20469"/>
                  </a:cubicBezTo>
                  <a:cubicBezTo>
                    <a:pt x="1869174" y="33575"/>
                    <a:pt x="1876537" y="51351"/>
                    <a:pt x="1876537" y="69886"/>
                  </a:cubicBezTo>
                  <a:lnTo>
                    <a:pt x="1876537" y="928636"/>
                  </a:lnTo>
                  <a:cubicBezTo>
                    <a:pt x="1876537" y="967233"/>
                    <a:pt x="1845248" y="998522"/>
                    <a:pt x="1806651" y="998522"/>
                  </a:cubicBezTo>
                  <a:lnTo>
                    <a:pt x="69886" y="998522"/>
                  </a:lnTo>
                  <a:cubicBezTo>
                    <a:pt x="51351" y="998522"/>
                    <a:pt x="33575" y="991159"/>
                    <a:pt x="20469" y="978053"/>
                  </a:cubicBezTo>
                  <a:cubicBezTo>
                    <a:pt x="7363" y="964947"/>
                    <a:pt x="0" y="947171"/>
                    <a:pt x="0" y="928636"/>
                  </a:cubicBezTo>
                  <a:lnTo>
                    <a:pt x="0" y="69886"/>
                  </a:lnTo>
                  <a:cubicBezTo>
                    <a:pt x="0" y="51351"/>
                    <a:pt x="7363" y="33575"/>
                    <a:pt x="20469" y="20469"/>
                  </a:cubicBezTo>
                  <a:cubicBezTo>
                    <a:pt x="33575" y="7363"/>
                    <a:pt x="51351" y="0"/>
                    <a:pt x="69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4"/>
            <p:cNvSpPr txBox="1"/>
            <p:nvPr/>
          </p:nvSpPr>
          <p:spPr>
            <a:xfrm>
              <a:off x="0" y="-38100"/>
              <a:ext cx="1876537" cy="1036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14"/>
          <p:cNvGrpSpPr/>
          <p:nvPr/>
        </p:nvGrpSpPr>
        <p:grpSpPr>
          <a:xfrm rot="-5400000">
            <a:off x="13769305" y="4639557"/>
            <a:ext cx="3547182" cy="3120981"/>
            <a:chOff x="0" y="-38100"/>
            <a:chExt cx="1178184" cy="1036622"/>
          </a:xfrm>
        </p:grpSpPr>
        <p:sp>
          <p:nvSpPr>
            <p:cNvPr id="230" name="Google Shape;230;p14"/>
            <p:cNvSpPr/>
            <p:nvPr/>
          </p:nvSpPr>
          <p:spPr>
            <a:xfrm>
              <a:off x="0" y="0"/>
              <a:ext cx="1178184" cy="998522"/>
            </a:xfrm>
            <a:custGeom>
              <a:rect b="b" l="l" r="r" t="t"/>
              <a:pathLst>
                <a:path extrusionOk="0" h="998522" w="1178184">
                  <a:moveTo>
                    <a:pt x="111310" y="0"/>
                  </a:moveTo>
                  <a:lnTo>
                    <a:pt x="1066874" y="0"/>
                  </a:lnTo>
                  <a:cubicBezTo>
                    <a:pt x="1128349" y="0"/>
                    <a:pt x="1178184" y="49835"/>
                    <a:pt x="1178184" y="111310"/>
                  </a:cubicBezTo>
                  <a:lnTo>
                    <a:pt x="1178184" y="887212"/>
                  </a:lnTo>
                  <a:cubicBezTo>
                    <a:pt x="1178184" y="948687"/>
                    <a:pt x="1128349" y="998522"/>
                    <a:pt x="1066874" y="998522"/>
                  </a:cubicBezTo>
                  <a:lnTo>
                    <a:pt x="111310" y="998522"/>
                  </a:lnTo>
                  <a:cubicBezTo>
                    <a:pt x="49835" y="998522"/>
                    <a:pt x="0" y="948687"/>
                    <a:pt x="0" y="887212"/>
                  </a:cubicBezTo>
                  <a:lnTo>
                    <a:pt x="0" y="111310"/>
                  </a:lnTo>
                  <a:cubicBezTo>
                    <a:pt x="0" y="49835"/>
                    <a:pt x="49835" y="0"/>
                    <a:pt x="111310" y="0"/>
                  </a:cubicBezTo>
                  <a:close/>
                </a:path>
              </a:pathLst>
            </a:custGeom>
            <a:solidFill>
              <a:srgbClr val="FD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4"/>
            <p:cNvSpPr txBox="1"/>
            <p:nvPr/>
          </p:nvSpPr>
          <p:spPr>
            <a:xfrm>
              <a:off x="0" y="-38100"/>
              <a:ext cx="1178184" cy="1036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14"/>
          <p:cNvGrpSpPr/>
          <p:nvPr/>
        </p:nvGrpSpPr>
        <p:grpSpPr>
          <a:xfrm>
            <a:off x="14051435" y="2913795"/>
            <a:ext cx="3025322" cy="3025322"/>
            <a:chOff x="0" y="0"/>
            <a:chExt cx="812800" cy="812800"/>
          </a:xfrm>
        </p:grpSpPr>
        <p:sp>
          <p:nvSpPr>
            <p:cNvPr id="233" name="Google Shape;233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E84"/>
            </a:solidFill>
            <a:ln cap="sq" cmpd="sng" w="18097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14"/>
          <p:cNvGrpSpPr/>
          <p:nvPr/>
        </p:nvGrpSpPr>
        <p:grpSpPr>
          <a:xfrm rot="-5400000">
            <a:off x="9443472" y="5210522"/>
            <a:ext cx="5649729" cy="3120981"/>
            <a:chOff x="0" y="-38100"/>
            <a:chExt cx="1876537" cy="1036622"/>
          </a:xfrm>
        </p:grpSpPr>
        <p:sp>
          <p:nvSpPr>
            <p:cNvPr id="236" name="Google Shape;236;p14"/>
            <p:cNvSpPr/>
            <p:nvPr/>
          </p:nvSpPr>
          <p:spPr>
            <a:xfrm>
              <a:off x="0" y="0"/>
              <a:ext cx="1876537" cy="998522"/>
            </a:xfrm>
            <a:custGeom>
              <a:rect b="b" l="l" r="r" t="t"/>
              <a:pathLst>
                <a:path extrusionOk="0" h="998522" w="1876537">
                  <a:moveTo>
                    <a:pt x="69886" y="0"/>
                  </a:moveTo>
                  <a:lnTo>
                    <a:pt x="1806651" y="0"/>
                  </a:lnTo>
                  <a:cubicBezTo>
                    <a:pt x="1825186" y="0"/>
                    <a:pt x="1842962" y="7363"/>
                    <a:pt x="1856068" y="20469"/>
                  </a:cubicBezTo>
                  <a:cubicBezTo>
                    <a:pt x="1869174" y="33575"/>
                    <a:pt x="1876537" y="51351"/>
                    <a:pt x="1876537" y="69886"/>
                  </a:cubicBezTo>
                  <a:lnTo>
                    <a:pt x="1876537" y="928636"/>
                  </a:lnTo>
                  <a:cubicBezTo>
                    <a:pt x="1876537" y="967233"/>
                    <a:pt x="1845248" y="998522"/>
                    <a:pt x="1806651" y="998522"/>
                  </a:cubicBezTo>
                  <a:lnTo>
                    <a:pt x="69886" y="998522"/>
                  </a:lnTo>
                  <a:cubicBezTo>
                    <a:pt x="51351" y="998522"/>
                    <a:pt x="33575" y="991159"/>
                    <a:pt x="20469" y="978053"/>
                  </a:cubicBezTo>
                  <a:cubicBezTo>
                    <a:pt x="7363" y="964947"/>
                    <a:pt x="0" y="947171"/>
                    <a:pt x="0" y="928636"/>
                  </a:cubicBezTo>
                  <a:lnTo>
                    <a:pt x="0" y="69886"/>
                  </a:lnTo>
                  <a:cubicBezTo>
                    <a:pt x="0" y="51351"/>
                    <a:pt x="7363" y="33575"/>
                    <a:pt x="20469" y="20469"/>
                  </a:cubicBezTo>
                  <a:cubicBezTo>
                    <a:pt x="33575" y="7363"/>
                    <a:pt x="51351" y="0"/>
                    <a:pt x="69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4"/>
            <p:cNvSpPr txBox="1"/>
            <p:nvPr/>
          </p:nvSpPr>
          <p:spPr>
            <a:xfrm>
              <a:off x="0" y="-38100"/>
              <a:ext cx="1876537" cy="1036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14"/>
          <p:cNvGrpSpPr/>
          <p:nvPr/>
        </p:nvGrpSpPr>
        <p:grpSpPr>
          <a:xfrm rot="-5400000">
            <a:off x="10513795" y="4639557"/>
            <a:ext cx="3547182" cy="3120981"/>
            <a:chOff x="0" y="-38100"/>
            <a:chExt cx="1178184" cy="1036622"/>
          </a:xfrm>
        </p:grpSpPr>
        <p:sp>
          <p:nvSpPr>
            <p:cNvPr id="239" name="Google Shape;239;p14"/>
            <p:cNvSpPr/>
            <p:nvPr/>
          </p:nvSpPr>
          <p:spPr>
            <a:xfrm>
              <a:off x="0" y="0"/>
              <a:ext cx="1178184" cy="998522"/>
            </a:xfrm>
            <a:custGeom>
              <a:rect b="b" l="l" r="r" t="t"/>
              <a:pathLst>
                <a:path extrusionOk="0" h="998522" w="1178184">
                  <a:moveTo>
                    <a:pt x="111310" y="0"/>
                  </a:moveTo>
                  <a:lnTo>
                    <a:pt x="1066874" y="0"/>
                  </a:lnTo>
                  <a:cubicBezTo>
                    <a:pt x="1128349" y="0"/>
                    <a:pt x="1178184" y="49835"/>
                    <a:pt x="1178184" y="111310"/>
                  </a:cubicBezTo>
                  <a:lnTo>
                    <a:pt x="1178184" y="887212"/>
                  </a:lnTo>
                  <a:cubicBezTo>
                    <a:pt x="1178184" y="948687"/>
                    <a:pt x="1128349" y="998522"/>
                    <a:pt x="1066874" y="998522"/>
                  </a:cubicBezTo>
                  <a:lnTo>
                    <a:pt x="111310" y="998522"/>
                  </a:lnTo>
                  <a:cubicBezTo>
                    <a:pt x="49835" y="998522"/>
                    <a:pt x="0" y="948687"/>
                    <a:pt x="0" y="887212"/>
                  </a:cubicBezTo>
                  <a:lnTo>
                    <a:pt x="0" y="111310"/>
                  </a:lnTo>
                  <a:cubicBezTo>
                    <a:pt x="0" y="49835"/>
                    <a:pt x="49835" y="0"/>
                    <a:pt x="111310" y="0"/>
                  </a:cubicBezTo>
                  <a:close/>
                </a:path>
              </a:pathLst>
            </a:custGeom>
            <a:solidFill>
              <a:srgbClr val="B9BB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4"/>
            <p:cNvSpPr txBox="1"/>
            <p:nvPr/>
          </p:nvSpPr>
          <p:spPr>
            <a:xfrm>
              <a:off x="0" y="-38100"/>
              <a:ext cx="1178184" cy="1036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0835613" y="2913795"/>
            <a:ext cx="3025322" cy="3025322"/>
            <a:chOff x="0" y="0"/>
            <a:chExt cx="812800" cy="812800"/>
          </a:xfrm>
        </p:grpSpPr>
        <p:sp>
          <p:nvSpPr>
            <p:cNvPr id="242" name="Google Shape;242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9BBBB"/>
            </a:solidFill>
            <a:ln cap="sq" cmpd="sng" w="18097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14"/>
          <p:cNvGrpSpPr/>
          <p:nvPr/>
        </p:nvGrpSpPr>
        <p:grpSpPr>
          <a:xfrm rot="-5400000">
            <a:off x="6252256" y="5210522"/>
            <a:ext cx="5649729" cy="3120981"/>
            <a:chOff x="0" y="-38100"/>
            <a:chExt cx="1876537" cy="1036622"/>
          </a:xfrm>
        </p:grpSpPr>
        <p:sp>
          <p:nvSpPr>
            <p:cNvPr id="245" name="Google Shape;245;p14"/>
            <p:cNvSpPr/>
            <p:nvPr/>
          </p:nvSpPr>
          <p:spPr>
            <a:xfrm>
              <a:off x="0" y="0"/>
              <a:ext cx="1876537" cy="998522"/>
            </a:xfrm>
            <a:custGeom>
              <a:rect b="b" l="l" r="r" t="t"/>
              <a:pathLst>
                <a:path extrusionOk="0" h="998522" w="1876537">
                  <a:moveTo>
                    <a:pt x="69886" y="0"/>
                  </a:moveTo>
                  <a:lnTo>
                    <a:pt x="1806651" y="0"/>
                  </a:lnTo>
                  <a:cubicBezTo>
                    <a:pt x="1825186" y="0"/>
                    <a:pt x="1842962" y="7363"/>
                    <a:pt x="1856068" y="20469"/>
                  </a:cubicBezTo>
                  <a:cubicBezTo>
                    <a:pt x="1869174" y="33575"/>
                    <a:pt x="1876537" y="51351"/>
                    <a:pt x="1876537" y="69886"/>
                  </a:cubicBezTo>
                  <a:lnTo>
                    <a:pt x="1876537" y="928636"/>
                  </a:lnTo>
                  <a:cubicBezTo>
                    <a:pt x="1876537" y="967233"/>
                    <a:pt x="1845248" y="998522"/>
                    <a:pt x="1806651" y="998522"/>
                  </a:cubicBezTo>
                  <a:lnTo>
                    <a:pt x="69886" y="998522"/>
                  </a:lnTo>
                  <a:cubicBezTo>
                    <a:pt x="51351" y="998522"/>
                    <a:pt x="33575" y="991159"/>
                    <a:pt x="20469" y="978053"/>
                  </a:cubicBezTo>
                  <a:cubicBezTo>
                    <a:pt x="7363" y="964947"/>
                    <a:pt x="0" y="947171"/>
                    <a:pt x="0" y="928636"/>
                  </a:cubicBezTo>
                  <a:lnTo>
                    <a:pt x="0" y="69886"/>
                  </a:lnTo>
                  <a:cubicBezTo>
                    <a:pt x="0" y="51351"/>
                    <a:pt x="7363" y="33575"/>
                    <a:pt x="20469" y="20469"/>
                  </a:cubicBezTo>
                  <a:cubicBezTo>
                    <a:pt x="33575" y="7363"/>
                    <a:pt x="51351" y="0"/>
                    <a:pt x="69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4"/>
            <p:cNvSpPr txBox="1"/>
            <p:nvPr/>
          </p:nvSpPr>
          <p:spPr>
            <a:xfrm>
              <a:off x="0" y="-38100"/>
              <a:ext cx="1876537" cy="1036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14"/>
          <p:cNvGrpSpPr/>
          <p:nvPr/>
        </p:nvGrpSpPr>
        <p:grpSpPr>
          <a:xfrm rot="-5400000">
            <a:off x="7322580" y="4639557"/>
            <a:ext cx="3547182" cy="3120981"/>
            <a:chOff x="0" y="-38100"/>
            <a:chExt cx="1178184" cy="1036622"/>
          </a:xfrm>
        </p:grpSpPr>
        <p:sp>
          <p:nvSpPr>
            <p:cNvPr id="248" name="Google Shape;248;p14"/>
            <p:cNvSpPr/>
            <p:nvPr/>
          </p:nvSpPr>
          <p:spPr>
            <a:xfrm>
              <a:off x="0" y="0"/>
              <a:ext cx="1178184" cy="998522"/>
            </a:xfrm>
            <a:custGeom>
              <a:rect b="b" l="l" r="r" t="t"/>
              <a:pathLst>
                <a:path extrusionOk="0" h="998522" w="1178184">
                  <a:moveTo>
                    <a:pt x="111310" y="0"/>
                  </a:moveTo>
                  <a:lnTo>
                    <a:pt x="1066874" y="0"/>
                  </a:lnTo>
                  <a:cubicBezTo>
                    <a:pt x="1128349" y="0"/>
                    <a:pt x="1178184" y="49835"/>
                    <a:pt x="1178184" y="111310"/>
                  </a:cubicBezTo>
                  <a:lnTo>
                    <a:pt x="1178184" y="887212"/>
                  </a:lnTo>
                  <a:cubicBezTo>
                    <a:pt x="1178184" y="948687"/>
                    <a:pt x="1128349" y="998522"/>
                    <a:pt x="1066874" y="998522"/>
                  </a:cubicBezTo>
                  <a:lnTo>
                    <a:pt x="111310" y="998522"/>
                  </a:lnTo>
                  <a:cubicBezTo>
                    <a:pt x="49835" y="998522"/>
                    <a:pt x="0" y="948687"/>
                    <a:pt x="0" y="887212"/>
                  </a:cubicBezTo>
                  <a:lnTo>
                    <a:pt x="0" y="111310"/>
                  </a:lnTo>
                  <a:cubicBezTo>
                    <a:pt x="0" y="49835"/>
                    <a:pt x="49835" y="0"/>
                    <a:pt x="111310" y="0"/>
                  </a:cubicBezTo>
                  <a:close/>
                </a:path>
              </a:pathLst>
            </a:custGeom>
            <a:solidFill>
              <a:srgbClr val="FBAF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4"/>
            <p:cNvSpPr txBox="1"/>
            <p:nvPr/>
          </p:nvSpPr>
          <p:spPr>
            <a:xfrm>
              <a:off x="0" y="-38100"/>
              <a:ext cx="1178184" cy="1036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14"/>
          <p:cNvGrpSpPr/>
          <p:nvPr/>
        </p:nvGrpSpPr>
        <p:grpSpPr>
          <a:xfrm>
            <a:off x="7619792" y="2913795"/>
            <a:ext cx="3025322" cy="3025322"/>
            <a:chOff x="0" y="0"/>
            <a:chExt cx="812800" cy="812800"/>
          </a:xfrm>
        </p:grpSpPr>
        <p:sp>
          <p:nvSpPr>
            <p:cNvPr id="251" name="Google Shape;251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AF62"/>
            </a:solidFill>
            <a:ln cap="sq" cmpd="sng" w="18097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14"/>
          <p:cNvGrpSpPr/>
          <p:nvPr/>
        </p:nvGrpSpPr>
        <p:grpSpPr>
          <a:xfrm rot="-5400000">
            <a:off x="3053462" y="5210522"/>
            <a:ext cx="5649729" cy="3120981"/>
            <a:chOff x="0" y="-38100"/>
            <a:chExt cx="1876537" cy="1036622"/>
          </a:xfrm>
        </p:grpSpPr>
        <p:sp>
          <p:nvSpPr>
            <p:cNvPr id="254" name="Google Shape;254;p14"/>
            <p:cNvSpPr/>
            <p:nvPr/>
          </p:nvSpPr>
          <p:spPr>
            <a:xfrm>
              <a:off x="0" y="0"/>
              <a:ext cx="1876537" cy="998522"/>
            </a:xfrm>
            <a:custGeom>
              <a:rect b="b" l="l" r="r" t="t"/>
              <a:pathLst>
                <a:path extrusionOk="0" h="998522" w="1876537">
                  <a:moveTo>
                    <a:pt x="69886" y="0"/>
                  </a:moveTo>
                  <a:lnTo>
                    <a:pt x="1806651" y="0"/>
                  </a:lnTo>
                  <a:cubicBezTo>
                    <a:pt x="1825186" y="0"/>
                    <a:pt x="1842962" y="7363"/>
                    <a:pt x="1856068" y="20469"/>
                  </a:cubicBezTo>
                  <a:cubicBezTo>
                    <a:pt x="1869174" y="33575"/>
                    <a:pt x="1876537" y="51351"/>
                    <a:pt x="1876537" y="69886"/>
                  </a:cubicBezTo>
                  <a:lnTo>
                    <a:pt x="1876537" y="928636"/>
                  </a:lnTo>
                  <a:cubicBezTo>
                    <a:pt x="1876537" y="967233"/>
                    <a:pt x="1845248" y="998522"/>
                    <a:pt x="1806651" y="998522"/>
                  </a:cubicBezTo>
                  <a:lnTo>
                    <a:pt x="69886" y="998522"/>
                  </a:lnTo>
                  <a:cubicBezTo>
                    <a:pt x="51351" y="998522"/>
                    <a:pt x="33575" y="991159"/>
                    <a:pt x="20469" y="978053"/>
                  </a:cubicBezTo>
                  <a:cubicBezTo>
                    <a:pt x="7363" y="964947"/>
                    <a:pt x="0" y="947171"/>
                    <a:pt x="0" y="928636"/>
                  </a:cubicBezTo>
                  <a:lnTo>
                    <a:pt x="0" y="69886"/>
                  </a:lnTo>
                  <a:cubicBezTo>
                    <a:pt x="0" y="51351"/>
                    <a:pt x="7363" y="33575"/>
                    <a:pt x="20469" y="20469"/>
                  </a:cubicBezTo>
                  <a:cubicBezTo>
                    <a:pt x="33575" y="7363"/>
                    <a:pt x="51351" y="0"/>
                    <a:pt x="69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4"/>
            <p:cNvSpPr txBox="1"/>
            <p:nvPr/>
          </p:nvSpPr>
          <p:spPr>
            <a:xfrm>
              <a:off x="0" y="-38100"/>
              <a:ext cx="1876537" cy="1036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4"/>
          <p:cNvGrpSpPr/>
          <p:nvPr/>
        </p:nvGrpSpPr>
        <p:grpSpPr>
          <a:xfrm rot="-5400000">
            <a:off x="4123785" y="4639557"/>
            <a:ext cx="3547182" cy="3120981"/>
            <a:chOff x="0" y="-38100"/>
            <a:chExt cx="1178184" cy="1036622"/>
          </a:xfrm>
        </p:grpSpPr>
        <p:sp>
          <p:nvSpPr>
            <p:cNvPr id="257" name="Google Shape;257;p14"/>
            <p:cNvSpPr/>
            <p:nvPr/>
          </p:nvSpPr>
          <p:spPr>
            <a:xfrm>
              <a:off x="0" y="0"/>
              <a:ext cx="1178184" cy="998522"/>
            </a:xfrm>
            <a:custGeom>
              <a:rect b="b" l="l" r="r" t="t"/>
              <a:pathLst>
                <a:path extrusionOk="0" h="998522" w="1178184">
                  <a:moveTo>
                    <a:pt x="111310" y="0"/>
                  </a:moveTo>
                  <a:lnTo>
                    <a:pt x="1066874" y="0"/>
                  </a:lnTo>
                  <a:cubicBezTo>
                    <a:pt x="1128349" y="0"/>
                    <a:pt x="1178184" y="49835"/>
                    <a:pt x="1178184" y="111310"/>
                  </a:cubicBezTo>
                  <a:lnTo>
                    <a:pt x="1178184" y="887212"/>
                  </a:lnTo>
                  <a:cubicBezTo>
                    <a:pt x="1178184" y="948687"/>
                    <a:pt x="1128349" y="998522"/>
                    <a:pt x="1066874" y="998522"/>
                  </a:cubicBezTo>
                  <a:lnTo>
                    <a:pt x="111310" y="998522"/>
                  </a:lnTo>
                  <a:cubicBezTo>
                    <a:pt x="49835" y="998522"/>
                    <a:pt x="0" y="948687"/>
                    <a:pt x="0" y="887212"/>
                  </a:cubicBezTo>
                  <a:lnTo>
                    <a:pt x="0" y="111310"/>
                  </a:lnTo>
                  <a:cubicBezTo>
                    <a:pt x="0" y="49835"/>
                    <a:pt x="49835" y="0"/>
                    <a:pt x="111310" y="0"/>
                  </a:cubicBezTo>
                  <a:close/>
                </a:path>
              </a:pathLst>
            </a:custGeom>
            <a:solidFill>
              <a:srgbClr val="87C0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4"/>
            <p:cNvSpPr txBox="1"/>
            <p:nvPr/>
          </p:nvSpPr>
          <p:spPr>
            <a:xfrm>
              <a:off x="0" y="-38100"/>
              <a:ext cx="1178184" cy="1036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14"/>
          <p:cNvGrpSpPr/>
          <p:nvPr/>
        </p:nvGrpSpPr>
        <p:grpSpPr>
          <a:xfrm>
            <a:off x="4400436" y="2913795"/>
            <a:ext cx="3025322" cy="3025322"/>
            <a:chOff x="0" y="0"/>
            <a:chExt cx="812800" cy="812800"/>
          </a:xfrm>
        </p:grpSpPr>
        <p:sp>
          <p:nvSpPr>
            <p:cNvPr id="260" name="Google Shape;260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7C0D6"/>
            </a:solidFill>
            <a:ln cap="sq" cmpd="sng" w="18097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p14"/>
          <p:cNvGrpSpPr/>
          <p:nvPr/>
        </p:nvGrpSpPr>
        <p:grpSpPr>
          <a:xfrm rot="-5400000">
            <a:off x="-194468" y="5210522"/>
            <a:ext cx="5649729" cy="3120981"/>
            <a:chOff x="0" y="-38100"/>
            <a:chExt cx="1876537" cy="1036622"/>
          </a:xfrm>
        </p:grpSpPr>
        <p:sp>
          <p:nvSpPr>
            <p:cNvPr id="263" name="Google Shape;263;p14"/>
            <p:cNvSpPr/>
            <p:nvPr/>
          </p:nvSpPr>
          <p:spPr>
            <a:xfrm>
              <a:off x="0" y="0"/>
              <a:ext cx="1876537" cy="998522"/>
            </a:xfrm>
            <a:custGeom>
              <a:rect b="b" l="l" r="r" t="t"/>
              <a:pathLst>
                <a:path extrusionOk="0" h="998522" w="1876537">
                  <a:moveTo>
                    <a:pt x="69886" y="0"/>
                  </a:moveTo>
                  <a:lnTo>
                    <a:pt x="1806651" y="0"/>
                  </a:lnTo>
                  <a:cubicBezTo>
                    <a:pt x="1825186" y="0"/>
                    <a:pt x="1842962" y="7363"/>
                    <a:pt x="1856068" y="20469"/>
                  </a:cubicBezTo>
                  <a:cubicBezTo>
                    <a:pt x="1869174" y="33575"/>
                    <a:pt x="1876537" y="51351"/>
                    <a:pt x="1876537" y="69886"/>
                  </a:cubicBezTo>
                  <a:lnTo>
                    <a:pt x="1876537" y="928636"/>
                  </a:lnTo>
                  <a:cubicBezTo>
                    <a:pt x="1876537" y="967233"/>
                    <a:pt x="1845248" y="998522"/>
                    <a:pt x="1806651" y="998522"/>
                  </a:cubicBezTo>
                  <a:lnTo>
                    <a:pt x="69886" y="998522"/>
                  </a:lnTo>
                  <a:cubicBezTo>
                    <a:pt x="51351" y="998522"/>
                    <a:pt x="33575" y="991159"/>
                    <a:pt x="20469" y="978053"/>
                  </a:cubicBezTo>
                  <a:cubicBezTo>
                    <a:pt x="7363" y="964947"/>
                    <a:pt x="0" y="947171"/>
                    <a:pt x="0" y="928636"/>
                  </a:cubicBezTo>
                  <a:lnTo>
                    <a:pt x="0" y="69886"/>
                  </a:lnTo>
                  <a:cubicBezTo>
                    <a:pt x="0" y="51351"/>
                    <a:pt x="7363" y="33575"/>
                    <a:pt x="20469" y="20469"/>
                  </a:cubicBezTo>
                  <a:cubicBezTo>
                    <a:pt x="33575" y="7363"/>
                    <a:pt x="51351" y="0"/>
                    <a:pt x="69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4"/>
            <p:cNvSpPr txBox="1"/>
            <p:nvPr/>
          </p:nvSpPr>
          <p:spPr>
            <a:xfrm>
              <a:off x="0" y="-38100"/>
              <a:ext cx="1876537" cy="1036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14"/>
          <p:cNvGrpSpPr/>
          <p:nvPr/>
        </p:nvGrpSpPr>
        <p:grpSpPr>
          <a:xfrm rot="-5400000">
            <a:off x="875855" y="4639557"/>
            <a:ext cx="3547182" cy="3120981"/>
            <a:chOff x="0" y="-38100"/>
            <a:chExt cx="1178184" cy="1036622"/>
          </a:xfrm>
        </p:grpSpPr>
        <p:sp>
          <p:nvSpPr>
            <p:cNvPr id="266" name="Google Shape;266;p14"/>
            <p:cNvSpPr/>
            <p:nvPr/>
          </p:nvSpPr>
          <p:spPr>
            <a:xfrm>
              <a:off x="0" y="0"/>
              <a:ext cx="1178184" cy="998522"/>
            </a:xfrm>
            <a:custGeom>
              <a:rect b="b" l="l" r="r" t="t"/>
              <a:pathLst>
                <a:path extrusionOk="0" h="998522" w="1178184">
                  <a:moveTo>
                    <a:pt x="111310" y="0"/>
                  </a:moveTo>
                  <a:lnTo>
                    <a:pt x="1066874" y="0"/>
                  </a:lnTo>
                  <a:cubicBezTo>
                    <a:pt x="1128349" y="0"/>
                    <a:pt x="1178184" y="49835"/>
                    <a:pt x="1178184" y="111310"/>
                  </a:cubicBezTo>
                  <a:lnTo>
                    <a:pt x="1178184" y="887212"/>
                  </a:lnTo>
                  <a:cubicBezTo>
                    <a:pt x="1178184" y="948687"/>
                    <a:pt x="1128349" y="998522"/>
                    <a:pt x="1066874" y="998522"/>
                  </a:cubicBezTo>
                  <a:lnTo>
                    <a:pt x="111310" y="998522"/>
                  </a:lnTo>
                  <a:cubicBezTo>
                    <a:pt x="49835" y="998522"/>
                    <a:pt x="0" y="948687"/>
                    <a:pt x="0" y="887212"/>
                  </a:cubicBezTo>
                  <a:lnTo>
                    <a:pt x="0" y="111310"/>
                  </a:lnTo>
                  <a:cubicBezTo>
                    <a:pt x="0" y="49835"/>
                    <a:pt x="49835" y="0"/>
                    <a:pt x="111310" y="0"/>
                  </a:cubicBezTo>
                  <a:close/>
                </a:path>
              </a:pathLst>
            </a:custGeom>
            <a:solidFill>
              <a:srgbClr val="FC34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4"/>
            <p:cNvSpPr txBox="1"/>
            <p:nvPr/>
          </p:nvSpPr>
          <p:spPr>
            <a:xfrm>
              <a:off x="0" y="-38100"/>
              <a:ext cx="1178184" cy="1036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14"/>
          <p:cNvGrpSpPr/>
          <p:nvPr/>
        </p:nvGrpSpPr>
        <p:grpSpPr>
          <a:xfrm>
            <a:off x="1184614" y="2913795"/>
            <a:ext cx="3025322" cy="3025322"/>
            <a:chOff x="0" y="0"/>
            <a:chExt cx="812800" cy="812800"/>
          </a:xfrm>
        </p:grpSpPr>
        <p:sp>
          <p:nvSpPr>
            <p:cNvPr id="269" name="Google Shape;269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3433"/>
            </a:solidFill>
            <a:ln cap="sq" cmpd="sng" w="18097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1" name="Google Shape;271;p14"/>
          <p:cNvSpPr txBox="1"/>
          <p:nvPr/>
        </p:nvSpPr>
        <p:spPr>
          <a:xfrm>
            <a:off x="4202652" y="1898247"/>
            <a:ext cx="98751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103C5D"/>
                </a:solidFill>
                <a:latin typeface="Rubik"/>
                <a:ea typeface="Rubik"/>
                <a:cs typeface="Rubik"/>
                <a:sym typeface="Rubik"/>
              </a:rPr>
              <a:t>Factors Influencing Ethical Decision-Making</a:t>
            </a:r>
            <a:endParaRPr/>
          </a:p>
        </p:txBody>
      </p:sp>
      <p:sp>
        <p:nvSpPr>
          <p:cNvPr id="272" name="Google Shape;272;p14"/>
          <p:cNvSpPr txBox="1"/>
          <p:nvPr/>
        </p:nvSpPr>
        <p:spPr>
          <a:xfrm>
            <a:off x="1370452" y="675875"/>
            <a:ext cx="15539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9" u="none" cap="none" strike="noStrike">
                <a:solidFill>
                  <a:srgbClr val="004873"/>
                </a:solidFill>
                <a:latin typeface="Rubik"/>
                <a:ea typeface="Rubik"/>
                <a:cs typeface="Rubik"/>
                <a:sym typeface="Rubik"/>
              </a:rPr>
              <a:t>Ethical Dilemmas Infographics</a:t>
            </a:r>
            <a:endParaRPr/>
          </a:p>
        </p:txBody>
      </p:sp>
      <p:sp>
        <p:nvSpPr>
          <p:cNvPr id="273" name="Google Shape;273;p14"/>
          <p:cNvSpPr txBox="1"/>
          <p:nvPr/>
        </p:nvSpPr>
        <p:spPr>
          <a:xfrm>
            <a:off x="1689690" y="6497227"/>
            <a:ext cx="1980855" cy="790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Personal Values</a:t>
            </a:r>
            <a:endParaRPr/>
          </a:p>
        </p:txBody>
      </p:sp>
      <p:sp>
        <p:nvSpPr>
          <p:cNvPr id="274" name="Google Shape;274;p14"/>
          <p:cNvSpPr txBox="1"/>
          <p:nvPr/>
        </p:nvSpPr>
        <p:spPr>
          <a:xfrm>
            <a:off x="4922670" y="6497227"/>
            <a:ext cx="1980855" cy="790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Social Norms</a:t>
            </a:r>
            <a:endParaRPr/>
          </a:p>
        </p:txBody>
      </p:sp>
      <p:sp>
        <p:nvSpPr>
          <p:cNvPr id="275" name="Google Shape;275;p14"/>
          <p:cNvSpPr txBox="1"/>
          <p:nvPr/>
        </p:nvSpPr>
        <p:spPr>
          <a:xfrm>
            <a:off x="8081632" y="6497227"/>
            <a:ext cx="2093035" cy="790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Cultural Influences</a:t>
            </a:r>
            <a:endParaRPr/>
          </a:p>
        </p:txBody>
      </p:sp>
      <p:sp>
        <p:nvSpPr>
          <p:cNvPr id="276" name="Google Shape;276;p14"/>
          <p:cNvSpPr txBox="1"/>
          <p:nvPr/>
        </p:nvSpPr>
        <p:spPr>
          <a:xfrm>
            <a:off x="10983882" y="6497227"/>
            <a:ext cx="2747912" cy="790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Legal Requirements</a:t>
            </a:r>
            <a:endParaRPr/>
          </a:p>
        </p:txBody>
      </p:sp>
      <p:sp>
        <p:nvSpPr>
          <p:cNvPr id="277" name="Google Shape;277;p14"/>
          <p:cNvSpPr txBox="1"/>
          <p:nvPr/>
        </p:nvSpPr>
        <p:spPr>
          <a:xfrm>
            <a:off x="14135214" y="6687727"/>
            <a:ext cx="2891972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Consequences</a:t>
            </a:r>
            <a:endParaRPr/>
          </a:p>
        </p:txBody>
      </p:sp>
      <p:sp>
        <p:nvSpPr>
          <p:cNvPr id="278" name="Google Shape;278;p14"/>
          <p:cNvSpPr txBox="1"/>
          <p:nvPr/>
        </p:nvSpPr>
        <p:spPr>
          <a:xfrm>
            <a:off x="1328335" y="8364163"/>
            <a:ext cx="284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279" name="Google Shape;279;p14"/>
          <p:cNvSpPr txBox="1"/>
          <p:nvPr/>
        </p:nvSpPr>
        <p:spPr>
          <a:xfrm>
            <a:off x="4541289" y="8364163"/>
            <a:ext cx="284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280" name="Google Shape;280;p14"/>
          <p:cNvSpPr txBox="1"/>
          <p:nvPr/>
        </p:nvSpPr>
        <p:spPr>
          <a:xfrm>
            <a:off x="7744897" y="8364163"/>
            <a:ext cx="284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281" name="Google Shape;281;p14"/>
          <p:cNvSpPr txBox="1"/>
          <p:nvPr/>
        </p:nvSpPr>
        <p:spPr>
          <a:xfrm>
            <a:off x="10957851" y="8364163"/>
            <a:ext cx="284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282" name="Google Shape;282;p14"/>
          <p:cNvSpPr txBox="1"/>
          <p:nvPr/>
        </p:nvSpPr>
        <p:spPr>
          <a:xfrm>
            <a:off x="14200301" y="8364163"/>
            <a:ext cx="284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pic>
        <p:nvPicPr>
          <p:cNvPr id="283" name="Google Shape;2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8300" y="3713261"/>
            <a:ext cx="1432175" cy="142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8263" y="3677425"/>
            <a:ext cx="1134710" cy="149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5111" y="3711536"/>
            <a:ext cx="1403242" cy="142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89350" y="3734045"/>
            <a:ext cx="1432175" cy="138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962525" y="3694987"/>
            <a:ext cx="1403250" cy="1462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F0F7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15"/>
          <p:cNvGrpSpPr/>
          <p:nvPr/>
        </p:nvGrpSpPr>
        <p:grpSpPr>
          <a:xfrm>
            <a:off x="1028700" y="5466066"/>
            <a:ext cx="8115300" cy="1961872"/>
            <a:chOff x="0" y="0"/>
            <a:chExt cx="10820400" cy="2615829"/>
          </a:xfrm>
        </p:grpSpPr>
        <p:grpSp>
          <p:nvGrpSpPr>
            <p:cNvPr id="293" name="Google Shape;293;p15"/>
            <p:cNvGrpSpPr/>
            <p:nvPr/>
          </p:nvGrpSpPr>
          <p:grpSpPr>
            <a:xfrm rot="-5400000">
              <a:off x="4534976" y="-3669595"/>
              <a:ext cx="2591566" cy="9979283"/>
              <a:chOff x="0" y="-38100"/>
              <a:chExt cx="645584" cy="2485937"/>
            </a:xfrm>
          </p:grpSpPr>
          <p:sp>
            <p:nvSpPr>
              <p:cNvPr id="294" name="Google Shape;294;p15"/>
              <p:cNvSpPr/>
              <p:nvPr/>
            </p:nvSpPr>
            <p:spPr>
              <a:xfrm>
                <a:off x="0" y="0"/>
                <a:ext cx="645584" cy="2447837"/>
              </a:xfrm>
              <a:custGeom>
                <a:rect b="b" l="l" r="r" t="t"/>
                <a:pathLst>
                  <a:path extrusionOk="0" h="2447837" w="645584">
                    <a:moveTo>
                      <a:pt x="203140" y="0"/>
                    </a:moveTo>
                    <a:lnTo>
                      <a:pt x="442444" y="0"/>
                    </a:lnTo>
                    <a:cubicBezTo>
                      <a:pt x="496321" y="0"/>
                      <a:pt x="547990" y="21402"/>
                      <a:pt x="586086" y="59498"/>
                    </a:cubicBezTo>
                    <a:cubicBezTo>
                      <a:pt x="624182" y="97594"/>
                      <a:pt x="645584" y="149264"/>
                      <a:pt x="645584" y="203140"/>
                    </a:cubicBezTo>
                    <a:lnTo>
                      <a:pt x="645584" y="2244697"/>
                    </a:lnTo>
                    <a:cubicBezTo>
                      <a:pt x="645584" y="2298573"/>
                      <a:pt x="624182" y="2350243"/>
                      <a:pt x="586086" y="2388339"/>
                    </a:cubicBezTo>
                    <a:cubicBezTo>
                      <a:pt x="547990" y="2426435"/>
                      <a:pt x="496321" y="2447837"/>
                      <a:pt x="442444" y="2447837"/>
                    </a:cubicBezTo>
                    <a:lnTo>
                      <a:pt x="203140" y="2447837"/>
                    </a:lnTo>
                    <a:cubicBezTo>
                      <a:pt x="149264" y="2447837"/>
                      <a:pt x="97594" y="2426435"/>
                      <a:pt x="59498" y="2388339"/>
                    </a:cubicBezTo>
                    <a:cubicBezTo>
                      <a:pt x="21402" y="2350243"/>
                      <a:pt x="0" y="2298573"/>
                      <a:pt x="0" y="2244697"/>
                    </a:cubicBezTo>
                    <a:lnTo>
                      <a:pt x="0" y="203140"/>
                    </a:lnTo>
                    <a:cubicBezTo>
                      <a:pt x="0" y="149264"/>
                      <a:pt x="21402" y="97594"/>
                      <a:pt x="59498" y="59498"/>
                    </a:cubicBezTo>
                    <a:cubicBezTo>
                      <a:pt x="97594" y="21402"/>
                      <a:pt x="149264" y="0"/>
                      <a:pt x="203140" y="0"/>
                    </a:cubicBezTo>
                    <a:close/>
                  </a:path>
                </a:pathLst>
              </a:custGeom>
              <a:solidFill>
                <a:srgbClr val="87C0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15"/>
              <p:cNvSpPr txBox="1"/>
              <p:nvPr/>
            </p:nvSpPr>
            <p:spPr>
              <a:xfrm>
                <a:off x="0" y="-38100"/>
                <a:ext cx="645584" cy="2485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" name="Google Shape;296;p15"/>
            <p:cNvGrpSpPr/>
            <p:nvPr/>
          </p:nvGrpSpPr>
          <p:grpSpPr>
            <a:xfrm rot="-5400000">
              <a:off x="5135193" y="-3069378"/>
              <a:ext cx="1391132" cy="9979283"/>
              <a:chOff x="0" y="-38100"/>
              <a:chExt cx="346545" cy="2485937"/>
            </a:xfrm>
          </p:grpSpPr>
          <p:sp>
            <p:nvSpPr>
              <p:cNvPr id="297" name="Google Shape;297;p15"/>
              <p:cNvSpPr/>
              <p:nvPr/>
            </p:nvSpPr>
            <p:spPr>
              <a:xfrm>
                <a:off x="0" y="0"/>
                <a:ext cx="346545" cy="2447837"/>
              </a:xfrm>
              <a:custGeom>
                <a:rect b="b" l="l" r="r" t="t"/>
                <a:pathLst>
                  <a:path extrusionOk="0" h="2447837" w="346545">
                    <a:moveTo>
                      <a:pt x="0" y="0"/>
                    </a:moveTo>
                    <a:lnTo>
                      <a:pt x="346545" y="0"/>
                    </a:lnTo>
                    <a:lnTo>
                      <a:pt x="346545" y="2447837"/>
                    </a:lnTo>
                    <a:lnTo>
                      <a:pt x="0" y="24478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98" name="Google Shape;298;p15"/>
              <p:cNvSpPr txBox="1"/>
              <p:nvPr/>
            </p:nvSpPr>
            <p:spPr>
              <a:xfrm>
                <a:off x="0" y="-38100"/>
                <a:ext cx="346545" cy="2485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9" name="Google Shape;299;p15"/>
            <p:cNvGrpSpPr/>
            <p:nvPr/>
          </p:nvGrpSpPr>
          <p:grpSpPr>
            <a:xfrm>
              <a:off x="0" y="0"/>
              <a:ext cx="2615828" cy="2615828"/>
              <a:chOff x="0" y="0"/>
              <a:chExt cx="812800" cy="812800"/>
            </a:xfrm>
          </p:grpSpPr>
          <p:sp>
            <p:nvSpPr>
              <p:cNvPr id="300" name="Google Shape;300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7C0D5"/>
              </a:solidFill>
              <a:ln cap="sq" cmpd="sng" w="18097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2" name="Google Shape;302;p15"/>
          <p:cNvGrpSpPr/>
          <p:nvPr/>
        </p:nvGrpSpPr>
        <p:grpSpPr>
          <a:xfrm>
            <a:off x="1028700" y="7593322"/>
            <a:ext cx="8115300" cy="1961871"/>
            <a:chOff x="0" y="0"/>
            <a:chExt cx="10820400" cy="2615828"/>
          </a:xfrm>
        </p:grpSpPr>
        <p:grpSp>
          <p:nvGrpSpPr>
            <p:cNvPr id="303" name="Google Shape;303;p15"/>
            <p:cNvGrpSpPr/>
            <p:nvPr/>
          </p:nvGrpSpPr>
          <p:grpSpPr>
            <a:xfrm rot="-5400000">
              <a:off x="4534976" y="-3673071"/>
              <a:ext cx="2591566" cy="9979283"/>
              <a:chOff x="0" y="-38100"/>
              <a:chExt cx="645584" cy="2485937"/>
            </a:xfrm>
          </p:grpSpPr>
          <p:sp>
            <p:nvSpPr>
              <p:cNvPr id="304" name="Google Shape;304;p15"/>
              <p:cNvSpPr/>
              <p:nvPr/>
            </p:nvSpPr>
            <p:spPr>
              <a:xfrm>
                <a:off x="0" y="0"/>
                <a:ext cx="645584" cy="2447837"/>
              </a:xfrm>
              <a:custGeom>
                <a:rect b="b" l="l" r="r" t="t"/>
                <a:pathLst>
                  <a:path extrusionOk="0" h="2447837" w="645584">
                    <a:moveTo>
                      <a:pt x="203140" y="0"/>
                    </a:moveTo>
                    <a:lnTo>
                      <a:pt x="442444" y="0"/>
                    </a:lnTo>
                    <a:cubicBezTo>
                      <a:pt x="496321" y="0"/>
                      <a:pt x="547990" y="21402"/>
                      <a:pt x="586086" y="59498"/>
                    </a:cubicBezTo>
                    <a:cubicBezTo>
                      <a:pt x="624182" y="97594"/>
                      <a:pt x="645584" y="149264"/>
                      <a:pt x="645584" y="203140"/>
                    </a:cubicBezTo>
                    <a:lnTo>
                      <a:pt x="645584" y="2244697"/>
                    </a:lnTo>
                    <a:cubicBezTo>
                      <a:pt x="645584" y="2298573"/>
                      <a:pt x="624182" y="2350243"/>
                      <a:pt x="586086" y="2388339"/>
                    </a:cubicBezTo>
                    <a:cubicBezTo>
                      <a:pt x="547990" y="2426435"/>
                      <a:pt x="496321" y="2447837"/>
                      <a:pt x="442444" y="2447837"/>
                    </a:cubicBezTo>
                    <a:lnTo>
                      <a:pt x="203140" y="2447837"/>
                    </a:lnTo>
                    <a:cubicBezTo>
                      <a:pt x="149264" y="2447837"/>
                      <a:pt x="97594" y="2426435"/>
                      <a:pt x="59498" y="2388339"/>
                    </a:cubicBezTo>
                    <a:cubicBezTo>
                      <a:pt x="21402" y="2350243"/>
                      <a:pt x="0" y="2298573"/>
                      <a:pt x="0" y="2244697"/>
                    </a:cubicBezTo>
                    <a:lnTo>
                      <a:pt x="0" y="203140"/>
                    </a:lnTo>
                    <a:cubicBezTo>
                      <a:pt x="0" y="149264"/>
                      <a:pt x="21402" y="97594"/>
                      <a:pt x="59498" y="59498"/>
                    </a:cubicBezTo>
                    <a:cubicBezTo>
                      <a:pt x="97594" y="21402"/>
                      <a:pt x="149264" y="0"/>
                      <a:pt x="203140" y="0"/>
                    </a:cubicBezTo>
                    <a:close/>
                  </a:path>
                </a:pathLst>
              </a:custGeom>
              <a:solidFill>
                <a:srgbClr val="FC34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15"/>
              <p:cNvSpPr txBox="1"/>
              <p:nvPr/>
            </p:nvSpPr>
            <p:spPr>
              <a:xfrm>
                <a:off x="0" y="-38100"/>
                <a:ext cx="645584" cy="2485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6" name="Google Shape;306;p15"/>
            <p:cNvGrpSpPr/>
            <p:nvPr/>
          </p:nvGrpSpPr>
          <p:grpSpPr>
            <a:xfrm rot="-5400000">
              <a:off x="5135193" y="-3072854"/>
              <a:ext cx="1391132" cy="9979283"/>
              <a:chOff x="0" y="-38100"/>
              <a:chExt cx="346545" cy="2485937"/>
            </a:xfrm>
          </p:grpSpPr>
          <p:sp>
            <p:nvSpPr>
              <p:cNvPr id="307" name="Google Shape;307;p15"/>
              <p:cNvSpPr/>
              <p:nvPr/>
            </p:nvSpPr>
            <p:spPr>
              <a:xfrm>
                <a:off x="0" y="0"/>
                <a:ext cx="346545" cy="2447837"/>
              </a:xfrm>
              <a:custGeom>
                <a:rect b="b" l="l" r="r" t="t"/>
                <a:pathLst>
                  <a:path extrusionOk="0" h="2447837" w="346545">
                    <a:moveTo>
                      <a:pt x="0" y="0"/>
                    </a:moveTo>
                    <a:lnTo>
                      <a:pt x="346545" y="0"/>
                    </a:lnTo>
                    <a:lnTo>
                      <a:pt x="346545" y="2447837"/>
                    </a:lnTo>
                    <a:lnTo>
                      <a:pt x="0" y="24478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08" name="Google Shape;308;p15"/>
              <p:cNvSpPr txBox="1"/>
              <p:nvPr/>
            </p:nvSpPr>
            <p:spPr>
              <a:xfrm>
                <a:off x="0" y="-38100"/>
                <a:ext cx="346545" cy="2485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9" name="Google Shape;309;p15"/>
            <p:cNvGrpSpPr/>
            <p:nvPr/>
          </p:nvGrpSpPr>
          <p:grpSpPr>
            <a:xfrm>
              <a:off x="0" y="0"/>
              <a:ext cx="2615828" cy="2615828"/>
              <a:chOff x="0" y="0"/>
              <a:chExt cx="812800" cy="812800"/>
            </a:xfrm>
          </p:grpSpPr>
          <p:sp>
            <p:nvSpPr>
              <p:cNvPr id="310" name="Google Shape;310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3433"/>
              </a:solidFill>
              <a:ln cap="sq" cmpd="sng" w="18097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2" name="Google Shape;312;p15"/>
          <p:cNvGrpSpPr/>
          <p:nvPr/>
        </p:nvGrpSpPr>
        <p:grpSpPr>
          <a:xfrm>
            <a:off x="9234965" y="8534859"/>
            <a:ext cx="7093219" cy="1167262"/>
            <a:chOff x="0" y="-38100"/>
            <a:chExt cx="1868173" cy="307427"/>
          </a:xfrm>
        </p:grpSpPr>
        <p:sp>
          <p:nvSpPr>
            <p:cNvPr id="313" name="Google Shape;313;p15"/>
            <p:cNvSpPr/>
            <p:nvPr/>
          </p:nvSpPr>
          <p:spPr>
            <a:xfrm>
              <a:off x="0" y="0"/>
              <a:ext cx="1868173" cy="269327"/>
            </a:xfrm>
            <a:custGeom>
              <a:rect b="b" l="l" r="r" t="t"/>
              <a:pathLst>
                <a:path extrusionOk="0" h="269327" w="1868173">
                  <a:moveTo>
                    <a:pt x="0" y="0"/>
                  </a:moveTo>
                  <a:lnTo>
                    <a:pt x="1868173" y="0"/>
                  </a:lnTo>
                  <a:lnTo>
                    <a:pt x="1868173" y="269327"/>
                  </a:lnTo>
                  <a:lnTo>
                    <a:pt x="0" y="269327"/>
                  </a:lnTo>
                  <a:close/>
                </a:path>
              </a:pathLst>
            </a:custGeom>
            <a:solidFill>
              <a:srgbClr val="E2F0F7"/>
            </a:solidFill>
            <a:ln>
              <a:noFill/>
            </a:ln>
          </p:spPr>
        </p:sp>
        <p:sp>
          <p:nvSpPr>
            <p:cNvPr id="314" name="Google Shape;314;p15"/>
            <p:cNvSpPr txBox="1"/>
            <p:nvPr/>
          </p:nvSpPr>
          <p:spPr>
            <a:xfrm>
              <a:off x="0" y="-38100"/>
              <a:ext cx="1868173" cy="307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15"/>
          <p:cNvGrpSpPr/>
          <p:nvPr/>
        </p:nvGrpSpPr>
        <p:grpSpPr>
          <a:xfrm>
            <a:off x="9570205" y="3322453"/>
            <a:ext cx="8154140" cy="1961872"/>
            <a:chOff x="-152945" y="0"/>
            <a:chExt cx="10872187" cy="2615829"/>
          </a:xfrm>
        </p:grpSpPr>
        <p:grpSp>
          <p:nvGrpSpPr>
            <p:cNvPr id="316" name="Google Shape;316;p15"/>
            <p:cNvGrpSpPr/>
            <p:nvPr/>
          </p:nvGrpSpPr>
          <p:grpSpPr>
            <a:xfrm rot="-5400000">
              <a:off x="3540914" y="-3669595"/>
              <a:ext cx="2591566" cy="9979283"/>
              <a:chOff x="0" y="-38100"/>
              <a:chExt cx="645584" cy="2485937"/>
            </a:xfrm>
          </p:grpSpPr>
          <p:sp>
            <p:nvSpPr>
              <p:cNvPr id="317" name="Google Shape;317;p15"/>
              <p:cNvSpPr/>
              <p:nvPr/>
            </p:nvSpPr>
            <p:spPr>
              <a:xfrm>
                <a:off x="0" y="0"/>
                <a:ext cx="645584" cy="2447837"/>
              </a:xfrm>
              <a:custGeom>
                <a:rect b="b" l="l" r="r" t="t"/>
                <a:pathLst>
                  <a:path extrusionOk="0" h="2447837" w="645584">
                    <a:moveTo>
                      <a:pt x="203140" y="0"/>
                    </a:moveTo>
                    <a:lnTo>
                      <a:pt x="442444" y="0"/>
                    </a:lnTo>
                    <a:cubicBezTo>
                      <a:pt x="496321" y="0"/>
                      <a:pt x="547990" y="21402"/>
                      <a:pt x="586086" y="59498"/>
                    </a:cubicBezTo>
                    <a:cubicBezTo>
                      <a:pt x="624182" y="97594"/>
                      <a:pt x="645584" y="149264"/>
                      <a:pt x="645584" y="203140"/>
                    </a:cubicBezTo>
                    <a:lnTo>
                      <a:pt x="645584" y="2244697"/>
                    </a:lnTo>
                    <a:cubicBezTo>
                      <a:pt x="645584" y="2298573"/>
                      <a:pt x="624182" y="2350243"/>
                      <a:pt x="586086" y="2388339"/>
                    </a:cubicBezTo>
                    <a:cubicBezTo>
                      <a:pt x="547990" y="2426435"/>
                      <a:pt x="496321" y="2447837"/>
                      <a:pt x="442444" y="2447837"/>
                    </a:cubicBezTo>
                    <a:lnTo>
                      <a:pt x="203140" y="2447837"/>
                    </a:lnTo>
                    <a:cubicBezTo>
                      <a:pt x="149264" y="2447837"/>
                      <a:pt x="97594" y="2426435"/>
                      <a:pt x="59498" y="2388339"/>
                    </a:cubicBezTo>
                    <a:cubicBezTo>
                      <a:pt x="21402" y="2350243"/>
                      <a:pt x="0" y="2298573"/>
                      <a:pt x="0" y="2244697"/>
                    </a:cubicBezTo>
                    <a:lnTo>
                      <a:pt x="0" y="203140"/>
                    </a:lnTo>
                    <a:cubicBezTo>
                      <a:pt x="0" y="149264"/>
                      <a:pt x="21402" y="97594"/>
                      <a:pt x="59498" y="59498"/>
                    </a:cubicBezTo>
                    <a:cubicBezTo>
                      <a:pt x="97594" y="21402"/>
                      <a:pt x="149264" y="0"/>
                      <a:pt x="203140" y="0"/>
                    </a:cubicBezTo>
                    <a:close/>
                  </a:path>
                </a:pathLst>
              </a:custGeom>
              <a:solidFill>
                <a:srgbClr val="FD9E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15"/>
              <p:cNvSpPr txBox="1"/>
              <p:nvPr/>
            </p:nvSpPr>
            <p:spPr>
              <a:xfrm>
                <a:off x="0" y="-38100"/>
                <a:ext cx="645584" cy="2485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9" name="Google Shape;319;p15"/>
            <p:cNvGrpSpPr/>
            <p:nvPr/>
          </p:nvGrpSpPr>
          <p:grpSpPr>
            <a:xfrm rot="-5400000">
              <a:off x="4141131" y="-3069378"/>
              <a:ext cx="1391132" cy="9979283"/>
              <a:chOff x="0" y="-38100"/>
              <a:chExt cx="346545" cy="2485937"/>
            </a:xfrm>
          </p:grpSpPr>
          <p:sp>
            <p:nvSpPr>
              <p:cNvPr id="320" name="Google Shape;320;p15"/>
              <p:cNvSpPr/>
              <p:nvPr/>
            </p:nvSpPr>
            <p:spPr>
              <a:xfrm>
                <a:off x="0" y="0"/>
                <a:ext cx="346545" cy="2447837"/>
              </a:xfrm>
              <a:custGeom>
                <a:rect b="b" l="l" r="r" t="t"/>
                <a:pathLst>
                  <a:path extrusionOk="0" h="2447837" w="346545">
                    <a:moveTo>
                      <a:pt x="0" y="0"/>
                    </a:moveTo>
                    <a:lnTo>
                      <a:pt x="346545" y="0"/>
                    </a:lnTo>
                    <a:lnTo>
                      <a:pt x="346545" y="2447837"/>
                    </a:lnTo>
                    <a:lnTo>
                      <a:pt x="0" y="24478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21" name="Google Shape;321;p15"/>
              <p:cNvSpPr txBox="1"/>
              <p:nvPr/>
            </p:nvSpPr>
            <p:spPr>
              <a:xfrm>
                <a:off x="0" y="-38100"/>
                <a:ext cx="346545" cy="2485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2" name="Google Shape;322;p15"/>
            <p:cNvGrpSpPr/>
            <p:nvPr/>
          </p:nvGrpSpPr>
          <p:grpSpPr>
            <a:xfrm rot="10800000">
              <a:off x="8103414" y="0"/>
              <a:ext cx="2615828" cy="2615828"/>
              <a:chOff x="0" y="0"/>
              <a:chExt cx="812800" cy="812800"/>
            </a:xfrm>
          </p:grpSpPr>
          <p:sp>
            <p:nvSpPr>
              <p:cNvPr id="323" name="Google Shape;323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9E84"/>
              </a:solidFill>
              <a:ln cap="sq" cmpd="sng" w="18097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5" name="Google Shape;325;p15"/>
          <p:cNvGrpSpPr/>
          <p:nvPr/>
        </p:nvGrpSpPr>
        <p:grpSpPr>
          <a:xfrm>
            <a:off x="9570205" y="5484263"/>
            <a:ext cx="8154140" cy="1961872"/>
            <a:chOff x="-152945" y="0"/>
            <a:chExt cx="10872187" cy="2615829"/>
          </a:xfrm>
        </p:grpSpPr>
        <p:grpSp>
          <p:nvGrpSpPr>
            <p:cNvPr id="326" name="Google Shape;326;p15"/>
            <p:cNvGrpSpPr/>
            <p:nvPr/>
          </p:nvGrpSpPr>
          <p:grpSpPr>
            <a:xfrm rot="-5400000">
              <a:off x="3540914" y="-3669595"/>
              <a:ext cx="2591566" cy="9979283"/>
              <a:chOff x="0" y="-38100"/>
              <a:chExt cx="645584" cy="2485937"/>
            </a:xfrm>
          </p:grpSpPr>
          <p:sp>
            <p:nvSpPr>
              <p:cNvPr id="327" name="Google Shape;327;p15"/>
              <p:cNvSpPr/>
              <p:nvPr/>
            </p:nvSpPr>
            <p:spPr>
              <a:xfrm>
                <a:off x="0" y="0"/>
                <a:ext cx="645584" cy="2447837"/>
              </a:xfrm>
              <a:custGeom>
                <a:rect b="b" l="l" r="r" t="t"/>
                <a:pathLst>
                  <a:path extrusionOk="0" h="2447837" w="645584">
                    <a:moveTo>
                      <a:pt x="203140" y="0"/>
                    </a:moveTo>
                    <a:lnTo>
                      <a:pt x="442444" y="0"/>
                    </a:lnTo>
                    <a:cubicBezTo>
                      <a:pt x="496321" y="0"/>
                      <a:pt x="547990" y="21402"/>
                      <a:pt x="586086" y="59498"/>
                    </a:cubicBezTo>
                    <a:cubicBezTo>
                      <a:pt x="624182" y="97594"/>
                      <a:pt x="645584" y="149264"/>
                      <a:pt x="645584" y="203140"/>
                    </a:cubicBezTo>
                    <a:lnTo>
                      <a:pt x="645584" y="2244697"/>
                    </a:lnTo>
                    <a:cubicBezTo>
                      <a:pt x="645584" y="2298573"/>
                      <a:pt x="624182" y="2350243"/>
                      <a:pt x="586086" y="2388339"/>
                    </a:cubicBezTo>
                    <a:cubicBezTo>
                      <a:pt x="547990" y="2426435"/>
                      <a:pt x="496321" y="2447837"/>
                      <a:pt x="442444" y="2447837"/>
                    </a:cubicBezTo>
                    <a:lnTo>
                      <a:pt x="203140" y="2447837"/>
                    </a:lnTo>
                    <a:cubicBezTo>
                      <a:pt x="149264" y="2447837"/>
                      <a:pt x="97594" y="2426435"/>
                      <a:pt x="59498" y="2388339"/>
                    </a:cubicBezTo>
                    <a:cubicBezTo>
                      <a:pt x="21402" y="2350243"/>
                      <a:pt x="0" y="2298573"/>
                      <a:pt x="0" y="2244697"/>
                    </a:cubicBezTo>
                    <a:lnTo>
                      <a:pt x="0" y="203140"/>
                    </a:lnTo>
                    <a:cubicBezTo>
                      <a:pt x="0" y="149264"/>
                      <a:pt x="21402" y="97594"/>
                      <a:pt x="59498" y="59498"/>
                    </a:cubicBezTo>
                    <a:cubicBezTo>
                      <a:pt x="97594" y="21402"/>
                      <a:pt x="149264" y="0"/>
                      <a:pt x="203140" y="0"/>
                    </a:cubicBezTo>
                    <a:close/>
                  </a:path>
                </a:pathLst>
              </a:custGeom>
              <a:solidFill>
                <a:srgbClr val="B9BB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15"/>
              <p:cNvSpPr txBox="1"/>
              <p:nvPr/>
            </p:nvSpPr>
            <p:spPr>
              <a:xfrm>
                <a:off x="0" y="-38100"/>
                <a:ext cx="645584" cy="2485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15"/>
            <p:cNvGrpSpPr/>
            <p:nvPr/>
          </p:nvGrpSpPr>
          <p:grpSpPr>
            <a:xfrm rot="-5400000">
              <a:off x="4141131" y="-3069378"/>
              <a:ext cx="1391132" cy="9979283"/>
              <a:chOff x="0" y="-38100"/>
              <a:chExt cx="346545" cy="2485937"/>
            </a:xfrm>
          </p:grpSpPr>
          <p:sp>
            <p:nvSpPr>
              <p:cNvPr id="330" name="Google Shape;330;p15"/>
              <p:cNvSpPr/>
              <p:nvPr/>
            </p:nvSpPr>
            <p:spPr>
              <a:xfrm>
                <a:off x="0" y="0"/>
                <a:ext cx="346545" cy="2447837"/>
              </a:xfrm>
              <a:custGeom>
                <a:rect b="b" l="l" r="r" t="t"/>
                <a:pathLst>
                  <a:path extrusionOk="0" h="2447837" w="346545">
                    <a:moveTo>
                      <a:pt x="0" y="0"/>
                    </a:moveTo>
                    <a:lnTo>
                      <a:pt x="346545" y="0"/>
                    </a:lnTo>
                    <a:lnTo>
                      <a:pt x="346545" y="2447837"/>
                    </a:lnTo>
                    <a:lnTo>
                      <a:pt x="0" y="24478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31" name="Google Shape;331;p15"/>
              <p:cNvSpPr txBox="1"/>
              <p:nvPr/>
            </p:nvSpPr>
            <p:spPr>
              <a:xfrm>
                <a:off x="0" y="-38100"/>
                <a:ext cx="346545" cy="2485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15"/>
            <p:cNvGrpSpPr/>
            <p:nvPr/>
          </p:nvGrpSpPr>
          <p:grpSpPr>
            <a:xfrm rot="10800000">
              <a:off x="8103414" y="0"/>
              <a:ext cx="2615828" cy="2615828"/>
              <a:chOff x="0" y="0"/>
              <a:chExt cx="812800" cy="812800"/>
            </a:xfrm>
          </p:grpSpPr>
          <p:sp>
            <p:nvSpPr>
              <p:cNvPr id="333" name="Google Shape;333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9BBBB"/>
              </a:solidFill>
              <a:ln cap="sq" cmpd="sng" w="18097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35" name="Google Shape;335;p15"/>
          <p:cNvGrpSpPr/>
          <p:nvPr/>
        </p:nvGrpSpPr>
        <p:grpSpPr>
          <a:xfrm>
            <a:off x="9570205" y="7593322"/>
            <a:ext cx="8154140" cy="1961872"/>
            <a:chOff x="-152945" y="0"/>
            <a:chExt cx="10872187" cy="2615829"/>
          </a:xfrm>
        </p:grpSpPr>
        <p:grpSp>
          <p:nvGrpSpPr>
            <p:cNvPr id="336" name="Google Shape;336;p15"/>
            <p:cNvGrpSpPr/>
            <p:nvPr/>
          </p:nvGrpSpPr>
          <p:grpSpPr>
            <a:xfrm rot="-5400000">
              <a:off x="3540914" y="-3669595"/>
              <a:ext cx="2591566" cy="9979283"/>
              <a:chOff x="0" y="-38100"/>
              <a:chExt cx="645584" cy="2485937"/>
            </a:xfrm>
          </p:grpSpPr>
          <p:sp>
            <p:nvSpPr>
              <p:cNvPr id="337" name="Google Shape;337;p15"/>
              <p:cNvSpPr/>
              <p:nvPr/>
            </p:nvSpPr>
            <p:spPr>
              <a:xfrm>
                <a:off x="0" y="0"/>
                <a:ext cx="645584" cy="2447837"/>
              </a:xfrm>
              <a:custGeom>
                <a:rect b="b" l="l" r="r" t="t"/>
                <a:pathLst>
                  <a:path extrusionOk="0" h="2447837" w="645584">
                    <a:moveTo>
                      <a:pt x="203140" y="0"/>
                    </a:moveTo>
                    <a:lnTo>
                      <a:pt x="442444" y="0"/>
                    </a:lnTo>
                    <a:cubicBezTo>
                      <a:pt x="496321" y="0"/>
                      <a:pt x="547990" y="21402"/>
                      <a:pt x="586086" y="59498"/>
                    </a:cubicBezTo>
                    <a:cubicBezTo>
                      <a:pt x="624182" y="97594"/>
                      <a:pt x="645584" y="149264"/>
                      <a:pt x="645584" y="203140"/>
                    </a:cubicBezTo>
                    <a:lnTo>
                      <a:pt x="645584" y="2244697"/>
                    </a:lnTo>
                    <a:cubicBezTo>
                      <a:pt x="645584" y="2298573"/>
                      <a:pt x="624182" y="2350243"/>
                      <a:pt x="586086" y="2388339"/>
                    </a:cubicBezTo>
                    <a:cubicBezTo>
                      <a:pt x="547990" y="2426435"/>
                      <a:pt x="496321" y="2447837"/>
                      <a:pt x="442444" y="2447837"/>
                    </a:cubicBezTo>
                    <a:lnTo>
                      <a:pt x="203140" y="2447837"/>
                    </a:lnTo>
                    <a:cubicBezTo>
                      <a:pt x="149264" y="2447837"/>
                      <a:pt x="97594" y="2426435"/>
                      <a:pt x="59498" y="2388339"/>
                    </a:cubicBezTo>
                    <a:cubicBezTo>
                      <a:pt x="21402" y="2350243"/>
                      <a:pt x="0" y="2298573"/>
                      <a:pt x="0" y="2244697"/>
                    </a:cubicBezTo>
                    <a:lnTo>
                      <a:pt x="0" y="203140"/>
                    </a:lnTo>
                    <a:cubicBezTo>
                      <a:pt x="0" y="149264"/>
                      <a:pt x="21402" y="97594"/>
                      <a:pt x="59498" y="59498"/>
                    </a:cubicBezTo>
                    <a:cubicBezTo>
                      <a:pt x="97594" y="21402"/>
                      <a:pt x="149264" y="0"/>
                      <a:pt x="203140" y="0"/>
                    </a:cubicBezTo>
                    <a:close/>
                  </a:path>
                </a:pathLst>
              </a:custGeom>
              <a:solidFill>
                <a:srgbClr val="E45E4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15"/>
              <p:cNvSpPr txBox="1"/>
              <p:nvPr/>
            </p:nvSpPr>
            <p:spPr>
              <a:xfrm>
                <a:off x="0" y="-38100"/>
                <a:ext cx="645584" cy="2485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15"/>
            <p:cNvGrpSpPr/>
            <p:nvPr/>
          </p:nvGrpSpPr>
          <p:grpSpPr>
            <a:xfrm rot="-5400000">
              <a:off x="4141131" y="-3069378"/>
              <a:ext cx="1391132" cy="9979283"/>
              <a:chOff x="0" y="-38100"/>
              <a:chExt cx="346545" cy="2485937"/>
            </a:xfrm>
          </p:grpSpPr>
          <p:sp>
            <p:nvSpPr>
              <p:cNvPr id="340" name="Google Shape;340;p15"/>
              <p:cNvSpPr/>
              <p:nvPr/>
            </p:nvSpPr>
            <p:spPr>
              <a:xfrm>
                <a:off x="0" y="0"/>
                <a:ext cx="346545" cy="2447837"/>
              </a:xfrm>
              <a:custGeom>
                <a:rect b="b" l="l" r="r" t="t"/>
                <a:pathLst>
                  <a:path extrusionOk="0" h="2447837" w="346545">
                    <a:moveTo>
                      <a:pt x="0" y="0"/>
                    </a:moveTo>
                    <a:lnTo>
                      <a:pt x="346545" y="0"/>
                    </a:lnTo>
                    <a:lnTo>
                      <a:pt x="346545" y="2447837"/>
                    </a:lnTo>
                    <a:lnTo>
                      <a:pt x="0" y="24478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41" name="Google Shape;341;p15"/>
              <p:cNvSpPr txBox="1"/>
              <p:nvPr/>
            </p:nvSpPr>
            <p:spPr>
              <a:xfrm>
                <a:off x="0" y="-38100"/>
                <a:ext cx="346545" cy="2485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" name="Google Shape;342;p15"/>
            <p:cNvGrpSpPr/>
            <p:nvPr/>
          </p:nvGrpSpPr>
          <p:grpSpPr>
            <a:xfrm rot="10800000">
              <a:off x="8103414" y="0"/>
              <a:ext cx="2615828" cy="2615828"/>
              <a:chOff x="0" y="0"/>
              <a:chExt cx="812800" cy="812800"/>
            </a:xfrm>
          </p:grpSpPr>
          <p:sp>
            <p:nvSpPr>
              <p:cNvPr id="343" name="Google Shape;343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45E42"/>
              </a:solidFill>
              <a:ln cap="sq" cmpd="sng" w="18097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5" name="Google Shape;345;p15"/>
          <p:cNvGrpSpPr/>
          <p:nvPr/>
        </p:nvGrpSpPr>
        <p:grpSpPr>
          <a:xfrm>
            <a:off x="1028700" y="3340651"/>
            <a:ext cx="8115300" cy="1961871"/>
            <a:chOff x="0" y="0"/>
            <a:chExt cx="10820400" cy="2615828"/>
          </a:xfrm>
        </p:grpSpPr>
        <p:grpSp>
          <p:nvGrpSpPr>
            <p:cNvPr id="346" name="Google Shape;346;p15"/>
            <p:cNvGrpSpPr/>
            <p:nvPr/>
          </p:nvGrpSpPr>
          <p:grpSpPr>
            <a:xfrm rot="-5400000">
              <a:off x="4534976" y="-3693858"/>
              <a:ext cx="2591566" cy="9979283"/>
              <a:chOff x="0" y="-38100"/>
              <a:chExt cx="645584" cy="2485937"/>
            </a:xfrm>
          </p:grpSpPr>
          <p:sp>
            <p:nvSpPr>
              <p:cNvPr id="347" name="Google Shape;347;p15"/>
              <p:cNvSpPr/>
              <p:nvPr/>
            </p:nvSpPr>
            <p:spPr>
              <a:xfrm>
                <a:off x="0" y="0"/>
                <a:ext cx="645584" cy="2447837"/>
              </a:xfrm>
              <a:custGeom>
                <a:rect b="b" l="l" r="r" t="t"/>
                <a:pathLst>
                  <a:path extrusionOk="0" h="2447837" w="645584">
                    <a:moveTo>
                      <a:pt x="203140" y="0"/>
                    </a:moveTo>
                    <a:lnTo>
                      <a:pt x="442444" y="0"/>
                    </a:lnTo>
                    <a:cubicBezTo>
                      <a:pt x="496321" y="0"/>
                      <a:pt x="547990" y="21402"/>
                      <a:pt x="586086" y="59498"/>
                    </a:cubicBezTo>
                    <a:cubicBezTo>
                      <a:pt x="624182" y="97594"/>
                      <a:pt x="645584" y="149264"/>
                      <a:pt x="645584" y="203140"/>
                    </a:cubicBezTo>
                    <a:lnTo>
                      <a:pt x="645584" y="2244697"/>
                    </a:lnTo>
                    <a:cubicBezTo>
                      <a:pt x="645584" y="2298573"/>
                      <a:pt x="624182" y="2350243"/>
                      <a:pt x="586086" y="2388339"/>
                    </a:cubicBezTo>
                    <a:cubicBezTo>
                      <a:pt x="547990" y="2426435"/>
                      <a:pt x="496321" y="2447837"/>
                      <a:pt x="442444" y="2447837"/>
                    </a:cubicBezTo>
                    <a:lnTo>
                      <a:pt x="203140" y="2447837"/>
                    </a:lnTo>
                    <a:cubicBezTo>
                      <a:pt x="149264" y="2447837"/>
                      <a:pt x="97594" y="2426435"/>
                      <a:pt x="59498" y="2388339"/>
                    </a:cubicBezTo>
                    <a:cubicBezTo>
                      <a:pt x="21402" y="2350243"/>
                      <a:pt x="0" y="2298573"/>
                      <a:pt x="0" y="2244697"/>
                    </a:cubicBezTo>
                    <a:lnTo>
                      <a:pt x="0" y="203140"/>
                    </a:lnTo>
                    <a:cubicBezTo>
                      <a:pt x="0" y="149264"/>
                      <a:pt x="21402" y="97594"/>
                      <a:pt x="59498" y="59498"/>
                    </a:cubicBezTo>
                    <a:cubicBezTo>
                      <a:pt x="97594" y="21402"/>
                      <a:pt x="149264" y="0"/>
                      <a:pt x="203140" y="0"/>
                    </a:cubicBezTo>
                    <a:close/>
                  </a:path>
                </a:pathLst>
              </a:custGeom>
              <a:solidFill>
                <a:srgbClr val="FBAF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15"/>
              <p:cNvSpPr txBox="1"/>
              <p:nvPr/>
            </p:nvSpPr>
            <p:spPr>
              <a:xfrm>
                <a:off x="0" y="-38100"/>
                <a:ext cx="645584" cy="2485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" name="Google Shape;349;p15"/>
            <p:cNvGrpSpPr/>
            <p:nvPr/>
          </p:nvGrpSpPr>
          <p:grpSpPr>
            <a:xfrm rot="-5400000">
              <a:off x="5135193" y="-3093641"/>
              <a:ext cx="1391132" cy="9979283"/>
              <a:chOff x="0" y="-38100"/>
              <a:chExt cx="346545" cy="2485937"/>
            </a:xfrm>
          </p:grpSpPr>
          <p:sp>
            <p:nvSpPr>
              <p:cNvPr id="350" name="Google Shape;350;p15"/>
              <p:cNvSpPr/>
              <p:nvPr/>
            </p:nvSpPr>
            <p:spPr>
              <a:xfrm>
                <a:off x="0" y="0"/>
                <a:ext cx="346545" cy="2447837"/>
              </a:xfrm>
              <a:custGeom>
                <a:rect b="b" l="l" r="r" t="t"/>
                <a:pathLst>
                  <a:path extrusionOk="0" h="2447837" w="346545">
                    <a:moveTo>
                      <a:pt x="0" y="0"/>
                    </a:moveTo>
                    <a:lnTo>
                      <a:pt x="346545" y="0"/>
                    </a:lnTo>
                    <a:lnTo>
                      <a:pt x="346545" y="2447837"/>
                    </a:lnTo>
                    <a:lnTo>
                      <a:pt x="0" y="24478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51" name="Google Shape;351;p15"/>
              <p:cNvSpPr txBox="1"/>
              <p:nvPr/>
            </p:nvSpPr>
            <p:spPr>
              <a:xfrm>
                <a:off x="0" y="-38100"/>
                <a:ext cx="346545" cy="2485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" name="Google Shape;352;p15"/>
            <p:cNvGrpSpPr/>
            <p:nvPr/>
          </p:nvGrpSpPr>
          <p:grpSpPr>
            <a:xfrm>
              <a:off x="0" y="0"/>
              <a:ext cx="2615828" cy="2615828"/>
              <a:chOff x="0" y="0"/>
              <a:chExt cx="812800" cy="812800"/>
            </a:xfrm>
          </p:grpSpPr>
          <p:sp>
            <p:nvSpPr>
              <p:cNvPr id="353" name="Google Shape;353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AF62"/>
              </a:solidFill>
              <a:ln cap="sq" cmpd="sng" w="18097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5" name="Google Shape;355;p15"/>
          <p:cNvSpPr/>
          <p:nvPr/>
        </p:nvSpPr>
        <p:spPr>
          <a:xfrm>
            <a:off x="1547733" y="3818808"/>
            <a:ext cx="923805" cy="891892"/>
          </a:xfrm>
          <a:custGeom>
            <a:rect b="b" l="l" r="r" t="t"/>
            <a:pathLst>
              <a:path extrusionOk="0" h="891892" w="923805">
                <a:moveTo>
                  <a:pt x="0" y="0"/>
                </a:moveTo>
                <a:lnTo>
                  <a:pt x="923805" y="0"/>
                </a:lnTo>
                <a:lnTo>
                  <a:pt x="923805" y="891892"/>
                </a:lnTo>
                <a:lnTo>
                  <a:pt x="0" y="891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6" name="Google Shape;356;p15"/>
          <p:cNvSpPr txBox="1"/>
          <p:nvPr/>
        </p:nvSpPr>
        <p:spPr>
          <a:xfrm>
            <a:off x="3775732" y="2241547"/>
            <a:ext cx="107364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103C5D"/>
                </a:solidFill>
                <a:latin typeface="Rubik"/>
                <a:ea typeface="Rubik"/>
                <a:cs typeface="Rubik"/>
                <a:sym typeface="Rubik"/>
              </a:rPr>
              <a:t>Case Studies: Ethical Dilemmas in the Workplace</a:t>
            </a:r>
            <a:endParaRPr/>
          </a:p>
        </p:txBody>
      </p:sp>
      <p:sp>
        <p:nvSpPr>
          <p:cNvPr id="357" name="Google Shape;357;p15"/>
          <p:cNvSpPr txBox="1"/>
          <p:nvPr/>
        </p:nvSpPr>
        <p:spPr>
          <a:xfrm>
            <a:off x="1374242" y="1019175"/>
            <a:ext cx="15539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9" u="none" cap="none" strike="noStrike">
                <a:solidFill>
                  <a:srgbClr val="004873"/>
                </a:solidFill>
                <a:latin typeface="Rubik"/>
                <a:ea typeface="Rubik"/>
                <a:cs typeface="Rubik"/>
                <a:sym typeface="Rubik"/>
              </a:rPr>
              <a:t>Ethical Dilemmas Infographics</a:t>
            </a:r>
            <a:endParaRPr/>
          </a:p>
        </p:txBody>
      </p:sp>
      <p:sp>
        <p:nvSpPr>
          <p:cNvPr id="358" name="Google Shape;358;p15"/>
          <p:cNvSpPr txBox="1"/>
          <p:nvPr/>
        </p:nvSpPr>
        <p:spPr>
          <a:xfrm>
            <a:off x="3440915" y="3523533"/>
            <a:ext cx="243691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Case Study 1</a:t>
            </a:r>
            <a:endParaRPr/>
          </a:p>
        </p:txBody>
      </p:sp>
      <p:sp>
        <p:nvSpPr>
          <p:cNvPr id="359" name="Google Shape;359;p15"/>
          <p:cNvSpPr txBox="1"/>
          <p:nvPr/>
        </p:nvSpPr>
        <p:spPr>
          <a:xfrm>
            <a:off x="3440915" y="5680700"/>
            <a:ext cx="2494806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Case Study 2</a:t>
            </a:r>
            <a:endParaRPr/>
          </a:p>
        </p:txBody>
      </p:sp>
      <p:sp>
        <p:nvSpPr>
          <p:cNvPr id="360" name="Google Shape;360;p15"/>
          <p:cNvSpPr txBox="1"/>
          <p:nvPr/>
        </p:nvSpPr>
        <p:spPr>
          <a:xfrm>
            <a:off x="12728521" y="3523533"/>
            <a:ext cx="250701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Case Study 4</a:t>
            </a:r>
            <a:endParaRPr/>
          </a:p>
        </p:txBody>
      </p:sp>
      <p:sp>
        <p:nvSpPr>
          <p:cNvPr id="361" name="Google Shape;361;p15"/>
          <p:cNvSpPr txBox="1"/>
          <p:nvPr/>
        </p:nvSpPr>
        <p:spPr>
          <a:xfrm>
            <a:off x="12742586" y="5683864"/>
            <a:ext cx="2492946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Case Study 5</a:t>
            </a:r>
            <a:endParaRPr/>
          </a:p>
        </p:txBody>
      </p:sp>
      <p:sp>
        <p:nvSpPr>
          <p:cNvPr id="362" name="Google Shape;362;p15"/>
          <p:cNvSpPr txBox="1"/>
          <p:nvPr/>
        </p:nvSpPr>
        <p:spPr>
          <a:xfrm>
            <a:off x="12741097" y="7846185"/>
            <a:ext cx="2494434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Case Study 6</a:t>
            </a:r>
            <a:endParaRPr/>
          </a:p>
        </p:txBody>
      </p:sp>
      <p:sp>
        <p:nvSpPr>
          <p:cNvPr id="363" name="Google Shape;363;p15"/>
          <p:cNvSpPr txBox="1"/>
          <p:nvPr/>
        </p:nvSpPr>
        <p:spPr>
          <a:xfrm>
            <a:off x="3440915" y="7828909"/>
            <a:ext cx="2498229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Case Study 3</a:t>
            </a:r>
            <a:endParaRPr/>
          </a:p>
        </p:txBody>
      </p:sp>
      <p:sp>
        <p:nvSpPr>
          <p:cNvPr id="364" name="Google Shape;364;p15"/>
          <p:cNvSpPr txBox="1"/>
          <p:nvPr/>
        </p:nvSpPr>
        <p:spPr>
          <a:xfrm>
            <a:off x="3440915" y="8656276"/>
            <a:ext cx="336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365" name="Google Shape;365;p15"/>
          <p:cNvSpPr txBox="1"/>
          <p:nvPr/>
        </p:nvSpPr>
        <p:spPr>
          <a:xfrm>
            <a:off x="3440915" y="6576050"/>
            <a:ext cx="336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366" name="Google Shape;366;p15"/>
          <p:cNvSpPr txBox="1"/>
          <p:nvPr/>
        </p:nvSpPr>
        <p:spPr>
          <a:xfrm>
            <a:off x="3440915" y="4407060"/>
            <a:ext cx="336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367" name="Google Shape;367;p15"/>
          <p:cNvSpPr txBox="1"/>
          <p:nvPr/>
        </p:nvSpPr>
        <p:spPr>
          <a:xfrm>
            <a:off x="11870607" y="4345575"/>
            <a:ext cx="336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368" name="Google Shape;368;p15"/>
          <p:cNvSpPr txBox="1"/>
          <p:nvPr/>
        </p:nvSpPr>
        <p:spPr>
          <a:xfrm>
            <a:off x="11870607" y="6505906"/>
            <a:ext cx="336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369" name="Google Shape;369;p15"/>
          <p:cNvSpPr txBox="1"/>
          <p:nvPr/>
        </p:nvSpPr>
        <p:spPr>
          <a:xfrm>
            <a:off x="11870607" y="8668226"/>
            <a:ext cx="336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pic>
        <p:nvPicPr>
          <p:cNvPr id="370" name="Google Shape;3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1725" y="5829887"/>
            <a:ext cx="1055825" cy="123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3720" y="8183328"/>
            <a:ext cx="923825" cy="887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263587" y="8086070"/>
            <a:ext cx="1046225" cy="99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278683" y="5957183"/>
            <a:ext cx="10160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278674" y="3810588"/>
            <a:ext cx="1016000" cy="1033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F0F7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6"/>
          <p:cNvGrpSpPr/>
          <p:nvPr/>
        </p:nvGrpSpPr>
        <p:grpSpPr>
          <a:xfrm>
            <a:off x="1739626" y="6172200"/>
            <a:ext cx="3086100" cy="3086100"/>
            <a:chOff x="0" y="0"/>
            <a:chExt cx="812800" cy="812800"/>
          </a:xfrm>
        </p:grpSpPr>
        <p:sp>
          <p:nvSpPr>
            <p:cNvPr id="380" name="Google Shape;380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AF62"/>
            </a:solidFill>
            <a:ln cap="sq" cmpd="sng" w="18097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" name="Google Shape;382;p16"/>
          <p:cNvGrpSpPr/>
          <p:nvPr/>
        </p:nvGrpSpPr>
        <p:grpSpPr>
          <a:xfrm>
            <a:off x="13462274" y="6172200"/>
            <a:ext cx="3086100" cy="3086100"/>
            <a:chOff x="0" y="0"/>
            <a:chExt cx="812800" cy="812800"/>
          </a:xfrm>
        </p:grpSpPr>
        <p:sp>
          <p:nvSpPr>
            <p:cNvPr id="383" name="Google Shape;383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3433"/>
            </a:solidFill>
            <a:ln cap="sq" cmpd="sng" w="18097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5" name="Google Shape;385;p16"/>
          <p:cNvGrpSpPr/>
          <p:nvPr/>
        </p:nvGrpSpPr>
        <p:grpSpPr>
          <a:xfrm>
            <a:off x="5384676" y="3092401"/>
            <a:ext cx="3086100" cy="3086100"/>
            <a:chOff x="0" y="0"/>
            <a:chExt cx="812800" cy="812800"/>
          </a:xfrm>
        </p:grpSpPr>
        <p:sp>
          <p:nvSpPr>
            <p:cNvPr id="386" name="Google Shape;386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7C0D6"/>
            </a:solidFill>
            <a:ln cap="sq" cmpd="sng" w="18097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8" name="Google Shape;388;p16"/>
          <p:cNvGrpSpPr/>
          <p:nvPr/>
        </p:nvGrpSpPr>
        <p:grpSpPr>
          <a:xfrm>
            <a:off x="9909051" y="3092401"/>
            <a:ext cx="3086100" cy="3086100"/>
            <a:chOff x="0" y="0"/>
            <a:chExt cx="812800" cy="812800"/>
          </a:xfrm>
        </p:grpSpPr>
        <p:sp>
          <p:nvSpPr>
            <p:cNvPr id="389" name="Google Shape;389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9BBBB"/>
            </a:solidFill>
            <a:ln cap="sq" cmpd="sng" w="18097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91" name="Google Shape;391;p16"/>
          <p:cNvCxnSpPr/>
          <p:nvPr/>
        </p:nvCxnSpPr>
        <p:spPr>
          <a:xfrm rot="10800000">
            <a:off x="13002052" y="7762875"/>
            <a:ext cx="1227871" cy="0"/>
          </a:xfrm>
          <a:prstGeom prst="straightConnector1">
            <a:avLst/>
          </a:prstGeom>
          <a:noFill/>
          <a:ln cap="flat" cmpd="sng" w="95250">
            <a:solidFill>
              <a:srgbClr val="FC343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92" name="Google Shape;392;p16"/>
          <p:cNvCxnSpPr/>
          <p:nvPr/>
        </p:nvCxnSpPr>
        <p:spPr>
          <a:xfrm rot="10800000">
            <a:off x="4912054" y="4683076"/>
            <a:ext cx="1227871" cy="0"/>
          </a:xfrm>
          <a:prstGeom prst="straightConnector1">
            <a:avLst/>
          </a:prstGeom>
          <a:noFill/>
          <a:ln cap="flat" cmpd="sng" w="95250">
            <a:solidFill>
              <a:srgbClr val="87C0D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93" name="Google Shape;393;p16"/>
          <p:cNvCxnSpPr/>
          <p:nvPr/>
        </p:nvCxnSpPr>
        <p:spPr>
          <a:xfrm>
            <a:off x="4263330" y="7740650"/>
            <a:ext cx="1013506" cy="4720"/>
          </a:xfrm>
          <a:prstGeom prst="straightConnector1">
            <a:avLst/>
          </a:prstGeom>
          <a:noFill/>
          <a:ln cap="flat" cmpd="sng" w="95250">
            <a:solidFill>
              <a:srgbClr val="FBAF6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94" name="Google Shape;394;p16"/>
          <p:cNvCxnSpPr/>
          <p:nvPr/>
        </p:nvCxnSpPr>
        <p:spPr>
          <a:xfrm>
            <a:off x="12488398" y="4680716"/>
            <a:ext cx="1013506" cy="4720"/>
          </a:xfrm>
          <a:prstGeom prst="straightConnector1">
            <a:avLst/>
          </a:prstGeom>
          <a:noFill/>
          <a:ln cap="flat" cmpd="sng" w="95250">
            <a:solidFill>
              <a:srgbClr val="B9BBBB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5" name="Google Shape;395;p16"/>
          <p:cNvSpPr/>
          <p:nvPr/>
        </p:nvSpPr>
        <p:spPr>
          <a:xfrm>
            <a:off x="6086521" y="3783401"/>
            <a:ext cx="1682411" cy="1704099"/>
          </a:xfrm>
          <a:custGeom>
            <a:rect b="b" l="l" r="r" t="t"/>
            <a:pathLst>
              <a:path extrusionOk="0" h="1704099" w="1682411">
                <a:moveTo>
                  <a:pt x="0" y="0"/>
                </a:moveTo>
                <a:lnTo>
                  <a:pt x="1682410" y="0"/>
                </a:lnTo>
                <a:lnTo>
                  <a:pt x="1682410" y="1704099"/>
                </a:lnTo>
                <a:lnTo>
                  <a:pt x="0" y="1704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6" name="Google Shape;396;p16"/>
          <p:cNvSpPr txBox="1"/>
          <p:nvPr/>
        </p:nvSpPr>
        <p:spPr>
          <a:xfrm>
            <a:off x="5464947" y="7702550"/>
            <a:ext cx="284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397" name="Google Shape;397;p16"/>
          <p:cNvSpPr txBox="1"/>
          <p:nvPr/>
        </p:nvSpPr>
        <p:spPr>
          <a:xfrm>
            <a:off x="4263330" y="1990455"/>
            <a:ext cx="97614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103C5D"/>
                </a:solidFill>
                <a:latin typeface="Rubik"/>
                <a:ea typeface="Rubik"/>
                <a:cs typeface="Rubik"/>
                <a:sym typeface="Rubik"/>
              </a:rPr>
              <a:t>Ethical Frameworks for Resolving Dilemmas</a:t>
            </a:r>
            <a:endParaRPr/>
          </a:p>
        </p:txBody>
      </p:sp>
      <p:sp>
        <p:nvSpPr>
          <p:cNvPr id="398" name="Google Shape;398;p16"/>
          <p:cNvSpPr txBox="1"/>
          <p:nvPr/>
        </p:nvSpPr>
        <p:spPr>
          <a:xfrm>
            <a:off x="1374242" y="691884"/>
            <a:ext cx="15539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9" u="none" cap="none" strike="noStrike">
                <a:solidFill>
                  <a:srgbClr val="004873"/>
                </a:solidFill>
                <a:latin typeface="Rubik"/>
                <a:ea typeface="Rubik"/>
                <a:cs typeface="Rubik"/>
                <a:sym typeface="Rubik"/>
              </a:rPr>
              <a:t>Ethical Dilemmas Infographics</a:t>
            </a:r>
            <a:endParaRPr/>
          </a:p>
        </p:txBody>
      </p:sp>
      <p:sp>
        <p:nvSpPr>
          <p:cNvPr id="399" name="Google Shape;399;p16"/>
          <p:cNvSpPr txBox="1"/>
          <p:nvPr/>
        </p:nvSpPr>
        <p:spPr>
          <a:xfrm>
            <a:off x="13739147" y="3947746"/>
            <a:ext cx="2212479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B9BBBB"/>
                </a:solidFill>
                <a:latin typeface="Rubik"/>
                <a:ea typeface="Rubik"/>
                <a:cs typeface="Rubik"/>
                <a:sym typeface="Rubik"/>
              </a:rPr>
              <a:t>Deontology</a:t>
            </a:r>
            <a:endParaRPr/>
          </a:p>
        </p:txBody>
      </p:sp>
      <p:sp>
        <p:nvSpPr>
          <p:cNvPr id="400" name="Google Shape;400;p16"/>
          <p:cNvSpPr txBox="1"/>
          <p:nvPr/>
        </p:nvSpPr>
        <p:spPr>
          <a:xfrm>
            <a:off x="13739147" y="4528771"/>
            <a:ext cx="284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401" name="Google Shape;401;p16"/>
          <p:cNvSpPr txBox="1"/>
          <p:nvPr/>
        </p:nvSpPr>
        <p:spPr>
          <a:xfrm>
            <a:off x="10079456" y="7121525"/>
            <a:ext cx="2508126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C3433"/>
                </a:solidFill>
                <a:latin typeface="Rubik"/>
                <a:ea typeface="Rubik"/>
                <a:cs typeface="Rubik"/>
                <a:sym typeface="Rubik"/>
              </a:rPr>
              <a:t>Virtue Ethics</a:t>
            </a:r>
            <a:endParaRPr/>
          </a:p>
        </p:txBody>
      </p:sp>
      <p:sp>
        <p:nvSpPr>
          <p:cNvPr id="402" name="Google Shape;402;p16"/>
          <p:cNvSpPr txBox="1"/>
          <p:nvPr/>
        </p:nvSpPr>
        <p:spPr>
          <a:xfrm>
            <a:off x="9790469" y="7702550"/>
            <a:ext cx="284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403" name="Google Shape;403;p16"/>
          <p:cNvSpPr txBox="1"/>
          <p:nvPr/>
        </p:nvSpPr>
        <p:spPr>
          <a:xfrm>
            <a:off x="1028700" y="3947746"/>
            <a:ext cx="3622551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87C0D5"/>
                </a:solidFill>
                <a:latin typeface="Rubik"/>
                <a:ea typeface="Rubik"/>
                <a:cs typeface="Rubik"/>
                <a:sym typeface="Rubik"/>
              </a:rPr>
              <a:t>Contractual Ethics</a:t>
            </a:r>
            <a:endParaRPr/>
          </a:p>
        </p:txBody>
      </p:sp>
      <p:sp>
        <p:nvSpPr>
          <p:cNvPr id="404" name="Google Shape;404;p16"/>
          <p:cNvSpPr txBox="1"/>
          <p:nvPr/>
        </p:nvSpPr>
        <p:spPr>
          <a:xfrm>
            <a:off x="1808850" y="4528771"/>
            <a:ext cx="284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405" name="Google Shape;405;p16"/>
          <p:cNvSpPr txBox="1"/>
          <p:nvPr/>
        </p:nvSpPr>
        <p:spPr>
          <a:xfrm>
            <a:off x="5446725" y="7121525"/>
            <a:ext cx="262666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BAF62"/>
                </a:solidFill>
                <a:latin typeface="Rubik"/>
                <a:ea typeface="Rubik"/>
                <a:cs typeface="Rubik"/>
                <a:sym typeface="Rubik"/>
              </a:rPr>
              <a:t>Utilitarianism</a:t>
            </a:r>
            <a:endParaRPr/>
          </a:p>
        </p:txBody>
      </p:sp>
      <p:pic>
        <p:nvPicPr>
          <p:cNvPr id="406" name="Google Shape;40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0038" y="6993180"/>
            <a:ext cx="1885300" cy="153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57763" y="3765538"/>
            <a:ext cx="1788700" cy="1739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16009" y="6834109"/>
            <a:ext cx="1788700" cy="17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F0F7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17"/>
          <p:cNvGrpSpPr/>
          <p:nvPr/>
        </p:nvGrpSpPr>
        <p:grpSpPr>
          <a:xfrm rot="-5400000">
            <a:off x="12873945" y="5009452"/>
            <a:ext cx="5649729" cy="3120981"/>
            <a:chOff x="0" y="-38100"/>
            <a:chExt cx="1876537" cy="1036622"/>
          </a:xfrm>
        </p:grpSpPr>
        <p:sp>
          <p:nvSpPr>
            <p:cNvPr id="414" name="Google Shape;414;p17"/>
            <p:cNvSpPr/>
            <p:nvPr/>
          </p:nvSpPr>
          <p:spPr>
            <a:xfrm>
              <a:off x="0" y="0"/>
              <a:ext cx="1876537" cy="998522"/>
            </a:xfrm>
            <a:custGeom>
              <a:rect b="b" l="l" r="r" t="t"/>
              <a:pathLst>
                <a:path extrusionOk="0" h="998522" w="1876537">
                  <a:moveTo>
                    <a:pt x="69886" y="0"/>
                  </a:moveTo>
                  <a:lnTo>
                    <a:pt x="1806651" y="0"/>
                  </a:lnTo>
                  <a:cubicBezTo>
                    <a:pt x="1825186" y="0"/>
                    <a:pt x="1842962" y="7363"/>
                    <a:pt x="1856068" y="20469"/>
                  </a:cubicBezTo>
                  <a:cubicBezTo>
                    <a:pt x="1869174" y="33575"/>
                    <a:pt x="1876537" y="51351"/>
                    <a:pt x="1876537" y="69886"/>
                  </a:cubicBezTo>
                  <a:lnTo>
                    <a:pt x="1876537" y="928636"/>
                  </a:lnTo>
                  <a:cubicBezTo>
                    <a:pt x="1876537" y="967233"/>
                    <a:pt x="1845248" y="998522"/>
                    <a:pt x="1806651" y="998522"/>
                  </a:cubicBezTo>
                  <a:lnTo>
                    <a:pt x="69886" y="998522"/>
                  </a:lnTo>
                  <a:cubicBezTo>
                    <a:pt x="51351" y="998522"/>
                    <a:pt x="33575" y="991159"/>
                    <a:pt x="20469" y="978053"/>
                  </a:cubicBezTo>
                  <a:cubicBezTo>
                    <a:pt x="7363" y="964947"/>
                    <a:pt x="0" y="947171"/>
                    <a:pt x="0" y="928636"/>
                  </a:cubicBezTo>
                  <a:lnTo>
                    <a:pt x="0" y="69886"/>
                  </a:lnTo>
                  <a:cubicBezTo>
                    <a:pt x="0" y="51351"/>
                    <a:pt x="7363" y="33575"/>
                    <a:pt x="20469" y="20469"/>
                  </a:cubicBezTo>
                  <a:cubicBezTo>
                    <a:pt x="33575" y="7363"/>
                    <a:pt x="51351" y="0"/>
                    <a:pt x="69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7"/>
            <p:cNvSpPr txBox="1"/>
            <p:nvPr/>
          </p:nvSpPr>
          <p:spPr>
            <a:xfrm>
              <a:off x="0" y="-38100"/>
              <a:ext cx="1876537" cy="1036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17"/>
          <p:cNvGrpSpPr/>
          <p:nvPr/>
        </p:nvGrpSpPr>
        <p:grpSpPr>
          <a:xfrm rot="-5400000">
            <a:off x="13685065" y="4149487"/>
            <a:ext cx="4027491" cy="3120981"/>
            <a:chOff x="0" y="-38100"/>
            <a:chExt cx="1337717" cy="1036622"/>
          </a:xfrm>
        </p:grpSpPr>
        <p:sp>
          <p:nvSpPr>
            <p:cNvPr id="417" name="Google Shape;417;p17"/>
            <p:cNvSpPr/>
            <p:nvPr/>
          </p:nvSpPr>
          <p:spPr>
            <a:xfrm>
              <a:off x="0" y="0"/>
              <a:ext cx="1337717" cy="998522"/>
            </a:xfrm>
            <a:custGeom>
              <a:rect b="b" l="l" r="r" t="t"/>
              <a:pathLst>
                <a:path extrusionOk="0" h="998522" w="1337717">
                  <a:moveTo>
                    <a:pt x="98036" y="0"/>
                  </a:moveTo>
                  <a:lnTo>
                    <a:pt x="1239681" y="0"/>
                  </a:lnTo>
                  <a:cubicBezTo>
                    <a:pt x="1265682" y="0"/>
                    <a:pt x="1290617" y="10329"/>
                    <a:pt x="1309003" y="28714"/>
                  </a:cubicBezTo>
                  <a:cubicBezTo>
                    <a:pt x="1327388" y="47099"/>
                    <a:pt x="1337717" y="72035"/>
                    <a:pt x="1337717" y="98036"/>
                  </a:cubicBezTo>
                  <a:lnTo>
                    <a:pt x="1337717" y="900487"/>
                  </a:lnTo>
                  <a:cubicBezTo>
                    <a:pt x="1337717" y="954630"/>
                    <a:pt x="1293825" y="998522"/>
                    <a:pt x="1239681" y="998522"/>
                  </a:cubicBezTo>
                  <a:lnTo>
                    <a:pt x="98036" y="998522"/>
                  </a:lnTo>
                  <a:cubicBezTo>
                    <a:pt x="72035" y="998522"/>
                    <a:pt x="47099" y="988194"/>
                    <a:pt x="28714" y="969808"/>
                  </a:cubicBezTo>
                  <a:cubicBezTo>
                    <a:pt x="10329" y="951423"/>
                    <a:pt x="0" y="926487"/>
                    <a:pt x="0" y="900487"/>
                  </a:cubicBezTo>
                  <a:lnTo>
                    <a:pt x="0" y="98036"/>
                  </a:lnTo>
                  <a:cubicBezTo>
                    <a:pt x="0" y="72035"/>
                    <a:pt x="10329" y="47099"/>
                    <a:pt x="28714" y="28714"/>
                  </a:cubicBezTo>
                  <a:cubicBezTo>
                    <a:pt x="47099" y="10329"/>
                    <a:pt x="72035" y="0"/>
                    <a:pt x="98036" y="0"/>
                  </a:cubicBezTo>
                  <a:close/>
                </a:path>
              </a:pathLst>
            </a:custGeom>
            <a:solidFill>
              <a:srgbClr val="B9BB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7"/>
            <p:cNvSpPr txBox="1"/>
            <p:nvPr/>
          </p:nvSpPr>
          <p:spPr>
            <a:xfrm>
              <a:off x="0" y="-38100"/>
              <a:ext cx="1337717" cy="1036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17"/>
          <p:cNvGrpSpPr/>
          <p:nvPr/>
        </p:nvGrpSpPr>
        <p:grpSpPr>
          <a:xfrm rot="-5400000">
            <a:off x="8611250" y="5009452"/>
            <a:ext cx="5649729" cy="3120981"/>
            <a:chOff x="0" y="-38100"/>
            <a:chExt cx="1876537" cy="1036622"/>
          </a:xfrm>
        </p:grpSpPr>
        <p:sp>
          <p:nvSpPr>
            <p:cNvPr id="420" name="Google Shape;420;p17"/>
            <p:cNvSpPr/>
            <p:nvPr/>
          </p:nvSpPr>
          <p:spPr>
            <a:xfrm>
              <a:off x="0" y="0"/>
              <a:ext cx="1876537" cy="998522"/>
            </a:xfrm>
            <a:custGeom>
              <a:rect b="b" l="l" r="r" t="t"/>
              <a:pathLst>
                <a:path extrusionOk="0" h="998522" w="1876537">
                  <a:moveTo>
                    <a:pt x="69886" y="0"/>
                  </a:moveTo>
                  <a:lnTo>
                    <a:pt x="1806651" y="0"/>
                  </a:lnTo>
                  <a:cubicBezTo>
                    <a:pt x="1825186" y="0"/>
                    <a:pt x="1842962" y="7363"/>
                    <a:pt x="1856068" y="20469"/>
                  </a:cubicBezTo>
                  <a:cubicBezTo>
                    <a:pt x="1869174" y="33575"/>
                    <a:pt x="1876537" y="51351"/>
                    <a:pt x="1876537" y="69886"/>
                  </a:cubicBezTo>
                  <a:lnTo>
                    <a:pt x="1876537" y="928636"/>
                  </a:lnTo>
                  <a:cubicBezTo>
                    <a:pt x="1876537" y="967233"/>
                    <a:pt x="1845248" y="998522"/>
                    <a:pt x="1806651" y="998522"/>
                  </a:cubicBezTo>
                  <a:lnTo>
                    <a:pt x="69886" y="998522"/>
                  </a:lnTo>
                  <a:cubicBezTo>
                    <a:pt x="51351" y="998522"/>
                    <a:pt x="33575" y="991159"/>
                    <a:pt x="20469" y="978053"/>
                  </a:cubicBezTo>
                  <a:cubicBezTo>
                    <a:pt x="7363" y="964947"/>
                    <a:pt x="0" y="947171"/>
                    <a:pt x="0" y="928636"/>
                  </a:cubicBezTo>
                  <a:lnTo>
                    <a:pt x="0" y="69886"/>
                  </a:lnTo>
                  <a:cubicBezTo>
                    <a:pt x="0" y="51351"/>
                    <a:pt x="7363" y="33575"/>
                    <a:pt x="20469" y="20469"/>
                  </a:cubicBezTo>
                  <a:cubicBezTo>
                    <a:pt x="33575" y="7363"/>
                    <a:pt x="51351" y="0"/>
                    <a:pt x="69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7"/>
            <p:cNvSpPr txBox="1"/>
            <p:nvPr/>
          </p:nvSpPr>
          <p:spPr>
            <a:xfrm>
              <a:off x="0" y="-38100"/>
              <a:ext cx="1876537" cy="1036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17"/>
          <p:cNvGrpSpPr/>
          <p:nvPr/>
        </p:nvGrpSpPr>
        <p:grpSpPr>
          <a:xfrm rot="-5400000">
            <a:off x="9428719" y="4149487"/>
            <a:ext cx="4027491" cy="3120981"/>
            <a:chOff x="0" y="-38100"/>
            <a:chExt cx="1337717" cy="1036622"/>
          </a:xfrm>
        </p:grpSpPr>
        <p:sp>
          <p:nvSpPr>
            <p:cNvPr id="423" name="Google Shape;423;p17"/>
            <p:cNvSpPr/>
            <p:nvPr/>
          </p:nvSpPr>
          <p:spPr>
            <a:xfrm>
              <a:off x="0" y="0"/>
              <a:ext cx="1337717" cy="998522"/>
            </a:xfrm>
            <a:custGeom>
              <a:rect b="b" l="l" r="r" t="t"/>
              <a:pathLst>
                <a:path extrusionOk="0" h="998522" w="1337717">
                  <a:moveTo>
                    <a:pt x="98036" y="0"/>
                  </a:moveTo>
                  <a:lnTo>
                    <a:pt x="1239681" y="0"/>
                  </a:lnTo>
                  <a:cubicBezTo>
                    <a:pt x="1265682" y="0"/>
                    <a:pt x="1290617" y="10329"/>
                    <a:pt x="1309003" y="28714"/>
                  </a:cubicBezTo>
                  <a:cubicBezTo>
                    <a:pt x="1327388" y="47099"/>
                    <a:pt x="1337717" y="72035"/>
                    <a:pt x="1337717" y="98036"/>
                  </a:cubicBezTo>
                  <a:lnTo>
                    <a:pt x="1337717" y="900487"/>
                  </a:lnTo>
                  <a:cubicBezTo>
                    <a:pt x="1337717" y="954630"/>
                    <a:pt x="1293825" y="998522"/>
                    <a:pt x="1239681" y="998522"/>
                  </a:cubicBezTo>
                  <a:lnTo>
                    <a:pt x="98036" y="998522"/>
                  </a:lnTo>
                  <a:cubicBezTo>
                    <a:pt x="72035" y="998522"/>
                    <a:pt x="47099" y="988194"/>
                    <a:pt x="28714" y="969808"/>
                  </a:cubicBezTo>
                  <a:cubicBezTo>
                    <a:pt x="10329" y="951423"/>
                    <a:pt x="0" y="926487"/>
                    <a:pt x="0" y="900487"/>
                  </a:cubicBezTo>
                  <a:lnTo>
                    <a:pt x="0" y="98036"/>
                  </a:lnTo>
                  <a:cubicBezTo>
                    <a:pt x="0" y="72035"/>
                    <a:pt x="10329" y="47099"/>
                    <a:pt x="28714" y="28714"/>
                  </a:cubicBezTo>
                  <a:cubicBezTo>
                    <a:pt x="47099" y="10329"/>
                    <a:pt x="72035" y="0"/>
                    <a:pt x="98036" y="0"/>
                  </a:cubicBezTo>
                  <a:close/>
                </a:path>
              </a:pathLst>
            </a:custGeom>
            <a:solidFill>
              <a:srgbClr val="FBAF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7"/>
            <p:cNvSpPr txBox="1"/>
            <p:nvPr/>
          </p:nvSpPr>
          <p:spPr>
            <a:xfrm>
              <a:off x="0" y="-38100"/>
              <a:ext cx="1337717" cy="1036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17"/>
          <p:cNvGrpSpPr/>
          <p:nvPr/>
        </p:nvGrpSpPr>
        <p:grpSpPr>
          <a:xfrm rot="-5400000">
            <a:off x="4348554" y="5009452"/>
            <a:ext cx="5649729" cy="3120981"/>
            <a:chOff x="0" y="-38100"/>
            <a:chExt cx="1876537" cy="1036622"/>
          </a:xfrm>
        </p:grpSpPr>
        <p:sp>
          <p:nvSpPr>
            <p:cNvPr id="426" name="Google Shape;426;p17"/>
            <p:cNvSpPr/>
            <p:nvPr/>
          </p:nvSpPr>
          <p:spPr>
            <a:xfrm>
              <a:off x="0" y="0"/>
              <a:ext cx="1876537" cy="998522"/>
            </a:xfrm>
            <a:custGeom>
              <a:rect b="b" l="l" r="r" t="t"/>
              <a:pathLst>
                <a:path extrusionOk="0" h="998522" w="1876537">
                  <a:moveTo>
                    <a:pt x="69886" y="0"/>
                  </a:moveTo>
                  <a:lnTo>
                    <a:pt x="1806651" y="0"/>
                  </a:lnTo>
                  <a:cubicBezTo>
                    <a:pt x="1825186" y="0"/>
                    <a:pt x="1842962" y="7363"/>
                    <a:pt x="1856068" y="20469"/>
                  </a:cubicBezTo>
                  <a:cubicBezTo>
                    <a:pt x="1869174" y="33575"/>
                    <a:pt x="1876537" y="51351"/>
                    <a:pt x="1876537" y="69886"/>
                  </a:cubicBezTo>
                  <a:lnTo>
                    <a:pt x="1876537" y="928636"/>
                  </a:lnTo>
                  <a:cubicBezTo>
                    <a:pt x="1876537" y="967233"/>
                    <a:pt x="1845248" y="998522"/>
                    <a:pt x="1806651" y="998522"/>
                  </a:cubicBezTo>
                  <a:lnTo>
                    <a:pt x="69886" y="998522"/>
                  </a:lnTo>
                  <a:cubicBezTo>
                    <a:pt x="51351" y="998522"/>
                    <a:pt x="33575" y="991159"/>
                    <a:pt x="20469" y="978053"/>
                  </a:cubicBezTo>
                  <a:cubicBezTo>
                    <a:pt x="7363" y="964947"/>
                    <a:pt x="0" y="947171"/>
                    <a:pt x="0" y="928636"/>
                  </a:cubicBezTo>
                  <a:lnTo>
                    <a:pt x="0" y="69886"/>
                  </a:lnTo>
                  <a:cubicBezTo>
                    <a:pt x="0" y="51351"/>
                    <a:pt x="7363" y="33575"/>
                    <a:pt x="20469" y="20469"/>
                  </a:cubicBezTo>
                  <a:cubicBezTo>
                    <a:pt x="33575" y="7363"/>
                    <a:pt x="51351" y="0"/>
                    <a:pt x="69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7"/>
            <p:cNvSpPr txBox="1"/>
            <p:nvPr/>
          </p:nvSpPr>
          <p:spPr>
            <a:xfrm>
              <a:off x="0" y="-38100"/>
              <a:ext cx="1876537" cy="1036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17"/>
          <p:cNvGrpSpPr/>
          <p:nvPr/>
        </p:nvGrpSpPr>
        <p:grpSpPr>
          <a:xfrm rot="-5400000">
            <a:off x="5172374" y="4149487"/>
            <a:ext cx="4027491" cy="3120981"/>
            <a:chOff x="0" y="-38100"/>
            <a:chExt cx="1337717" cy="1036622"/>
          </a:xfrm>
        </p:grpSpPr>
        <p:sp>
          <p:nvSpPr>
            <p:cNvPr id="429" name="Google Shape;429;p17"/>
            <p:cNvSpPr/>
            <p:nvPr/>
          </p:nvSpPr>
          <p:spPr>
            <a:xfrm>
              <a:off x="0" y="0"/>
              <a:ext cx="1337717" cy="998522"/>
            </a:xfrm>
            <a:custGeom>
              <a:rect b="b" l="l" r="r" t="t"/>
              <a:pathLst>
                <a:path extrusionOk="0" h="998522" w="1337717">
                  <a:moveTo>
                    <a:pt x="98036" y="0"/>
                  </a:moveTo>
                  <a:lnTo>
                    <a:pt x="1239681" y="0"/>
                  </a:lnTo>
                  <a:cubicBezTo>
                    <a:pt x="1265682" y="0"/>
                    <a:pt x="1290617" y="10329"/>
                    <a:pt x="1309003" y="28714"/>
                  </a:cubicBezTo>
                  <a:cubicBezTo>
                    <a:pt x="1327388" y="47099"/>
                    <a:pt x="1337717" y="72035"/>
                    <a:pt x="1337717" y="98036"/>
                  </a:cubicBezTo>
                  <a:lnTo>
                    <a:pt x="1337717" y="900487"/>
                  </a:lnTo>
                  <a:cubicBezTo>
                    <a:pt x="1337717" y="954630"/>
                    <a:pt x="1293825" y="998522"/>
                    <a:pt x="1239681" y="998522"/>
                  </a:cubicBezTo>
                  <a:lnTo>
                    <a:pt x="98036" y="998522"/>
                  </a:lnTo>
                  <a:cubicBezTo>
                    <a:pt x="72035" y="998522"/>
                    <a:pt x="47099" y="988194"/>
                    <a:pt x="28714" y="969808"/>
                  </a:cubicBezTo>
                  <a:cubicBezTo>
                    <a:pt x="10329" y="951423"/>
                    <a:pt x="0" y="926487"/>
                    <a:pt x="0" y="900487"/>
                  </a:cubicBezTo>
                  <a:lnTo>
                    <a:pt x="0" y="98036"/>
                  </a:lnTo>
                  <a:cubicBezTo>
                    <a:pt x="0" y="72035"/>
                    <a:pt x="10329" y="47099"/>
                    <a:pt x="28714" y="28714"/>
                  </a:cubicBezTo>
                  <a:cubicBezTo>
                    <a:pt x="47099" y="10329"/>
                    <a:pt x="72035" y="0"/>
                    <a:pt x="98036" y="0"/>
                  </a:cubicBezTo>
                  <a:close/>
                </a:path>
              </a:pathLst>
            </a:custGeom>
            <a:solidFill>
              <a:srgbClr val="87C0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7"/>
            <p:cNvSpPr txBox="1"/>
            <p:nvPr/>
          </p:nvSpPr>
          <p:spPr>
            <a:xfrm>
              <a:off x="0" y="-38100"/>
              <a:ext cx="1337717" cy="1036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p17"/>
          <p:cNvGrpSpPr/>
          <p:nvPr/>
        </p:nvGrpSpPr>
        <p:grpSpPr>
          <a:xfrm rot="-5400000">
            <a:off x="85859" y="5009452"/>
            <a:ext cx="5649729" cy="3120981"/>
            <a:chOff x="0" y="-38100"/>
            <a:chExt cx="1876537" cy="1036622"/>
          </a:xfrm>
        </p:grpSpPr>
        <p:sp>
          <p:nvSpPr>
            <p:cNvPr id="432" name="Google Shape;432;p17"/>
            <p:cNvSpPr/>
            <p:nvPr/>
          </p:nvSpPr>
          <p:spPr>
            <a:xfrm>
              <a:off x="0" y="0"/>
              <a:ext cx="1876537" cy="998522"/>
            </a:xfrm>
            <a:custGeom>
              <a:rect b="b" l="l" r="r" t="t"/>
              <a:pathLst>
                <a:path extrusionOk="0" h="998522" w="1876537">
                  <a:moveTo>
                    <a:pt x="69886" y="0"/>
                  </a:moveTo>
                  <a:lnTo>
                    <a:pt x="1806651" y="0"/>
                  </a:lnTo>
                  <a:cubicBezTo>
                    <a:pt x="1825186" y="0"/>
                    <a:pt x="1842962" y="7363"/>
                    <a:pt x="1856068" y="20469"/>
                  </a:cubicBezTo>
                  <a:cubicBezTo>
                    <a:pt x="1869174" y="33575"/>
                    <a:pt x="1876537" y="51351"/>
                    <a:pt x="1876537" y="69886"/>
                  </a:cubicBezTo>
                  <a:lnTo>
                    <a:pt x="1876537" y="928636"/>
                  </a:lnTo>
                  <a:cubicBezTo>
                    <a:pt x="1876537" y="967233"/>
                    <a:pt x="1845248" y="998522"/>
                    <a:pt x="1806651" y="998522"/>
                  </a:cubicBezTo>
                  <a:lnTo>
                    <a:pt x="69886" y="998522"/>
                  </a:lnTo>
                  <a:cubicBezTo>
                    <a:pt x="51351" y="998522"/>
                    <a:pt x="33575" y="991159"/>
                    <a:pt x="20469" y="978053"/>
                  </a:cubicBezTo>
                  <a:cubicBezTo>
                    <a:pt x="7363" y="964947"/>
                    <a:pt x="0" y="947171"/>
                    <a:pt x="0" y="928636"/>
                  </a:cubicBezTo>
                  <a:lnTo>
                    <a:pt x="0" y="69886"/>
                  </a:lnTo>
                  <a:cubicBezTo>
                    <a:pt x="0" y="51351"/>
                    <a:pt x="7363" y="33575"/>
                    <a:pt x="20469" y="20469"/>
                  </a:cubicBezTo>
                  <a:cubicBezTo>
                    <a:pt x="33575" y="7363"/>
                    <a:pt x="51351" y="0"/>
                    <a:pt x="69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7"/>
            <p:cNvSpPr txBox="1"/>
            <p:nvPr/>
          </p:nvSpPr>
          <p:spPr>
            <a:xfrm>
              <a:off x="0" y="-38100"/>
              <a:ext cx="1876537" cy="1036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17"/>
          <p:cNvGrpSpPr/>
          <p:nvPr/>
        </p:nvGrpSpPr>
        <p:grpSpPr>
          <a:xfrm rot="-5400000">
            <a:off x="916028" y="4149487"/>
            <a:ext cx="4027491" cy="3120981"/>
            <a:chOff x="0" y="-38100"/>
            <a:chExt cx="1337717" cy="1036622"/>
          </a:xfrm>
        </p:grpSpPr>
        <p:sp>
          <p:nvSpPr>
            <p:cNvPr id="435" name="Google Shape;435;p17"/>
            <p:cNvSpPr/>
            <p:nvPr/>
          </p:nvSpPr>
          <p:spPr>
            <a:xfrm>
              <a:off x="0" y="0"/>
              <a:ext cx="1337717" cy="998522"/>
            </a:xfrm>
            <a:custGeom>
              <a:rect b="b" l="l" r="r" t="t"/>
              <a:pathLst>
                <a:path extrusionOk="0" h="998522" w="1337717">
                  <a:moveTo>
                    <a:pt x="98036" y="0"/>
                  </a:moveTo>
                  <a:lnTo>
                    <a:pt x="1239681" y="0"/>
                  </a:lnTo>
                  <a:cubicBezTo>
                    <a:pt x="1265682" y="0"/>
                    <a:pt x="1290617" y="10329"/>
                    <a:pt x="1309003" y="28714"/>
                  </a:cubicBezTo>
                  <a:cubicBezTo>
                    <a:pt x="1327388" y="47099"/>
                    <a:pt x="1337717" y="72035"/>
                    <a:pt x="1337717" y="98036"/>
                  </a:cubicBezTo>
                  <a:lnTo>
                    <a:pt x="1337717" y="900487"/>
                  </a:lnTo>
                  <a:cubicBezTo>
                    <a:pt x="1337717" y="954630"/>
                    <a:pt x="1293825" y="998522"/>
                    <a:pt x="1239681" y="998522"/>
                  </a:cubicBezTo>
                  <a:lnTo>
                    <a:pt x="98036" y="998522"/>
                  </a:lnTo>
                  <a:cubicBezTo>
                    <a:pt x="72035" y="998522"/>
                    <a:pt x="47099" y="988194"/>
                    <a:pt x="28714" y="969808"/>
                  </a:cubicBezTo>
                  <a:cubicBezTo>
                    <a:pt x="10329" y="951423"/>
                    <a:pt x="0" y="926487"/>
                    <a:pt x="0" y="900487"/>
                  </a:cubicBezTo>
                  <a:lnTo>
                    <a:pt x="0" y="98036"/>
                  </a:lnTo>
                  <a:cubicBezTo>
                    <a:pt x="0" y="72035"/>
                    <a:pt x="10329" y="47099"/>
                    <a:pt x="28714" y="28714"/>
                  </a:cubicBezTo>
                  <a:cubicBezTo>
                    <a:pt x="47099" y="10329"/>
                    <a:pt x="72035" y="0"/>
                    <a:pt x="98036" y="0"/>
                  </a:cubicBezTo>
                  <a:close/>
                </a:path>
              </a:pathLst>
            </a:custGeom>
            <a:solidFill>
              <a:srgbClr val="FC34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7"/>
            <p:cNvSpPr txBox="1"/>
            <p:nvPr/>
          </p:nvSpPr>
          <p:spPr>
            <a:xfrm>
              <a:off x="0" y="-38100"/>
              <a:ext cx="1337717" cy="1036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" name="Google Shape;437;p17"/>
          <p:cNvGrpSpPr/>
          <p:nvPr/>
        </p:nvGrpSpPr>
        <p:grpSpPr>
          <a:xfrm>
            <a:off x="636298" y="3056374"/>
            <a:ext cx="1695388" cy="1695388"/>
            <a:chOff x="0" y="0"/>
            <a:chExt cx="812800" cy="812800"/>
          </a:xfrm>
        </p:grpSpPr>
        <p:sp>
          <p:nvSpPr>
            <p:cNvPr id="438" name="Google Shape;438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3433"/>
            </a:solidFill>
            <a:ln cap="sq" cmpd="sng" w="18097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440;p17"/>
          <p:cNvGrpSpPr/>
          <p:nvPr/>
        </p:nvGrpSpPr>
        <p:grpSpPr>
          <a:xfrm>
            <a:off x="4892643" y="3056374"/>
            <a:ext cx="1695388" cy="1695388"/>
            <a:chOff x="0" y="0"/>
            <a:chExt cx="812800" cy="812800"/>
          </a:xfrm>
        </p:grpSpPr>
        <p:sp>
          <p:nvSpPr>
            <p:cNvPr id="441" name="Google Shape;441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7C0D5"/>
            </a:solidFill>
            <a:ln cap="sq" cmpd="sng" w="18097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3" name="Google Shape;443;p17"/>
          <p:cNvGrpSpPr/>
          <p:nvPr/>
        </p:nvGrpSpPr>
        <p:grpSpPr>
          <a:xfrm>
            <a:off x="9142639" y="3056374"/>
            <a:ext cx="1695388" cy="1695388"/>
            <a:chOff x="0" y="0"/>
            <a:chExt cx="812800" cy="812800"/>
          </a:xfrm>
        </p:grpSpPr>
        <p:sp>
          <p:nvSpPr>
            <p:cNvPr id="444" name="Google Shape;444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AF62"/>
            </a:solidFill>
            <a:ln cap="sq" cmpd="sng" w="18097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6" name="Google Shape;446;p17"/>
          <p:cNvGrpSpPr/>
          <p:nvPr/>
        </p:nvGrpSpPr>
        <p:grpSpPr>
          <a:xfrm>
            <a:off x="13422054" y="3056374"/>
            <a:ext cx="1695388" cy="1695388"/>
            <a:chOff x="0" y="0"/>
            <a:chExt cx="812800" cy="812800"/>
          </a:xfrm>
        </p:grpSpPr>
        <p:sp>
          <p:nvSpPr>
            <p:cNvPr id="447" name="Google Shape;447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9BBBB"/>
            </a:solidFill>
            <a:ln cap="sq" cmpd="sng" w="18097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9" name="Google Shape;449;p17"/>
          <p:cNvSpPr txBox="1"/>
          <p:nvPr/>
        </p:nvSpPr>
        <p:spPr>
          <a:xfrm>
            <a:off x="5680546" y="2241547"/>
            <a:ext cx="692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103C5D"/>
                </a:solidFill>
                <a:latin typeface="Rubik"/>
                <a:ea typeface="Rubik"/>
                <a:cs typeface="Rubik"/>
                <a:sym typeface="Rubik"/>
              </a:rPr>
              <a:t>Ethical Dilemmas in Healthcare</a:t>
            </a:r>
            <a:endParaRPr/>
          </a:p>
        </p:txBody>
      </p:sp>
      <p:sp>
        <p:nvSpPr>
          <p:cNvPr id="450" name="Google Shape;450;p17"/>
          <p:cNvSpPr txBox="1"/>
          <p:nvPr/>
        </p:nvSpPr>
        <p:spPr>
          <a:xfrm>
            <a:off x="1374242" y="942975"/>
            <a:ext cx="15539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9" u="none" cap="none" strike="noStrike">
                <a:solidFill>
                  <a:srgbClr val="004873"/>
                </a:solidFill>
                <a:latin typeface="Rubik"/>
                <a:ea typeface="Rubik"/>
                <a:cs typeface="Rubik"/>
                <a:sym typeface="Rubik"/>
              </a:rPr>
              <a:t>Ethical Dilemmas Infographics</a:t>
            </a:r>
            <a:endParaRPr/>
          </a:p>
        </p:txBody>
      </p:sp>
      <p:sp>
        <p:nvSpPr>
          <p:cNvPr id="451" name="Google Shape;451;p17"/>
          <p:cNvSpPr txBox="1"/>
          <p:nvPr/>
        </p:nvSpPr>
        <p:spPr>
          <a:xfrm>
            <a:off x="2039435" y="4924425"/>
            <a:ext cx="198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End-of-Life Care</a:t>
            </a:r>
            <a:endParaRPr/>
          </a:p>
        </p:txBody>
      </p:sp>
      <p:sp>
        <p:nvSpPr>
          <p:cNvPr id="452" name="Google Shape;452;p17"/>
          <p:cNvSpPr txBox="1"/>
          <p:nvPr/>
        </p:nvSpPr>
        <p:spPr>
          <a:xfrm>
            <a:off x="1818456" y="6143870"/>
            <a:ext cx="2125634" cy="1209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01</a:t>
            </a:r>
            <a:endParaRPr/>
          </a:p>
        </p:txBody>
      </p:sp>
      <p:sp>
        <p:nvSpPr>
          <p:cNvPr id="453" name="Google Shape;453;p17"/>
          <p:cNvSpPr txBox="1"/>
          <p:nvPr/>
        </p:nvSpPr>
        <p:spPr>
          <a:xfrm>
            <a:off x="6108267" y="6143870"/>
            <a:ext cx="2125634" cy="1209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02</a:t>
            </a:r>
            <a:endParaRPr/>
          </a:p>
        </p:txBody>
      </p:sp>
      <p:sp>
        <p:nvSpPr>
          <p:cNvPr id="454" name="Google Shape;454;p17"/>
          <p:cNvSpPr txBox="1"/>
          <p:nvPr/>
        </p:nvSpPr>
        <p:spPr>
          <a:xfrm>
            <a:off x="10430652" y="6143870"/>
            <a:ext cx="2125634" cy="1209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03</a:t>
            </a:r>
            <a:endParaRPr/>
          </a:p>
        </p:txBody>
      </p:sp>
      <p:sp>
        <p:nvSpPr>
          <p:cNvPr id="455" name="Google Shape;455;p17"/>
          <p:cNvSpPr txBox="1"/>
          <p:nvPr/>
        </p:nvSpPr>
        <p:spPr>
          <a:xfrm>
            <a:off x="14727658" y="6143870"/>
            <a:ext cx="2125634" cy="1209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04</a:t>
            </a:r>
            <a:endParaRPr/>
          </a:p>
        </p:txBody>
      </p:sp>
      <p:sp>
        <p:nvSpPr>
          <p:cNvPr id="456" name="Google Shape;456;p17"/>
          <p:cNvSpPr txBox="1"/>
          <p:nvPr/>
        </p:nvSpPr>
        <p:spPr>
          <a:xfrm>
            <a:off x="6253046" y="4924425"/>
            <a:ext cx="198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Resource Allocation</a:t>
            </a:r>
            <a:endParaRPr/>
          </a:p>
        </p:txBody>
      </p:sp>
      <p:sp>
        <p:nvSpPr>
          <p:cNvPr id="457" name="Google Shape;457;p17"/>
          <p:cNvSpPr txBox="1"/>
          <p:nvPr/>
        </p:nvSpPr>
        <p:spPr>
          <a:xfrm>
            <a:off x="10530034" y="4924425"/>
            <a:ext cx="2093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Informed Consent</a:t>
            </a:r>
            <a:endParaRPr/>
          </a:p>
        </p:txBody>
      </p:sp>
      <p:sp>
        <p:nvSpPr>
          <p:cNvPr id="458" name="Google Shape;458;p17"/>
          <p:cNvSpPr txBox="1"/>
          <p:nvPr/>
        </p:nvSpPr>
        <p:spPr>
          <a:xfrm>
            <a:off x="14416519" y="4951787"/>
            <a:ext cx="2748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Genetic Testing</a:t>
            </a:r>
            <a:endParaRPr/>
          </a:p>
        </p:txBody>
      </p:sp>
      <p:sp>
        <p:nvSpPr>
          <p:cNvPr id="459" name="Google Shape;459;p17"/>
          <p:cNvSpPr txBox="1"/>
          <p:nvPr/>
        </p:nvSpPr>
        <p:spPr>
          <a:xfrm>
            <a:off x="1546877" y="8232988"/>
            <a:ext cx="284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460" name="Google Shape;460;p17"/>
          <p:cNvSpPr txBox="1"/>
          <p:nvPr/>
        </p:nvSpPr>
        <p:spPr>
          <a:xfrm>
            <a:off x="5822273" y="8232988"/>
            <a:ext cx="284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461" name="Google Shape;461;p17"/>
          <p:cNvSpPr txBox="1"/>
          <p:nvPr/>
        </p:nvSpPr>
        <p:spPr>
          <a:xfrm>
            <a:off x="10072268" y="8232988"/>
            <a:ext cx="284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462" name="Google Shape;462;p17"/>
          <p:cNvSpPr txBox="1"/>
          <p:nvPr/>
        </p:nvSpPr>
        <p:spPr>
          <a:xfrm>
            <a:off x="14349154" y="8232988"/>
            <a:ext cx="284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pic>
        <p:nvPicPr>
          <p:cNvPr id="463" name="Google Shape;46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6808" y="3538623"/>
            <a:ext cx="780750" cy="76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0825" y="3439987"/>
            <a:ext cx="864900" cy="96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62662" y="3463199"/>
            <a:ext cx="614200" cy="881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05007" y="3508796"/>
            <a:ext cx="898093" cy="7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F0F7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18"/>
          <p:cNvGrpSpPr/>
          <p:nvPr/>
        </p:nvGrpSpPr>
        <p:grpSpPr>
          <a:xfrm>
            <a:off x="913992" y="3087599"/>
            <a:ext cx="16345309" cy="2043536"/>
            <a:chOff x="-152945" y="0"/>
            <a:chExt cx="21793745" cy="2724715"/>
          </a:xfrm>
        </p:grpSpPr>
        <p:grpSp>
          <p:nvGrpSpPr>
            <p:cNvPr id="472" name="Google Shape;472;p18"/>
            <p:cNvGrpSpPr/>
            <p:nvPr/>
          </p:nvGrpSpPr>
          <p:grpSpPr>
            <a:xfrm rot="-5400000">
              <a:off x="9729352" y="-9471717"/>
              <a:ext cx="2029153" cy="21793745"/>
              <a:chOff x="0" y="-38100"/>
              <a:chExt cx="505482" cy="5429036"/>
            </a:xfrm>
          </p:grpSpPr>
          <p:sp>
            <p:nvSpPr>
              <p:cNvPr id="473" name="Google Shape;473;p18"/>
              <p:cNvSpPr/>
              <p:nvPr/>
            </p:nvSpPr>
            <p:spPr>
              <a:xfrm>
                <a:off x="0" y="0"/>
                <a:ext cx="505482" cy="5390936"/>
              </a:xfrm>
              <a:custGeom>
                <a:rect b="b" l="l" r="r" t="t"/>
                <a:pathLst>
                  <a:path extrusionOk="0" h="5390936" w="505482">
                    <a:moveTo>
                      <a:pt x="252741" y="0"/>
                    </a:moveTo>
                    <a:lnTo>
                      <a:pt x="252741" y="0"/>
                    </a:lnTo>
                    <a:cubicBezTo>
                      <a:pt x="319772" y="0"/>
                      <a:pt x="384058" y="26628"/>
                      <a:pt x="431456" y="74026"/>
                    </a:cubicBezTo>
                    <a:cubicBezTo>
                      <a:pt x="478854" y="121424"/>
                      <a:pt x="505482" y="185710"/>
                      <a:pt x="505482" y="252741"/>
                    </a:cubicBezTo>
                    <a:lnTo>
                      <a:pt x="505482" y="5138195"/>
                    </a:lnTo>
                    <a:cubicBezTo>
                      <a:pt x="505482" y="5205226"/>
                      <a:pt x="478854" y="5269511"/>
                      <a:pt x="431456" y="5316910"/>
                    </a:cubicBezTo>
                    <a:cubicBezTo>
                      <a:pt x="384058" y="5364308"/>
                      <a:pt x="319772" y="5390936"/>
                      <a:pt x="252741" y="5390936"/>
                    </a:cubicBezTo>
                    <a:lnTo>
                      <a:pt x="252741" y="5390936"/>
                    </a:lnTo>
                    <a:cubicBezTo>
                      <a:pt x="185710" y="5390936"/>
                      <a:pt x="121424" y="5364308"/>
                      <a:pt x="74026" y="5316910"/>
                    </a:cubicBezTo>
                    <a:cubicBezTo>
                      <a:pt x="26628" y="5269511"/>
                      <a:pt x="0" y="5205226"/>
                      <a:pt x="0" y="5138195"/>
                    </a:cubicBezTo>
                    <a:lnTo>
                      <a:pt x="0" y="252741"/>
                    </a:lnTo>
                    <a:cubicBezTo>
                      <a:pt x="0" y="185710"/>
                      <a:pt x="26628" y="121424"/>
                      <a:pt x="74026" y="74026"/>
                    </a:cubicBezTo>
                    <a:cubicBezTo>
                      <a:pt x="121424" y="26628"/>
                      <a:pt x="185710" y="0"/>
                      <a:pt x="252741" y="0"/>
                    </a:cubicBezTo>
                    <a:close/>
                  </a:path>
                </a:pathLst>
              </a:custGeom>
              <a:solidFill>
                <a:srgbClr val="87C0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18"/>
              <p:cNvSpPr txBox="1"/>
              <p:nvPr/>
            </p:nvSpPr>
            <p:spPr>
              <a:xfrm>
                <a:off x="0" y="-38100"/>
                <a:ext cx="505482" cy="54290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5" name="Google Shape;475;p18"/>
            <p:cNvGrpSpPr/>
            <p:nvPr/>
          </p:nvGrpSpPr>
          <p:grpSpPr>
            <a:xfrm rot="-5400000">
              <a:off x="10195010" y="-8985597"/>
              <a:ext cx="1097836" cy="21793745"/>
              <a:chOff x="0" y="-38100"/>
              <a:chExt cx="273482" cy="5429036"/>
            </a:xfrm>
          </p:grpSpPr>
          <p:sp>
            <p:nvSpPr>
              <p:cNvPr id="476" name="Google Shape;476;p18"/>
              <p:cNvSpPr/>
              <p:nvPr/>
            </p:nvSpPr>
            <p:spPr>
              <a:xfrm>
                <a:off x="0" y="0"/>
                <a:ext cx="273482" cy="5390936"/>
              </a:xfrm>
              <a:custGeom>
                <a:rect b="b" l="l" r="r" t="t"/>
                <a:pathLst>
                  <a:path extrusionOk="0" h="5390936" w="273482">
                    <a:moveTo>
                      <a:pt x="0" y="0"/>
                    </a:moveTo>
                    <a:lnTo>
                      <a:pt x="273482" y="0"/>
                    </a:lnTo>
                    <a:lnTo>
                      <a:pt x="273482" y="5390936"/>
                    </a:lnTo>
                    <a:lnTo>
                      <a:pt x="0" y="53909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77" name="Google Shape;477;p18"/>
              <p:cNvSpPr txBox="1"/>
              <p:nvPr/>
            </p:nvSpPr>
            <p:spPr>
              <a:xfrm>
                <a:off x="0" y="-38100"/>
                <a:ext cx="273482" cy="54290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8" name="Google Shape;478;p18"/>
            <p:cNvGrpSpPr/>
            <p:nvPr/>
          </p:nvGrpSpPr>
          <p:grpSpPr>
            <a:xfrm>
              <a:off x="9458043" y="0"/>
              <a:ext cx="2724715" cy="2724715"/>
              <a:chOff x="0" y="0"/>
              <a:chExt cx="812800" cy="812800"/>
            </a:xfrm>
          </p:grpSpPr>
          <p:sp>
            <p:nvSpPr>
              <p:cNvPr id="479" name="Google Shape;479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7C0D5"/>
              </a:solidFill>
              <a:ln cap="sq" cmpd="sng" w="18097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1" name="Google Shape;481;p18"/>
          <p:cNvGrpSpPr/>
          <p:nvPr/>
        </p:nvGrpSpPr>
        <p:grpSpPr>
          <a:xfrm>
            <a:off x="913992" y="5373333"/>
            <a:ext cx="16345309" cy="2043536"/>
            <a:chOff x="-152945" y="0"/>
            <a:chExt cx="21793745" cy="2724715"/>
          </a:xfrm>
        </p:grpSpPr>
        <p:grpSp>
          <p:nvGrpSpPr>
            <p:cNvPr id="482" name="Google Shape;482;p18"/>
            <p:cNvGrpSpPr/>
            <p:nvPr/>
          </p:nvGrpSpPr>
          <p:grpSpPr>
            <a:xfrm rot="-5400000">
              <a:off x="9729352" y="-9503116"/>
              <a:ext cx="2029153" cy="21793745"/>
              <a:chOff x="0" y="-38100"/>
              <a:chExt cx="505482" cy="5429036"/>
            </a:xfrm>
          </p:grpSpPr>
          <p:sp>
            <p:nvSpPr>
              <p:cNvPr id="483" name="Google Shape;483;p18"/>
              <p:cNvSpPr/>
              <p:nvPr/>
            </p:nvSpPr>
            <p:spPr>
              <a:xfrm>
                <a:off x="0" y="0"/>
                <a:ext cx="505482" cy="5390936"/>
              </a:xfrm>
              <a:custGeom>
                <a:rect b="b" l="l" r="r" t="t"/>
                <a:pathLst>
                  <a:path extrusionOk="0" h="5390936" w="505482">
                    <a:moveTo>
                      <a:pt x="252741" y="0"/>
                    </a:moveTo>
                    <a:lnTo>
                      <a:pt x="252741" y="0"/>
                    </a:lnTo>
                    <a:cubicBezTo>
                      <a:pt x="319772" y="0"/>
                      <a:pt x="384058" y="26628"/>
                      <a:pt x="431456" y="74026"/>
                    </a:cubicBezTo>
                    <a:cubicBezTo>
                      <a:pt x="478854" y="121424"/>
                      <a:pt x="505482" y="185710"/>
                      <a:pt x="505482" y="252741"/>
                    </a:cubicBezTo>
                    <a:lnTo>
                      <a:pt x="505482" y="5138195"/>
                    </a:lnTo>
                    <a:cubicBezTo>
                      <a:pt x="505482" y="5205226"/>
                      <a:pt x="478854" y="5269511"/>
                      <a:pt x="431456" y="5316910"/>
                    </a:cubicBezTo>
                    <a:cubicBezTo>
                      <a:pt x="384058" y="5364308"/>
                      <a:pt x="319772" y="5390936"/>
                      <a:pt x="252741" y="5390936"/>
                    </a:cubicBezTo>
                    <a:lnTo>
                      <a:pt x="252741" y="5390936"/>
                    </a:lnTo>
                    <a:cubicBezTo>
                      <a:pt x="185710" y="5390936"/>
                      <a:pt x="121424" y="5364308"/>
                      <a:pt x="74026" y="5316910"/>
                    </a:cubicBezTo>
                    <a:cubicBezTo>
                      <a:pt x="26628" y="5269511"/>
                      <a:pt x="0" y="5205226"/>
                      <a:pt x="0" y="5138195"/>
                    </a:cubicBezTo>
                    <a:lnTo>
                      <a:pt x="0" y="252741"/>
                    </a:lnTo>
                    <a:cubicBezTo>
                      <a:pt x="0" y="185710"/>
                      <a:pt x="26628" y="121424"/>
                      <a:pt x="74026" y="74026"/>
                    </a:cubicBezTo>
                    <a:cubicBezTo>
                      <a:pt x="121424" y="26628"/>
                      <a:pt x="185710" y="0"/>
                      <a:pt x="252741" y="0"/>
                    </a:cubicBezTo>
                    <a:close/>
                  </a:path>
                </a:pathLst>
              </a:custGeom>
              <a:solidFill>
                <a:srgbClr val="FBAF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18"/>
              <p:cNvSpPr txBox="1"/>
              <p:nvPr/>
            </p:nvSpPr>
            <p:spPr>
              <a:xfrm>
                <a:off x="0" y="-38100"/>
                <a:ext cx="505482" cy="54290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5" name="Google Shape;485;p18"/>
            <p:cNvGrpSpPr/>
            <p:nvPr/>
          </p:nvGrpSpPr>
          <p:grpSpPr>
            <a:xfrm rot="-5400000">
              <a:off x="10195010" y="-8985597"/>
              <a:ext cx="1097836" cy="21793745"/>
              <a:chOff x="0" y="-38100"/>
              <a:chExt cx="273482" cy="5429036"/>
            </a:xfrm>
          </p:grpSpPr>
          <p:sp>
            <p:nvSpPr>
              <p:cNvPr id="486" name="Google Shape;486;p18"/>
              <p:cNvSpPr/>
              <p:nvPr/>
            </p:nvSpPr>
            <p:spPr>
              <a:xfrm>
                <a:off x="0" y="0"/>
                <a:ext cx="273482" cy="5390936"/>
              </a:xfrm>
              <a:custGeom>
                <a:rect b="b" l="l" r="r" t="t"/>
                <a:pathLst>
                  <a:path extrusionOk="0" h="5390936" w="273482">
                    <a:moveTo>
                      <a:pt x="0" y="0"/>
                    </a:moveTo>
                    <a:lnTo>
                      <a:pt x="273482" y="0"/>
                    </a:lnTo>
                    <a:lnTo>
                      <a:pt x="273482" y="5390936"/>
                    </a:lnTo>
                    <a:lnTo>
                      <a:pt x="0" y="53909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87" name="Google Shape;487;p18"/>
              <p:cNvSpPr txBox="1"/>
              <p:nvPr/>
            </p:nvSpPr>
            <p:spPr>
              <a:xfrm>
                <a:off x="0" y="-38100"/>
                <a:ext cx="273482" cy="54290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8" name="Google Shape;488;p18"/>
            <p:cNvGrpSpPr/>
            <p:nvPr/>
          </p:nvGrpSpPr>
          <p:grpSpPr>
            <a:xfrm>
              <a:off x="9458043" y="0"/>
              <a:ext cx="2724715" cy="2724715"/>
              <a:chOff x="0" y="0"/>
              <a:chExt cx="812800" cy="812800"/>
            </a:xfrm>
          </p:grpSpPr>
          <p:sp>
            <p:nvSpPr>
              <p:cNvPr id="489" name="Google Shape;489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AF62"/>
              </a:solidFill>
              <a:ln cap="sq" cmpd="sng" w="18097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1" name="Google Shape;491;p18"/>
          <p:cNvGrpSpPr/>
          <p:nvPr/>
        </p:nvGrpSpPr>
        <p:grpSpPr>
          <a:xfrm>
            <a:off x="913992" y="7659067"/>
            <a:ext cx="16345309" cy="2043536"/>
            <a:chOff x="-152945" y="0"/>
            <a:chExt cx="21793745" cy="2724715"/>
          </a:xfrm>
        </p:grpSpPr>
        <p:grpSp>
          <p:nvGrpSpPr>
            <p:cNvPr id="492" name="Google Shape;492;p18"/>
            <p:cNvGrpSpPr/>
            <p:nvPr/>
          </p:nvGrpSpPr>
          <p:grpSpPr>
            <a:xfrm rot="-5400000">
              <a:off x="9729352" y="-9534515"/>
              <a:ext cx="2029153" cy="21793745"/>
              <a:chOff x="0" y="-38100"/>
              <a:chExt cx="505482" cy="5429036"/>
            </a:xfrm>
          </p:grpSpPr>
          <p:sp>
            <p:nvSpPr>
              <p:cNvPr id="493" name="Google Shape;493;p18"/>
              <p:cNvSpPr/>
              <p:nvPr/>
            </p:nvSpPr>
            <p:spPr>
              <a:xfrm>
                <a:off x="0" y="0"/>
                <a:ext cx="505482" cy="5390936"/>
              </a:xfrm>
              <a:custGeom>
                <a:rect b="b" l="l" r="r" t="t"/>
                <a:pathLst>
                  <a:path extrusionOk="0" h="5390936" w="505482">
                    <a:moveTo>
                      <a:pt x="252741" y="0"/>
                    </a:moveTo>
                    <a:lnTo>
                      <a:pt x="252741" y="0"/>
                    </a:lnTo>
                    <a:cubicBezTo>
                      <a:pt x="319772" y="0"/>
                      <a:pt x="384058" y="26628"/>
                      <a:pt x="431456" y="74026"/>
                    </a:cubicBezTo>
                    <a:cubicBezTo>
                      <a:pt x="478854" y="121424"/>
                      <a:pt x="505482" y="185710"/>
                      <a:pt x="505482" y="252741"/>
                    </a:cubicBezTo>
                    <a:lnTo>
                      <a:pt x="505482" y="5138195"/>
                    </a:lnTo>
                    <a:cubicBezTo>
                      <a:pt x="505482" y="5205226"/>
                      <a:pt x="478854" y="5269511"/>
                      <a:pt x="431456" y="5316910"/>
                    </a:cubicBezTo>
                    <a:cubicBezTo>
                      <a:pt x="384058" y="5364308"/>
                      <a:pt x="319772" y="5390936"/>
                      <a:pt x="252741" y="5390936"/>
                    </a:cubicBezTo>
                    <a:lnTo>
                      <a:pt x="252741" y="5390936"/>
                    </a:lnTo>
                    <a:cubicBezTo>
                      <a:pt x="185710" y="5390936"/>
                      <a:pt x="121424" y="5364308"/>
                      <a:pt x="74026" y="5316910"/>
                    </a:cubicBezTo>
                    <a:cubicBezTo>
                      <a:pt x="26628" y="5269511"/>
                      <a:pt x="0" y="5205226"/>
                      <a:pt x="0" y="5138195"/>
                    </a:cubicBezTo>
                    <a:lnTo>
                      <a:pt x="0" y="252741"/>
                    </a:lnTo>
                    <a:cubicBezTo>
                      <a:pt x="0" y="185710"/>
                      <a:pt x="26628" y="121424"/>
                      <a:pt x="74026" y="74026"/>
                    </a:cubicBezTo>
                    <a:cubicBezTo>
                      <a:pt x="121424" y="26628"/>
                      <a:pt x="185710" y="0"/>
                      <a:pt x="252741" y="0"/>
                    </a:cubicBezTo>
                    <a:close/>
                  </a:path>
                </a:pathLst>
              </a:custGeom>
              <a:solidFill>
                <a:srgbClr val="FC34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18"/>
              <p:cNvSpPr txBox="1"/>
              <p:nvPr/>
            </p:nvSpPr>
            <p:spPr>
              <a:xfrm>
                <a:off x="0" y="-38100"/>
                <a:ext cx="505482" cy="54290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5" name="Google Shape;495;p18"/>
            <p:cNvGrpSpPr/>
            <p:nvPr/>
          </p:nvGrpSpPr>
          <p:grpSpPr>
            <a:xfrm rot="-5400000">
              <a:off x="10195010" y="-9045569"/>
              <a:ext cx="1097836" cy="21793745"/>
              <a:chOff x="0" y="-38100"/>
              <a:chExt cx="273482" cy="5429036"/>
            </a:xfrm>
          </p:grpSpPr>
          <p:sp>
            <p:nvSpPr>
              <p:cNvPr id="496" name="Google Shape;496;p18"/>
              <p:cNvSpPr/>
              <p:nvPr/>
            </p:nvSpPr>
            <p:spPr>
              <a:xfrm>
                <a:off x="0" y="0"/>
                <a:ext cx="273482" cy="5390936"/>
              </a:xfrm>
              <a:custGeom>
                <a:rect b="b" l="l" r="r" t="t"/>
                <a:pathLst>
                  <a:path extrusionOk="0" h="5390936" w="273482">
                    <a:moveTo>
                      <a:pt x="0" y="0"/>
                    </a:moveTo>
                    <a:lnTo>
                      <a:pt x="273482" y="0"/>
                    </a:lnTo>
                    <a:lnTo>
                      <a:pt x="273482" y="5390936"/>
                    </a:lnTo>
                    <a:lnTo>
                      <a:pt x="0" y="53909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97" name="Google Shape;497;p18"/>
              <p:cNvSpPr txBox="1"/>
              <p:nvPr/>
            </p:nvSpPr>
            <p:spPr>
              <a:xfrm>
                <a:off x="0" y="-38100"/>
                <a:ext cx="273482" cy="54290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8" name="Google Shape;498;p18"/>
            <p:cNvGrpSpPr/>
            <p:nvPr/>
          </p:nvGrpSpPr>
          <p:grpSpPr>
            <a:xfrm>
              <a:off x="9458043" y="0"/>
              <a:ext cx="2724715" cy="2724715"/>
              <a:chOff x="0" y="0"/>
              <a:chExt cx="812800" cy="812800"/>
            </a:xfrm>
          </p:grpSpPr>
          <p:sp>
            <p:nvSpPr>
              <p:cNvPr id="499" name="Google Shape;499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3433"/>
              </a:solidFill>
              <a:ln cap="sq" cmpd="sng" w="18097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01" name="Google Shape;501;p18"/>
          <p:cNvSpPr txBox="1"/>
          <p:nvPr/>
        </p:nvSpPr>
        <p:spPr>
          <a:xfrm>
            <a:off x="4875163" y="2241547"/>
            <a:ext cx="85377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103C5D"/>
                </a:solidFill>
                <a:latin typeface="Rubik"/>
                <a:ea typeface="Rubik"/>
                <a:cs typeface="Rubik"/>
                <a:sym typeface="Rubik"/>
              </a:rPr>
              <a:t>Ethical Dilemmas in Technology and AI</a:t>
            </a:r>
            <a:endParaRPr/>
          </a:p>
        </p:txBody>
      </p:sp>
      <p:sp>
        <p:nvSpPr>
          <p:cNvPr id="502" name="Google Shape;502;p18"/>
          <p:cNvSpPr txBox="1"/>
          <p:nvPr/>
        </p:nvSpPr>
        <p:spPr>
          <a:xfrm>
            <a:off x="1374242" y="1019175"/>
            <a:ext cx="15539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9" u="none" cap="none" strike="noStrike">
                <a:solidFill>
                  <a:srgbClr val="004873"/>
                </a:solidFill>
                <a:latin typeface="Rubik"/>
                <a:ea typeface="Rubik"/>
                <a:cs typeface="Rubik"/>
                <a:sym typeface="Rubik"/>
              </a:rPr>
              <a:t>Ethical Dilemmas Infographics</a:t>
            </a:r>
            <a:endParaRPr/>
          </a:p>
        </p:txBody>
      </p:sp>
      <p:sp>
        <p:nvSpPr>
          <p:cNvPr id="503" name="Google Shape;503;p18"/>
          <p:cNvSpPr txBox="1"/>
          <p:nvPr/>
        </p:nvSpPr>
        <p:spPr>
          <a:xfrm>
            <a:off x="1374242" y="3605282"/>
            <a:ext cx="4591303" cy="373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Bias in AI Algorithms</a:t>
            </a:r>
            <a:endParaRPr/>
          </a:p>
        </p:txBody>
      </p:sp>
      <p:sp>
        <p:nvSpPr>
          <p:cNvPr id="504" name="Google Shape;504;p18"/>
          <p:cNvSpPr txBox="1"/>
          <p:nvPr/>
        </p:nvSpPr>
        <p:spPr>
          <a:xfrm>
            <a:off x="10594134" y="3605282"/>
            <a:ext cx="6041620" cy="373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Deepfakes and Misinformation</a:t>
            </a:r>
            <a:endParaRPr/>
          </a:p>
        </p:txBody>
      </p:sp>
      <p:sp>
        <p:nvSpPr>
          <p:cNvPr id="505" name="Google Shape;505;p18"/>
          <p:cNvSpPr txBox="1"/>
          <p:nvPr/>
        </p:nvSpPr>
        <p:spPr>
          <a:xfrm>
            <a:off x="10594134" y="5891016"/>
            <a:ext cx="6806333" cy="373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Job Displacement by Automation</a:t>
            </a:r>
            <a:endParaRPr/>
          </a:p>
        </p:txBody>
      </p:sp>
      <p:sp>
        <p:nvSpPr>
          <p:cNvPr id="506" name="Google Shape;506;p18"/>
          <p:cNvSpPr txBox="1"/>
          <p:nvPr/>
        </p:nvSpPr>
        <p:spPr>
          <a:xfrm>
            <a:off x="1374242" y="5891016"/>
            <a:ext cx="6226206" cy="373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Ethical Design of AI Systems</a:t>
            </a:r>
            <a:endParaRPr/>
          </a:p>
        </p:txBody>
      </p:sp>
      <p:sp>
        <p:nvSpPr>
          <p:cNvPr id="507" name="Google Shape;507;p18"/>
          <p:cNvSpPr txBox="1"/>
          <p:nvPr/>
        </p:nvSpPr>
        <p:spPr>
          <a:xfrm>
            <a:off x="1374242" y="8148175"/>
            <a:ext cx="6226206" cy="373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AI and Socioeconomic Inequality</a:t>
            </a:r>
            <a:endParaRPr/>
          </a:p>
        </p:txBody>
      </p:sp>
      <p:sp>
        <p:nvSpPr>
          <p:cNvPr id="508" name="Google Shape;508;p18"/>
          <p:cNvSpPr txBox="1"/>
          <p:nvPr/>
        </p:nvSpPr>
        <p:spPr>
          <a:xfrm>
            <a:off x="10594134" y="8148175"/>
            <a:ext cx="6665166" cy="373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Privacy Concerns in Tech Innovation</a:t>
            </a:r>
            <a:endParaRPr/>
          </a:p>
        </p:txBody>
      </p:sp>
      <p:sp>
        <p:nvSpPr>
          <p:cNvPr id="509" name="Google Shape;509;p18"/>
          <p:cNvSpPr txBox="1"/>
          <p:nvPr/>
        </p:nvSpPr>
        <p:spPr>
          <a:xfrm>
            <a:off x="1374242" y="4219431"/>
            <a:ext cx="5191649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510" name="Google Shape;510;p18"/>
          <p:cNvSpPr txBox="1"/>
          <p:nvPr/>
        </p:nvSpPr>
        <p:spPr>
          <a:xfrm>
            <a:off x="10594134" y="4245627"/>
            <a:ext cx="5191649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511" name="Google Shape;511;p18"/>
          <p:cNvSpPr txBox="1"/>
          <p:nvPr/>
        </p:nvSpPr>
        <p:spPr>
          <a:xfrm>
            <a:off x="1374242" y="6508872"/>
            <a:ext cx="5191649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512" name="Google Shape;512;p18"/>
          <p:cNvSpPr txBox="1"/>
          <p:nvPr/>
        </p:nvSpPr>
        <p:spPr>
          <a:xfrm>
            <a:off x="10594134" y="6535068"/>
            <a:ext cx="5191649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513" name="Google Shape;513;p18"/>
          <p:cNvSpPr txBox="1"/>
          <p:nvPr/>
        </p:nvSpPr>
        <p:spPr>
          <a:xfrm>
            <a:off x="1374242" y="8745920"/>
            <a:ext cx="5558045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514" name="Google Shape;514;p18"/>
          <p:cNvSpPr txBox="1"/>
          <p:nvPr/>
        </p:nvSpPr>
        <p:spPr>
          <a:xfrm>
            <a:off x="10594134" y="8772116"/>
            <a:ext cx="5558045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pic>
        <p:nvPicPr>
          <p:cNvPr id="515" name="Google Shape;5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6145" y="3581995"/>
            <a:ext cx="1054750" cy="105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6150" y="5699351"/>
            <a:ext cx="1054750" cy="139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6988" y="8153477"/>
            <a:ext cx="913075" cy="1129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F0F7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19"/>
          <p:cNvGrpSpPr/>
          <p:nvPr/>
        </p:nvGrpSpPr>
        <p:grpSpPr>
          <a:xfrm rot="-5400000">
            <a:off x="1969655" y="2946905"/>
            <a:ext cx="3086100" cy="3086100"/>
            <a:chOff x="0" y="0"/>
            <a:chExt cx="812800" cy="812800"/>
          </a:xfrm>
        </p:grpSpPr>
        <p:sp>
          <p:nvSpPr>
            <p:cNvPr id="523" name="Google Shape;523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7C0D6"/>
            </a:solidFill>
            <a:ln cap="sq" cmpd="sng" w="18097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5" name="Google Shape;525;p19"/>
          <p:cNvGrpSpPr/>
          <p:nvPr/>
        </p:nvGrpSpPr>
        <p:grpSpPr>
          <a:xfrm rot="-5400000">
            <a:off x="5726545" y="2946905"/>
            <a:ext cx="3086100" cy="3086100"/>
            <a:chOff x="0" y="0"/>
            <a:chExt cx="812800" cy="812800"/>
          </a:xfrm>
        </p:grpSpPr>
        <p:sp>
          <p:nvSpPr>
            <p:cNvPr id="526" name="Google Shape;526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3433"/>
            </a:solidFill>
            <a:ln cap="sq" cmpd="sng" w="18097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8" name="Google Shape;528;p19"/>
          <p:cNvGrpSpPr/>
          <p:nvPr/>
        </p:nvGrpSpPr>
        <p:grpSpPr>
          <a:xfrm rot="-5400000">
            <a:off x="9479395" y="2946905"/>
            <a:ext cx="3086100" cy="3086100"/>
            <a:chOff x="0" y="0"/>
            <a:chExt cx="812800" cy="812800"/>
          </a:xfrm>
        </p:grpSpPr>
        <p:sp>
          <p:nvSpPr>
            <p:cNvPr id="529" name="Google Shape;529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AF62"/>
            </a:solidFill>
            <a:ln cap="sq" cmpd="sng" w="18097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1" name="Google Shape;531;p19"/>
          <p:cNvGrpSpPr/>
          <p:nvPr/>
        </p:nvGrpSpPr>
        <p:grpSpPr>
          <a:xfrm rot="-5400000">
            <a:off x="13232245" y="2946905"/>
            <a:ext cx="3086100" cy="3086100"/>
            <a:chOff x="0" y="0"/>
            <a:chExt cx="812800" cy="812800"/>
          </a:xfrm>
        </p:grpSpPr>
        <p:sp>
          <p:nvSpPr>
            <p:cNvPr id="532" name="Google Shape;532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9BBBB"/>
            </a:solidFill>
            <a:ln cap="sq" cmpd="sng" w="18097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34" name="Google Shape;534;p19"/>
          <p:cNvCxnSpPr/>
          <p:nvPr/>
        </p:nvCxnSpPr>
        <p:spPr>
          <a:xfrm>
            <a:off x="3512705" y="5277756"/>
            <a:ext cx="0" cy="1227871"/>
          </a:xfrm>
          <a:prstGeom prst="straightConnector1">
            <a:avLst/>
          </a:prstGeom>
          <a:noFill/>
          <a:ln cap="flat" cmpd="sng" w="95250">
            <a:solidFill>
              <a:srgbClr val="87C0D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35" name="Google Shape;535;p19"/>
          <p:cNvCxnSpPr/>
          <p:nvPr/>
        </p:nvCxnSpPr>
        <p:spPr>
          <a:xfrm>
            <a:off x="7266902" y="5277756"/>
            <a:ext cx="0" cy="1227871"/>
          </a:xfrm>
          <a:prstGeom prst="straightConnector1">
            <a:avLst/>
          </a:prstGeom>
          <a:noFill/>
          <a:ln cap="flat" cmpd="sng" w="95250">
            <a:solidFill>
              <a:srgbClr val="FC343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36" name="Google Shape;536;p19"/>
          <p:cNvCxnSpPr/>
          <p:nvPr/>
        </p:nvCxnSpPr>
        <p:spPr>
          <a:xfrm>
            <a:off x="11021098" y="5277756"/>
            <a:ext cx="0" cy="1227871"/>
          </a:xfrm>
          <a:prstGeom prst="straightConnector1">
            <a:avLst/>
          </a:prstGeom>
          <a:noFill/>
          <a:ln cap="flat" cmpd="sng" w="95250">
            <a:solidFill>
              <a:srgbClr val="FBAF6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37" name="Google Shape;537;p19"/>
          <p:cNvCxnSpPr/>
          <p:nvPr/>
        </p:nvCxnSpPr>
        <p:spPr>
          <a:xfrm>
            <a:off x="14775295" y="5277756"/>
            <a:ext cx="0" cy="1227871"/>
          </a:xfrm>
          <a:prstGeom prst="straightConnector1">
            <a:avLst/>
          </a:prstGeom>
          <a:noFill/>
          <a:ln cap="flat" cmpd="sng" w="95250">
            <a:solidFill>
              <a:srgbClr val="B9BBBB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538" name="Google Shape;538;p19"/>
          <p:cNvGrpSpPr/>
          <p:nvPr/>
        </p:nvGrpSpPr>
        <p:grpSpPr>
          <a:xfrm rot="-5400000">
            <a:off x="1933305" y="6599661"/>
            <a:ext cx="3024658" cy="3181375"/>
            <a:chOff x="0" y="-38100"/>
            <a:chExt cx="1004629" cy="1056683"/>
          </a:xfrm>
        </p:grpSpPr>
        <p:sp>
          <p:nvSpPr>
            <p:cNvPr id="539" name="Google Shape;539;p19"/>
            <p:cNvSpPr/>
            <p:nvPr/>
          </p:nvSpPr>
          <p:spPr>
            <a:xfrm>
              <a:off x="0" y="0"/>
              <a:ext cx="1004629" cy="1018583"/>
            </a:xfrm>
            <a:custGeom>
              <a:rect b="b" l="l" r="r" t="t"/>
              <a:pathLst>
                <a:path extrusionOk="0" h="1018583" w="1004629">
                  <a:moveTo>
                    <a:pt x="87026" y="0"/>
                  </a:moveTo>
                  <a:lnTo>
                    <a:pt x="917603" y="0"/>
                  </a:lnTo>
                  <a:cubicBezTo>
                    <a:pt x="965666" y="0"/>
                    <a:pt x="1004629" y="38963"/>
                    <a:pt x="1004629" y="87026"/>
                  </a:cubicBezTo>
                  <a:lnTo>
                    <a:pt x="1004629" y="931556"/>
                  </a:lnTo>
                  <a:cubicBezTo>
                    <a:pt x="1004629" y="979620"/>
                    <a:pt x="965666" y="1018583"/>
                    <a:pt x="917603" y="1018583"/>
                  </a:cubicBezTo>
                  <a:lnTo>
                    <a:pt x="87026" y="1018583"/>
                  </a:lnTo>
                  <a:cubicBezTo>
                    <a:pt x="38963" y="1018583"/>
                    <a:pt x="0" y="979620"/>
                    <a:pt x="0" y="931556"/>
                  </a:cubicBezTo>
                  <a:lnTo>
                    <a:pt x="0" y="87026"/>
                  </a:lnTo>
                  <a:cubicBezTo>
                    <a:pt x="0" y="38963"/>
                    <a:pt x="38963" y="0"/>
                    <a:pt x="87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9"/>
            <p:cNvSpPr txBox="1"/>
            <p:nvPr/>
          </p:nvSpPr>
          <p:spPr>
            <a:xfrm>
              <a:off x="0" y="-38100"/>
              <a:ext cx="1004629" cy="1056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1" name="Google Shape;541;p19"/>
          <p:cNvGrpSpPr/>
          <p:nvPr/>
        </p:nvGrpSpPr>
        <p:grpSpPr>
          <a:xfrm rot="-5400000">
            <a:off x="5687502" y="6599661"/>
            <a:ext cx="3024658" cy="3181375"/>
            <a:chOff x="0" y="-38100"/>
            <a:chExt cx="1004629" cy="1056683"/>
          </a:xfrm>
        </p:grpSpPr>
        <p:sp>
          <p:nvSpPr>
            <p:cNvPr id="542" name="Google Shape;542;p19"/>
            <p:cNvSpPr/>
            <p:nvPr/>
          </p:nvSpPr>
          <p:spPr>
            <a:xfrm>
              <a:off x="0" y="0"/>
              <a:ext cx="1004629" cy="1018583"/>
            </a:xfrm>
            <a:custGeom>
              <a:rect b="b" l="l" r="r" t="t"/>
              <a:pathLst>
                <a:path extrusionOk="0" h="1018583" w="1004629">
                  <a:moveTo>
                    <a:pt x="87026" y="0"/>
                  </a:moveTo>
                  <a:lnTo>
                    <a:pt x="917603" y="0"/>
                  </a:lnTo>
                  <a:cubicBezTo>
                    <a:pt x="965666" y="0"/>
                    <a:pt x="1004629" y="38963"/>
                    <a:pt x="1004629" y="87026"/>
                  </a:cubicBezTo>
                  <a:lnTo>
                    <a:pt x="1004629" y="931556"/>
                  </a:lnTo>
                  <a:cubicBezTo>
                    <a:pt x="1004629" y="979620"/>
                    <a:pt x="965666" y="1018583"/>
                    <a:pt x="917603" y="1018583"/>
                  </a:cubicBezTo>
                  <a:lnTo>
                    <a:pt x="87026" y="1018583"/>
                  </a:lnTo>
                  <a:cubicBezTo>
                    <a:pt x="38963" y="1018583"/>
                    <a:pt x="0" y="979620"/>
                    <a:pt x="0" y="931556"/>
                  </a:cubicBezTo>
                  <a:lnTo>
                    <a:pt x="0" y="87026"/>
                  </a:lnTo>
                  <a:cubicBezTo>
                    <a:pt x="0" y="38963"/>
                    <a:pt x="38963" y="0"/>
                    <a:pt x="87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9"/>
            <p:cNvSpPr txBox="1"/>
            <p:nvPr/>
          </p:nvSpPr>
          <p:spPr>
            <a:xfrm>
              <a:off x="0" y="-38100"/>
              <a:ext cx="1004629" cy="1056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4" name="Google Shape;544;p19"/>
          <p:cNvGrpSpPr/>
          <p:nvPr/>
        </p:nvGrpSpPr>
        <p:grpSpPr>
          <a:xfrm rot="-5400000">
            <a:off x="9440352" y="6599661"/>
            <a:ext cx="3024658" cy="3181375"/>
            <a:chOff x="0" y="-38100"/>
            <a:chExt cx="1004629" cy="1056683"/>
          </a:xfrm>
        </p:grpSpPr>
        <p:sp>
          <p:nvSpPr>
            <p:cNvPr id="545" name="Google Shape;545;p19"/>
            <p:cNvSpPr/>
            <p:nvPr/>
          </p:nvSpPr>
          <p:spPr>
            <a:xfrm>
              <a:off x="0" y="0"/>
              <a:ext cx="1004629" cy="1018583"/>
            </a:xfrm>
            <a:custGeom>
              <a:rect b="b" l="l" r="r" t="t"/>
              <a:pathLst>
                <a:path extrusionOk="0" h="1018583" w="1004629">
                  <a:moveTo>
                    <a:pt x="87026" y="0"/>
                  </a:moveTo>
                  <a:lnTo>
                    <a:pt x="917603" y="0"/>
                  </a:lnTo>
                  <a:cubicBezTo>
                    <a:pt x="965666" y="0"/>
                    <a:pt x="1004629" y="38963"/>
                    <a:pt x="1004629" y="87026"/>
                  </a:cubicBezTo>
                  <a:lnTo>
                    <a:pt x="1004629" y="931556"/>
                  </a:lnTo>
                  <a:cubicBezTo>
                    <a:pt x="1004629" y="979620"/>
                    <a:pt x="965666" y="1018583"/>
                    <a:pt x="917603" y="1018583"/>
                  </a:cubicBezTo>
                  <a:lnTo>
                    <a:pt x="87026" y="1018583"/>
                  </a:lnTo>
                  <a:cubicBezTo>
                    <a:pt x="38963" y="1018583"/>
                    <a:pt x="0" y="979620"/>
                    <a:pt x="0" y="931556"/>
                  </a:cubicBezTo>
                  <a:lnTo>
                    <a:pt x="0" y="87026"/>
                  </a:lnTo>
                  <a:cubicBezTo>
                    <a:pt x="0" y="38963"/>
                    <a:pt x="38963" y="0"/>
                    <a:pt x="87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9"/>
            <p:cNvSpPr txBox="1"/>
            <p:nvPr/>
          </p:nvSpPr>
          <p:spPr>
            <a:xfrm>
              <a:off x="0" y="-38100"/>
              <a:ext cx="1004629" cy="1056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7" name="Google Shape;547;p19"/>
          <p:cNvGrpSpPr/>
          <p:nvPr/>
        </p:nvGrpSpPr>
        <p:grpSpPr>
          <a:xfrm rot="-5400000">
            <a:off x="13193202" y="6599661"/>
            <a:ext cx="3024658" cy="3181375"/>
            <a:chOff x="0" y="-38100"/>
            <a:chExt cx="1004629" cy="1056683"/>
          </a:xfrm>
        </p:grpSpPr>
        <p:sp>
          <p:nvSpPr>
            <p:cNvPr id="548" name="Google Shape;548;p19"/>
            <p:cNvSpPr/>
            <p:nvPr/>
          </p:nvSpPr>
          <p:spPr>
            <a:xfrm>
              <a:off x="0" y="0"/>
              <a:ext cx="1004629" cy="1018583"/>
            </a:xfrm>
            <a:custGeom>
              <a:rect b="b" l="l" r="r" t="t"/>
              <a:pathLst>
                <a:path extrusionOk="0" h="1018583" w="1004629">
                  <a:moveTo>
                    <a:pt x="87026" y="0"/>
                  </a:moveTo>
                  <a:lnTo>
                    <a:pt x="917603" y="0"/>
                  </a:lnTo>
                  <a:cubicBezTo>
                    <a:pt x="965666" y="0"/>
                    <a:pt x="1004629" y="38963"/>
                    <a:pt x="1004629" y="87026"/>
                  </a:cubicBezTo>
                  <a:lnTo>
                    <a:pt x="1004629" y="931556"/>
                  </a:lnTo>
                  <a:cubicBezTo>
                    <a:pt x="1004629" y="979620"/>
                    <a:pt x="965666" y="1018583"/>
                    <a:pt x="917603" y="1018583"/>
                  </a:cubicBezTo>
                  <a:lnTo>
                    <a:pt x="87026" y="1018583"/>
                  </a:lnTo>
                  <a:cubicBezTo>
                    <a:pt x="38963" y="1018583"/>
                    <a:pt x="0" y="979620"/>
                    <a:pt x="0" y="931556"/>
                  </a:cubicBezTo>
                  <a:lnTo>
                    <a:pt x="0" y="87026"/>
                  </a:lnTo>
                  <a:cubicBezTo>
                    <a:pt x="0" y="38963"/>
                    <a:pt x="38963" y="0"/>
                    <a:pt x="87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9"/>
            <p:cNvSpPr txBox="1"/>
            <p:nvPr/>
          </p:nvSpPr>
          <p:spPr>
            <a:xfrm>
              <a:off x="0" y="-38100"/>
              <a:ext cx="1004629" cy="1056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0" name="Google Shape;550;p19"/>
          <p:cNvGrpSpPr/>
          <p:nvPr/>
        </p:nvGrpSpPr>
        <p:grpSpPr>
          <a:xfrm rot="-5400000">
            <a:off x="2663639" y="5977318"/>
            <a:ext cx="1717565" cy="3066667"/>
            <a:chOff x="0" y="0"/>
            <a:chExt cx="570483" cy="1018583"/>
          </a:xfrm>
        </p:grpSpPr>
        <p:sp>
          <p:nvSpPr>
            <p:cNvPr id="551" name="Google Shape;551;p19"/>
            <p:cNvSpPr/>
            <p:nvPr/>
          </p:nvSpPr>
          <p:spPr>
            <a:xfrm>
              <a:off x="0" y="0"/>
              <a:ext cx="570483" cy="1018583"/>
            </a:xfrm>
            <a:custGeom>
              <a:rect b="b" l="l" r="r" t="t"/>
              <a:pathLst>
                <a:path extrusionOk="0" h="1018583" w="570483">
                  <a:moveTo>
                    <a:pt x="153255" y="0"/>
                  </a:moveTo>
                  <a:lnTo>
                    <a:pt x="417228" y="0"/>
                  </a:lnTo>
                  <a:cubicBezTo>
                    <a:pt x="501868" y="0"/>
                    <a:pt x="570483" y="68615"/>
                    <a:pt x="570483" y="153255"/>
                  </a:cubicBezTo>
                  <a:lnTo>
                    <a:pt x="570483" y="865328"/>
                  </a:lnTo>
                  <a:cubicBezTo>
                    <a:pt x="570483" y="949968"/>
                    <a:pt x="501868" y="1018583"/>
                    <a:pt x="417228" y="1018583"/>
                  </a:cubicBezTo>
                  <a:lnTo>
                    <a:pt x="153255" y="1018583"/>
                  </a:lnTo>
                  <a:cubicBezTo>
                    <a:pt x="112609" y="1018583"/>
                    <a:pt x="73628" y="1002436"/>
                    <a:pt x="44887" y="973695"/>
                  </a:cubicBezTo>
                  <a:cubicBezTo>
                    <a:pt x="16146" y="944954"/>
                    <a:pt x="0" y="905973"/>
                    <a:pt x="0" y="865328"/>
                  </a:cubicBezTo>
                  <a:lnTo>
                    <a:pt x="0" y="153255"/>
                  </a:lnTo>
                  <a:cubicBezTo>
                    <a:pt x="0" y="68615"/>
                    <a:pt x="68615" y="0"/>
                    <a:pt x="153255" y="0"/>
                  </a:cubicBezTo>
                  <a:close/>
                </a:path>
              </a:pathLst>
            </a:custGeom>
            <a:solidFill>
              <a:srgbClr val="87C0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9"/>
            <p:cNvSpPr txBox="1"/>
            <p:nvPr/>
          </p:nvSpPr>
          <p:spPr>
            <a:xfrm>
              <a:off x="0" y="47625"/>
              <a:ext cx="570483" cy="970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3" name="Google Shape;553;p19"/>
          <p:cNvGrpSpPr/>
          <p:nvPr/>
        </p:nvGrpSpPr>
        <p:grpSpPr>
          <a:xfrm rot="-5400000">
            <a:off x="6360482" y="5919964"/>
            <a:ext cx="1717565" cy="3181375"/>
            <a:chOff x="0" y="-38100"/>
            <a:chExt cx="570483" cy="1056683"/>
          </a:xfrm>
        </p:grpSpPr>
        <p:sp>
          <p:nvSpPr>
            <p:cNvPr id="554" name="Google Shape;554;p19"/>
            <p:cNvSpPr/>
            <p:nvPr/>
          </p:nvSpPr>
          <p:spPr>
            <a:xfrm>
              <a:off x="0" y="0"/>
              <a:ext cx="570483" cy="1018583"/>
            </a:xfrm>
            <a:custGeom>
              <a:rect b="b" l="l" r="r" t="t"/>
              <a:pathLst>
                <a:path extrusionOk="0" h="1018583" w="570483">
                  <a:moveTo>
                    <a:pt x="153255" y="0"/>
                  </a:moveTo>
                  <a:lnTo>
                    <a:pt x="417228" y="0"/>
                  </a:lnTo>
                  <a:cubicBezTo>
                    <a:pt x="501868" y="0"/>
                    <a:pt x="570483" y="68615"/>
                    <a:pt x="570483" y="153255"/>
                  </a:cubicBezTo>
                  <a:lnTo>
                    <a:pt x="570483" y="865328"/>
                  </a:lnTo>
                  <a:cubicBezTo>
                    <a:pt x="570483" y="949968"/>
                    <a:pt x="501868" y="1018583"/>
                    <a:pt x="417228" y="1018583"/>
                  </a:cubicBezTo>
                  <a:lnTo>
                    <a:pt x="153255" y="1018583"/>
                  </a:lnTo>
                  <a:cubicBezTo>
                    <a:pt x="112609" y="1018583"/>
                    <a:pt x="73628" y="1002436"/>
                    <a:pt x="44887" y="973695"/>
                  </a:cubicBezTo>
                  <a:cubicBezTo>
                    <a:pt x="16146" y="944954"/>
                    <a:pt x="0" y="905973"/>
                    <a:pt x="0" y="865328"/>
                  </a:cubicBezTo>
                  <a:lnTo>
                    <a:pt x="0" y="153255"/>
                  </a:lnTo>
                  <a:cubicBezTo>
                    <a:pt x="0" y="68615"/>
                    <a:pt x="68615" y="0"/>
                    <a:pt x="153255" y="0"/>
                  </a:cubicBezTo>
                  <a:close/>
                </a:path>
              </a:pathLst>
            </a:custGeom>
            <a:solidFill>
              <a:srgbClr val="FC34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9"/>
            <p:cNvSpPr txBox="1"/>
            <p:nvPr/>
          </p:nvSpPr>
          <p:spPr>
            <a:xfrm>
              <a:off x="0" y="-38100"/>
              <a:ext cx="570483" cy="1056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6" name="Google Shape;556;p19"/>
          <p:cNvGrpSpPr/>
          <p:nvPr/>
        </p:nvGrpSpPr>
        <p:grpSpPr>
          <a:xfrm rot="-5400000">
            <a:off x="10113329" y="5919980"/>
            <a:ext cx="1717553" cy="3181356"/>
            <a:chOff x="0" y="-38100"/>
            <a:chExt cx="570483" cy="1056683"/>
          </a:xfrm>
        </p:grpSpPr>
        <p:sp>
          <p:nvSpPr>
            <p:cNvPr id="557" name="Google Shape;557;p19"/>
            <p:cNvSpPr/>
            <p:nvPr/>
          </p:nvSpPr>
          <p:spPr>
            <a:xfrm>
              <a:off x="0" y="0"/>
              <a:ext cx="570483" cy="1018583"/>
            </a:xfrm>
            <a:custGeom>
              <a:rect b="b" l="l" r="r" t="t"/>
              <a:pathLst>
                <a:path extrusionOk="0" h="1018583" w="570483">
                  <a:moveTo>
                    <a:pt x="153255" y="0"/>
                  </a:moveTo>
                  <a:lnTo>
                    <a:pt x="417228" y="0"/>
                  </a:lnTo>
                  <a:cubicBezTo>
                    <a:pt x="501868" y="0"/>
                    <a:pt x="570483" y="68615"/>
                    <a:pt x="570483" y="153255"/>
                  </a:cubicBezTo>
                  <a:lnTo>
                    <a:pt x="570483" y="865328"/>
                  </a:lnTo>
                  <a:cubicBezTo>
                    <a:pt x="570483" y="949968"/>
                    <a:pt x="501868" y="1018583"/>
                    <a:pt x="417228" y="1018583"/>
                  </a:cubicBezTo>
                  <a:lnTo>
                    <a:pt x="153255" y="1018583"/>
                  </a:lnTo>
                  <a:cubicBezTo>
                    <a:pt x="112609" y="1018583"/>
                    <a:pt x="73628" y="1002436"/>
                    <a:pt x="44887" y="973695"/>
                  </a:cubicBezTo>
                  <a:cubicBezTo>
                    <a:pt x="16146" y="944954"/>
                    <a:pt x="0" y="905973"/>
                    <a:pt x="0" y="865328"/>
                  </a:cubicBezTo>
                  <a:lnTo>
                    <a:pt x="0" y="153255"/>
                  </a:lnTo>
                  <a:cubicBezTo>
                    <a:pt x="0" y="68615"/>
                    <a:pt x="68615" y="0"/>
                    <a:pt x="153255" y="0"/>
                  </a:cubicBezTo>
                  <a:close/>
                </a:path>
              </a:pathLst>
            </a:custGeom>
            <a:solidFill>
              <a:srgbClr val="FBAF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9"/>
            <p:cNvSpPr txBox="1"/>
            <p:nvPr/>
          </p:nvSpPr>
          <p:spPr>
            <a:xfrm>
              <a:off x="0" y="-38100"/>
              <a:ext cx="570483" cy="1056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9" name="Google Shape;559;p19"/>
          <p:cNvGrpSpPr/>
          <p:nvPr/>
        </p:nvGrpSpPr>
        <p:grpSpPr>
          <a:xfrm rot="-5400000">
            <a:off x="13866182" y="5919964"/>
            <a:ext cx="1717565" cy="3181375"/>
            <a:chOff x="0" y="-38100"/>
            <a:chExt cx="570483" cy="1056683"/>
          </a:xfrm>
        </p:grpSpPr>
        <p:sp>
          <p:nvSpPr>
            <p:cNvPr id="560" name="Google Shape;560;p19"/>
            <p:cNvSpPr/>
            <p:nvPr/>
          </p:nvSpPr>
          <p:spPr>
            <a:xfrm>
              <a:off x="0" y="0"/>
              <a:ext cx="570483" cy="1018583"/>
            </a:xfrm>
            <a:custGeom>
              <a:rect b="b" l="l" r="r" t="t"/>
              <a:pathLst>
                <a:path extrusionOk="0" h="1018583" w="570483">
                  <a:moveTo>
                    <a:pt x="153255" y="0"/>
                  </a:moveTo>
                  <a:lnTo>
                    <a:pt x="417228" y="0"/>
                  </a:lnTo>
                  <a:cubicBezTo>
                    <a:pt x="501868" y="0"/>
                    <a:pt x="570483" y="68615"/>
                    <a:pt x="570483" y="153255"/>
                  </a:cubicBezTo>
                  <a:lnTo>
                    <a:pt x="570483" y="865328"/>
                  </a:lnTo>
                  <a:cubicBezTo>
                    <a:pt x="570483" y="949968"/>
                    <a:pt x="501868" y="1018583"/>
                    <a:pt x="417228" y="1018583"/>
                  </a:cubicBezTo>
                  <a:lnTo>
                    <a:pt x="153255" y="1018583"/>
                  </a:lnTo>
                  <a:cubicBezTo>
                    <a:pt x="112609" y="1018583"/>
                    <a:pt x="73628" y="1002436"/>
                    <a:pt x="44887" y="973695"/>
                  </a:cubicBezTo>
                  <a:cubicBezTo>
                    <a:pt x="16146" y="944954"/>
                    <a:pt x="0" y="905973"/>
                    <a:pt x="0" y="865328"/>
                  </a:cubicBezTo>
                  <a:lnTo>
                    <a:pt x="0" y="153255"/>
                  </a:lnTo>
                  <a:cubicBezTo>
                    <a:pt x="0" y="68615"/>
                    <a:pt x="68615" y="0"/>
                    <a:pt x="153255" y="0"/>
                  </a:cubicBezTo>
                  <a:close/>
                </a:path>
              </a:pathLst>
            </a:custGeom>
            <a:solidFill>
              <a:srgbClr val="B9BB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9"/>
            <p:cNvSpPr txBox="1"/>
            <p:nvPr/>
          </p:nvSpPr>
          <p:spPr>
            <a:xfrm>
              <a:off x="0" y="-38100"/>
              <a:ext cx="570483" cy="1056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2" name="Google Shape;562;p19"/>
          <p:cNvSpPr/>
          <p:nvPr/>
        </p:nvSpPr>
        <p:spPr>
          <a:xfrm>
            <a:off x="6501641" y="3562006"/>
            <a:ext cx="1549954" cy="1779697"/>
          </a:xfrm>
          <a:custGeom>
            <a:rect b="b" l="l" r="r" t="t"/>
            <a:pathLst>
              <a:path extrusionOk="0" h="1779697" w="1549954">
                <a:moveTo>
                  <a:pt x="0" y="0"/>
                </a:moveTo>
                <a:lnTo>
                  <a:pt x="1549954" y="0"/>
                </a:lnTo>
                <a:lnTo>
                  <a:pt x="1549954" y="1779697"/>
                </a:lnTo>
                <a:lnTo>
                  <a:pt x="0" y="17796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3" name="Google Shape;563;p19"/>
          <p:cNvSpPr txBox="1"/>
          <p:nvPr/>
        </p:nvSpPr>
        <p:spPr>
          <a:xfrm>
            <a:off x="2176225" y="1851022"/>
            <a:ext cx="1412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103C5D"/>
                </a:solidFill>
                <a:latin typeface="Rubik"/>
                <a:ea typeface="Rubik"/>
                <a:cs typeface="Rubik"/>
                <a:sym typeface="Rubik"/>
              </a:rPr>
              <a:t>Navigating Ethical Dilemmas: A Step-by-Step Approach</a:t>
            </a:r>
            <a:endParaRPr/>
          </a:p>
        </p:txBody>
      </p:sp>
      <p:sp>
        <p:nvSpPr>
          <p:cNvPr id="564" name="Google Shape;564;p19"/>
          <p:cNvSpPr txBox="1"/>
          <p:nvPr/>
        </p:nvSpPr>
        <p:spPr>
          <a:xfrm>
            <a:off x="1374242" y="638175"/>
            <a:ext cx="15539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9" u="none" cap="none" strike="noStrike">
                <a:solidFill>
                  <a:srgbClr val="004873"/>
                </a:solidFill>
                <a:latin typeface="Rubik"/>
                <a:ea typeface="Rubik"/>
                <a:cs typeface="Rubik"/>
                <a:sym typeface="Rubik"/>
              </a:rPr>
              <a:t>Ethical Dilemmas Infographics</a:t>
            </a:r>
            <a:endParaRPr/>
          </a:p>
        </p:txBody>
      </p:sp>
      <p:sp>
        <p:nvSpPr>
          <p:cNvPr id="565" name="Google Shape;565;p19"/>
          <p:cNvSpPr txBox="1"/>
          <p:nvPr/>
        </p:nvSpPr>
        <p:spPr>
          <a:xfrm>
            <a:off x="2081788" y="8714049"/>
            <a:ext cx="284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566" name="Google Shape;566;p19"/>
          <p:cNvSpPr txBox="1"/>
          <p:nvPr/>
        </p:nvSpPr>
        <p:spPr>
          <a:xfrm>
            <a:off x="5855418" y="8714049"/>
            <a:ext cx="284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567" name="Google Shape;567;p19"/>
          <p:cNvSpPr txBox="1"/>
          <p:nvPr/>
        </p:nvSpPr>
        <p:spPr>
          <a:xfrm>
            <a:off x="9609669" y="8714049"/>
            <a:ext cx="284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568" name="Google Shape;568;p19"/>
          <p:cNvSpPr txBox="1"/>
          <p:nvPr/>
        </p:nvSpPr>
        <p:spPr>
          <a:xfrm>
            <a:off x="13362519" y="8714049"/>
            <a:ext cx="284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3C5D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 you want to discuss. </a:t>
            </a:r>
            <a:endParaRPr/>
          </a:p>
        </p:txBody>
      </p:sp>
      <p:sp>
        <p:nvSpPr>
          <p:cNvPr id="569" name="Google Shape;569;p19"/>
          <p:cNvSpPr txBox="1"/>
          <p:nvPr/>
        </p:nvSpPr>
        <p:spPr>
          <a:xfrm>
            <a:off x="1949431" y="7242173"/>
            <a:ext cx="3126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Defining an Ethical Problem</a:t>
            </a:r>
            <a:endParaRPr/>
          </a:p>
        </p:txBody>
      </p:sp>
      <p:sp>
        <p:nvSpPr>
          <p:cNvPr id="570" name="Google Shape;570;p19"/>
          <p:cNvSpPr txBox="1"/>
          <p:nvPr/>
        </p:nvSpPr>
        <p:spPr>
          <a:xfrm>
            <a:off x="5743284" y="7242173"/>
            <a:ext cx="3126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Information Gathering</a:t>
            </a:r>
            <a:endParaRPr/>
          </a:p>
        </p:txBody>
      </p:sp>
      <p:sp>
        <p:nvSpPr>
          <p:cNvPr id="571" name="Google Shape;571;p19"/>
          <p:cNvSpPr txBox="1"/>
          <p:nvPr/>
        </p:nvSpPr>
        <p:spPr>
          <a:xfrm>
            <a:off x="9459172" y="7242173"/>
            <a:ext cx="3126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Analysis Alternatives</a:t>
            </a:r>
            <a:endParaRPr/>
          </a:p>
        </p:txBody>
      </p:sp>
      <p:sp>
        <p:nvSpPr>
          <p:cNvPr id="572" name="Google Shape;572;p19"/>
          <p:cNvSpPr txBox="1"/>
          <p:nvPr/>
        </p:nvSpPr>
        <p:spPr>
          <a:xfrm>
            <a:off x="13212022" y="7242173"/>
            <a:ext cx="3126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Consequence Assessment</a:t>
            </a:r>
            <a:endParaRPr/>
          </a:p>
        </p:txBody>
      </p:sp>
      <p:pic>
        <p:nvPicPr>
          <p:cNvPr id="573" name="Google Shape;57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7400" y="3640400"/>
            <a:ext cx="1606250" cy="162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77700" y="3693823"/>
            <a:ext cx="1549950" cy="1730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93325" y="3584771"/>
            <a:ext cx="1549950" cy="1810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thical Dilemmas Infographics">
  <a:themeElements>
    <a:clrScheme name="Office">
      <a:dk1>
        <a:srgbClr val="000000"/>
      </a:dk1>
      <a:lt1>
        <a:srgbClr val="FFFFFF"/>
      </a:lt1>
      <a:dk2>
        <a:srgbClr val="103C5D"/>
      </a:dk2>
      <a:lt2>
        <a:srgbClr val="0F3C5D"/>
      </a:lt2>
      <a:accent1>
        <a:srgbClr val="004873"/>
      </a:accent1>
      <a:accent2>
        <a:srgbClr val="E2F0F7"/>
      </a:accent2>
      <a:accent3>
        <a:srgbClr val="87C0D6"/>
      </a:accent3>
      <a:accent4>
        <a:srgbClr val="87C0D5"/>
      </a:accent4>
      <a:accent5>
        <a:srgbClr val="B9BBBB"/>
      </a:accent5>
      <a:accent6>
        <a:srgbClr val="FBAF62"/>
      </a:accent6>
      <a:hlink>
        <a:srgbClr val="FFB167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