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7"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Lst>
  <p:sldSz cy="10693400" cx="7556500"/>
  <p:notesSz cx="6858000" cy="9144000"/>
  <p:embeddedFontLst>
    <p:embeddedFont>
      <p:font typeface="Anton"/>
      <p:regular r:id="rId21"/>
    </p:embeddedFont>
    <p:embeddedFont>
      <p:font typeface="Arimo"/>
      <p:regular r:id="rId22"/>
      <p:bold r:id="rId23"/>
      <p:italic r:id="rId24"/>
      <p:boldItalic r:id="rId2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font" Target="fonts/Arimo-regular.fntdata"/><Relationship Id="rId21" Type="http://schemas.openxmlformats.org/officeDocument/2006/relationships/font" Target="fonts/Anton-regular.fntdata"/><Relationship Id="rId24" Type="http://schemas.openxmlformats.org/officeDocument/2006/relationships/font" Target="fonts/Arimo-italic.fntdata"/><Relationship Id="rId23" Type="http://schemas.openxmlformats.org/officeDocument/2006/relationships/font" Target="fonts/Arimo-bold.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5" Type="http://schemas.openxmlformats.org/officeDocument/2006/relationships/font" Target="fonts/Arimo-boldItalic.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2" name="Shape 362"/>
        <p:cNvGrpSpPr/>
        <p:nvPr/>
      </p:nvGrpSpPr>
      <p:grpSpPr>
        <a:xfrm>
          <a:off x="0" y="0"/>
          <a:ext cx="0" cy="0"/>
          <a:chOff x="0" y="0"/>
          <a:chExt cx="0" cy="0"/>
        </a:xfrm>
      </p:grpSpPr>
      <p:sp>
        <p:nvSpPr>
          <p:cNvPr id="363" name="Google Shape;363;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4" name="Google Shape;364;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3" name="Shape 383"/>
        <p:cNvGrpSpPr/>
        <p:nvPr/>
      </p:nvGrpSpPr>
      <p:grpSpPr>
        <a:xfrm>
          <a:off x="0" y="0"/>
          <a:ext cx="0" cy="0"/>
          <a:chOff x="0" y="0"/>
          <a:chExt cx="0" cy="0"/>
        </a:xfrm>
      </p:grpSpPr>
      <p:sp>
        <p:nvSpPr>
          <p:cNvPr id="384" name="Google Shape;384;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5" name="Google Shape;385;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3" name="Shape 423"/>
        <p:cNvGrpSpPr/>
        <p:nvPr/>
      </p:nvGrpSpPr>
      <p:grpSpPr>
        <a:xfrm>
          <a:off x="0" y="0"/>
          <a:ext cx="0" cy="0"/>
          <a:chOff x="0" y="0"/>
          <a:chExt cx="0" cy="0"/>
        </a:xfrm>
      </p:grpSpPr>
      <p:sp>
        <p:nvSpPr>
          <p:cNvPr id="424" name="Google Shape;424;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5" name="Google Shape;425;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3" name="Shape 433"/>
        <p:cNvGrpSpPr/>
        <p:nvPr/>
      </p:nvGrpSpPr>
      <p:grpSpPr>
        <a:xfrm>
          <a:off x="0" y="0"/>
          <a:ext cx="0" cy="0"/>
          <a:chOff x="0" y="0"/>
          <a:chExt cx="0" cy="0"/>
        </a:xfrm>
      </p:grpSpPr>
      <p:sp>
        <p:nvSpPr>
          <p:cNvPr id="434" name="Google Shape;434;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5" name="Google Shape;435;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9" name="Google Shape;129;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 name="Shape 270"/>
        <p:cNvGrpSpPr/>
        <p:nvPr/>
      </p:nvGrpSpPr>
      <p:grpSpPr>
        <a:xfrm>
          <a:off x="0" y="0"/>
          <a:ext cx="0" cy="0"/>
          <a:chOff x="0" y="0"/>
          <a:chExt cx="0" cy="0"/>
        </a:xfrm>
      </p:grpSpPr>
      <p:sp>
        <p:nvSpPr>
          <p:cNvPr id="271" name="Google Shape;271;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 Id="rId3" Type="http://schemas.openxmlformats.org/officeDocument/2006/relationships/image" Target="../media/image4.png"/><Relationship Id="rId4" Type="http://schemas.openxmlformats.org/officeDocument/2006/relationships/image" Target="../media/image1.png"/><Relationship Id="rId5" Type="http://schemas.openxmlformats.org/officeDocument/2006/relationships/image" Target="../media/image11.png"/><Relationship Id="rId6"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6.png"/><Relationship Id="rId3" Type="http://schemas.openxmlformats.org/officeDocument/2006/relationships/image" Target="../media/image5.png"/><Relationship Id="rId4" Type="http://schemas.openxmlformats.org/officeDocument/2006/relationships/image" Target="../media/image3.png"/><Relationship Id="rId5"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6.png"/><Relationship Id="rId3" Type="http://schemas.openxmlformats.org/officeDocument/2006/relationships/image" Target="../media/image6.png"/><Relationship Id="rId4" Type="http://schemas.openxmlformats.org/officeDocument/2006/relationships/image" Target="../media/image12.png"/><Relationship Id="rId5" Type="http://schemas.openxmlformats.org/officeDocument/2006/relationships/image" Target="../media/image9.png"/><Relationship Id="rId6"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6.png"/><Relationship Id="rId3" Type="http://schemas.openxmlformats.org/officeDocument/2006/relationships/image" Target="../media/image7.png"/><Relationship Id="rId4" Type="http://schemas.openxmlformats.org/officeDocument/2006/relationships/image" Target="../media/image15.png"/><Relationship Id="rId5" Type="http://schemas.openxmlformats.org/officeDocument/2006/relationships/image" Target="../media/image8.png"/><Relationship Id="rId6"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2.png"/><Relationship Id="rId3" Type="http://schemas.openxmlformats.org/officeDocument/2006/relationships/image" Target="../media/image20.png"/><Relationship Id="rId4" Type="http://schemas.openxmlformats.org/officeDocument/2006/relationships/image" Target="../media/image30.png"/><Relationship Id="rId5" Type="http://schemas.openxmlformats.org/officeDocument/2006/relationships/image" Target="../media/image10.png"/><Relationship Id="rId6"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5.png"/><Relationship Id="rId3" Type="http://schemas.openxmlformats.org/officeDocument/2006/relationships/image" Target="../media/image23.png"/><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6.png"/><Relationship Id="rId3" Type="http://schemas.openxmlformats.org/officeDocument/2006/relationships/image" Target="../media/image14.png"/><Relationship Id="rId4" Type="http://schemas.openxmlformats.org/officeDocument/2006/relationships/image" Target="../media/image16.png"/><Relationship Id="rId5"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3.png"/><Relationship Id="rId3"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thics &amp; Values Booklet" type="blank">
  <p:cSld name="BLANK">
    <p:spTree>
      <p:nvGrpSpPr>
        <p:cNvPr id="8" name="Shape 8"/>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accent1"/>
        </a:solidFill>
      </p:bgPr>
    </p:bg>
    <p:spTree>
      <p:nvGrpSpPr>
        <p:cNvPr id="9" name="Shape 9"/>
        <p:cNvGrpSpPr/>
        <p:nvPr/>
      </p:nvGrpSpPr>
      <p:grpSpPr>
        <a:xfrm>
          <a:off x="0" y="0"/>
          <a:ext cx="0" cy="0"/>
          <a:chOff x="0" y="0"/>
          <a:chExt cx="0" cy="0"/>
        </a:xfrm>
      </p:grpSpPr>
      <p:pic>
        <p:nvPicPr>
          <p:cNvPr id="10" name="Google Shape;10;p3"/>
          <p:cNvPicPr preferRelativeResize="0"/>
          <p:nvPr/>
        </p:nvPicPr>
        <p:blipFill>
          <a:blip r:embed="rId2">
            <a:alphaModFix/>
          </a:blip>
          <a:stretch>
            <a:fillRect/>
          </a:stretch>
        </p:blipFill>
        <p:spPr>
          <a:xfrm>
            <a:off x="0" y="-970949"/>
            <a:ext cx="8120074" cy="11385050"/>
          </a:xfrm>
          <a:prstGeom prst="rect">
            <a:avLst/>
          </a:prstGeom>
          <a:noFill/>
          <a:ln>
            <a:noFill/>
          </a:ln>
        </p:spPr>
      </p:pic>
      <p:pic>
        <p:nvPicPr>
          <p:cNvPr id="11" name="Google Shape;11;p3"/>
          <p:cNvPicPr preferRelativeResize="0"/>
          <p:nvPr/>
        </p:nvPicPr>
        <p:blipFill>
          <a:blip r:embed="rId3">
            <a:alphaModFix/>
          </a:blip>
          <a:stretch>
            <a:fillRect/>
          </a:stretch>
        </p:blipFill>
        <p:spPr>
          <a:xfrm>
            <a:off x="5919025" y="2091250"/>
            <a:ext cx="3523950" cy="7900008"/>
          </a:xfrm>
          <a:prstGeom prst="rect">
            <a:avLst/>
          </a:prstGeom>
          <a:noFill/>
          <a:ln>
            <a:noFill/>
          </a:ln>
        </p:spPr>
      </p:pic>
      <p:pic>
        <p:nvPicPr>
          <p:cNvPr id="12" name="Google Shape;12;p3"/>
          <p:cNvPicPr preferRelativeResize="0"/>
          <p:nvPr/>
        </p:nvPicPr>
        <p:blipFill>
          <a:blip r:embed="rId4">
            <a:alphaModFix/>
          </a:blip>
          <a:stretch>
            <a:fillRect/>
          </a:stretch>
        </p:blipFill>
        <p:spPr>
          <a:xfrm>
            <a:off x="-1915329" y="5555350"/>
            <a:ext cx="3065550" cy="7338538"/>
          </a:xfrm>
          <a:prstGeom prst="rect">
            <a:avLst/>
          </a:prstGeom>
          <a:noFill/>
          <a:ln>
            <a:noFill/>
          </a:ln>
        </p:spPr>
      </p:pic>
      <p:pic>
        <p:nvPicPr>
          <p:cNvPr id="13" name="Google Shape;13;p3"/>
          <p:cNvPicPr preferRelativeResize="0"/>
          <p:nvPr/>
        </p:nvPicPr>
        <p:blipFill>
          <a:blip r:embed="rId5">
            <a:alphaModFix/>
          </a:blip>
          <a:stretch>
            <a:fillRect/>
          </a:stretch>
        </p:blipFill>
        <p:spPr>
          <a:xfrm>
            <a:off x="6784093" y="-1369775"/>
            <a:ext cx="2131869" cy="7338551"/>
          </a:xfrm>
          <a:prstGeom prst="rect">
            <a:avLst/>
          </a:prstGeom>
          <a:noFill/>
          <a:ln>
            <a:noFill/>
          </a:ln>
        </p:spPr>
      </p:pic>
      <p:sp>
        <p:nvSpPr>
          <p:cNvPr id="14" name="Google Shape;14;p3"/>
          <p:cNvSpPr txBox="1"/>
          <p:nvPr>
            <p:ph idx="1" type="subTitle"/>
          </p:nvPr>
        </p:nvSpPr>
        <p:spPr>
          <a:xfrm>
            <a:off x="1189075" y="4759325"/>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SzPts val="3200"/>
              <a:buNone/>
              <a:defRPr/>
            </a:lvl1pPr>
            <a:lvl2pPr lvl="1" algn="ctr">
              <a:spcBef>
                <a:spcPts val="560"/>
              </a:spcBef>
              <a:spcAft>
                <a:spcPts val="0"/>
              </a:spcAft>
              <a:buSzPts val="2800"/>
              <a:buNone/>
              <a:defRPr/>
            </a:lvl2pPr>
            <a:lvl3pPr lvl="2" algn="ctr">
              <a:spcBef>
                <a:spcPts val="480"/>
              </a:spcBef>
              <a:spcAft>
                <a:spcPts val="0"/>
              </a:spcAft>
              <a:buSzPts val="2400"/>
              <a:buNone/>
              <a:defRPr/>
            </a:lvl3pPr>
            <a:lvl4pPr lvl="3" algn="ctr">
              <a:spcBef>
                <a:spcPts val="400"/>
              </a:spcBef>
              <a:spcAft>
                <a:spcPts val="0"/>
              </a:spcAft>
              <a:buSzPts val="2000"/>
              <a:buNone/>
              <a:defRPr/>
            </a:lvl4pPr>
            <a:lvl5pPr lvl="4" algn="ctr">
              <a:spcBef>
                <a:spcPts val="400"/>
              </a:spcBef>
              <a:spcAft>
                <a:spcPts val="0"/>
              </a:spcAft>
              <a:buSzPts val="2000"/>
              <a:buNone/>
              <a:defRPr/>
            </a:lvl5pPr>
            <a:lvl6pPr lvl="5" algn="ctr">
              <a:spcBef>
                <a:spcPts val="400"/>
              </a:spcBef>
              <a:spcAft>
                <a:spcPts val="0"/>
              </a:spcAft>
              <a:buSzPts val="2000"/>
              <a:buNone/>
              <a:defRPr/>
            </a:lvl6pPr>
            <a:lvl7pPr lvl="6" algn="ctr">
              <a:spcBef>
                <a:spcPts val="400"/>
              </a:spcBef>
              <a:spcAft>
                <a:spcPts val="0"/>
              </a:spcAft>
              <a:buSzPts val="2000"/>
              <a:buNone/>
              <a:defRPr/>
            </a:lvl7pPr>
            <a:lvl8pPr lvl="7" algn="ctr">
              <a:spcBef>
                <a:spcPts val="400"/>
              </a:spcBef>
              <a:spcAft>
                <a:spcPts val="0"/>
              </a:spcAft>
              <a:buSzPts val="2000"/>
              <a:buNone/>
              <a:defRPr/>
            </a:lvl8pPr>
            <a:lvl9pPr lvl="8" algn="ctr">
              <a:spcBef>
                <a:spcPts val="400"/>
              </a:spcBef>
              <a:spcAft>
                <a:spcPts val="0"/>
              </a:spcAft>
              <a:buSzPts val="2000"/>
              <a:buNone/>
              <a:defRPr/>
            </a:lvl9pPr>
          </a:lstStyle>
          <a:p/>
        </p:txBody>
      </p:sp>
      <p:grpSp>
        <p:nvGrpSpPr>
          <p:cNvPr id="15" name="Google Shape;15;p3"/>
          <p:cNvGrpSpPr/>
          <p:nvPr/>
        </p:nvGrpSpPr>
        <p:grpSpPr>
          <a:xfrm>
            <a:off x="854388" y="629452"/>
            <a:ext cx="1735210" cy="392156"/>
            <a:chOff x="0" y="0"/>
            <a:chExt cx="2313613" cy="522874"/>
          </a:xfrm>
        </p:grpSpPr>
        <p:grpSp>
          <p:nvGrpSpPr>
            <p:cNvPr id="16" name="Google Shape;16;p3"/>
            <p:cNvGrpSpPr/>
            <p:nvPr/>
          </p:nvGrpSpPr>
          <p:grpSpPr>
            <a:xfrm>
              <a:off x="0" y="0"/>
              <a:ext cx="522874" cy="522874"/>
              <a:chOff x="0" y="0"/>
              <a:chExt cx="812800" cy="812800"/>
            </a:xfrm>
          </p:grpSpPr>
          <p:sp>
            <p:nvSpPr>
              <p:cNvPr id="17" name="Google Shape;17;p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DBD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 name="Google Shape;18;p3"/>
              <p:cNvSpPr txBox="1"/>
              <p:nvPr/>
            </p:nvSpPr>
            <p:spPr>
              <a:xfrm>
                <a:off x="76200" y="85725"/>
                <a:ext cx="660300" cy="651000"/>
              </a:xfrm>
              <a:prstGeom prst="rect">
                <a:avLst/>
              </a:prstGeom>
              <a:noFill/>
              <a:ln>
                <a:noFill/>
              </a:ln>
            </p:spPr>
            <p:txBody>
              <a:bodyPr anchorCtr="0" anchor="ctr" bIns="50800" lIns="50800" spcFirstLastPara="1" rIns="50800" wrap="square" tIns="50800">
                <a:noAutofit/>
              </a:bodyPr>
              <a:lstStyle/>
              <a:p>
                <a:pPr indent="0" lvl="0" marL="0" marR="0" rtl="0" algn="ctr">
                  <a:lnSpc>
                    <a:spcPct val="116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9" name="Google Shape;19;p3"/>
            <p:cNvSpPr/>
            <p:nvPr/>
          </p:nvSpPr>
          <p:spPr>
            <a:xfrm>
              <a:off x="58580" y="58580"/>
              <a:ext cx="405687" cy="405687"/>
            </a:xfrm>
            <a:custGeom>
              <a:rect b="b" l="l" r="r" t="t"/>
              <a:pathLst>
                <a:path extrusionOk="0" h="405687" w="405687">
                  <a:moveTo>
                    <a:pt x="0" y="0"/>
                  </a:moveTo>
                  <a:lnTo>
                    <a:pt x="405688" y="0"/>
                  </a:lnTo>
                  <a:lnTo>
                    <a:pt x="405688" y="405688"/>
                  </a:lnTo>
                  <a:lnTo>
                    <a:pt x="0" y="405688"/>
                  </a:lnTo>
                  <a:lnTo>
                    <a:pt x="0" y="0"/>
                  </a:lnTo>
                  <a:close/>
                </a:path>
              </a:pathLst>
            </a:custGeom>
            <a:blipFill rotWithShape="1">
              <a:blip r:embed="rId6">
                <a:alphaModFix/>
              </a:blip>
              <a:stretch>
                <a:fillRect b="0" l="0" r="0" t="0"/>
              </a:stretch>
            </a:blipFill>
            <a:ln>
              <a:noFill/>
            </a:ln>
          </p:spPr>
        </p:sp>
        <p:sp>
          <p:nvSpPr>
            <p:cNvPr id="20" name="Google Shape;20;p3"/>
            <p:cNvSpPr txBox="1"/>
            <p:nvPr/>
          </p:nvSpPr>
          <p:spPr>
            <a:xfrm>
              <a:off x="648013" y="119924"/>
              <a:ext cx="1665600" cy="306300"/>
            </a:xfrm>
            <a:prstGeom prst="rect">
              <a:avLst/>
            </a:prstGeom>
            <a:noFill/>
            <a:ln>
              <a:noFill/>
            </a:ln>
          </p:spPr>
          <p:txBody>
            <a:bodyPr anchorCtr="0" anchor="t" bIns="0" lIns="0" spcFirstLastPara="1" rIns="0" wrap="square" tIns="0">
              <a:spAutoFit/>
            </a:bodyPr>
            <a:lstStyle/>
            <a:p>
              <a:pPr indent="0" lvl="0" marL="0" marR="0" rtl="0" algn="l">
                <a:lnSpc>
                  <a:spcPct val="109042"/>
                </a:lnSpc>
                <a:spcBef>
                  <a:spcPts val="0"/>
                </a:spcBef>
                <a:spcAft>
                  <a:spcPts val="0"/>
                </a:spcAft>
                <a:buNone/>
              </a:pPr>
              <a:r>
                <a:rPr b="0" i="0" lang="en-US" sz="1493" u="none" cap="none" strike="noStrike">
                  <a:solidFill>
                    <a:srgbClr val="000002"/>
                  </a:solidFill>
                  <a:latin typeface="Anton"/>
                  <a:ea typeface="Anton"/>
                  <a:cs typeface="Anton"/>
                  <a:sym typeface="Anton"/>
                </a:rPr>
                <a:t>LOGO COMPANY</a:t>
              </a:r>
              <a:endParaRPr/>
            </a:p>
          </p:txBody>
        </p:sp>
      </p:grpSp>
      <p:sp>
        <p:nvSpPr>
          <p:cNvPr id="21" name="Google Shape;21;p3"/>
          <p:cNvSpPr txBox="1"/>
          <p:nvPr>
            <p:ph type="title"/>
          </p:nvPr>
        </p:nvSpPr>
        <p:spPr>
          <a:xfrm>
            <a:off x="291500" y="2055750"/>
            <a:ext cx="6973500" cy="1143000"/>
          </a:xfrm>
          <a:prstGeom prst="rect">
            <a:avLst/>
          </a:prstGeom>
          <a:noFill/>
          <a:ln>
            <a:noFill/>
          </a:ln>
        </p:spPr>
        <p:txBody>
          <a:bodyPr anchorCtr="0" anchor="ctr" bIns="45700" lIns="91425" spcFirstLastPara="1" rIns="91425" wrap="square" tIns="45700">
            <a:normAutofit/>
          </a:bodyPr>
          <a:lstStyle>
            <a:lvl1pPr lvl="0" marR="0">
              <a:spcBef>
                <a:spcPts val="0"/>
              </a:spcBef>
              <a:spcAft>
                <a:spcPts val="0"/>
              </a:spcAft>
              <a:buClr>
                <a:schemeClr val="dk1"/>
              </a:buClr>
              <a:buSzPts val="6300"/>
              <a:buFont typeface="Anton"/>
              <a:buNone/>
              <a:defRPr i="0" sz="6300" u="none" cap="none" strike="noStrike">
                <a:solidFill>
                  <a:schemeClr val="dk1"/>
                </a:solidFill>
                <a:latin typeface="Anton"/>
                <a:ea typeface="Anton"/>
                <a:cs typeface="Anton"/>
                <a:sym typeface="Anton"/>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bg>
      <p:bgPr>
        <a:solidFill>
          <a:schemeClr val="accent1"/>
        </a:solidFill>
      </p:bgPr>
    </p:bg>
    <p:spTree>
      <p:nvGrpSpPr>
        <p:cNvPr id="22" name="Shape 22"/>
        <p:cNvGrpSpPr/>
        <p:nvPr/>
      </p:nvGrpSpPr>
      <p:grpSpPr>
        <a:xfrm>
          <a:off x="0" y="0"/>
          <a:ext cx="0" cy="0"/>
          <a:chOff x="0" y="0"/>
          <a:chExt cx="0" cy="0"/>
        </a:xfrm>
      </p:grpSpPr>
      <p:pic>
        <p:nvPicPr>
          <p:cNvPr id="23" name="Google Shape;23;p4"/>
          <p:cNvPicPr preferRelativeResize="0"/>
          <p:nvPr/>
        </p:nvPicPr>
        <p:blipFill>
          <a:blip r:embed="rId2">
            <a:alphaModFix/>
          </a:blip>
          <a:stretch>
            <a:fillRect/>
          </a:stretch>
        </p:blipFill>
        <p:spPr>
          <a:xfrm>
            <a:off x="-752375" y="49274"/>
            <a:ext cx="8778949" cy="12308828"/>
          </a:xfrm>
          <a:prstGeom prst="rect">
            <a:avLst/>
          </a:prstGeom>
          <a:noFill/>
          <a:ln>
            <a:noFill/>
          </a:ln>
        </p:spPr>
      </p:pic>
      <p:pic>
        <p:nvPicPr>
          <p:cNvPr id="24" name="Google Shape;24;p4"/>
          <p:cNvPicPr preferRelativeResize="0"/>
          <p:nvPr/>
        </p:nvPicPr>
        <p:blipFill>
          <a:blip r:embed="rId3">
            <a:alphaModFix/>
          </a:blip>
          <a:stretch>
            <a:fillRect/>
          </a:stretch>
        </p:blipFill>
        <p:spPr>
          <a:xfrm>
            <a:off x="-1180625" y="6302629"/>
            <a:ext cx="5727550" cy="8771120"/>
          </a:xfrm>
          <a:prstGeom prst="rect">
            <a:avLst/>
          </a:prstGeom>
          <a:noFill/>
          <a:ln>
            <a:noFill/>
          </a:ln>
        </p:spPr>
      </p:pic>
      <p:pic>
        <p:nvPicPr>
          <p:cNvPr id="25" name="Google Shape;25;p4"/>
          <p:cNvPicPr preferRelativeResize="0"/>
          <p:nvPr/>
        </p:nvPicPr>
        <p:blipFill>
          <a:blip r:embed="rId4">
            <a:alphaModFix/>
          </a:blip>
          <a:stretch>
            <a:fillRect/>
          </a:stretch>
        </p:blipFill>
        <p:spPr>
          <a:xfrm>
            <a:off x="-1620075" y="5300565"/>
            <a:ext cx="7556501" cy="7548470"/>
          </a:xfrm>
          <a:prstGeom prst="rect">
            <a:avLst/>
          </a:prstGeom>
          <a:noFill/>
          <a:ln>
            <a:noFill/>
          </a:ln>
        </p:spPr>
      </p:pic>
      <p:sp>
        <p:nvSpPr>
          <p:cNvPr id="26" name="Google Shape;26;p4"/>
          <p:cNvSpPr txBox="1"/>
          <p:nvPr>
            <p:ph type="title"/>
          </p:nvPr>
        </p:nvSpPr>
        <p:spPr>
          <a:xfrm>
            <a:off x="291500" y="2055750"/>
            <a:ext cx="6973500" cy="1143000"/>
          </a:xfrm>
          <a:prstGeom prst="rect">
            <a:avLst/>
          </a:prstGeom>
          <a:noFill/>
          <a:ln>
            <a:noFill/>
          </a:ln>
        </p:spPr>
        <p:txBody>
          <a:bodyPr anchorCtr="0" anchor="ctr" bIns="45700" lIns="91425" spcFirstLastPara="1" rIns="91425" wrap="square" tIns="45700">
            <a:normAutofit/>
          </a:bodyPr>
          <a:lstStyle>
            <a:lvl1pPr lvl="0">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7" name="Google Shape;27;p4"/>
          <p:cNvSpPr txBox="1"/>
          <p:nvPr>
            <p:ph idx="1" type="body"/>
          </p:nvPr>
        </p:nvSpPr>
        <p:spPr>
          <a:xfrm>
            <a:off x="991550" y="4704750"/>
            <a:ext cx="5573400" cy="45261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grpSp>
        <p:nvGrpSpPr>
          <p:cNvPr id="28" name="Google Shape;28;p4"/>
          <p:cNvGrpSpPr/>
          <p:nvPr/>
        </p:nvGrpSpPr>
        <p:grpSpPr>
          <a:xfrm>
            <a:off x="854388" y="629452"/>
            <a:ext cx="1735210" cy="392156"/>
            <a:chOff x="0" y="0"/>
            <a:chExt cx="2313613" cy="522874"/>
          </a:xfrm>
        </p:grpSpPr>
        <p:grpSp>
          <p:nvGrpSpPr>
            <p:cNvPr id="29" name="Google Shape;29;p4"/>
            <p:cNvGrpSpPr/>
            <p:nvPr/>
          </p:nvGrpSpPr>
          <p:grpSpPr>
            <a:xfrm>
              <a:off x="0" y="0"/>
              <a:ext cx="522874" cy="522874"/>
              <a:chOff x="0" y="0"/>
              <a:chExt cx="812800" cy="812800"/>
            </a:xfrm>
          </p:grpSpPr>
          <p:sp>
            <p:nvSpPr>
              <p:cNvPr id="30" name="Google Shape;30;p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DBD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 name="Google Shape;31;p4"/>
              <p:cNvSpPr txBox="1"/>
              <p:nvPr/>
            </p:nvSpPr>
            <p:spPr>
              <a:xfrm>
                <a:off x="76200" y="85725"/>
                <a:ext cx="660300" cy="651000"/>
              </a:xfrm>
              <a:prstGeom prst="rect">
                <a:avLst/>
              </a:prstGeom>
              <a:noFill/>
              <a:ln>
                <a:noFill/>
              </a:ln>
            </p:spPr>
            <p:txBody>
              <a:bodyPr anchorCtr="0" anchor="ctr" bIns="50800" lIns="50800" spcFirstLastPara="1" rIns="50800" wrap="square" tIns="50800">
                <a:noAutofit/>
              </a:bodyPr>
              <a:lstStyle/>
              <a:p>
                <a:pPr indent="0" lvl="0" marL="0" marR="0" rtl="0" algn="ctr">
                  <a:lnSpc>
                    <a:spcPct val="116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2" name="Google Shape;32;p4"/>
            <p:cNvSpPr/>
            <p:nvPr/>
          </p:nvSpPr>
          <p:spPr>
            <a:xfrm>
              <a:off x="58580" y="58580"/>
              <a:ext cx="405687" cy="405687"/>
            </a:xfrm>
            <a:custGeom>
              <a:rect b="b" l="l" r="r" t="t"/>
              <a:pathLst>
                <a:path extrusionOk="0" h="405687" w="405687">
                  <a:moveTo>
                    <a:pt x="0" y="0"/>
                  </a:moveTo>
                  <a:lnTo>
                    <a:pt x="405688" y="0"/>
                  </a:lnTo>
                  <a:lnTo>
                    <a:pt x="405688" y="405688"/>
                  </a:lnTo>
                  <a:lnTo>
                    <a:pt x="0" y="405688"/>
                  </a:lnTo>
                  <a:lnTo>
                    <a:pt x="0" y="0"/>
                  </a:lnTo>
                  <a:close/>
                </a:path>
              </a:pathLst>
            </a:custGeom>
            <a:blipFill rotWithShape="1">
              <a:blip r:embed="rId5">
                <a:alphaModFix/>
              </a:blip>
              <a:stretch>
                <a:fillRect b="0" l="0" r="0" t="0"/>
              </a:stretch>
            </a:blipFill>
            <a:ln>
              <a:noFill/>
            </a:ln>
          </p:spPr>
        </p:sp>
        <p:sp>
          <p:nvSpPr>
            <p:cNvPr id="33" name="Google Shape;33;p4"/>
            <p:cNvSpPr txBox="1"/>
            <p:nvPr/>
          </p:nvSpPr>
          <p:spPr>
            <a:xfrm>
              <a:off x="648013" y="119924"/>
              <a:ext cx="1665600" cy="306300"/>
            </a:xfrm>
            <a:prstGeom prst="rect">
              <a:avLst/>
            </a:prstGeom>
            <a:noFill/>
            <a:ln>
              <a:noFill/>
            </a:ln>
          </p:spPr>
          <p:txBody>
            <a:bodyPr anchorCtr="0" anchor="t" bIns="0" lIns="0" spcFirstLastPara="1" rIns="0" wrap="square" tIns="0">
              <a:spAutoFit/>
            </a:bodyPr>
            <a:lstStyle/>
            <a:p>
              <a:pPr indent="0" lvl="0" marL="0" marR="0" rtl="0" algn="l">
                <a:lnSpc>
                  <a:spcPct val="109042"/>
                </a:lnSpc>
                <a:spcBef>
                  <a:spcPts val="0"/>
                </a:spcBef>
                <a:spcAft>
                  <a:spcPts val="0"/>
                </a:spcAft>
                <a:buNone/>
              </a:pPr>
              <a:r>
                <a:rPr b="0" i="0" lang="en-US" sz="1493" u="none" cap="none" strike="noStrike">
                  <a:solidFill>
                    <a:srgbClr val="000002"/>
                  </a:solidFill>
                  <a:latin typeface="Anton"/>
                  <a:ea typeface="Anton"/>
                  <a:cs typeface="Anton"/>
                  <a:sym typeface="Anton"/>
                </a:rPr>
                <a:t>LOGO COMPANY</a:t>
              </a:r>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accent2"/>
        </a:solidFill>
      </p:bgPr>
    </p:bg>
    <p:spTree>
      <p:nvGrpSpPr>
        <p:cNvPr id="34" name="Shape 34"/>
        <p:cNvGrpSpPr/>
        <p:nvPr/>
      </p:nvGrpSpPr>
      <p:grpSpPr>
        <a:xfrm>
          <a:off x="0" y="0"/>
          <a:ext cx="0" cy="0"/>
          <a:chOff x="0" y="0"/>
          <a:chExt cx="0" cy="0"/>
        </a:xfrm>
      </p:grpSpPr>
      <p:pic>
        <p:nvPicPr>
          <p:cNvPr id="35" name="Google Shape;35;p5"/>
          <p:cNvPicPr preferRelativeResize="0"/>
          <p:nvPr/>
        </p:nvPicPr>
        <p:blipFill>
          <a:blip r:embed="rId2">
            <a:alphaModFix/>
          </a:blip>
          <a:stretch>
            <a:fillRect/>
          </a:stretch>
        </p:blipFill>
        <p:spPr>
          <a:xfrm>
            <a:off x="-800575" y="49274"/>
            <a:ext cx="8778949" cy="12308828"/>
          </a:xfrm>
          <a:prstGeom prst="rect">
            <a:avLst/>
          </a:prstGeom>
          <a:noFill/>
          <a:ln>
            <a:noFill/>
          </a:ln>
        </p:spPr>
      </p:pic>
      <p:pic>
        <p:nvPicPr>
          <p:cNvPr id="36" name="Google Shape;36;p5"/>
          <p:cNvPicPr preferRelativeResize="0"/>
          <p:nvPr/>
        </p:nvPicPr>
        <p:blipFill>
          <a:blip r:embed="rId3">
            <a:alphaModFix/>
          </a:blip>
          <a:stretch>
            <a:fillRect/>
          </a:stretch>
        </p:blipFill>
        <p:spPr>
          <a:xfrm>
            <a:off x="6731160" y="1047588"/>
            <a:ext cx="3399425" cy="7750420"/>
          </a:xfrm>
          <a:prstGeom prst="rect">
            <a:avLst/>
          </a:prstGeom>
          <a:noFill/>
          <a:ln>
            <a:noFill/>
          </a:ln>
        </p:spPr>
      </p:pic>
      <p:pic>
        <p:nvPicPr>
          <p:cNvPr id="37" name="Google Shape;37;p5"/>
          <p:cNvPicPr preferRelativeResize="0"/>
          <p:nvPr/>
        </p:nvPicPr>
        <p:blipFill>
          <a:blip r:embed="rId4">
            <a:alphaModFix/>
          </a:blip>
          <a:stretch>
            <a:fillRect/>
          </a:stretch>
        </p:blipFill>
        <p:spPr>
          <a:xfrm>
            <a:off x="-2285097" y="3338925"/>
            <a:ext cx="3460500" cy="7869785"/>
          </a:xfrm>
          <a:prstGeom prst="rect">
            <a:avLst/>
          </a:prstGeom>
          <a:noFill/>
          <a:ln>
            <a:noFill/>
          </a:ln>
        </p:spPr>
      </p:pic>
      <p:pic>
        <p:nvPicPr>
          <p:cNvPr id="38" name="Google Shape;38;p5"/>
          <p:cNvPicPr preferRelativeResize="0"/>
          <p:nvPr/>
        </p:nvPicPr>
        <p:blipFill>
          <a:blip r:embed="rId5">
            <a:alphaModFix/>
          </a:blip>
          <a:stretch>
            <a:fillRect/>
          </a:stretch>
        </p:blipFill>
        <p:spPr>
          <a:xfrm>
            <a:off x="3142425" y="-2184750"/>
            <a:ext cx="6355051" cy="6355051"/>
          </a:xfrm>
          <a:prstGeom prst="rect">
            <a:avLst/>
          </a:prstGeom>
          <a:noFill/>
          <a:ln>
            <a:noFill/>
          </a:ln>
        </p:spPr>
      </p:pic>
      <p:sp>
        <p:nvSpPr>
          <p:cNvPr id="39" name="Google Shape;39;p5"/>
          <p:cNvSpPr txBox="1"/>
          <p:nvPr>
            <p:ph idx="1" type="body"/>
          </p:nvPr>
        </p:nvSpPr>
        <p:spPr>
          <a:xfrm>
            <a:off x="1499745" y="5764225"/>
            <a:ext cx="4557000" cy="1500300"/>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SzPts val="1600"/>
              <a:buNone/>
              <a:defRPr/>
            </a:lvl1pPr>
            <a:lvl2pPr indent="-228600" lvl="1" marL="914400" algn="l">
              <a:spcBef>
                <a:spcPts val="360"/>
              </a:spcBef>
              <a:spcAft>
                <a:spcPts val="0"/>
              </a:spcAft>
              <a:buSzPts val="1600"/>
              <a:buNone/>
              <a:defRPr/>
            </a:lvl2pPr>
            <a:lvl3pPr indent="-228600" lvl="2" marL="1371600" algn="l">
              <a:spcBef>
                <a:spcPts val="320"/>
              </a:spcBef>
              <a:spcAft>
                <a:spcPts val="0"/>
              </a:spcAft>
              <a:buSzPts val="1600"/>
              <a:buNone/>
              <a:defRPr/>
            </a:lvl3pPr>
            <a:lvl4pPr indent="-228600" lvl="3" marL="1828800" algn="l">
              <a:spcBef>
                <a:spcPts val="280"/>
              </a:spcBef>
              <a:spcAft>
                <a:spcPts val="0"/>
              </a:spcAft>
              <a:buSzPts val="1600"/>
              <a:buNone/>
              <a:defRPr/>
            </a:lvl4pPr>
            <a:lvl5pPr indent="-228600" lvl="4" marL="2286000" algn="l">
              <a:spcBef>
                <a:spcPts val="280"/>
              </a:spcBef>
              <a:spcAft>
                <a:spcPts val="0"/>
              </a:spcAft>
              <a:buSzPts val="1600"/>
              <a:buNone/>
              <a:defRPr/>
            </a:lvl5pPr>
            <a:lvl6pPr indent="-228600" lvl="5" marL="2743200" algn="l">
              <a:spcBef>
                <a:spcPts val="280"/>
              </a:spcBef>
              <a:spcAft>
                <a:spcPts val="0"/>
              </a:spcAft>
              <a:buSzPts val="1600"/>
              <a:buNone/>
              <a:defRPr/>
            </a:lvl6pPr>
            <a:lvl7pPr indent="-228600" lvl="6" marL="3200400" algn="l">
              <a:spcBef>
                <a:spcPts val="280"/>
              </a:spcBef>
              <a:spcAft>
                <a:spcPts val="0"/>
              </a:spcAft>
              <a:buSzPts val="1600"/>
              <a:buNone/>
              <a:defRPr/>
            </a:lvl7pPr>
            <a:lvl8pPr indent="-228600" lvl="7" marL="3657600" algn="l">
              <a:spcBef>
                <a:spcPts val="280"/>
              </a:spcBef>
              <a:spcAft>
                <a:spcPts val="0"/>
              </a:spcAft>
              <a:buSzPts val="1600"/>
              <a:buNone/>
              <a:defRPr/>
            </a:lvl8pPr>
            <a:lvl9pPr indent="-228600" lvl="8" marL="4114800" algn="l">
              <a:spcBef>
                <a:spcPts val="280"/>
              </a:spcBef>
              <a:spcAft>
                <a:spcPts val="0"/>
              </a:spcAft>
              <a:buSzPts val="1600"/>
              <a:buNone/>
              <a:defRPr/>
            </a:lvl9pPr>
          </a:lstStyle>
          <a:p/>
        </p:txBody>
      </p:sp>
      <p:grpSp>
        <p:nvGrpSpPr>
          <p:cNvPr id="40" name="Google Shape;40;p5"/>
          <p:cNvGrpSpPr/>
          <p:nvPr/>
        </p:nvGrpSpPr>
        <p:grpSpPr>
          <a:xfrm>
            <a:off x="854388" y="629452"/>
            <a:ext cx="1735210" cy="392156"/>
            <a:chOff x="0" y="0"/>
            <a:chExt cx="2313613" cy="522874"/>
          </a:xfrm>
        </p:grpSpPr>
        <p:grpSp>
          <p:nvGrpSpPr>
            <p:cNvPr id="41" name="Google Shape;41;p5"/>
            <p:cNvGrpSpPr/>
            <p:nvPr/>
          </p:nvGrpSpPr>
          <p:grpSpPr>
            <a:xfrm>
              <a:off x="0" y="0"/>
              <a:ext cx="522874" cy="522874"/>
              <a:chOff x="0" y="0"/>
              <a:chExt cx="812800" cy="812800"/>
            </a:xfrm>
          </p:grpSpPr>
          <p:sp>
            <p:nvSpPr>
              <p:cNvPr id="42" name="Google Shape;42;p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DBD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 name="Google Shape;43;p5"/>
              <p:cNvSpPr txBox="1"/>
              <p:nvPr/>
            </p:nvSpPr>
            <p:spPr>
              <a:xfrm>
                <a:off x="76200" y="85725"/>
                <a:ext cx="660300" cy="651000"/>
              </a:xfrm>
              <a:prstGeom prst="rect">
                <a:avLst/>
              </a:prstGeom>
              <a:noFill/>
              <a:ln>
                <a:noFill/>
              </a:ln>
            </p:spPr>
            <p:txBody>
              <a:bodyPr anchorCtr="0" anchor="ctr" bIns="50800" lIns="50800" spcFirstLastPara="1" rIns="50800" wrap="square" tIns="50800">
                <a:noAutofit/>
              </a:bodyPr>
              <a:lstStyle/>
              <a:p>
                <a:pPr indent="0" lvl="0" marL="0" marR="0" rtl="0" algn="ctr">
                  <a:lnSpc>
                    <a:spcPct val="116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4" name="Google Shape;44;p5"/>
            <p:cNvSpPr/>
            <p:nvPr/>
          </p:nvSpPr>
          <p:spPr>
            <a:xfrm>
              <a:off x="58580" y="58580"/>
              <a:ext cx="405687" cy="405687"/>
            </a:xfrm>
            <a:custGeom>
              <a:rect b="b" l="l" r="r" t="t"/>
              <a:pathLst>
                <a:path extrusionOk="0" h="405687" w="405687">
                  <a:moveTo>
                    <a:pt x="0" y="0"/>
                  </a:moveTo>
                  <a:lnTo>
                    <a:pt x="405688" y="0"/>
                  </a:lnTo>
                  <a:lnTo>
                    <a:pt x="405688" y="405688"/>
                  </a:lnTo>
                  <a:lnTo>
                    <a:pt x="0" y="405688"/>
                  </a:lnTo>
                  <a:lnTo>
                    <a:pt x="0" y="0"/>
                  </a:lnTo>
                  <a:close/>
                </a:path>
              </a:pathLst>
            </a:custGeom>
            <a:blipFill rotWithShape="1">
              <a:blip r:embed="rId6">
                <a:alphaModFix/>
              </a:blip>
              <a:stretch>
                <a:fillRect b="0" l="0" r="0" t="0"/>
              </a:stretch>
            </a:blipFill>
            <a:ln>
              <a:noFill/>
            </a:ln>
          </p:spPr>
        </p:sp>
        <p:sp>
          <p:nvSpPr>
            <p:cNvPr id="45" name="Google Shape;45;p5"/>
            <p:cNvSpPr txBox="1"/>
            <p:nvPr/>
          </p:nvSpPr>
          <p:spPr>
            <a:xfrm>
              <a:off x="648013" y="119924"/>
              <a:ext cx="1665600" cy="306300"/>
            </a:xfrm>
            <a:prstGeom prst="rect">
              <a:avLst/>
            </a:prstGeom>
            <a:noFill/>
            <a:ln>
              <a:noFill/>
            </a:ln>
          </p:spPr>
          <p:txBody>
            <a:bodyPr anchorCtr="0" anchor="t" bIns="0" lIns="0" spcFirstLastPara="1" rIns="0" wrap="square" tIns="0">
              <a:spAutoFit/>
            </a:bodyPr>
            <a:lstStyle/>
            <a:p>
              <a:pPr indent="0" lvl="0" marL="0" marR="0" rtl="0" algn="l">
                <a:lnSpc>
                  <a:spcPct val="109042"/>
                </a:lnSpc>
                <a:spcBef>
                  <a:spcPts val="0"/>
                </a:spcBef>
                <a:spcAft>
                  <a:spcPts val="0"/>
                </a:spcAft>
                <a:buNone/>
              </a:pPr>
              <a:r>
                <a:rPr b="0" i="0" lang="en-US" sz="1493" u="none" cap="none" strike="noStrike">
                  <a:solidFill>
                    <a:srgbClr val="000002"/>
                  </a:solidFill>
                  <a:latin typeface="Anton"/>
                  <a:ea typeface="Anton"/>
                  <a:cs typeface="Anton"/>
                  <a:sym typeface="Anton"/>
                </a:rPr>
                <a:t>LOGO COMPANY</a:t>
              </a:r>
              <a:endParaRPr/>
            </a:p>
          </p:txBody>
        </p:sp>
      </p:grpSp>
      <p:sp>
        <p:nvSpPr>
          <p:cNvPr id="46" name="Google Shape;46;p5"/>
          <p:cNvSpPr txBox="1"/>
          <p:nvPr>
            <p:ph type="title"/>
          </p:nvPr>
        </p:nvSpPr>
        <p:spPr>
          <a:xfrm>
            <a:off x="291500" y="2055750"/>
            <a:ext cx="6973500" cy="1143000"/>
          </a:xfrm>
          <a:prstGeom prst="rect">
            <a:avLst/>
          </a:prstGeom>
          <a:noFill/>
          <a:ln>
            <a:noFill/>
          </a:ln>
        </p:spPr>
        <p:txBody>
          <a:bodyPr anchorCtr="0" anchor="ctr" bIns="45700" lIns="91425" spcFirstLastPara="1" rIns="91425" wrap="square" tIns="45700">
            <a:normAutofit/>
          </a:bodyPr>
          <a:lstStyle>
            <a:lvl1pPr lvl="0" marR="0">
              <a:spcBef>
                <a:spcPts val="0"/>
              </a:spcBef>
              <a:spcAft>
                <a:spcPts val="0"/>
              </a:spcAft>
              <a:buClr>
                <a:schemeClr val="dk1"/>
              </a:buClr>
              <a:buSzPts val="6300"/>
              <a:buFont typeface="Anton"/>
              <a:buNone/>
              <a:defRPr i="0" sz="6300" u="none" cap="none" strike="noStrike">
                <a:solidFill>
                  <a:schemeClr val="dk1"/>
                </a:solidFill>
                <a:latin typeface="Anton"/>
                <a:ea typeface="Anton"/>
                <a:cs typeface="Anton"/>
                <a:sym typeface="Anton"/>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bg>
      <p:bgPr>
        <a:solidFill>
          <a:schemeClr val="accent3"/>
        </a:solidFill>
      </p:bgPr>
    </p:bg>
    <p:spTree>
      <p:nvGrpSpPr>
        <p:cNvPr id="47" name="Shape 47"/>
        <p:cNvGrpSpPr/>
        <p:nvPr/>
      </p:nvGrpSpPr>
      <p:grpSpPr>
        <a:xfrm>
          <a:off x="0" y="0"/>
          <a:ext cx="0" cy="0"/>
          <a:chOff x="0" y="0"/>
          <a:chExt cx="0" cy="0"/>
        </a:xfrm>
      </p:grpSpPr>
      <p:pic>
        <p:nvPicPr>
          <p:cNvPr id="48" name="Google Shape;48;p6"/>
          <p:cNvPicPr preferRelativeResize="0"/>
          <p:nvPr/>
        </p:nvPicPr>
        <p:blipFill>
          <a:blip r:embed="rId2">
            <a:alphaModFix/>
          </a:blip>
          <a:stretch>
            <a:fillRect/>
          </a:stretch>
        </p:blipFill>
        <p:spPr>
          <a:xfrm>
            <a:off x="-800575" y="49274"/>
            <a:ext cx="8778949" cy="12308828"/>
          </a:xfrm>
          <a:prstGeom prst="rect">
            <a:avLst/>
          </a:prstGeom>
          <a:noFill/>
          <a:ln>
            <a:noFill/>
          </a:ln>
        </p:spPr>
      </p:pic>
      <p:pic>
        <p:nvPicPr>
          <p:cNvPr id="49" name="Google Shape;49;p6"/>
          <p:cNvPicPr preferRelativeResize="0"/>
          <p:nvPr/>
        </p:nvPicPr>
        <p:blipFill>
          <a:blip r:embed="rId3">
            <a:alphaModFix/>
          </a:blip>
          <a:stretch>
            <a:fillRect/>
          </a:stretch>
        </p:blipFill>
        <p:spPr>
          <a:xfrm>
            <a:off x="5250876" y="1412363"/>
            <a:ext cx="8066549" cy="4033275"/>
          </a:xfrm>
          <a:prstGeom prst="rect">
            <a:avLst/>
          </a:prstGeom>
          <a:noFill/>
          <a:ln>
            <a:noFill/>
          </a:ln>
        </p:spPr>
      </p:pic>
      <p:pic>
        <p:nvPicPr>
          <p:cNvPr id="50" name="Google Shape;50;p6"/>
          <p:cNvPicPr preferRelativeResize="0"/>
          <p:nvPr/>
        </p:nvPicPr>
        <p:blipFill>
          <a:blip r:embed="rId3">
            <a:alphaModFix/>
          </a:blip>
          <a:stretch>
            <a:fillRect/>
          </a:stretch>
        </p:blipFill>
        <p:spPr>
          <a:xfrm>
            <a:off x="-5012924" y="3810176"/>
            <a:ext cx="8066549" cy="4033275"/>
          </a:xfrm>
          <a:prstGeom prst="rect">
            <a:avLst/>
          </a:prstGeom>
          <a:noFill/>
          <a:ln>
            <a:noFill/>
          </a:ln>
        </p:spPr>
      </p:pic>
      <p:pic>
        <p:nvPicPr>
          <p:cNvPr id="51" name="Google Shape;51;p6"/>
          <p:cNvPicPr preferRelativeResize="0"/>
          <p:nvPr/>
        </p:nvPicPr>
        <p:blipFill>
          <a:blip r:embed="rId4">
            <a:alphaModFix/>
          </a:blip>
          <a:stretch>
            <a:fillRect/>
          </a:stretch>
        </p:blipFill>
        <p:spPr>
          <a:xfrm>
            <a:off x="-992112" y="2975626"/>
            <a:ext cx="1649650" cy="6567684"/>
          </a:xfrm>
          <a:prstGeom prst="rect">
            <a:avLst/>
          </a:prstGeom>
          <a:noFill/>
          <a:ln>
            <a:noFill/>
          </a:ln>
        </p:spPr>
      </p:pic>
      <p:pic>
        <p:nvPicPr>
          <p:cNvPr id="52" name="Google Shape;52;p6"/>
          <p:cNvPicPr preferRelativeResize="0"/>
          <p:nvPr/>
        </p:nvPicPr>
        <p:blipFill>
          <a:blip r:embed="rId5">
            <a:alphaModFix/>
          </a:blip>
          <a:stretch>
            <a:fillRect/>
          </a:stretch>
        </p:blipFill>
        <p:spPr>
          <a:xfrm>
            <a:off x="6783375" y="352226"/>
            <a:ext cx="2097150" cy="6558896"/>
          </a:xfrm>
          <a:prstGeom prst="rect">
            <a:avLst/>
          </a:prstGeom>
          <a:noFill/>
          <a:ln>
            <a:noFill/>
          </a:ln>
        </p:spPr>
      </p:pic>
      <p:sp>
        <p:nvSpPr>
          <p:cNvPr id="53" name="Google Shape;53;p6"/>
          <p:cNvSpPr txBox="1"/>
          <p:nvPr>
            <p:ph type="title"/>
          </p:nvPr>
        </p:nvSpPr>
        <p:spPr>
          <a:xfrm>
            <a:off x="291500" y="2055750"/>
            <a:ext cx="6973500" cy="1143000"/>
          </a:xfrm>
          <a:prstGeom prst="rect">
            <a:avLst/>
          </a:prstGeom>
          <a:noFill/>
          <a:ln>
            <a:noFill/>
          </a:ln>
        </p:spPr>
        <p:txBody>
          <a:bodyPr anchorCtr="0" anchor="ctr" bIns="45700" lIns="91425" spcFirstLastPara="1" rIns="91425" wrap="square" tIns="45700">
            <a:normAutofit/>
          </a:bodyPr>
          <a:lstStyle>
            <a:lvl1pPr lvl="0">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4" name="Google Shape;54;p6"/>
          <p:cNvSpPr txBox="1"/>
          <p:nvPr>
            <p:ph idx="1" type="body"/>
          </p:nvPr>
        </p:nvSpPr>
        <p:spPr>
          <a:xfrm>
            <a:off x="291500" y="4358500"/>
            <a:ext cx="4356000" cy="3071100"/>
          </a:xfrm>
          <a:prstGeom prst="rect">
            <a:avLst/>
          </a:prstGeom>
          <a:noFill/>
          <a:ln>
            <a:noFill/>
          </a:ln>
        </p:spPr>
        <p:txBody>
          <a:bodyPr anchorCtr="0" anchor="t" bIns="45700" lIns="91425" spcFirstLastPara="1" rIns="91425" wrap="square" tIns="45700">
            <a:normAutofit/>
          </a:bodyPr>
          <a:lstStyle>
            <a:lvl1pPr indent="-330200" lvl="0" marL="457200" algn="l">
              <a:spcBef>
                <a:spcPts val="560"/>
              </a:spcBef>
              <a:spcAft>
                <a:spcPts val="0"/>
              </a:spcAft>
              <a:buClr>
                <a:schemeClr val="dk1"/>
              </a:buClr>
              <a:buSzPts val="1600"/>
              <a:buChar char="•"/>
              <a:defRPr/>
            </a:lvl1pPr>
            <a:lvl2pPr indent="-330200" lvl="1" marL="914400" algn="l">
              <a:spcBef>
                <a:spcPts val="480"/>
              </a:spcBef>
              <a:spcAft>
                <a:spcPts val="0"/>
              </a:spcAft>
              <a:buClr>
                <a:schemeClr val="dk1"/>
              </a:buClr>
              <a:buSzPts val="1600"/>
              <a:buChar char="–"/>
              <a:defRPr/>
            </a:lvl2pPr>
            <a:lvl3pPr indent="-330200" lvl="2" marL="1371600" algn="l">
              <a:spcBef>
                <a:spcPts val="400"/>
              </a:spcBef>
              <a:spcAft>
                <a:spcPts val="0"/>
              </a:spcAft>
              <a:buClr>
                <a:schemeClr val="dk1"/>
              </a:buClr>
              <a:buSzPts val="1600"/>
              <a:buChar char="•"/>
              <a:defRPr/>
            </a:lvl3pPr>
            <a:lvl4pPr indent="-330200" lvl="3" marL="1828800" algn="l">
              <a:spcBef>
                <a:spcPts val="360"/>
              </a:spcBef>
              <a:spcAft>
                <a:spcPts val="0"/>
              </a:spcAft>
              <a:buClr>
                <a:schemeClr val="dk1"/>
              </a:buClr>
              <a:buSzPts val="1600"/>
              <a:buChar char="–"/>
              <a:defRPr/>
            </a:lvl4pPr>
            <a:lvl5pPr indent="-330200" lvl="4" marL="2286000" algn="l">
              <a:spcBef>
                <a:spcPts val="360"/>
              </a:spcBef>
              <a:spcAft>
                <a:spcPts val="0"/>
              </a:spcAft>
              <a:buClr>
                <a:schemeClr val="dk1"/>
              </a:buClr>
              <a:buSzPts val="1600"/>
              <a:buChar char="»"/>
              <a:defRPr/>
            </a:lvl5pPr>
            <a:lvl6pPr indent="-330200" lvl="5" marL="2743200" algn="l">
              <a:spcBef>
                <a:spcPts val="360"/>
              </a:spcBef>
              <a:spcAft>
                <a:spcPts val="0"/>
              </a:spcAft>
              <a:buClr>
                <a:schemeClr val="dk1"/>
              </a:buClr>
              <a:buSzPts val="1600"/>
              <a:buChar char="•"/>
              <a:defRPr/>
            </a:lvl6pPr>
            <a:lvl7pPr indent="-330200" lvl="6" marL="3200400" algn="l">
              <a:spcBef>
                <a:spcPts val="360"/>
              </a:spcBef>
              <a:spcAft>
                <a:spcPts val="0"/>
              </a:spcAft>
              <a:buClr>
                <a:schemeClr val="dk1"/>
              </a:buClr>
              <a:buSzPts val="1600"/>
              <a:buChar char="•"/>
              <a:defRPr/>
            </a:lvl7pPr>
            <a:lvl8pPr indent="-330200" lvl="7" marL="3657600" algn="l">
              <a:spcBef>
                <a:spcPts val="360"/>
              </a:spcBef>
              <a:spcAft>
                <a:spcPts val="0"/>
              </a:spcAft>
              <a:buClr>
                <a:schemeClr val="dk1"/>
              </a:buClr>
              <a:buSzPts val="1600"/>
              <a:buChar char="•"/>
              <a:defRPr/>
            </a:lvl8pPr>
            <a:lvl9pPr indent="-330200" lvl="8" marL="4114800" algn="l">
              <a:spcBef>
                <a:spcPts val="360"/>
              </a:spcBef>
              <a:spcAft>
                <a:spcPts val="0"/>
              </a:spcAft>
              <a:buClr>
                <a:schemeClr val="dk1"/>
              </a:buClr>
              <a:buSzPts val="1600"/>
              <a:buChar char="•"/>
              <a:defRPr/>
            </a:lvl9pPr>
          </a:lstStyle>
          <a:p/>
        </p:txBody>
      </p:sp>
      <p:sp>
        <p:nvSpPr>
          <p:cNvPr id="55" name="Google Shape;55;p6"/>
          <p:cNvSpPr txBox="1"/>
          <p:nvPr>
            <p:ph idx="2" type="body"/>
          </p:nvPr>
        </p:nvSpPr>
        <p:spPr>
          <a:xfrm>
            <a:off x="1644850" y="7429600"/>
            <a:ext cx="4451100" cy="3071100"/>
          </a:xfrm>
          <a:prstGeom prst="rect">
            <a:avLst/>
          </a:prstGeom>
          <a:noFill/>
          <a:ln>
            <a:noFill/>
          </a:ln>
        </p:spPr>
        <p:txBody>
          <a:bodyPr anchorCtr="0" anchor="t" bIns="45700" lIns="91425" spcFirstLastPara="1" rIns="91425" wrap="square" tIns="45700">
            <a:normAutofit/>
          </a:bodyPr>
          <a:lstStyle>
            <a:lvl1pPr indent="-330200" lvl="0" marL="457200" algn="l">
              <a:spcBef>
                <a:spcPts val="560"/>
              </a:spcBef>
              <a:spcAft>
                <a:spcPts val="0"/>
              </a:spcAft>
              <a:buClr>
                <a:schemeClr val="dk1"/>
              </a:buClr>
              <a:buSzPts val="1600"/>
              <a:buChar char="•"/>
              <a:defRPr/>
            </a:lvl1pPr>
            <a:lvl2pPr indent="-330200" lvl="1" marL="914400" algn="l">
              <a:spcBef>
                <a:spcPts val="480"/>
              </a:spcBef>
              <a:spcAft>
                <a:spcPts val="0"/>
              </a:spcAft>
              <a:buClr>
                <a:schemeClr val="dk1"/>
              </a:buClr>
              <a:buSzPts val="1600"/>
              <a:buChar char="–"/>
              <a:defRPr/>
            </a:lvl2pPr>
            <a:lvl3pPr indent="-330200" lvl="2" marL="1371600" algn="l">
              <a:spcBef>
                <a:spcPts val="400"/>
              </a:spcBef>
              <a:spcAft>
                <a:spcPts val="0"/>
              </a:spcAft>
              <a:buClr>
                <a:schemeClr val="dk1"/>
              </a:buClr>
              <a:buSzPts val="1600"/>
              <a:buChar char="•"/>
              <a:defRPr/>
            </a:lvl3pPr>
            <a:lvl4pPr indent="-330200" lvl="3" marL="1828800" algn="l">
              <a:spcBef>
                <a:spcPts val="360"/>
              </a:spcBef>
              <a:spcAft>
                <a:spcPts val="0"/>
              </a:spcAft>
              <a:buClr>
                <a:schemeClr val="dk1"/>
              </a:buClr>
              <a:buSzPts val="1600"/>
              <a:buChar char="–"/>
              <a:defRPr/>
            </a:lvl4pPr>
            <a:lvl5pPr indent="-330200" lvl="4" marL="2286000" algn="l">
              <a:spcBef>
                <a:spcPts val="360"/>
              </a:spcBef>
              <a:spcAft>
                <a:spcPts val="0"/>
              </a:spcAft>
              <a:buClr>
                <a:schemeClr val="dk1"/>
              </a:buClr>
              <a:buSzPts val="1600"/>
              <a:buChar char="»"/>
              <a:defRPr/>
            </a:lvl5pPr>
            <a:lvl6pPr indent="-330200" lvl="5" marL="2743200" algn="l">
              <a:spcBef>
                <a:spcPts val="360"/>
              </a:spcBef>
              <a:spcAft>
                <a:spcPts val="0"/>
              </a:spcAft>
              <a:buClr>
                <a:schemeClr val="dk1"/>
              </a:buClr>
              <a:buSzPts val="1600"/>
              <a:buChar char="•"/>
              <a:defRPr/>
            </a:lvl6pPr>
            <a:lvl7pPr indent="-330200" lvl="6" marL="3200400" algn="l">
              <a:spcBef>
                <a:spcPts val="360"/>
              </a:spcBef>
              <a:spcAft>
                <a:spcPts val="0"/>
              </a:spcAft>
              <a:buClr>
                <a:schemeClr val="dk1"/>
              </a:buClr>
              <a:buSzPts val="1600"/>
              <a:buChar char="•"/>
              <a:defRPr/>
            </a:lvl7pPr>
            <a:lvl8pPr indent="-330200" lvl="7" marL="3657600" algn="l">
              <a:spcBef>
                <a:spcPts val="360"/>
              </a:spcBef>
              <a:spcAft>
                <a:spcPts val="0"/>
              </a:spcAft>
              <a:buClr>
                <a:schemeClr val="dk1"/>
              </a:buClr>
              <a:buSzPts val="1600"/>
              <a:buChar char="•"/>
              <a:defRPr/>
            </a:lvl8pPr>
            <a:lvl9pPr indent="-330200" lvl="8" marL="4114800" algn="l">
              <a:spcBef>
                <a:spcPts val="360"/>
              </a:spcBef>
              <a:spcAft>
                <a:spcPts val="0"/>
              </a:spcAft>
              <a:buClr>
                <a:schemeClr val="dk1"/>
              </a:buClr>
              <a:buSzPts val="1600"/>
              <a:buChar char="•"/>
              <a:defRPr/>
            </a:lvl9pPr>
          </a:lstStyle>
          <a:p/>
        </p:txBody>
      </p:sp>
      <p:grpSp>
        <p:nvGrpSpPr>
          <p:cNvPr id="56" name="Google Shape;56;p6"/>
          <p:cNvGrpSpPr/>
          <p:nvPr/>
        </p:nvGrpSpPr>
        <p:grpSpPr>
          <a:xfrm>
            <a:off x="854388" y="629452"/>
            <a:ext cx="1735210" cy="392156"/>
            <a:chOff x="0" y="0"/>
            <a:chExt cx="2313613" cy="522874"/>
          </a:xfrm>
        </p:grpSpPr>
        <p:grpSp>
          <p:nvGrpSpPr>
            <p:cNvPr id="57" name="Google Shape;57;p6"/>
            <p:cNvGrpSpPr/>
            <p:nvPr/>
          </p:nvGrpSpPr>
          <p:grpSpPr>
            <a:xfrm>
              <a:off x="0" y="0"/>
              <a:ext cx="522874" cy="522874"/>
              <a:chOff x="0" y="0"/>
              <a:chExt cx="812800" cy="812800"/>
            </a:xfrm>
          </p:grpSpPr>
          <p:sp>
            <p:nvSpPr>
              <p:cNvPr id="58" name="Google Shape;58;p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DBD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6"/>
              <p:cNvSpPr txBox="1"/>
              <p:nvPr/>
            </p:nvSpPr>
            <p:spPr>
              <a:xfrm>
                <a:off x="76200" y="85725"/>
                <a:ext cx="660300" cy="651000"/>
              </a:xfrm>
              <a:prstGeom prst="rect">
                <a:avLst/>
              </a:prstGeom>
              <a:noFill/>
              <a:ln>
                <a:noFill/>
              </a:ln>
            </p:spPr>
            <p:txBody>
              <a:bodyPr anchorCtr="0" anchor="ctr" bIns="50800" lIns="50800" spcFirstLastPara="1" rIns="50800" wrap="square" tIns="50800">
                <a:noAutofit/>
              </a:bodyPr>
              <a:lstStyle/>
              <a:p>
                <a:pPr indent="0" lvl="0" marL="0" marR="0" rtl="0" algn="ctr">
                  <a:lnSpc>
                    <a:spcPct val="116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0" name="Google Shape;60;p6"/>
            <p:cNvSpPr/>
            <p:nvPr/>
          </p:nvSpPr>
          <p:spPr>
            <a:xfrm>
              <a:off x="58580" y="58580"/>
              <a:ext cx="405687" cy="405687"/>
            </a:xfrm>
            <a:custGeom>
              <a:rect b="b" l="l" r="r" t="t"/>
              <a:pathLst>
                <a:path extrusionOk="0" h="405687" w="405687">
                  <a:moveTo>
                    <a:pt x="0" y="0"/>
                  </a:moveTo>
                  <a:lnTo>
                    <a:pt x="405688" y="0"/>
                  </a:lnTo>
                  <a:lnTo>
                    <a:pt x="405688" y="405688"/>
                  </a:lnTo>
                  <a:lnTo>
                    <a:pt x="0" y="405688"/>
                  </a:lnTo>
                  <a:lnTo>
                    <a:pt x="0" y="0"/>
                  </a:lnTo>
                  <a:close/>
                </a:path>
              </a:pathLst>
            </a:custGeom>
            <a:blipFill rotWithShape="1">
              <a:blip r:embed="rId6">
                <a:alphaModFix/>
              </a:blip>
              <a:stretch>
                <a:fillRect b="0" l="0" r="0" t="0"/>
              </a:stretch>
            </a:blipFill>
            <a:ln>
              <a:noFill/>
            </a:ln>
          </p:spPr>
        </p:sp>
        <p:sp>
          <p:nvSpPr>
            <p:cNvPr id="61" name="Google Shape;61;p6"/>
            <p:cNvSpPr txBox="1"/>
            <p:nvPr/>
          </p:nvSpPr>
          <p:spPr>
            <a:xfrm>
              <a:off x="648013" y="119924"/>
              <a:ext cx="1665600" cy="306300"/>
            </a:xfrm>
            <a:prstGeom prst="rect">
              <a:avLst/>
            </a:prstGeom>
            <a:noFill/>
            <a:ln>
              <a:noFill/>
            </a:ln>
          </p:spPr>
          <p:txBody>
            <a:bodyPr anchorCtr="0" anchor="t" bIns="0" lIns="0" spcFirstLastPara="1" rIns="0" wrap="square" tIns="0">
              <a:spAutoFit/>
            </a:bodyPr>
            <a:lstStyle/>
            <a:p>
              <a:pPr indent="0" lvl="0" marL="0" marR="0" rtl="0" algn="l">
                <a:lnSpc>
                  <a:spcPct val="109042"/>
                </a:lnSpc>
                <a:spcBef>
                  <a:spcPts val="0"/>
                </a:spcBef>
                <a:spcAft>
                  <a:spcPts val="0"/>
                </a:spcAft>
                <a:buNone/>
              </a:pPr>
              <a:r>
                <a:rPr b="0" i="0" lang="en-US" sz="1493" u="none" cap="none" strike="noStrike">
                  <a:solidFill>
                    <a:srgbClr val="000002"/>
                  </a:solidFill>
                  <a:latin typeface="Anton"/>
                  <a:ea typeface="Anton"/>
                  <a:cs typeface="Anton"/>
                  <a:sym typeface="Anton"/>
                </a:rPr>
                <a:t>LOGO COMPANY</a:t>
              </a: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bg>
      <p:bgPr>
        <a:solidFill>
          <a:schemeClr val="dk2"/>
        </a:solidFill>
      </p:bgPr>
    </p:bg>
    <p:spTree>
      <p:nvGrpSpPr>
        <p:cNvPr id="62" name="Shape 62"/>
        <p:cNvGrpSpPr/>
        <p:nvPr/>
      </p:nvGrpSpPr>
      <p:grpSpPr>
        <a:xfrm>
          <a:off x="0" y="0"/>
          <a:ext cx="0" cy="0"/>
          <a:chOff x="0" y="0"/>
          <a:chExt cx="0" cy="0"/>
        </a:xfrm>
      </p:grpSpPr>
      <p:pic>
        <p:nvPicPr>
          <p:cNvPr id="63" name="Google Shape;63;p7"/>
          <p:cNvPicPr preferRelativeResize="0"/>
          <p:nvPr/>
        </p:nvPicPr>
        <p:blipFill>
          <a:blip r:embed="rId2">
            <a:alphaModFix/>
          </a:blip>
          <a:stretch>
            <a:fillRect/>
          </a:stretch>
        </p:blipFill>
        <p:spPr>
          <a:xfrm>
            <a:off x="-853341" y="-1939875"/>
            <a:ext cx="9265230" cy="12633277"/>
          </a:xfrm>
          <a:prstGeom prst="rect">
            <a:avLst/>
          </a:prstGeom>
          <a:noFill/>
          <a:ln>
            <a:noFill/>
          </a:ln>
        </p:spPr>
      </p:pic>
      <p:pic>
        <p:nvPicPr>
          <p:cNvPr id="64" name="Google Shape;64;p7"/>
          <p:cNvPicPr preferRelativeResize="0"/>
          <p:nvPr/>
        </p:nvPicPr>
        <p:blipFill>
          <a:blip r:embed="rId3">
            <a:alphaModFix/>
          </a:blip>
          <a:stretch>
            <a:fillRect/>
          </a:stretch>
        </p:blipFill>
        <p:spPr>
          <a:xfrm>
            <a:off x="-1911350" y="6294675"/>
            <a:ext cx="5190950" cy="5915558"/>
          </a:xfrm>
          <a:prstGeom prst="rect">
            <a:avLst/>
          </a:prstGeom>
          <a:noFill/>
          <a:ln>
            <a:noFill/>
          </a:ln>
        </p:spPr>
      </p:pic>
      <p:pic>
        <p:nvPicPr>
          <p:cNvPr id="65" name="Google Shape;65;p7"/>
          <p:cNvPicPr preferRelativeResize="0"/>
          <p:nvPr/>
        </p:nvPicPr>
        <p:blipFill>
          <a:blip r:embed="rId4">
            <a:alphaModFix/>
          </a:blip>
          <a:stretch>
            <a:fillRect/>
          </a:stretch>
        </p:blipFill>
        <p:spPr>
          <a:xfrm>
            <a:off x="6122548" y="-4684875"/>
            <a:ext cx="3460500" cy="7883630"/>
          </a:xfrm>
          <a:prstGeom prst="rect">
            <a:avLst/>
          </a:prstGeom>
          <a:noFill/>
          <a:ln>
            <a:noFill/>
          </a:ln>
        </p:spPr>
      </p:pic>
      <p:pic>
        <p:nvPicPr>
          <p:cNvPr id="66" name="Google Shape;66;p7"/>
          <p:cNvPicPr preferRelativeResize="0"/>
          <p:nvPr/>
        </p:nvPicPr>
        <p:blipFill>
          <a:blip r:embed="rId5">
            <a:alphaModFix/>
          </a:blip>
          <a:stretch>
            <a:fillRect/>
          </a:stretch>
        </p:blipFill>
        <p:spPr>
          <a:xfrm>
            <a:off x="4007625" y="-1195825"/>
            <a:ext cx="6131438" cy="4315125"/>
          </a:xfrm>
          <a:prstGeom prst="rect">
            <a:avLst/>
          </a:prstGeom>
          <a:noFill/>
          <a:ln>
            <a:noFill/>
          </a:ln>
        </p:spPr>
      </p:pic>
      <p:sp>
        <p:nvSpPr>
          <p:cNvPr id="67" name="Google Shape;67;p7"/>
          <p:cNvSpPr txBox="1"/>
          <p:nvPr>
            <p:ph type="title"/>
          </p:nvPr>
        </p:nvSpPr>
        <p:spPr>
          <a:xfrm>
            <a:off x="291500" y="2055750"/>
            <a:ext cx="6973500" cy="1143000"/>
          </a:xfrm>
          <a:prstGeom prst="rect">
            <a:avLst/>
          </a:prstGeom>
          <a:noFill/>
          <a:ln>
            <a:noFill/>
          </a:ln>
        </p:spPr>
        <p:txBody>
          <a:bodyPr anchorCtr="0" anchor="ctr" bIns="45700" lIns="91425" spcFirstLastPara="1" rIns="91425" wrap="square" tIns="45700">
            <a:normAutofit/>
          </a:bodyPr>
          <a:lstStyle>
            <a:lvl1pPr lvl="0">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8" name="Google Shape;68;p7"/>
          <p:cNvSpPr txBox="1"/>
          <p:nvPr>
            <p:ph idx="1" type="body"/>
          </p:nvPr>
        </p:nvSpPr>
        <p:spPr>
          <a:xfrm>
            <a:off x="854400" y="4417200"/>
            <a:ext cx="4567200" cy="2952900"/>
          </a:xfrm>
          <a:prstGeom prst="rect">
            <a:avLst/>
          </a:prstGeom>
          <a:noFill/>
          <a:ln>
            <a:noFill/>
          </a:ln>
        </p:spPr>
        <p:txBody>
          <a:bodyPr anchorCtr="0" anchor="t" bIns="45700" lIns="91425" spcFirstLastPara="1" rIns="91425" wrap="square" tIns="45700">
            <a:normAutofit/>
          </a:bodyPr>
          <a:lstStyle>
            <a:lvl1pPr indent="-330200" lvl="0" marL="457200" algn="l">
              <a:spcBef>
                <a:spcPts val="480"/>
              </a:spcBef>
              <a:spcAft>
                <a:spcPts val="0"/>
              </a:spcAft>
              <a:buClr>
                <a:schemeClr val="dk1"/>
              </a:buClr>
              <a:buSzPts val="1600"/>
              <a:buChar char="•"/>
              <a:defRPr/>
            </a:lvl1pPr>
            <a:lvl2pPr indent="-330200" lvl="1" marL="914400" algn="l">
              <a:spcBef>
                <a:spcPts val="400"/>
              </a:spcBef>
              <a:spcAft>
                <a:spcPts val="0"/>
              </a:spcAft>
              <a:buClr>
                <a:schemeClr val="dk1"/>
              </a:buClr>
              <a:buSzPts val="1600"/>
              <a:buChar char="–"/>
              <a:defRPr/>
            </a:lvl2pPr>
            <a:lvl3pPr indent="-330200" lvl="2" marL="1371600" algn="l">
              <a:spcBef>
                <a:spcPts val="360"/>
              </a:spcBef>
              <a:spcAft>
                <a:spcPts val="0"/>
              </a:spcAft>
              <a:buClr>
                <a:schemeClr val="dk1"/>
              </a:buClr>
              <a:buSzPts val="1600"/>
              <a:buChar char="•"/>
              <a:defRPr/>
            </a:lvl3pPr>
            <a:lvl4pPr indent="-330200" lvl="3" marL="1828800" algn="l">
              <a:spcBef>
                <a:spcPts val="320"/>
              </a:spcBef>
              <a:spcAft>
                <a:spcPts val="0"/>
              </a:spcAft>
              <a:buClr>
                <a:schemeClr val="dk1"/>
              </a:buClr>
              <a:buSzPts val="1600"/>
              <a:buChar char="–"/>
              <a:defRPr/>
            </a:lvl4pPr>
            <a:lvl5pPr indent="-330200" lvl="4" marL="2286000" algn="l">
              <a:spcBef>
                <a:spcPts val="320"/>
              </a:spcBef>
              <a:spcAft>
                <a:spcPts val="0"/>
              </a:spcAft>
              <a:buClr>
                <a:schemeClr val="dk1"/>
              </a:buClr>
              <a:buSzPts val="1600"/>
              <a:buChar char="»"/>
              <a:defRPr/>
            </a:lvl5pPr>
            <a:lvl6pPr indent="-330200" lvl="5" marL="2743200" algn="l">
              <a:spcBef>
                <a:spcPts val="320"/>
              </a:spcBef>
              <a:spcAft>
                <a:spcPts val="0"/>
              </a:spcAft>
              <a:buClr>
                <a:schemeClr val="dk1"/>
              </a:buClr>
              <a:buSzPts val="1600"/>
              <a:buChar char="•"/>
              <a:defRPr/>
            </a:lvl6pPr>
            <a:lvl7pPr indent="-330200" lvl="6" marL="3200400" algn="l">
              <a:spcBef>
                <a:spcPts val="320"/>
              </a:spcBef>
              <a:spcAft>
                <a:spcPts val="0"/>
              </a:spcAft>
              <a:buClr>
                <a:schemeClr val="dk1"/>
              </a:buClr>
              <a:buSzPts val="1600"/>
              <a:buChar char="•"/>
              <a:defRPr/>
            </a:lvl7pPr>
            <a:lvl8pPr indent="-330200" lvl="7" marL="3657600" algn="l">
              <a:spcBef>
                <a:spcPts val="320"/>
              </a:spcBef>
              <a:spcAft>
                <a:spcPts val="0"/>
              </a:spcAft>
              <a:buClr>
                <a:schemeClr val="dk1"/>
              </a:buClr>
              <a:buSzPts val="1600"/>
              <a:buChar char="•"/>
              <a:defRPr/>
            </a:lvl8pPr>
            <a:lvl9pPr indent="-330200" lvl="8" marL="4114800" algn="l">
              <a:spcBef>
                <a:spcPts val="320"/>
              </a:spcBef>
              <a:spcAft>
                <a:spcPts val="0"/>
              </a:spcAft>
              <a:buClr>
                <a:schemeClr val="dk1"/>
              </a:buClr>
              <a:buSzPts val="1600"/>
              <a:buChar char="•"/>
              <a:defRPr/>
            </a:lvl9pPr>
          </a:lstStyle>
          <a:p/>
        </p:txBody>
      </p:sp>
      <p:sp>
        <p:nvSpPr>
          <p:cNvPr id="69" name="Google Shape;69;p7"/>
          <p:cNvSpPr txBox="1"/>
          <p:nvPr>
            <p:ph idx="2" type="body"/>
          </p:nvPr>
        </p:nvSpPr>
        <p:spPr>
          <a:xfrm>
            <a:off x="1291425" y="7215175"/>
            <a:ext cx="5201400" cy="3190800"/>
          </a:xfrm>
          <a:prstGeom prst="rect">
            <a:avLst/>
          </a:prstGeom>
          <a:noFill/>
          <a:ln>
            <a:noFill/>
          </a:ln>
        </p:spPr>
        <p:txBody>
          <a:bodyPr anchorCtr="0" anchor="t" bIns="45700" lIns="91425" spcFirstLastPara="1" rIns="91425" wrap="square" tIns="45700">
            <a:normAutofit/>
          </a:bodyPr>
          <a:lstStyle>
            <a:lvl1pPr indent="-330200" lvl="0" marL="457200" algn="l">
              <a:spcBef>
                <a:spcPts val="480"/>
              </a:spcBef>
              <a:spcAft>
                <a:spcPts val="0"/>
              </a:spcAft>
              <a:buClr>
                <a:schemeClr val="dk1"/>
              </a:buClr>
              <a:buSzPts val="1600"/>
              <a:buChar char="•"/>
              <a:defRPr/>
            </a:lvl1pPr>
            <a:lvl2pPr indent="-330200" lvl="1" marL="914400" algn="l">
              <a:spcBef>
                <a:spcPts val="400"/>
              </a:spcBef>
              <a:spcAft>
                <a:spcPts val="0"/>
              </a:spcAft>
              <a:buClr>
                <a:schemeClr val="dk1"/>
              </a:buClr>
              <a:buSzPts val="1600"/>
              <a:buChar char="–"/>
              <a:defRPr/>
            </a:lvl2pPr>
            <a:lvl3pPr indent="-330200" lvl="2" marL="1371600" algn="l">
              <a:spcBef>
                <a:spcPts val="360"/>
              </a:spcBef>
              <a:spcAft>
                <a:spcPts val="0"/>
              </a:spcAft>
              <a:buClr>
                <a:schemeClr val="dk1"/>
              </a:buClr>
              <a:buSzPts val="1600"/>
              <a:buChar char="•"/>
              <a:defRPr/>
            </a:lvl3pPr>
            <a:lvl4pPr indent="-330200" lvl="3" marL="1828800" algn="l">
              <a:spcBef>
                <a:spcPts val="320"/>
              </a:spcBef>
              <a:spcAft>
                <a:spcPts val="0"/>
              </a:spcAft>
              <a:buClr>
                <a:schemeClr val="dk1"/>
              </a:buClr>
              <a:buSzPts val="1600"/>
              <a:buChar char="–"/>
              <a:defRPr/>
            </a:lvl4pPr>
            <a:lvl5pPr indent="-330200" lvl="4" marL="2286000" algn="l">
              <a:spcBef>
                <a:spcPts val="320"/>
              </a:spcBef>
              <a:spcAft>
                <a:spcPts val="0"/>
              </a:spcAft>
              <a:buClr>
                <a:schemeClr val="dk1"/>
              </a:buClr>
              <a:buSzPts val="1600"/>
              <a:buChar char="»"/>
              <a:defRPr/>
            </a:lvl5pPr>
            <a:lvl6pPr indent="-330200" lvl="5" marL="2743200" algn="l">
              <a:spcBef>
                <a:spcPts val="320"/>
              </a:spcBef>
              <a:spcAft>
                <a:spcPts val="0"/>
              </a:spcAft>
              <a:buClr>
                <a:schemeClr val="dk1"/>
              </a:buClr>
              <a:buSzPts val="1600"/>
              <a:buChar char="•"/>
              <a:defRPr/>
            </a:lvl6pPr>
            <a:lvl7pPr indent="-330200" lvl="6" marL="3200400" algn="l">
              <a:spcBef>
                <a:spcPts val="320"/>
              </a:spcBef>
              <a:spcAft>
                <a:spcPts val="0"/>
              </a:spcAft>
              <a:buClr>
                <a:schemeClr val="dk1"/>
              </a:buClr>
              <a:buSzPts val="1600"/>
              <a:buChar char="•"/>
              <a:defRPr/>
            </a:lvl7pPr>
            <a:lvl8pPr indent="-330200" lvl="7" marL="3657600" algn="l">
              <a:spcBef>
                <a:spcPts val="320"/>
              </a:spcBef>
              <a:spcAft>
                <a:spcPts val="0"/>
              </a:spcAft>
              <a:buClr>
                <a:schemeClr val="dk1"/>
              </a:buClr>
              <a:buSzPts val="1600"/>
              <a:buChar char="•"/>
              <a:defRPr/>
            </a:lvl8pPr>
            <a:lvl9pPr indent="-330200" lvl="8" marL="4114800" algn="l">
              <a:spcBef>
                <a:spcPts val="320"/>
              </a:spcBef>
              <a:spcAft>
                <a:spcPts val="0"/>
              </a:spcAft>
              <a:buClr>
                <a:schemeClr val="dk1"/>
              </a:buClr>
              <a:buSzPts val="1600"/>
              <a:buChar char="•"/>
              <a:defRPr/>
            </a:lvl9pPr>
          </a:lstStyle>
          <a:p/>
        </p:txBody>
      </p:sp>
      <p:grpSp>
        <p:nvGrpSpPr>
          <p:cNvPr id="70" name="Google Shape;70;p7"/>
          <p:cNvGrpSpPr/>
          <p:nvPr/>
        </p:nvGrpSpPr>
        <p:grpSpPr>
          <a:xfrm>
            <a:off x="854388" y="629452"/>
            <a:ext cx="1735210" cy="392156"/>
            <a:chOff x="0" y="0"/>
            <a:chExt cx="2313613" cy="522874"/>
          </a:xfrm>
        </p:grpSpPr>
        <p:grpSp>
          <p:nvGrpSpPr>
            <p:cNvPr id="71" name="Google Shape;71;p7"/>
            <p:cNvGrpSpPr/>
            <p:nvPr/>
          </p:nvGrpSpPr>
          <p:grpSpPr>
            <a:xfrm>
              <a:off x="0" y="0"/>
              <a:ext cx="522874" cy="522874"/>
              <a:chOff x="0" y="0"/>
              <a:chExt cx="812800" cy="812800"/>
            </a:xfrm>
          </p:grpSpPr>
          <p:sp>
            <p:nvSpPr>
              <p:cNvPr id="72" name="Google Shape;72;p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DBD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7"/>
              <p:cNvSpPr txBox="1"/>
              <p:nvPr/>
            </p:nvSpPr>
            <p:spPr>
              <a:xfrm>
                <a:off x="76200" y="85725"/>
                <a:ext cx="660300" cy="651000"/>
              </a:xfrm>
              <a:prstGeom prst="rect">
                <a:avLst/>
              </a:prstGeom>
              <a:noFill/>
              <a:ln>
                <a:noFill/>
              </a:ln>
            </p:spPr>
            <p:txBody>
              <a:bodyPr anchorCtr="0" anchor="ctr" bIns="50800" lIns="50800" spcFirstLastPara="1" rIns="50800" wrap="square" tIns="50800">
                <a:noAutofit/>
              </a:bodyPr>
              <a:lstStyle/>
              <a:p>
                <a:pPr indent="0" lvl="0" marL="0" marR="0" rtl="0" algn="ctr">
                  <a:lnSpc>
                    <a:spcPct val="116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74" name="Google Shape;74;p7"/>
            <p:cNvSpPr/>
            <p:nvPr/>
          </p:nvSpPr>
          <p:spPr>
            <a:xfrm>
              <a:off x="58580" y="58580"/>
              <a:ext cx="405687" cy="405687"/>
            </a:xfrm>
            <a:custGeom>
              <a:rect b="b" l="l" r="r" t="t"/>
              <a:pathLst>
                <a:path extrusionOk="0" h="405687" w="405687">
                  <a:moveTo>
                    <a:pt x="0" y="0"/>
                  </a:moveTo>
                  <a:lnTo>
                    <a:pt x="405688" y="0"/>
                  </a:lnTo>
                  <a:lnTo>
                    <a:pt x="405688" y="405688"/>
                  </a:lnTo>
                  <a:lnTo>
                    <a:pt x="0" y="405688"/>
                  </a:lnTo>
                  <a:lnTo>
                    <a:pt x="0" y="0"/>
                  </a:lnTo>
                  <a:close/>
                </a:path>
              </a:pathLst>
            </a:custGeom>
            <a:blipFill rotWithShape="1">
              <a:blip r:embed="rId6">
                <a:alphaModFix/>
              </a:blip>
              <a:stretch>
                <a:fillRect b="0" l="0" r="0" t="0"/>
              </a:stretch>
            </a:blipFill>
            <a:ln>
              <a:noFill/>
            </a:ln>
          </p:spPr>
        </p:sp>
        <p:sp>
          <p:nvSpPr>
            <p:cNvPr id="75" name="Google Shape;75;p7"/>
            <p:cNvSpPr txBox="1"/>
            <p:nvPr/>
          </p:nvSpPr>
          <p:spPr>
            <a:xfrm>
              <a:off x="648013" y="119924"/>
              <a:ext cx="1665600" cy="306300"/>
            </a:xfrm>
            <a:prstGeom prst="rect">
              <a:avLst/>
            </a:prstGeom>
            <a:noFill/>
            <a:ln>
              <a:noFill/>
            </a:ln>
          </p:spPr>
          <p:txBody>
            <a:bodyPr anchorCtr="0" anchor="t" bIns="0" lIns="0" spcFirstLastPara="1" rIns="0" wrap="square" tIns="0">
              <a:spAutoFit/>
            </a:bodyPr>
            <a:lstStyle/>
            <a:p>
              <a:pPr indent="0" lvl="0" marL="0" marR="0" rtl="0" algn="l">
                <a:lnSpc>
                  <a:spcPct val="109042"/>
                </a:lnSpc>
                <a:spcBef>
                  <a:spcPts val="0"/>
                </a:spcBef>
                <a:spcAft>
                  <a:spcPts val="0"/>
                </a:spcAft>
                <a:buNone/>
              </a:pPr>
              <a:r>
                <a:rPr b="0" i="0" lang="en-US" sz="1493" u="none" cap="none" strike="noStrike">
                  <a:solidFill>
                    <a:srgbClr val="000002"/>
                  </a:solidFill>
                  <a:latin typeface="Anton"/>
                  <a:ea typeface="Anton"/>
                  <a:cs typeface="Anton"/>
                  <a:sym typeface="Anton"/>
                </a:rPr>
                <a:t>LOGO COMPANY</a:t>
              </a:r>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bg>
      <p:bgPr>
        <a:solidFill>
          <a:schemeClr val="dk2"/>
        </a:solidFill>
      </p:bgPr>
    </p:bg>
    <p:spTree>
      <p:nvGrpSpPr>
        <p:cNvPr id="76" name="Shape 76"/>
        <p:cNvGrpSpPr/>
        <p:nvPr/>
      </p:nvGrpSpPr>
      <p:grpSpPr>
        <a:xfrm>
          <a:off x="0" y="0"/>
          <a:ext cx="0" cy="0"/>
          <a:chOff x="0" y="0"/>
          <a:chExt cx="0" cy="0"/>
        </a:xfrm>
      </p:grpSpPr>
      <p:pic>
        <p:nvPicPr>
          <p:cNvPr id="77" name="Google Shape;77;p8"/>
          <p:cNvPicPr preferRelativeResize="0"/>
          <p:nvPr/>
        </p:nvPicPr>
        <p:blipFill>
          <a:blip r:embed="rId2">
            <a:alphaModFix/>
          </a:blip>
          <a:stretch>
            <a:fillRect/>
          </a:stretch>
        </p:blipFill>
        <p:spPr>
          <a:xfrm>
            <a:off x="-753125" y="-1483505"/>
            <a:ext cx="9177152" cy="12521482"/>
          </a:xfrm>
          <a:prstGeom prst="rect">
            <a:avLst/>
          </a:prstGeom>
          <a:noFill/>
          <a:ln>
            <a:noFill/>
          </a:ln>
        </p:spPr>
      </p:pic>
      <p:pic>
        <p:nvPicPr>
          <p:cNvPr id="78" name="Google Shape;78;p8"/>
          <p:cNvPicPr preferRelativeResize="0"/>
          <p:nvPr/>
        </p:nvPicPr>
        <p:blipFill>
          <a:blip r:embed="rId3">
            <a:alphaModFix/>
          </a:blip>
          <a:stretch>
            <a:fillRect/>
          </a:stretch>
        </p:blipFill>
        <p:spPr>
          <a:xfrm>
            <a:off x="3200174" y="-3581812"/>
            <a:ext cx="7293376" cy="7743250"/>
          </a:xfrm>
          <a:prstGeom prst="rect">
            <a:avLst/>
          </a:prstGeom>
          <a:noFill/>
          <a:ln>
            <a:noFill/>
          </a:ln>
        </p:spPr>
      </p:pic>
      <p:sp>
        <p:nvSpPr>
          <p:cNvPr id="79" name="Google Shape;79;p8"/>
          <p:cNvSpPr txBox="1"/>
          <p:nvPr>
            <p:ph type="title"/>
          </p:nvPr>
        </p:nvSpPr>
        <p:spPr>
          <a:xfrm>
            <a:off x="291500" y="2055750"/>
            <a:ext cx="6973500" cy="1143000"/>
          </a:xfrm>
          <a:prstGeom prst="rect">
            <a:avLst/>
          </a:prstGeom>
          <a:noFill/>
          <a:ln>
            <a:noFill/>
          </a:ln>
        </p:spPr>
        <p:txBody>
          <a:bodyPr anchorCtr="0" anchor="ctr" bIns="45700" lIns="91425" spcFirstLastPara="1" rIns="91425" wrap="square" tIns="45700">
            <a:normAutofit/>
          </a:bodyPr>
          <a:lstStyle>
            <a:lvl1pPr lvl="0">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grpSp>
        <p:nvGrpSpPr>
          <p:cNvPr id="80" name="Google Shape;80;p8"/>
          <p:cNvGrpSpPr/>
          <p:nvPr/>
        </p:nvGrpSpPr>
        <p:grpSpPr>
          <a:xfrm>
            <a:off x="854388" y="629452"/>
            <a:ext cx="1735210" cy="392156"/>
            <a:chOff x="0" y="0"/>
            <a:chExt cx="2313613" cy="522874"/>
          </a:xfrm>
        </p:grpSpPr>
        <p:grpSp>
          <p:nvGrpSpPr>
            <p:cNvPr id="81" name="Google Shape;81;p8"/>
            <p:cNvGrpSpPr/>
            <p:nvPr/>
          </p:nvGrpSpPr>
          <p:grpSpPr>
            <a:xfrm>
              <a:off x="0" y="0"/>
              <a:ext cx="522874" cy="522874"/>
              <a:chOff x="0" y="0"/>
              <a:chExt cx="812800" cy="812800"/>
            </a:xfrm>
          </p:grpSpPr>
          <p:sp>
            <p:nvSpPr>
              <p:cNvPr id="82" name="Google Shape;82;p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DBD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p8"/>
              <p:cNvSpPr txBox="1"/>
              <p:nvPr/>
            </p:nvSpPr>
            <p:spPr>
              <a:xfrm>
                <a:off x="76200" y="85725"/>
                <a:ext cx="660300" cy="651000"/>
              </a:xfrm>
              <a:prstGeom prst="rect">
                <a:avLst/>
              </a:prstGeom>
              <a:noFill/>
              <a:ln>
                <a:noFill/>
              </a:ln>
            </p:spPr>
            <p:txBody>
              <a:bodyPr anchorCtr="0" anchor="ctr" bIns="50800" lIns="50800" spcFirstLastPara="1" rIns="50800" wrap="square" tIns="50800">
                <a:noAutofit/>
              </a:bodyPr>
              <a:lstStyle/>
              <a:p>
                <a:pPr indent="0" lvl="0" marL="0" marR="0" rtl="0" algn="ctr">
                  <a:lnSpc>
                    <a:spcPct val="116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84" name="Google Shape;84;p8"/>
            <p:cNvSpPr/>
            <p:nvPr/>
          </p:nvSpPr>
          <p:spPr>
            <a:xfrm>
              <a:off x="58580" y="58580"/>
              <a:ext cx="405687" cy="405687"/>
            </a:xfrm>
            <a:custGeom>
              <a:rect b="b" l="l" r="r" t="t"/>
              <a:pathLst>
                <a:path extrusionOk="0" h="405687" w="405687">
                  <a:moveTo>
                    <a:pt x="0" y="0"/>
                  </a:moveTo>
                  <a:lnTo>
                    <a:pt x="405688" y="0"/>
                  </a:lnTo>
                  <a:lnTo>
                    <a:pt x="405688" y="405688"/>
                  </a:lnTo>
                  <a:lnTo>
                    <a:pt x="0" y="405688"/>
                  </a:lnTo>
                  <a:lnTo>
                    <a:pt x="0" y="0"/>
                  </a:lnTo>
                  <a:close/>
                </a:path>
              </a:pathLst>
            </a:custGeom>
            <a:blipFill rotWithShape="1">
              <a:blip r:embed="rId4">
                <a:alphaModFix/>
              </a:blip>
              <a:stretch>
                <a:fillRect b="0" l="0" r="0" t="0"/>
              </a:stretch>
            </a:blipFill>
            <a:ln>
              <a:noFill/>
            </a:ln>
          </p:spPr>
        </p:sp>
        <p:sp>
          <p:nvSpPr>
            <p:cNvPr id="85" name="Google Shape;85;p8"/>
            <p:cNvSpPr txBox="1"/>
            <p:nvPr/>
          </p:nvSpPr>
          <p:spPr>
            <a:xfrm>
              <a:off x="648013" y="119924"/>
              <a:ext cx="1665600" cy="306300"/>
            </a:xfrm>
            <a:prstGeom prst="rect">
              <a:avLst/>
            </a:prstGeom>
            <a:noFill/>
            <a:ln>
              <a:noFill/>
            </a:ln>
          </p:spPr>
          <p:txBody>
            <a:bodyPr anchorCtr="0" anchor="t" bIns="0" lIns="0" spcFirstLastPara="1" rIns="0" wrap="square" tIns="0">
              <a:spAutoFit/>
            </a:bodyPr>
            <a:lstStyle/>
            <a:p>
              <a:pPr indent="0" lvl="0" marL="0" marR="0" rtl="0" algn="l">
                <a:lnSpc>
                  <a:spcPct val="109042"/>
                </a:lnSpc>
                <a:spcBef>
                  <a:spcPts val="0"/>
                </a:spcBef>
                <a:spcAft>
                  <a:spcPts val="0"/>
                </a:spcAft>
                <a:buNone/>
              </a:pPr>
              <a:r>
                <a:rPr b="0" i="0" lang="en-US" sz="1493" u="none" cap="none" strike="noStrike">
                  <a:solidFill>
                    <a:srgbClr val="000002"/>
                  </a:solidFill>
                  <a:latin typeface="Anton"/>
                  <a:ea typeface="Anton"/>
                  <a:cs typeface="Anton"/>
                  <a:sym typeface="Anton"/>
                </a:rPr>
                <a:t>LOGO COMPANY</a:t>
              </a:r>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bg>
      <p:bgPr>
        <a:solidFill>
          <a:schemeClr val="accent3"/>
        </a:solidFill>
      </p:bgPr>
    </p:bg>
    <p:spTree>
      <p:nvGrpSpPr>
        <p:cNvPr id="86" name="Shape 86"/>
        <p:cNvGrpSpPr/>
        <p:nvPr/>
      </p:nvGrpSpPr>
      <p:grpSpPr>
        <a:xfrm>
          <a:off x="0" y="0"/>
          <a:ext cx="0" cy="0"/>
          <a:chOff x="0" y="0"/>
          <a:chExt cx="0" cy="0"/>
        </a:xfrm>
      </p:grpSpPr>
      <p:pic>
        <p:nvPicPr>
          <p:cNvPr id="87" name="Google Shape;87;p9"/>
          <p:cNvPicPr preferRelativeResize="0"/>
          <p:nvPr/>
        </p:nvPicPr>
        <p:blipFill>
          <a:blip r:embed="rId2">
            <a:alphaModFix/>
          </a:blip>
          <a:stretch>
            <a:fillRect/>
          </a:stretch>
        </p:blipFill>
        <p:spPr>
          <a:xfrm>
            <a:off x="-800575" y="49274"/>
            <a:ext cx="8778949" cy="12308828"/>
          </a:xfrm>
          <a:prstGeom prst="rect">
            <a:avLst/>
          </a:prstGeom>
          <a:noFill/>
          <a:ln>
            <a:noFill/>
          </a:ln>
        </p:spPr>
      </p:pic>
      <p:pic>
        <p:nvPicPr>
          <p:cNvPr id="88" name="Google Shape;88;p9"/>
          <p:cNvPicPr preferRelativeResize="0"/>
          <p:nvPr/>
        </p:nvPicPr>
        <p:blipFill>
          <a:blip r:embed="rId3">
            <a:alphaModFix/>
          </a:blip>
          <a:stretch>
            <a:fillRect/>
          </a:stretch>
        </p:blipFill>
        <p:spPr>
          <a:xfrm>
            <a:off x="4335700" y="1918800"/>
            <a:ext cx="5581550" cy="6655135"/>
          </a:xfrm>
          <a:prstGeom prst="rect">
            <a:avLst/>
          </a:prstGeom>
          <a:noFill/>
          <a:ln>
            <a:noFill/>
          </a:ln>
        </p:spPr>
      </p:pic>
      <p:pic>
        <p:nvPicPr>
          <p:cNvPr id="89" name="Google Shape;89;p9"/>
          <p:cNvPicPr preferRelativeResize="0"/>
          <p:nvPr/>
        </p:nvPicPr>
        <p:blipFill>
          <a:blip r:embed="rId4">
            <a:alphaModFix/>
          </a:blip>
          <a:stretch>
            <a:fillRect/>
          </a:stretch>
        </p:blipFill>
        <p:spPr>
          <a:xfrm>
            <a:off x="3029100" y="-1032175"/>
            <a:ext cx="6537517" cy="3149450"/>
          </a:xfrm>
          <a:prstGeom prst="rect">
            <a:avLst/>
          </a:prstGeom>
          <a:noFill/>
          <a:ln>
            <a:noFill/>
          </a:ln>
        </p:spPr>
      </p:pic>
      <p:sp>
        <p:nvSpPr>
          <p:cNvPr id="90" name="Google Shape;90;p9"/>
          <p:cNvSpPr txBox="1"/>
          <p:nvPr>
            <p:ph idx="1" type="body"/>
          </p:nvPr>
        </p:nvSpPr>
        <p:spPr>
          <a:xfrm>
            <a:off x="1222400" y="7158825"/>
            <a:ext cx="5111700" cy="2925600"/>
          </a:xfrm>
          <a:prstGeom prst="rect">
            <a:avLst/>
          </a:prstGeom>
          <a:noFill/>
          <a:ln>
            <a:noFill/>
          </a:ln>
        </p:spPr>
        <p:txBody>
          <a:bodyPr anchorCtr="0" anchor="t" bIns="45700" lIns="91425" spcFirstLastPara="1" rIns="91425" wrap="square" tIns="45700">
            <a:normAutofit/>
          </a:bodyPr>
          <a:lstStyle>
            <a:lvl1pPr indent="-330200" lvl="0" marL="457200" algn="l">
              <a:spcBef>
                <a:spcPts val="640"/>
              </a:spcBef>
              <a:spcAft>
                <a:spcPts val="0"/>
              </a:spcAft>
              <a:buClr>
                <a:schemeClr val="dk1"/>
              </a:buClr>
              <a:buSzPts val="1600"/>
              <a:buChar char="•"/>
              <a:defRPr/>
            </a:lvl1pPr>
            <a:lvl2pPr indent="-330200" lvl="1" marL="914400" algn="l">
              <a:spcBef>
                <a:spcPts val="560"/>
              </a:spcBef>
              <a:spcAft>
                <a:spcPts val="0"/>
              </a:spcAft>
              <a:buClr>
                <a:schemeClr val="dk1"/>
              </a:buClr>
              <a:buSzPts val="1600"/>
              <a:buChar char="–"/>
              <a:defRPr/>
            </a:lvl2pPr>
            <a:lvl3pPr indent="-330200" lvl="2" marL="1371600" algn="l">
              <a:spcBef>
                <a:spcPts val="480"/>
              </a:spcBef>
              <a:spcAft>
                <a:spcPts val="0"/>
              </a:spcAft>
              <a:buClr>
                <a:schemeClr val="dk1"/>
              </a:buClr>
              <a:buSzPts val="1600"/>
              <a:buChar char="•"/>
              <a:defRPr/>
            </a:lvl3pPr>
            <a:lvl4pPr indent="-330200" lvl="3" marL="1828800" algn="l">
              <a:spcBef>
                <a:spcPts val="400"/>
              </a:spcBef>
              <a:spcAft>
                <a:spcPts val="0"/>
              </a:spcAft>
              <a:buClr>
                <a:schemeClr val="dk1"/>
              </a:buClr>
              <a:buSzPts val="1600"/>
              <a:buChar char="–"/>
              <a:defRPr/>
            </a:lvl4pPr>
            <a:lvl5pPr indent="-330200" lvl="4" marL="2286000" algn="l">
              <a:spcBef>
                <a:spcPts val="400"/>
              </a:spcBef>
              <a:spcAft>
                <a:spcPts val="0"/>
              </a:spcAft>
              <a:buClr>
                <a:schemeClr val="dk1"/>
              </a:buClr>
              <a:buSzPts val="1600"/>
              <a:buChar char="»"/>
              <a:defRPr/>
            </a:lvl5pPr>
            <a:lvl6pPr indent="-330200" lvl="5" marL="2743200" algn="l">
              <a:spcBef>
                <a:spcPts val="400"/>
              </a:spcBef>
              <a:spcAft>
                <a:spcPts val="0"/>
              </a:spcAft>
              <a:buClr>
                <a:schemeClr val="dk1"/>
              </a:buClr>
              <a:buSzPts val="1600"/>
              <a:buChar char="•"/>
              <a:defRPr/>
            </a:lvl6pPr>
            <a:lvl7pPr indent="-330200" lvl="6" marL="3200400" algn="l">
              <a:spcBef>
                <a:spcPts val="400"/>
              </a:spcBef>
              <a:spcAft>
                <a:spcPts val="0"/>
              </a:spcAft>
              <a:buClr>
                <a:schemeClr val="dk1"/>
              </a:buClr>
              <a:buSzPts val="1600"/>
              <a:buChar char="•"/>
              <a:defRPr/>
            </a:lvl7pPr>
            <a:lvl8pPr indent="-330200" lvl="7" marL="3657600" algn="l">
              <a:spcBef>
                <a:spcPts val="400"/>
              </a:spcBef>
              <a:spcAft>
                <a:spcPts val="0"/>
              </a:spcAft>
              <a:buClr>
                <a:schemeClr val="dk1"/>
              </a:buClr>
              <a:buSzPts val="1600"/>
              <a:buChar char="•"/>
              <a:defRPr/>
            </a:lvl8pPr>
            <a:lvl9pPr indent="-330200" lvl="8" marL="4114800" algn="l">
              <a:spcBef>
                <a:spcPts val="400"/>
              </a:spcBef>
              <a:spcAft>
                <a:spcPts val="0"/>
              </a:spcAft>
              <a:buClr>
                <a:schemeClr val="dk1"/>
              </a:buClr>
              <a:buSzPts val="1600"/>
              <a:buChar char="•"/>
              <a:defRPr/>
            </a:lvl9pPr>
          </a:lstStyle>
          <a:p/>
        </p:txBody>
      </p:sp>
      <p:sp>
        <p:nvSpPr>
          <p:cNvPr id="91" name="Google Shape;91;p9"/>
          <p:cNvSpPr txBox="1"/>
          <p:nvPr>
            <p:ph idx="2" type="body"/>
          </p:nvPr>
        </p:nvSpPr>
        <p:spPr>
          <a:xfrm>
            <a:off x="774700" y="4233050"/>
            <a:ext cx="5301600" cy="2660700"/>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600"/>
              <a:buNone/>
              <a:defRPr/>
            </a:lvl1pPr>
            <a:lvl2pPr indent="-228600" lvl="1" marL="914400" algn="l">
              <a:spcBef>
                <a:spcPts val="240"/>
              </a:spcBef>
              <a:spcAft>
                <a:spcPts val="0"/>
              </a:spcAft>
              <a:buClr>
                <a:schemeClr val="dk1"/>
              </a:buClr>
              <a:buSzPts val="1600"/>
              <a:buNone/>
              <a:defRPr/>
            </a:lvl2pPr>
            <a:lvl3pPr indent="-228600" lvl="2" marL="1371600" algn="l">
              <a:spcBef>
                <a:spcPts val="200"/>
              </a:spcBef>
              <a:spcAft>
                <a:spcPts val="0"/>
              </a:spcAft>
              <a:buClr>
                <a:schemeClr val="dk1"/>
              </a:buClr>
              <a:buSzPts val="1600"/>
              <a:buNone/>
              <a:defRPr/>
            </a:lvl3pPr>
            <a:lvl4pPr indent="-228600" lvl="3" marL="1828800" algn="l">
              <a:spcBef>
                <a:spcPts val="180"/>
              </a:spcBef>
              <a:spcAft>
                <a:spcPts val="0"/>
              </a:spcAft>
              <a:buClr>
                <a:schemeClr val="dk1"/>
              </a:buClr>
              <a:buSzPts val="1600"/>
              <a:buNone/>
              <a:defRPr/>
            </a:lvl4pPr>
            <a:lvl5pPr indent="-228600" lvl="4" marL="2286000" algn="l">
              <a:spcBef>
                <a:spcPts val="180"/>
              </a:spcBef>
              <a:spcAft>
                <a:spcPts val="0"/>
              </a:spcAft>
              <a:buClr>
                <a:schemeClr val="dk1"/>
              </a:buClr>
              <a:buSzPts val="1600"/>
              <a:buNone/>
              <a:defRPr/>
            </a:lvl5pPr>
            <a:lvl6pPr indent="-228600" lvl="5" marL="2743200" algn="l">
              <a:spcBef>
                <a:spcPts val="180"/>
              </a:spcBef>
              <a:spcAft>
                <a:spcPts val="0"/>
              </a:spcAft>
              <a:buClr>
                <a:schemeClr val="dk1"/>
              </a:buClr>
              <a:buSzPts val="1600"/>
              <a:buNone/>
              <a:defRPr/>
            </a:lvl6pPr>
            <a:lvl7pPr indent="-228600" lvl="6" marL="3200400" algn="l">
              <a:spcBef>
                <a:spcPts val="180"/>
              </a:spcBef>
              <a:spcAft>
                <a:spcPts val="0"/>
              </a:spcAft>
              <a:buClr>
                <a:schemeClr val="dk1"/>
              </a:buClr>
              <a:buSzPts val="1600"/>
              <a:buNone/>
              <a:defRPr/>
            </a:lvl7pPr>
            <a:lvl8pPr indent="-228600" lvl="7" marL="3657600" algn="l">
              <a:spcBef>
                <a:spcPts val="180"/>
              </a:spcBef>
              <a:spcAft>
                <a:spcPts val="0"/>
              </a:spcAft>
              <a:buClr>
                <a:schemeClr val="dk1"/>
              </a:buClr>
              <a:buSzPts val="1600"/>
              <a:buNone/>
              <a:defRPr/>
            </a:lvl8pPr>
            <a:lvl9pPr indent="-228600" lvl="8" marL="4114800" algn="l">
              <a:spcBef>
                <a:spcPts val="180"/>
              </a:spcBef>
              <a:spcAft>
                <a:spcPts val="0"/>
              </a:spcAft>
              <a:buClr>
                <a:schemeClr val="dk1"/>
              </a:buClr>
              <a:buSzPts val="1600"/>
              <a:buNone/>
              <a:defRPr/>
            </a:lvl9pPr>
          </a:lstStyle>
          <a:p/>
        </p:txBody>
      </p:sp>
      <p:grpSp>
        <p:nvGrpSpPr>
          <p:cNvPr id="92" name="Google Shape;92;p9"/>
          <p:cNvGrpSpPr/>
          <p:nvPr/>
        </p:nvGrpSpPr>
        <p:grpSpPr>
          <a:xfrm>
            <a:off x="854388" y="629452"/>
            <a:ext cx="1735210" cy="392156"/>
            <a:chOff x="0" y="0"/>
            <a:chExt cx="2313613" cy="522874"/>
          </a:xfrm>
        </p:grpSpPr>
        <p:grpSp>
          <p:nvGrpSpPr>
            <p:cNvPr id="93" name="Google Shape;93;p9"/>
            <p:cNvGrpSpPr/>
            <p:nvPr/>
          </p:nvGrpSpPr>
          <p:grpSpPr>
            <a:xfrm>
              <a:off x="0" y="0"/>
              <a:ext cx="522874" cy="522874"/>
              <a:chOff x="0" y="0"/>
              <a:chExt cx="812800" cy="812800"/>
            </a:xfrm>
          </p:grpSpPr>
          <p:sp>
            <p:nvSpPr>
              <p:cNvPr id="94" name="Google Shape;94;p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DBD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 name="Google Shape;95;p9"/>
              <p:cNvSpPr txBox="1"/>
              <p:nvPr/>
            </p:nvSpPr>
            <p:spPr>
              <a:xfrm>
                <a:off x="76200" y="85725"/>
                <a:ext cx="660300" cy="651000"/>
              </a:xfrm>
              <a:prstGeom prst="rect">
                <a:avLst/>
              </a:prstGeom>
              <a:noFill/>
              <a:ln>
                <a:noFill/>
              </a:ln>
            </p:spPr>
            <p:txBody>
              <a:bodyPr anchorCtr="0" anchor="ctr" bIns="50800" lIns="50800" spcFirstLastPara="1" rIns="50800" wrap="square" tIns="50800">
                <a:noAutofit/>
              </a:bodyPr>
              <a:lstStyle/>
              <a:p>
                <a:pPr indent="0" lvl="0" marL="0" marR="0" rtl="0" algn="ctr">
                  <a:lnSpc>
                    <a:spcPct val="116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96" name="Google Shape;96;p9"/>
            <p:cNvSpPr/>
            <p:nvPr/>
          </p:nvSpPr>
          <p:spPr>
            <a:xfrm>
              <a:off x="58580" y="58580"/>
              <a:ext cx="405687" cy="405687"/>
            </a:xfrm>
            <a:custGeom>
              <a:rect b="b" l="l" r="r" t="t"/>
              <a:pathLst>
                <a:path extrusionOk="0" h="405687" w="405687">
                  <a:moveTo>
                    <a:pt x="0" y="0"/>
                  </a:moveTo>
                  <a:lnTo>
                    <a:pt x="405688" y="0"/>
                  </a:lnTo>
                  <a:lnTo>
                    <a:pt x="405688" y="405688"/>
                  </a:lnTo>
                  <a:lnTo>
                    <a:pt x="0" y="405688"/>
                  </a:lnTo>
                  <a:lnTo>
                    <a:pt x="0" y="0"/>
                  </a:lnTo>
                  <a:close/>
                </a:path>
              </a:pathLst>
            </a:custGeom>
            <a:blipFill rotWithShape="1">
              <a:blip r:embed="rId5">
                <a:alphaModFix/>
              </a:blip>
              <a:stretch>
                <a:fillRect b="0" l="0" r="0" t="0"/>
              </a:stretch>
            </a:blipFill>
            <a:ln>
              <a:noFill/>
            </a:ln>
          </p:spPr>
        </p:sp>
        <p:sp>
          <p:nvSpPr>
            <p:cNvPr id="97" name="Google Shape;97;p9"/>
            <p:cNvSpPr txBox="1"/>
            <p:nvPr/>
          </p:nvSpPr>
          <p:spPr>
            <a:xfrm>
              <a:off x="648013" y="119924"/>
              <a:ext cx="1665600" cy="306300"/>
            </a:xfrm>
            <a:prstGeom prst="rect">
              <a:avLst/>
            </a:prstGeom>
            <a:noFill/>
            <a:ln>
              <a:noFill/>
            </a:ln>
          </p:spPr>
          <p:txBody>
            <a:bodyPr anchorCtr="0" anchor="t" bIns="0" lIns="0" spcFirstLastPara="1" rIns="0" wrap="square" tIns="0">
              <a:spAutoFit/>
            </a:bodyPr>
            <a:lstStyle/>
            <a:p>
              <a:pPr indent="0" lvl="0" marL="0" marR="0" rtl="0" algn="l">
                <a:lnSpc>
                  <a:spcPct val="109042"/>
                </a:lnSpc>
                <a:spcBef>
                  <a:spcPts val="0"/>
                </a:spcBef>
                <a:spcAft>
                  <a:spcPts val="0"/>
                </a:spcAft>
                <a:buNone/>
              </a:pPr>
              <a:r>
                <a:rPr b="0" i="0" lang="en-US" sz="1493" u="none" cap="none" strike="noStrike">
                  <a:solidFill>
                    <a:srgbClr val="000002"/>
                  </a:solidFill>
                  <a:latin typeface="Anton"/>
                  <a:ea typeface="Anton"/>
                  <a:cs typeface="Anton"/>
                  <a:sym typeface="Anton"/>
                </a:rPr>
                <a:t>LOGO COMPANY</a:t>
              </a:r>
              <a:endParaRPr/>
            </a:p>
          </p:txBody>
        </p:sp>
      </p:grpSp>
      <p:sp>
        <p:nvSpPr>
          <p:cNvPr id="98" name="Google Shape;98;p9"/>
          <p:cNvSpPr txBox="1"/>
          <p:nvPr>
            <p:ph type="title"/>
          </p:nvPr>
        </p:nvSpPr>
        <p:spPr>
          <a:xfrm>
            <a:off x="291500" y="2055750"/>
            <a:ext cx="6973500" cy="1143000"/>
          </a:xfrm>
          <a:prstGeom prst="rect">
            <a:avLst/>
          </a:prstGeom>
          <a:noFill/>
          <a:ln>
            <a:noFill/>
          </a:ln>
        </p:spPr>
        <p:txBody>
          <a:bodyPr anchorCtr="0" anchor="ctr" bIns="45700" lIns="91425" spcFirstLastPara="1" rIns="91425" wrap="square" tIns="45700">
            <a:normAutofit/>
          </a:bodyPr>
          <a:lstStyle>
            <a:lvl1pPr lvl="0" marR="0">
              <a:spcBef>
                <a:spcPts val="0"/>
              </a:spcBef>
              <a:spcAft>
                <a:spcPts val="0"/>
              </a:spcAft>
              <a:buClr>
                <a:schemeClr val="dk1"/>
              </a:buClr>
              <a:buSzPts val="6300"/>
              <a:buFont typeface="Anton"/>
              <a:buNone/>
              <a:defRPr i="0" sz="6300" u="none" cap="none" strike="noStrike">
                <a:solidFill>
                  <a:schemeClr val="dk1"/>
                </a:solidFill>
                <a:latin typeface="Anton"/>
                <a:ea typeface="Anton"/>
                <a:cs typeface="Anton"/>
                <a:sym typeface="Anton"/>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bg>
      <p:bgPr>
        <a:solidFill>
          <a:schemeClr val="accent1"/>
        </a:solidFill>
      </p:bgPr>
    </p:bg>
    <p:spTree>
      <p:nvGrpSpPr>
        <p:cNvPr id="99" name="Shape 99"/>
        <p:cNvGrpSpPr/>
        <p:nvPr/>
      </p:nvGrpSpPr>
      <p:grpSpPr>
        <a:xfrm>
          <a:off x="0" y="0"/>
          <a:ext cx="0" cy="0"/>
          <a:chOff x="0" y="0"/>
          <a:chExt cx="0" cy="0"/>
        </a:xfrm>
      </p:grpSpPr>
      <p:pic>
        <p:nvPicPr>
          <p:cNvPr id="100" name="Google Shape;100;p10"/>
          <p:cNvPicPr preferRelativeResize="0"/>
          <p:nvPr/>
        </p:nvPicPr>
        <p:blipFill>
          <a:blip r:embed="rId2">
            <a:alphaModFix/>
          </a:blip>
          <a:stretch>
            <a:fillRect/>
          </a:stretch>
        </p:blipFill>
        <p:spPr>
          <a:xfrm>
            <a:off x="-922600" y="-97500"/>
            <a:ext cx="8778949" cy="12156401"/>
          </a:xfrm>
          <a:prstGeom prst="rect">
            <a:avLst/>
          </a:prstGeom>
          <a:noFill/>
          <a:ln>
            <a:noFill/>
          </a:ln>
        </p:spPr>
      </p:pic>
      <p:sp>
        <p:nvSpPr>
          <p:cNvPr id="101" name="Google Shape;101;p10"/>
          <p:cNvSpPr/>
          <p:nvPr>
            <p:ph idx="2" type="pic"/>
          </p:nvPr>
        </p:nvSpPr>
        <p:spPr>
          <a:xfrm>
            <a:off x="3615524" y="7929400"/>
            <a:ext cx="2996400" cy="2247300"/>
          </a:xfrm>
          <a:prstGeom prst="rect">
            <a:avLst/>
          </a:prstGeom>
          <a:noFill/>
          <a:ln>
            <a:noFill/>
          </a:ln>
        </p:spPr>
      </p:sp>
      <p:sp>
        <p:nvSpPr>
          <p:cNvPr id="102" name="Google Shape;102;p10"/>
          <p:cNvSpPr txBox="1"/>
          <p:nvPr>
            <p:ph idx="1" type="body"/>
          </p:nvPr>
        </p:nvSpPr>
        <p:spPr>
          <a:xfrm>
            <a:off x="755038" y="4451863"/>
            <a:ext cx="5486400" cy="804900"/>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600"/>
              <a:buNone/>
              <a:defRPr/>
            </a:lvl1pPr>
            <a:lvl2pPr indent="-228600" lvl="1" marL="914400" algn="l">
              <a:spcBef>
                <a:spcPts val="240"/>
              </a:spcBef>
              <a:spcAft>
                <a:spcPts val="0"/>
              </a:spcAft>
              <a:buClr>
                <a:schemeClr val="dk1"/>
              </a:buClr>
              <a:buSzPts val="1600"/>
              <a:buNone/>
              <a:defRPr/>
            </a:lvl2pPr>
            <a:lvl3pPr indent="-228600" lvl="2" marL="1371600" algn="l">
              <a:spcBef>
                <a:spcPts val="200"/>
              </a:spcBef>
              <a:spcAft>
                <a:spcPts val="0"/>
              </a:spcAft>
              <a:buClr>
                <a:schemeClr val="dk1"/>
              </a:buClr>
              <a:buSzPts val="1600"/>
              <a:buNone/>
              <a:defRPr/>
            </a:lvl3pPr>
            <a:lvl4pPr indent="-228600" lvl="3" marL="1828800" algn="l">
              <a:spcBef>
                <a:spcPts val="180"/>
              </a:spcBef>
              <a:spcAft>
                <a:spcPts val="0"/>
              </a:spcAft>
              <a:buClr>
                <a:schemeClr val="dk1"/>
              </a:buClr>
              <a:buSzPts val="1600"/>
              <a:buNone/>
              <a:defRPr/>
            </a:lvl4pPr>
            <a:lvl5pPr indent="-228600" lvl="4" marL="2286000" algn="l">
              <a:spcBef>
                <a:spcPts val="180"/>
              </a:spcBef>
              <a:spcAft>
                <a:spcPts val="0"/>
              </a:spcAft>
              <a:buClr>
                <a:schemeClr val="dk1"/>
              </a:buClr>
              <a:buSzPts val="1600"/>
              <a:buNone/>
              <a:defRPr/>
            </a:lvl5pPr>
            <a:lvl6pPr indent="-228600" lvl="5" marL="2743200" algn="l">
              <a:spcBef>
                <a:spcPts val="180"/>
              </a:spcBef>
              <a:spcAft>
                <a:spcPts val="0"/>
              </a:spcAft>
              <a:buClr>
                <a:schemeClr val="dk1"/>
              </a:buClr>
              <a:buSzPts val="1600"/>
              <a:buNone/>
              <a:defRPr/>
            </a:lvl6pPr>
            <a:lvl7pPr indent="-228600" lvl="6" marL="3200400" algn="l">
              <a:spcBef>
                <a:spcPts val="180"/>
              </a:spcBef>
              <a:spcAft>
                <a:spcPts val="0"/>
              </a:spcAft>
              <a:buClr>
                <a:schemeClr val="dk1"/>
              </a:buClr>
              <a:buSzPts val="1600"/>
              <a:buNone/>
              <a:defRPr/>
            </a:lvl7pPr>
            <a:lvl8pPr indent="-228600" lvl="7" marL="3657600" algn="l">
              <a:spcBef>
                <a:spcPts val="180"/>
              </a:spcBef>
              <a:spcAft>
                <a:spcPts val="0"/>
              </a:spcAft>
              <a:buClr>
                <a:schemeClr val="dk1"/>
              </a:buClr>
              <a:buSzPts val="1600"/>
              <a:buNone/>
              <a:defRPr/>
            </a:lvl8pPr>
            <a:lvl9pPr indent="-228600" lvl="8" marL="4114800" algn="l">
              <a:spcBef>
                <a:spcPts val="180"/>
              </a:spcBef>
              <a:spcAft>
                <a:spcPts val="0"/>
              </a:spcAft>
              <a:buClr>
                <a:schemeClr val="dk1"/>
              </a:buClr>
              <a:buSzPts val="1600"/>
              <a:buNone/>
              <a:defRPr/>
            </a:lvl9pPr>
          </a:lstStyle>
          <a:p/>
        </p:txBody>
      </p:sp>
      <p:grpSp>
        <p:nvGrpSpPr>
          <p:cNvPr id="103" name="Google Shape;103;p10"/>
          <p:cNvGrpSpPr/>
          <p:nvPr/>
        </p:nvGrpSpPr>
        <p:grpSpPr>
          <a:xfrm>
            <a:off x="854388" y="629452"/>
            <a:ext cx="1735210" cy="392156"/>
            <a:chOff x="0" y="0"/>
            <a:chExt cx="2313613" cy="522874"/>
          </a:xfrm>
        </p:grpSpPr>
        <p:grpSp>
          <p:nvGrpSpPr>
            <p:cNvPr id="104" name="Google Shape;104;p10"/>
            <p:cNvGrpSpPr/>
            <p:nvPr/>
          </p:nvGrpSpPr>
          <p:grpSpPr>
            <a:xfrm>
              <a:off x="0" y="0"/>
              <a:ext cx="522874" cy="522874"/>
              <a:chOff x="0" y="0"/>
              <a:chExt cx="812800" cy="812800"/>
            </a:xfrm>
          </p:grpSpPr>
          <p:sp>
            <p:nvSpPr>
              <p:cNvPr id="105" name="Google Shape;105;p1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DBD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p10"/>
              <p:cNvSpPr txBox="1"/>
              <p:nvPr/>
            </p:nvSpPr>
            <p:spPr>
              <a:xfrm>
                <a:off x="76200" y="85725"/>
                <a:ext cx="660300" cy="651000"/>
              </a:xfrm>
              <a:prstGeom prst="rect">
                <a:avLst/>
              </a:prstGeom>
              <a:noFill/>
              <a:ln>
                <a:noFill/>
              </a:ln>
            </p:spPr>
            <p:txBody>
              <a:bodyPr anchorCtr="0" anchor="ctr" bIns="50800" lIns="50800" spcFirstLastPara="1" rIns="50800" wrap="square" tIns="50800">
                <a:noAutofit/>
              </a:bodyPr>
              <a:lstStyle/>
              <a:p>
                <a:pPr indent="0" lvl="0" marL="0" marR="0" rtl="0" algn="ctr">
                  <a:lnSpc>
                    <a:spcPct val="116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07" name="Google Shape;107;p10"/>
            <p:cNvSpPr/>
            <p:nvPr/>
          </p:nvSpPr>
          <p:spPr>
            <a:xfrm>
              <a:off x="58580" y="58580"/>
              <a:ext cx="405687" cy="405687"/>
            </a:xfrm>
            <a:custGeom>
              <a:rect b="b" l="l" r="r" t="t"/>
              <a:pathLst>
                <a:path extrusionOk="0" h="405687" w="405687">
                  <a:moveTo>
                    <a:pt x="0" y="0"/>
                  </a:moveTo>
                  <a:lnTo>
                    <a:pt x="405688" y="0"/>
                  </a:lnTo>
                  <a:lnTo>
                    <a:pt x="405688" y="405688"/>
                  </a:lnTo>
                  <a:lnTo>
                    <a:pt x="0" y="405688"/>
                  </a:lnTo>
                  <a:lnTo>
                    <a:pt x="0" y="0"/>
                  </a:lnTo>
                  <a:close/>
                </a:path>
              </a:pathLst>
            </a:custGeom>
            <a:blipFill rotWithShape="1">
              <a:blip r:embed="rId3">
                <a:alphaModFix/>
              </a:blip>
              <a:stretch>
                <a:fillRect b="0" l="0" r="0" t="0"/>
              </a:stretch>
            </a:blipFill>
            <a:ln>
              <a:noFill/>
            </a:ln>
          </p:spPr>
        </p:sp>
        <p:sp>
          <p:nvSpPr>
            <p:cNvPr id="108" name="Google Shape;108;p10"/>
            <p:cNvSpPr txBox="1"/>
            <p:nvPr/>
          </p:nvSpPr>
          <p:spPr>
            <a:xfrm>
              <a:off x="648013" y="119924"/>
              <a:ext cx="1665600" cy="306300"/>
            </a:xfrm>
            <a:prstGeom prst="rect">
              <a:avLst/>
            </a:prstGeom>
            <a:noFill/>
            <a:ln>
              <a:noFill/>
            </a:ln>
          </p:spPr>
          <p:txBody>
            <a:bodyPr anchorCtr="0" anchor="t" bIns="0" lIns="0" spcFirstLastPara="1" rIns="0" wrap="square" tIns="0">
              <a:spAutoFit/>
            </a:bodyPr>
            <a:lstStyle/>
            <a:p>
              <a:pPr indent="0" lvl="0" marL="0" marR="0" rtl="0" algn="l">
                <a:lnSpc>
                  <a:spcPct val="109042"/>
                </a:lnSpc>
                <a:spcBef>
                  <a:spcPts val="0"/>
                </a:spcBef>
                <a:spcAft>
                  <a:spcPts val="0"/>
                </a:spcAft>
                <a:buNone/>
              </a:pPr>
              <a:r>
                <a:rPr b="0" i="0" lang="en-US" sz="1493" u="none" cap="none" strike="noStrike">
                  <a:solidFill>
                    <a:srgbClr val="000002"/>
                  </a:solidFill>
                  <a:latin typeface="Anton"/>
                  <a:ea typeface="Anton"/>
                  <a:cs typeface="Anton"/>
                  <a:sym typeface="Anton"/>
                </a:rPr>
                <a:t>LOGO COMPANY</a:t>
              </a:r>
              <a:endParaRPr/>
            </a:p>
          </p:txBody>
        </p:sp>
      </p:grpSp>
      <p:sp>
        <p:nvSpPr>
          <p:cNvPr id="109" name="Google Shape;109;p10"/>
          <p:cNvSpPr txBox="1"/>
          <p:nvPr>
            <p:ph type="title"/>
          </p:nvPr>
        </p:nvSpPr>
        <p:spPr>
          <a:xfrm>
            <a:off x="291500" y="2055750"/>
            <a:ext cx="6973500" cy="1143000"/>
          </a:xfrm>
          <a:prstGeom prst="rect">
            <a:avLst/>
          </a:prstGeom>
          <a:noFill/>
          <a:ln>
            <a:noFill/>
          </a:ln>
        </p:spPr>
        <p:txBody>
          <a:bodyPr anchorCtr="0" anchor="ctr" bIns="45700" lIns="91425" spcFirstLastPara="1" rIns="91425" wrap="square" tIns="45700">
            <a:normAutofit/>
          </a:bodyPr>
          <a:lstStyle>
            <a:lvl1pPr lvl="0" marR="0">
              <a:spcBef>
                <a:spcPts val="0"/>
              </a:spcBef>
              <a:spcAft>
                <a:spcPts val="0"/>
              </a:spcAft>
              <a:buClr>
                <a:schemeClr val="dk1"/>
              </a:buClr>
              <a:buSzPts val="6300"/>
              <a:buFont typeface="Anton"/>
              <a:buNone/>
              <a:defRPr i="0" sz="6300" u="none" cap="none" strike="noStrike">
                <a:solidFill>
                  <a:schemeClr val="dk1"/>
                </a:solidFill>
                <a:latin typeface="Anton"/>
                <a:ea typeface="Anton"/>
                <a:cs typeface="Anton"/>
                <a:sym typeface="Anton"/>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0"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291500" y="2055750"/>
            <a:ext cx="6973500" cy="1143000"/>
          </a:xfrm>
          <a:prstGeom prst="rect">
            <a:avLst/>
          </a:prstGeom>
          <a:noFill/>
          <a:ln>
            <a:noFill/>
          </a:ln>
        </p:spPr>
        <p:txBody>
          <a:bodyPr anchorCtr="0" anchor="ctr" bIns="45700" lIns="91425" spcFirstLastPara="1" rIns="91425" wrap="square" tIns="45700">
            <a:normAutofit/>
          </a:bodyPr>
          <a:lstStyle>
            <a:lvl1pPr lvl="0" marR="0" rtl="0">
              <a:spcBef>
                <a:spcPts val="0"/>
              </a:spcBef>
              <a:spcAft>
                <a:spcPts val="0"/>
              </a:spcAft>
              <a:buClr>
                <a:schemeClr val="dk1"/>
              </a:buClr>
              <a:buSzPts val="6300"/>
              <a:buFont typeface="Anton"/>
              <a:buNone/>
              <a:defRPr i="0" sz="6300" u="none" cap="none" strike="noStrike">
                <a:solidFill>
                  <a:schemeClr val="dk1"/>
                </a:solidFill>
                <a:latin typeface="Anton"/>
                <a:ea typeface="Anton"/>
                <a:cs typeface="Anton"/>
                <a:sym typeface="Anton"/>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991550" y="4704750"/>
            <a:ext cx="5573400" cy="4526100"/>
          </a:xfrm>
          <a:prstGeom prst="rect">
            <a:avLst/>
          </a:prstGeom>
          <a:noFill/>
          <a:ln>
            <a:noFill/>
          </a:ln>
        </p:spPr>
        <p:txBody>
          <a:bodyPr anchorCtr="0" anchor="t" bIns="45700" lIns="91425" spcFirstLastPara="1" rIns="91425" wrap="square" tIns="45700">
            <a:normAutofit/>
          </a:bodyPr>
          <a:lstStyle>
            <a:lvl1pPr indent="-330200" lvl="0" marL="457200" marR="0" rtl="0" algn="l">
              <a:spcBef>
                <a:spcPts val="640"/>
              </a:spcBef>
              <a:spcAft>
                <a:spcPts val="0"/>
              </a:spcAft>
              <a:buClr>
                <a:schemeClr val="dk1"/>
              </a:buClr>
              <a:buSzPts val="1600"/>
              <a:buFont typeface="Anton"/>
              <a:buChar char="•"/>
              <a:defRPr i="0" sz="1600" u="none" cap="none" strike="noStrike">
                <a:solidFill>
                  <a:schemeClr val="dk1"/>
                </a:solidFill>
                <a:latin typeface="Anton"/>
                <a:ea typeface="Anton"/>
                <a:cs typeface="Anton"/>
                <a:sym typeface="Anton"/>
              </a:defRPr>
            </a:lvl1pPr>
            <a:lvl2pPr indent="-330200" lvl="1" marL="914400" marR="0" rtl="0" algn="l">
              <a:spcBef>
                <a:spcPts val="560"/>
              </a:spcBef>
              <a:spcAft>
                <a:spcPts val="0"/>
              </a:spcAft>
              <a:buClr>
                <a:schemeClr val="dk1"/>
              </a:buClr>
              <a:buSzPts val="1600"/>
              <a:buFont typeface="Anton"/>
              <a:buChar char="–"/>
              <a:defRPr i="0" sz="1600" u="none" cap="none" strike="noStrike">
                <a:solidFill>
                  <a:schemeClr val="dk1"/>
                </a:solidFill>
                <a:latin typeface="Anton"/>
                <a:ea typeface="Anton"/>
                <a:cs typeface="Anton"/>
                <a:sym typeface="Anton"/>
              </a:defRPr>
            </a:lvl2pPr>
            <a:lvl3pPr indent="-330200" lvl="2" marL="1371600" marR="0" rtl="0" algn="l">
              <a:spcBef>
                <a:spcPts val="480"/>
              </a:spcBef>
              <a:spcAft>
                <a:spcPts val="0"/>
              </a:spcAft>
              <a:buClr>
                <a:schemeClr val="dk1"/>
              </a:buClr>
              <a:buSzPts val="1600"/>
              <a:buFont typeface="Anton"/>
              <a:buChar char="•"/>
              <a:defRPr i="0" sz="1600" u="none" cap="none" strike="noStrike">
                <a:solidFill>
                  <a:schemeClr val="dk1"/>
                </a:solidFill>
                <a:latin typeface="Anton"/>
                <a:ea typeface="Anton"/>
                <a:cs typeface="Anton"/>
                <a:sym typeface="Anton"/>
              </a:defRPr>
            </a:lvl3pPr>
            <a:lvl4pPr indent="-330200" lvl="3" marL="1828800" marR="0" rtl="0" algn="l">
              <a:spcBef>
                <a:spcPts val="400"/>
              </a:spcBef>
              <a:spcAft>
                <a:spcPts val="0"/>
              </a:spcAft>
              <a:buClr>
                <a:schemeClr val="dk1"/>
              </a:buClr>
              <a:buSzPts val="1600"/>
              <a:buFont typeface="Anton"/>
              <a:buChar char="–"/>
              <a:defRPr i="0" sz="1600" u="none" cap="none" strike="noStrike">
                <a:solidFill>
                  <a:schemeClr val="dk1"/>
                </a:solidFill>
                <a:latin typeface="Anton"/>
                <a:ea typeface="Anton"/>
                <a:cs typeface="Anton"/>
                <a:sym typeface="Anton"/>
              </a:defRPr>
            </a:lvl4pPr>
            <a:lvl5pPr indent="-330200" lvl="4" marL="2286000" marR="0" rtl="0" algn="l">
              <a:spcBef>
                <a:spcPts val="400"/>
              </a:spcBef>
              <a:spcAft>
                <a:spcPts val="0"/>
              </a:spcAft>
              <a:buClr>
                <a:schemeClr val="dk1"/>
              </a:buClr>
              <a:buSzPts val="1600"/>
              <a:buFont typeface="Anton"/>
              <a:buChar char="»"/>
              <a:defRPr i="0" sz="1600" u="none" cap="none" strike="noStrike">
                <a:solidFill>
                  <a:schemeClr val="dk1"/>
                </a:solidFill>
                <a:latin typeface="Anton"/>
                <a:ea typeface="Anton"/>
                <a:cs typeface="Anton"/>
                <a:sym typeface="Anton"/>
              </a:defRPr>
            </a:lvl5pPr>
            <a:lvl6pPr indent="-330200" lvl="5" marL="2743200" marR="0" rtl="0" algn="l">
              <a:spcBef>
                <a:spcPts val="400"/>
              </a:spcBef>
              <a:spcAft>
                <a:spcPts val="0"/>
              </a:spcAft>
              <a:buClr>
                <a:schemeClr val="dk1"/>
              </a:buClr>
              <a:buSzPts val="1600"/>
              <a:buFont typeface="Anton"/>
              <a:buChar char="•"/>
              <a:defRPr i="0" sz="1600" u="none" cap="none" strike="noStrike">
                <a:solidFill>
                  <a:schemeClr val="dk1"/>
                </a:solidFill>
                <a:latin typeface="Anton"/>
                <a:ea typeface="Anton"/>
                <a:cs typeface="Anton"/>
                <a:sym typeface="Anton"/>
              </a:defRPr>
            </a:lvl6pPr>
            <a:lvl7pPr indent="-330200" lvl="6" marL="3200400" marR="0" rtl="0" algn="l">
              <a:spcBef>
                <a:spcPts val="400"/>
              </a:spcBef>
              <a:spcAft>
                <a:spcPts val="0"/>
              </a:spcAft>
              <a:buClr>
                <a:schemeClr val="dk1"/>
              </a:buClr>
              <a:buSzPts val="1600"/>
              <a:buFont typeface="Anton"/>
              <a:buChar char="•"/>
              <a:defRPr i="0" sz="1600" u="none" cap="none" strike="noStrike">
                <a:solidFill>
                  <a:schemeClr val="dk1"/>
                </a:solidFill>
                <a:latin typeface="Anton"/>
                <a:ea typeface="Anton"/>
                <a:cs typeface="Anton"/>
                <a:sym typeface="Anton"/>
              </a:defRPr>
            </a:lvl7pPr>
            <a:lvl8pPr indent="-330200" lvl="7" marL="3657600" marR="0" rtl="0" algn="l">
              <a:spcBef>
                <a:spcPts val="400"/>
              </a:spcBef>
              <a:spcAft>
                <a:spcPts val="0"/>
              </a:spcAft>
              <a:buClr>
                <a:schemeClr val="dk1"/>
              </a:buClr>
              <a:buSzPts val="1600"/>
              <a:buFont typeface="Anton"/>
              <a:buChar char="•"/>
              <a:defRPr i="0" sz="1600" u="none" cap="none" strike="noStrike">
                <a:solidFill>
                  <a:schemeClr val="dk1"/>
                </a:solidFill>
                <a:latin typeface="Anton"/>
                <a:ea typeface="Anton"/>
                <a:cs typeface="Anton"/>
                <a:sym typeface="Anton"/>
              </a:defRPr>
            </a:lvl8pPr>
            <a:lvl9pPr indent="-330200" lvl="8" marL="4114800" marR="0" rtl="0" algn="l">
              <a:spcBef>
                <a:spcPts val="400"/>
              </a:spcBef>
              <a:spcAft>
                <a:spcPts val="0"/>
              </a:spcAft>
              <a:buClr>
                <a:schemeClr val="dk1"/>
              </a:buClr>
              <a:buSzPts val="1600"/>
              <a:buFont typeface="Anton"/>
              <a:buChar char="•"/>
              <a:defRPr i="0" sz="1600" u="none" cap="none" strike="noStrike">
                <a:solidFill>
                  <a:schemeClr val="dk1"/>
                </a:solidFill>
                <a:latin typeface="Anton"/>
                <a:ea typeface="Anton"/>
                <a:cs typeface="Anton"/>
                <a:sym typeface="Anton"/>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3.png"/><Relationship Id="rId4" Type="http://schemas.openxmlformats.org/officeDocument/2006/relationships/image" Target="../media/image18.png"/><Relationship Id="rId9" Type="http://schemas.openxmlformats.org/officeDocument/2006/relationships/image" Target="../media/image25.png"/><Relationship Id="rId5" Type="http://schemas.openxmlformats.org/officeDocument/2006/relationships/image" Target="../media/image17.png"/><Relationship Id="rId6" Type="http://schemas.openxmlformats.org/officeDocument/2006/relationships/image" Target="../media/image21.png"/><Relationship Id="rId7" Type="http://schemas.openxmlformats.org/officeDocument/2006/relationships/image" Target="../media/image2.png"/><Relationship Id="rId8" Type="http://schemas.openxmlformats.org/officeDocument/2006/relationships/image" Target="../media/image1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73.png"/><Relationship Id="rId4" Type="http://schemas.openxmlformats.org/officeDocument/2006/relationships/image" Target="../media/image42.png"/><Relationship Id="rId5" Type="http://schemas.openxmlformats.org/officeDocument/2006/relationships/image" Target="../media/image60.png"/><Relationship Id="rId6" Type="http://schemas.openxmlformats.org/officeDocument/2006/relationships/image" Target="../media/image2.png"/><Relationship Id="rId7" Type="http://schemas.openxmlformats.org/officeDocument/2006/relationships/image" Target="../media/image5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73.png"/><Relationship Id="rId4" Type="http://schemas.openxmlformats.org/officeDocument/2006/relationships/image" Target="../media/image44.png"/><Relationship Id="rId11" Type="http://schemas.openxmlformats.org/officeDocument/2006/relationships/image" Target="../media/image46.png"/><Relationship Id="rId10" Type="http://schemas.openxmlformats.org/officeDocument/2006/relationships/image" Target="../media/image59.png"/><Relationship Id="rId9" Type="http://schemas.openxmlformats.org/officeDocument/2006/relationships/image" Target="../media/image58.png"/><Relationship Id="rId5" Type="http://schemas.openxmlformats.org/officeDocument/2006/relationships/image" Target="../media/image43.png"/><Relationship Id="rId6" Type="http://schemas.openxmlformats.org/officeDocument/2006/relationships/image" Target="../media/image2.png"/><Relationship Id="rId7" Type="http://schemas.openxmlformats.org/officeDocument/2006/relationships/image" Target="../media/image52.png"/><Relationship Id="rId8" Type="http://schemas.openxmlformats.org/officeDocument/2006/relationships/image" Target="../media/image4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26.png"/><Relationship Id="rId4" Type="http://schemas.openxmlformats.org/officeDocument/2006/relationships/image" Target="../media/image14.png"/><Relationship Id="rId5" Type="http://schemas.openxmlformats.org/officeDocument/2006/relationships/image" Target="../media/image49.png"/><Relationship Id="rId6" Type="http://schemas.openxmlformats.org/officeDocument/2006/relationships/image" Target="../media/image2.png"/><Relationship Id="rId7" Type="http://schemas.openxmlformats.org/officeDocument/2006/relationships/image" Target="../media/image1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33.png"/><Relationship Id="rId4" Type="http://schemas.openxmlformats.org/officeDocument/2006/relationships/image" Target="../media/image50.png"/><Relationship Id="rId11" Type="http://schemas.openxmlformats.org/officeDocument/2006/relationships/image" Target="../media/image54.png"/><Relationship Id="rId10" Type="http://schemas.openxmlformats.org/officeDocument/2006/relationships/image" Target="../media/image65.png"/><Relationship Id="rId12" Type="http://schemas.openxmlformats.org/officeDocument/2006/relationships/image" Target="../media/image61.png"/><Relationship Id="rId9" Type="http://schemas.openxmlformats.org/officeDocument/2006/relationships/image" Target="../media/image56.png"/><Relationship Id="rId5" Type="http://schemas.openxmlformats.org/officeDocument/2006/relationships/image" Target="../media/image64.png"/><Relationship Id="rId6" Type="http://schemas.openxmlformats.org/officeDocument/2006/relationships/image" Target="../media/image2.png"/><Relationship Id="rId7" Type="http://schemas.openxmlformats.org/officeDocument/2006/relationships/image" Target="../media/image47.png"/><Relationship Id="rId8" Type="http://schemas.openxmlformats.org/officeDocument/2006/relationships/image" Target="../media/image6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33.png"/><Relationship Id="rId4" Type="http://schemas.openxmlformats.org/officeDocument/2006/relationships/image" Target="../media/image7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73.png"/><Relationship Id="rId4" Type="http://schemas.openxmlformats.org/officeDocument/2006/relationships/image" Target="../media/image63.png"/><Relationship Id="rId5" Type="http://schemas.openxmlformats.org/officeDocument/2006/relationships/image" Target="../media/image67.png"/><Relationship Id="rId6" Type="http://schemas.openxmlformats.org/officeDocument/2006/relationships/image" Target="../media/image74.png"/><Relationship Id="rId7" Type="http://schemas.openxmlformats.org/officeDocument/2006/relationships/image" Target="../media/image75.png"/><Relationship Id="rId8" Type="http://schemas.openxmlformats.org/officeDocument/2006/relationships/image" Target="../media/image1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3.png"/><Relationship Id="rId4" Type="http://schemas.openxmlformats.org/officeDocument/2006/relationships/image" Target="../media/image4.png"/><Relationship Id="rId5" Type="http://schemas.openxmlformats.org/officeDocument/2006/relationships/image" Target="../media/image2.png"/><Relationship Id="rId6" Type="http://schemas.openxmlformats.org/officeDocument/2006/relationships/image" Target="../media/image1.png"/><Relationship Id="rId7" Type="http://schemas.openxmlformats.org/officeDocument/2006/relationships/image" Target="../media/image1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26.png"/><Relationship Id="rId4" Type="http://schemas.openxmlformats.org/officeDocument/2006/relationships/image" Target="../media/image31.png"/><Relationship Id="rId5" Type="http://schemas.openxmlformats.org/officeDocument/2006/relationships/image" Target="../media/image5.png"/><Relationship Id="rId6" Type="http://schemas.openxmlformats.org/officeDocument/2006/relationships/image" Target="../media/image2.png"/><Relationship Id="rId7"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26.png"/><Relationship Id="rId4" Type="http://schemas.openxmlformats.org/officeDocument/2006/relationships/image" Target="../media/image39.png"/><Relationship Id="rId5" Type="http://schemas.openxmlformats.org/officeDocument/2006/relationships/image" Target="../media/image6.png"/><Relationship Id="rId6" Type="http://schemas.openxmlformats.org/officeDocument/2006/relationships/image" Target="../media/image12.png"/><Relationship Id="rId7" Type="http://schemas.openxmlformats.org/officeDocument/2006/relationships/image" Target="../media/image2.png"/><Relationship Id="rId8" Type="http://schemas.openxmlformats.org/officeDocument/2006/relationships/image" Target="../media/image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26.png"/><Relationship Id="rId4" Type="http://schemas.openxmlformats.org/officeDocument/2006/relationships/image" Target="../media/image28.png"/><Relationship Id="rId5" Type="http://schemas.openxmlformats.org/officeDocument/2006/relationships/image" Target="../media/image7.png"/><Relationship Id="rId6" Type="http://schemas.openxmlformats.org/officeDocument/2006/relationships/image" Target="../media/image2.png"/><Relationship Id="rId7" Type="http://schemas.openxmlformats.org/officeDocument/2006/relationships/image" Target="../media/image15.png"/><Relationship Id="rId8" Type="http://schemas.openxmlformats.org/officeDocument/2006/relationships/image" Target="../media/image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6.png"/><Relationship Id="rId4" Type="http://schemas.openxmlformats.org/officeDocument/2006/relationships/image" Target="../media/image2.png"/><Relationship Id="rId5" Type="http://schemas.openxmlformats.org/officeDocument/2006/relationships/image" Target="../media/image36.png"/><Relationship Id="rId6" Type="http://schemas.openxmlformats.org/officeDocument/2006/relationships/image" Target="../media/image37.png"/><Relationship Id="rId7" Type="http://schemas.openxmlformats.org/officeDocument/2006/relationships/image" Target="../media/image5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32.png"/><Relationship Id="rId4" Type="http://schemas.openxmlformats.org/officeDocument/2006/relationships/image" Target="../media/image20.png"/><Relationship Id="rId9" Type="http://schemas.openxmlformats.org/officeDocument/2006/relationships/image" Target="../media/image10.png"/><Relationship Id="rId5" Type="http://schemas.openxmlformats.org/officeDocument/2006/relationships/image" Target="../media/image30.png"/><Relationship Id="rId6" Type="http://schemas.openxmlformats.org/officeDocument/2006/relationships/image" Target="../media/image2.png"/><Relationship Id="rId7" Type="http://schemas.openxmlformats.org/officeDocument/2006/relationships/image" Target="../media/image40.png"/><Relationship Id="rId8" Type="http://schemas.openxmlformats.org/officeDocument/2006/relationships/image" Target="../media/image3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35.png"/><Relationship Id="rId4" Type="http://schemas.openxmlformats.org/officeDocument/2006/relationships/image" Target="../media/image53.png"/><Relationship Id="rId5" Type="http://schemas.openxmlformats.org/officeDocument/2006/relationships/image" Target="../media/image2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66.png"/><Relationship Id="rId4" Type="http://schemas.openxmlformats.org/officeDocument/2006/relationships/image" Target="../media/image57.png"/><Relationship Id="rId5" Type="http://schemas.openxmlformats.org/officeDocument/2006/relationships/image" Target="../media/image41.png"/><Relationship Id="rId6" Type="http://schemas.openxmlformats.org/officeDocument/2006/relationships/image" Target="../media/image2.png"/><Relationship Id="rId7" Type="http://schemas.openxmlformats.org/officeDocument/2006/relationships/image" Target="../media/image4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DBD00"/>
        </a:solidFill>
      </p:bgPr>
    </p:bg>
    <p:spTree>
      <p:nvGrpSpPr>
        <p:cNvPr id="113" name="Shape 113"/>
        <p:cNvGrpSpPr/>
        <p:nvPr/>
      </p:nvGrpSpPr>
      <p:grpSpPr>
        <a:xfrm>
          <a:off x="0" y="0"/>
          <a:ext cx="0" cy="0"/>
          <a:chOff x="0" y="0"/>
          <a:chExt cx="0" cy="0"/>
        </a:xfrm>
      </p:grpSpPr>
      <p:pic>
        <p:nvPicPr>
          <p:cNvPr id="114" name="Google Shape;114;p11"/>
          <p:cNvPicPr preferRelativeResize="0"/>
          <p:nvPr/>
        </p:nvPicPr>
        <p:blipFill>
          <a:blip r:embed="rId3">
            <a:alphaModFix/>
          </a:blip>
          <a:stretch>
            <a:fillRect/>
          </a:stretch>
        </p:blipFill>
        <p:spPr>
          <a:xfrm>
            <a:off x="-76200" y="-1679528"/>
            <a:ext cx="8778949" cy="12308828"/>
          </a:xfrm>
          <a:prstGeom prst="rect">
            <a:avLst/>
          </a:prstGeom>
          <a:noFill/>
          <a:ln>
            <a:noFill/>
          </a:ln>
        </p:spPr>
      </p:pic>
      <p:pic>
        <p:nvPicPr>
          <p:cNvPr id="115" name="Google Shape;115;p11"/>
          <p:cNvPicPr preferRelativeResize="0"/>
          <p:nvPr/>
        </p:nvPicPr>
        <p:blipFill>
          <a:blip r:embed="rId4">
            <a:alphaModFix/>
          </a:blip>
          <a:stretch>
            <a:fillRect/>
          </a:stretch>
        </p:blipFill>
        <p:spPr>
          <a:xfrm>
            <a:off x="6418224" y="0"/>
            <a:ext cx="3798475" cy="7992635"/>
          </a:xfrm>
          <a:prstGeom prst="rect">
            <a:avLst/>
          </a:prstGeom>
          <a:noFill/>
          <a:ln>
            <a:noFill/>
          </a:ln>
        </p:spPr>
      </p:pic>
      <p:pic>
        <p:nvPicPr>
          <p:cNvPr id="116" name="Google Shape;116;p11"/>
          <p:cNvPicPr preferRelativeResize="0"/>
          <p:nvPr/>
        </p:nvPicPr>
        <p:blipFill>
          <a:blip r:embed="rId5">
            <a:alphaModFix/>
          </a:blip>
          <a:stretch>
            <a:fillRect/>
          </a:stretch>
        </p:blipFill>
        <p:spPr>
          <a:xfrm>
            <a:off x="-3553725" y="1428175"/>
            <a:ext cx="5435674" cy="8330201"/>
          </a:xfrm>
          <a:prstGeom prst="rect">
            <a:avLst/>
          </a:prstGeom>
          <a:noFill/>
          <a:ln>
            <a:noFill/>
          </a:ln>
        </p:spPr>
      </p:pic>
      <p:pic>
        <p:nvPicPr>
          <p:cNvPr id="117" name="Google Shape;117;p11"/>
          <p:cNvPicPr preferRelativeResize="0"/>
          <p:nvPr/>
        </p:nvPicPr>
        <p:blipFill>
          <a:blip r:embed="rId6">
            <a:alphaModFix/>
          </a:blip>
          <a:stretch>
            <a:fillRect/>
          </a:stretch>
        </p:blipFill>
        <p:spPr>
          <a:xfrm>
            <a:off x="756000" y="3438213"/>
            <a:ext cx="5949601" cy="5717968"/>
          </a:xfrm>
          <a:prstGeom prst="rect">
            <a:avLst/>
          </a:prstGeom>
          <a:noFill/>
          <a:ln>
            <a:noFill/>
          </a:ln>
        </p:spPr>
      </p:pic>
      <p:sp>
        <p:nvSpPr>
          <p:cNvPr id="118" name="Google Shape;118;p11"/>
          <p:cNvSpPr txBox="1"/>
          <p:nvPr/>
        </p:nvSpPr>
        <p:spPr>
          <a:xfrm>
            <a:off x="898323" y="1498142"/>
            <a:ext cx="5322300" cy="1958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6363" u="none" cap="none" strike="noStrike">
                <a:solidFill>
                  <a:srgbClr val="000002"/>
                </a:solidFill>
                <a:latin typeface="Anton"/>
                <a:ea typeface="Anton"/>
                <a:cs typeface="Anton"/>
                <a:sym typeface="Anton"/>
              </a:rPr>
              <a:t>ETHICS &amp; VALUES</a:t>
            </a:r>
            <a:r>
              <a:rPr b="0" i="0" lang="en-US" sz="6363" u="none" cap="none" strike="noStrike">
                <a:solidFill>
                  <a:srgbClr val="000000"/>
                </a:solidFill>
                <a:latin typeface="Anton"/>
                <a:ea typeface="Anton"/>
                <a:cs typeface="Anton"/>
                <a:sym typeface="Anton"/>
              </a:rPr>
              <a:t> </a:t>
            </a:r>
            <a:endParaRPr/>
          </a:p>
          <a:p>
            <a:pPr indent="0" lvl="0" marL="0" marR="0" rtl="0" algn="l">
              <a:lnSpc>
                <a:spcPct val="109005"/>
              </a:lnSpc>
              <a:spcBef>
                <a:spcPts val="0"/>
              </a:spcBef>
              <a:spcAft>
                <a:spcPts val="0"/>
              </a:spcAft>
              <a:buNone/>
            </a:pPr>
            <a:r>
              <a:rPr b="0" i="0" lang="en-US" sz="6363" u="none" cap="none" strike="noStrike">
                <a:solidFill>
                  <a:srgbClr val="4B70F6"/>
                </a:solidFill>
                <a:latin typeface="Anton"/>
                <a:ea typeface="Anton"/>
                <a:cs typeface="Anton"/>
                <a:sym typeface="Anton"/>
              </a:rPr>
              <a:t>BOOKLET</a:t>
            </a:r>
            <a:endParaRPr/>
          </a:p>
        </p:txBody>
      </p:sp>
      <p:grpSp>
        <p:nvGrpSpPr>
          <p:cNvPr id="119" name="Google Shape;119;p11"/>
          <p:cNvGrpSpPr/>
          <p:nvPr/>
        </p:nvGrpSpPr>
        <p:grpSpPr>
          <a:xfrm>
            <a:off x="854388" y="629452"/>
            <a:ext cx="1735180" cy="392136"/>
            <a:chOff x="0" y="0"/>
            <a:chExt cx="2313573" cy="522848"/>
          </a:xfrm>
        </p:grpSpPr>
        <p:grpSp>
          <p:nvGrpSpPr>
            <p:cNvPr id="120" name="Google Shape;120;p11"/>
            <p:cNvGrpSpPr/>
            <p:nvPr/>
          </p:nvGrpSpPr>
          <p:grpSpPr>
            <a:xfrm>
              <a:off x="0" y="0"/>
              <a:ext cx="522848" cy="522848"/>
              <a:chOff x="0" y="0"/>
              <a:chExt cx="812800" cy="812800"/>
            </a:xfrm>
          </p:grpSpPr>
          <p:sp>
            <p:nvSpPr>
              <p:cNvPr id="121" name="Google Shape;121;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DBD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 name="Google Shape;122;p11"/>
              <p:cNvSpPr txBox="1"/>
              <p:nvPr/>
            </p:nvSpPr>
            <p:spPr>
              <a:xfrm>
                <a:off x="76200" y="85725"/>
                <a:ext cx="660400" cy="650875"/>
              </a:xfrm>
              <a:prstGeom prst="rect">
                <a:avLst/>
              </a:prstGeom>
              <a:noFill/>
              <a:ln>
                <a:noFill/>
              </a:ln>
            </p:spPr>
            <p:txBody>
              <a:bodyPr anchorCtr="0" anchor="ctr" bIns="50800" lIns="50800" spcFirstLastPara="1" rIns="50800" wrap="square" tIns="50800">
                <a:noAutofit/>
              </a:bodyPr>
              <a:lstStyle/>
              <a:p>
                <a:pPr indent="0" lvl="0" marL="0" marR="0" rtl="0" algn="ctr">
                  <a:lnSpc>
                    <a:spcPct val="116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23" name="Google Shape;123;p11"/>
            <p:cNvSpPr/>
            <p:nvPr/>
          </p:nvSpPr>
          <p:spPr>
            <a:xfrm>
              <a:off x="58580" y="58580"/>
              <a:ext cx="405687" cy="405687"/>
            </a:xfrm>
            <a:custGeom>
              <a:rect b="b" l="l" r="r" t="t"/>
              <a:pathLst>
                <a:path extrusionOk="0" h="405687" w="405687">
                  <a:moveTo>
                    <a:pt x="0" y="0"/>
                  </a:moveTo>
                  <a:lnTo>
                    <a:pt x="405688" y="0"/>
                  </a:lnTo>
                  <a:lnTo>
                    <a:pt x="405688" y="405688"/>
                  </a:lnTo>
                  <a:lnTo>
                    <a:pt x="0" y="405688"/>
                  </a:lnTo>
                  <a:lnTo>
                    <a:pt x="0" y="0"/>
                  </a:lnTo>
                  <a:close/>
                </a:path>
              </a:pathLst>
            </a:custGeom>
            <a:blipFill rotWithShape="1">
              <a:blip r:embed="rId7">
                <a:alphaModFix/>
              </a:blip>
              <a:stretch>
                <a:fillRect b="0" l="0" r="0" t="0"/>
              </a:stretch>
            </a:blipFill>
            <a:ln>
              <a:noFill/>
            </a:ln>
          </p:spPr>
        </p:sp>
        <p:sp>
          <p:nvSpPr>
            <p:cNvPr id="124" name="Google Shape;124;p11"/>
            <p:cNvSpPr txBox="1"/>
            <p:nvPr/>
          </p:nvSpPr>
          <p:spPr>
            <a:xfrm>
              <a:off x="648013" y="119924"/>
              <a:ext cx="1665560" cy="292526"/>
            </a:xfrm>
            <a:prstGeom prst="rect">
              <a:avLst/>
            </a:prstGeom>
            <a:noFill/>
            <a:ln>
              <a:noFill/>
            </a:ln>
          </p:spPr>
          <p:txBody>
            <a:bodyPr anchorCtr="0" anchor="t" bIns="0" lIns="0" spcFirstLastPara="1" rIns="0" wrap="square" tIns="0">
              <a:spAutoFit/>
            </a:bodyPr>
            <a:lstStyle/>
            <a:p>
              <a:pPr indent="0" lvl="0" marL="0" marR="0" rtl="0" algn="l">
                <a:lnSpc>
                  <a:spcPct val="109042"/>
                </a:lnSpc>
                <a:spcBef>
                  <a:spcPts val="0"/>
                </a:spcBef>
                <a:spcAft>
                  <a:spcPts val="0"/>
                </a:spcAft>
                <a:buNone/>
              </a:pPr>
              <a:r>
                <a:rPr b="0" i="0" lang="en-US" sz="1493" u="none" cap="none" strike="noStrike">
                  <a:solidFill>
                    <a:srgbClr val="000002"/>
                  </a:solidFill>
                  <a:latin typeface="Anton"/>
                  <a:ea typeface="Anton"/>
                  <a:cs typeface="Anton"/>
                  <a:sym typeface="Anton"/>
                </a:rPr>
                <a:t>LOGO COMPANY</a:t>
              </a:r>
              <a:endParaRPr/>
            </a:p>
          </p:txBody>
        </p:sp>
      </p:grpSp>
      <p:pic>
        <p:nvPicPr>
          <p:cNvPr id="125" name="Google Shape;125;p11"/>
          <p:cNvPicPr preferRelativeResize="0"/>
          <p:nvPr/>
        </p:nvPicPr>
        <p:blipFill>
          <a:blip r:embed="rId8">
            <a:alphaModFix/>
          </a:blip>
          <a:stretch>
            <a:fillRect/>
          </a:stretch>
        </p:blipFill>
        <p:spPr>
          <a:xfrm>
            <a:off x="-1840050" y="1104413"/>
            <a:ext cx="2738375" cy="6657299"/>
          </a:xfrm>
          <a:prstGeom prst="rect">
            <a:avLst/>
          </a:prstGeom>
          <a:noFill/>
          <a:ln>
            <a:noFill/>
          </a:ln>
        </p:spPr>
      </p:pic>
      <p:pic>
        <p:nvPicPr>
          <p:cNvPr id="126" name="Google Shape;126;p11"/>
          <p:cNvPicPr preferRelativeResize="0"/>
          <p:nvPr/>
        </p:nvPicPr>
        <p:blipFill>
          <a:blip r:embed="rId9">
            <a:alphaModFix/>
          </a:blip>
          <a:stretch>
            <a:fillRect/>
          </a:stretch>
        </p:blipFill>
        <p:spPr>
          <a:xfrm>
            <a:off x="5637827" y="-1721550"/>
            <a:ext cx="3141125" cy="13048827"/>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DBD00"/>
        </a:solidFill>
      </p:bgPr>
    </p:bg>
    <p:spTree>
      <p:nvGrpSpPr>
        <p:cNvPr id="310" name="Shape 310"/>
        <p:cNvGrpSpPr/>
        <p:nvPr/>
      </p:nvGrpSpPr>
      <p:grpSpPr>
        <a:xfrm>
          <a:off x="0" y="0"/>
          <a:ext cx="0" cy="0"/>
          <a:chOff x="0" y="0"/>
          <a:chExt cx="0" cy="0"/>
        </a:xfrm>
      </p:grpSpPr>
      <p:pic>
        <p:nvPicPr>
          <p:cNvPr id="311" name="Google Shape;311;p20"/>
          <p:cNvPicPr preferRelativeResize="0"/>
          <p:nvPr/>
        </p:nvPicPr>
        <p:blipFill>
          <a:blip r:embed="rId3">
            <a:alphaModFix/>
          </a:blip>
          <a:stretch>
            <a:fillRect/>
          </a:stretch>
        </p:blipFill>
        <p:spPr>
          <a:xfrm>
            <a:off x="-1463024" y="-2752090"/>
            <a:ext cx="9987352" cy="13718364"/>
          </a:xfrm>
          <a:prstGeom prst="rect">
            <a:avLst/>
          </a:prstGeom>
          <a:noFill/>
          <a:ln>
            <a:noFill/>
          </a:ln>
        </p:spPr>
      </p:pic>
      <p:pic>
        <p:nvPicPr>
          <p:cNvPr id="312" name="Google Shape;312;p20"/>
          <p:cNvPicPr preferRelativeResize="0"/>
          <p:nvPr/>
        </p:nvPicPr>
        <p:blipFill>
          <a:blip r:embed="rId4">
            <a:alphaModFix/>
          </a:blip>
          <a:stretch>
            <a:fillRect/>
          </a:stretch>
        </p:blipFill>
        <p:spPr>
          <a:xfrm>
            <a:off x="1599050" y="3305625"/>
            <a:ext cx="4060400" cy="4357626"/>
          </a:xfrm>
          <a:prstGeom prst="rect">
            <a:avLst/>
          </a:prstGeom>
          <a:noFill/>
          <a:ln>
            <a:noFill/>
          </a:ln>
        </p:spPr>
      </p:pic>
      <p:pic>
        <p:nvPicPr>
          <p:cNvPr id="313" name="Google Shape;313;p20"/>
          <p:cNvPicPr preferRelativeResize="0"/>
          <p:nvPr/>
        </p:nvPicPr>
        <p:blipFill>
          <a:blip r:embed="rId5">
            <a:alphaModFix/>
          </a:blip>
          <a:stretch>
            <a:fillRect/>
          </a:stretch>
        </p:blipFill>
        <p:spPr>
          <a:xfrm>
            <a:off x="6453550" y="-783675"/>
            <a:ext cx="3460526" cy="9913277"/>
          </a:xfrm>
          <a:prstGeom prst="rect">
            <a:avLst/>
          </a:prstGeom>
          <a:noFill/>
          <a:ln>
            <a:noFill/>
          </a:ln>
        </p:spPr>
      </p:pic>
      <p:sp>
        <p:nvSpPr>
          <p:cNvPr id="314" name="Google Shape;314;p20"/>
          <p:cNvSpPr txBox="1"/>
          <p:nvPr/>
        </p:nvSpPr>
        <p:spPr>
          <a:xfrm>
            <a:off x="756000" y="1264557"/>
            <a:ext cx="6048000" cy="1958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6363" u="none" cap="none" strike="noStrike">
                <a:solidFill>
                  <a:srgbClr val="000000"/>
                </a:solidFill>
                <a:latin typeface="Anton"/>
                <a:ea typeface="Anton"/>
                <a:cs typeface="Anton"/>
                <a:sym typeface="Anton"/>
              </a:rPr>
              <a:t>ETHICAL DECISION-MAKING</a:t>
            </a:r>
            <a:endParaRPr/>
          </a:p>
        </p:txBody>
      </p:sp>
      <p:grpSp>
        <p:nvGrpSpPr>
          <p:cNvPr id="315" name="Google Shape;315;p20"/>
          <p:cNvGrpSpPr/>
          <p:nvPr/>
        </p:nvGrpSpPr>
        <p:grpSpPr>
          <a:xfrm>
            <a:off x="756000" y="559932"/>
            <a:ext cx="1735180" cy="392136"/>
            <a:chOff x="0" y="0"/>
            <a:chExt cx="2313573" cy="522848"/>
          </a:xfrm>
        </p:grpSpPr>
        <p:grpSp>
          <p:nvGrpSpPr>
            <p:cNvPr id="316" name="Google Shape;316;p20"/>
            <p:cNvGrpSpPr/>
            <p:nvPr/>
          </p:nvGrpSpPr>
          <p:grpSpPr>
            <a:xfrm>
              <a:off x="0" y="0"/>
              <a:ext cx="522848" cy="522848"/>
              <a:chOff x="0" y="0"/>
              <a:chExt cx="812800" cy="812800"/>
            </a:xfrm>
          </p:grpSpPr>
          <p:sp>
            <p:nvSpPr>
              <p:cNvPr id="317" name="Google Shape;317;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DBD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 name="Google Shape;318;p20"/>
              <p:cNvSpPr txBox="1"/>
              <p:nvPr/>
            </p:nvSpPr>
            <p:spPr>
              <a:xfrm>
                <a:off x="76200" y="85725"/>
                <a:ext cx="660400" cy="650875"/>
              </a:xfrm>
              <a:prstGeom prst="rect">
                <a:avLst/>
              </a:prstGeom>
              <a:noFill/>
              <a:ln>
                <a:noFill/>
              </a:ln>
            </p:spPr>
            <p:txBody>
              <a:bodyPr anchorCtr="0" anchor="ctr" bIns="50800" lIns="50800" spcFirstLastPara="1" rIns="50800" wrap="square" tIns="50800">
                <a:noAutofit/>
              </a:bodyPr>
              <a:lstStyle/>
              <a:p>
                <a:pPr indent="0" lvl="0" marL="0" marR="0" rtl="0" algn="ctr">
                  <a:lnSpc>
                    <a:spcPct val="116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19" name="Google Shape;319;p20"/>
            <p:cNvSpPr/>
            <p:nvPr/>
          </p:nvSpPr>
          <p:spPr>
            <a:xfrm>
              <a:off x="58580" y="58580"/>
              <a:ext cx="405687" cy="405687"/>
            </a:xfrm>
            <a:custGeom>
              <a:rect b="b" l="l" r="r" t="t"/>
              <a:pathLst>
                <a:path extrusionOk="0" h="405687" w="405687">
                  <a:moveTo>
                    <a:pt x="0" y="0"/>
                  </a:moveTo>
                  <a:lnTo>
                    <a:pt x="405688" y="0"/>
                  </a:lnTo>
                  <a:lnTo>
                    <a:pt x="405688" y="405688"/>
                  </a:lnTo>
                  <a:lnTo>
                    <a:pt x="0" y="405688"/>
                  </a:lnTo>
                  <a:lnTo>
                    <a:pt x="0" y="0"/>
                  </a:lnTo>
                  <a:close/>
                </a:path>
              </a:pathLst>
            </a:custGeom>
            <a:blipFill rotWithShape="1">
              <a:blip r:embed="rId6">
                <a:alphaModFix/>
              </a:blip>
              <a:stretch>
                <a:fillRect b="0" l="0" r="0" t="0"/>
              </a:stretch>
            </a:blipFill>
            <a:ln>
              <a:noFill/>
            </a:ln>
          </p:spPr>
        </p:sp>
        <p:sp>
          <p:nvSpPr>
            <p:cNvPr id="320" name="Google Shape;320;p20"/>
            <p:cNvSpPr txBox="1"/>
            <p:nvPr/>
          </p:nvSpPr>
          <p:spPr>
            <a:xfrm>
              <a:off x="648013" y="119924"/>
              <a:ext cx="1665560" cy="292526"/>
            </a:xfrm>
            <a:prstGeom prst="rect">
              <a:avLst/>
            </a:prstGeom>
            <a:noFill/>
            <a:ln>
              <a:noFill/>
            </a:ln>
          </p:spPr>
          <p:txBody>
            <a:bodyPr anchorCtr="0" anchor="t" bIns="0" lIns="0" spcFirstLastPara="1" rIns="0" wrap="square" tIns="0">
              <a:spAutoFit/>
            </a:bodyPr>
            <a:lstStyle/>
            <a:p>
              <a:pPr indent="0" lvl="0" marL="0" marR="0" rtl="0" algn="l">
                <a:lnSpc>
                  <a:spcPct val="109042"/>
                </a:lnSpc>
                <a:spcBef>
                  <a:spcPts val="0"/>
                </a:spcBef>
                <a:spcAft>
                  <a:spcPts val="0"/>
                </a:spcAft>
                <a:buNone/>
              </a:pPr>
              <a:r>
                <a:rPr b="0" i="0" lang="en-US" sz="1493" u="none" cap="none" strike="noStrike">
                  <a:solidFill>
                    <a:srgbClr val="000002"/>
                  </a:solidFill>
                  <a:latin typeface="Anton"/>
                  <a:ea typeface="Anton"/>
                  <a:cs typeface="Anton"/>
                  <a:sym typeface="Anton"/>
                </a:rPr>
                <a:t>LOGO COMPANY</a:t>
              </a:r>
              <a:endParaRPr/>
            </a:p>
          </p:txBody>
        </p:sp>
      </p:grpSp>
      <p:sp>
        <p:nvSpPr>
          <p:cNvPr id="321" name="Google Shape;321;p20"/>
          <p:cNvSpPr txBox="1"/>
          <p:nvPr/>
        </p:nvSpPr>
        <p:spPr>
          <a:xfrm>
            <a:off x="756000" y="8038961"/>
            <a:ext cx="6048000" cy="1477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600" u="none" cap="none" strike="noStrike">
                <a:solidFill>
                  <a:srgbClr val="000000"/>
                </a:solidFill>
                <a:latin typeface="Arimo"/>
                <a:ea typeface="Arimo"/>
                <a:cs typeface="Arimo"/>
                <a:sym typeface="Arimo"/>
              </a:rPr>
              <a:t>In practice, ethical decision-making often includes several steps: identifying the ethical issue, gathering relevant information, evaluating the alternatives, making a decision, and reflecting on the process and its outcomes. It's essential to remain open to diverse perspectives and to seek advice or counsel when faced with challenging dilemmas.</a:t>
            </a:r>
            <a:endParaRPr/>
          </a:p>
        </p:txBody>
      </p:sp>
      <p:pic>
        <p:nvPicPr>
          <p:cNvPr id="322" name="Google Shape;322;p20"/>
          <p:cNvPicPr preferRelativeResize="0"/>
          <p:nvPr/>
        </p:nvPicPr>
        <p:blipFill>
          <a:blip r:embed="rId7">
            <a:alphaModFix/>
          </a:blip>
          <a:stretch>
            <a:fillRect/>
          </a:stretch>
        </p:blipFill>
        <p:spPr>
          <a:xfrm>
            <a:off x="-673550" y="1264550"/>
            <a:ext cx="1735175" cy="6882417"/>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DBD00"/>
        </a:solidFill>
      </p:bgPr>
    </p:bg>
    <p:spTree>
      <p:nvGrpSpPr>
        <p:cNvPr id="326" name="Shape 326"/>
        <p:cNvGrpSpPr/>
        <p:nvPr/>
      </p:nvGrpSpPr>
      <p:grpSpPr>
        <a:xfrm>
          <a:off x="0" y="0"/>
          <a:ext cx="0" cy="0"/>
          <a:chOff x="0" y="0"/>
          <a:chExt cx="0" cy="0"/>
        </a:xfrm>
      </p:grpSpPr>
      <p:pic>
        <p:nvPicPr>
          <p:cNvPr id="327" name="Google Shape;327;p21"/>
          <p:cNvPicPr preferRelativeResize="0"/>
          <p:nvPr/>
        </p:nvPicPr>
        <p:blipFill>
          <a:blip r:embed="rId3">
            <a:alphaModFix/>
          </a:blip>
          <a:stretch>
            <a:fillRect/>
          </a:stretch>
        </p:blipFill>
        <p:spPr>
          <a:xfrm>
            <a:off x="-1582950" y="-2754151"/>
            <a:ext cx="9987352" cy="13718349"/>
          </a:xfrm>
          <a:prstGeom prst="rect">
            <a:avLst/>
          </a:prstGeom>
          <a:noFill/>
          <a:ln>
            <a:noFill/>
          </a:ln>
        </p:spPr>
      </p:pic>
      <p:pic>
        <p:nvPicPr>
          <p:cNvPr id="328" name="Google Shape;328;p21"/>
          <p:cNvPicPr preferRelativeResize="0"/>
          <p:nvPr/>
        </p:nvPicPr>
        <p:blipFill>
          <a:blip r:embed="rId4">
            <a:alphaModFix/>
          </a:blip>
          <a:stretch>
            <a:fillRect/>
          </a:stretch>
        </p:blipFill>
        <p:spPr>
          <a:xfrm>
            <a:off x="3410725" y="8355375"/>
            <a:ext cx="5581525" cy="2220423"/>
          </a:xfrm>
          <a:prstGeom prst="rect">
            <a:avLst/>
          </a:prstGeom>
          <a:noFill/>
          <a:ln>
            <a:noFill/>
          </a:ln>
        </p:spPr>
      </p:pic>
      <p:pic>
        <p:nvPicPr>
          <p:cNvPr id="329" name="Google Shape;329;p21"/>
          <p:cNvPicPr preferRelativeResize="0"/>
          <p:nvPr/>
        </p:nvPicPr>
        <p:blipFill>
          <a:blip r:embed="rId5">
            <a:alphaModFix/>
          </a:blip>
          <a:stretch>
            <a:fillRect/>
          </a:stretch>
        </p:blipFill>
        <p:spPr>
          <a:xfrm>
            <a:off x="4112750" y="-3447100"/>
            <a:ext cx="8232950" cy="8830130"/>
          </a:xfrm>
          <a:prstGeom prst="rect">
            <a:avLst/>
          </a:prstGeom>
          <a:noFill/>
          <a:ln>
            <a:noFill/>
          </a:ln>
        </p:spPr>
      </p:pic>
      <p:grpSp>
        <p:nvGrpSpPr>
          <p:cNvPr id="330" name="Google Shape;330;p21"/>
          <p:cNvGrpSpPr/>
          <p:nvPr/>
        </p:nvGrpSpPr>
        <p:grpSpPr>
          <a:xfrm>
            <a:off x="756000" y="559932"/>
            <a:ext cx="1735180" cy="392136"/>
            <a:chOff x="0" y="0"/>
            <a:chExt cx="2313573" cy="522848"/>
          </a:xfrm>
        </p:grpSpPr>
        <p:grpSp>
          <p:nvGrpSpPr>
            <p:cNvPr id="331" name="Google Shape;331;p21"/>
            <p:cNvGrpSpPr/>
            <p:nvPr/>
          </p:nvGrpSpPr>
          <p:grpSpPr>
            <a:xfrm>
              <a:off x="0" y="0"/>
              <a:ext cx="522848" cy="522848"/>
              <a:chOff x="0" y="0"/>
              <a:chExt cx="812800" cy="812800"/>
            </a:xfrm>
          </p:grpSpPr>
          <p:sp>
            <p:nvSpPr>
              <p:cNvPr id="332" name="Google Shape;332;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DBD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 name="Google Shape;333;p21"/>
              <p:cNvSpPr txBox="1"/>
              <p:nvPr/>
            </p:nvSpPr>
            <p:spPr>
              <a:xfrm>
                <a:off x="76200" y="85725"/>
                <a:ext cx="660400" cy="650875"/>
              </a:xfrm>
              <a:prstGeom prst="rect">
                <a:avLst/>
              </a:prstGeom>
              <a:noFill/>
              <a:ln>
                <a:noFill/>
              </a:ln>
            </p:spPr>
            <p:txBody>
              <a:bodyPr anchorCtr="0" anchor="ctr" bIns="50800" lIns="50800" spcFirstLastPara="1" rIns="50800" wrap="square" tIns="50800">
                <a:noAutofit/>
              </a:bodyPr>
              <a:lstStyle/>
              <a:p>
                <a:pPr indent="0" lvl="0" marL="0" marR="0" rtl="0" algn="ctr">
                  <a:lnSpc>
                    <a:spcPct val="116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34" name="Google Shape;334;p21"/>
            <p:cNvSpPr/>
            <p:nvPr/>
          </p:nvSpPr>
          <p:spPr>
            <a:xfrm>
              <a:off x="58580" y="58580"/>
              <a:ext cx="405687" cy="405687"/>
            </a:xfrm>
            <a:custGeom>
              <a:rect b="b" l="l" r="r" t="t"/>
              <a:pathLst>
                <a:path extrusionOk="0" h="405687" w="405687">
                  <a:moveTo>
                    <a:pt x="0" y="0"/>
                  </a:moveTo>
                  <a:lnTo>
                    <a:pt x="405688" y="0"/>
                  </a:lnTo>
                  <a:lnTo>
                    <a:pt x="405688" y="405688"/>
                  </a:lnTo>
                  <a:lnTo>
                    <a:pt x="0" y="405688"/>
                  </a:lnTo>
                  <a:lnTo>
                    <a:pt x="0" y="0"/>
                  </a:lnTo>
                  <a:close/>
                </a:path>
              </a:pathLst>
            </a:custGeom>
            <a:blipFill rotWithShape="1">
              <a:blip r:embed="rId6">
                <a:alphaModFix/>
              </a:blip>
              <a:stretch>
                <a:fillRect b="0" l="0" r="0" t="0"/>
              </a:stretch>
            </a:blipFill>
            <a:ln>
              <a:noFill/>
            </a:ln>
          </p:spPr>
        </p:sp>
        <p:sp>
          <p:nvSpPr>
            <p:cNvPr id="335" name="Google Shape;335;p21"/>
            <p:cNvSpPr txBox="1"/>
            <p:nvPr/>
          </p:nvSpPr>
          <p:spPr>
            <a:xfrm>
              <a:off x="648013" y="119924"/>
              <a:ext cx="1665560" cy="292526"/>
            </a:xfrm>
            <a:prstGeom prst="rect">
              <a:avLst/>
            </a:prstGeom>
            <a:noFill/>
            <a:ln>
              <a:noFill/>
            </a:ln>
          </p:spPr>
          <p:txBody>
            <a:bodyPr anchorCtr="0" anchor="t" bIns="0" lIns="0" spcFirstLastPara="1" rIns="0" wrap="square" tIns="0">
              <a:spAutoFit/>
            </a:bodyPr>
            <a:lstStyle/>
            <a:p>
              <a:pPr indent="0" lvl="0" marL="0" marR="0" rtl="0" algn="l">
                <a:lnSpc>
                  <a:spcPct val="109042"/>
                </a:lnSpc>
                <a:spcBef>
                  <a:spcPts val="0"/>
                </a:spcBef>
                <a:spcAft>
                  <a:spcPts val="0"/>
                </a:spcAft>
                <a:buNone/>
              </a:pPr>
              <a:r>
                <a:rPr b="0" i="0" lang="en-US" sz="1493" u="none" cap="none" strike="noStrike">
                  <a:solidFill>
                    <a:srgbClr val="000002"/>
                  </a:solidFill>
                  <a:latin typeface="Anton"/>
                  <a:ea typeface="Anton"/>
                  <a:cs typeface="Anton"/>
                  <a:sym typeface="Anton"/>
                </a:rPr>
                <a:t>LOGO COMPANY</a:t>
              </a:r>
              <a:endParaRPr/>
            </a:p>
          </p:txBody>
        </p:sp>
      </p:grpSp>
      <p:grpSp>
        <p:nvGrpSpPr>
          <p:cNvPr id="336" name="Google Shape;336;p21"/>
          <p:cNvGrpSpPr/>
          <p:nvPr/>
        </p:nvGrpSpPr>
        <p:grpSpPr>
          <a:xfrm>
            <a:off x="756000" y="4163336"/>
            <a:ext cx="1032390" cy="1032390"/>
            <a:chOff x="0" y="0"/>
            <a:chExt cx="369985" cy="369985"/>
          </a:xfrm>
        </p:grpSpPr>
        <p:sp>
          <p:nvSpPr>
            <p:cNvPr id="337" name="Google Shape;337;p21"/>
            <p:cNvSpPr/>
            <p:nvPr/>
          </p:nvSpPr>
          <p:spPr>
            <a:xfrm>
              <a:off x="0" y="0"/>
              <a:ext cx="369985" cy="369985"/>
            </a:xfrm>
            <a:custGeom>
              <a:rect b="b" l="l" r="r" t="t"/>
              <a:pathLst>
                <a:path extrusionOk="0" h="369985" w="369985">
                  <a:moveTo>
                    <a:pt x="0" y="0"/>
                  </a:moveTo>
                  <a:lnTo>
                    <a:pt x="369985" y="0"/>
                  </a:lnTo>
                  <a:lnTo>
                    <a:pt x="369985" y="369985"/>
                  </a:lnTo>
                  <a:lnTo>
                    <a:pt x="0" y="369985"/>
                  </a:lnTo>
                  <a:close/>
                </a:path>
              </a:pathLst>
            </a:custGeom>
            <a:solidFill>
              <a:srgbClr val="FDBD00"/>
            </a:solidFill>
            <a:ln>
              <a:noFill/>
            </a:ln>
          </p:spPr>
        </p:sp>
        <p:sp>
          <p:nvSpPr>
            <p:cNvPr id="338" name="Google Shape;338;p21"/>
            <p:cNvSpPr txBox="1"/>
            <p:nvPr/>
          </p:nvSpPr>
          <p:spPr>
            <a:xfrm>
              <a:off x="0" y="0"/>
              <a:ext cx="369985" cy="369985"/>
            </a:xfrm>
            <a:prstGeom prst="rect">
              <a:avLst/>
            </a:prstGeom>
            <a:noFill/>
            <a:ln>
              <a:noFill/>
            </a:ln>
          </p:spPr>
          <p:txBody>
            <a:bodyPr anchorCtr="0" anchor="ctr" bIns="50800" lIns="50800" spcFirstLastPara="1" rIns="50800" wrap="square" tIns="50800">
              <a:noAutofit/>
            </a:bodyPr>
            <a:lstStyle/>
            <a:p>
              <a:pPr indent="0" lvl="0" marL="0" marR="0" rtl="0" algn="ctr">
                <a:lnSpc>
                  <a:spcPct val="12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39" name="Google Shape;339;p21"/>
          <p:cNvGrpSpPr/>
          <p:nvPr/>
        </p:nvGrpSpPr>
        <p:grpSpPr>
          <a:xfrm>
            <a:off x="756000" y="6551461"/>
            <a:ext cx="1032390" cy="1032390"/>
            <a:chOff x="0" y="0"/>
            <a:chExt cx="369985" cy="369985"/>
          </a:xfrm>
        </p:grpSpPr>
        <p:sp>
          <p:nvSpPr>
            <p:cNvPr id="340" name="Google Shape;340;p21"/>
            <p:cNvSpPr/>
            <p:nvPr/>
          </p:nvSpPr>
          <p:spPr>
            <a:xfrm>
              <a:off x="0" y="0"/>
              <a:ext cx="369985" cy="369985"/>
            </a:xfrm>
            <a:custGeom>
              <a:rect b="b" l="l" r="r" t="t"/>
              <a:pathLst>
                <a:path extrusionOk="0" h="369985" w="369985">
                  <a:moveTo>
                    <a:pt x="0" y="0"/>
                  </a:moveTo>
                  <a:lnTo>
                    <a:pt x="369985" y="0"/>
                  </a:lnTo>
                  <a:lnTo>
                    <a:pt x="369985" y="369985"/>
                  </a:lnTo>
                  <a:lnTo>
                    <a:pt x="0" y="369985"/>
                  </a:lnTo>
                  <a:close/>
                </a:path>
              </a:pathLst>
            </a:custGeom>
            <a:solidFill>
              <a:srgbClr val="FDBD00"/>
            </a:solidFill>
            <a:ln>
              <a:noFill/>
            </a:ln>
          </p:spPr>
        </p:sp>
        <p:sp>
          <p:nvSpPr>
            <p:cNvPr id="341" name="Google Shape;341;p21"/>
            <p:cNvSpPr txBox="1"/>
            <p:nvPr/>
          </p:nvSpPr>
          <p:spPr>
            <a:xfrm>
              <a:off x="0" y="0"/>
              <a:ext cx="369985" cy="369985"/>
            </a:xfrm>
            <a:prstGeom prst="rect">
              <a:avLst/>
            </a:prstGeom>
            <a:noFill/>
            <a:ln>
              <a:noFill/>
            </a:ln>
          </p:spPr>
          <p:txBody>
            <a:bodyPr anchorCtr="0" anchor="ctr" bIns="50800" lIns="50800" spcFirstLastPara="1" rIns="50800" wrap="square" tIns="50800">
              <a:noAutofit/>
            </a:bodyPr>
            <a:lstStyle/>
            <a:p>
              <a:pPr indent="0" lvl="0" marL="0" marR="0" rtl="0" algn="ctr">
                <a:lnSpc>
                  <a:spcPct val="12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42" name="Google Shape;342;p21"/>
          <p:cNvGrpSpPr/>
          <p:nvPr/>
        </p:nvGrpSpPr>
        <p:grpSpPr>
          <a:xfrm>
            <a:off x="4108915" y="4167721"/>
            <a:ext cx="1032390" cy="1032390"/>
            <a:chOff x="0" y="0"/>
            <a:chExt cx="369985" cy="369985"/>
          </a:xfrm>
        </p:grpSpPr>
        <p:sp>
          <p:nvSpPr>
            <p:cNvPr id="343" name="Google Shape;343;p21"/>
            <p:cNvSpPr/>
            <p:nvPr/>
          </p:nvSpPr>
          <p:spPr>
            <a:xfrm>
              <a:off x="0" y="0"/>
              <a:ext cx="369985" cy="369985"/>
            </a:xfrm>
            <a:custGeom>
              <a:rect b="b" l="l" r="r" t="t"/>
              <a:pathLst>
                <a:path extrusionOk="0" h="369985" w="369985">
                  <a:moveTo>
                    <a:pt x="0" y="0"/>
                  </a:moveTo>
                  <a:lnTo>
                    <a:pt x="369985" y="0"/>
                  </a:lnTo>
                  <a:lnTo>
                    <a:pt x="369985" y="369985"/>
                  </a:lnTo>
                  <a:lnTo>
                    <a:pt x="0" y="369985"/>
                  </a:lnTo>
                  <a:close/>
                </a:path>
              </a:pathLst>
            </a:custGeom>
            <a:solidFill>
              <a:srgbClr val="FDBD00"/>
            </a:solidFill>
            <a:ln>
              <a:noFill/>
            </a:ln>
          </p:spPr>
        </p:sp>
        <p:sp>
          <p:nvSpPr>
            <p:cNvPr id="344" name="Google Shape;344;p21"/>
            <p:cNvSpPr txBox="1"/>
            <p:nvPr/>
          </p:nvSpPr>
          <p:spPr>
            <a:xfrm>
              <a:off x="0" y="0"/>
              <a:ext cx="369985" cy="369985"/>
            </a:xfrm>
            <a:prstGeom prst="rect">
              <a:avLst/>
            </a:prstGeom>
            <a:noFill/>
            <a:ln>
              <a:noFill/>
            </a:ln>
          </p:spPr>
          <p:txBody>
            <a:bodyPr anchorCtr="0" anchor="ctr" bIns="50800" lIns="50800" spcFirstLastPara="1" rIns="50800" wrap="square" tIns="50800">
              <a:noAutofit/>
            </a:bodyPr>
            <a:lstStyle/>
            <a:p>
              <a:pPr indent="0" lvl="0" marL="0" marR="0" rtl="0" algn="ctr">
                <a:lnSpc>
                  <a:spcPct val="12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45" name="Google Shape;345;p21"/>
          <p:cNvGrpSpPr/>
          <p:nvPr/>
        </p:nvGrpSpPr>
        <p:grpSpPr>
          <a:xfrm>
            <a:off x="4108915" y="6551461"/>
            <a:ext cx="1032390" cy="1032390"/>
            <a:chOff x="0" y="0"/>
            <a:chExt cx="369985" cy="369985"/>
          </a:xfrm>
        </p:grpSpPr>
        <p:sp>
          <p:nvSpPr>
            <p:cNvPr id="346" name="Google Shape;346;p21"/>
            <p:cNvSpPr/>
            <p:nvPr/>
          </p:nvSpPr>
          <p:spPr>
            <a:xfrm>
              <a:off x="0" y="0"/>
              <a:ext cx="369985" cy="369985"/>
            </a:xfrm>
            <a:custGeom>
              <a:rect b="b" l="l" r="r" t="t"/>
              <a:pathLst>
                <a:path extrusionOk="0" h="369985" w="369985">
                  <a:moveTo>
                    <a:pt x="0" y="0"/>
                  </a:moveTo>
                  <a:lnTo>
                    <a:pt x="369985" y="0"/>
                  </a:lnTo>
                  <a:lnTo>
                    <a:pt x="369985" y="369985"/>
                  </a:lnTo>
                  <a:lnTo>
                    <a:pt x="0" y="369985"/>
                  </a:lnTo>
                  <a:close/>
                </a:path>
              </a:pathLst>
            </a:custGeom>
            <a:solidFill>
              <a:srgbClr val="FDBD00"/>
            </a:solidFill>
            <a:ln>
              <a:noFill/>
            </a:ln>
          </p:spPr>
        </p:sp>
        <p:sp>
          <p:nvSpPr>
            <p:cNvPr id="347" name="Google Shape;347;p21"/>
            <p:cNvSpPr txBox="1"/>
            <p:nvPr/>
          </p:nvSpPr>
          <p:spPr>
            <a:xfrm>
              <a:off x="0" y="0"/>
              <a:ext cx="369985" cy="369985"/>
            </a:xfrm>
            <a:prstGeom prst="rect">
              <a:avLst/>
            </a:prstGeom>
            <a:noFill/>
            <a:ln>
              <a:noFill/>
            </a:ln>
          </p:spPr>
          <p:txBody>
            <a:bodyPr anchorCtr="0" anchor="ctr" bIns="50800" lIns="50800" spcFirstLastPara="1" rIns="50800" wrap="square" tIns="50800">
              <a:noAutofit/>
            </a:bodyPr>
            <a:lstStyle/>
            <a:p>
              <a:pPr indent="0" lvl="0" marL="0" marR="0" rtl="0" algn="ctr">
                <a:lnSpc>
                  <a:spcPct val="12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48" name="Google Shape;348;p21"/>
          <p:cNvSpPr txBox="1"/>
          <p:nvPr/>
        </p:nvSpPr>
        <p:spPr>
          <a:xfrm>
            <a:off x="756000" y="1112157"/>
            <a:ext cx="6048000" cy="2938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6363" u="none" cap="none" strike="noStrike">
                <a:solidFill>
                  <a:srgbClr val="000000"/>
                </a:solidFill>
                <a:latin typeface="Anton"/>
                <a:ea typeface="Anton"/>
                <a:cs typeface="Anton"/>
                <a:sym typeface="Anton"/>
              </a:rPr>
              <a:t>THE ETHICAL DECISION-MAKING PROCESS</a:t>
            </a:r>
            <a:endParaRPr/>
          </a:p>
        </p:txBody>
      </p:sp>
      <p:sp>
        <p:nvSpPr>
          <p:cNvPr id="349" name="Google Shape;349;p21"/>
          <p:cNvSpPr txBox="1"/>
          <p:nvPr/>
        </p:nvSpPr>
        <p:spPr>
          <a:xfrm>
            <a:off x="1932299" y="4234775"/>
            <a:ext cx="1478400" cy="492600"/>
          </a:xfrm>
          <a:prstGeom prst="rect">
            <a:avLst/>
          </a:prstGeom>
          <a:noFill/>
          <a:ln>
            <a:noFill/>
          </a:ln>
        </p:spPr>
        <p:txBody>
          <a:bodyPr anchorCtr="0" anchor="t" bIns="0" lIns="0" spcFirstLastPara="1" rIns="0" wrap="square" tIns="0">
            <a:spAutoFit/>
          </a:bodyPr>
          <a:lstStyle/>
          <a:p>
            <a:pPr indent="0" lvl="0" marL="0" marR="0" rtl="0" algn="just">
              <a:lnSpc>
                <a:spcPct val="109000"/>
              </a:lnSpc>
              <a:spcBef>
                <a:spcPts val="0"/>
              </a:spcBef>
              <a:spcAft>
                <a:spcPts val="0"/>
              </a:spcAft>
              <a:buNone/>
            </a:pPr>
            <a:r>
              <a:rPr b="0" i="0" lang="en-US" sz="3200" u="none" cap="none" strike="noStrike">
                <a:solidFill>
                  <a:srgbClr val="000002"/>
                </a:solidFill>
                <a:latin typeface="Anton"/>
                <a:ea typeface="Anton"/>
                <a:cs typeface="Anton"/>
                <a:sym typeface="Anton"/>
              </a:rPr>
              <a:t>PROCESS</a:t>
            </a:r>
            <a:endParaRPr/>
          </a:p>
        </p:txBody>
      </p:sp>
      <p:sp>
        <p:nvSpPr>
          <p:cNvPr id="350" name="Google Shape;350;p21"/>
          <p:cNvSpPr txBox="1"/>
          <p:nvPr/>
        </p:nvSpPr>
        <p:spPr>
          <a:xfrm>
            <a:off x="1932299" y="6622900"/>
            <a:ext cx="1478400" cy="492600"/>
          </a:xfrm>
          <a:prstGeom prst="rect">
            <a:avLst/>
          </a:prstGeom>
          <a:noFill/>
          <a:ln>
            <a:noFill/>
          </a:ln>
        </p:spPr>
        <p:txBody>
          <a:bodyPr anchorCtr="0" anchor="t" bIns="0" lIns="0" spcFirstLastPara="1" rIns="0" wrap="square" tIns="0">
            <a:spAutoFit/>
          </a:bodyPr>
          <a:lstStyle/>
          <a:p>
            <a:pPr indent="0" lvl="0" marL="0" marR="0" rtl="0" algn="just">
              <a:lnSpc>
                <a:spcPct val="109000"/>
              </a:lnSpc>
              <a:spcBef>
                <a:spcPts val="0"/>
              </a:spcBef>
              <a:spcAft>
                <a:spcPts val="0"/>
              </a:spcAft>
              <a:buNone/>
            </a:pPr>
            <a:r>
              <a:rPr b="0" i="0" lang="en-US" sz="3200" u="none" cap="none" strike="noStrike">
                <a:solidFill>
                  <a:srgbClr val="000002"/>
                </a:solidFill>
                <a:latin typeface="Anton"/>
                <a:ea typeface="Anton"/>
                <a:cs typeface="Anton"/>
                <a:sym typeface="Anton"/>
              </a:rPr>
              <a:t>PROCESS</a:t>
            </a:r>
            <a:endParaRPr/>
          </a:p>
        </p:txBody>
      </p:sp>
      <p:sp>
        <p:nvSpPr>
          <p:cNvPr id="351" name="Google Shape;351;p21"/>
          <p:cNvSpPr txBox="1"/>
          <p:nvPr/>
        </p:nvSpPr>
        <p:spPr>
          <a:xfrm>
            <a:off x="5322274" y="4234775"/>
            <a:ext cx="1478400" cy="492600"/>
          </a:xfrm>
          <a:prstGeom prst="rect">
            <a:avLst/>
          </a:prstGeom>
          <a:noFill/>
          <a:ln>
            <a:noFill/>
          </a:ln>
        </p:spPr>
        <p:txBody>
          <a:bodyPr anchorCtr="0" anchor="t" bIns="0" lIns="0" spcFirstLastPara="1" rIns="0" wrap="square" tIns="0">
            <a:spAutoFit/>
          </a:bodyPr>
          <a:lstStyle/>
          <a:p>
            <a:pPr indent="0" lvl="0" marL="0" marR="0" rtl="0" algn="just">
              <a:lnSpc>
                <a:spcPct val="109000"/>
              </a:lnSpc>
              <a:spcBef>
                <a:spcPts val="0"/>
              </a:spcBef>
              <a:spcAft>
                <a:spcPts val="0"/>
              </a:spcAft>
              <a:buNone/>
            </a:pPr>
            <a:r>
              <a:rPr b="0" i="0" lang="en-US" sz="3200" u="none" cap="none" strike="noStrike">
                <a:solidFill>
                  <a:srgbClr val="000002"/>
                </a:solidFill>
                <a:latin typeface="Anton"/>
                <a:ea typeface="Anton"/>
                <a:cs typeface="Anton"/>
                <a:sym typeface="Anton"/>
              </a:rPr>
              <a:t>PROCESS</a:t>
            </a:r>
            <a:endParaRPr/>
          </a:p>
        </p:txBody>
      </p:sp>
      <p:sp>
        <p:nvSpPr>
          <p:cNvPr id="352" name="Google Shape;352;p21"/>
          <p:cNvSpPr txBox="1"/>
          <p:nvPr/>
        </p:nvSpPr>
        <p:spPr>
          <a:xfrm>
            <a:off x="5322274" y="6622900"/>
            <a:ext cx="1478400" cy="492600"/>
          </a:xfrm>
          <a:prstGeom prst="rect">
            <a:avLst/>
          </a:prstGeom>
          <a:noFill/>
          <a:ln>
            <a:noFill/>
          </a:ln>
        </p:spPr>
        <p:txBody>
          <a:bodyPr anchorCtr="0" anchor="t" bIns="0" lIns="0" spcFirstLastPara="1" rIns="0" wrap="square" tIns="0">
            <a:spAutoFit/>
          </a:bodyPr>
          <a:lstStyle/>
          <a:p>
            <a:pPr indent="0" lvl="0" marL="0" marR="0" rtl="0" algn="just">
              <a:lnSpc>
                <a:spcPct val="109000"/>
              </a:lnSpc>
              <a:spcBef>
                <a:spcPts val="0"/>
              </a:spcBef>
              <a:spcAft>
                <a:spcPts val="0"/>
              </a:spcAft>
              <a:buNone/>
            </a:pPr>
            <a:r>
              <a:rPr b="0" i="0" lang="en-US" sz="3200" u="none" cap="none" strike="noStrike">
                <a:solidFill>
                  <a:srgbClr val="000002"/>
                </a:solidFill>
                <a:latin typeface="Anton"/>
                <a:ea typeface="Anton"/>
                <a:cs typeface="Anton"/>
                <a:sym typeface="Anton"/>
              </a:rPr>
              <a:t>PROCESS</a:t>
            </a:r>
            <a:endParaRPr/>
          </a:p>
        </p:txBody>
      </p:sp>
      <p:sp>
        <p:nvSpPr>
          <p:cNvPr id="353" name="Google Shape;353;p21"/>
          <p:cNvSpPr txBox="1"/>
          <p:nvPr/>
        </p:nvSpPr>
        <p:spPr>
          <a:xfrm>
            <a:off x="1973196" y="4712492"/>
            <a:ext cx="1954800" cy="492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600" u="none" cap="none" strike="noStrike">
                <a:solidFill>
                  <a:srgbClr val="000000"/>
                </a:solidFill>
                <a:latin typeface="Arimo"/>
                <a:ea typeface="Arimo"/>
                <a:cs typeface="Arimo"/>
                <a:sym typeface="Arimo"/>
              </a:rPr>
              <a:t>Elaborate on what you want to discuss. </a:t>
            </a:r>
            <a:endParaRPr/>
          </a:p>
        </p:txBody>
      </p:sp>
      <p:sp>
        <p:nvSpPr>
          <p:cNvPr id="354" name="Google Shape;354;p21"/>
          <p:cNvSpPr txBox="1"/>
          <p:nvPr/>
        </p:nvSpPr>
        <p:spPr>
          <a:xfrm>
            <a:off x="1973196" y="7100617"/>
            <a:ext cx="1954800" cy="492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600" u="none" cap="none" strike="noStrike">
                <a:solidFill>
                  <a:srgbClr val="000000"/>
                </a:solidFill>
                <a:latin typeface="Arimo"/>
                <a:ea typeface="Arimo"/>
                <a:cs typeface="Arimo"/>
                <a:sym typeface="Arimo"/>
              </a:rPr>
              <a:t>Elaborate on what you want to discuss. </a:t>
            </a:r>
            <a:endParaRPr/>
          </a:p>
        </p:txBody>
      </p:sp>
      <p:sp>
        <p:nvSpPr>
          <p:cNvPr id="355" name="Google Shape;355;p21"/>
          <p:cNvSpPr txBox="1"/>
          <p:nvPr/>
        </p:nvSpPr>
        <p:spPr>
          <a:xfrm>
            <a:off x="5363170" y="4712492"/>
            <a:ext cx="1954800" cy="492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600" u="none" cap="none" strike="noStrike">
                <a:solidFill>
                  <a:srgbClr val="000000"/>
                </a:solidFill>
                <a:latin typeface="Arimo"/>
                <a:ea typeface="Arimo"/>
                <a:cs typeface="Arimo"/>
                <a:sym typeface="Arimo"/>
              </a:rPr>
              <a:t>Elaborate on what you want to discuss. </a:t>
            </a:r>
            <a:endParaRPr/>
          </a:p>
        </p:txBody>
      </p:sp>
      <p:sp>
        <p:nvSpPr>
          <p:cNvPr id="356" name="Google Shape;356;p21"/>
          <p:cNvSpPr txBox="1"/>
          <p:nvPr/>
        </p:nvSpPr>
        <p:spPr>
          <a:xfrm>
            <a:off x="5363170" y="7100617"/>
            <a:ext cx="1954800" cy="492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600" u="none" cap="none" strike="noStrike">
                <a:solidFill>
                  <a:srgbClr val="000000"/>
                </a:solidFill>
                <a:latin typeface="Arimo"/>
                <a:ea typeface="Arimo"/>
                <a:cs typeface="Arimo"/>
                <a:sym typeface="Arimo"/>
              </a:rPr>
              <a:t>Elaborate on what you want to discuss. </a:t>
            </a:r>
            <a:endParaRPr/>
          </a:p>
        </p:txBody>
      </p:sp>
      <p:pic>
        <p:nvPicPr>
          <p:cNvPr id="357" name="Google Shape;357;p21"/>
          <p:cNvPicPr preferRelativeResize="0"/>
          <p:nvPr/>
        </p:nvPicPr>
        <p:blipFill>
          <a:blip r:embed="rId7">
            <a:alphaModFix/>
          </a:blip>
          <a:stretch>
            <a:fillRect/>
          </a:stretch>
        </p:blipFill>
        <p:spPr>
          <a:xfrm>
            <a:off x="-1371071" y="7511025"/>
            <a:ext cx="6202797" cy="4506299"/>
          </a:xfrm>
          <a:prstGeom prst="rect">
            <a:avLst/>
          </a:prstGeom>
          <a:noFill/>
          <a:ln>
            <a:noFill/>
          </a:ln>
        </p:spPr>
      </p:pic>
      <p:pic>
        <p:nvPicPr>
          <p:cNvPr id="358" name="Google Shape;358;p21"/>
          <p:cNvPicPr preferRelativeResize="0"/>
          <p:nvPr/>
        </p:nvPicPr>
        <p:blipFill>
          <a:blip r:embed="rId8">
            <a:alphaModFix/>
          </a:blip>
          <a:stretch>
            <a:fillRect/>
          </a:stretch>
        </p:blipFill>
        <p:spPr>
          <a:xfrm>
            <a:off x="936157" y="4256100"/>
            <a:ext cx="740075" cy="807355"/>
          </a:xfrm>
          <a:prstGeom prst="rect">
            <a:avLst/>
          </a:prstGeom>
          <a:noFill/>
          <a:ln>
            <a:noFill/>
          </a:ln>
        </p:spPr>
      </p:pic>
      <p:pic>
        <p:nvPicPr>
          <p:cNvPr id="359" name="Google Shape;359;p21"/>
          <p:cNvPicPr preferRelativeResize="0"/>
          <p:nvPr/>
        </p:nvPicPr>
        <p:blipFill>
          <a:blip r:embed="rId9">
            <a:alphaModFix/>
          </a:blip>
          <a:stretch>
            <a:fillRect/>
          </a:stretch>
        </p:blipFill>
        <p:spPr>
          <a:xfrm>
            <a:off x="4294837" y="4272900"/>
            <a:ext cx="701494" cy="822050"/>
          </a:xfrm>
          <a:prstGeom prst="rect">
            <a:avLst/>
          </a:prstGeom>
          <a:noFill/>
          <a:ln>
            <a:noFill/>
          </a:ln>
        </p:spPr>
      </p:pic>
      <p:pic>
        <p:nvPicPr>
          <p:cNvPr id="360" name="Google Shape;360;p21"/>
          <p:cNvPicPr preferRelativeResize="0"/>
          <p:nvPr/>
        </p:nvPicPr>
        <p:blipFill>
          <a:blip r:embed="rId10">
            <a:alphaModFix/>
          </a:blip>
          <a:stretch>
            <a:fillRect/>
          </a:stretch>
        </p:blipFill>
        <p:spPr>
          <a:xfrm>
            <a:off x="921450" y="6673063"/>
            <a:ext cx="701500" cy="789187"/>
          </a:xfrm>
          <a:prstGeom prst="rect">
            <a:avLst/>
          </a:prstGeom>
          <a:noFill/>
          <a:ln>
            <a:noFill/>
          </a:ln>
        </p:spPr>
      </p:pic>
      <p:pic>
        <p:nvPicPr>
          <p:cNvPr id="361" name="Google Shape;361;p21"/>
          <p:cNvPicPr preferRelativeResize="0"/>
          <p:nvPr/>
        </p:nvPicPr>
        <p:blipFill>
          <a:blip r:embed="rId11">
            <a:alphaModFix/>
          </a:blip>
          <a:stretch>
            <a:fillRect/>
          </a:stretch>
        </p:blipFill>
        <p:spPr>
          <a:xfrm>
            <a:off x="4218850" y="6673075"/>
            <a:ext cx="812575" cy="7891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DBD00"/>
        </a:solidFill>
      </p:bgPr>
    </p:bg>
    <p:spTree>
      <p:nvGrpSpPr>
        <p:cNvPr id="365" name="Shape 365"/>
        <p:cNvGrpSpPr/>
        <p:nvPr/>
      </p:nvGrpSpPr>
      <p:grpSpPr>
        <a:xfrm>
          <a:off x="0" y="0"/>
          <a:ext cx="0" cy="0"/>
          <a:chOff x="0" y="0"/>
          <a:chExt cx="0" cy="0"/>
        </a:xfrm>
      </p:grpSpPr>
      <p:pic>
        <p:nvPicPr>
          <p:cNvPr id="366" name="Google Shape;366;p22"/>
          <p:cNvPicPr preferRelativeResize="0"/>
          <p:nvPr/>
        </p:nvPicPr>
        <p:blipFill>
          <a:blip r:embed="rId3">
            <a:alphaModFix/>
          </a:blip>
          <a:stretch>
            <a:fillRect/>
          </a:stretch>
        </p:blipFill>
        <p:spPr>
          <a:xfrm>
            <a:off x="-800575" y="49274"/>
            <a:ext cx="8778949" cy="12308828"/>
          </a:xfrm>
          <a:prstGeom prst="rect">
            <a:avLst/>
          </a:prstGeom>
          <a:noFill/>
          <a:ln>
            <a:noFill/>
          </a:ln>
        </p:spPr>
      </p:pic>
      <p:pic>
        <p:nvPicPr>
          <p:cNvPr id="367" name="Google Shape;367;p22"/>
          <p:cNvPicPr preferRelativeResize="0"/>
          <p:nvPr/>
        </p:nvPicPr>
        <p:blipFill>
          <a:blip r:embed="rId4">
            <a:alphaModFix/>
          </a:blip>
          <a:stretch>
            <a:fillRect/>
          </a:stretch>
        </p:blipFill>
        <p:spPr>
          <a:xfrm>
            <a:off x="4335700" y="1918800"/>
            <a:ext cx="5581550" cy="6655135"/>
          </a:xfrm>
          <a:prstGeom prst="rect">
            <a:avLst/>
          </a:prstGeom>
          <a:noFill/>
          <a:ln>
            <a:noFill/>
          </a:ln>
        </p:spPr>
      </p:pic>
      <p:pic>
        <p:nvPicPr>
          <p:cNvPr id="368" name="Google Shape;368;p22"/>
          <p:cNvPicPr preferRelativeResize="0"/>
          <p:nvPr/>
        </p:nvPicPr>
        <p:blipFill>
          <a:blip r:embed="rId5">
            <a:alphaModFix/>
          </a:blip>
          <a:stretch>
            <a:fillRect/>
          </a:stretch>
        </p:blipFill>
        <p:spPr>
          <a:xfrm>
            <a:off x="3894776" y="5344517"/>
            <a:ext cx="3372851" cy="5348970"/>
          </a:xfrm>
          <a:prstGeom prst="rect">
            <a:avLst/>
          </a:prstGeom>
          <a:noFill/>
          <a:ln>
            <a:noFill/>
          </a:ln>
        </p:spPr>
      </p:pic>
      <p:grpSp>
        <p:nvGrpSpPr>
          <p:cNvPr id="369" name="Google Shape;369;p22"/>
          <p:cNvGrpSpPr/>
          <p:nvPr/>
        </p:nvGrpSpPr>
        <p:grpSpPr>
          <a:xfrm>
            <a:off x="756000" y="559932"/>
            <a:ext cx="1735180" cy="392136"/>
            <a:chOff x="0" y="0"/>
            <a:chExt cx="2313573" cy="522848"/>
          </a:xfrm>
        </p:grpSpPr>
        <p:grpSp>
          <p:nvGrpSpPr>
            <p:cNvPr id="370" name="Google Shape;370;p22"/>
            <p:cNvGrpSpPr/>
            <p:nvPr/>
          </p:nvGrpSpPr>
          <p:grpSpPr>
            <a:xfrm>
              <a:off x="0" y="0"/>
              <a:ext cx="522848" cy="522848"/>
              <a:chOff x="0" y="0"/>
              <a:chExt cx="812800" cy="812800"/>
            </a:xfrm>
          </p:grpSpPr>
          <p:sp>
            <p:nvSpPr>
              <p:cNvPr id="371" name="Google Shape;371;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DBD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 name="Google Shape;372;p22"/>
              <p:cNvSpPr txBox="1"/>
              <p:nvPr/>
            </p:nvSpPr>
            <p:spPr>
              <a:xfrm>
                <a:off x="76200" y="85725"/>
                <a:ext cx="660400" cy="650875"/>
              </a:xfrm>
              <a:prstGeom prst="rect">
                <a:avLst/>
              </a:prstGeom>
              <a:noFill/>
              <a:ln>
                <a:noFill/>
              </a:ln>
            </p:spPr>
            <p:txBody>
              <a:bodyPr anchorCtr="0" anchor="ctr" bIns="50800" lIns="50800" spcFirstLastPara="1" rIns="50800" wrap="square" tIns="50800">
                <a:noAutofit/>
              </a:bodyPr>
              <a:lstStyle/>
              <a:p>
                <a:pPr indent="0" lvl="0" marL="0" marR="0" rtl="0" algn="ctr">
                  <a:lnSpc>
                    <a:spcPct val="116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73" name="Google Shape;373;p22"/>
            <p:cNvSpPr/>
            <p:nvPr/>
          </p:nvSpPr>
          <p:spPr>
            <a:xfrm>
              <a:off x="58580" y="58580"/>
              <a:ext cx="405687" cy="405687"/>
            </a:xfrm>
            <a:custGeom>
              <a:rect b="b" l="l" r="r" t="t"/>
              <a:pathLst>
                <a:path extrusionOk="0" h="405687" w="405687">
                  <a:moveTo>
                    <a:pt x="0" y="0"/>
                  </a:moveTo>
                  <a:lnTo>
                    <a:pt x="405688" y="0"/>
                  </a:lnTo>
                  <a:lnTo>
                    <a:pt x="405688" y="405688"/>
                  </a:lnTo>
                  <a:lnTo>
                    <a:pt x="0" y="405688"/>
                  </a:lnTo>
                  <a:lnTo>
                    <a:pt x="0" y="0"/>
                  </a:lnTo>
                  <a:close/>
                </a:path>
              </a:pathLst>
            </a:custGeom>
            <a:blipFill rotWithShape="1">
              <a:blip r:embed="rId6">
                <a:alphaModFix/>
              </a:blip>
              <a:stretch>
                <a:fillRect b="0" l="0" r="0" t="0"/>
              </a:stretch>
            </a:blipFill>
            <a:ln>
              <a:noFill/>
            </a:ln>
          </p:spPr>
        </p:sp>
        <p:sp>
          <p:nvSpPr>
            <p:cNvPr id="374" name="Google Shape;374;p22"/>
            <p:cNvSpPr txBox="1"/>
            <p:nvPr/>
          </p:nvSpPr>
          <p:spPr>
            <a:xfrm>
              <a:off x="648013" y="119924"/>
              <a:ext cx="1665560" cy="292526"/>
            </a:xfrm>
            <a:prstGeom prst="rect">
              <a:avLst/>
            </a:prstGeom>
            <a:noFill/>
            <a:ln>
              <a:noFill/>
            </a:ln>
          </p:spPr>
          <p:txBody>
            <a:bodyPr anchorCtr="0" anchor="t" bIns="0" lIns="0" spcFirstLastPara="1" rIns="0" wrap="square" tIns="0">
              <a:spAutoFit/>
            </a:bodyPr>
            <a:lstStyle/>
            <a:p>
              <a:pPr indent="0" lvl="0" marL="0" marR="0" rtl="0" algn="l">
                <a:lnSpc>
                  <a:spcPct val="109042"/>
                </a:lnSpc>
                <a:spcBef>
                  <a:spcPts val="0"/>
                </a:spcBef>
                <a:spcAft>
                  <a:spcPts val="0"/>
                </a:spcAft>
                <a:buNone/>
              </a:pPr>
              <a:r>
                <a:rPr b="0" i="0" lang="en-US" sz="1493" u="none" cap="none" strike="noStrike">
                  <a:solidFill>
                    <a:srgbClr val="000002"/>
                  </a:solidFill>
                  <a:latin typeface="Anton"/>
                  <a:ea typeface="Anton"/>
                  <a:cs typeface="Anton"/>
                  <a:sym typeface="Anton"/>
                </a:rPr>
                <a:t>LOGO COMPANY</a:t>
              </a:r>
              <a:endParaRPr/>
            </a:p>
          </p:txBody>
        </p:sp>
      </p:grpSp>
      <p:sp>
        <p:nvSpPr>
          <p:cNvPr id="375" name="Google Shape;375;p22"/>
          <p:cNvSpPr txBox="1"/>
          <p:nvPr/>
        </p:nvSpPr>
        <p:spPr>
          <a:xfrm>
            <a:off x="756000" y="1264557"/>
            <a:ext cx="6048000" cy="2938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6363" u="none" cap="none" strike="noStrike">
                <a:solidFill>
                  <a:srgbClr val="000000"/>
                </a:solidFill>
                <a:latin typeface="Anton"/>
                <a:ea typeface="Anton"/>
                <a:cs typeface="Anton"/>
                <a:sym typeface="Anton"/>
              </a:rPr>
              <a:t>THE ETHICAL DECISION-MAKING PROCESS</a:t>
            </a:r>
            <a:endParaRPr/>
          </a:p>
        </p:txBody>
      </p:sp>
      <p:sp>
        <p:nvSpPr>
          <p:cNvPr id="376" name="Google Shape;376;p22"/>
          <p:cNvSpPr txBox="1"/>
          <p:nvPr/>
        </p:nvSpPr>
        <p:spPr>
          <a:xfrm>
            <a:off x="756000" y="4201425"/>
            <a:ext cx="3001800" cy="492600"/>
          </a:xfrm>
          <a:prstGeom prst="rect">
            <a:avLst/>
          </a:prstGeom>
          <a:noFill/>
          <a:ln>
            <a:noFill/>
          </a:ln>
        </p:spPr>
        <p:txBody>
          <a:bodyPr anchorCtr="0" anchor="t" bIns="0" lIns="0" spcFirstLastPara="1" rIns="0" wrap="square" tIns="0">
            <a:spAutoFit/>
          </a:bodyPr>
          <a:lstStyle/>
          <a:p>
            <a:pPr indent="0" lvl="0" marL="0" marR="0" rtl="0" algn="just">
              <a:lnSpc>
                <a:spcPct val="100000"/>
              </a:lnSpc>
              <a:spcBef>
                <a:spcPts val="0"/>
              </a:spcBef>
              <a:spcAft>
                <a:spcPts val="0"/>
              </a:spcAft>
              <a:buNone/>
            </a:pPr>
            <a:r>
              <a:rPr b="0" i="0" lang="en-US" sz="3200" u="none" cap="none" strike="noStrike">
                <a:solidFill>
                  <a:srgbClr val="000002"/>
                </a:solidFill>
                <a:latin typeface="Anton"/>
                <a:ea typeface="Anton"/>
                <a:cs typeface="Anton"/>
                <a:sym typeface="Anton"/>
              </a:rPr>
              <a:t>MAKING PROCESS</a:t>
            </a:r>
            <a:endParaRPr/>
          </a:p>
        </p:txBody>
      </p:sp>
      <p:sp>
        <p:nvSpPr>
          <p:cNvPr id="377" name="Google Shape;377;p22"/>
          <p:cNvSpPr txBox="1"/>
          <p:nvPr/>
        </p:nvSpPr>
        <p:spPr>
          <a:xfrm>
            <a:off x="756000" y="6268425"/>
            <a:ext cx="3001800" cy="492600"/>
          </a:xfrm>
          <a:prstGeom prst="rect">
            <a:avLst/>
          </a:prstGeom>
          <a:noFill/>
          <a:ln>
            <a:noFill/>
          </a:ln>
        </p:spPr>
        <p:txBody>
          <a:bodyPr anchorCtr="0" anchor="t" bIns="0" lIns="0" spcFirstLastPara="1" rIns="0" wrap="square" tIns="0">
            <a:spAutoFit/>
          </a:bodyPr>
          <a:lstStyle/>
          <a:p>
            <a:pPr indent="0" lvl="0" marL="0" marR="0" rtl="0" algn="just">
              <a:lnSpc>
                <a:spcPct val="100000"/>
              </a:lnSpc>
              <a:spcBef>
                <a:spcPts val="0"/>
              </a:spcBef>
              <a:spcAft>
                <a:spcPts val="0"/>
              </a:spcAft>
              <a:buNone/>
            </a:pPr>
            <a:r>
              <a:rPr b="0" i="0" lang="en-US" sz="3200" u="none" cap="none" strike="noStrike">
                <a:solidFill>
                  <a:srgbClr val="000002"/>
                </a:solidFill>
                <a:latin typeface="Anton"/>
                <a:ea typeface="Anton"/>
                <a:cs typeface="Anton"/>
                <a:sym typeface="Anton"/>
              </a:rPr>
              <a:t>MAKING PROCESS</a:t>
            </a:r>
            <a:endParaRPr/>
          </a:p>
        </p:txBody>
      </p:sp>
      <p:sp>
        <p:nvSpPr>
          <p:cNvPr id="378" name="Google Shape;378;p22"/>
          <p:cNvSpPr txBox="1"/>
          <p:nvPr/>
        </p:nvSpPr>
        <p:spPr>
          <a:xfrm>
            <a:off x="756000" y="8243000"/>
            <a:ext cx="3001800" cy="492600"/>
          </a:xfrm>
          <a:prstGeom prst="rect">
            <a:avLst/>
          </a:prstGeom>
          <a:noFill/>
          <a:ln>
            <a:noFill/>
          </a:ln>
        </p:spPr>
        <p:txBody>
          <a:bodyPr anchorCtr="0" anchor="t" bIns="0" lIns="0" spcFirstLastPara="1" rIns="0" wrap="square" tIns="0">
            <a:spAutoFit/>
          </a:bodyPr>
          <a:lstStyle/>
          <a:p>
            <a:pPr indent="0" lvl="0" marL="0" marR="0" rtl="0" algn="just">
              <a:lnSpc>
                <a:spcPct val="100000"/>
              </a:lnSpc>
              <a:spcBef>
                <a:spcPts val="0"/>
              </a:spcBef>
              <a:spcAft>
                <a:spcPts val="0"/>
              </a:spcAft>
              <a:buNone/>
            </a:pPr>
            <a:r>
              <a:rPr b="0" i="0" lang="en-US" sz="3200" u="none" cap="none" strike="noStrike">
                <a:solidFill>
                  <a:srgbClr val="000002"/>
                </a:solidFill>
                <a:latin typeface="Anton"/>
                <a:ea typeface="Anton"/>
                <a:cs typeface="Anton"/>
                <a:sym typeface="Anton"/>
              </a:rPr>
              <a:t>MAKING PROCESS</a:t>
            </a:r>
            <a:endParaRPr/>
          </a:p>
        </p:txBody>
      </p:sp>
      <p:sp>
        <p:nvSpPr>
          <p:cNvPr id="379" name="Google Shape;379;p22"/>
          <p:cNvSpPr txBox="1"/>
          <p:nvPr/>
        </p:nvSpPr>
        <p:spPr>
          <a:xfrm>
            <a:off x="756000" y="4766245"/>
            <a:ext cx="2273100" cy="985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600" u="none" cap="none" strike="noStrike">
                <a:solidFill>
                  <a:srgbClr val="000000"/>
                </a:solidFill>
                <a:latin typeface="Arimo"/>
                <a:ea typeface="Arimo"/>
                <a:cs typeface="Arimo"/>
                <a:sym typeface="Arimo"/>
              </a:rPr>
              <a:t>Stars twinkled in the vast expanse of the night sky, each one a beacon of light in the darkness. </a:t>
            </a:r>
            <a:endParaRPr/>
          </a:p>
        </p:txBody>
      </p:sp>
      <p:sp>
        <p:nvSpPr>
          <p:cNvPr id="380" name="Google Shape;380;p22"/>
          <p:cNvSpPr txBox="1"/>
          <p:nvPr/>
        </p:nvSpPr>
        <p:spPr>
          <a:xfrm>
            <a:off x="756000" y="6740817"/>
            <a:ext cx="2273100" cy="985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600" u="none" cap="none" strike="noStrike">
                <a:solidFill>
                  <a:srgbClr val="000000"/>
                </a:solidFill>
                <a:latin typeface="Arimo"/>
                <a:ea typeface="Arimo"/>
                <a:cs typeface="Arimo"/>
                <a:sym typeface="Arimo"/>
              </a:rPr>
              <a:t>Stars twinkled in the vast expanse of the night sky, each one a beacon of light in the darkness. </a:t>
            </a:r>
            <a:endParaRPr/>
          </a:p>
        </p:txBody>
      </p:sp>
      <p:sp>
        <p:nvSpPr>
          <p:cNvPr id="381" name="Google Shape;381;p22"/>
          <p:cNvSpPr txBox="1"/>
          <p:nvPr/>
        </p:nvSpPr>
        <p:spPr>
          <a:xfrm>
            <a:off x="756000" y="8715389"/>
            <a:ext cx="2273100" cy="985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600" u="none" cap="none" strike="noStrike">
                <a:solidFill>
                  <a:srgbClr val="000000"/>
                </a:solidFill>
                <a:latin typeface="Arimo"/>
                <a:ea typeface="Arimo"/>
                <a:cs typeface="Arimo"/>
                <a:sym typeface="Arimo"/>
              </a:rPr>
              <a:t>Stars twinkled in the vast expanse of the night sky, each one a beacon of light in the darkness. </a:t>
            </a:r>
            <a:endParaRPr/>
          </a:p>
        </p:txBody>
      </p:sp>
      <p:pic>
        <p:nvPicPr>
          <p:cNvPr id="382" name="Google Shape;382;p22"/>
          <p:cNvPicPr preferRelativeResize="0"/>
          <p:nvPr/>
        </p:nvPicPr>
        <p:blipFill>
          <a:blip r:embed="rId7">
            <a:alphaModFix/>
          </a:blip>
          <a:stretch>
            <a:fillRect/>
          </a:stretch>
        </p:blipFill>
        <p:spPr>
          <a:xfrm>
            <a:off x="3029100" y="-1032175"/>
            <a:ext cx="6537517" cy="31494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B70F6"/>
        </a:solidFill>
      </p:bgPr>
    </p:bg>
    <p:spTree>
      <p:nvGrpSpPr>
        <p:cNvPr id="386" name="Shape 386"/>
        <p:cNvGrpSpPr/>
        <p:nvPr/>
      </p:nvGrpSpPr>
      <p:grpSpPr>
        <a:xfrm>
          <a:off x="0" y="0"/>
          <a:ext cx="0" cy="0"/>
          <a:chOff x="0" y="0"/>
          <a:chExt cx="0" cy="0"/>
        </a:xfrm>
      </p:grpSpPr>
      <p:pic>
        <p:nvPicPr>
          <p:cNvPr id="387" name="Google Shape;387;p23"/>
          <p:cNvPicPr preferRelativeResize="0"/>
          <p:nvPr/>
        </p:nvPicPr>
        <p:blipFill>
          <a:blip r:embed="rId3">
            <a:alphaModFix/>
          </a:blip>
          <a:stretch>
            <a:fillRect/>
          </a:stretch>
        </p:blipFill>
        <p:spPr>
          <a:xfrm>
            <a:off x="-931488" y="12"/>
            <a:ext cx="8959626" cy="12406598"/>
          </a:xfrm>
          <a:prstGeom prst="rect">
            <a:avLst/>
          </a:prstGeom>
          <a:noFill/>
          <a:ln>
            <a:noFill/>
          </a:ln>
        </p:spPr>
      </p:pic>
      <p:pic>
        <p:nvPicPr>
          <p:cNvPr id="388" name="Google Shape;388;p23"/>
          <p:cNvPicPr preferRelativeResize="0"/>
          <p:nvPr/>
        </p:nvPicPr>
        <p:blipFill>
          <a:blip r:embed="rId4">
            <a:alphaModFix/>
          </a:blip>
          <a:stretch>
            <a:fillRect/>
          </a:stretch>
        </p:blipFill>
        <p:spPr>
          <a:xfrm>
            <a:off x="782793" y="7092350"/>
            <a:ext cx="6152483" cy="3405175"/>
          </a:xfrm>
          <a:prstGeom prst="rect">
            <a:avLst/>
          </a:prstGeom>
          <a:noFill/>
          <a:ln>
            <a:noFill/>
          </a:ln>
        </p:spPr>
      </p:pic>
      <p:pic>
        <p:nvPicPr>
          <p:cNvPr id="389" name="Google Shape;389;p23"/>
          <p:cNvPicPr preferRelativeResize="0"/>
          <p:nvPr/>
        </p:nvPicPr>
        <p:blipFill>
          <a:blip r:embed="rId5">
            <a:alphaModFix/>
          </a:blip>
          <a:stretch>
            <a:fillRect/>
          </a:stretch>
        </p:blipFill>
        <p:spPr>
          <a:xfrm>
            <a:off x="4311475" y="295263"/>
            <a:ext cx="8062950" cy="7167751"/>
          </a:xfrm>
          <a:prstGeom prst="rect">
            <a:avLst/>
          </a:prstGeom>
          <a:noFill/>
          <a:ln>
            <a:noFill/>
          </a:ln>
        </p:spPr>
      </p:pic>
      <p:grpSp>
        <p:nvGrpSpPr>
          <p:cNvPr id="390" name="Google Shape;390;p23"/>
          <p:cNvGrpSpPr/>
          <p:nvPr/>
        </p:nvGrpSpPr>
        <p:grpSpPr>
          <a:xfrm>
            <a:off x="756000" y="559932"/>
            <a:ext cx="1735180" cy="392136"/>
            <a:chOff x="0" y="0"/>
            <a:chExt cx="2313573" cy="522848"/>
          </a:xfrm>
        </p:grpSpPr>
        <p:grpSp>
          <p:nvGrpSpPr>
            <p:cNvPr id="391" name="Google Shape;391;p23"/>
            <p:cNvGrpSpPr/>
            <p:nvPr/>
          </p:nvGrpSpPr>
          <p:grpSpPr>
            <a:xfrm>
              <a:off x="0" y="0"/>
              <a:ext cx="522848" cy="522848"/>
              <a:chOff x="0" y="0"/>
              <a:chExt cx="812800" cy="812800"/>
            </a:xfrm>
          </p:grpSpPr>
          <p:sp>
            <p:nvSpPr>
              <p:cNvPr id="392" name="Google Shape;392;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DBD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 name="Google Shape;393;p23"/>
              <p:cNvSpPr txBox="1"/>
              <p:nvPr/>
            </p:nvSpPr>
            <p:spPr>
              <a:xfrm>
                <a:off x="76200" y="85725"/>
                <a:ext cx="660400" cy="650875"/>
              </a:xfrm>
              <a:prstGeom prst="rect">
                <a:avLst/>
              </a:prstGeom>
              <a:noFill/>
              <a:ln>
                <a:noFill/>
              </a:ln>
            </p:spPr>
            <p:txBody>
              <a:bodyPr anchorCtr="0" anchor="ctr" bIns="50800" lIns="50800" spcFirstLastPara="1" rIns="50800" wrap="square" tIns="50800">
                <a:noAutofit/>
              </a:bodyPr>
              <a:lstStyle/>
              <a:p>
                <a:pPr indent="0" lvl="0" marL="0" marR="0" rtl="0" algn="ctr">
                  <a:lnSpc>
                    <a:spcPct val="116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94" name="Google Shape;394;p23"/>
            <p:cNvSpPr/>
            <p:nvPr/>
          </p:nvSpPr>
          <p:spPr>
            <a:xfrm>
              <a:off x="58580" y="58580"/>
              <a:ext cx="405687" cy="405687"/>
            </a:xfrm>
            <a:custGeom>
              <a:rect b="b" l="l" r="r" t="t"/>
              <a:pathLst>
                <a:path extrusionOk="0" h="405687" w="405687">
                  <a:moveTo>
                    <a:pt x="0" y="0"/>
                  </a:moveTo>
                  <a:lnTo>
                    <a:pt x="405688" y="0"/>
                  </a:lnTo>
                  <a:lnTo>
                    <a:pt x="405688" y="405688"/>
                  </a:lnTo>
                  <a:lnTo>
                    <a:pt x="0" y="405688"/>
                  </a:lnTo>
                  <a:lnTo>
                    <a:pt x="0" y="0"/>
                  </a:lnTo>
                  <a:close/>
                </a:path>
              </a:pathLst>
            </a:custGeom>
            <a:blipFill rotWithShape="1">
              <a:blip r:embed="rId6">
                <a:alphaModFix/>
              </a:blip>
              <a:stretch>
                <a:fillRect b="0" l="0" r="0" t="0"/>
              </a:stretch>
            </a:blipFill>
            <a:ln>
              <a:noFill/>
            </a:ln>
          </p:spPr>
        </p:sp>
        <p:sp>
          <p:nvSpPr>
            <p:cNvPr id="395" name="Google Shape;395;p23"/>
            <p:cNvSpPr txBox="1"/>
            <p:nvPr/>
          </p:nvSpPr>
          <p:spPr>
            <a:xfrm>
              <a:off x="648013" y="119924"/>
              <a:ext cx="1665560" cy="292526"/>
            </a:xfrm>
            <a:prstGeom prst="rect">
              <a:avLst/>
            </a:prstGeom>
            <a:noFill/>
            <a:ln>
              <a:noFill/>
            </a:ln>
          </p:spPr>
          <p:txBody>
            <a:bodyPr anchorCtr="0" anchor="t" bIns="0" lIns="0" spcFirstLastPara="1" rIns="0" wrap="square" tIns="0">
              <a:spAutoFit/>
            </a:bodyPr>
            <a:lstStyle/>
            <a:p>
              <a:pPr indent="0" lvl="0" marL="0" marR="0" rtl="0" algn="l">
                <a:lnSpc>
                  <a:spcPct val="109042"/>
                </a:lnSpc>
                <a:spcBef>
                  <a:spcPts val="0"/>
                </a:spcBef>
                <a:spcAft>
                  <a:spcPts val="0"/>
                </a:spcAft>
                <a:buNone/>
              </a:pPr>
              <a:r>
                <a:rPr b="0" i="0" lang="en-US" sz="1493" u="none" cap="none" strike="noStrike">
                  <a:solidFill>
                    <a:srgbClr val="000002"/>
                  </a:solidFill>
                  <a:latin typeface="Anton"/>
                  <a:ea typeface="Anton"/>
                  <a:cs typeface="Anton"/>
                  <a:sym typeface="Anton"/>
                </a:rPr>
                <a:t>LOGO COMPANY</a:t>
              </a:r>
              <a:endParaRPr/>
            </a:p>
          </p:txBody>
        </p:sp>
      </p:grpSp>
      <p:grpSp>
        <p:nvGrpSpPr>
          <p:cNvPr id="396" name="Google Shape;396;p23"/>
          <p:cNvGrpSpPr/>
          <p:nvPr/>
        </p:nvGrpSpPr>
        <p:grpSpPr>
          <a:xfrm>
            <a:off x="643318" y="2688213"/>
            <a:ext cx="534113" cy="534113"/>
            <a:chOff x="0" y="0"/>
            <a:chExt cx="191414" cy="191414"/>
          </a:xfrm>
        </p:grpSpPr>
        <p:sp>
          <p:nvSpPr>
            <p:cNvPr id="397" name="Google Shape;397;p23"/>
            <p:cNvSpPr/>
            <p:nvPr/>
          </p:nvSpPr>
          <p:spPr>
            <a:xfrm>
              <a:off x="0" y="0"/>
              <a:ext cx="191414" cy="191414"/>
            </a:xfrm>
            <a:custGeom>
              <a:rect b="b" l="l" r="r" t="t"/>
              <a:pathLst>
                <a:path extrusionOk="0" h="191414" w="191414">
                  <a:moveTo>
                    <a:pt x="0" y="0"/>
                  </a:moveTo>
                  <a:lnTo>
                    <a:pt x="191414" y="0"/>
                  </a:lnTo>
                  <a:lnTo>
                    <a:pt x="191414" y="191414"/>
                  </a:lnTo>
                  <a:lnTo>
                    <a:pt x="0" y="191414"/>
                  </a:lnTo>
                  <a:close/>
                </a:path>
              </a:pathLst>
            </a:custGeom>
            <a:solidFill>
              <a:srgbClr val="FDBD00"/>
            </a:solidFill>
            <a:ln>
              <a:noFill/>
            </a:ln>
          </p:spPr>
        </p:sp>
        <p:sp>
          <p:nvSpPr>
            <p:cNvPr id="398" name="Google Shape;398;p23"/>
            <p:cNvSpPr txBox="1"/>
            <p:nvPr/>
          </p:nvSpPr>
          <p:spPr>
            <a:xfrm>
              <a:off x="0" y="0"/>
              <a:ext cx="191414" cy="191414"/>
            </a:xfrm>
            <a:prstGeom prst="rect">
              <a:avLst/>
            </a:prstGeom>
            <a:noFill/>
            <a:ln>
              <a:noFill/>
            </a:ln>
          </p:spPr>
          <p:txBody>
            <a:bodyPr anchorCtr="0" anchor="ctr" bIns="50800" lIns="50800" spcFirstLastPara="1" rIns="50800" wrap="square" tIns="50800">
              <a:noAutofit/>
            </a:bodyPr>
            <a:lstStyle/>
            <a:p>
              <a:pPr indent="0" lvl="0" marL="0" marR="0" rtl="0" algn="ctr">
                <a:lnSpc>
                  <a:spcPct val="12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99" name="Google Shape;399;p23"/>
          <p:cNvGrpSpPr/>
          <p:nvPr/>
        </p:nvGrpSpPr>
        <p:grpSpPr>
          <a:xfrm>
            <a:off x="643318" y="3579140"/>
            <a:ext cx="534113" cy="534113"/>
            <a:chOff x="0" y="0"/>
            <a:chExt cx="191414" cy="191414"/>
          </a:xfrm>
        </p:grpSpPr>
        <p:sp>
          <p:nvSpPr>
            <p:cNvPr id="400" name="Google Shape;400;p23"/>
            <p:cNvSpPr/>
            <p:nvPr/>
          </p:nvSpPr>
          <p:spPr>
            <a:xfrm>
              <a:off x="0" y="0"/>
              <a:ext cx="191414" cy="191414"/>
            </a:xfrm>
            <a:custGeom>
              <a:rect b="b" l="l" r="r" t="t"/>
              <a:pathLst>
                <a:path extrusionOk="0" h="191414" w="191414">
                  <a:moveTo>
                    <a:pt x="0" y="0"/>
                  </a:moveTo>
                  <a:lnTo>
                    <a:pt x="191414" y="0"/>
                  </a:lnTo>
                  <a:lnTo>
                    <a:pt x="191414" y="191414"/>
                  </a:lnTo>
                  <a:lnTo>
                    <a:pt x="0" y="191414"/>
                  </a:lnTo>
                  <a:close/>
                </a:path>
              </a:pathLst>
            </a:custGeom>
            <a:solidFill>
              <a:srgbClr val="FDBD00"/>
            </a:solidFill>
            <a:ln>
              <a:noFill/>
            </a:ln>
          </p:spPr>
        </p:sp>
        <p:sp>
          <p:nvSpPr>
            <p:cNvPr id="401" name="Google Shape;401;p23"/>
            <p:cNvSpPr txBox="1"/>
            <p:nvPr/>
          </p:nvSpPr>
          <p:spPr>
            <a:xfrm>
              <a:off x="0" y="0"/>
              <a:ext cx="191414" cy="191414"/>
            </a:xfrm>
            <a:prstGeom prst="rect">
              <a:avLst/>
            </a:prstGeom>
            <a:noFill/>
            <a:ln>
              <a:noFill/>
            </a:ln>
          </p:spPr>
          <p:txBody>
            <a:bodyPr anchorCtr="0" anchor="ctr" bIns="50800" lIns="50800" spcFirstLastPara="1" rIns="50800" wrap="square" tIns="50800">
              <a:noAutofit/>
            </a:bodyPr>
            <a:lstStyle/>
            <a:p>
              <a:pPr indent="0" lvl="0" marL="0" marR="0" rtl="0" algn="ctr">
                <a:lnSpc>
                  <a:spcPct val="12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02" name="Google Shape;402;p23"/>
          <p:cNvGrpSpPr/>
          <p:nvPr/>
        </p:nvGrpSpPr>
        <p:grpSpPr>
          <a:xfrm>
            <a:off x="643318" y="4505557"/>
            <a:ext cx="534113" cy="534113"/>
            <a:chOff x="0" y="0"/>
            <a:chExt cx="191414" cy="191414"/>
          </a:xfrm>
        </p:grpSpPr>
        <p:sp>
          <p:nvSpPr>
            <p:cNvPr id="403" name="Google Shape;403;p23"/>
            <p:cNvSpPr/>
            <p:nvPr/>
          </p:nvSpPr>
          <p:spPr>
            <a:xfrm>
              <a:off x="0" y="0"/>
              <a:ext cx="191414" cy="191414"/>
            </a:xfrm>
            <a:custGeom>
              <a:rect b="b" l="l" r="r" t="t"/>
              <a:pathLst>
                <a:path extrusionOk="0" h="191414" w="191414">
                  <a:moveTo>
                    <a:pt x="0" y="0"/>
                  </a:moveTo>
                  <a:lnTo>
                    <a:pt x="191414" y="0"/>
                  </a:lnTo>
                  <a:lnTo>
                    <a:pt x="191414" y="191414"/>
                  </a:lnTo>
                  <a:lnTo>
                    <a:pt x="0" y="191414"/>
                  </a:lnTo>
                  <a:close/>
                </a:path>
              </a:pathLst>
            </a:custGeom>
            <a:solidFill>
              <a:srgbClr val="FDBD00"/>
            </a:solidFill>
            <a:ln>
              <a:noFill/>
            </a:ln>
          </p:spPr>
        </p:sp>
        <p:sp>
          <p:nvSpPr>
            <p:cNvPr id="404" name="Google Shape;404;p23"/>
            <p:cNvSpPr txBox="1"/>
            <p:nvPr/>
          </p:nvSpPr>
          <p:spPr>
            <a:xfrm>
              <a:off x="0" y="0"/>
              <a:ext cx="191414" cy="191414"/>
            </a:xfrm>
            <a:prstGeom prst="rect">
              <a:avLst/>
            </a:prstGeom>
            <a:noFill/>
            <a:ln>
              <a:noFill/>
            </a:ln>
          </p:spPr>
          <p:txBody>
            <a:bodyPr anchorCtr="0" anchor="ctr" bIns="50800" lIns="50800" spcFirstLastPara="1" rIns="50800" wrap="square" tIns="50800">
              <a:noAutofit/>
            </a:bodyPr>
            <a:lstStyle/>
            <a:p>
              <a:pPr indent="0" lvl="0" marL="0" marR="0" rtl="0" algn="ctr">
                <a:lnSpc>
                  <a:spcPct val="12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05" name="Google Shape;405;p23"/>
          <p:cNvGrpSpPr/>
          <p:nvPr/>
        </p:nvGrpSpPr>
        <p:grpSpPr>
          <a:xfrm>
            <a:off x="643318" y="5386839"/>
            <a:ext cx="534113" cy="534113"/>
            <a:chOff x="0" y="0"/>
            <a:chExt cx="191414" cy="191414"/>
          </a:xfrm>
        </p:grpSpPr>
        <p:sp>
          <p:nvSpPr>
            <p:cNvPr id="406" name="Google Shape;406;p23"/>
            <p:cNvSpPr/>
            <p:nvPr/>
          </p:nvSpPr>
          <p:spPr>
            <a:xfrm>
              <a:off x="0" y="0"/>
              <a:ext cx="191414" cy="191414"/>
            </a:xfrm>
            <a:custGeom>
              <a:rect b="b" l="l" r="r" t="t"/>
              <a:pathLst>
                <a:path extrusionOk="0" h="191414" w="191414">
                  <a:moveTo>
                    <a:pt x="0" y="0"/>
                  </a:moveTo>
                  <a:lnTo>
                    <a:pt x="191414" y="0"/>
                  </a:lnTo>
                  <a:lnTo>
                    <a:pt x="191414" y="191414"/>
                  </a:lnTo>
                  <a:lnTo>
                    <a:pt x="0" y="191414"/>
                  </a:lnTo>
                  <a:close/>
                </a:path>
              </a:pathLst>
            </a:custGeom>
            <a:solidFill>
              <a:srgbClr val="FDBD00"/>
            </a:solidFill>
            <a:ln>
              <a:noFill/>
            </a:ln>
          </p:spPr>
        </p:sp>
        <p:sp>
          <p:nvSpPr>
            <p:cNvPr id="407" name="Google Shape;407;p23"/>
            <p:cNvSpPr txBox="1"/>
            <p:nvPr/>
          </p:nvSpPr>
          <p:spPr>
            <a:xfrm>
              <a:off x="0" y="0"/>
              <a:ext cx="191414" cy="191414"/>
            </a:xfrm>
            <a:prstGeom prst="rect">
              <a:avLst/>
            </a:prstGeom>
            <a:noFill/>
            <a:ln>
              <a:noFill/>
            </a:ln>
          </p:spPr>
          <p:txBody>
            <a:bodyPr anchorCtr="0" anchor="ctr" bIns="50800" lIns="50800" spcFirstLastPara="1" rIns="50800" wrap="square" tIns="50800">
              <a:noAutofit/>
            </a:bodyPr>
            <a:lstStyle/>
            <a:p>
              <a:pPr indent="0" lvl="0" marL="0" marR="0" rtl="0" algn="ctr">
                <a:lnSpc>
                  <a:spcPct val="12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08" name="Google Shape;408;p23"/>
          <p:cNvGrpSpPr/>
          <p:nvPr/>
        </p:nvGrpSpPr>
        <p:grpSpPr>
          <a:xfrm>
            <a:off x="643318" y="6310589"/>
            <a:ext cx="534113" cy="534113"/>
            <a:chOff x="0" y="0"/>
            <a:chExt cx="191414" cy="191414"/>
          </a:xfrm>
        </p:grpSpPr>
        <p:sp>
          <p:nvSpPr>
            <p:cNvPr id="409" name="Google Shape;409;p23"/>
            <p:cNvSpPr/>
            <p:nvPr/>
          </p:nvSpPr>
          <p:spPr>
            <a:xfrm>
              <a:off x="0" y="0"/>
              <a:ext cx="191414" cy="191414"/>
            </a:xfrm>
            <a:custGeom>
              <a:rect b="b" l="l" r="r" t="t"/>
              <a:pathLst>
                <a:path extrusionOk="0" h="191414" w="191414">
                  <a:moveTo>
                    <a:pt x="0" y="0"/>
                  </a:moveTo>
                  <a:lnTo>
                    <a:pt x="191414" y="0"/>
                  </a:lnTo>
                  <a:lnTo>
                    <a:pt x="191414" y="191414"/>
                  </a:lnTo>
                  <a:lnTo>
                    <a:pt x="0" y="191414"/>
                  </a:lnTo>
                  <a:close/>
                </a:path>
              </a:pathLst>
            </a:custGeom>
            <a:solidFill>
              <a:srgbClr val="FDBD00"/>
            </a:solidFill>
            <a:ln>
              <a:noFill/>
            </a:ln>
          </p:spPr>
        </p:sp>
        <p:sp>
          <p:nvSpPr>
            <p:cNvPr id="410" name="Google Shape;410;p23"/>
            <p:cNvSpPr txBox="1"/>
            <p:nvPr/>
          </p:nvSpPr>
          <p:spPr>
            <a:xfrm>
              <a:off x="0" y="0"/>
              <a:ext cx="191414" cy="191414"/>
            </a:xfrm>
            <a:prstGeom prst="rect">
              <a:avLst/>
            </a:prstGeom>
            <a:noFill/>
            <a:ln>
              <a:noFill/>
            </a:ln>
          </p:spPr>
          <p:txBody>
            <a:bodyPr anchorCtr="0" anchor="ctr" bIns="50800" lIns="50800" spcFirstLastPara="1" rIns="50800" wrap="square" tIns="50800">
              <a:noAutofit/>
            </a:bodyPr>
            <a:lstStyle/>
            <a:p>
              <a:pPr indent="0" lvl="0" marL="0" marR="0" rtl="0" algn="ctr">
                <a:lnSpc>
                  <a:spcPct val="12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11" name="Google Shape;411;p23"/>
          <p:cNvSpPr/>
          <p:nvPr/>
        </p:nvSpPr>
        <p:spPr>
          <a:xfrm>
            <a:off x="805314" y="2795888"/>
            <a:ext cx="210121" cy="300173"/>
          </a:xfrm>
          <a:custGeom>
            <a:rect b="b" l="l" r="r" t="t"/>
            <a:pathLst>
              <a:path extrusionOk="0" h="300173" w="210121">
                <a:moveTo>
                  <a:pt x="0" y="0"/>
                </a:moveTo>
                <a:lnTo>
                  <a:pt x="210122" y="0"/>
                </a:lnTo>
                <a:lnTo>
                  <a:pt x="210122" y="300173"/>
                </a:lnTo>
                <a:lnTo>
                  <a:pt x="0" y="300173"/>
                </a:lnTo>
                <a:lnTo>
                  <a:pt x="0" y="0"/>
                </a:lnTo>
                <a:close/>
              </a:path>
            </a:pathLst>
          </a:custGeom>
          <a:blipFill rotWithShape="1">
            <a:blip r:embed="rId7">
              <a:alphaModFix/>
            </a:blip>
            <a:stretch>
              <a:fillRect b="0" l="0" r="0" t="0"/>
            </a:stretch>
          </a:blipFill>
          <a:ln>
            <a:noFill/>
          </a:ln>
        </p:spPr>
      </p:sp>
      <p:sp>
        <p:nvSpPr>
          <p:cNvPr id="412" name="Google Shape;412;p23"/>
          <p:cNvSpPr/>
          <p:nvPr/>
        </p:nvSpPr>
        <p:spPr>
          <a:xfrm>
            <a:off x="778691" y="3747454"/>
            <a:ext cx="263367" cy="263367"/>
          </a:xfrm>
          <a:custGeom>
            <a:rect b="b" l="l" r="r" t="t"/>
            <a:pathLst>
              <a:path extrusionOk="0" h="263367" w="263367">
                <a:moveTo>
                  <a:pt x="0" y="0"/>
                </a:moveTo>
                <a:lnTo>
                  <a:pt x="263368" y="0"/>
                </a:lnTo>
                <a:lnTo>
                  <a:pt x="263368" y="263367"/>
                </a:lnTo>
                <a:lnTo>
                  <a:pt x="0" y="263367"/>
                </a:lnTo>
                <a:lnTo>
                  <a:pt x="0" y="0"/>
                </a:lnTo>
                <a:close/>
              </a:path>
            </a:pathLst>
          </a:custGeom>
          <a:blipFill rotWithShape="1">
            <a:blip r:embed="rId8">
              <a:alphaModFix/>
            </a:blip>
            <a:stretch>
              <a:fillRect b="0" l="0" r="0" t="0"/>
            </a:stretch>
          </a:blipFill>
          <a:ln>
            <a:noFill/>
          </a:ln>
        </p:spPr>
      </p:sp>
      <p:sp>
        <p:nvSpPr>
          <p:cNvPr id="413" name="Google Shape;413;p23"/>
          <p:cNvSpPr/>
          <p:nvPr/>
        </p:nvSpPr>
        <p:spPr>
          <a:xfrm>
            <a:off x="787310" y="4697449"/>
            <a:ext cx="246129" cy="169214"/>
          </a:xfrm>
          <a:custGeom>
            <a:rect b="b" l="l" r="r" t="t"/>
            <a:pathLst>
              <a:path extrusionOk="0" h="169214" w="246129">
                <a:moveTo>
                  <a:pt x="0" y="0"/>
                </a:moveTo>
                <a:lnTo>
                  <a:pt x="246129" y="0"/>
                </a:lnTo>
                <a:lnTo>
                  <a:pt x="246129" y="169214"/>
                </a:lnTo>
                <a:lnTo>
                  <a:pt x="0" y="169214"/>
                </a:lnTo>
                <a:lnTo>
                  <a:pt x="0" y="0"/>
                </a:lnTo>
                <a:close/>
              </a:path>
            </a:pathLst>
          </a:custGeom>
          <a:blipFill rotWithShape="1">
            <a:blip r:embed="rId9">
              <a:alphaModFix/>
            </a:blip>
            <a:stretch>
              <a:fillRect b="0" l="0" r="0" t="0"/>
            </a:stretch>
          </a:blipFill>
          <a:ln>
            <a:noFill/>
          </a:ln>
        </p:spPr>
      </p:sp>
      <p:sp>
        <p:nvSpPr>
          <p:cNvPr id="414" name="Google Shape;414;p23"/>
          <p:cNvSpPr/>
          <p:nvPr/>
        </p:nvSpPr>
        <p:spPr>
          <a:xfrm>
            <a:off x="773857" y="6441129"/>
            <a:ext cx="273035" cy="273035"/>
          </a:xfrm>
          <a:custGeom>
            <a:rect b="b" l="l" r="r" t="t"/>
            <a:pathLst>
              <a:path extrusionOk="0" h="273035" w="273035">
                <a:moveTo>
                  <a:pt x="0" y="0"/>
                </a:moveTo>
                <a:lnTo>
                  <a:pt x="273035" y="0"/>
                </a:lnTo>
                <a:lnTo>
                  <a:pt x="273035" y="273035"/>
                </a:lnTo>
                <a:lnTo>
                  <a:pt x="0" y="273035"/>
                </a:lnTo>
                <a:lnTo>
                  <a:pt x="0" y="0"/>
                </a:lnTo>
                <a:close/>
              </a:path>
            </a:pathLst>
          </a:custGeom>
          <a:blipFill rotWithShape="1">
            <a:blip r:embed="rId10">
              <a:alphaModFix/>
            </a:blip>
            <a:stretch>
              <a:fillRect b="0" l="0" r="0" t="0"/>
            </a:stretch>
          </a:blipFill>
          <a:ln>
            <a:noFill/>
          </a:ln>
        </p:spPr>
      </p:sp>
      <p:sp>
        <p:nvSpPr>
          <p:cNvPr id="415" name="Google Shape;415;p23"/>
          <p:cNvSpPr/>
          <p:nvPr/>
        </p:nvSpPr>
        <p:spPr>
          <a:xfrm>
            <a:off x="756000" y="5534407"/>
            <a:ext cx="308750" cy="277875"/>
          </a:xfrm>
          <a:custGeom>
            <a:rect b="b" l="l" r="r" t="t"/>
            <a:pathLst>
              <a:path extrusionOk="0" h="277875" w="308750">
                <a:moveTo>
                  <a:pt x="0" y="0"/>
                </a:moveTo>
                <a:lnTo>
                  <a:pt x="308750" y="0"/>
                </a:lnTo>
                <a:lnTo>
                  <a:pt x="308750" y="277875"/>
                </a:lnTo>
                <a:lnTo>
                  <a:pt x="0" y="277875"/>
                </a:lnTo>
                <a:lnTo>
                  <a:pt x="0" y="0"/>
                </a:lnTo>
                <a:close/>
              </a:path>
            </a:pathLst>
          </a:custGeom>
          <a:blipFill rotWithShape="1">
            <a:blip r:embed="rId11">
              <a:alphaModFix/>
            </a:blip>
            <a:stretch>
              <a:fillRect b="0" l="0" r="0" t="0"/>
            </a:stretch>
          </a:blipFill>
          <a:ln>
            <a:noFill/>
          </a:ln>
        </p:spPr>
      </p:sp>
      <p:sp>
        <p:nvSpPr>
          <p:cNvPr id="416" name="Google Shape;416;p23"/>
          <p:cNvSpPr txBox="1"/>
          <p:nvPr/>
        </p:nvSpPr>
        <p:spPr>
          <a:xfrm>
            <a:off x="756000" y="1264557"/>
            <a:ext cx="3927785" cy="898529"/>
          </a:xfrm>
          <a:prstGeom prst="rect">
            <a:avLst/>
          </a:prstGeom>
          <a:noFill/>
          <a:ln>
            <a:noFill/>
          </a:ln>
        </p:spPr>
        <p:txBody>
          <a:bodyPr anchorCtr="0" anchor="t" bIns="0" lIns="0" spcFirstLastPara="1" rIns="0" wrap="square" tIns="0">
            <a:spAutoFit/>
          </a:bodyPr>
          <a:lstStyle/>
          <a:p>
            <a:pPr indent="0" lvl="0" marL="0" marR="0" rtl="0" algn="l">
              <a:lnSpc>
                <a:spcPct val="109005"/>
              </a:lnSpc>
              <a:spcBef>
                <a:spcPts val="0"/>
              </a:spcBef>
              <a:spcAft>
                <a:spcPts val="0"/>
              </a:spcAft>
              <a:buNone/>
            </a:pPr>
            <a:r>
              <a:rPr b="0" i="0" lang="en-US" sz="6363" u="none" cap="none" strike="noStrike">
                <a:solidFill>
                  <a:srgbClr val="000000"/>
                </a:solidFill>
                <a:latin typeface="Anton"/>
                <a:ea typeface="Anton"/>
                <a:cs typeface="Anton"/>
                <a:sym typeface="Anton"/>
              </a:rPr>
              <a:t>CONTACT US</a:t>
            </a:r>
            <a:endParaRPr/>
          </a:p>
        </p:txBody>
      </p:sp>
      <p:sp>
        <p:nvSpPr>
          <p:cNvPr id="417" name="Google Shape;417;p23"/>
          <p:cNvSpPr txBox="1"/>
          <p:nvPr/>
        </p:nvSpPr>
        <p:spPr>
          <a:xfrm>
            <a:off x="1443433" y="2755156"/>
            <a:ext cx="3584900" cy="283209"/>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600" u="none" cap="none" strike="noStrike">
                <a:solidFill>
                  <a:srgbClr val="000000"/>
                </a:solidFill>
                <a:latin typeface="Arimo"/>
                <a:ea typeface="Arimo"/>
                <a:cs typeface="Arimo"/>
                <a:sym typeface="Arimo"/>
              </a:rPr>
              <a:t>123 Anywhere St., Any City,ST 12345</a:t>
            </a:r>
            <a:endParaRPr/>
          </a:p>
        </p:txBody>
      </p:sp>
      <p:sp>
        <p:nvSpPr>
          <p:cNvPr id="418" name="Google Shape;418;p23"/>
          <p:cNvSpPr txBox="1"/>
          <p:nvPr/>
        </p:nvSpPr>
        <p:spPr>
          <a:xfrm>
            <a:off x="1443433" y="3680779"/>
            <a:ext cx="3023507" cy="283209"/>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600" u="none" cap="none" strike="noStrike">
                <a:solidFill>
                  <a:srgbClr val="000000"/>
                </a:solidFill>
                <a:latin typeface="Arimo"/>
                <a:ea typeface="Arimo"/>
                <a:cs typeface="Arimo"/>
                <a:sym typeface="Arimo"/>
              </a:rPr>
              <a:t>123-456-7890</a:t>
            </a:r>
            <a:endParaRPr/>
          </a:p>
        </p:txBody>
      </p:sp>
      <p:sp>
        <p:nvSpPr>
          <p:cNvPr id="419" name="Google Shape;419;p23"/>
          <p:cNvSpPr txBox="1"/>
          <p:nvPr/>
        </p:nvSpPr>
        <p:spPr>
          <a:xfrm>
            <a:off x="1443433" y="4569338"/>
            <a:ext cx="3023507" cy="283209"/>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600" u="none" cap="none" strike="noStrike">
                <a:solidFill>
                  <a:srgbClr val="000000"/>
                </a:solidFill>
                <a:latin typeface="Arimo"/>
                <a:ea typeface="Arimo"/>
                <a:cs typeface="Arimo"/>
                <a:sym typeface="Arimo"/>
              </a:rPr>
              <a:t>hello@reallygreatsite.com</a:t>
            </a:r>
            <a:endParaRPr/>
          </a:p>
        </p:txBody>
      </p:sp>
      <p:sp>
        <p:nvSpPr>
          <p:cNvPr id="420" name="Google Shape;420;p23"/>
          <p:cNvSpPr txBox="1"/>
          <p:nvPr/>
        </p:nvSpPr>
        <p:spPr>
          <a:xfrm>
            <a:off x="1443433" y="6350984"/>
            <a:ext cx="3023507" cy="283209"/>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600" u="none" cap="none" strike="noStrike">
                <a:solidFill>
                  <a:srgbClr val="000000"/>
                </a:solidFill>
                <a:latin typeface="Arimo"/>
                <a:ea typeface="Arimo"/>
                <a:cs typeface="Arimo"/>
                <a:sym typeface="Arimo"/>
              </a:rPr>
              <a:t>reallygreatsite.com</a:t>
            </a:r>
            <a:endParaRPr/>
          </a:p>
        </p:txBody>
      </p:sp>
      <p:sp>
        <p:nvSpPr>
          <p:cNvPr id="421" name="Google Shape;421;p23"/>
          <p:cNvSpPr txBox="1"/>
          <p:nvPr/>
        </p:nvSpPr>
        <p:spPr>
          <a:xfrm>
            <a:off x="1443433" y="5446682"/>
            <a:ext cx="3023507" cy="283209"/>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600" u="none" cap="none" strike="noStrike">
                <a:solidFill>
                  <a:srgbClr val="000000"/>
                </a:solidFill>
                <a:latin typeface="Arimo"/>
                <a:ea typeface="Arimo"/>
                <a:cs typeface="Arimo"/>
                <a:sym typeface="Arimo"/>
              </a:rPr>
              <a:t>@reallygreatsite</a:t>
            </a:r>
            <a:endParaRPr/>
          </a:p>
        </p:txBody>
      </p:sp>
      <p:pic>
        <p:nvPicPr>
          <p:cNvPr id="422" name="Google Shape;422;p23"/>
          <p:cNvPicPr preferRelativeResize="0"/>
          <p:nvPr/>
        </p:nvPicPr>
        <p:blipFill>
          <a:blip r:embed="rId12">
            <a:alphaModFix/>
          </a:blip>
          <a:stretch>
            <a:fillRect/>
          </a:stretch>
        </p:blipFill>
        <p:spPr>
          <a:xfrm>
            <a:off x="-1974287" y="5431983"/>
            <a:ext cx="3584900" cy="681504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B70F6"/>
        </a:solidFill>
      </p:bgPr>
    </p:bg>
    <p:spTree>
      <p:nvGrpSpPr>
        <p:cNvPr id="426" name="Shape 426"/>
        <p:cNvGrpSpPr/>
        <p:nvPr/>
      </p:nvGrpSpPr>
      <p:grpSpPr>
        <a:xfrm>
          <a:off x="0" y="0"/>
          <a:ext cx="0" cy="0"/>
          <a:chOff x="0" y="0"/>
          <a:chExt cx="0" cy="0"/>
        </a:xfrm>
      </p:grpSpPr>
      <p:pic>
        <p:nvPicPr>
          <p:cNvPr id="427" name="Google Shape;427;p24"/>
          <p:cNvPicPr preferRelativeResize="0"/>
          <p:nvPr/>
        </p:nvPicPr>
        <p:blipFill>
          <a:blip r:embed="rId3">
            <a:alphaModFix/>
          </a:blip>
          <a:stretch>
            <a:fillRect/>
          </a:stretch>
        </p:blipFill>
        <p:spPr>
          <a:xfrm>
            <a:off x="-922600" y="-97500"/>
            <a:ext cx="8778949" cy="12156401"/>
          </a:xfrm>
          <a:prstGeom prst="rect">
            <a:avLst/>
          </a:prstGeom>
          <a:noFill/>
          <a:ln>
            <a:noFill/>
          </a:ln>
        </p:spPr>
      </p:pic>
      <p:pic>
        <p:nvPicPr>
          <p:cNvPr id="428" name="Google Shape;428;p24"/>
          <p:cNvPicPr preferRelativeResize="0"/>
          <p:nvPr/>
        </p:nvPicPr>
        <p:blipFill>
          <a:blip r:embed="rId4">
            <a:alphaModFix/>
          </a:blip>
          <a:stretch>
            <a:fillRect/>
          </a:stretch>
        </p:blipFill>
        <p:spPr>
          <a:xfrm>
            <a:off x="696675" y="7398850"/>
            <a:ext cx="6245468" cy="2837174"/>
          </a:xfrm>
          <a:prstGeom prst="rect">
            <a:avLst/>
          </a:prstGeom>
          <a:noFill/>
          <a:ln>
            <a:noFill/>
          </a:ln>
        </p:spPr>
      </p:pic>
      <p:sp>
        <p:nvSpPr>
          <p:cNvPr id="429" name="Google Shape;429;p24"/>
          <p:cNvSpPr txBox="1"/>
          <p:nvPr/>
        </p:nvSpPr>
        <p:spPr>
          <a:xfrm>
            <a:off x="756000" y="3962755"/>
            <a:ext cx="4741800" cy="2707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599" u="none" cap="none" strike="noStrike">
                <a:solidFill>
                  <a:srgbClr val="000000"/>
                </a:solidFill>
                <a:latin typeface="Arimo"/>
                <a:ea typeface="Arimo"/>
                <a:cs typeface="Arimo"/>
                <a:sym typeface="Arimo"/>
              </a:rPr>
              <a:t>Use these design resources in your Canva Presentation.</a:t>
            </a:r>
            <a:endParaRPr/>
          </a:p>
          <a:p>
            <a:pPr indent="0" lvl="0" marL="0" marR="0" rtl="0" algn="l">
              <a:lnSpc>
                <a:spcPct val="100000"/>
              </a:lnSpc>
              <a:spcBef>
                <a:spcPts val="0"/>
              </a:spcBef>
              <a:spcAft>
                <a:spcPts val="0"/>
              </a:spcAft>
              <a:buNone/>
            </a:pPr>
            <a:r>
              <a:t/>
            </a:r>
            <a:endParaRPr b="0" i="0" sz="1599" u="none" cap="none" strike="noStrike">
              <a:solidFill>
                <a:srgbClr val="000000"/>
              </a:solidFill>
              <a:latin typeface="Arimo"/>
              <a:ea typeface="Arimo"/>
              <a:cs typeface="Arimo"/>
              <a:sym typeface="Arimo"/>
            </a:endParaRPr>
          </a:p>
          <a:p>
            <a:pPr indent="0" lvl="0" marL="0" marR="0" rtl="0" algn="l">
              <a:lnSpc>
                <a:spcPct val="100000"/>
              </a:lnSpc>
              <a:spcBef>
                <a:spcPts val="0"/>
              </a:spcBef>
              <a:spcAft>
                <a:spcPts val="0"/>
              </a:spcAft>
              <a:buNone/>
            </a:pPr>
            <a:r>
              <a:t/>
            </a:r>
            <a:endParaRPr b="0" i="0" sz="1599" u="none" cap="none" strike="noStrike">
              <a:solidFill>
                <a:srgbClr val="000000"/>
              </a:solidFill>
              <a:latin typeface="Arimo"/>
              <a:ea typeface="Arimo"/>
              <a:cs typeface="Arimo"/>
              <a:sym typeface="Arimo"/>
            </a:endParaRPr>
          </a:p>
          <a:p>
            <a:pPr indent="0" lvl="0" marL="0" marR="0" rtl="0" algn="l">
              <a:lnSpc>
                <a:spcPct val="100000"/>
              </a:lnSpc>
              <a:spcBef>
                <a:spcPts val="0"/>
              </a:spcBef>
              <a:spcAft>
                <a:spcPts val="0"/>
              </a:spcAft>
              <a:buNone/>
            </a:pPr>
            <a:r>
              <a:t/>
            </a:r>
            <a:endParaRPr b="0" i="0" sz="1599" u="none" cap="none" strike="noStrike">
              <a:solidFill>
                <a:srgbClr val="000000"/>
              </a:solidFill>
              <a:latin typeface="Arimo"/>
              <a:ea typeface="Arimo"/>
              <a:cs typeface="Arimo"/>
              <a:sym typeface="Arimo"/>
            </a:endParaRPr>
          </a:p>
          <a:p>
            <a:pPr indent="0" lvl="0" marL="0" marR="0" rtl="0" algn="l">
              <a:lnSpc>
                <a:spcPct val="100000"/>
              </a:lnSpc>
              <a:spcBef>
                <a:spcPts val="0"/>
              </a:spcBef>
              <a:spcAft>
                <a:spcPts val="0"/>
              </a:spcAft>
              <a:buNone/>
            </a:pPr>
            <a:r>
              <a:t/>
            </a:r>
            <a:endParaRPr b="0" i="0" sz="1599" u="none" cap="none" strike="noStrike">
              <a:solidFill>
                <a:srgbClr val="000000"/>
              </a:solidFill>
              <a:latin typeface="Arimo"/>
              <a:ea typeface="Arimo"/>
              <a:cs typeface="Arimo"/>
              <a:sym typeface="Arimo"/>
            </a:endParaRPr>
          </a:p>
          <a:p>
            <a:pPr indent="0" lvl="0" marL="0" marR="0" rtl="0" algn="l">
              <a:lnSpc>
                <a:spcPct val="100000"/>
              </a:lnSpc>
              <a:spcBef>
                <a:spcPts val="0"/>
              </a:spcBef>
              <a:spcAft>
                <a:spcPts val="0"/>
              </a:spcAft>
              <a:buNone/>
            </a:pPr>
            <a:r>
              <a:t/>
            </a:r>
            <a:endParaRPr b="0" i="0" sz="1599" u="none" cap="none" strike="noStrike">
              <a:solidFill>
                <a:srgbClr val="000000"/>
              </a:solidFill>
              <a:latin typeface="Arimo"/>
              <a:ea typeface="Arimo"/>
              <a:cs typeface="Arimo"/>
              <a:sym typeface="Arimo"/>
            </a:endParaRPr>
          </a:p>
          <a:p>
            <a:pPr indent="0" lvl="0" marL="0" marR="0" rtl="0" algn="l">
              <a:lnSpc>
                <a:spcPct val="100000"/>
              </a:lnSpc>
              <a:spcBef>
                <a:spcPts val="0"/>
              </a:spcBef>
              <a:spcAft>
                <a:spcPts val="0"/>
              </a:spcAft>
              <a:buNone/>
            </a:pPr>
            <a:r>
              <a:rPr b="0" i="0" lang="en-US" sz="1599" u="none" cap="none" strike="noStrike">
                <a:solidFill>
                  <a:srgbClr val="000000"/>
                </a:solidFill>
                <a:latin typeface="Arimo"/>
                <a:ea typeface="Arimo"/>
                <a:cs typeface="Arimo"/>
                <a:sym typeface="Arimo"/>
              </a:rPr>
              <a:t>You can find these fonts online too. Happy designing! </a:t>
            </a:r>
            <a:endParaRPr/>
          </a:p>
          <a:p>
            <a:pPr indent="0" lvl="0" marL="0" marR="0" rtl="0" algn="l">
              <a:lnSpc>
                <a:spcPct val="100000"/>
              </a:lnSpc>
              <a:spcBef>
                <a:spcPts val="0"/>
              </a:spcBef>
              <a:spcAft>
                <a:spcPts val="0"/>
              </a:spcAft>
              <a:buNone/>
            </a:pPr>
            <a:r>
              <a:t/>
            </a:r>
            <a:endParaRPr b="0" i="0" sz="1599" u="none" cap="none" strike="noStrike">
              <a:solidFill>
                <a:srgbClr val="000000"/>
              </a:solidFill>
              <a:latin typeface="Arimo"/>
              <a:ea typeface="Arimo"/>
              <a:cs typeface="Arimo"/>
              <a:sym typeface="Arimo"/>
            </a:endParaRPr>
          </a:p>
          <a:p>
            <a:pPr indent="0" lvl="0" marL="0" marR="0" rtl="0" algn="l">
              <a:lnSpc>
                <a:spcPct val="100000"/>
              </a:lnSpc>
              <a:spcBef>
                <a:spcPts val="0"/>
              </a:spcBef>
              <a:spcAft>
                <a:spcPts val="0"/>
              </a:spcAft>
              <a:buNone/>
            </a:pPr>
            <a:r>
              <a:rPr b="0" i="0" lang="en-US" sz="1599" u="none" cap="none" strike="noStrike">
                <a:solidFill>
                  <a:srgbClr val="000000"/>
                </a:solidFill>
                <a:latin typeface="Arimo"/>
                <a:ea typeface="Arimo"/>
                <a:cs typeface="Arimo"/>
                <a:sym typeface="Arimo"/>
              </a:rPr>
              <a:t>Don't forget to delete this page before presenting. </a:t>
            </a:r>
            <a:endParaRPr/>
          </a:p>
        </p:txBody>
      </p:sp>
      <p:sp>
        <p:nvSpPr>
          <p:cNvPr id="430" name="Google Shape;430;p24"/>
          <p:cNvSpPr txBox="1"/>
          <p:nvPr/>
        </p:nvSpPr>
        <p:spPr>
          <a:xfrm>
            <a:off x="756000" y="1171163"/>
            <a:ext cx="3396689" cy="1774829"/>
          </a:xfrm>
          <a:prstGeom prst="rect">
            <a:avLst/>
          </a:prstGeom>
          <a:noFill/>
          <a:ln>
            <a:noFill/>
          </a:ln>
        </p:spPr>
        <p:txBody>
          <a:bodyPr anchorCtr="0" anchor="t" bIns="0" lIns="0" spcFirstLastPara="1" rIns="0" wrap="square" tIns="0">
            <a:spAutoFit/>
          </a:bodyPr>
          <a:lstStyle/>
          <a:p>
            <a:pPr indent="0" lvl="0" marL="0" marR="0" rtl="0" algn="l">
              <a:lnSpc>
                <a:spcPct val="109005"/>
              </a:lnSpc>
              <a:spcBef>
                <a:spcPts val="0"/>
              </a:spcBef>
              <a:spcAft>
                <a:spcPts val="0"/>
              </a:spcAft>
              <a:buNone/>
            </a:pPr>
            <a:r>
              <a:rPr b="0" i="0" lang="en-US" sz="6363" u="none" cap="none" strike="noStrike">
                <a:solidFill>
                  <a:srgbClr val="000000"/>
                </a:solidFill>
                <a:latin typeface="Anton"/>
                <a:ea typeface="Anton"/>
                <a:cs typeface="Anton"/>
                <a:sym typeface="Anton"/>
              </a:rPr>
              <a:t>RESOURCE </a:t>
            </a:r>
            <a:endParaRPr/>
          </a:p>
          <a:p>
            <a:pPr indent="0" lvl="0" marL="0" marR="0" rtl="0" algn="l">
              <a:lnSpc>
                <a:spcPct val="109005"/>
              </a:lnSpc>
              <a:spcBef>
                <a:spcPts val="0"/>
              </a:spcBef>
              <a:spcAft>
                <a:spcPts val="0"/>
              </a:spcAft>
              <a:buNone/>
            </a:pPr>
            <a:r>
              <a:rPr b="0" i="0" lang="en-US" sz="6363" u="none" cap="none" strike="noStrike">
                <a:solidFill>
                  <a:srgbClr val="000000"/>
                </a:solidFill>
                <a:latin typeface="Anton"/>
                <a:ea typeface="Anton"/>
                <a:cs typeface="Anton"/>
                <a:sym typeface="Anton"/>
              </a:rPr>
              <a:t>PAGE</a:t>
            </a:r>
            <a:endParaRPr/>
          </a:p>
        </p:txBody>
      </p:sp>
      <p:sp>
        <p:nvSpPr>
          <p:cNvPr id="431" name="Google Shape;431;p24"/>
          <p:cNvSpPr txBox="1"/>
          <p:nvPr/>
        </p:nvSpPr>
        <p:spPr>
          <a:xfrm>
            <a:off x="756000" y="3167336"/>
            <a:ext cx="3997800" cy="492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599" u="none" cap="none" strike="noStrike">
                <a:solidFill>
                  <a:srgbClr val="000000"/>
                </a:solidFill>
                <a:latin typeface="Arimo"/>
                <a:ea typeface="Arimo"/>
                <a:cs typeface="Arimo"/>
                <a:sym typeface="Arimo"/>
              </a:rPr>
              <a:t>This presentation template uses the following free fonts:</a:t>
            </a:r>
            <a:endParaRPr/>
          </a:p>
        </p:txBody>
      </p:sp>
      <p:sp>
        <p:nvSpPr>
          <p:cNvPr id="432" name="Google Shape;432;p24"/>
          <p:cNvSpPr txBox="1"/>
          <p:nvPr/>
        </p:nvSpPr>
        <p:spPr>
          <a:xfrm>
            <a:off x="756000" y="4716500"/>
            <a:ext cx="2191500" cy="738300"/>
          </a:xfrm>
          <a:prstGeom prst="rect">
            <a:avLst/>
          </a:prstGeom>
          <a:noFill/>
          <a:ln>
            <a:noFill/>
          </a:ln>
        </p:spPr>
        <p:txBody>
          <a:bodyPr anchorCtr="0" anchor="t" bIns="0" lIns="0" spcFirstLastPara="1" rIns="0" wrap="square" tIns="0">
            <a:spAutoFit/>
          </a:bodyPr>
          <a:lstStyle/>
          <a:p>
            <a:pPr indent="-172720" lvl="1" marL="345439" marR="0" rtl="0" algn="l">
              <a:lnSpc>
                <a:spcPct val="100000"/>
              </a:lnSpc>
              <a:spcBef>
                <a:spcPts val="0"/>
              </a:spcBef>
              <a:spcAft>
                <a:spcPts val="0"/>
              </a:spcAft>
              <a:buClr>
                <a:srgbClr val="000000"/>
              </a:buClr>
              <a:buSzPts val="1599"/>
              <a:buFont typeface="Arimo"/>
              <a:buAutoNum type="arabicPeriod"/>
            </a:pPr>
            <a:r>
              <a:rPr b="0" i="0" lang="en-US" sz="1599" u="none" cap="none" strike="noStrike">
                <a:solidFill>
                  <a:srgbClr val="000000"/>
                </a:solidFill>
                <a:latin typeface="Arimo"/>
                <a:ea typeface="Arimo"/>
                <a:cs typeface="Arimo"/>
                <a:sym typeface="Arimo"/>
              </a:rPr>
              <a:t>Titles: Anton</a:t>
            </a:r>
            <a:endParaRPr/>
          </a:p>
          <a:p>
            <a:pPr indent="-172720" lvl="1" marL="345439" marR="0" rtl="0" algn="l">
              <a:lnSpc>
                <a:spcPct val="100000"/>
              </a:lnSpc>
              <a:spcBef>
                <a:spcPts val="0"/>
              </a:spcBef>
              <a:spcAft>
                <a:spcPts val="0"/>
              </a:spcAft>
              <a:buClr>
                <a:srgbClr val="000000"/>
              </a:buClr>
              <a:buSzPts val="1599"/>
              <a:buFont typeface="Arimo"/>
              <a:buAutoNum type="arabicPeriod"/>
            </a:pPr>
            <a:r>
              <a:rPr b="0" i="0" lang="en-US" sz="1599" u="none" cap="none" strike="noStrike">
                <a:solidFill>
                  <a:srgbClr val="000000"/>
                </a:solidFill>
                <a:latin typeface="Arimo"/>
                <a:ea typeface="Arimo"/>
                <a:cs typeface="Arimo"/>
                <a:sym typeface="Arimo"/>
              </a:rPr>
              <a:t>Headers: Anton</a:t>
            </a:r>
            <a:endParaRPr/>
          </a:p>
          <a:p>
            <a:pPr indent="-172720" lvl="1" marL="345439" marR="0" rtl="0" algn="l">
              <a:lnSpc>
                <a:spcPct val="100000"/>
              </a:lnSpc>
              <a:spcBef>
                <a:spcPts val="0"/>
              </a:spcBef>
              <a:spcAft>
                <a:spcPts val="0"/>
              </a:spcAft>
              <a:buClr>
                <a:srgbClr val="000000"/>
              </a:buClr>
              <a:buSzPts val="1599"/>
              <a:buFont typeface="Arimo"/>
              <a:buAutoNum type="arabicPeriod"/>
            </a:pPr>
            <a:r>
              <a:rPr b="0" i="0" lang="en-US" sz="1599" u="none" cap="none" strike="noStrike">
                <a:solidFill>
                  <a:srgbClr val="000000"/>
                </a:solidFill>
                <a:latin typeface="Arimo"/>
                <a:ea typeface="Arimo"/>
                <a:cs typeface="Arimo"/>
                <a:sym typeface="Arimo"/>
              </a:rPr>
              <a:t>Body Copy: Arimo</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B70F6"/>
        </a:solidFill>
      </p:bgPr>
    </p:bg>
    <p:spTree>
      <p:nvGrpSpPr>
        <p:cNvPr id="436" name="Shape 436"/>
        <p:cNvGrpSpPr/>
        <p:nvPr/>
      </p:nvGrpSpPr>
      <p:grpSpPr>
        <a:xfrm>
          <a:off x="0" y="0"/>
          <a:ext cx="0" cy="0"/>
          <a:chOff x="0" y="0"/>
          <a:chExt cx="0" cy="0"/>
        </a:xfrm>
      </p:grpSpPr>
      <p:pic>
        <p:nvPicPr>
          <p:cNvPr id="437" name="Google Shape;437;p25"/>
          <p:cNvPicPr preferRelativeResize="0"/>
          <p:nvPr/>
        </p:nvPicPr>
        <p:blipFill>
          <a:blip r:embed="rId3">
            <a:alphaModFix/>
          </a:blip>
          <a:stretch>
            <a:fillRect/>
          </a:stretch>
        </p:blipFill>
        <p:spPr>
          <a:xfrm>
            <a:off x="-1582950" y="-2756200"/>
            <a:ext cx="9987352" cy="13718354"/>
          </a:xfrm>
          <a:prstGeom prst="rect">
            <a:avLst/>
          </a:prstGeom>
          <a:noFill/>
          <a:ln>
            <a:noFill/>
          </a:ln>
        </p:spPr>
      </p:pic>
      <p:pic>
        <p:nvPicPr>
          <p:cNvPr id="438" name="Google Shape;438;p25"/>
          <p:cNvPicPr preferRelativeResize="0"/>
          <p:nvPr/>
        </p:nvPicPr>
        <p:blipFill>
          <a:blip r:embed="rId4">
            <a:alphaModFix/>
          </a:blip>
          <a:stretch>
            <a:fillRect/>
          </a:stretch>
        </p:blipFill>
        <p:spPr>
          <a:xfrm>
            <a:off x="1987267" y="3810888"/>
            <a:ext cx="3581958" cy="898525"/>
          </a:xfrm>
          <a:prstGeom prst="rect">
            <a:avLst/>
          </a:prstGeom>
          <a:noFill/>
          <a:ln>
            <a:noFill/>
          </a:ln>
        </p:spPr>
      </p:pic>
      <p:pic>
        <p:nvPicPr>
          <p:cNvPr id="439" name="Google Shape;439;p25"/>
          <p:cNvPicPr preferRelativeResize="0"/>
          <p:nvPr/>
        </p:nvPicPr>
        <p:blipFill>
          <a:blip r:embed="rId5">
            <a:alphaModFix/>
          </a:blip>
          <a:stretch>
            <a:fillRect/>
          </a:stretch>
        </p:blipFill>
        <p:spPr>
          <a:xfrm>
            <a:off x="5008775" y="8406100"/>
            <a:ext cx="5581525" cy="2226516"/>
          </a:xfrm>
          <a:prstGeom prst="rect">
            <a:avLst/>
          </a:prstGeom>
          <a:noFill/>
          <a:ln>
            <a:noFill/>
          </a:ln>
        </p:spPr>
      </p:pic>
      <p:pic>
        <p:nvPicPr>
          <p:cNvPr id="440" name="Google Shape;440;p25"/>
          <p:cNvPicPr preferRelativeResize="0"/>
          <p:nvPr/>
        </p:nvPicPr>
        <p:blipFill>
          <a:blip r:embed="rId6">
            <a:alphaModFix/>
          </a:blip>
          <a:stretch>
            <a:fillRect/>
          </a:stretch>
        </p:blipFill>
        <p:spPr>
          <a:xfrm>
            <a:off x="-2965024" y="436850"/>
            <a:ext cx="5581525" cy="2220437"/>
          </a:xfrm>
          <a:prstGeom prst="rect">
            <a:avLst/>
          </a:prstGeom>
          <a:noFill/>
          <a:ln>
            <a:noFill/>
          </a:ln>
        </p:spPr>
      </p:pic>
      <p:sp>
        <p:nvSpPr>
          <p:cNvPr id="441" name="Google Shape;441;p25"/>
          <p:cNvSpPr txBox="1"/>
          <p:nvPr/>
        </p:nvSpPr>
        <p:spPr>
          <a:xfrm>
            <a:off x="1471679" y="2792665"/>
            <a:ext cx="4616642" cy="898528"/>
          </a:xfrm>
          <a:prstGeom prst="rect">
            <a:avLst/>
          </a:prstGeom>
          <a:noFill/>
          <a:ln>
            <a:noFill/>
          </a:ln>
        </p:spPr>
        <p:txBody>
          <a:bodyPr anchorCtr="0" anchor="t" bIns="0" lIns="0" spcFirstLastPara="1" rIns="0" wrap="square" tIns="0">
            <a:spAutoFit/>
          </a:bodyPr>
          <a:lstStyle/>
          <a:p>
            <a:pPr indent="0" lvl="0" marL="0" marR="0" rtl="0" algn="ctr">
              <a:lnSpc>
                <a:spcPct val="109005"/>
              </a:lnSpc>
              <a:spcBef>
                <a:spcPts val="0"/>
              </a:spcBef>
              <a:spcAft>
                <a:spcPts val="0"/>
              </a:spcAft>
              <a:buNone/>
            </a:pPr>
            <a:r>
              <a:rPr b="0" i="0" lang="en-US" sz="6363" u="none" cap="none" strike="noStrike">
                <a:solidFill>
                  <a:srgbClr val="000000"/>
                </a:solidFill>
                <a:latin typeface="Anton"/>
                <a:ea typeface="Anton"/>
                <a:cs typeface="Anton"/>
                <a:sym typeface="Anton"/>
              </a:rPr>
              <a:t>CREDITS</a:t>
            </a:r>
            <a:endParaRPr/>
          </a:p>
        </p:txBody>
      </p:sp>
      <p:sp>
        <p:nvSpPr>
          <p:cNvPr id="442" name="Google Shape;442;p25"/>
          <p:cNvSpPr txBox="1"/>
          <p:nvPr/>
        </p:nvSpPr>
        <p:spPr>
          <a:xfrm>
            <a:off x="1247451" y="5007052"/>
            <a:ext cx="5209044" cy="522605"/>
          </a:xfrm>
          <a:prstGeom prst="rect">
            <a:avLst/>
          </a:prstGeom>
          <a:noFill/>
          <a:ln>
            <a:noFill/>
          </a:ln>
        </p:spPr>
        <p:txBody>
          <a:bodyPr anchorCtr="0" anchor="t" bIns="0" lIns="0" spcFirstLastPara="1" rIns="0" wrap="square" tIns="0">
            <a:spAutoFit/>
          </a:bodyPr>
          <a:lstStyle/>
          <a:p>
            <a:pPr indent="0" lvl="0" marL="0" marR="0" rtl="0" algn="ctr">
              <a:lnSpc>
                <a:spcPct val="130018"/>
              </a:lnSpc>
              <a:spcBef>
                <a:spcPts val="0"/>
              </a:spcBef>
              <a:spcAft>
                <a:spcPts val="0"/>
              </a:spcAft>
              <a:buNone/>
            </a:pPr>
            <a:r>
              <a:rPr b="0" i="0" lang="en-US" sz="1599" u="none" cap="none" strike="noStrike">
                <a:solidFill>
                  <a:srgbClr val="000000"/>
                </a:solidFill>
                <a:latin typeface="Arimo"/>
                <a:ea typeface="Arimo"/>
                <a:cs typeface="Arimo"/>
                <a:sym typeface="Arimo"/>
              </a:rPr>
              <a:t>This presentation template is free for everyone to use thanks to the following:</a:t>
            </a:r>
            <a:endParaRPr/>
          </a:p>
        </p:txBody>
      </p:sp>
      <p:sp>
        <p:nvSpPr>
          <p:cNvPr id="443" name="Google Shape;443;p25"/>
          <p:cNvSpPr txBox="1"/>
          <p:nvPr/>
        </p:nvSpPr>
        <p:spPr>
          <a:xfrm>
            <a:off x="1103811" y="5863032"/>
            <a:ext cx="5580224" cy="559435"/>
          </a:xfrm>
          <a:prstGeom prst="rect">
            <a:avLst/>
          </a:prstGeom>
          <a:noFill/>
          <a:ln>
            <a:noFill/>
          </a:ln>
        </p:spPr>
        <p:txBody>
          <a:bodyPr anchorCtr="0" anchor="t" bIns="0" lIns="0" spcFirstLastPara="1" rIns="0" wrap="square" tIns="0">
            <a:spAutoFit/>
          </a:bodyPr>
          <a:lstStyle/>
          <a:p>
            <a:pPr indent="0" lvl="0" marL="0" marR="0" rtl="0" algn="ctr">
              <a:lnSpc>
                <a:spcPct val="140025"/>
              </a:lnSpc>
              <a:spcBef>
                <a:spcPts val="0"/>
              </a:spcBef>
              <a:spcAft>
                <a:spcPts val="0"/>
              </a:spcAft>
              <a:buNone/>
            </a:pPr>
            <a:r>
              <a:rPr b="0" i="0" lang="en-US" sz="1599" u="none" cap="none" strike="noStrike">
                <a:solidFill>
                  <a:srgbClr val="000000"/>
                </a:solidFill>
                <a:latin typeface="Arimo"/>
                <a:ea typeface="Arimo"/>
                <a:cs typeface="Arimo"/>
                <a:sym typeface="Arimo"/>
              </a:rPr>
              <a:t>SlidesCarnival for the presentation template</a:t>
            </a:r>
            <a:endParaRPr/>
          </a:p>
          <a:p>
            <a:pPr indent="0" lvl="0" marL="0" marR="0" rtl="0" algn="ctr">
              <a:lnSpc>
                <a:spcPct val="140025"/>
              </a:lnSpc>
              <a:spcBef>
                <a:spcPts val="0"/>
              </a:spcBef>
              <a:spcAft>
                <a:spcPts val="0"/>
              </a:spcAft>
              <a:buNone/>
            </a:pPr>
            <a:r>
              <a:rPr b="0" i="0" lang="en-US" sz="1599" u="none" cap="none" strike="noStrike">
                <a:solidFill>
                  <a:srgbClr val="000000"/>
                </a:solidFill>
                <a:latin typeface="Arimo"/>
                <a:ea typeface="Arimo"/>
                <a:cs typeface="Arimo"/>
                <a:sym typeface="Arimo"/>
              </a:rPr>
              <a:t>Pexels for the photos</a:t>
            </a:r>
            <a:endParaRPr/>
          </a:p>
        </p:txBody>
      </p:sp>
      <p:sp>
        <p:nvSpPr>
          <p:cNvPr id="444" name="Google Shape;444;p25"/>
          <p:cNvSpPr txBox="1"/>
          <p:nvPr/>
        </p:nvSpPr>
        <p:spPr>
          <a:xfrm>
            <a:off x="113923" y="6870142"/>
            <a:ext cx="7560000" cy="898725"/>
          </a:xfrm>
          <a:prstGeom prst="rect">
            <a:avLst/>
          </a:prstGeom>
          <a:noFill/>
          <a:ln>
            <a:noFill/>
          </a:ln>
        </p:spPr>
        <p:txBody>
          <a:bodyPr anchorCtr="0" anchor="t" bIns="0" lIns="0" spcFirstLastPara="1" rIns="0" wrap="square" tIns="0">
            <a:spAutoFit/>
          </a:bodyPr>
          <a:lstStyle/>
          <a:p>
            <a:pPr indent="0" lvl="0" marL="0" marR="0" rtl="0" algn="ctr">
              <a:lnSpc>
                <a:spcPct val="109005"/>
              </a:lnSpc>
              <a:spcBef>
                <a:spcPts val="0"/>
              </a:spcBef>
              <a:spcAft>
                <a:spcPts val="0"/>
              </a:spcAft>
              <a:buNone/>
            </a:pPr>
            <a:r>
              <a:rPr b="0" i="0" lang="en-US" sz="6363" u="none" cap="none" strike="noStrike">
                <a:solidFill>
                  <a:srgbClr val="000000"/>
                </a:solidFill>
                <a:latin typeface="Anton"/>
                <a:ea typeface="Anton"/>
                <a:cs typeface="Anton"/>
                <a:sym typeface="Anton"/>
              </a:rPr>
              <a:t>HAPPY DESIGNING! </a:t>
            </a:r>
            <a:endParaRPr/>
          </a:p>
        </p:txBody>
      </p:sp>
      <p:pic>
        <p:nvPicPr>
          <p:cNvPr id="445" name="Google Shape;445;p25"/>
          <p:cNvPicPr preferRelativeResize="0"/>
          <p:nvPr/>
        </p:nvPicPr>
        <p:blipFill>
          <a:blip r:embed="rId7">
            <a:alphaModFix/>
          </a:blip>
          <a:stretch>
            <a:fillRect/>
          </a:stretch>
        </p:blipFill>
        <p:spPr>
          <a:xfrm>
            <a:off x="5580225" y="5529649"/>
            <a:ext cx="4144075" cy="6161374"/>
          </a:xfrm>
          <a:prstGeom prst="rect">
            <a:avLst/>
          </a:prstGeom>
          <a:noFill/>
          <a:ln>
            <a:noFill/>
          </a:ln>
        </p:spPr>
      </p:pic>
      <p:pic>
        <p:nvPicPr>
          <p:cNvPr id="446" name="Google Shape;446;p25"/>
          <p:cNvPicPr preferRelativeResize="0"/>
          <p:nvPr/>
        </p:nvPicPr>
        <p:blipFill>
          <a:blip r:embed="rId8">
            <a:alphaModFix/>
          </a:blip>
          <a:stretch>
            <a:fillRect/>
          </a:stretch>
        </p:blipFill>
        <p:spPr>
          <a:xfrm>
            <a:off x="2765175" y="-756251"/>
            <a:ext cx="6469113" cy="31165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B70F6"/>
        </a:solidFill>
      </p:bgPr>
    </p:bg>
    <p:spTree>
      <p:nvGrpSpPr>
        <p:cNvPr id="130" name="Shape 130"/>
        <p:cNvGrpSpPr/>
        <p:nvPr/>
      </p:nvGrpSpPr>
      <p:grpSpPr>
        <a:xfrm>
          <a:off x="0" y="0"/>
          <a:ext cx="0" cy="0"/>
          <a:chOff x="0" y="0"/>
          <a:chExt cx="0" cy="0"/>
        </a:xfrm>
      </p:grpSpPr>
      <p:pic>
        <p:nvPicPr>
          <p:cNvPr id="131" name="Google Shape;131;p12"/>
          <p:cNvPicPr preferRelativeResize="0"/>
          <p:nvPr/>
        </p:nvPicPr>
        <p:blipFill>
          <a:blip r:embed="rId3">
            <a:alphaModFix/>
          </a:blip>
          <a:stretch>
            <a:fillRect/>
          </a:stretch>
        </p:blipFill>
        <p:spPr>
          <a:xfrm>
            <a:off x="0" y="-970938"/>
            <a:ext cx="8778949" cy="12308828"/>
          </a:xfrm>
          <a:prstGeom prst="rect">
            <a:avLst/>
          </a:prstGeom>
          <a:noFill/>
          <a:ln>
            <a:noFill/>
          </a:ln>
        </p:spPr>
      </p:pic>
      <p:pic>
        <p:nvPicPr>
          <p:cNvPr id="132" name="Google Shape;132;p12"/>
          <p:cNvPicPr preferRelativeResize="0"/>
          <p:nvPr/>
        </p:nvPicPr>
        <p:blipFill>
          <a:blip r:embed="rId4">
            <a:alphaModFix/>
          </a:blip>
          <a:stretch>
            <a:fillRect/>
          </a:stretch>
        </p:blipFill>
        <p:spPr>
          <a:xfrm>
            <a:off x="5919025" y="2091250"/>
            <a:ext cx="3523950" cy="7900008"/>
          </a:xfrm>
          <a:prstGeom prst="rect">
            <a:avLst/>
          </a:prstGeom>
          <a:noFill/>
          <a:ln>
            <a:noFill/>
          </a:ln>
        </p:spPr>
      </p:pic>
      <p:sp>
        <p:nvSpPr>
          <p:cNvPr id="133" name="Google Shape;133;p12"/>
          <p:cNvSpPr txBox="1"/>
          <p:nvPr/>
        </p:nvSpPr>
        <p:spPr>
          <a:xfrm>
            <a:off x="2096738" y="2808963"/>
            <a:ext cx="2391900" cy="492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3200" u="none" cap="none" strike="noStrike">
                <a:solidFill>
                  <a:srgbClr val="000002"/>
                </a:solidFill>
                <a:latin typeface="Anton"/>
                <a:ea typeface="Anton"/>
                <a:cs typeface="Anton"/>
                <a:sym typeface="Anton"/>
              </a:rPr>
              <a:t>INTRODUCTION</a:t>
            </a:r>
            <a:endParaRPr/>
          </a:p>
        </p:txBody>
      </p:sp>
      <p:sp>
        <p:nvSpPr>
          <p:cNvPr id="134" name="Google Shape;134;p12"/>
          <p:cNvSpPr txBox="1"/>
          <p:nvPr/>
        </p:nvSpPr>
        <p:spPr>
          <a:xfrm>
            <a:off x="2096738" y="4676798"/>
            <a:ext cx="3740700" cy="985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3200" u="none" cap="none" strike="noStrike">
                <a:solidFill>
                  <a:srgbClr val="000002"/>
                </a:solidFill>
                <a:latin typeface="Anton"/>
                <a:ea typeface="Anton"/>
                <a:cs typeface="Anton"/>
                <a:sym typeface="Anton"/>
              </a:rPr>
              <a:t>CORE ETHICAL PRINCIPLES AND VALUES</a:t>
            </a:r>
            <a:endParaRPr/>
          </a:p>
        </p:txBody>
      </p:sp>
      <p:grpSp>
        <p:nvGrpSpPr>
          <p:cNvPr id="135" name="Google Shape;135;p12"/>
          <p:cNvGrpSpPr/>
          <p:nvPr/>
        </p:nvGrpSpPr>
        <p:grpSpPr>
          <a:xfrm>
            <a:off x="756000" y="2737522"/>
            <a:ext cx="1032390" cy="1032390"/>
            <a:chOff x="0" y="0"/>
            <a:chExt cx="369985" cy="369985"/>
          </a:xfrm>
        </p:grpSpPr>
        <p:sp>
          <p:nvSpPr>
            <p:cNvPr id="136" name="Google Shape;136;p12"/>
            <p:cNvSpPr/>
            <p:nvPr/>
          </p:nvSpPr>
          <p:spPr>
            <a:xfrm>
              <a:off x="0" y="0"/>
              <a:ext cx="369985" cy="369985"/>
            </a:xfrm>
            <a:custGeom>
              <a:rect b="b" l="l" r="r" t="t"/>
              <a:pathLst>
                <a:path extrusionOk="0" h="369985" w="369985">
                  <a:moveTo>
                    <a:pt x="0" y="0"/>
                  </a:moveTo>
                  <a:lnTo>
                    <a:pt x="369985" y="0"/>
                  </a:lnTo>
                  <a:lnTo>
                    <a:pt x="369985" y="369985"/>
                  </a:lnTo>
                  <a:lnTo>
                    <a:pt x="0" y="369985"/>
                  </a:lnTo>
                  <a:close/>
                </a:path>
              </a:pathLst>
            </a:custGeom>
            <a:solidFill>
              <a:srgbClr val="FDBD00"/>
            </a:solidFill>
            <a:ln>
              <a:noFill/>
            </a:ln>
          </p:spPr>
        </p:sp>
        <p:sp>
          <p:nvSpPr>
            <p:cNvPr id="137" name="Google Shape;137;p12"/>
            <p:cNvSpPr txBox="1"/>
            <p:nvPr/>
          </p:nvSpPr>
          <p:spPr>
            <a:xfrm>
              <a:off x="0" y="0"/>
              <a:ext cx="369985" cy="369985"/>
            </a:xfrm>
            <a:prstGeom prst="rect">
              <a:avLst/>
            </a:prstGeom>
            <a:noFill/>
            <a:ln>
              <a:noFill/>
            </a:ln>
          </p:spPr>
          <p:txBody>
            <a:bodyPr anchorCtr="0" anchor="ctr" bIns="50800" lIns="50800" spcFirstLastPara="1" rIns="50800" wrap="square" tIns="50800">
              <a:noAutofit/>
            </a:bodyPr>
            <a:lstStyle/>
            <a:p>
              <a:pPr indent="0" lvl="0" marL="0" marR="0" rtl="0" algn="ctr">
                <a:lnSpc>
                  <a:spcPct val="12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8" name="Google Shape;138;p12"/>
          <p:cNvGrpSpPr/>
          <p:nvPr/>
        </p:nvGrpSpPr>
        <p:grpSpPr>
          <a:xfrm>
            <a:off x="756000" y="4638698"/>
            <a:ext cx="1032390" cy="1032390"/>
            <a:chOff x="0" y="0"/>
            <a:chExt cx="369985" cy="369985"/>
          </a:xfrm>
        </p:grpSpPr>
        <p:sp>
          <p:nvSpPr>
            <p:cNvPr id="139" name="Google Shape;139;p12"/>
            <p:cNvSpPr/>
            <p:nvPr/>
          </p:nvSpPr>
          <p:spPr>
            <a:xfrm>
              <a:off x="0" y="0"/>
              <a:ext cx="369985" cy="369985"/>
            </a:xfrm>
            <a:custGeom>
              <a:rect b="b" l="l" r="r" t="t"/>
              <a:pathLst>
                <a:path extrusionOk="0" h="369985" w="369985">
                  <a:moveTo>
                    <a:pt x="0" y="0"/>
                  </a:moveTo>
                  <a:lnTo>
                    <a:pt x="369985" y="0"/>
                  </a:lnTo>
                  <a:lnTo>
                    <a:pt x="369985" y="369985"/>
                  </a:lnTo>
                  <a:lnTo>
                    <a:pt x="0" y="369985"/>
                  </a:lnTo>
                  <a:close/>
                </a:path>
              </a:pathLst>
            </a:custGeom>
            <a:solidFill>
              <a:srgbClr val="FDBD00"/>
            </a:solidFill>
            <a:ln>
              <a:noFill/>
            </a:ln>
          </p:spPr>
        </p:sp>
        <p:sp>
          <p:nvSpPr>
            <p:cNvPr id="140" name="Google Shape;140;p12"/>
            <p:cNvSpPr txBox="1"/>
            <p:nvPr/>
          </p:nvSpPr>
          <p:spPr>
            <a:xfrm>
              <a:off x="0" y="0"/>
              <a:ext cx="369985" cy="369985"/>
            </a:xfrm>
            <a:prstGeom prst="rect">
              <a:avLst/>
            </a:prstGeom>
            <a:noFill/>
            <a:ln>
              <a:noFill/>
            </a:ln>
          </p:spPr>
          <p:txBody>
            <a:bodyPr anchorCtr="0" anchor="ctr" bIns="50800" lIns="50800" spcFirstLastPara="1" rIns="50800" wrap="square" tIns="50800">
              <a:noAutofit/>
            </a:bodyPr>
            <a:lstStyle/>
            <a:p>
              <a:pPr indent="0" lvl="0" marL="0" marR="0" rtl="0" algn="ctr">
                <a:lnSpc>
                  <a:spcPct val="12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41" name="Google Shape;141;p12"/>
          <p:cNvSpPr txBox="1"/>
          <p:nvPr/>
        </p:nvSpPr>
        <p:spPr>
          <a:xfrm>
            <a:off x="861233" y="2964568"/>
            <a:ext cx="821925" cy="635449"/>
          </a:xfrm>
          <a:prstGeom prst="rect">
            <a:avLst/>
          </a:prstGeom>
          <a:noFill/>
          <a:ln>
            <a:noFill/>
          </a:ln>
        </p:spPr>
        <p:txBody>
          <a:bodyPr anchorCtr="0" anchor="t" bIns="0" lIns="0" spcFirstLastPara="1" rIns="0" wrap="square" tIns="0">
            <a:spAutoFit/>
          </a:bodyPr>
          <a:lstStyle/>
          <a:p>
            <a:pPr indent="0" lvl="0" marL="0" marR="0" rtl="0" algn="ctr">
              <a:lnSpc>
                <a:spcPct val="109001"/>
              </a:lnSpc>
              <a:spcBef>
                <a:spcPts val="0"/>
              </a:spcBef>
              <a:spcAft>
                <a:spcPts val="0"/>
              </a:spcAft>
              <a:buNone/>
            </a:pPr>
            <a:r>
              <a:rPr b="0" i="0" lang="en-US" sz="4577" u="none" cap="none" strike="noStrike">
                <a:solidFill>
                  <a:srgbClr val="000002"/>
                </a:solidFill>
                <a:latin typeface="Anton"/>
                <a:ea typeface="Anton"/>
                <a:cs typeface="Anton"/>
                <a:sym typeface="Anton"/>
              </a:rPr>
              <a:t>01</a:t>
            </a:r>
            <a:endParaRPr/>
          </a:p>
        </p:txBody>
      </p:sp>
      <p:sp>
        <p:nvSpPr>
          <p:cNvPr id="142" name="Google Shape;142;p12"/>
          <p:cNvSpPr txBox="1"/>
          <p:nvPr/>
        </p:nvSpPr>
        <p:spPr>
          <a:xfrm>
            <a:off x="861233" y="4865744"/>
            <a:ext cx="821925" cy="635449"/>
          </a:xfrm>
          <a:prstGeom prst="rect">
            <a:avLst/>
          </a:prstGeom>
          <a:noFill/>
          <a:ln>
            <a:noFill/>
          </a:ln>
        </p:spPr>
        <p:txBody>
          <a:bodyPr anchorCtr="0" anchor="t" bIns="0" lIns="0" spcFirstLastPara="1" rIns="0" wrap="square" tIns="0">
            <a:spAutoFit/>
          </a:bodyPr>
          <a:lstStyle/>
          <a:p>
            <a:pPr indent="0" lvl="0" marL="0" marR="0" rtl="0" algn="ctr">
              <a:lnSpc>
                <a:spcPct val="109001"/>
              </a:lnSpc>
              <a:spcBef>
                <a:spcPts val="0"/>
              </a:spcBef>
              <a:spcAft>
                <a:spcPts val="0"/>
              </a:spcAft>
              <a:buNone/>
            </a:pPr>
            <a:r>
              <a:rPr b="0" i="0" lang="en-US" sz="4577" u="none" cap="none" strike="noStrike">
                <a:solidFill>
                  <a:srgbClr val="000002"/>
                </a:solidFill>
                <a:latin typeface="Anton"/>
                <a:ea typeface="Anton"/>
                <a:cs typeface="Anton"/>
                <a:sym typeface="Anton"/>
              </a:rPr>
              <a:t>02</a:t>
            </a:r>
            <a:endParaRPr/>
          </a:p>
        </p:txBody>
      </p:sp>
      <p:sp>
        <p:nvSpPr>
          <p:cNvPr id="143" name="Google Shape;143;p12"/>
          <p:cNvSpPr txBox="1"/>
          <p:nvPr/>
        </p:nvSpPr>
        <p:spPr>
          <a:xfrm>
            <a:off x="756000" y="1346713"/>
            <a:ext cx="6355050" cy="898529"/>
          </a:xfrm>
          <a:prstGeom prst="rect">
            <a:avLst/>
          </a:prstGeom>
          <a:noFill/>
          <a:ln>
            <a:noFill/>
          </a:ln>
        </p:spPr>
        <p:txBody>
          <a:bodyPr anchorCtr="0" anchor="t" bIns="0" lIns="0" spcFirstLastPara="1" rIns="0" wrap="square" tIns="0">
            <a:spAutoFit/>
          </a:bodyPr>
          <a:lstStyle/>
          <a:p>
            <a:pPr indent="0" lvl="0" marL="0" marR="0" rtl="0" algn="l">
              <a:lnSpc>
                <a:spcPct val="109005"/>
              </a:lnSpc>
              <a:spcBef>
                <a:spcPts val="0"/>
              </a:spcBef>
              <a:spcAft>
                <a:spcPts val="0"/>
              </a:spcAft>
              <a:buNone/>
            </a:pPr>
            <a:r>
              <a:rPr b="0" i="0" lang="en-US" sz="6363" u="none" cap="none" strike="noStrike">
                <a:solidFill>
                  <a:srgbClr val="000000"/>
                </a:solidFill>
                <a:latin typeface="Anton"/>
                <a:ea typeface="Anton"/>
                <a:cs typeface="Anton"/>
                <a:sym typeface="Anton"/>
              </a:rPr>
              <a:t>TABLE OF CONTENTS</a:t>
            </a:r>
            <a:endParaRPr/>
          </a:p>
        </p:txBody>
      </p:sp>
      <p:sp>
        <p:nvSpPr>
          <p:cNvPr id="144" name="Google Shape;144;p12"/>
          <p:cNvSpPr txBox="1"/>
          <p:nvPr/>
        </p:nvSpPr>
        <p:spPr>
          <a:xfrm>
            <a:off x="2096738" y="3296487"/>
            <a:ext cx="2874900" cy="492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600" u="none" cap="none" strike="noStrike">
                <a:solidFill>
                  <a:srgbClr val="000000"/>
                </a:solidFill>
                <a:latin typeface="Arimo"/>
                <a:ea typeface="Arimo"/>
                <a:cs typeface="Arimo"/>
                <a:sym typeface="Arimo"/>
              </a:rPr>
              <a:t>Elaborate on what you want to discuss. </a:t>
            </a:r>
            <a:endParaRPr/>
          </a:p>
        </p:txBody>
      </p:sp>
      <p:sp>
        <p:nvSpPr>
          <p:cNvPr id="145" name="Google Shape;145;p12"/>
          <p:cNvSpPr txBox="1"/>
          <p:nvPr/>
        </p:nvSpPr>
        <p:spPr>
          <a:xfrm>
            <a:off x="2097092" y="5654283"/>
            <a:ext cx="2874900" cy="492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600" u="none" cap="none" strike="noStrike">
                <a:solidFill>
                  <a:srgbClr val="000000"/>
                </a:solidFill>
                <a:latin typeface="Arimo"/>
                <a:ea typeface="Arimo"/>
                <a:cs typeface="Arimo"/>
                <a:sym typeface="Arimo"/>
              </a:rPr>
              <a:t>Elaborate on what you want to discuss. </a:t>
            </a:r>
            <a:endParaRPr/>
          </a:p>
        </p:txBody>
      </p:sp>
      <p:grpSp>
        <p:nvGrpSpPr>
          <p:cNvPr id="146" name="Google Shape;146;p12"/>
          <p:cNvGrpSpPr/>
          <p:nvPr/>
        </p:nvGrpSpPr>
        <p:grpSpPr>
          <a:xfrm>
            <a:off x="756000" y="559932"/>
            <a:ext cx="1735180" cy="392136"/>
            <a:chOff x="0" y="0"/>
            <a:chExt cx="2313573" cy="522848"/>
          </a:xfrm>
        </p:grpSpPr>
        <p:grpSp>
          <p:nvGrpSpPr>
            <p:cNvPr id="147" name="Google Shape;147;p12"/>
            <p:cNvGrpSpPr/>
            <p:nvPr/>
          </p:nvGrpSpPr>
          <p:grpSpPr>
            <a:xfrm>
              <a:off x="0" y="0"/>
              <a:ext cx="522848" cy="522848"/>
              <a:chOff x="0" y="0"/>
              <a:chExt cx="812800" cy="812800"/>
            </a:xfrm>
          </p:grpSpPr>
          <p:sp>
            <p:nvSpPr>
              <p:cNvPr id="148" name="Google Shape;148;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DBD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p12"/>
              <p:cNvSpPr txBox="1"/>
              <p:nvPr/>
            </p:nvSpPr>
            <p:spPr>
              <a:xfrm>
                <a:off x="76200" y="85725"/>
                <a:ext cx="660400" cy="650875"/>
              </a:xfrm>
              <a:prstGeom prst="rect">
                <a:avLst/>
              </a:prstGeom>
              <a:noFill/>
              <a:ln>
                <a:noFill/>
              </a:ln>
            </p:spPr>
            <p:txBody>
              <a:bodyPr anchorCtr="0" anchor="ctr" bIns="50800" lIns="50800" spcFirstLastPara="1" rIns="50800" wrap="square" tIns="50800">
                <a:noAutofit/>
              </a:bodyPr>
              <a:lstStyle/>
              <a:p>
                <a:pPr indent="0" lvl="0" marL="0" marR="0" rtl="0" algn="ctr">
                  <a:lnSpc>
                    <a:spcPct val="116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50" name="Google Shape;150;p12"/>
            <p:cNvSpPr/>
            <p:nvPr/>
          </p:nvSpPr>
          <p:spPr>
            <a:xfrm>
              <a:off x="58580" y="58580"/>
              <a:ext cx="405687" cy="405687"/>
            </a:xfrm>
            <a:custGeom>
              <a:rect b="b" l="l" r="r" t="t"/>
              <a:pathLst>
                <a:path extrusionOk="0" h="405687" w="405687">
                  <a:moveTo>
                    <a:pt x="0" y="0"/>
                  </a:moveTo>
                  <a:lnTo>
                    <a:pt x="405688" y="0"/>
                  </a:lnTo>
                  <a:lnTo>
                    <a:pt x="405688" y="405688"/>
                  </a:lnTo>
                  <a:lnTo>
                    <a:pt x="0" y="405688"/>
                  </a:lnTo>
                  <a:lnTo>
                    <a:pt x="0" y="0"/>
                  </a:lnTo>
                  <a:close/>
                </a:path>
              </a:pathLst>
            </a:custGeom>
            <a:blipFill rotWithShape="1">
              <a:blip r:embed="rId5">
                <a:alphaModFix/>
              </a:blip>
              <a:stretch>
                <a:fillRect b="0" l="0" r="0" t="0"/>
              </a:stretch>
            </a:blipFill>
            <a:ln>
              <a:noFill/>
            </a:ln>
          </p:spPr>
        </p:sp>
        <p:sp>
          <p:nvSpPr>
            <p:cNvPr id="151" name="Google Shape;151;p12"/>
            <p:cNvSpPr txBox="1"/>
            <p:nvPr/>
          </p:nvSpPr>
          <p:spPr>
            <a:xfrm>
              <a:off x="648013" y="119924"/>
              <a:ext cx="1665560" cy="292526"/>
            </a:xfrm>
            <a:prstGeom prst="rect">
              <a:avLst/>
            </a:prstGeom>
            <a:noFill/>
            <a:ln>
              <a:noFill/>
            </a:ln>
          </p:spPr>
          <p:txBody>
            <a:bodyPr anchorCtr="0" anchor="t" bIns="0" lIns="0" spcFirstLastPara="1" rIns="0" wrap="square" tIns="0">
              <a:spAutoFit/>
            </a:bodyPr>
            <a:lstStyle/>
            <a:p>
              <a:pPr indent="0" lvl="0" marL="0" marR="0" rtl="0" algn="l">
                <a:lnSpc>
                  <a:spcPct val="109042"/>
                </a:lnSpc>
                <a:spcBef>
                  <a:spcPts val="0"/>
                </a:spcBef>
                <a:spcAft>
                  <a:spcPts val="0"/>
                </a:spcAft>
                <a:buNone/>
              </a:pPr>
              <a:r>
                <a:rPr b="0" i="0" lang="en-US" sz="1493" u="none" cap="none" strike="noStrike">
                  <a:solidFill>
                    <a:srgbClr val="000002"/>
                  </a:solidFill>
                  <a:latin typeface="Anton"/>
                  <a:ea typeface="Anton"/>
                  <a:cs typeface="Anton"/>
                  <a:sym typeface="Anton"/>
                </a:rPr>
                <a:t>LOGO COMPANY</a:t>
              </a:r>
              <a:endParaRPr/>
            </a:p>
          </p:txBody>
        </p:sp>
      </p:grpSp>
      <p:sp>
        <p:nvSpPr>
          <p:cNvPr id="152" name="Google Shape;152;p12"/>
          <p:cNvSpPr txBox="1"/>
          <p:nvPr/>
        </p:nvSpPr>
        <p:spPr>
          <a:xfrm>
            <a:off x="2096738" y="6577974"/>
            <a:ext cx="4026600" cy="492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3200" u="none" cap="none" strike="noStrike">
                <a:solidFill>
                  <a:srgbClr val="000002"/>
                </a:solidFill>
                <a:latin typeface="Anton"/>
                <a:ea typeface="Anton"/>
                <a:cs typeface="Anton"/>
                <a:sym typeface="Anton"/>
              </a:rPr>
              <a:t>ETHICAL DECISION-MAKING</a:t>
            </a:r>
            <a:endParaRPr/>
          </a:p>
        </p:txBody>
      </p:sp>
      <p:grpSp>
        <p:nvGrpSpPr>
          <p:cNvPr id="153" name="Google Shape;153;p12"/>
          <p:cNvGrpSpPr/>
          <p:nvPr/>
        </p:nvGrpSpPr>
        <p:grpSpPr>
          <a:xfrm>
            <a:off x="756000" y="6539874"/>
            <a:ext cx="1032390" cy="1032390"/>
            <a:chOff x="0" y="0"/>
            <a:chExt cx="369985" cy="369985"/>
          </a:xfrm>
        </p:grpSpPr>
        <p:sp>
          <p:nvSpPr>
            <p:cNvPr id="154" name="Google Shape;154;p12"/>
            <p:cNvSpPr/>
            <p:nvPr/>
          </p:nvSpPr>
          <p:spPr>
            <a:xfrm>
              <a:off x="0" y="0"/>
              <a:ext cx="369985" cy="369985"/>
            </a:xfrm>
            <a:custGeom>
              <a:rect b="b" l="l" r="r" t="t"/>
              <a:pathLst>
                <a:path extrusionOk="0" h="369985" w="369985">
                  <a:moveTo>
                    <a:pt x="0" y="0"/>
                  </a:moveTo>
                  <a:lnTo>
                    <a:pt x="369985" y="0"/>
                  </a:lnTo>
                  <a:lnTo>
                    <a:pt x="369985" y="369985"/>
                  </a:lnTo>
                  <a:lnTo>
                    <a:pt x="0" y="369985"/>
                  </a:lnTo>
                  <a:close/>
                </a:path>
              </a:pathLst>
            </a:custGeom>
            <a:solidFill>
              <a:srgbClr val="FDBD00"/>
            </a:solidFill>
            <a:ln>
              <a:noFill/>
            </a:ln>
          </p:spPr>
        </p:sp>
        <p:sp>
          <p:nvSpPr>
            <p:cNvPr id="155" name="Google Shape;155;p12"/>
            <p:cNvSpPr txBox="1"/>
            <p:nvPr/>
          </p:nvSpPr>
          <p:spPr>
            <a:xfrm>
              <a:off x="0" y="0"/>
              <a:ext cx="369985" cy="369985"/>
            </a:xfrm>
            <a:prstGeom prst="rect">
              <a:avLst/>
            </a:prstGeom>
            <a:noFill/>
            <a:ln>
              <a:noFill/>
            </a:ln>
          </p:spPr>
          <p:txBody>
            <a:bodyPr anchorCtr="0" anchor="ctr" bIns="50800" lIns="50800" spcFirstLastPara="1" rIns="50800" wrap="square" tIns="50800">
              <a:noAutofit/>
            </a:bodyPr>
            <a:lstStyle/>
            <a:p>
              <a:pPr indent="0" lvl="0" marL="0" marR="0" rtl="0" algn="ctr">
                <a:lnSpc>
                  <a:spcPct val="12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56" name="Google Shape;156;p12"/>
          <p:cNvSpPr txBox="1"/>
          <p:nvPr/>
        </p:nvSpPr>
        <p:spPr>
          <a:xfrm>
            <a:off x="861233" y="6766920"/>
            <a:ext cx="821925" cy="635449"/>
          </a:xfrm>
          <a:prstGeom prst="rect">
            <a:avLst/>
          </a:prstGeom>
          <a:noFill/>
          <a:ln>
            <a:noFill/>
          </a:ln>
        </p:spPr>
        <p:txBody>
          <a:bodyPr anchorCtr="0" anchor="t" bIns="0" lIns="0" spcFirstLastPara="1" rIns="0" wrap="square" tIns="0">
            <a:spAutoFit/>
          </a:bodyPr>
          <a:lstStyle/>
          <a:p>
            <a:pPr indent="0" lvl="0" marL="0" marR="0" rtl="0" algn="ctr">
              <a:lnSpc>
                <a:spcPct val="109001"/>
              </a:lnSpc>
              <a:spcBef>
                <a:spcPts val="0"/>
              </a:spcBef>
              <a:spcAft>
                <a:spcPts val="0"/>
              </a:spcAft>
              <a:buNone/>
            </a:pPr>
            <a:r>
              <a:rPr b="0" i="0" lang="en-US" sz="4577" u="none" cap="none" strike="noStrike">
                <a:solidFill>
                  <a:srgbClr val="000002"/>
                </a:solidFill>
                <a:latin typeface="Anton"/>
                <a:ea typeface="Anton"/>
                <a:cs typeface="Anton"/>
                <a:sym typeface="Anton"/>
              </a:rPr>
              <a:t>03</a:t>
            </a:r>
            <a:endParaRPr/>
          </a:p>
        </p:txBody>
      </p:sp>
      <p:sp>
        <p:nvSpPr>
          <p:cNvPr id="157" name="Google Shape;157;p12"/>
          <p:cNvSpPr txBox="1"/>
          <p:nvPr/>
        </p:nvSpPr>
        <p:spPr>
          <a:xfrm>
            <a:off x="2096738" y="7041778"/>
            <a:ext cx="2874900" cy="492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600" u="none" cap="none" strike="noStrike">
                <a:solidFill>
                  <a:srgbClr val="000000"/>
                </a:solidFill>
                <a:latin typeface="Arimo"/>
                <a:ea typeface="Arimo"/>
                <a:cs typeface="Arimo"/>
                <a:sym typeface="Arimo"/>
              </a:rPr>
              <a:t>Elaborate on what you want to discuss. </a:t>
            </a:r>
            <a:endParaRPr/>
          </a:p>
        </p:txBody>
      </p:sp>
      <p:sp>
        <p:nvSpPr>
          <p:cNvPr id="158" name="Google Shape;158;p12"/>
          <p:cNvSpPr txBox="1"/>
          <p:nvPr/>
        </p:nvSpPr>
        <p:spPr>
          <a:xfrm>
            <a:off x="2096738" y="8479150"/>
            <a:ext cx="3513900" cy="985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3200" u="none" cap="none" strike="noStrike">
                <a:solidFill>
                  <a:srgbClr val="000002"/>
                </a:solidFill>
                <a:latin typeface="Anton"/>
                <a:ea typeface="Anton"/>
                <a:cs typeface="Anton"/>
                <a:sym typeface="Anton"/>
              </a:rPr>
              <a:t>ETHICS IN DIFFERENT CONTEXTS</a:t>
            </a:r>
            <a:endParaRPr/>
          </a:p>
        </p:txBody>
      </p:sp>
      <p:grpSp>
        <p:nvGrpSpPr>
          <p:cNvPr id="159" name="Google Shape;159;p12"/>
          <p:cNvGrpSpPr/>
          <p:nvPr/>
        </p:nvGrpSpPr>
        <p:grpSpPr>
          <a:xfrm>
            <a:off x="756000" y="8441050"/>
            <a:ext cx="1032390" cy="1032390"/>
            <a:chOff x="0" y="0"/>
            <a:chExt cx="369985" cy="369985"/>
          </a:xfrm>
        </p:grpSpPr>
        <p:sp>
          <p:nvSpPr>
            <p:cNvPr id="160" name="Google Shape;160;p12"/>
            <p:cNvSpPr/>
            <p:nvPr/>
          </p:nvSpPr>
          <p:spPr>
            <a:xfrm>
              <a:off x="0" y="0"/>
              <a:ext cx="369985" cy="369985"/>
            </a:xfrm>
            <a:custGeom>
              <a:rect b="b" l="l" r="r" t="t"/>
              <a:pathLst>
                <a:path extrusionOk="0" h="369985" w="369985">
                  <a:moveTo>
                    <a:pt x="0" y="0"/>
                  </a:moveTo>
                  <a:lnTo>
                    <a:pt x="369985" y="0"/>
                  </a:lnTo>
                  <a:lnTo>
                    <a:pt x="369985" y="369985"/>
                  </a:lnTo>
                  <a:lnTo>
                    <a:pt x="0" y="369985"/>
                  </a:lnTo>
                  <a:close/>
                </a:path>
              </a:pathLst>
            </a:custGeom>
            <a:solidFill>
              <a:srgbClr val="FDBD00"/>
            </a:solidFill>
            <a:ln>
              <a:noFill/>
            </a:ln>
          </p:spPr>
        </p:sp>
        <p:sp>
          <p:nvSpPr>
            <p:cNvPr id="161" name="Google Shape;161;p12"/>
            <p:cNvSpPr txBox="1"/>
            <p:nvPr/>
          </p:nvSpPr>
          <p:spPr>
            <a:xfrm>
              <a:off x="0" y="0"/>
              <a:ext cx="369985" cy="369985"/>
            </a:xfrm>
            <a:prstGeom prst="rect">
              <a:avLst/>
            </a:prstGeom>
            <a:noFill/>
            <a:ln>
              <a:noFill/>
            </a:ln>
          </p:spPr>
          <p:txBody>
            <a:bodyPr anchorCtr="0" anchor="ctr" bIns="50800" lIns="50800" spcFirstLastPara="1" rIns="50800" wrap="square" tIns="50800">
              <a:noAutofit/>
            </a:bodyPr>
            <a:lstStyle/>
            <a:p>
              <a:pPr indent="0" lvl="0" marL="0" marR="0" rtl="0" algn="ctr">
                <a:lnSpc>
                  <a:spcPct val="12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62" name="Google Shape;162;p12"/>
          <p:cNvSpPr txBox="1"/>
          <p:nvPr/>
        </p:nvSpPr>
        <p:spPr>
          <a:xfrm>
            <a:off x="861233" y="8668096"/>
            <a:ext cx="821925" cy="635449"/>
          </a:xfrm>
          <a:prstGeom prst="rect">
            <a:avLst/>
          </a:prstGeom>
          <a:noFill/>
          <a:ln>
            <a:noFill/>
          </a:ln>
        </p:spPr>
        <p:txBody>
          <a:bodyPr anchorCtr="0" anchor="t" bIns="0" lIns="0" spcFirstLastPara="1" rIns="0" wrap="square" tIns="0">
            <a:spAutoFit/>
          </a:bodyPr>
          <a:lstStyle/>
          <a:p>
            <a:pPr indent="0" lvl="0" marL="0" marR="0" rtl="0" algn="ctr">
              <a:lnSpc>
                <a:spcPct val="109001"/>
              </a:lnSpc>
              <a:spcBef>
                <a:spcPts val="0"/>
              </a:spcBef>
              <a:spcAft>
                <a:spcPts val="0"/>
              </a:spcAft>
              <a:buNone/>
            </a:pPr>
            <a:r>
              <a:rPr b="0" i="0" lang="en-US" sz="4577" u="none" cap="none" strike="noStrike">
                <a:solidFill>
                  <a:srgbClr val="000002"/>
                </a:solidFill>
                <a:latin typeface="Anton"/>
                <a:ea typeface="Anton"/>
                <a:cs typeface="Anton"/>
                <a:sym typeface="Anton"/>
              </a:rPr>
              <a:t>04</a:t>
            </a:r>
            <a:endParaRPr/>
          </a:p>
        </p:txBody>
      </p:sp>
      <p:sp>
        <p:nvSpPr>
          <p:cNvPr id="163" name="Google Shape;163;p12"/>
          <p:cNvSpPr txBox="1"/>
          <p:nvPr/>
        </p:nvSpPr>
        <p:spPr>
          <a:xfrm>
            <a:off x="2096738" y="9438458"/>
            <a:ext cx="2874900" cy="492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600" u="none" cap="none" strike="noStrike">
                <a:solidFill>
                  <a:srgbClr val="000000"/>
                </a:solidFill>
                <a:latin typeface="Arimo"/>
                <a:ea typeface="Arimo"/>
                <a:cs typeface="Arimo"/>
                <a:sym typeface="Arimo"/>
              </a:rPr>
              <a:t>Elaborate on what you want to discuss. </a:t>
            </a:r>
            <a:endParaRPr/>
          </a:p>
        </p:txBody>
      </p:sp>
      <p:pic>
        <p:nvPicPr>
          <p:cNvPr id="164" name="Google Shape;164;p12"/>
          <p:cNvPicPr preferRelativeResize="0"/>
          <p:nvPr/>
        </p:nvPicPr>
        <p:blipFill>
          <a:blip r:embed="rId6">
            <a:alphaModFix/>
          </a:blip>
          <a:stretch>
            <a:fillRect/>
          </a:stretch>
        </p:blipFill>
        <p:spPr>
          <a:xfrm>
            <a:off x="-1915329" y="5555350"/>
            <a:ext cx="3065550" cy="7338538"/>
          </a:xfrm>
          <a:prstGeom prst="rect">
            <a:avLst/>
          </a:prstGeom>
          <a:noFill/>
          <a:ln>
            <a:noFill/>
          </a:ln>
        </p:spPr>
      </p:pic>
      <p:pic>
        <p:nvPicPr>
          <p:cNvPr id="165" name="Google Shape;165;p12"/>
          <p:cNvPicPr preferRelativeResize="0"/>
          <p:nvPr/>
        </p:nvPicPr>
        <p:blipFill>
          <a:blip r:embed="rId7">
            <a:alphaModFix/>
          </a:blip>
          <a:stretch>
            <a:fillRect/>
          </a:stretch>
        </p:blipFill>
        <p:spPr>
          <a:xfrm>
            <a:off x="6784093" y="-1369775"/>
            <a:ext cx="2131869" cy="733855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B70F6"/>
        </a:solidFill>
      </p:bgPr>
    </p:bg>
    <p:spTree>
      <p:nvGrpSpPr>
        <p:cNvPr id="169" name="Shape 169"/>
        <p:cNvGrpSpPr/>
        <p:nvPr/>
      </p:nvGrpSpPr>
      <p:grpSpPr>
        <a:xfrm>
          <a:off x="0" y="0"/>
          <a:ext cx="0" cy="0"/>
          <a:chOff x="0" y="0"/>
          <a:chExt cx="0" cy="0"/>
        </a:xfrm>
      </p:grpSpPr>
      <p:pic>
        <p:nvPicPr>
          <p:cNvPr id="170" name="Google Shape;170;p13"/>
          <p:cNvPicPr preferRelativeResize="0"/>
          <p:nvPr/>
        </p:nvPicPr>
        <p:blipFill>
          <a:blip r:embed="rId3">
            <a:alphaModFix/>
          </a:blip>
          <a:stretch>
            <a:fillRect/>
          </a:stretch>
        </p:blipFill>
        <p:spPr>
          <a:xfrm>
            <a:off x="-752375" y="49274"/>
            <a:ext cx="8778949" cy="12308828"/>
          </a:xfrm>
          <a:prstGeom prst="rect">
            <a:avLst/>
          </a:prstGeom>
          <a:noFill/>
          <a:ln>
            <a:noFill/>
          </a:ln>
        </p:spPr>
      </p:pic>
      <p:pic>
        <p:nvPicPr>
          <p:cNvPr id="171" name="Google Shape;171;p13"/>
          <p:cNvPicPr preferRelativeResize="0"/>
          <p:nvPr/>
        </p:nvPicPr>
        <p:blipFill>
          <a:blip r:embed="rId4">
            <a:alphaModFix/>
          </a:blip>
          <a:stretch>
            <a:fillRect/>
          </a:stretch>
        </p:blipFill>
        <p:spPr>
          <a:xfrm>
            <a:off x="3780000" y="6788997"/>
            <a:ext cx="3884725" cy="3903003"/>
          </a:xfrm>
          <a:prstGeom prst="rect">
            <a:avLst/>
          </a:prstGeom>
          <a:noFill/>
          <a:ln>
            <a:noFill/>
          </a:ln>
        </p:spPr>
      </p:pic>
      <p:pic>
        <p:nvPicPr>
          <p:cNvPr id="172" name="Google Shape;172;p13"/>
          <p:cNvPicPr preferRelativeResize="0"/>
          <p:nvPr/>
        </p:nvPicPr>
        <p:blipFill>
          <a:blip r:embed="rId5">
            <a:alphaModFix/>
          </a:blip>
          <a:stretch>
            <a:fillRect/>
          </a:stretch>
        </p:blipFill>
        <p:spPr>
          <a:xfrm>
            <a:off x="-1180625" y="6302629"/>
            <a:ext cx="5727550" cy="8771120"/>
          </a:xfrm>
          <a:prstGeom prst="rect">
            <a:avLst/>
          </a:prstGeom>
          <a:noFill/>
          <a:ln>
            <a:noFill/>
          </a:ln>
        </p:spPr>
      </p:pic>
      <p:grpSp>
        <p:nvGrpSpPr>
          <p:cNvPr id="173" name="Google Shape;173;p13"/>
          <p:cNvGrpSpPr/>
          <p:nvPr/>
        </p:nvGrpSpPr>
        <p:grpSpPr>
          <a:xfrm>
            <a:off x="756000" y="1300847"/>
            <a:ext cx="1032390" cy="1032390"/>
            <a:chOff x="0" y="0"/>
            <a:chExt cx="369985" cy="369985"/>
          </a:xfrm>
        </p:grpSpPr>
        <p:sp>
          <p:nvSpPr>
            <p:cNvPr id="174" name="Google Shape;174;p13"/>
            <p:cNvSpPr/>
            <p:nvPr/>
          </p:nvSpPr>
          <p:spPr>
            <a:xfrm>
              <a:off x="0" y="0"/>
              <a:ext cx="369985" cy="369985"/>
            </a:xfrm>
            <a:custGeom>
              <a:rect b="b" l="l" r="r" t="t"/>
              <a:pathLst>
                <a:path extrusionOk="0" h="369985" w="369985">
                  <a:moveTo>
                    <a:pt x="0" y="0"/>
                  </a:moveTo>
                  <a:lnTo>
                    <a:pt x="369985" y="0"/>
                  </a:lnTo>
                  <a:lnTo>
                    <a:pt x="369985" y="369985"/>
                  </a:lnTo>
                  <a:lnTo>
                    <a:pt x="0" y="369985"/>
                  </a:lnTo>
                  <a:close/>
                </a:path>
              </a:pathLst>
            </a:custGeom>
            <a:solidFill>
              <a:srgbClr val="FDBD00"/>
            </a:solidFill>
            <a:ln>
              <a:noFill/>
            </a:ln>
          </p:spPr>
        </p:sp>
        <p:sp>
          <p:nvSpPr>
            <p:cNvPr id="175" name="Google Shape;175;p13"/>
            <p:cNvSpPr txBox="1"/>
            <p:nvPr/>
          </p:nvSpPr>
          <p:spPr>
            <a:xfrm>
              <a:off x="0" y="0"/>
              <a:ext cx="369985" cy="369985"/>
            </a:xfrm>
            <a:prstGeom prst="rect">
              <a:avLst/>
            </a:prstGeom>
            <a:noFill/>
            <a:ln>
              <a:noFill/>
            </a:ln>
          </p:spPr>
          <p:txBody>
            <a:bodyPr anchorCtr="0" anchor="ctr" bIns="50800" lIns="50800" spcFirstLastPara="1" rIns="50800" wrap="square" tIns="50800">
              <a:noAutofit/>
            </a:bodyPr>
            <a:lstStyle/>
            <a:p>
              <a:pPr indent="0" lvl="0" marL="0" marR="0" rtl="0" algn="ctr">
                <a:lnSpc>
                  <a:spcPct val="12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76" name="Google Shape;176;p13"/>
          <p:cNvSpPr txBox="1"/>
          <p:nvPr/>
        </p:nvSpPr>
        <p:spPr>
          <a:xfrm>
            <a:off x="2096738" y="1434708"/>
            <a:ext cx="4469821" cy="898529"/>
          </a:xfrm>
          <a:prstGeom prst="rect">
            <a:avLst/>
          </a:prstGeom>
          <a:noFill/>
          <a:ln>
            <a:noFill/>
          </a:ln>
        </p:spPr>
        <p:txBody>
          <a:bodyPr anchorCtr="0" anchor="t" bIns="0" lIns="0" spcFirstLastPara="1" rIns="0" wrap="square" tIns="0">
            <a:spAutoFit/>
          </a:bodyPr>
          <a:lstStyle/>
          <a:p>
            <a:pPr indent="0" lvl="0" marL="0" marR="0" rtl="0" algn="l">
              <a:lnSpc>
                <a:spcPct val="109005"/>
              </a:lnSpc>
              <a:spcBef>
                <a:spcPts val="0"/>
              </a:spcBef>
              <a:spcAft>
                <a:spcPts val="0"/>
              </a:spcAft>
              <a:buNone/>
            </a:pPr>
            <a:r>
              <a:rPr b="0" i="0" lang="en-US" sz="6363" u="none" cap="none" strike="noStrike">
                <a:solidFill>
                  <a:srgbClr val="000000"/>
                </a:solidFill>
                <a:latin typeface="Anton"/>
                <a:ea typeface="Anton"/>
                <a:cs typeface="Anton"/>
                <a:sym typeface="Anton"/>
              </a:rPr>
              <a:t>INTRODUCTION</a:t>
            </a:r>
            <a:endParaRPr/>
          </a:p>
        </p:txBody>
      </p:sp>
      <p:sp>
        <p:nvSpPr>
          <p:cNvPr id="177" name="Google Shape;177;p13"/>
          <p:cNvSpPr txBox="1"/>
          <p:nvPr/>
        </p:nvSpPr>
        <p:spPr>
          <a:xfrm>
            <a:off x="861233" y="1527892"/>
            <a:ext cx="821925" cy="635449"/>
          </a:xfrm>
          <a:prstGeom prst="rect">
            <a:avLst/>
          </a:prstGeom>
          <a:noFill/>
          <a:ln>
            <a:noFill/>
          </a:ln>
        </p:spPr>
        <p:txBody>
          <a:bodyPr anchorCtr="0" anchor="t" bIns="0" lIns="0" spcFirstLastPara="1" rIns="0" wrap="square" tIns="0">
            <a:spAutoFit/>
          </a:bodyPr>
          <a:lstStyle/>
          <a:p>
            <a:pPr indent="0" lvl="0" marL="0" marR="0" rtl="0" algn="ctr">
              <a:lnSpc>
                <a:spcPct val="109001"/>
              </a:lnSpc>
              <a:spcBef>
                <a:spcPts val="0"/>
              </a:spcBef>
              <a:spcAft>
                <a:spcPts val="0"/>
              </a:spcAft>
              <a:buNone/>
            </a:pPr>
            <a:r>
              <a:rPr b="0" i="0" lang="en-US" sz="4577" u="none" cap="none" strike="noStrike">
                <a:solidFill>
                  <a:srgbClr val="000002"/>
                </a:solidFill>
                <a:latin typeface="Anton"/>
                <a:ea typeface="Anton"/>
                <a:cs typeface="Anton"/>
                <a:sym typeface="Anton"/>
              </a:rPr>
              <a:t>01</a:t>
            </a:r>
            <a:endParaRPr/>
          </a:p>
        </p:txBody>
      </p:sp>
      <p:sp>
        <p:nvSpPr>
          <p:cNvPr id="178" name="Google Shape;178;p13"/>
          <p:cNvSpPr txBox="1"/>
          <p:nvPr/>
        </p:nvSpPr>
        <p:spPr>
          <a:xfrm>
            <a:off x="833526" y="2704712"/>
            <a:ext cx="5970600" cy="3201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600" u="none" cap="none" strike="noStrike">
                <a:solidFill>
                  <a:srgbClr val="000000"/>
                </a:solidFill>
                <a:latin typeface="Arimo"/>
                <a:ea typeface="Arimo"/>
                <a:cs typeface="Arimo"/>
                <a:sym typeface="Arimo"/>
              </a:rPr>
              <a:t>To the world of "Nature's Marvels," where we will embark on a captivating journey through the wonders of our planet. From the towering peaks of the Himalayas to the mysterious depths of the ocean, each chapter will unveil the intricate beauty and astounding diversity that make Earth a unique and vibrant home.</a:t>
            </a:r>
            <a:endParaRPr/>
          </a:p>
          <a:p>
            <a:pPr indent="0" lvl="0" marL="0" marR="0" rtl="0" algn="l">
              <a:lnSpc>
                <a:spcPct val="100000"/>
              </a:lnSpc>
              <a:spcBef>
                <a:spcPts val="0"/>
              </a:spcBef>
              <a:spcAft>
                <a:spcPts val="0"/>
              </a:spcAft>
              <a:buNone/>
            </a:pPr>
            <a:r>
              <a:t/>
            </a:r>
            <a:endParaRPr b="0" i="0" sz="1600" u="none" cap="none" strike="noStrike">
              <a:solidFill>
                <a:srgbClr val="000000"/>
              </a:solidFill>
              <a:latin typeface="Arimo"/>
              <a:ea typeface="Arimo"/>
              <a:cs typeface="Arimo"/>
              <a:sym typeface="Arimo"/>
            </a:endParaRPr>
          </a:p>
          <a:p>
            <a:pPr indent="0" lvl="0" marL="0" marR="0" rtl="0" algn="l">
              <a:lnSpc>
                <a:spcPct val="100000"/>
              </a:lnSpc>
              <a:spcBef>
                <a:spcPts val="0"/>
              </a:spcBef>
              <a:spcAft>
                <a:spcPts val="0"/>
              </a:spcAft>
              <a:buNone/>
            </a:pPr>
            <a:r>
              <a:rPr b="0" i="0" lang="en-US" sz="1600" u="none" cap="none" strike="noStrike">
                <a:solidFill>
                  <a:srgbClr val="000000"/>
                </a:solidFill>
                <a:latin typeface="Arimo"/>
                <a:ea typeface="Arimo"/>
                <a:cs typeface="Arimo"/>
                <a:sym typeface="Arimo"/>
              </a:rPr>
              <a:t>In this book, we will explore the delicate balance of ecosystems, the incredible adaptations of flora and fauna, and the awe-inspiring landscapes that have been sculpted over millennia. Whether you're a seasoned naturalist or a curious explorer, "Nature's Marvels" promises to ignite your sense of wonder and deepen your appreciation </a:t>
            </a:r>
            <a:endParaRPr/>
          </a:p>
          <a:p>
            <a:pPr indent="0" lvl="0" marL="0" marR="0" rtl="0" algn="l">
              <a:lnSpc>
                <a:spcPct val="100000"/>
              </a:lnSpc>
              <a:spcBef>
                <a:spcPts val="0"/>
              </a:spcBef>
              <a:spcAft>
                <a:spcPts val="0"/>
              </a:spcAft>
              <a:buNone/>
            </a:pPr>
            <a:r>
              <a:rPr b="0" i="0" lang="en-US" sz="1600" u="none" cap="none" strike="noStrike">
                <a:solidFill>
                  <a:srgbClr val="000000"/>
                </a:solidFill>
                <a:latin typeface="Arimo"/>
                <a:ea typeface="Arimo"/>
                <a:cs typeface="Arimo"/>
                <a:sym typeface="Arimo"/>
              </a:rPr>
              <a:t>for the natural world. </a:t>
            </a:r>
            <a:endParaRPr/>
          </a:p>
        </p:txBody>
      </p:sp>
      <p:grpSp>
        <p:nvGrpSpPr>
          <p:cNvPr id="179" name="Google Shape;179;p13"/>
          <p:cNvGrpSpPr/>
          <p:nvPr/>
        </p:nvGrpSpPr>
        <p:grpSpPr>
          <a:xfrm>
            <a:off x="756000" y="559932"/>
            <a:ext cx="1735180" cy="392136"/>
            <a:chOff x="0" y="0"/>
            <a:chExt cx="2313573" cy="522848"/>
          </a:xfrm>
        </p:grpSpPr>
        <p:grpSp>
          <p:nvGrpSpPr>
            <p:cNvPr id="180" name="Google Shape;180;p13"/>
            <p:cNvGrpSpPr/>
            <p:nvPr/>
          </p:nvGrpSpPr>
          <p:grpSpPr>
            <a:xfrm>
              <a:off x="0" y="0"/>
              <a:ext cx="522848" cy="522848"/>
              <a:chOff x="0" y="0"/>
              <a:chExt cx="812800" cy="812800"/>
            </a:xfrm>
          </p:grpSpPr>
          <p:sp>
            <p:nvSpPr>
              <p:cNvPr id="181" name="Google Shape;181;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DBD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p13"/>
              <p:cNvSpPr txBox="1"/>
              <p:nvPr/>
            </p:nvSpPr>
            <p:spPr>
              <a:xfrm>
                <a:off x="76200" y="85725"/>
                <a:ext cx="660400" cy="650875"/>
              </a:xfrm>
              <a:prstGeom prst="rect">
                <a:avLst/>
              </a:prstGeom>
              <a:noFill/>
              <a:ln>
                <a:noFill/>
              </a:ln>
            </p:spPr>
            <p:txBody>
              <a:bodyPr anchorCtr="0" anchor="ctr" bIns="50800" lIns="50800" spcFirstLastPara="1" rIns="50800" wrap="square" tIns="50800">
                <a:noAutofit/>
              </a:bodyPr>
              <a:lstStyle/>
              <a:p>
                <a:pPr indent="0" lvl="0" marL="0" marR="0" rtl="0" algn="ctr">
                  <a:lnSpc>
                    <a:spcPct val="116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83" name="Google Shape;183;p13"/>
            <p:cNvSpPr/>
            <p:nvPr/>
          </p:nvSpPr>
          <p:spPr>
            <a:xfrm>
              <a:off x="58580" y="58580"/>
              <a:ext cx="405687" cy="405687"/>
            </a:xfrm>
            <a:custGeom>
              <a:rect b="b" l="l" r="r" t="t"/>
              <a:pathLst>
                <a:path extrusionOk="0" h="405687" w="405687">
                  <a:moveTo>
                    <a:pt x="0" y="0"/>
                  </a:moveTo>
                  <a:lnTo>
                    <a:pt x="405688" y="0"/>
                  </a:lnTo>
                  <a:lnTo>
                    <a:pt x="405688" y="405688"/>
                  </a:lnTo>
                  <a:lnTo>
                    <a:pt x="0" y="405688"/>
                  </a:lnTo>
                  <a:lnTo>
                    <a:pt x="0" y="0"/>
                  </a:lnTo>
                  <a:close/>
                </a:path>
              </a:pathLst>
            </a:custGeom>
            <a:blipFill rotWithShape="1">
              <a:blip r:embed="rId6">
                <a:alphaModFix/>
              </a:blip>
              <a:stretch>
                <a:fillRect b="0" l="0" r="0" t="0"/>
              </a:stretch>
            </a:blipFill>
            <a:ln>
              <a:noFill/>
            </a:ln>
          </p:spPr>
        </p:sp>
        <p:sp>
          <p:nvSpPr>
            <p:cNvPr id="184" name="Google Shape;184;p13"/>
            <p:cNvSpPr txBox="1"/>
            <p:nvPr/>
          </p:nvSpPr>
          <p:spPr>
            <a:xfrm>
              <a:off x="648013" y="119924"/>
              <a:ext cx="1665560" cy="292526"/>
            </a:xfrm>
            <a:prstGeom prst="rect">
              <a:avLst/>
            </a:prstGeom>
            <a:noFill/>
            <a:ln>
              <a:noFill/>
            </a:ln>
          </p:spPr>
          <p:txBody>
            <a:bodyPr anchorCtr="0" anchor="t" bIns="0" lIns="0" spcFirstLastPara="1" rIns="0" wrap="square" tIns="0">
              <a:spAutoFit/>
            </a:bodyPr>
            <a:lstStyle/>
            <a:p>
              <a:pPr indent="0" lvl="0" marL="0" marR="0" rtl="0" algn="l">
                <a:lnSpc>
                  <a:spcPct val="109042"/>
                </a:lnSpc>
                <a:spcBef>
                  <a:spcPts val="0"/>
                </a:spcBef>
                <a:spcAft>
                  <a:spcPts val="0"/>
                </a:spcAft>
                <a:buNone/>
              </a:pPr>
              <a:r>
                <a:rPr b="0" i="0" lang="en-US" sz="1493" u="none" cap="none" strike="noStrike">
                  <a:solidFill>
                    <a:srgbClr val="000002"/>
                  </a:solidFill>
                  <a:latin typeface="Anton"/>
                  <a:ea typeface="Anton"/>
                  <a:cs typeface="Anton"/>
                  <a:sym typeface="Anton"/>
                </a:rPr>
                <a:t>LOGO COMPANY</a:t>
              </a:r>
              <a:endParaRPr/>
            </a:p>
          </p:txBody>
        </p:sp>
      </p:grpSp>
      <p:pic>
        <p:nvPicPr>
          <p:cNvPr id="185" name="Google Shape;185;p13"/>
          <p:cNvPicPr preferRelativeResize="0"/>
          <p:nvPr/>
        </p:nvPicPr>
        <p:blipFill>
          <a:blip r:embed="rId7">
            <a:alphaModFix/>
          </a:blip>
          <a:stretch>
            <a:fillRect/>
          </a:stretch>
        </p:blipFill>
        <p:spPr>
          <a:xfrm>
            <a:off x="-1620075" y="5300565"/>
            <a:ext cx="7556501" cy="754847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4BB7F"/>
        </a:solidFill>
      </p:bgPr>
    </p:bg>
    <p:spTree>
      <p:nvGrpSpPr>
        <p:cNvPr id="189" name="Shape 189"/>
        <p:cNvGrpSpPr/>
        <p:nvPr/>
      </p:nvGrpSpPr>
      <p:grpSpPr>
        <a:xfrm>
          <a:off x="0" y="0"/>
          <a:ext cx="0" cy="0"/>
          <a:chOff x="0" y="0"/>
          <a:chExt cx="0" cy="0"/>
        </a:xfrm>
      </p:grpSpPr>
      <p:pic>
        <p:nvPicPr>
          <p:cNvPr id="190" name="Google Shape;190;p14"/>
          <p:cNvPicPr preferRelativeResize="0"/>
          <p:nvPr/>
        </p:nvPicPr>
        <p:blipFill>
          <a:blip r:embed="rId3">
            <a:alphaModFix/>
          </a:blip>
          <a:stretch>
            <a:fillRect/>
          </a:stretch>
        </p:blipFill>
        <p:spPr>
          <a:xfrm>
            <a:off x="-800575" y="49274"/>
            <a:ext cx="8778949" cy="12308828"/>
          </a:xfrm>
          <a:prstGeom prst="rect">
            <a:avLst/>
          </a:prstGeom>
          <a:noFill/>
          <a:ln>
            <a:noFill/>
          </a:ln>
        </p:spPr>
      </p:pic>
      <p:pic>
        <p:nvPicPr>
          <p:cNvPr id="191" name="Google Shape;191;p14"/>
          <p:cNvPicPr preferRelativeResize="0"/>
          <p:nvPr/>
        </p:nvPicPr>
        <p:blipFill>
          <a:blip r:embed="rId4">
            <a:alphaModFix/>
          </a:blip>
          <a:stretch>
            <a:fillRect/>
          </a:stretch>
        </p:blipFill>
        <p:spPr>
          <a:xfrm>
            <a:off x="756000" y="6505438"/>
            <a:ext cx="3399425" cy="3332450"/>
          </a:xfrm>
          <a:prstGeom prst="rect">
            <a:avLst/>
          </a:prstGeom>
          <a:noFill/>
          <a:ln>
            <a:noFill/>
          </a:ln>
        </p:spPr>
      </p:pic>
      <p:pic>
        <p:nvPicPr>
          <p:cNvPr id="192" name="Google Shape;192;p14"/>
          <p:cNvPicPr preferRelativeResize="0"/>
          <p:nvPr/>
        </p:nvPicPr>
        <p:blipFill>
          <a:blip r:embed="rId5">
            <a:alphaModFix/>
          </a:blip>
          <a:stretch>
            <a:fillRect/>
          </a:stretch>
        </p:blipFill>
        <p:spPr>
          <a:xfrm>
            <a:off x="6731160" y="1047588"/>
            <a:ext cx="3399425" cy="7750420"/>
          </a:xfrm>
          <a:prstGeom prst="rect">
            <a:avLst/>
          </a:prstGeom>
          <a:noFill/>
          <a:ln>
            <a:noFill/>
          </a:ln>
        </p:spPr>
      </p:pic>
      <p:pic>
        <p:nvPicPr>
          <p:cNvPr id="193" name="Google Shape;193;p14"/>
          <p:cNvPicPr preferRelativeResize="0"/>
          <p:nvPr/>
        </p:nvPicPr>
        <p:blipFill>
          <a:blip r:embed="rId6">
            <a:alphaModFix/>
          </a:blip>
          <a:stretch>
            <a:fillRect/>
          </a:stretch>
        </p:blipFill>
        <p:spPr>
          <a:xfrm>
            <a:off x="-2285097" y="3338925"/>
            <a:ext cx="3460500" cy="7869785"/>
          </a:xfrm>
          <a:prstGeom prst="rect">
            <a:avLst/>
          </a:prstGeom>
          <a:noFill/>
          <a:ln>
            <a:noFill/>
          </a:ln>
        </p:spPr>
      </p:pic>
      <p:sp>
        <p:nvSpPr>
          <p:cNvPr id="194" name="Google Shape;194;p14"/>
          <p:cNvSpPr txBox="1"/>
          <p:nvPr/>
        </p:nvSpPr>
        <p:spPr>
          <a:xfrm>
            <a:off x="756000" y="1331241"/>
            <a:ext cx="6355050" cy="898529"/>
          </a:xfrm>
          <a:prstGeom prst="rect">
            <a:avLst/>
          </a:prstGeom>
          <a:noFill/>
          <a:ln>
            <a:noFill/>
          </a:ln>
        </p:spPr>
        <p:txBody>
          <a:bodyPr anchorCtr="0" anchor="t" bIns="0" lIns="0" spcFirstLastPara="1" rIns="0" wrap="square" tIns="0">
            <a:spAutoFit/>
          </a:bodyPr>
          <a:lstStyle/>
          <a:p>
            <a:pPr indent="0" lvl="0" marL="0" marR="0" rtl="0" algn="l">
              <a:lnSpc>
                <a:spcPct val="109005"/>
              </a:lnSpc>
              <a:spcBef>
                <a:spcPts val="0"/>
              </a:spcBef>
              <a:spcAft>
                <a:spcPts val="0"/>
              </a:spcAft>
              <a:buNone/>
            </a:pPr>
            <a:r>
              <a:rPr b="0" i="0" lang="en-US" sz="6363" u="none" cap="none" strike="noStrike">
                <a:solidFill>
                  <a:srgbClr val="000000"/>
                </a:solidFill>
                <a:latin typeface="Anton"/>
                <a:ea typeface="Anton"/>
                <a:cs typeface="Anton"/>
                <a:sym typeface="Anton"/>
              </a:rPr>
              <a:t>WHY IS IMPORTANT?</a:t>
            </a:r>
            <a:endParaRPr/>
          </a:p>
        </p:txBody>
      </p:sp>
      <p:sp>
        <p:nvSpPr>
          <p:cNvPr id="195" name="Google Shape;195;p14"/>
          <p:cNvSpPr txBox="1"/>
          <p:nvPr/>
        </p:nvSpPr>
        <p:spPr>
          <a:xfrm>
            <a:off x="756000" y="2494642"/>
            <a:ext cx="5944500" cy="3201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600" u="none" cap="none" strike="noStrike">
                <a:solidFill>
                  <a:srgbClr val="000000"/>
                </a:solidFill>
                <a:latin typeface="Arimo"/>
                <a:ea typeface="Arimo"/>
                <a:cs typeface="Arimo"/>
                <a:sym typeface="Arimo"/>
              </a:rPr>
              <a:t>to the world of "Nature's Marvels," where we will embark on a captivating journey through the wonders of our planet. From the towering peaks of the Himalayas to the mysterious depths of the ocean, each chapter will unveil the intricate beauty and astounding diversity that make Earth a unique and vibrant home.</a:t>
            </a:r>
            <a:endParaRPr/>
          </a:p>
          <a:p>
            <a:pPr indent="0" lvl="0" marL="0" marR="0" rtl="0" algn="l">
              <a:lnSpc>
                <a:spcPct val="100000"/>
              </a:lnSpc>
              <a:spcBef>
                <a:spcPts val="0"/>
              </a:spcBef>
              <a:spcAft>
                <a:spcPts val="0"/>
              </a:spcAft>
              <a:buNone/>
            </a:pPr>
            <a:r>
              <a:rPr b="0" i="0" lang="en-US" sz="1600" u="none" cap="none" strike="noStrike">
                <a:solidFill>
                  <a:srgbClr val="000000"/>
                </a:solidFill>
                <a:latin typeface="Arimo"/>
                <a:ea typeface="Arimo"/>
                <a:cs typeface="Arimo"/>
                <a:sym typeface="Arimo"/>
              </a:rPr>
              <a:t>In this book, we will explore the delicate balance of ecosystems, the incredible adaptations of flora and fauna, and the awe-inspiring landscapes that have been sculpted over millennia. Whether you're a seasoned naturalist or a curious explorer, "Nature's Marvels" promises to ignite your sense of wonder and deepen your appreciation for the natural world.</a:t>
            </a:r>
            <a:endParaRPr/>
          </a:p>
          <a:p>
            <a:pPr indent="0" lvl="0" marL="0" marR="0" rtl="0" algn="l">
              <a:lnSpc>
                <a:spcPct val="100000"/>
              </a:lnSpc>
              <a:spcBef>
                <a:spcPts val="0"/>
              </a:spcBef>
              <a:spcAft>
                <a:spcPts val="0"/>
              </a:spcAft>
              <a:buNone/>
            </a:pPr>
            <a:r>
              <a:rPr b="0" i="0" lang="en-US" sz="1600" u="none" cap="none" strike="noStrike">
                <a:solidFill>
                  <a:srgbClr val="000000"/>
                </a:solidFill>
                <a:latin typeface="Arimo"/>
                <a:ea typeface="Arimo"/>
                <a:cs typeface="Arimo"/>
                <a:sym typeface="Arimo"/>
              </a:rPr>
              <a:t>So, prepare to be enchanted by the stories of survival, resilience, and interconnectedness that define life on Earth. </a:t>
            </a:r>
            <a:endParaRPr/>
          </a:p>
        </p:txBody>
      </p:sp>
      <p:sp>
        <p:nvSpPr>
          <p:cNvPr id="196" name="Google Shape;196;p14"/>
          <p:cNvSpPr txBox="1"/>
          <p:nvPr/>
        </p:nvSpPr>
        <p:spPr>
          <a:xfrm>
            <a:off x="4424088" y="6223471"/>
            <a:ext cx="2379900" cy="3201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600" u="none" cap="none" strike="noStrike">
                <a:solidFill>
                  <a:srgbClr val="000000"/>
                </a:solidFill>
                <a:latin typeface="Arimo"/>
                <a:ea typeface="Arimo"/>
                <a:cs typeface="Arimo"/>
                <a:sym typeface="Arimo"/>
              </a:rPr>
              <a:t>To the world of "Nature's Marvels," where we will embark on a captivating journey through the wonders of our planet. From the towering peaks of the Himalayas to the mysterious depths of the ocean, each chapter will unveil the intricate beauty and astounding diversity that make Earth a unique and vibrant home.</a:t>
            </a:r>
            <a:endParaRPr/>
          </a:p>
        </p:txBody>
      </p:sp>
      <p:grpSp>
        <p:nvGrpSpPr>
          <p:cNvPr id="197" name="Google Shape;197;p14"/>
          <p:cNvGrpSpPr/>
          <p:nvPr/>
        </p:nvGrpSpPr>
        <p:grpSpPr>
          <a:xfrm>
            <a:off x="756000" y="559932"/>
            <a:ext cx="1735180" cy="392136"/>
            <a:chOff x="0" y="0"/>
            <a:chExt cx="2313573" cy="522848"/>
          </a:xfrm>
        </p:grpSpPr>
        <p:grpSp>
          <p:nvGrpSpPr>
            <p:cNvPr id="198" name="Google Shape;198;p14"/>
            <p:cNvGrpSpPr/>
            <p:nvPr/>
          </p:nvGrpSpPr>
          <p:grpSpPr>
            <a:xfrm>
              <a:off x="0" y="0"/>
              <a:ext cx="522848" cy="522848"/>
              <a:chOff x="0" y="0"/>
              <a:chExt cx="812800" cy="812800"/>
            </a:xfrm>
          </p:grpSpPr>
          <p:sp>
            <p:nvSpPr>
              <p:cNvPr id="199" name="Google Shape;199;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DBD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p14"/>
              <p:cNvSpPr txBox="1"/>
              <p:nvPr/>
            </p:nvSpPr>
            <p:spPr>
              <a:xfrm>
                <a:off x="76200" y="85725"/>
                <a:ext cx="660400" cy="650875"/>
              </a:xfrm>
              <a:prstGeom prst="rect">
                <a:avLst/>
              </a:prstGeom>
              <a:noFill/>
              <a:ln>
                <a:noFill/>
              </a:ln>
            </p:spPr>
            <p:txBody>
              <a:bodyPr anchorCtr="0" anchor="ctr" bIns="50800" lIns="50800" spcFirstLastPara="1" rIns="50800" wrap="square" tIns="50800">
                <a:noAutofit/>
              </a:bodyPr>
              <a:lstStyle/>
              <a:p>
                <a:pPr indent="0" lvl="0" marL="0" marR="0" rtl="0" algn="ctr">
                  <a:lnSpc>
                    <a:spcPct val="116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01" name="Google Shape;201;p14"/>
            <p:cNvSpPr/>
            <p:nvPr/>
          </p:nvSpPr>
          <p:spPr>
            <a:xfrm>
              <a:off x="58580" y="58580"/>
              <a:ext cx="405687" cy="405687"/>
            </a:xfrm>
            <a:custGeom>
              <a:rect b="b" l="l" r="r" t="t"/>
              <a:pathLst>
                <a:path extrusionOk="0" h="405687" w="405687">
                  <a:moveTo>
                    <a:pt x="0" y="0"/>
                  </a:moveTo>
                  <a:lnTo>
                    <a:pt x="405688" y="0"/>
                  </a:lnTo>
                  <a:lnTo>
                    <a:pt x="405688" y="405688"/>
                  </a:lnTo>
                  <a:lnTo>
                    <a:pt x="0" y="405688"/>
                  </a:lnTo>
                  <a:lnTo>
                    <a:pt x="0" y="0"/>
                  </a:lnTo>
                  <a:close/>
                </a:path>
              </a:pathLst>
            </a:custGeom>
            <a:blipFill rotWithShape="1">
              <a:blip r:embed="rId7">
                <a:alphaModFix/>
              </a:blip>
              <a:stretch>
                <a:fillRect b="0" l="0" r="0" t="0"/>
              </a:stretch>
            </a:blipFill>
            <a:ln>
              <a:noFill/>
            </a:ln>
          </p:spPr>
        </p:sp>
        <p:sp>
          <p:nvSpPr>
            <p:cNvPr id="202" name="Google Shape;202;p14"/>
            <p:cNvSpPr txBox="1"/>
            <p:nvPr/>
          </p:nvSpPr>
          <p:spPr>
            <a:xfrm>
              <a:off x="648013" y="119924"/>
              <a:ext cx="1665560" cy="292526"/>
            </a:xfrm>
            <a:prstGeom prst="rect">
              <a:avLst/>
            </a:prstGeom>
            <a:noFill/>
            <a:ln>
              <a:noFill/>
            </a:ln>
          </p:spPr>
          <p:txBody>
            <a:bodyPr anchorCtr="0" anchor="t" bIns="0" lIns="0" spcFirstLastPara="1" rIns="0" wrap="square" tIns="0">
              <a:spAutoFit/>
            </a:bodyPr>
            <a:lstStyle/>
            <a:p>
              <a:pPr indent="0" lvl="0" marL="0" marR="0" rtl="0" algn="l">
                <a:lnSpc>
                  <a:spcPct val="109042"/>
                </a:lnSpc>
                <a:spcBef>
                  <a:spcPts val="0"/>
                </a:spcBef>
                <a:spcAft>
                  <a:spcPts val="0"/>
                </a:spcAft>
                <a:buNone/>
              </a:pPr>
              <a:r>
                <a:rPr b="0" i="0" lang="en-US" sz="1493" u="none" cap="none" strike="noStrike">
                  <a:solidFill>
                    <a:srgbClr val="000002"/>
                  </a:solidFill>
                  <a:latin typeface="Anton"/>
                  <a:ea typeface="Anton"/>
                  <a:cs typeface="Anton"/>
                  <a:sym typeface="Anton"/>
                </a:rPr>
                <a:t>LOGO COMPANY</a:t>
              </a:r>
              <a:endParaRPr/>
            </a:p>
          </p:txBody>
        </p:sp>
      </p:grpSp>
      <p:pic>
        <p:nvPicPr>
          <p:cNvPr id="203" name="Google Shape;203;p14"/>
          <p:cNvPicPr preferRelativeResize="0"/>
          <p:nvPr/>
        </p:nvPicPr>
        <p:blipFill>
          <a:blip r:embed="rId8">
            <a:alphaModFix/>
          </a:blip>
          <a:stretch>
            <a:fillRect/>
          </a:stretch>
        </p:blipFill>
        <p:spPr>
          <a:xfrm>
            <a:off x="3142425" y="-2184750"/>
            <a:ext cx="6355051" cy="635505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DBD00"/>
        </a:solidFill>
      </p:bgPr>
    </p:bg>
    <p:spTree>
      <p:nvGrpSpPr>
        <p:cNvPr id="207" name="Shape 207"/>
        <p:cNvGrpSpPr/>
        <p:nvPr/>
      </p:nvGrpSpPr>
      <p:grpSpPr>
        <a:xfrm>
          <a:off x="0" y="0"/>
          <a:ext cx="0" cy="0"/>
          <a:chOff x="0" y="0"/>
          <a:chExt cx="0" cy="0"/>
        </a:xfrm>
      </p:grpSpPr>
      <p:pic>
        <p:nvPicPr>
          <p:cNvPr id="208" name="Google Shape;208;p15"/>
          <p:cNvPicPr preferRelativeResize="0"/>
          <p:nvPr/>
        </p:nvPicPr>
        <p:blipFill>
          <a:blip r:embed="rId3">
            <a:alphaModFix/>
          </a:blip>
          <a:stretch>
            <a:fillRect/>
          </a:stretch>
        </p:blipFill>
        <p:spPr>
          <a:xfrm>
            <a:off x="-800575" y="49274"/>
            <a:ext cx="8778949" cy="12308828"/>
          </a:xfrm>
          <a:prstGeom prst="rect">
            <a:avLst/>
          </a:prstGeom>
          <a:noFill/>
          <a:ln>
            <a:noFill/>
          </a:ln>
        </p:spPr>
      </p:pic>
      <p:pic>
        <p:nvPicPr>
          <p:cNvPr id="209" name="Google Shape;209;p15"/>
          <p:cNvPicPr preferRelativeResize="0"/>
          <p:nvPr/>
        </p:nvPicPr>
        <p:blipFill>
          <a:blip r:embed="rId4">
            <a:alphaModFix/>
          </a:blip>
          <a:stretch>
            <a:fillRect/>
          </a:stretch>
        </p:blipFill>
        <p:spPr>
          <a:xfrm>
            <a:off x="1135200" y="6155275"/>
            <a:ext cx="5289601" cy="3778282"/>
          </a:xfrm>
          <a:prstGeom prst="rect">
            <a:avLst/>
          </a:prstGeom>
          <a:noFill/>
          <a:ln>
            <a:noFill/>
          </a:ln>
        </p:spPr>
      </p:pic>
      <p:pic>
        <p:nvPicPr>
          <p:cNvPr id="210" name="Google Shape;210;p15"/>
          <p:cNvPicPr preferRelativeResize="0"/>
          <p:nvPr/>
        </p:nvPicPr>
        <p:blipFill>
          <a:blip r:embed="rId5">
            <a:alphaModFix/>
          </a:blip>
          <a:stretch>
            <a:fillRect/>
          </a:stretch>
        </p:blipFill>
        <p:spPr>
          <a:xfrm>
            <a:off x="5250876" y="1412363"/>
            <a:ext cx="8066549" cy="4033275"/>
          </a:xfrm>
          <a:prstGeom prst="rect">
            <a:avLst/>
          </a:prstGeom>
          <a:noFill/>
          <a:ln>
            <a:noFill/>
          </a:ln>
        </p:spPr>
      </p:pic>
      <p:pic>
        <p:nvPicPr>
          <p:cNvPr id="211" name="Google Shape;211;p15"/>
          <p:cNvPicPr preferRelativeResize="0"/>
          <p:nvPr/>
        </p:nvPicPr>
        <p:blipFill>
          <a:blip r:embed="rId5">
            <a:alphaModFix/>
          </a:blip>
          <a:stretch>
            <a:fillRect/>
          </a:stretch>
        </p:blipFill>
        <p:spPr>
          <a:xfrm>
            <a:off x="-5012924" y="3810176"/>
            <a:ext cx="8066549" cy="4033275"/>
          </a:xfrm>
          <a:prstGeom prst="rect">
            <a:avLst/>
          </a:prstGeom>
          <a:noFill/>
          <a:ln>
            <a:noFill/>
          </a:ln>
        </p:spPr>
      </p:pic>
      <p:grpSp>
        <p:nvGrpSpPr>
          <p:cNvPr id="212" name="Google Shape;212;p15"/>
          <p:cNvGrpSpPr/>
          <p:nvPr/>
        </p:nvGrpSpPr>
        <p:grpSpPr>
          <a:xfrm>
            <a:off x="756000" y="1908124"/>
            <a:ext cx="1649650" cy="1649650"/>
            <a:chOff x="0" y="0"/>
            <a:chExt cx="369985" cy="369985"/>
          </a:xfrm>
        </p:grpSpPr>
        <p:sp>
          <p:nvSpPr>
            <p:cNvPr id="213" name="Google Shape;213;p15"/>
            <p:cNvSpPr/>
            <p:nvPr/>
          </p:nvSpPr>
          <p:spPr>
            <a:xfrm>
              <a:off x="0" y="0"/>
              <a:ext cx="369985" cy="369985"/>
            </a:xfrm>
            <a:custGeom>
              <a:rect b="b" l="l" r="r" t="t"/>
              <a:pathLst>
                <a:path extrusionOk="0" h="369985" w="369985">
                  <a:moveTo>
                    <a:pt x="0" y="0"/>
                  </a:moveTo>
                  <a:lnTo>
                    <a:pt x="369985" y="0"/>
                  </a:lnTo>
                  <a:lnTo>
                    <a:pt x="369985" y="369985"/>
                  </a:lnTo>
                  <a:lnTo>
                    <a:pt x="0" y="369985"/>
                  </a:lnTo>
                  <a:close/>
                </a:path>
              </a:pathLst>
            </a:custGeom>
            <a:solidFill>
              <a:srgbClr val="FDBD00"/>
            </a:solidFill>
            <a:ln>
              <a:noFill/>
            </a:ln>
          </p:spPr>
        </p:sp>
        <p:sp>
          <p:nvSpPr>
            <p:cNvPr id="214" name="Google Shape;214;p15"/>
            <p:cNvSpPr txBox="1"/>
            <p:nvPr/>
          </p:nvSpPr>
          <p:spPr>
            <a:xfrm>
              <a:off x="0" y="0"/>
              <a:ext cx="369985" cy="369985"/>
            </a:xfrm>
            <a:prstGeom prst="rect">
              <a:avLst/>
            </a:prstGeom>
            <a:noFill/>
            <a:ln>
              <a:noFill/>
            </a:ln>
          </p:spPr>
          <p:txBody>
            <a:bodyPr anchorCtr="0" anchor="ctr" bIns="50800" lIns="50800" spcFirstLastPara="1" rIns="50800" wrap="square" tIns="50800">
              <a:noAutofit/>
            </a:bodyPr>
            <a:lstStyle/>
            <a:p>
              <a:pPr indent="0" lvl="0" marL="0" marR="0" rtl="0" algn="ctr">
                <a:lnSpc>
                  <a:spcPct val="12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15" name="Google Shape;215;p15"/>
          <p:cNvSpPr txBox="1"/>
          <p:nvPr/>
        </p:nvSpPr>
        <p:spPr>
          <a:xfrm>
            <a:off x="2912205" y="1974799"/>
            <a:ext cx="3740700" cy="3917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6363" u="none" cap="none" strike="noStrike">
                <a:solidFill>
                  <a:srgbClr val="000000"/>
                </a:solidFill>
                <a:latin typeface="Anton"/>
                <a:ea typeface="Anton"/>
                <a:cs typeface="Anton"/>
                <a:sym typeface="Anton"/>
              </a:rPr>
              <a:t>CORE ETHICAL PRINCIPLES AND VALUES</a:t>
            </a:r>
            <a:endParaRPr/>
          </a:p>
        </p:txBody>
      </p:sp>
      <p:sp>
        <p:nvSpPr>
          <p:cNvPr id="216" name="Google Shape;216;p15"/>
          <p:cNvSpPr txBox="1"/>
          <p:nvPr/>
        </p:nvSpPr>
        <p:spPr>
          <a:xfrm>
            <a:off x="924151" y="2265324"/>
            <a:ext cx="1313349" cy="1020975"/>
          </a:xfrm>
          <a:prstGeom prst="rect">
            <a:avLst/>
          </a:prstGeom>
          <a:noFill/>
          <a:ln>
            <a:noFill/>
          </a:ln>
        </p:spPr>
        <p:txBody>
          <a:bodyPr anchorCtr="0" anchor="t" bIns="0" lIns="0" spcFirstLastPara="1" rIns="0" wrap="square" tIns="0">
            <a:spAutoFit/>
          </a:bodyPr>
          <a:lstStyle/>
          <a:p>
            <a:pPr indent="0" lvl="0" marL="0" marR="0" rtl="0" algn="ctr">
              <a:lnSpc>
                <a:spcPct val="108996"/>
              </a:lnSpc>
              <a:spcBef>
                <a:spcPts val="0"/>
              </a:spcBef>
              <a:spcAft>
                <a:spcPts val="0"/>
              </a:spcAft>
              <a:buNone/>
            </a:pPr>
            <a:r>
              <a:rPr b="0" i="0" lang="en-US" sz="7314" u="none" cap="none" strike="noStrike">
                <a:solidFill>
                  <a:srgbClr val="000002"/>
                </a:solidFill>
                <a:latin typeface="Anton"/>
                <a:ea typeface="Anton"/>
                <a:cs typeface="Anton"/>
                <a:sym typeface="Anton"/>
              </a:rPr>
              <a:t>02</a:t>
            </a:r>
            <a:endParaRPr/>
          </a:p>
        </p:txBody>
      </p:sp>
      <p:grpSp>
        <p:nvGrpSpPr>
          <p:cNvPr id="217" name="Google Shape;217;p15"/>
          <p:cNvGrpSpPr/>
          <p:nvPr/>
        </p:nvGrpSpPr>
        <p:grpSpPr>
          <a:xfrm>
            <a:off x="756000" y="559932"/>
            <a:ext cx="1735180" cy="392136"/>
            <a:chOff x="0" y="0"/>
            <a:chExt cx="2313573" cy="522848"/>
          </a:xfrm>
        </p:grpSpPr>
        <p:grpSp>
          <p:nvGrpSpPr>
            <p:cNvPr id="218" name="Google Shape;218;p15"/>
            <p:cNvGrpSpPr/>
            <p:nvPr/>
          </p:nvGrpSpPr>
          <p:grpSpPr>
            <a:xfrm>
              <a:off x="0" y="0"/>
              <a:ext cx="522848" cy="522848"/>
              <a:chOff x="0" y="0"/>
              <a:chExt cx="812800" cy="812800"/>
            </a:xfrm>
          </p:grpSpPr>
          <p:sp>
            <p:nvSpPr>
              <p:cNvPr id="219" name="Google Shape;219;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DBD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 name="Google Shape;220;p15"/>
              <p:cNvSpPr txBox="1"/>
              <p:nvPr/>
            </p:nvSpPr>
            <p:spPr>
              <a:xfrm>
                <a:off x="76200" y="85725"/>
                <a:ext cx="660400" cy="650875"/>
              </a:xfrm>
              <a:prstGeom prst="rect">
                <a:avLst/>
              </a:prstGeom>
              <a:noFill/>
              <a:ln>
                <a:noFill/>
              </a:ln>
            </p:spPr>
            <p:txBody>
              <a:bodyPr anchorCtr="0" anchor="ctr" bIns="50800" lIns="50800" spcFirstLastPara="1" rIns="50800" wrap="square" tIns="50800">
                <a:noAutofit/>
              </a:bodyPr>
              <a:lstStyle/>
              <a:p>
                <a:pPr indent="0" lvl="0" marL="0" marR="0" rtl="0" algn="ctr">
                  <a:lnSpc>
                    <a:spcPct val="116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21" name="Google Shape;221;p15"/>
            <p:cNvSpPr/>
            <p:nvPr/>
          </p:nvSpPr>
          <p:spPr>
            <a:xfrm>
              <a:off x="58580" y="58580"/>
              <a:ext cx="405687" cy="405687"/>
            </a:xfrm>
            <a:custGeom>
              <a:rect b="b" l="l" r="r" t="t"/>
              <a:pathLst>
                <a:path extrusionOk="0" h="405687" w="405687">
                  <a:moveTo>
                    <a:pt x="0" y="0"/>
                  </a:moveTo>
                  <a:lnTo>
                    <a:pt x="405688" y="0"/>
                  </a:lnTo>
                  <a:lnTo>
                    <a:pt x="405688" y="405688"/>
                  </a:lnTo>
                  <a:lnTo>
                    <a:pt x="0" y="405688"/>
                  </a:lnTo>
                  <a:lnTo>
                    <a:pt x="0" y="0"/>
                  </a:lnTo>
                  <a:close/>
                </a:path>
              </a:pathLst>
            </a:custGeom>
            <a:blipFill rotWithShape="1">
              <a:blip r:embed="rId6">
                <a:alphaModFix/>
              </a:blip>
              <a:stretch>
                <a:fillRect b="0" l="0" r="0" t="0"/>
              </a:stretch>
            </a:blipFill>
            <a:ln>
              <a:noFill/>
            </a:ln>
          </p:spPr>
        </p:sp>
        <p:sp>
          <p:nvSpPr>
            <p:cNvPr id="222" name="Google Shape;222;p15"/>
            <p:cNvSpPr txBox="1"/>
            <p:nvPr/>
          </p:nvSpPr>
          <p:spPr>
            <a:xfrm>
              <a:off x="648013" y="119924"/>
              <a:ext cx="1665560" cy="292526"/>
            </a:xfrm>
            <a:prstGeom prst="rect">
              <a:avLst/>
            </a:prstGeom>
            <a:noFill/>
            <a:ln>
              <a:noFill/>
            </a:ln>
          </p:spPr>
          <p:txBody>
            <a:bodyPr anchorCtr="0" anchor="t" bIns="0" lIns="0" spcFirstLastPara="1" rIns="0" wrap="square" tIns="0">
              <a:spAutoFit/>
            </a:bodyPr>
            <a:lstStyle/>
            <a:p>
              <a:pPr indent="0" lvl="0" marL="0" marR="0" rtl="0" algn="l">
                <a:lnSpc>
                  <a:spcPct val="109042"/>
                </a:lnSpc>
                <a:spcBef>
                  <a:spcPts val="0"/>
                </a:spcBef>
                <a:spcAft>
                  <a:spcPts val="0"/>
                </a:spcAft>
                <a:buNone/>
              </a:pPr>
              <a:r>
                <a:rPr b="0" i="0" lang="en-US" sz="1493" u="none" cap="none" strike="noStrike">
                  <a:solidFill>
                    <a:srgbClr val="000002"/>
                  </a:solidFill>
                  <a:latin typeface="Anton"/>
                  <a:ea typeface="Anton"/>
                  <a:cs typeface="Anton"/>
                  <a:sym typeface="Anton"/>
                </a:rPr>
                <a:t>LOGO COMPANY</a:t>
              </a:r>
              <a:endParaRPr/>
            </a:p>
          </p:txBody>
        </p:sp>
      </p:grpSp>
      <p:pic>
        <p:nvPicPr>
          <p:cNvPr id="223" name="Google Shape;223;p15"/>
          <p:cNvPicPr preferRelativeResize="0"/>
          <p:nvPr/>
        </p:nvPicPr>
        <p:blipFill>
          <a:blip r:embed="rId7">
            <a:alphaModFix/>
          </a:blip>
          <a:stretch>
            <a:fillRect/>
          </a:stretch>
        </p:blipFill>
        <p:spPr>
          <a:xfrm>
            <a:off x="-992112" y="2975626"/>
            <a:ext cx="1649650" cy="6567684"/>
          </a:xfrm>
          <a:prstGeom prst="rect">
            <a:avLst/>
          </a:prstGeom>
          <a:noFill/>
          <a:ln>
            <a:noFill/>
          </a:ln>
        </p:spPr>
      </p:pic>
      <p:pic>
        <p:nvPicPr>
          <p:cNvPr id="224" name="Google Shape;224;p15"/>
          <p:cNvPicPr preferRelativeResize="0"/>
          <p:nvPr/>
        </p:nvPicPr>
        <p:blipFill>
          <a:blip r:embed="rId8">
            <a:alphaModFix/>
          </a:blip>
          <a:stretch>
            <a:fillRect/>
          </a:stretch>
        </p:blipFill>
        <p:spPr>
          <a:xfrm>
            <a:off x="6783375" y="352226"/>
            <a:ext cx="2097150" cy="6558896"/>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4BB7F"/>
        </a:solidFill>
      </p:bgPr>
    </p:bg>
    <p:spTree>
      <p:nvGrpSpPr>
        <p:cNvPr id="228" name="Shape 228"/>
        <p:cNvGrpSpPr/>
        <p:nvPr/>
      </p:nvGrpSpPr>
      <p:grpSpPr>
        <a:xfrm>
          <a:off x="0" y="0"/>
          <a:ext cx="0" cy="0"/>
          <a:chOff x="0" y="0"/>
          <a:chExt cx="0" cy="0"/>
        </a:xfrm>
      </p:grpSpPr>
      <p:pic>
        <p:nvPicPr>
          <p:cNvPr id="229" name="Google Shape;229;p16"/>
          <p:cNvPicPr preferRelativeResize="0"/>
          <p:nvPr/>
        </p:nvPicPr>
        <p:blipFill>
          <a:blip r:embed="rId3">
            <a:alphaModFix/>
          </a:blip>
          <a:stretch>
            <a:fillRect/>
          </a:stretch>
        </p:blipFill>
        <p:spPr>
          <a:xfrm>
            <a:off x="-800575" y="49274"/>
            <a:ext cx="8778949" cy="12308828"/>
          </a:xfrm>
          <a:prstGeom prst="rect">
            <a:avLst/>
          </a:prstGeom>
          <a:noFill/>
          <a:ln>
            <a:noFill/>
          </a:ln>
        </p:spPr>
      </p:pic>
      <p:sp>
        <p:nvSpPr>
          <p:cNvPr id="230" name="Google Shape;230;p16"/>
          <p:cNvSpPr txBox="1"/>
          <p:nvPr/>
        </p:nvSpPr>
        <p:spPr>
          <a:xfrm>
            <a:off x="756000" y="1331241"/>
            <a:ext cx="6048000" cy="898529"/>
          </a:xfrm>
          <a:prstGeom prst="rect">
            <a:avLst/>
          </a:prstGeom>
          <a:noFill/>
          <a:ln>
            <a:noFill/>
          </a:ln>
        </p:spPr>
        <p:txBody>
          <a:bodyPr anchorCtr="0" anchor="t" bIns="0" lIns="0" spcFirstLastPara="1" rIns="0" wrap="square" tIns="0">
            <a:spAutoFit/>
          </a:bodyPr>
          <a:lstStyle/>
          <a:p>
            <a:pPr indent="0" lvl="0" marL="0" marR="0" rtl="0" algn="l">
              <a:lnSpc>
                <a:spcPct val="109005"/>
              </a:lnSpc>
              <a:spcBef>
                <a:spcPts val="0"/>
              </a:spcBef>
              <a:spcAft>
                <a:spcPts val="0"/>
              </a:spcAft>
              <a:buNone/>
            </a:pPr>
            <a:r>
              <a:rPr b="0" i="0" lang="en-US" sz="6363" u="none" cap="none" strike="noStrike">
                <a:solidFill>
                  <a:srgbClr val="000000"/>
                </a:solidFill>
                <a:latin typeface="Anton"/>
                <a:ea typeface="Anton"/>
                <a:cs typeface="Anton"/>
                <a:sym typeface="Anton"/>
              </a:rPr>
              <a:t>FACTS AND FIGURES</a:t>
            </a:r>
            <a:endParaRPr/>
          </a:p>
        </p:txBody>
      </p:sp>
      <p:grpSp>
        <p:nvGrpSpPr>
          <p:cNvPr id="231" name="Google Shape;231;p16"/>
          <p:cNvGrpSpPr/>
          <p:nvPr/>
        </p:nvGrpSpPr>
        <p:grpSpPr>
          <a:xfrm>
            <a:off x="756000" y="559932"/>
            <a:ext cx="1735180" cy="392136"/>
            <a:chOff x="0" y="0"/>
            <a:chExt cx="2313573" cy="522848"/>
          </a:xfrm>
        </p:grpSpPr>
        <p:grpSp>
          <p:nvGrpSpPr>
            <p:cNvPr id="232" name="Google Shape;232;p16"/>
            <p:cNvGrpSpPr/>
            <p:nvPr/>
          </p:nvGrpSpPr>
          <p:grpSpPr>
            <a:xfrm>
              <a:off x="0" y="0"/>
              <a:ext cx="522848" cy="522848"/>
              <a:chOff x="0" y="0"/>
              <a:chExt cx="812800" cy="812800"/>
            </a:xfrm>
          </p:grpSpPr>
          <p:sp>
            <p:nvSpPr>
              <p:cNvPr id="233" name="Google Shape;233;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DBD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 name="Google Shape;234;p16"/>
              <p:cNvSpPr txBox="1"/>
              <p:nvPr/>
            </p:nvSpPr>
            <p:spPr>
              <a:xfrm>
                <a:off x="76200" y="85725"/>
                <a:ext cx="660400" cy="650875"/>
              </a:xfrm>
              <a:prstGeom prst="rect">
                <a:avLst/>
              </a:prstGeom>
              <a:noFill/>
              <a:ln>
                <a:noFill/>
              </a:ln>
            </p:spPr>
            <p:txBody>
              <a:bodyPr anchorCtr="0" anchor="ctr" bIns="50800" lIns="50800" spcFirstLastPara="1" rIns="50800" wrap="square" tIns="50800">
                <a:noAutofit/>
              </a:bodyPr>
              <a:lstStyle/>
              <a:p>
                <a:pPr indent="0" lvl="0" marL="0" marR="0" rtl="0" algn="ctr">
                  <a:lnSpc>
                    <a:spcPct val="116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35" name="Google Shape;235;p16"/>
            <p:cNvSpPr/>
            <p:nvPr/>
          </p:nvSpPr>
          <p:spPr>
            <a:xfrm>
              <a:off x="58580" y="58580"/>
              <a:ext cx="405687" cy="405687"/>
            </a:xfrm>
            <a:custGeom>
              <a:rect b="b" l="l" r="r" t="t"/>
              <a:pathLst>
                <a:path extrusionOk="0" h="405687" w="405687">
                  <a:moveTo>
                    <a:pt x="0" y="0"/>
                  </a:moveTo>
                  <a:lnTo>
                    <a:pt x="405688" y="0"/>
                  </a:lnTo>
                  <a:lnTo>
                    <a:pt x="405688" y="405688"/>
                  </a:lnTo>
                  <a:lnTo>
                    <a:pt x="0" y="405688"/>
                  </a:lnTo>
                  <a:lnTo>
                    <a:pt x="0" y="0"/>
                  </a:lnTo>
                  <a:close/>
                </a:path>
              </a:pathLst>
            </a:custGeom>
            <a:blipFill rotWithShape="1">
              <a:blip r:embed="rId4">
                <a:alphaModFix/>
              </a:blip>
              <a:stretch>
                <a:fillRect b="0" l="0" r="0" t="0"/>
              </a:stretch>
            </a:blipFill>
            <a:ln>
              <a:noFill/>
            </a:ln>
          </p:spPr>
        </p:sp>
        <p:sp>
          <p:nvSpPr>
            <p:cNvPr id="236" name="Google Shape;236;p16"/>
            <p:cNvSpPr txBox="1"/>
            <p:nvPr/>
          </p:nvSpPr>
          <p:spPr>
            <a:xfrm>
              <a:off x="648013" y="119924"/>
              <a:ext cx="1665560" cy="292526"/>
            </a:xfrm>
            <a:prstGeom prst="rect">
              <a:avLst/>
            </a:prstGeom>
            <a:noFill/>
            <a:ln>
              <a:noFill/>
            </a:ln>
          </p:spPr>
          <p:txBody>
            <a:bodyPr anchorCtr="0" anchor="t" bIns="0" lIns="0" spcFirstLastPara="1" rIns="0" wrap="square" tIns="0">
              <a:spAutoFit/>
            </a:bodyPr>
            <a:lstStyle/>
            <a:p>
              <a:pPr indent="0" lvl="0" marL="0" marR="0" rtl="0" algn="l">
                <a:lnSpc>
                  <a:spcPct val="109042"/>
                </a:lnSpc>
                <a:spcBef>
                  <a:spcPts val="0"/>
                </a:spcBef>
                <a:spcAft>
                  <a:spcPts val="0"/>
                </a:spcAft>
                <a:buNone/>
              </a:pPr>
              <a:r>
                <a:rPr b="0" i="0" lang="en-US" sz="1493" u="none" cap="none" strike="noStrike">
                  <a:solidFill>
                    <a:srgbClr val="000002"/>
                  </a:solidFill>
                  <a:latin typeface="Anton"/>
                  <a:ea typeface="Anton"/>
                  <a:cs typeface="Anton"/>
                  <a:sym typeface="Anton"/>
                </a:rPr>
                <a:t>LOGO COMPANY</a:t>
              </a:r>
              <a:endParaRPr/>
            </a:p>
          </p:txBody>
        </p:sp>
      </p:grpSp>
      <p:sp>
        <p:nvSpPr>
          <p:cNvPr id="237" name="Google Shape;237;p16"/>
          <p:cNvSpPr txBox="1"/>
          <p:nvPr/>
        </p:nvSpPr>
        <p:spPr>
          <a:xfrm>
            <a:off x="756000" y="2582194"/>
            <a:ext cx="2347988" cy="444754"/>
          </a:xfrm>
          <a:prstGeom prst="rect">
            <a:avLst/>
          </a:prstGeom>
          <a:noFill/>
          <a:ln>
            <a:noFill/>
          </a:ln>
        </p:spPr>
        <p:txBody>
          <a:bodyPr anchorCtr="0" anchor="t" bIns="0" lIns="0" spcFirstLastPara="1" rIns="0" wrap="square" tIns="0">
            <a:spAutoFit/>
          </a:bodyPr>
          <a:lstStyle/>
          <a:p>
            <a:pPr indent="0" lvl="0" marL="0" marR="0" rtl="0" algn="just">
              <a:lnSpc>
                <a:spcPct val="109000"/>
              </a:lnSpc>
              <a:spcBef>
                <a:spcPts val="0"/>
              </a:spcBef>
              <a:spcAft>
                <a:spcPts val="0"/>
              </a:spcAft>
              <a:buNone/>
            </a:pPr>
            <a:r>
              <a:rPr b="0" i="0" lang="en-US" sz="3200" u="none" cap="none" strike="noStrike">
                <a:solidFill>
                  <a:srgbClr val="000002"/>
                </a:solidFill>
                <a:latin typeface="Anton"/>
                <a:ea typeface="Anton"/>
                <a:cs typeface="Anton"/>
                <a:sym typeface="Anton"/>
              </a:rPr>
              <a:t>333,000.000</a:t>
            </a:r>
            <a:endParaRPr/>
          </a:p>
        </p:txBody>
      </p:sp>
      <p:sp>
        <p:nvSpPr>
          <p:cNvPr id="238" name="Google Shape;238;p16"/>
          <p:cNvSpPr txBox="1"/>
          <p:nvPr/>
        </p:nvSpPr>
        <p:spPr>
          <a:xfrm>
            <a:off x="756000" y="3176097"/>
            <a:ext cx="5973000" cy="1477800"/>
          </a:xfrm>
          <a:prstGeom prst="rect">
            <a:avLst/>
          </a:prstGeom>
          <a:noFill/>
          <a:ln>
            <a:noFill/>
          </a:ln>
        </p:spPr>
        <p:txBody>
          <a:bodyPr anchorCtr="0" anchor="t" bIns="0" lIns="0" spcFirstLastPara="1" rIns="0" wrap="square" tIns="0">
            <a:spAutoFit/>
          </a:bodyPr>
          <a:lstStyle/>
          <a:p>
            <a:pPr indent="0" lvl="0" marL="0" marR="0" rtl="0" algn="just">
              <a:lnSpc>
                <a:spcPct val="100000"/>
              </a:lnSpc>
              <a:spcBef>
                <a:spcPts val="0"/>
              </a:spcBef>
              <a:spcAft>
                <a:spcPts val="0"/>
              </a:spcAft>
              <a:buNone/>
            </a:pPr>
            <a:r>
              <a:rPr b="0" i="0" lang="en-US" sz="1600" u="none" cap="none" strike="noStrike">
                <a:solidFill>
                  <a:srgbClr val="000000"/>
                </a:solidFill>
                <a:latin typeface="Arimo"/>
                <a:ea typeface="Arimo"/>
                <a:cs typeface="Arimo"/>
                <a:sym typeface="Arimo"/>
              </a:rPr>
              <a:t>Stars twinkled in the vast expanse of the night sky, each one a beacon of light in the darkness. The celestial display was a reminder of the infinite wonders of the universe, sparking curiosity and dreams of distant galaxies. Beneath this stellar canopy, a sense of peace and awe enveloped all who gazed upward, connecting them to the timeless beauty of the cosmos.</a:t>
            </a:r>
            <a:endParaRPr/>
          </a:p>
        </p:txBody>
      </p:sp>
      <p:pic>
        <p:nvPicPr>
          <p:cNvPr id="239" name="Google Shape;239;p16"/>
          <p:cNvPicPr preferRelativeResize="0"/>
          <p:nvPr/>
        </p:nvPicPr>
        <p:blipFill rotWithShape="1">
          <a:blip r:embed="rId5">
            <a:alphaModFix/>
          </a:blip>
          <a:srcRect b="0" l="0" r="0" t="0"/>
          <a:stretch/>
        </p:blipFill>
        <p:spPr>
          <a:xfrm>
            <a:off x="2629802" y="4644534"/>
            <a:ext cx="4553601" cy="5452106"/>
          </a:xfrm>
          <a:prstGeom prst="rect">
            <a:avLst/>
          </a:prstGeom>
          <a:noFill/>
          <a:ln>
            <a:noFill/>
          </a:ln>
        </p:spPr>
      </p:pic>
      <p:sp>
        <p:nvSpPr>
          <p:cNvPr id="240" name="Google Shape;240;p16"/>
          <p:cNvSpPr txBox="1"/>
          <p:nvPr/>
        </p:nvSpPr>
        <p:spPr>
          <a:xfrm>
            <a:off x="756000" y="5051251"/>
            <a:ext cx="2116200" cy="4186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600" u="none" cap="none" strike="noStrike">
                <a:solidFill>
                  <a:srgbClr val="000000"/>
                </a:solidFill>
                <a:latin typeface="Arimo"/>
                <a:ea typeface="Arimo"/>
                <a:cs typeface="Arimo"/>
                <a:sym typeface="Arimo"/>
              </a:rPr>
              <a:t>To the world of "Nature's Marvels," where we will embark on a captivating journey through the wonders of our planet. From the towering peaks of the Himalayas to the mysterious depths of the ocean, each chapter will unveil the intricate beauty and astounding diversity that make Earth a unique and vibrant home today </a:t>
            </a:r>
            <a:endParaRPr/>
          </a:p>
          <a:p>
            <a:pPr indent="0" lvl="0" marL="0" marR="0" rtl="0" algn="l">
              <a:lnSpc>
                <a:spcPct val="140000"/>
              </a:lnSpc>
              <a:spcBef>
                <a:spcPts val="0"/>
              </a:spcBef>
              <a:spcAft>
                <a:spcPts val="0"/>
              </a:spcAft>
              <a:buNone/>
            </a:pPr>
            <a:r>
              <a:rPr b="0" i="0" lang="en-US" sz="1600" u="none" cap="none" strike="noStrike">
                <a:solidFill>
                  <a:srgbClr val="000000"/>
                </a:solidFill>
                <a:latin typeface="Arimo"/>
                <a:ea typeface="Arimo"/>
                <a:cs typeface="Arimo"/>
                <a:sym typeface="Arimo"/>
              </a:rPr>
              <a:t>and always.</a:t>
            </a:r>
            <a:endParaRPr/>
          </a:p>
        </p:txBody>
      </p:sp>
      <p:pic>
        <p:nvPicPr>
          <p:cNvPr id="241" name="Google Shape;241;p16"/>
          <p:cNvPicPr preferRelativeResize="0"/>
          <p:nvPr/>
        </p:nvPicPr>
        <p:blipFill>
          <a:blip r:embed="rId6">
            <a:alphaModFix/>
          </a:blip>
          <a:stretch>
            <a:fillRect/>
          </a:stretch>
        </p:blipFill>
        <p:spPr>
          <a:xfrm>
            <a:off x="-2156600" y="6049175"/>
            <a:ext cx="3755451" cy="6634435"/>
          </a:xfrm>
          <a:prstGeom prst="rect">
            <a:avLst/>
          </a:prstGeom>
          <a:noFill/>
          <a:ln>
            <a:noFill/>
          </a:ln>
        </p:spPr>
      </p:pic>
      <p:pic>
        <p:nvPicPr>
          <p:cNvPr id="242" name="Google Shape;242;p16"/>
          <p:cNvPicPr preferRelativeResize="0"/>
          <p:nvPr/>
        </p:nvPicPr>
        <p:blipFill>
          <a:blip r:embed="rId7">
            <a:alphaModFix/>
          </a:blip>
          <a:stretch>
            <a:fillRect/>
          </a:stretch>
        </p:blipFill>
        <p:spPr>
          <a:xfrm>
            <a:off x="3381825" y="-1615325"/>
            <a:ext cx="6048000" cy="5336104"/>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752B2"/>
        </a:solidFill>
      </p:bgPr>
    </p:bg>
    <p:spTree>
      <p:nvGrpSpPr>
        <p:cNvPr id="246" name="Shape 246"/>
        <p:cNvGrpSpPr/>
        <p:nvPr/>
      </p:nvGrpSpPr>
      <p:grpSpPr>
        <a:xfrm>
          <a:off x="0" y="0"/>
          <a:ext cx="0" cy="0"/>
          <a:chOff x="0" y="0"/>
          <a:chExt cx="0" cy="0"/>
        </a:xfrm>
      </p:grpSpPr>
      <p:pic>
        <p:nvPicPr>
          <p:cNvPr id="247" name="Google Shape;247;p17"/>
          <p:cNvPicPr preferRelativeResize="0"/>
          <p:nvPr/>
        </p:nvPicPr>
        <p:blipFill>
          <a:blip r:embed="rId3">
            <a:alphaModFix/>
          </a:blip>
          <a:stretch>
            <a:fillRect/>
          </a:stretch>
        </p:blipFill>
        <p:spPr>
          <a:xfrm>
            <a:off x="-853341" y="-1939875"/>
            <a:ext cx="9265230" cy="12633277"/>
          </a:xfrm>
          <a:prstGeom prst="rect">
            <a:avLst/>
          </a:prstGeom>
          <a:noFill/>
          <a:ln>
            <a:noFill/>
          </a:ln>
        </p:spPr>
      </p:pic>
      <p:pic>
        <p:nvPicPr>
          <p:cNvPr id="248" name="Google Shape;248;p17"/>
          <p:cNvPicPr preferRelativeResize="0"/>
          <p:nvPr/>
        </p:nvPicPr>
        <p:blipFill>
          <a:blip r:embed="rId4">
            <a:alphaModFix/>
          </a:blip>
          <a:stretch>
            <a:fillRect/>
          </a:stretch>
        </p:blipFill>
        <p:spPr>
          <a:xfrm>
            <a:off x="-1911350" y="6294675"/>
            <a:ext cx="5190950" cy="5915558"/>
          </a:xfrm>
          <a:prstGeom prst="rect">
            <a:avLst/>
          </a:prstGeom>
          <a:noFill/>
          <a:ln>
            <a:noFill/>
          </a:ln>
        </p:spPr>
      </p:pic>
      <p:pic>
        <p:nvPicPr>
          <p:cNvPr id="249" name="Google Shape;249;p17"/>
          <p:cNvPicPr preferRelativeResize="0"/>
          <p:nvPr/>
        </p:nvPicPr>
        <p:blipFill>
          <a:blip r:embed="rId5">
            <a:alphaModFix/>
          </a:blip>
          <a:stretch>
            <a:fillRect/>
          </a:stretch>
        </p:blipFill>
        <p:spPr>
          <a:xfrm>
            <a:off x="4793023" y="-4719100"/>
            <a:ext cx="3460500" cy="7883630"/>
          </a:xfrm>
          <a:prstGeom prst="rect">
            <a:avLst/>
          </a:prstGeom>
          <a:noFill/>
          <a:ln>
            <a:noFill/>
          </a:ln>
        </p:spPr>
      </p:pic>
      <p:grpSp>
        <p:nvGrpSpPr>
          <p:cNvPr id="250" name="Google Shape;250;p17"/>
          <p:cNvGrpSpPr/>
          <p:nvPr/>
        </p:nvGrpSpPr>
        <p:grpSpPr>
          <a:xfrm>
            <a:off x="756000" y="559932"/>
            <a:ext cx="1735180" cy="392136"/>
            <a:chOff x="0" y="0"/>
            <a:chExt cx="2313573" cy="522848"/>
          </a:xfrm>
        </p:grpSpPr>
        <p:grpSp>
          <p:nvGrpSpPr>
            <p:cNvPr id="251" name="Google Shape;251;p17"/>
            <p:cNvGrpSpPr/>
            <p:nvPr/>
          </p:nvGrpSpPr>
          <p:grpSpPr>
            <a:xfrm>
              <a:off x="0" y="0"/>
              <a:ext cx="522848" cy="522848"/>
              <a:chOff x="0" y="0"/>
              <a:chExt cx="812800" cy="812800"/>
            </a:xfrm>
          </p:grpSpPr>
          <p:sp>
            <p:nvSpPr>
              <p:cNvPr id="252" name="Google Shape;252;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DBD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p17"/>
              <p:cNvSpPr txBox="1"/>
              <p:nvPr/>
            </p:nvSpPr>
            <p:spPr>
              <a:xfrm>
                <a:off x="76200" y="85725"/>
                <a:ext cx="660400" cy="650875"/>
              </a:xfrm>
              <a:prstGeom prst="rect">
                <a:avLst/>
              </a:prstGeom>
              <a:noFill/>
              <a:ln>
                <a:noFill/>
              </a:ln>
            </p:spPr>
            <p:txBody>
              <a:bodyPr anchorCtr="0" anchor="ctr" bIns="50800" lIns="50800" spcFirstLastPara="1" rIns="50800" wrap="square" tIns="50800">
                <a:noAutofit/>
              </a:bodyPr>
              <a:lstStyle/>
              <a:p>
                <a:pPr indent="0" lvl="0" marL="0" marR="0" rtl="0" algn="ctr">
                  <a:lnSpc>
                    <a:spcPct val="116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54" name="Google Shape;254;p17"/>
            <p:cNvSpPr/>
            <p:nvPr/>
          </p:nvSpPr>
          <p:spPr>
            <a:xfrm>
              <a:off x="58580" y="58580"/>
              <a:ext cx="405687" cy="405687"/>
            </a:xfrm>
            <a:custGeom>
              <a:rect b="b" l="l" r="r" t="t"/>
              <a:pathLst>
                <a:path extrusionOk="0" h="405687" w="405687">
                  <a:moveTo>
                    <a:pt x="0" y="0"/>
                  </a:moveTo>
                  <a:lnTo>
                    <a:pt x="405688" y="0"/>
                  </a:lnTo>
                  <a:lnTo>
                    <a:pt x="405688" y="405688"/>
                  </a:lnTo>
                  <a:lnTo>
                    <a:pt x="0" y="405688"/>
                  </a:lnTo>
                  <a:lnTo>
                    <a:pt x="0" y="0"/>
                  </a:lnTo>
                  <a:close/>
                </a:path>
              </a:pathLst>
            </a:custGeom>
            <a:blipFill rotWithShape="1">
              <a:blip r:embed="rId6">
                <a:alphaModFix/>
              </a:blip>
              <a:stretch>
                <a:fillRect b="0" l="0" r="0" t="0"/>
              </a:stretch>
            </a:blipFill>
            <a:ln>
              <a:noFill/>
            </a:ln>
          </p:spPr>
        </p:sp>
        <p:sp>
          <p:nvSpPr>
            <p:cNvPr id="255" name="Google Shape;255;p17"/>
            <p:cNvSpPr txBox="1"/>
            <p:nvPr/>
          </p:nvSpPr>
          <p:spPr>
            <a:xfrm>
              <a:off x="648013" y="119924"/>
              <a:ext cx="1665560" cy="292526"/>
            </a:xfrm>
            <a:prstGeom prst="rect">
              <a:avLst/>
            </a:prstGeom>
            <a:noFill/>
            <a:ln>
              <a:noFill/>
            </a:ln>
          </p:spPr>
          <p:txBody>
            <a:bodyPr anchorCtr="0" anchor="t" bIns="0" lIns="0" spcFirstLastPara="1" rIns="0" wrap="square" tIns="0">
              <a:spAutoFit/>
            </a:bodyPr>
            <a:lstStyle/>
            <a:p>
              <a:pPr indent="0" lvl="0" marL="0" marR="0" rtl="0" algn="l">
                <a:lnSpc>
                  <a:spcPct val="109042"/>
                </a:lnSpc>
                <a:spcBef>
                  <a:spcPts val="0"/>
                </a:spcBef>
                <a:spcAft>
                  <a:spcPts val="0"/>
                </a:spcAft>
                <a:buNone/>
              </a:pPr>
              <a:r>
                <a:rPr b="0" i="0" lang="en-US" sz="1493" u="none" cap="none" strike="noStrike">
                  <a:solidFill>
                    <a:srgbClr val="000002"/>
                  </a:solidFill>
                  <a:latin typeface="Anton"/>
                  <a:ea typeface="Anton"/>
                  <a:cs typeface="Anton"/>
                  <a:sym typeface="Anton"/>
                </a:rPr>
                <a:t>LOGO COMPANY</a:t>
              </a:r>
              <a:endParaRPr/>
            </a:p>
          </p:txBody>
        </p:sp>
      </p:grpSp>
      <p:grpSp>
        <p:nvGrpSpPr>
          <p:cNvPr id="256" name="Google Shape;256;p17"/>
          <p:cNvGrpSpPr/>
          <p:nvPr/>
        </p:nvGrpSpPr>
        <p:grpSpPr>
          <a:xfrm>
            <a:off x="756000" y="3535990"/>
            <a:ext cx="1032390" cy="1032390"/>
            <a:chOff x="0" y="0"/>
            <a:chExt cx="369985" cy="369985"/>
          </a:xfrm>
        </p:grpSpPr>
        <p:sp>
          <p:nvSpPr>
            <p:cNvPr id="257" name="Google Shape;257;p17"/>
            <p:cNvSpPr/>
            <p:nvPr/>
          </p:nvSpPr>
          <p:spPr>
            <a:xfrm>
              <a:off x="0" y="0"/>
              <a:ext cx="369985" cy="369985"/>
            </a:xfrm>
            <a:custGeom>
              <a:rect b="b" l="l" r="r" t="t"/>
              <a:pathLst>
                <a:path extrusionOk="0" h="369985" w="369985">
                  <a:moveTo>
                    <a:pt x="0" y="0"/>
                  </a:moveTo>
                  <a:lnTo>
                    <a:pt x="369985" y="0"/>
                  </a:lnTo>
                  <a:lnTo>
                    <a:pt x="369985" y="369985"/>
                  </a:lnTo>
                  <a:lnTo>
                    <a:pt x="0" y="369985"/>
                  </a:lnTo>
                  <a:close/>
                </a:path>
              </a:pathLst>
            </a:custGeom>
            <a:solidFill>
              <a:srgbClr val="FDBD00"/>
            </a:solidFill>
            <a:ln>
              <a:noFill/>
            </a:ln>
          </p:spPr>
        </p:sp>
        <p:sp>
          <p:nvSpPr>
            <p:cNvPr id="258" name="Google Shape;258;p17"/>
            <p:cNvSpPr txBox="1"/>
            <p:nvPr/>
          </p:nvSpPr>
          <p:spPr>
            <a:xfrm>
              <a:off x="0" y="0"/>
              <a:ext cx="369985" cy="369985"/>
            </a:xfrm>
            <a:prstGeom prst="rect">
              <a:avLst/>
            </a:prstGeom>
            <a:noFill/>
            <a:ln>
              <a:noFill/>
            </a:ln>
          </p:spPr>
          <p:txBody>
            <a:bodyPr anchorCtr="0" anchor="ctr" bIns="50800" lIns="50800" spcFirstLastPara="1" rIns="50800" wrap="square" tIns="50800">
              <a:noAutofit/>
            </a:bodyPr>
            <a:lstStyle/>
            <a:p>
              <a:pPr indent="0" lvl="0" marL="0" marR="0" rtl="0" algn="ctr">
                <a:lnSpc>
                  <a:spcPct val="12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9" name="Google Shape;259;p17"/>
          <p:cNvGrpSpPr/>
          <p:nvPr/>
        </p:nvGrpSpPr>
        <p:grpSpPr>
          <a:xfrm>
            <a:off x="756000" y="6529883"/>
            <a:ext cx="1032390" cy="1032390"/>
            <a:chOff x="0" y="0"/>
            <a:chExt cx="369985" cy="369985"/>
          </a:xfrm>
        </p:grpSpPr>
        <p:sp>
          <p:nvSpPr>
            <p:cNvPr id="260" name="Google Shape;260;p17"/>
            <p:cNvSpPr/>
            <p:nvPr/>
          </p:nvSpPr>
          <p:spPr>
            <a:xfrm>
              <a:off x="0" y="0"/>
              <a:ext cx="369985" cy="369985"/>
            </a:xfrm>
            <a:custGeom>
              <a:rect b="b" l="l" r="r" t="t"/>
              <a:pathLst>
                <a:path extrusionOk="0" h="369985" w="369985">
                  <a:moveTo>
                    <a:pt x="0" y="0"/>
                  </a:moveTo>
                  <a:lnTo>
                    <a:pt x="369985" y="0"/>
                  </a:lnTo>
                  <a:lnTo>
                    <a:pt x="369985" y="369985"/>
                  </a:lnTo>
                  <a:lnTo>
                    <a:pt x="0" y="369985"/>
                  </a:lnTo>
                  <a:close/>
                </a:path>
              </a:pathLst>
            </a:custGeom>
            <a:solidFill>
              <a:srgbClr val="FDBD00"/>
            </a:solidFill>
            <a:ln>
              <a:noFill/>
            </a:ln>
          </p:spPr>
        </p:sp>
        <p:sp>
          <p:nvSpPr>
            <p:cNvPr id="261" name="Google Shape;261;p17"/>
            <p:cNvSpPr txBox="1"/>
            <p:nvPr/>
          </p:nvSpPr>
          <p:spPr>
            <a:xfrm>
              <a:off x="0" y="0"/>
              <a:ext cx="369985" cy="369985"/>
            </a:xfrm>
            <a:prstGeom prst="rect">
              <a:avLst/>
            </a:prstGeom>
            <a:noFill/>
            <a:ln>
              <a:noFill/>
            </a:ln>
          </p:spPr>
          <p:txBody>
            <a:bodyPr anchorCtr="0" anchor="ctr" bIns="50800" lIns="50800" spcFirstLastPara="1" rIns="50800" wrap="square" tIns="50800">
              <a:noAutofit/>
            </a:bodyPr>
            <a:lstStyle/>
            <a:p>
              <a:pPr indent="0" lvl="0" marL="0" marR="0" rtl="0" algn="ctr">
                <a:lnSpc>
                  <a:spcPct val="12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62" name="Google Shape;262;p17"/>
          <p:cNvSpPr txBox="1"/>
          <p:nvPr/>
        </p:nvSpPr>
        <p:spPr>
          <a:xfrm>
            <a:off x="756000" y="1389686"/>
            <a:ext cx="4773600" cy="1958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6363" u="none" cap="none" strike="noStrike">
                <a:solidFill>
                  <a:srgbClr val="000000"/>
                </a:solidFill>
                <a:latin typeface="Anton"/>
                <a:ea typeface="Anton"/>
                <a:cs typeface="Anton"/>
                <a:sym typeface="Anton"/>
              </a:rPr>
              <a:t>HONESTY AND INTEGRITY</a:t>
            </a:r>
            <a:endParaRPr/>
          </a:p>
        </p:txBody>
      </p:sp>
      <p:sp>
        <p:nvSpPr>
          <p:cNvPr id="263" name="Google Shape;263;p17"/>
          <p:cNvSpPr txBox="1"/>
          <p:nvPr/>
        </p:nvSpPr>
        <p:spPr>
          <a:xfrm>
            <a:off x="1979967" y="3607431"/>
            <a:ext cx="1299642" cy="444754"/>
          </a:xfrm>
          <a:prstGeom prst="rect">
            <a:avLst/>
          </a:prstGeom>
          <a:noFill/>
          <a:ln>
            <a:noFill/>
          </a:ln>
        </p:spPr>
        <p:txBody>
          <a:bodyPr anchorCtr="0" anchor="t" bIns="0" lIns="0" spcFirstLastPara="1" rIns="0" wrap="square" tIns="0">
            <a:spAutoFit/>
          </a:bodyPr>
          <a:lstStyle/>
          <a:p>
            <a:pPr indent="0" lvl="0" marL="0" marR="0" rtl="0" algn="just">
              <a:lnSpc>
                <a:spcPct val="109000"/>
              </a:lnSpc>
              <a:spcBef>
                <a:spcPts val="0"/>
              </a:spcBef>
              <a:spcAft>
                <a:spcPts val="0"/>
              </a:spcAft>
              <a:buNone/>
            </a:pPr>
            <a:r>
              <a:rPr b="0" i="0" lang="en-US" sz="3200" u="none" cap="none" strike="noStrike">
                <a:solidFill>
                  <a:srgbClr val="000002"/>
                </a:solidFill>
                <a:latin typeface="Anton"/>
                <a:ea typeface="Anton"/>
                <a:cs typeface="Anton"/>
                <a:sym typeface="Anton"/>
              </a:rPr>
              <a:t>HONESTY</a:t>
            </a:r>
            <a:endParaRPr/>
          </a:p>
        </p:txBody>
      </p:sp>
      <p:sp>
        <p:nvSpPr>
          <p:cNvPr id="264" name="Google Shape;264;p17"/>
          <p:cNvSpPr txBox="1"/>
          <p:nvPr/>
        </p:nvSpPr>
        <p:spPr>
          <a:xfrm>
            <a:off x="1979967" y="6567983"/>
            <a:ext cx="1448395" cy="444754"/>
          </a:xfrm>
          <a:prstGeom prst="rect">
            <a:avLst/>
          </a:prstGeom>
          <a:noFill/>
          <a:ln>
            <a:noFill/>
          </a:ln>
        </p:spPr>
        <p:txBody>
          <a:bodyPr anchorCtr="0" anchor="t" bIns="0" lIns="0" spcFirstLastPara="1" rIns="0" wrap="square" tIns="0">
            <a:spAutoFit/>
          </a:bodyPr>
          <a:lstStyle/>
          <a:p>
            <a:pPr indent="0" lvl="0" marL="0" marR="0" rtl="0" algn="just">
              <a:lnSpc>
                <a:spcPct val="109000"/>
              </a:lnSpc>
              <a:spcBef>
                <a:spcPts val="0"/>
              </a:spcBef>
              <a:spcAft>
                <a:spcPts val="0"/>
              </a:spcAft>
              <a:buNone/>
            </a:pPr>
            <a:r>
              <a:rPr b="0" i="0" lang="en-US" sz="3200" u="none" cap="none" strike="noStrike">
                <a:solidFill>
                  <a:srgbClr val="000002"/>
                </a:solidFill>
                <a:latin typeface="Anton"/>
                <a:ea typeface="Anton"/>
                <a:cs typeface="Anton"/>
                <a:sym typeface="Anton"/>
              </a:rPr>
              <a:t>INTEGRITY</a:t>
            </a:r>
            <a:endParaRPr/>
          </a:p>
        </p:txBody>
      </p:sp>
      <p:sp>
        <p:nvSpPr>
          <p:cNvPr id="265" name="Google Shape;265;p17"/>
          <p:cNvSpPr txBox="1"/>
          <p:nvPr/>
        </p:nvSpPr>
        <p:spPr>
          <a:xfrm>
            <a:off x="1979967" y="4145620"/>
            <a:ext cx="4897500" cy="1477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600" u="none" cap="none" strike="noStrike">
                <a:solidFill>
                  <a:srgbClr val="000000"/>
                </a:solidFill>
                <a:latin typeface="Arimo"/>
                <a:ea typeface="Arimo"/>
                <a:cs typeface="Arimo"/>
                <a:sym typeface="Arimo"/>
              </a:rPr>
              <a:t>is a virtue that forms the bedrock of trust and integrity in any relationship, whether personal or professional. It is the quality of being truthful, sincere, and transparent in our actions and words. When we embrace honesty, we foster an environment where open communication and mutual respect can thrive. </a:t>
            </a:r>
            <a:endParaRPr/>
          </a:p>
        </p:txBody>
      </p:sp>
      <p:sp>
        <p:nvSpPr>
          <p:cNvPr id="266" name="Google Shape;266;p17"/>
          <p:cNvSpPr txBox="1"/>
          <p:nvPr/>
        </p:nvSpPr>
        <p:spPr>
          <a:xfrm>
            <a:off x="1979967" y="7106172"/>
            <a:ext cx="4897500" cy="1477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600" u="none" cap="none" strike="noStrike">
                <a:solidFill>
                  <a:srgbClr val="000000"/>
                </a:solidFill>
                <a:latin typeface="Arimo"/>
                <a:ea typeface="Arimo"/>
                <a:cs typeface="Arimo"/>
                <a:sym typeface="Arimo"/>
              </a:rPr>
              <a:t>is a virtue that forms the bedrock of trust and integrity in any relationship, whether personal or professional. It is the quality of being truthful, sincere, and transparent in our actions and words. When we embrace honesty, we foster an environment where open communication and mutual respect can thrive. </a:t>
            </a:r>
            <a:endParaRPr/>
          </a:p>
        </p:txBody>
      </p:sp>
      <p:pic>
        <p:nvPicPr>
          <p:cNvPr id="267" name="Google Shape;267;p17"/>
          <p:cNvPicPr preferRelativeResize="0"/>
          <p:nvPr/>
        </p:nvPicPr>
        <p:blipFill>
          <a:blip r:embed="rId7">
            <a:alphaModFix/>
          </a:blip>
          <a:stretch>
            <a:fillRect/>
          </a:stretch>
        </p:blipFill>
        <p:spPr>
          <a:xfrm>
            <a:off x="909475" y="3607425"/>
            <a:ext cx="725450" cy="846358"/>
          </a:xfrm>
          <a:prstGeom prst="rect">
            <a:avLst/>
          </a:prstGeom>
          <a:noFill/>
          <a:ln>
            <a:noFill/>
          </a:ln>
        </p:spPr>
      </p:pic>
      <p:pic>
        <p:nvPicPr>
          <p:cNvPr id="268" name="Google Shape;268;p17"/>
          <p:cNvPicPr preferRelativeResize="0"/>
          <p:nvPr/>
        </p:nvPicPr>
        <p:blipFill>
          <a:blip r:embed="rId8">
            <a:alphaModFix/>
          </a:blip>
          <a:stretch>
            <a:fillRect/>
          </a:stretch>
        </p:blipFill>
        <p:spPr>
          <a:xfrm>
            <a:off x="909475" y="6652875"/>
            <a:ext cx="725450" cy="786400"/>
          </a:xfrm>
          <a:prstGeom prst="rect">
            <a:avLst/>
          </a:prstGeom>
          <a:noFill/>
          <a:ln>
            <a:noFill/>
          </a:ln>
        </p:spPr>
      </p:pic>
      <p:pic>
        <p:nvPicPr>
          <p:cNvPr id="269" name="Google Shape;269;p17"/>
          <p:cNvPicPr preferRelativeResize="0"/>
          <p:nvPr/>
        </p:nvPicPr>
        <p:blipFill>
          <a:blip r:embed="rId9">
            <a:alphaModFix/>
          </a:blip>
          <a:stretch>
            <a:fillRect/>
          </a:stretch>
        </p:blipFill>
        <p:spPr>
          <a:xfrm>
            <a:off x="3134500" y="-779125"/>
            <a:ext cx="6131438" cy="431512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752B2"/>
        </a:solidFill>
      </p:bgPr>
    </p:bg>
    <p:spTree>
      <p:nvGrpSpPr>
        <p:cNvPr id="273" name="Shape 273"/>
        <p:cNvGrpSpPr/>
        <p:nvPr/>
      </p:nvGrpSpPr>
      <p:grpSpPr>
        <a:xfrm>
          <a:off x="0" y="0"/>
          <a:ext cx="0" cy="0"/>
          <a:chOff x="0" y="0"/>
          <a:chExt cx="0" cy="0"/>
        </a:xfrm>
      </p:grpSpPr>
      <p:pic>
        <p:nvPicPr>
          <p:cNvPr id="274" name="Google Shape;274;p18"/>
          <p:cNvPicPr preferRelativeResize="0"/>
          <p:nvPr/>
        </p:nvPicPr>
        <p:blipFill>
          <a:blip r:embed="rId3">
            <a:alphaModFix/>
          </a:blip>
          <a:stretch>
            <a:fillRect/>
          </a:stretch>
        </p:blipFill>
        <p:spPr>
          <a:xfrm>
            <a:off x="-753125" y="-1483505"/>
            <a:ext cx="9177152" cy="12521482"/>
          </a:xfrm>
          <a:prstGeom prst="rect">
            <a:avLst/>
          </a:prstGeom>
          <a:noFill/>
          <a:ln>
            <a:noFill/>
          </a:ln>
        </p:spPr>
      </p:pic>
      <p:pic>
        <p:nvPicPr>
          <p:cNvPr id="275" name="Google Shape;275;p18"/>
          <p:cNvPicPr preferRelativeResize="0"/>
          <p:nvPr/>
        </p:nvPicPr>
        <p:blipFill>
          <a:blip r:embed="rId4">
            <a:alphaModFix/>
          </a:blip>
          <a:stretch>
            <a:fillRect/>
          </a:stretch>
        </p:blipFill>
        <p:spPr>
          <a:xfrm>
            <a:off x="3633850" y="6691093"/>
            <a:ext cx="3367150" cy="2629057"/>
          </a:xfrm>
          <a:prstGeom prst="rect">
            <a:avLst/>
          </a:prstGeom>
          <a:noFill/>
          <a:ln>
            <a:noFill/>
          </a:ln>
        </p:spPr>
      </p:pic>
      <p:pic>
        <p:nvPicPr>
          <p:cNvPr id="276" name="Google Shape;276;p18"/>
          <p:cNvPicPr preferRelativeResize="0"/>
          <p:nvPr/>
        </p:nvPicPr>
        <p:blipFill>
          <a:blip r:embed="rId5">
            <a:alphaModFix/>
          </a:blip>
          <a:stretch>
            <a:fillRect/>
          </a:stretch>
        </p:blipFill>
        <p:spPr>
          <a:xfrm>
            <a:off x="3200174" y="-3581812"/>
            <a:ext cx="7293376" cy="7743250"/>
          </a:xfrm>
          <a:prstGeom prst="rect">
            <a:avLst/>
          </a:prstGeom>
          <a:noFill/>
          <a:ln>
            <a:noFill/>
          </a:ln>
        </p:spPr>
      </p:pic>
      <p:sp>
        <p:nvSpPr>
          <p:cNvPr id="277" name="Google Shape;277;p18"/>
          <p:cNvSpPr txBox="1"/>
          <p:nvPr/>
        </p:nvSpPr>
        <p:spPr>
          <a:xfrm>
            <a:off x="756000" y="926036"/>
            <a:ext cx="4773600" cy="1958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6363" u="none" cap="none" strike="noStrike">
                <a:solidFill>
                  <a:srgbClr val="000000"/>
                </a:solidFill>
                <a:latin typeface="Anton"/>
                <a:ea typeface="Anton"/>
                <a:cs typeface="Anton"/>
                <a:sym typeface="Anton"/>
              </a:rPr>
              <a:t>RESPECT AND FAIRNESS</a:t>
            </a:r>
            <a:endParaRPr/>
          </a:p>
        </p:txBody>
      </p:sp>
      <p:sp>
        <p:nvSpPr>
          <p:cNvPr id="278" name="Google Shape;278;p18"/>
          <p:cNvSpPr txBox="1"/>
          <p:nvPr/>
        </p:nvSpPr>
        <p:spPr>
          <a:xfrm>
            <a:off x="756000" y="2863076"/>
            <a:ext cx="5973000" cy="3300000"/>
          </a:xfrm>
          <a:prstGeom prst="rect">
            <a:avLst/>
          </a:prstGeom>
          <a:noFill/>
          <a:ln>
            <a:noFill/>
          </a:ln>
        </p:spPr>
        <p:txBody>
          <a:bodyPr anchorCtr="0" anchor="t" bIns="0" lIns="0" spcFirstLastPara="1" rIns="0" wrap="square" tIns="0">
            <a:spAutoFit/>
          </a:bodyPr>
          <a:lstStyle/>
          <a:p>
            <a:pPr indent="0" lvl="0" marL="0" marR="0" rtl="0" algn="just">
              <a:lnSpc>
                <a:spcPct val="100000"/>
              </a:lnSpc>
              <a:spcBef>
                <a:spcPts val="0"/>
              </a:spcBef>
              <a:spcAft>
                <a:spcPts val="0"/>
              </a:spcAft>
              <a:buNone/>
            </a:pPr>
            <a:r>
              <a:rPr b="0" i="0" lang="en-US" sz="1600" u="none" cap="none" strike="noStrike">
                <a:solidFill>
                  <a:srgbClr val="000000"/>
                </a:solidFill>
                <a:latin typeface="Arimo"/>
                <a:ea typeface="Arimo"/>
                <a:cs typeface="Arimo"/>
                <a:sym typeface="Arimo"/>
              </a:rPr>
              <a:t>Stars twinkled in the vast expanse of the night sky, each one a beacon of light in the darkness. The celestial display was a reminder of the infinite wonders of the universe, sparking curiosity and dreams of distant galaxies. Beneath this stellar canopy, a sense of peace and awe enveloped all who gazed upward, connecting them to the timeless beauty of the cosmos.</a:t>
            </a:r>
            <a:endParaRPr/>
          </a:p>
          <a:p>
            <a:pPr indent="0" lvl="0" marL="0" marR="0" rtl="0" algn="just">
              <a:lnSpc>
                <a:spcPct val="140000"/>
              </a:lnSpc>
              <a:spcBef>
                <a:spcPts val="0"/>
              </a:spcBef>
              <a:spcAft>
                <a:spcPts val="0"/>
              </a:spcAft>
              <a:buNone/>
            </a:pPr>
            <a:r>
              <a:t/>
            </a:r>
            <a:endParaRPr b="0" i="0" sz="1600" u="none" cap="none" strike="noStrike">
              <a:solidFill>
                <a:srgbClr val="000000"/>
              </a:solidFill>
              <a:latin typeface="Arimo"/>
              <a:ea typeface="Arimo"/>
              <a:cs typeface="Arimo"/>
              <a:sym typeface="Arimo"/>
            </a:endParaRPr>
          </a:p>
          <a:p>
            <a:pPr indent="0" lvl="0" marL="0" marR="0" rtl="0" algn="just">
              <a:lnSpc>
                <a:spcPct val="100000"/>
              </a:lnSpc>
              <a:spcBef>
                <a:spcPts val="0"/>
              </a:spcBef>
              <a:spcAft>
                <a:spcPts val="0"/>
              </a:spcAft>
              <a:buNone/>
            </a:pPr>
            <a:r>
              <a:rPr b="0" i="0" lang="en-US" sz="1600" u="none" cap="none" strike="noStrike">
                <a:solidFill>
                  <a:srgbClr val="000000"/>
                </a:solidFill>
                <a:latin typeface="Arimo"/>
                <a:ea typeface="Arimo"/>
                <a:cs typeface="Arimo"/>
                <a:sym typeface="Arimo"/>
              </a:rPr>
              <a:t>Stars twinkled in the vast expanse of the night sky, each one a beacon of light in the darkness. The celestial display was a reminder of the infinite wonders of the universe, sparking curiosity and dreams of distant galaxies. Beneath this stellar canopy, a sense of peace and awe enveloped all who gazed upward, connecting them to the timeless beauty of the cosmos.</a:t>
            </a:r>
            <a:endParaRPr/>
          </a:p>
        </p:txBody>
      </p:sp>
      <p:sp>
        <p:nvSpPr>
          <p:cNvPr id="279" name="Google Shape;279;p18"/>
          <p:cNvSpPr txBox="1"/>
          <p:nvPr/>
        </p:nvSpPr>
        <p:spPr>
          <a:xfrm>
            <a:off x="756000" y="6646153"/>
            <a:ext cx="2680800" cy="2462700"/>
          </a:xfrm>
          <a:prstGeom prst="rect">
            <a:avLst/>
          </a:prstGeom>
          <a:noFill/>
          <a:ln>
            <a:noFill/>
          </a:ln>
        </p:spPr>
        <p:txBody>
          <a:bodyPr anchorCtr="0" anchor="t" bIns="0" lIns="0" spcFirstLastPara="1" rIns="0" wrap="square" tIns="0">
            <a:spAutoFit/>
          </a:bodyPr>
          <a:lstStyle/>
          <a:p>
            <a:pPr indent="0" lvl="0" marL="0" marR="0" rtl="0" algn="just">
              <a:lnSpc>
                <a:spcPct val="100000"/>
              </a:lnSpc>
              <a:spcBef>
                <a:spcPts val="0"/>
              </a:spcBef>
              <a:spcAft>
                <a:spcPts val="0"/>
              </a:spcAft>
              <a:buNone/>
            </a:pPr>
            <a:r>
              <a:rPr b="0" i="0" lang="en-US" sz="1600" u="none" cap="none" strike="noStrike">
                <a:solidFill>
                  <a:srgbClr val="000000"/>
                </a:solidFill>
                <a:latin typeface="Arimo"/>
                <a:ea typeface="Arimo"/>
                <a:cs typeface="Arimo"/>
                <a:sym typeface="Arimo"/>
              </a:rPr>
              <a:t>Stars twinkled in the vast expanse of the night sky, each one a beacon of light in the darkness. The celestial display was a reminder of the infinite wonders of the universe, sparking curiosity and dreams of distant galaxies. Beneath this stellar canopy, a sense of peace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DBD00"/>
        </a:solidFill>
      </p:bgPr>
    </p:bg>
    <p:spTree>
      <p:nvGrpSpPr>
        <p:cNvPr id="283" name="Shape 283"/>
        <p:cNvGrpSpPr/>
        <p:nvPr/>
      </p:nvGrpSpPr>
      <p:grpSpPr>
        <a:xfrm>
          <a:off x="0" y="0"/>
          <a:ext cx="0" cy="0"/>
          <a:chOff x="0" y="0"/>
          <a:chExt cx="0" cy="0"/>
        </a:xfrm>
      </p:grpSpPr>
      <p:pic>
        <p:nvPicPr>
          <p:cNvPr id="284" name="Google Shape;284;p19"/>
          <p:cNvPicPr preferRelativeResize="0"/>
          <p:nvPr/>
        </p:nvPicPr>
        <p:blipFill>
          <a:blip r:embed="rId3">
            <a:alphaModFix/>
          </a:blip>
          <a:stretch>
            <a:fillRect/>
          </a:stretch>
        </p:blipFill>
        <p:spPr>
          <a:xfrm>
            <a:off x="-494375" y="-1500200"/>
            <a:ext cx="9195477" cy="12538173"/>
          </a:xfrm>
          <a:prstGeom prst="rect">
            <a:avLst/>
          </a:prstGeom>
          <a:noFill/>
          <a:ln>
            <a:noFill/>
          </a:ln>
        </p:spPr>
      </p:pic>
      <p:pic>
        <p:nvPicPr>
          <p:cNvPr id="285" name="Google Shape;285;p19"/>
          <p:cNvPicPr preferRelativeResize="0"/>
          <p:nvPr/>
        </p:nvPicPr>
        <p:blipFill>
          <a:blip r:embed="rId4">
            <a:alphaModFix/>
          </a:blip>
          <a:stretch>
            <a:fillRect/>
          </a:stretch>
        </p:blipFill>
        <p:spPr>
          <a:xfrm>
            <a:off x="3301175" y="-1315700"/>
            <a:ext cx="6471474" cy="5709739"/>
          </a:xfrm>
          <a:prstGeom prst="rect">
            <a:avLst/>
          </a:prstGeom>
          <a:noFill/>
          <a:ln>
            <a:noFill/>
          </a:ln>
        </p:spPr>
      </p:pic>
      <p:pic>
        <p:nvPicPr>
          <p:cNvPr id="286" name="Google Shape;286;p19"/>
          <p:cNvPicPr preferRelativeResize="0"/>
          <p:nvPr/>
        </p:nvPicPr>
        <p:blipFill>
          <a:blip r:embed="rId5">
            <a:alphaModFix/>
          </a:blip>
          <a:stretch>
            <a:fillRect/>
          </a:stretch>
        </p:blipFill>
        <p:spPr>
          <a:xfrm>
            <a:off x="6453553" y="1271350"/>
            <a:ext cx="3460526" cy="7869839"/>
          </a:xfrm>
          <a:prstGeom prst="rect">
            <a:avLst/>
          </a:prstGeom>
          <a:noFill/>
          <a:ln>
            <a:noFill/>
          </a:ln>
        </p:spPr>
      </p:pic>
      <p:sp>
        <p:nvSpPr>
          <p:cNvPr id="287" name="Google Shape;287;p19"/>
          <p:cNvSpPr txBox="1"/>
          <p:nvPr/>
        </p:nvSpPr>
        <p:spPr>
          <a:xfrm>
            <a:off x="756000" y="1330795"/>
            <a:ext cx="6048000" cy="898529"/>
          </a:xfrm>
          <a:prstGeom prst="rect">
            <a:avLst/>
          </a:prstGeom>
          <a:noFill/>
          <a:ln>
            <a:noFill/>
          </a:ln>
        </p:spPr>
        <p:txBody>
          <a:bodyPr anchorCtr="0" anchor="t" bIns="0" lIns="0" spcFirstLastPara="1" rIns="0" wrap="square" tIns="0">
            <a:spAutoFit/>
          </a:bodyPr>
          <a:lstStyle/>
          <a:p>
            <a:pPr indent="0" lvl="0" marL="0" marR="0" rtl="0" algn="l">
              <a:lnSpc>
                <a:spcPct val="109005"/>
              </a:lnSpc>
              <a:spcBef>
                <a:spcPts val="0"/>
              </a:spcBef>
              <a:spcAft>
                <a:spcPts val="0"/>
              </a:spcAft>
              <a:buNone/>
            </a:pPr>
            <a:r>
              <a:rPr b="0" i="0" lang="en-US" sz="6363" u="none" cap="none" strike="noStrike">
                <a:solidFill>
                  <a:srgbClr val="000000"/>
                </a:solidFill>
                <a:latin typeface="Anton"/>
                <a:ea typeface="Anton"/>
                <a:cs typeface="Anton"/>
                <a:sym typeface="Anton"/>
              </a:rPr>
              <a:t>MISCONCEPTIONS</a:t>
            </a:r>
            <a:endParaRPr/>
          </a:p>
        </p:txBody>
      </p:sp>
      <p:sp>
        <p:nvSpPr>
          <p:cNvPr id="288" name="Google Shape;288;p19"/>
          <p:cNvSpPr txBox="1"/>
          <p:nvPr/>
        </p:nvSpPr>
        <p:spPr>
          <a:xfrm>
            <a:off x="756000" y="2579475"/>
            <a:ext cx="2929350" cy="444754"/>
          </a:xfrm>
          <a:prstGeom prst="rect">
            <a:avLst/>
          </a:prstGeom>
          <a:noFill/>
          <a:ln>
            <a:noFill/>
          </a:ln>
        </p:spPr>
        <p:txBody>
          <a:bodyPr anchorCtr="0" anchor="t" bIns="0" lIns="0" spcFirstLastPara="1" rIns="0" wrap="square" tIns="0">
            <a:spAutoFit/>
          </a:bodyPr>
          <a:lstStyle/>
          <a:p>
            <a:pPr indent="0" lvl="0" marL="0" marR="0" rtl="0" algn="just">
              <a:lnSpc>
                <a:spcPct val="109000"/>
              </a:lnSpc>
              <a:spcBef>
                <a:spcPts val="0"/>
              </a:spcBef>
              <a:spcAft>
                <a:spcPts val="0"/>
              </a:spcAft>
              <a:buNone/>
            </a:pPr>
            <a:r>
              <a:rPr b="0" i="0" lang="en-US" sz="3200" u="none" cap="none" strike="noStrike">
                <a:solidFill>
                  <a:srgbClr val="000002"/>
                </a:solidFill>
                <a:latin typeface="Anton"/>
                <a:ea typeface="Anton"/>
                <a:cs typeface="Anton"/>
                <a:sym typeface="Anton"/>
              </a:rPr>
              <a:t>CONCEPT 1</a:t>
            </a:r>
            <a:endParaRPr/>
          </a:p>
        </p:txBody>
      </p:sp>
      <p:sp>
        <p:nvSpPr>
          <p:cNvPr id="289" name="Google Shape;289;p19"/>
          <p:cNvSpPr txBox="1"/>
          <p:nvPr/>
        </p:nvSpPr>
        <p:spPr>
          <a:xfrm>
            <a:off x="4180425" y="2579475"/>
            <a:ext cx="2929350" cy="444754"/>
          </a:xfrm>
          <a:prstGeom prst="rect">
            <a:avLst/>
          </a:prstGeom>
          <a:noFill/>
          <a:ln>
            <a:noFill/>
          </a:ln>
        </p:spPr>
        <p:txBody>
          <a:bodyPr anchorCtr="0" anchor="t" bIns="0" lIns="0" spcFirstLastPara="1" rIns="0" wrap="square" tIns="0">
            <a:spAutoFit/>
          </a:bodyPr>
          <a:lstStyle/>
          <a:p>
            <a:pPr indent="0" lvl="0" marL="0" marR="0" rtl="0" algn="just">
              <a:lnSpc>
                <a:spcPct val="109000"/>
              </a:lnSpc>
              <a:spcBef>
                <a:spcPts val="0"/>
              </a:spcBef>
              <a:spcAft>
                <a:spcPts val="0"/>
              </a:spcAft>
              <a:buNone/>
            </a:pPr>
            <a:r>
              <a:rPr b="0" i="0" lang="en-US" sz="3200" u="none" cap="none" strike="noStrike">
                <a:solidFill>
                  <a:srgbClr val="000002"/>
                </a:solidFill>
                <a:latin typeface="Anton"/>
                <a:ea typeface="Anton"/>
                <a:cs typeface="Anton"/>
                <a:sym typeface="Anton"/>
              </a:rPr>
              <a:t>CONCEPT 2</a:t>
            </a:r>
            <a:endParaRPr/>
          </a:p>
        </p:txBody>
      </p:sp>
      <p:sp>
        <p:nvSpPr>
          <p:cNvPr id="290" name="Google Shape;290;p19"/>
          <p:cNvSpPr txBox="1"/>
          <p:nvPr/>
        </p:nvSpPr>
        <p:spPr>
          <a:xfrm>
            <a:off x="756000" y="4861700"/>
            <a:ext cx="2929350" cy="444754"/>
          </a:xfrm>
          <a:prstGeom prst="rect">
            <a:avLst/>
          </a:prstGeom>
          <a:noFill/>
          <a:ln>
            <a:noFill/>
          </a:ln>
        </p:spPr>
        <p:txBody>
          <a:bodyPr anchorCtr="0" anchor="t" bIns="0" lIns="0" spcFirstLastPara="1" rIns="0" wrap="square" tIns="0">
            <a:spAutoFit/>
          </a:bodyPr>
          <a:lstStyle/>
          <a:p>
            <a:pPr indent="0" lvl="0" marL="0" marR="0" rtl="0" algn="just">
              <a:lnSpc>
                <a:spcPct val="109000"/>
              </a:lnSpc>
              <a:spcBef>
                <a:spcPts val="0"/>
              </a:spcBef>
              <a:spcAft>
                <a:spcPts val="0"/>
              </a:spcAft>
              <a:buNone/>
            </a:pPr>
            <a:r>
              <a:rPr b="0" i="0" lang="en-US" sz="3200" u="none" cap="none" strike="noStrike">
                <a:solidFill>
                  <a:srgbClr val="000002"/>
                </a:solidFill>
                <a:latin typeface="Anton"/>
                <a:ea typeface="Anton"/>
                <a:cs typeface="Anton"/>
                <a:sym typeface="Anton"/>
              </a:rPr>
              <a:t>CONCEPT 3</a:t>
            </a:r>
            <a:endParaRPr/>
          </a:p>
        </p:txBody>
      </p:sp>
      <p:sp>
        <p:nvSpPr>
          <p:cNvPr id="291" name="Google Shape;291;p19"/>
          <p:cNvSpPr txBox="1"/>
          <p:nvPr/>
        </p:nvSpPr>
        <p:spPr>
          <a:xfrm>
            <a:off x="4180425" y="4861700"/>
            <a:ext cx="2929350" cy="444754"/>
          </a:xfrm>
          <a:prstGeom prst="rect">
            <a:avLst/>
          </a:prstGeom>
          <a:noFill/>
          <a:ln>
            <a:noFill/>
          </a:ln>
        </p:spPr>
        <p:txBody>
          <a:bodyPr anchorCtr="0" anchor="t" bIns="0" lIns="0" spcFirstLastPara="1" rIns="0" wrap="square" tIns="0">
            <a:spAutoFit/>
          </a:bodyPr>
          <a:lstStyle/>
          <a:p>
            <a:pPr indent="0" lvl="0" marL="0" marR="0" rtl="0" algn="just">
              <a:lnSpc>
                <a:spcPct val="109000"/>
              </a:lnSpc>
              <a:spcBef>
                <a:spcPts val="0"/>
              </a:spcBef>
              <a:spcAft>
                <a:spcPts val="0"/>
              </a:spcAft>
              <a:buNone/>
            </a:pPr>
            <a:r>
              <a:rPr b="0" i="0" lang="en-US" sz="3200" u="none" cap="none" strike="noStrike">
                <a:solidFill>
                  <a:srgbClr val="000002"/>
                </a:solidFill>
                <a:latin typeface="Anton"/>
                <a:ea typeface="Anton"/>
                <a:cs typeface="Anton"/>
                <a:sym typeface="Anton"/>
              </a:rPr>
              <a:t>CONCEPT 4</a:t>
            </a:r>
            <a:endParaRPr/>
          </a:p>
        </p:txBody>
      </p:sp>
      <p:sp>
        <p:nvSpPr>
          <p:cNvPr id="292" name="Google Shape;292;p19"/>
          <p:cNvSpPr txBox="1"/>
          <p:nvPr/>
        </p:nvSpPr>
        <p:spPr>
          <a:xfrm>
            <a:off x="756000" y="7143925"/>
            <a:ext cx="2929350" cy="444754"/>
          </a:xfrm>
          <a:prstGeom prst="rect">
            <a:avLst/>
          </a:prstGeom>
          <a:noFill/>
          <a:ln>
            <a:noFill/>
          </a:ln>
        </p:spPr>
        <p:txBody>
          <a:bodyPr anchorCtr="0" anchor="t" bIns="0" lIns="0" spcFirstLastPara="1" rIns="0" wrap="square" tIns="0">
            <a:spAutoFit/>
          </a:bodyPr>
          <a:lstStyle/>
          <a:p>
            <a:pPr indent="0" lvl="0" marL="0" marR="0" rtl="0" algn="just">
              <a:lnSpc>
                <a:spcPct val="109000"/>
              </a:lnSpc>
              <a:spcBef>
                <a:spcPts val="0"/>
              </a:spcBef>
              <a:spcAft>
                <a:spcPts val="0"/>
              </a:spcAft>
              <a:buNone/>
            </a:pPr>
            <a:r>
              <a:rPr b="0" i="0" lang="en-US" sz="3200" u="none" cap="none" strike="noStrike">
                <a:solidFill>
                  <a:srgbClr val="000002"/>
                </a:solidFill>
                <a:latin typeface="Anton"/>
                <a:ea typeface="Anton"/>
                <a:cs typeface="Anton"/>
                <a:sym typeface="Anton"/>
              </a:rPr>
              <a:t>CONCEPT 5</a:t>
            </a:r>
            <a:endParaRPr/>
          </a:p>
        </p:txBody>
      </p:sp>
      <p:sp>
        <p:nvSpPr>
          <p:cNvPr id="293" name="Google Shape;293;p19"/>
          <p:cNvSpPr txBox="1"/>
          <p:nvPr/>
        </p:nvSpPr>
        <p:spPr>
          <a:xfrm>
            <a:off x="4180425" y="7143925"/>
            <a:ext cx="2929350" cy="444754"/>
          </a:xfrm>
          <a:prstGeom prst="rect">
            <a:avLst/>
          </a:prstGeom>
          <a:noFill/>
          <a:ln>
            <a:noFill/>
          </a:ln>
        </p:spPr>
        <p:txBody>
          <a:bodyPr anchorCtr="0" anchor="t" bIns="0" lIns="0" spcFirstLastPara="1" rIns="0" wrap="square" tIns="0">
            <a:spAutoFit/>
          </a:bodyPr>
          <a:lstStyle/>
          <a:p>
            <a:pPr indent="0" lvl="0" marL="0" marR="0" rtl="0" algn="just">
              <a:lnSpc>
                <a:spcPct val="109000"/>
              </a:lnSpc>
              <a:spcBef>
                <a:spcPts val="0"/>
              </a:spcBef>
              <a:spcAft>
                <a:spcPts val="0"/>
              </a:spcAft>
              <a:buNone/>
            </a:pPr>
            <a:r>
              <a:rPr b="0" i="0" lang="en-US" sz="3200" u="none" cap="none" strike="noStrike">
                <a:solidFill>
                  <a:srgbClr val="000002"/>
                </a:solidFill>
                <a:latin typeface="Anton"/>
                <a:ea typeface="Anton"/>
                <a:cs typeface="Anton"/>
                <a:sym typeface="Anton"/>
              </a:rPr>
              <a:t>CONCEPT 6</a:t>
            </a:r>
            <a:endParaRPr/>
          </a:p>
        </p:txBody>
      </p:sp>
      <p:sp>
        <p:nvSpPr>
          <p:cNvPr id="294" name="Google Shape;294;p19"/>
          <p:cNvSpPr txBox="1"/>
          <p:nvPr/>
        </p:nvSpPr>
        <p:spPr>
          <a:xfrm>
            <a:off x="756000" y="3147800"/>
            <a:ext cx="2273100" cy="985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600" u="none" cap="none" strike="noStrike">
                <a:solidFill>
                  <a:srgbClr val="000000"/>
                </a:solidFill>
                <a:latin typeface="Arimo"/>
                <a:ea typeface="Arimo"/>
                <a:cs typeface="Arimo"/>
                <a:sym typeface="Arimo"/>
              </a:rPr>
              <a:t>Stars twinkled in the vast expanse of the night sky, each one a beacon of light in the darkness. </a:t>
            </a:r>
            <a:endParaRPr/>
          </a:p>
        </p:txBody>
      </p:sp>
      <p:sp>
        <p:nvSpPr>
          <p:cNvPr id="295" name="Google Shape;295;p19"/>
          <p:cNvSpPr txBox="1"/>
          <p:nvPr/>
        </p:nvSpPr>
        <p:spPr>
          <a:xfrm>
            <a:off x="756000" y="5430279"/>
            <a:ext cx="2273100" cy="985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600" u="none" cap="none" strike="noStrike">
                <a:solidFill>
                  <a:srgbClr val="000000"/>
                </a:solidFill>
                <a:latin typeface="Arimo"/>
                <a:ea typeface="Arimo"/>
                <a:cs typeface="Arimo"/>
                <a:sym typeface="Arimo"/>
              </a:rPr>
              <a:t>Stars twinkled in the vast expanse of the night sky, each one a beacon of light in the darkness. </a:t>
            </a:r>
            <a:endParaRPr/>
          </a:p>
        </p:txBody>
      </p:sp>
      <p:sp>
        <p:nvSpPr>
          <p:cNvPr id="296" name="Google Shape;296;p19"/>
          <p:cNvSpPr txBox="1"/>
          <p:nvPr/>
        </p:nvSpPr>
        <p:spPr>
          <a:xfrm>
            <a:off x="756000" y="7712504"/>
            <a:ext cx="2273100" cy="985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600" u="none" cap="none" strike="noStrike">
                <a:solidFill>
                  <a:srgbClr val="000000"/>
                </a:solidFill>
                <a:latin typeface="Arimo"/>
                <a:ea typeface="Arimo"/>
                <a:cs typeface="Arimo"/>
                <a:sym typeface="Arimo"/>
              </a:rPr>
              <a:t>Stars twinkled in the vast expanse of the night sky, each one a beacon of light in the darkness. </a:t>
            </a:r>
            <a:endParaRPr/>
          </a:p>
        </p:txBody>
      </p:sp>
      <p:sp>
        <p:nvSpPr>
          <p:cNvPr id="297" name="Google Shape;297;p19"/>
          <p:cNvSpPr txBox="1"/>
          <p:nvPr/>
        </p:nvSpPr>
        <p:spPr>
          <a:xfrm>
            <a:off x="4180425" y="3147800"/>
            <a:ext cx="2273100" cy="985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600" u="none" cap="none" strike="noStrike">
                <a:solidFill>
                  <a:srgbClr val="000000"/>
                </a:solidFill>
                <a:latin typeface="Arimo"/>
                <a:ea typeface="Arimo"/>
                <a:cs typeface="Arimo"/>
                <a:sym typeface="Arimo"/>
              </a:rPr>
              <a:t>Stars twinkled in the vast expanse of the night sky, each one a beacon of light in the darkness. </a:t>
            </a:r>
            <a:endParaRPr/>
          </a:p>
        </p:txBody>
      </p:sp>
      <p:sp>
        <p:nvSpPr>
          <p:cNvPr id="298" name="Google Shape;298;p19"/>
          <p:cNvSpPr txBox="1"/>
          <p:nvPr/>
        </p:nvSpPr>
        <p:spPr>
          <a:xfrm>
            <a:off x="4180425" y="5430279"/>
            <a:ext cx="2273100" cy="985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600" u="none" cap="none" strike="noStrike">
                <a:solidFill>
                  <a:srgbClr val="000000"/>
                </a:solidFill>
                <a:latin typeface="Arimo"/>
                <a:ea typeface="Arimo"/>
                <a:cs typeface="Arimo"/>
                <a:sym typeface="Arimo"/>
              </a:rPr>
              <a:t>Stars twinkled in the vast expanse of the night sky, each one a beacon of light in the darkness. </a:t>
            </a:r>
            <a:endParaRPr/>
          </a:p>
        </p:txBody>
      </p:sp>
      <p:sp>
        <p:nvSpPr>
          <p:cNvPr id="299" name="Google Shape;299;p19"/>
          <p:cNvSpPr txBox="1"/>
          <p:nvPr/>
        </p:nvSpPr>
        <p:spPr>
          <a:xfrm>
            <a:off x="4180425" y="7712504"/>
            <a:ext cx="2273100" cy="985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600" u="none" cap="none" strike="noStrike">
                <a:solidFill>
                  <a:srgbClr val="000000"/>
                </a:solidFill>
                <a:latin typeface="Arimo"/>
                <a:ea typeface="Arimo"/>
                <a:cs typeface="Arimo"/>
                <a:sym typeface="Arimo"/>
              </a:rPr>
              <a:t>Stars twinkled in the vast expanse of the night sky, each one a beacon of light in the darkness. </a:t>
            </a:r>
            <a:endParaRPr/>
          </a:p>
        </p:txBody>
      </p:sp>
      <p:grpSp>
        <p:nvGrpSpPr>
          <p:cNvPr id="300" name="Google Shape;300;p19"/>
          <p:cNvGrpSpPr/>
          <p:nvPr/>
        </p:nvGrpSpPr>
        <p:grpSpPr>
          <a:xfrm>
            <a:off x="756000" y="559932"/>
            <a:ext cx="1735180" cy="392136"/>
            <a:chOff x="0" y="0"/>
            <a:chExt cx="2313573" cy="522848"/>
          </a:xfrm>
        </p:grpSpPr>
        <p:grpSp>
          <p:nvGrpSpPr>
            <p:cNvPr id="301" name="Google Shape;301;p19"/>
            <p:cNvGrpSpPr/>
            <p:nvPr/>
          </p:nvGrpSpPr>
          <p:grpSpPr>
            <a:xfrm>
              <a:off x="0" y="0"/>
              <a:ext cx="522848" cy="522848"/>
              <a:chOff x="0" y="0"/>
              <a:chExt cx="812800" cy="812800"/>
            </a:xfrm>
          </p:grpSpPr>
          <p:sp>
            <p:nvSpPr>
              <p:cNvPr id="302" name="Google Shape;302;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DBD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p19"/>
              <p:cNvSpPr txBox="1"/>
              <p:nvPr/>
            </p:nvSpPr>
            <p:spPr>
              <a:xfrm>
                <a:off x="76200" y="85725"/>
                <a:ext cx="660400" cy="650875"/>
              </a:xfrm>
              <a:prstGeom prst="rect">
                <a:avLst/>
              </a:prstGeom>
              <a:noFill/>
              <a:ln>
                <a:noFill/>
              </a:ln>
            </p:spPr>
            <p:txBody>
              <a:bodyPr anchorCtr="0" anchor="ctr" bIns="50800" lIns="50800" spcFirstLastPara="1" rIns="50800" wrap="square" tIns="50800">
                <a:noAutofit/>
              </a:bodyPr>
              <a:lstStyle/>
              <a:p>
                <a:pPr indent="0" lvl="0" marL="0" marR="0" rtl="0" algn="ctr">
                  <a:lnSpc>
                    <a:spcPct val="116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04" name="Google Shape;304;p19"/>
            <p:cNvSpPr/>
            <p:nvPr/>
          </p:nvSpPr>
          <p:spPr>
            <a:xfrm>
              <a:off x="58580" y="58580"/>
              <a:ext cx="405687" cy="405687"/>
            </a:xfrm>
            <a:custGeom>
              <a:rect b="b" l="l" r="r" t="t"/>
              <a:pathLst>
                <a:path extrusionOk="0" h="405687" w="405687">
                  <a:moveTo>
                    <a:pt x="0" y="0"/>
                  </a:moveTo>
                  <a:lnTo>
                    <a:pt x="405688" y="0"/>
                  </a:lnTo>
                  <a:lnTo>
                    <a:pt x="405688" y="405688"/>
                  </a:lnTo>
                  <a:lnTo>
                    <a:pt x="0" y="405688"/>
                  </a:lnTo>
                  <a:lnTo>
                    <a:pt x="0" y="0"/>
                  </a:lnTo>
                  <a:close/>
                </a:path>
              </a:pathLst>
            </a:custGeom>
            <a:blipFill rotWithShape="1">
              <a:blip r:embed="rId6">
                <a:alphaModFix/>
              </a:blip>
              <a:stretch>
                <a:fillRect b="0" l="0" r="0" t="0"/>
              </a:stretch>
            </a:blipFill>
            <a:ln>
              <a:noFill/>
            </a:ln>
          </p:spPr>
        </p:sp>
        <p:sp>
          <p:nvSpPr>
            <p:cNvPr id="305" name="Google Shape;305;p19"/>
            <p:cNvSpPr txBox="1"/>
            <p:nvPr/>
          </p:nvSpPr>
          <p:spPr>
            <a:xfrm>
              <a:off x="648013" y="119924"/>
              <a:ext cx="1665560" cy="292526"/>
            </a:xfrm>
            <a:prstGeom prst="rect">
              <a:avLst/>
            </a:prstGeom>
            <a:noFill/>
            <a:ln>
              <a:noFill/>
            </a:ln>
          </p:spPr>
          <p:txBody>
            <a:bodyPr anchorCtr="0" anchor="t" bIns="0" lIns="0" spcFirstLastPara="1" rIns="0" wrap="square" tIns="0">
              <a:spAutoFit/>
            </a:bodyPr>
            <a:lstStyle/>
            <a:p>
              <a:pPr indent="0" lvl="0" marL="0" marR="0" rtl="0" algn="l">
                <a:lnSpc>
                  <a:spcPct val="109042"/>
                </a:lnSpc>
                <a:spcBef>
                  <a:spcPts val="0"/>
                </a:spcBef>
                <a:spcAft>
                  <a:spcPts val="0"/>
                </a:spcAft>
                <a:buNone/>
              </a:pPr>
              <a:r>
                <a:rPr b="0" i="0" lang="en-US" sz="1493" u="none" cap="none" strike="noStrike">
                  <a:solidFill>
                    <a:srgbClr val="000002"/>
                  </a:solidFill>
                  <a:latin typeface="Anton"/>
                  <a:ea typeface="Anton"/>
                  <a:cs typeface="Anton"/>
                  <a:sym typeface="Anton"/>
                </a:rPr>
                <a:t>LOGO COMPANY</a:t>
              </a:r>
              <a:endParaRPr/>
            </a:p>
          </p:txBody>
        </p:sp>
      </p:grpSp>
      <p:pic>
        <p:nvPicPr>
          <p:cNvPr id="306" name="Google Shape;306;p19"/>
          <p:cNvPicPr preferRelativeResize="0"/>
          <p:nvPr/>
        </p:nvPicPr>
        <p:blipFill>
          <a:blip r:embed="rId7">
            <a:alphaModFix/>
          </a:blip>
          <a:stretch>
            <a:fillRect/>
          </a:stretch>
        </p:blipFill>
        <p:spPr>
          <a:xfrm>
            <a:off x="-3183350" y="7229275"/>
            <a:ext cx="5568574" cy="491312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D752B2"/>
      </a:dk2>
      <a:lt2>
        <a:srgbClr val="000002"/>
      </a:lt2>
      <a:accent1>
        <a:srgbClr val="4B70F6"/>
      </a:accent1>
      <a:accent2>
        <a:srgbClr val="24BB7F"/>
      </a:accent2>
      <a:accent3>
        <a:srgbClr val="FDBD00"/>
      </a:accent3>
      <a:accent4>
        <a:srgbClr val="888888"/>
      </a:accent4>
      <a:accent5>
        <a:srgbClr val="D752B2"/>
      </a:accent5>
      <a:accent6>
        <a:srgbClr val="4B70F6"/>
      </a:accent6>
      <a:hlink>
        <a:srgbClr val="24BB7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