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Nunito"/>
      <p:regular r:id="rId25"/>
      <p:bold r:id="rId26"/>
      <p:italic r:id="rId27"/>
      <p:boldItalic r:id="rId28"/>
    </p:embeddedFont>
    <p:embeddedFont>
      <p:font typeface="Yeseva One"/>
      <p:regular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Nunito-bold.fntdata"/><Relationship Id="rId25" Type="http://schemas.openxmlformats.org/officeDocument/2006/relationships/font" Target="fonts/Nunito-regular.fntdata"/><Relationship Id="rId28" Type="http://schemas.openxmlformats.org/officeDocument/2006/relationships/font" Target="fonts/Nunito-boldItalic.fntdata"/><Relationship Id="rId27" Type="http://schemas.openxmlformats.org/officeDocument/2006/relationships/font" Target="fonts/Nunito-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YesevaOne-regular.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26.png"/><Relationship Id="rId5"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2.png"/><Relationship Id="rId4" Type="http://schemas.openxmlformats.org/officeDocument/2006/relationships/image" Target="../media/image2.png"/><Relationship Id="rId5"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11.png"/><Relationship Id="rId6"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3.png"/><Relationship Id="rId4" Type="http://schemas.openxmlformats.org/officeDocument/2006/relationships/image" Target="../media/image6.png"/><Relationship Id="rId5" Type="http://schemas.openxmlformats.org/officeDocument/2006/relationships/image" Target="../media/image21.png"/><Relationship Id="rId6"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16.png"/><Relationship Id="rId4" Type="http://schemas.openxmlformats.org/officeDocument/2006/relationships/image" Target="../media/image11.png"/><Relationship Id="rId5"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3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9.png"/><Relationship Id="rId4" Type="http://schemas.openxmlformats.org/officeDocument/2006/relationships/image" Target="../media/image2.png"/><Relationship Id="rId5" Type="http://schemas.openxmlformats.org/officeDocument/2006/relationships/image" Target="../media/image17.png"/><Relationship Id="rId6" Type="http://schemas.openxmlformats.org/officeDocument/2006/relationships/image" Target="../media/image7.png"/><Relationship Id="rId7"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22.png"/><Relationship Id="rId4" Type="http://schemas.openxmlformats.org/officeDocument/2006/relationships/image" Target="../media/image17.png"/><Relationship Id="rId5" Type="http://schemas.openxmlformats.org/officeDocument/2006/relationships/image" Target="../media/image11.png"/><Relationship Id="rId6"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idx="1" type="subTitle"/>
          </p:nvPr>
        </p:nvSpPr>
        <p:spPr>
          <a:xfrm>
            <a:off x="2361750" y="4529800"/>
            <a:ext cx="135645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pic>
        <p:nvPicPr>
          <p:cNvPr id="11" name="Google Shape;11;p3"/>
          <p:cNvPicPr preferRelativeResize="0"/>
          <p:nvPr/>
        </p:nvPicPr>
        <p:blipFill>
          <a:blip r:embed="rId2">
            <a:alphaModFix/>
          </a:blip>
          <a:stretch>
            <a:fillRect/>
          </a:stretch>
        </p:blipFill>
        <p:spPr>
          <a:xfrm>
            <a:off x="15495675" y="-3174875"/>
            <a:ext cx="6051199" cy="6294151"/>
          </a:xfrm>
          <a:prstGeom prst="rect">
            <a:avLst/>
          </a:prstGeom>
          <a:noFill/>
          <a:ln>
            <a:noFill/>
          </a:ln>
        </p:spPr>
      </p:pic>
      <p:pic>
        <p:nvPicPr>
          <p:cNvPr id="12" name="Google Shape;12;p3"/>
          <p:cNvPicPr preferRelativeResize="0"/>
          <p:nvPr/>
        </p:nvPicPr>
        <p:blipFill>
          <a:blip r:embed="rId3">
            <a:alphaModFix/>
          </a:blip>
          <a:stretch>
            <a:fillRect/>
          </a:stretch>
        </p:blipFill>
        <p:spPr>
          <a:xfrm>
            <a:off x="-2742725" y="7736554"/>
            <a:ext cx="6380174" cy="5612194"/>
          </a:xfrm>
          <a:prstGeom prst="rect">
            <a:avLst/>
          </a:prstGeom>
          <a:noFill/>
          <a:ln>
            <a:noFill/>
          </a:ln>
        </p:spPr>
      </p:pic>
      <p:pic>
        <p:nvPicPr>
          <p:cNvPr id="13" name="Google Shape;13;p3"/>
          <p:cNvPicPr preferRelativeResize="0"/>
          <p:nvPr/>
        </p:nvPicPr>
        <p:blipFill>
          <a:blip r:embed="rId4">
            <a:alphaModFix/>
          </a:blip>
          <a:stretch>
            <a:fillRect/>
          </a:stretch>
        </p:blipFill>
        <p:spPr>
          <a:xfrm>
            <a:off x="15807775" y="8943718"/>
            <a:ext cx="746175" cy="707910"/>
          </a:xfrm>
          <a:prstGeom prst="rect">
            <a:avLst/>
          </a:prstGeom>
          <a:noFill/>
          <a:ln>
            <a:noFill/>
          </a:ln>
        </p:spPr>
      </p:pic>
      <p:sp>
        <p:nvSpPr>
          <p:cNvPr id="14" name="Google Shape;14;p3"/>
          <p:cNvSpPr/>
          <p:nvPr/>
        </p:nvSpPr>
        <p:spPr>
          <a:xfrm rot="4952265">
            <a:off x="419048" y="2470491"/>
            <a:ext cx="1698227" cy="1117742"/>
          </a:xfrm>
          <a:custGeom>
            <a:rect b="b" l="l" r="r" t="t"/>
            <a:pathLst>
              <a:path extrusionOk="0" h="1116650" w="1696568">
                <a:moveTo>
                  <a:pt x="0" y="0"/>
                </a:moveTo>
                <a:lnTo>
                  <a:pt x="1696567" y="0"/>
                </a:lnTo>
                <a:lnTo>
                  <a:pt x="1696567" y="1116650"/>
                </a:lnTo>
                <a:lnTo>
                  <a:pt x="0" y="1116650"/>
                </a:lnTo>
                <a:lnTo>
                  <a:pt x="0" y="0"/>
                </a:lnTo>
                <a:close/>
              </a:path>
            </a:pathLst>
          </a:custGeom>
          <a:blipFill rotWithShape="1">
            <a:blip r:embed="rId5">
              <a:alphaModFix/>
            </a:blip>
            <a:stretch>
              <a:fillRect b="0" l="0" r="0" t="0"/>
            </a:stretch>
          </a:blipFill>
          <a:ln>
            <a:noFill/>
          </a:ln>
        </p:spPr>
      </p:sp>
      <p:sp>
        <p:nvSpPr>
          <p:cNvPr id="15" name="Google Shape;15;p3"/>
          <p:cNvSpPr/>
          <p:nvPr/>
        </p:nvSpPr>
        <p:spPr>
          <a:xfrm>
            <a:off x="16891973" y="-9"/>
            <a:ext cx="1696568" cy="1116650"/>
          </a:xfrm>
          <a:custGeom>
            <a:rect b="b" l="l" r="r" t="t"/>
            <a:pathLst>
              <a:path extrusionOk="0" h="1116650" w="1696568">
                <a:moveTo>
                  <a:pt x="0" y="0"/>
                </a:moveTo>
                <a:lnTo>
                  <a:pt x="1696567" y="0"/>
                </a:lnTo>
                <a:lnTo>
                  <a:pt x="1696567" y="1116650"/>
                </a:lnTo>
                <a:lnTo>
                  <a:pt x="0" y="1116650"/>
                </a:lnTo>
                <a:lnTo>
                  <a:pt x="0" y="0"/>
                </a:lnTo>
                <a:close/>
              </a:path>
            </a:pathLst>
          </a:custGeom>
          <a:blipFill rotWithShape="1">
            <a:blip r:embed="rId5">
              <a:alphaModFix/>
            </a:blip>
            <a:stretch>
              <a:fillRect b="0" l="0" r="0" t="0"/>
            </a:stretch>
          </a:blipFill>
          <a:ln>
            <a:noFill/>
          </a:ln>
        </p:spPr>
      </p:sp>
      <p:sp>
        <p:nvSpPr>
          <p:cNvPr id="16" name="Google Shape;16;p3"/>
          <p:cNvSpPr txBox="1"/>
          <p:nvPr>
            <p:ph type="title"/>
          </p:nvPr>
        </p:nvSpPr>
        <p:spPr>
          <a:xfrm>
            <a:off x="1711350" y="1362050"/>
            <a:ext cx="148653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9000"/>
              <a:buFont typeface="Yeseva One"/>
              <a:buNone/>
              <a:defRPr i="0" sz="9000" u="none" cap="none" strike="noStrike">
                <a:solidFill>
                  <a:schemeClr val="dk1"/>
                </a:solidFill>
                <a:latin typeface="Yeseva One"/>
                <a:ea typeface="Yeseva One"/>
                <a:cs typeface="Yeseva One"/>
                <a:sym typeface="Yeseva One"/>
              </a:defRPr>
            </a:lvl1pPr>
            <a:lvl2pPr lvl="1" rtl="0" algn="ctr">
              <a:spcBef>
                <a:spcPts val="0"/>
              </a:spcBef>
              <a:spcAft>
                <a:spcPts val="0"/>
              </a:spcAft>
              <a:buSzPts val="1400"/>
              <a:buNone/>
              <a:defRPr sz="1800"/>
            </a:lvl2pPr>
            <a:lvl3pPr lvl="2" rtl="0" algn="ctr">
              <a:spcBef>
                <a:spcPts val="0"/>
              </a:spcBef>
              <a:spcAft>
                <a:spcPts val="0"/>
              </a:spcAft>
              <a:buSzPts val="1400"/>
              <a:buNone/>
              <a:defRPr sz="1800"/>
            </a:lvl3pPr>
            <a:lvl4pPr lvl="3" rtl="0" algn="ctr">
              <a:spcBef>
                <a:spcPts val="0"/>
              </a:spcBef>
              <a:spcAft>
                <a:spcPts val="0"/>
              </a:spcAft>
              <a:buSzPts val="1400"/>
              <a:buNone/>
              <a:defRPr sz="1800"/>
            </a:lvl4pPr>
            <a:lvl5pPr lvl="4" rtl="0" algn="ctr">
              <a:spcBef>
                <a:spcPts val="0"/>
              </a:spcBef>
              <a:spcAft>
                <a:spcPts val="0"/>
              </a:spcAft>
              <a:buSzPts val="1400"/>
              <a:buNone/>
              <a:defRPr sz="1800"/>
            </a:lvl5pPr>
            <a:lvl6pPr lvl="5" rtl="0" algn="ctr">
              <a:spcBef>
                <a:spcPts val="0"/>
              </a:spcBef>
              <a:spcAft>
                <a:spcPts val="0"/>
              </a:spcAft>
              <a:buSzPts val="1400"/>
              <a:buNone/>
              <a:defRPr sz="1800"/>
            </a:lvl6pPr>
            <a:lvl7pPr lvl="6" rtl="0" algn="ctr">
              <a:spcBef>
                <a:spcPts val="0"/>
              </a:spcBef>
              <a:spcAft>
                <a:spcPts val="0"/>
              </a:spcAft>
              <a:buSzPts val="1400"/>
              <a:buNone/>
              <a:defRPr sz="1800"/>
            </a:lvl7pPr>
            <a:lvl8pPr lvl="7" rtl="0" algn="ctr">
              <a:spcBef>
                <a:spcPts val="0"/>
              </a:spcBef>
              <a:spcAft>
                <a:spcPts val="0"/>
              </a:spcAft>
              <a:buSzPts val="1400"/>
              <a:buNone/>
              <a:defRPr sz="1800"/>
            </a:lvl8pPr>
            <a:lvl9pPr lvl="8" rtl="0" algn="ctr">
              <a:spcBef>
                <a:spcPts val="0"/>
              </a:spcBef>
              <a:spcAft>
                <a:spcPts val="0"/>
              </a:spcAft>
              <a:buSzPts val="14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pic>
        <p:nvPicPr>
          <p:cNvPr id="18" name="Google Shape;18;p4"/>
          <p:cNvPicPr preferRelativeResize="0"/>
          <p:nvPr/>
        </p:nvPicPr>
        <p:blipFill>
          <a:blip r:embed="rId2">
            <a:alphaModFix/>
          </a:blip>
          <a:stretch>
            <a:fillRect/>
          </a:stretch>
        </p:blipFill>
        <p:spPr>
          <a:xfrm>
            <a:off x="-3938263" y="-2367925"/>
            <a:ext cx="7698586" cy="7438950"/>
          </a:xfrm>
          <a:prstGeom prst="rect">
            <a:avLst/>
          </a:prstGeom>
          <a:noFill/>
          <a:ln>
            <a:noFill/>
          </a:ln>
        </p:spPr>
      </p:pic>
      <p:sp>
        <p:nvSpPr>
          <p:cNvPr id="19" name="Google Shape;19;p4"/>
          <p:cNvSpPr txBox="1"/>
          <p:nvPr>
            <p:ph type="title"/>
          </p:nvPr>
        </p:nvSpPr>
        <p:spPr>
          <a:xfrm>
            <a:off x="1711350" y="1362050"/>
            <a:ext cx="148653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4"/>
          <p:cNvSpPr txBox="1"/>
          <p:nvPr>
            <p:ph idx="1" type="body"/>
          </p:nvPr>
        </p:nvSpPr>
        <p:spPr>
          <a:xfrm>
            <a:off x="5029200" y="422602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21" name="Google Shape;21;p4"/>
          <p:cNvPicPr preferRelativeResize="0"/>
          <p:nvPr/>
        </p:nvPicPr>
        <p:blipFill>
          <a:blip r:embed="rId3">
            <a:alphaModFix/>
          </a:blip>
          <a:stretch>
            <a:fillRect/>
          </a:stretch>
        </p:blipFill>
        <p:spPr>
          <a:xfrm>
            <a:off x="14373225" y="5345342"/>
            <a:ext cx="9863425" cy="9530780"/>
          </a:xfrm>
          <a:prstGeom prst="rect">
            <a:avLst/>
          </a:prstGeom>
          <a:noFill/>
          <a:ln>
            <a:noFill/>
          </a:ln>
        </p:spPr>
      </p:pic>
      <p:sp>
        <p:nvSpPr>
          <p:cNvPr id="22" name="Google Shape;22;p4"/>
          <p:cNvSpPr/>
          <p:nvPr/>
        </p:nvSpPr>
        <p:spPr>
          <a:xfrm rot="-1019221">
            <a:off x="702120" y="8147563"/>
            <a:ext cx="1698571" cy="1117968"/>
          </a:xfrm>
          <a:custGeom>
            <a:rect b="b" l="l" r="r" t="t"/>
            <a:pathLst>
              <a:path extrusionOk="0" h="1116650" w="1696568">
                <a:moveTo>
                  <a:pt x="0" y="0"/>
                </a:moveTo>
                <a:lnTo>
                  <a:pt x="1696567" y="0"/>
                </a:lnTo>
                <a:lnTo>
                  <a:pt x="1696567" y="1116650"/>
                </a:lnTo>
                <a:lnTo>
                  <a:pt x="0" y="1116650"/>
                </a:lnTo>
                <a:lnTo>
                  <a:pt x="0" y="0"/>
                </a:lnTo>
                <a:close/>
              </a:path>
            </a:pathLst>
          </a:custGeom>
          <a:blipFill rotWithShape="1">
            <a:blip r:embed="rId4">
              <a:alphaModFix/>
            </a:blip>
            <a:stretch>
              <a:fillRect b="0" l="0" r="0" t="0"/>
            </a:stretch>
          </a:blipFill>
          <a:ln>
            <a:noFill/>
          </a:ln>
        </p:spPr>
      </p:sp>
      <p:pic>
        <p:nvPicPr>
          <p:cNvPr id="23" name="Google Shape;23;p4"/>
          <p:cNvPicPr preferRelativeResize="0"/>
          <p:nvPr/>
        </p:nvPicPr>
        <p:blipFill>
          <a:blip r:embed="rId5">
            <a:alphaModFix/>
          </a:blip>
          <a:stretch>
            <a:fillRect/>
          </a:stretch>
        </p:blipFill>
        <p:spPr>
          <a:xfrm>
            <a:off x="-1774975" y="314925"/>
            <a:ext cx="3372001" cy="34432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 name="Shape 24"/>
        <p:cNvGrpSpPr/>
        <p:nvPr/>
      </p:nvGrpSpPr>
      <p:grpSpPr>
        <a:xfrm>
          <a:off x="0" y="0"/>
          <a:ext cx="0" cy="0"/>
          <a:chOff x="0" y="0"/>
          <a:chExt cx="0" cy="0"/>
        </a:xfrm>
      </p:grpSpPr>
      <p:sp>
        <p:nvSpPr>
          <p:cNvPr id="25" name="Google Shape;25;p5"/>
          <p:cNvSpPr txBox="1"/>
          <p:nvPr>
            <p:ph idx="1" type="body"/>
          </p:nvPr>
        </p:nvSpPr>
        <p:spPr>
          <a:xfrm>
            <a:off x="5257788" y="63563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sp>
        <p:nvSpPr>
          <p:cNvPr id="26" name="Google Shape;26;p5"/>
          <p:cNvSpPr txBox="1"/>
          <p:nvPr>
            <p:ph type="title"/>
          </p:nvPr>
        </p:nvSpPr>
        <p:spPr>
          <a:xfrm>
            <a:off x="1711350" y="1362050"/>
            <a:ext cx="148653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27" name="Google Shape;27;p5"/>
          <p:cNvPicPr preferRelativeResize="0"/>
          <p:nvPr/>
        </p:nvPicPr>
        <p:blipFill>
          <a:blip r:embed="rId2">
            <a:alphaModFix/>
          </a:blip>
          <a:stretch>
            <a:fillRect/>
          </a:stretch>
        </p:blipFill>
        <p:spPr>
          <a:xfrm rot="-536287">
            <a:off x="15295363" y="5146637"/>
            <a:ext cx="7771170" cy="7509125"/>
          </a:xfrm>
          <a:prstGeom prst="rect">
            <a:avLst/>
          </a:prstGeom>
          <a:noFill/>
          <a:ln>
            <a:noFill/>
          </a:ln>
        </p:spPr>
      </p:pic>
      <p:pic>
        <p:nvPicPr>
          <p:cNvPr id="28" name="Google Shape;28;p5"/>
          <p:cNvPicPr preferRelativeResize="0"/>
          <p:nvPr/>
        </p:nvPicPr>
        <p:blipFill>
          <a:blip r:embed="rId2">
            <a:alphaModFix/>
          </a:blip>
          <a:stretch>
            <a:fillRect/>
          </a:stretch>
        </p:blipFill>
        <p:spPr>
          <a:xfrm>
            <a:off x="-4273338" y="715800"/>
            <a:ext cx="7771171" cy="7509126"/>
          </a:xfrm>
          <a:prstGeom prst="rect">
            <a:avLst/>
          </a:prstGeom>
          <a:noFill/>
          <a:ln>
            <a:noFill/>
          </a:ln>
        </p:spPr>
      </p:pic>
      <p:sp>
        <p:nvSpPr>
          <p:cNvPr id="29" name="Google Shape;29;p5"/>
          <p:cNvSpPr/>
          <p:nvPr/>
        </p:nvSpPr>
        <p:spPr>
          <a:xfrm rot="-587529">
            <a:off x="1740537" y="6583848"/>
            <a:ext cx="1695826" cy="1116161"/>
          </a:xfrm>
          <a:custGeom>
            <a:rect b="b" l="l" r="r" t="t"/>
            <a:pathLst>
              <a:path extrusionOk="0" h="1116650" w="1696568">
                <a:moveTo>
                  <a:pt x="0" y="0"/>
                </a:moveTo>
                <a:lnTo>
                  <a:pt x="1696568" y="0"/>
                </a:lnTo>
                <a:lnTo>
                  <a:pt x="1696568" y="1116650"/>
                </a:lnTo>
                <a:lnTo>
                  <a:pt x="0" y="1116650"/>
                </a:lnTo>
                <a:lnTo>
                  <a:pt x="0" y="0"/>
                </a:lnTo>
                <a:close/>
              </a:path>
            </a:pathLst>
          </a:custGeom>
          <a:blipFill rotWithShape="1">
            <a:blip r:embed="rId3">
              <a:alphaModFix/>
            </a:blip>
            <a:stretch>
              <a:fillRect b="0" l="0" r="0" t="0"/>
            </a:stretch>
          </a:blipFill>
          <a:ln>
            <a:noFill/>
          </a:ln>
        </p:spPr>
      </p:sp>
      <p:sp>
        <p:nvSpPr>
          <p:cNvPr id="30" name="Google Shape;30;p5"/>
          <p:cNvSpPr/>
          <p:nvPr/>
        </p:nvSpPr>
        <p:spPr>
          <a:xfrm rot="6171303">
            <a:off x="16814054" y="8609334"/>
            <a:ext cx="890949" cy="963795"/>
          </a:xfrm>
          <a:custGeom>
            <a:rect b="b" l="l" r="r" t="t"/>
            <a:pathLst>
              <a:path extrusionOk="0" h="963732" w="890891">
                <a:moveTo>
                  <a:pt x="0" y="0"/>
                </a:moveTo>
                <a:lnTo>
                  <a:pt x="890892" y="0"/>
                </a:lnTo>
                <a:lnTo>
                  <a:pt x="890892" y="963733"/>
                </a:lnTo>
                <a:lnTo>
                  <a:pt x="0" y="963733"/>
                </a:lnTo>
                <a:lnTo>
                  <a:pt x="0" y="0"/>
                </a:lnTo>
                <a:close/>
              </a:path>
            </a:pathLst>
          </a:custGeom>
          <a:blipFill rotWithShape="1">
            <a:blip r:embed="rId4">
              <a:alphaModFix/>
            </a:blip>
            <a:stretch>
              <a:fillRect b="0" l="-166453" r="0" t="-62119"/>
            </a:stretch>
          </a:blipFill>
          <a:ln>
            <a:noFill/>
          </a:ln>
        </p:spPr>
      </p:sp>
      <p:sp>
        <p:nvSpPr>
          <p:cNvPr id="31" name="Google Shape;31;p5"/>
          <p:cNvSpPr/>
          <p:nvPr/>
        </p:nvSpPr>
        <p:spPr>
          <a:xfrm rot="6171303">
            <a:off x="17339174" y="7828129"/>
            <a:ext cx="574299" cy="621254"/>
          </a:xfrm>
          <a:custGeom>
            <a:rect b="b" l="l" r="r" t="t"/>
            <a:pathLst>
              <a:path extrusionOk="0" h="621213" w="574261">
                <a:moveTo>
                  <a:pt x="0" y="0"/>
                </a:moveTo>
                <a:lnTo>
                  <a:pt x="574261" y="0"/>
                </a:lnTo>
                <a:lnTo>
                  <a:pt x="574261" y="621213"/>
                </a:lnTo>
                <a:lnTo>
                  <a:pt x="0" y="621213"/>
                </a:lnTo>
                <a:lnTo>
                  <a:pt x="0" y="0"/>
                </a:lnTo>
                <a:close/>
              </a:path>
            </a:pathLst>
          </a:custGeom>
          <a:blipFill rotWithShape="1">
            <a:blip r:embed="rId5">
              <a:alphaModFix/>
            </a:blip>
            <a:stretch>
              <a:fillRect b="0" l="-166453" r="0" t="-62119"/>
            </a:stretch>
          </a:blipFill>
          <a:ln>
            <a:noFill/>
          </a:ln>
        </p:spPr>
      </p:sp>
      <p:pic>
        <p:nvPicPr>
          <p:cNvPr id="32" name="Google Shape;32;p5"/>
          <p:cNvPicPr preferRelativeResize="0"/>
          <p:nvPr/>
        </p:nvPicPr>
        <p:blipFill>
          <a:blip r:embed="rId6">
            <a:alphaModFix/>
          </a:blip>
          <a:stretch>
            <a:fillRect/>
          </a:stretch>
        </p:blipFill>
        <p:spPr>
          <a:xfrm rot="124301">
            <a:off x="15777942" y="3273069"/>
            <a:ext cx="1417700" cy="13575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1711350" y="1362050"/>
            <a:ext cx="148653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3268888" y="3942825"/>
            <a:ext cx="57663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36" name="Google Shape;36;p6"/>
          <p:cNvSpPr txBox="1"/>
          <p:nvPr>
            <p:ph idx="2" type="body"/>
          </p:nvPr>
        </p:nvSpPr>
        <p:spPr>
          <a:xfrm>
            <a:off x="9252811" y="3942825"/>
            <a:ext cx="57663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pic>
        <p:nvPicPr>
          <p:cNvPr id="37" name="Google Shape;37;p6"/>
          <p:cNvPicPr preferRelativeResize="0"/>
          <p:nvPr/>
        </p:nvPicPr>
        <p:blipFill>
          <a:blip r:embed="rId2">
            <a:alphaModFix/>
          </a:blip>
          <a:stretch>
            <a:fillRect/>
          </a:stretch>
        </p:blipFill>
        <p:spPr>
          <a:xfrm>
            <a:off x="-4201425" y="5452201"/>
            <a:ext cx="9182874" cy="9023025"/>
          </a:xfrm>
          <a:prstGeom prst="rect">
            <a:avLst/>
          </a:prstGeom>
          <a:noFill/>
          <a:ln>
            <a:noFill/>
          </a:ln>
        </p:spPr>
      </p:pic>
      <p:pic>
        <p:nvPicPr>
          <p:cNvPr id="38" name="Google Shape;38;p6"/>
          <p:cNvPicPr preferRelativeResize="0"/>
          <p:nvPr/>
        </p:nvPicPr>
        <p:blipFill>
          <a:blip r:embed="rId3">
            <a:alphaModFix/>
          </a:blip>
          <a:stretch>
            <a:fillRect/>
          </a:stretch>
        </p:blipFill>
        <p:spPr>
          <a:xfrm>
            <a:off x="14730559" y="-4489824"/>
            <a:ext cx="8155274" cy="8013765"/>
          </a:xfrm>
          <a:prstGeom prst="rect">
            <a:avLst/>
          </a:prstGeom>
          <a:noFill/>
          <a:ln>
            <a:noFill/>
          </a:ln>
        </p:spPr>
      </p:pic>
      <p:pic>
        <p:nvPicPr>
          <p:cNvPr id="39" name="Google Shape;39;p6"/>
          <p:cNvPicPr preferRelativeResize="0"/>
          <p:nvPr/>
        </p:nvPicPr>
        <p:blipFill>
          <a:blip r:embed="rId4">
            <a:alphaModFix/>
          </a:blip>
          <a:stretch>
            <a:fillRect/>
          </a:stretch>
        </p:blipFill>
        <p:spPr>
          <a:xfrm>
            <a:off x="15783850" y="7856100"/>
            <a:ext cx="3974174" cy="2602490"/>
          </a:xfrm>
          <a:prstGeom prst="rect">
            <a:avLst/>
          </a:prstGeom>
          <a:noFill/>
          <a:ln>
            <a:noFill/>
          </a:ln>
        </p:spPr>
      </p:pic>
      <p:sp>
        <p:nvSpPr>
          <p:cNvPr id="40" name="Google Shape;40;p6"/>
          <p:cNvSpPr/>
          <p:nvPr/>
        </p:nvSpPr>
        <p:spPr>
          <a:xfrm rot="1100666">
            <a:off x="522498" y="8599196"/>
            <a:ext cx="1698031" cy="1117613"/>
          </a:xfrm>
          <a:custGeom>
            <a:rect b="b" l="l" r="r" t="t"/>
            <a:pathLst>
              <a:path extrusionOk="0" h="1116650" w="1696568">
                <a:moveTo>
                  <a:pt x="0" y="0"/>
                </a:moveTo>
                <a:lnTo>
                  <a:pt x="1696567" y="0"/>
                </a:lnTo>
                <a:lnTo>
                  <a:pt x="1696567" y="1116650"/>
                </a:lnTo>
                <a:lnTo>
                  <a:pt x="0" y="1116650"/>
                </a:lnTo>
                <a:lnTo>
                  <a:pt x="0" y="0"/>
                </a:lnTo>
                <a:close/>
              </a:path>
            </a:pathLst>
          </a:custGeom>
          <a:blipFill rotWithShape="1">
            <a:blip r:embed="rId5">
              <a:alphaModFix/>
            </a:blip>
            <a:stretch>
              <a:fillRect b="0" l="0" r="0" t="0"/>
            </a:stretch>
          </a:blipFill>
          <a:ln>
            <a:noFill/>
          </a:ln>
        </p:spPr>
      </p:sp>
      <p:pic>
        <p:nvPicPr>
          <p:cNvPr id="41" name="Google Shape;41;p6"/>
          <p:cNvPicPr preferRelativeResize="0"/>
          <p:nvPr/>
        </p:nvPicPr>
        <p:blipFill>
          <a:blip r:embed="rId6">
            <a:alphaModFix/>
          </a:blip>
          <a:stretch>
            <a:fillRect/>
          </a:stretch>
        </p:blipFill>
        <p:spPr>
          <a:xfrm>
            <a:off x="-4394651" y="-3546851"/>
            <a:ext cx="7526027" cy="73954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2" name="Shape 42"/>
        <p:cNvGrpSpPr/>
        <p:nvPr/>
      </p:nvGrpSpPr>
      <p:grpSpPr>
        <a:xfrm>
          <a:off x="0" y="0"/>
          <a:ext cx="0" cy="0"/>
          <a:chOff x="0" y="0"/>
          <a:chExt cx="0" cy="0"/>
        </a:xfrm>
      </p:grpSpPr>
      <p:pic>
        <p:nvPicPr>
          <p:cNvPr id="43" name="Google Shape;43;p7"/>
          <p:cNvPicPr preferRelativeResize="0"/>
          <p:nvPr/>
        </p:nvPicPr>
        <p:blipFill>
          <a:blip r:embed="rId2">
            <a:alphaModFix/>
          </a:blip>
          <a:stretch>
            <a:fillRect/>
          </a:stretch>
        </p:blipFill>
        <p:spPr>
          <a:xfrm>
            <a:off x="-4051651" y="-4806600"/>
            <a:ext cx="9090200" cy="8783638"/>
          </a:xfrm>
          <a:prstGeom prst="rect">
            <a:avLst/>
          </a:prstGeom>
          <a:noFill/>
          <a:ln>
            <a:noFill/>
          </a:ln>
        </p:spPr>
      </p:pic>
      <p:sp>
        <p:nvSpPr>
          <p:cNvPr id="44" name="Google Shape;44;p7"/>
          <p:cNvSpPr txBox="1"/>
          <p:nvPr>
            <p:ph type="title"/>
          </p:nvPr>
        </p:nvSpPr>
        <p:spPr>
          <a:xfrm>
            <a:off x="1711350" y="1362050"/>
            <a:ext cx="148653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7"/>
          <p:cNvSpPr txBox="1"/>
          <p:nvPr>
            <p:ph idx="1" type="body"/>
          </p:nvPr>
        </p:nvSpPr>
        <p:spPr>
          <a:xfrm>
            <a:off x="3300263" y="4388775"/>
            <a:ext cx="57375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46" name="Google Shape;46;p7"/>
          <p:cNvSpPr txBox="1"/>
          <p:nvPr>
            <p:ph idx="2" type="body"/>
          </p:nvPr>
        </p:nvSpPr>
        <p:spPr>
          <a:xfrm>
            <a:off x="9247530" y="4388775"/>
            <a:ext cx="57402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pic>
        <p:nvPicPr>
          <p:cNvPr id="47" name="Google Shape;47;p7"/>
          <p:cNvPicPr preferRelativeResize="0"/>
          <p:nvPr/>
        </p:nvPicPr>
        <p:blipFill>
          <a:blip r:embed="rId3">
            <a:alphaModFix/>
          </a:blip>
          <a:stretch>
            <a:fillRect/>
          </a:stretch>
        </p:blipFill>
        <p:spPr>
          <a:xfrm>
            <a:off x="12068497" y="3977041"/>
            <a:ext cx="12666552" cy="12633327"/>
          </a:xfrm>
          <a:prstGeom prst="rect">
            <a:avLst/>
          </a:prstGeom>
          <a:noFill/>
          <a:ln>
            <a:noFill/>
          </a:ln>
        </p:spPr>
      </p:pic>
      <p:sp>
        <p:nvSpPr>
          <p:cNvPr id="48" name="Google Shape;48;p7"/>
          <p:cNvSpPr/>
          <p:nvPr/>
        </p:nvSpPr>
        <p:spPr>
          <a:xfrm rot="6171303">
            <a:off x="944959" y="6846665"/>
            <a:ext cx="552067" cy="597205"/>
          </a:xfrm>
          <a:custGeom>
            <a:rect b="b" l="l" r="r" t="t"/>
            <a:pathLst>
              <a:path extrusionOk="0" h="597166" w="552031">
                <a:moveTo>
                  <a:pt x="0" y="0"/>
                </a:moveTo>
                <a:lnTo>
                  <a:pt x="552031" y="0"/>
                </a:lnTo>
                <a:lnTo>
                  <a:pt x="552031" y="597166"/>
                </a:lnTo>
                <a:lnTo>
                  <a:pt x="0" y="597166"/>
                </a:lnTo>
                <a:lnTo>
                  <a:pt x="0" y="0"/>
                </a:lnTo>
                <a:close/>
              </a:path>
            </a:pathLst>
          </a:custGeom>
          <a:blipFill rotWithShape="1">
            <a:blip r:embed="rId4">
              <a:alphaModFix/>
            </a:blip>
            <a:stretch>
              <a:fillRect b="0" l="-166453" r="0" t="-62119"/>
            </a:stretch>
          </a:blipFill>
          <a:ln>
            <a:noFill/>
          </a:ln>
        </p:spPr>
      </p:sp>
      <p:sp>
        <p:nvSpPr>
          <p:cNvPr id="49" name="Google Shape;49;p7"/>
          <p:cNvSpPr/>
          <p:nvPr/>
        </p:nvSpPr>
        <p:spPr>
          <a:xfrm rot="7679289">
            <a:off x="16334615" y="-1552982"/>
            <a:ext cx="2939995" cy="3180375"/>
          </a:xfrm>
          <a:custGeom>
            <a:rect b="b" l="l" r="r" t="t"/>
            <a:pathLst>
              <a:path extrusionOk="0" h="3182952" w="2942377">
                <a:moveTo>
                  <a:pt x="0" y="0"/>
                </a:moveTo>
                <a:lnTo>
                  <a:pt x="2942377" y="0"/>
                </a:lnTo>
                <a:lnTo>
                  <a:pt x="2942377" y="3182952"/>
                </a:lnTo>
                <a:lnTo>
                  <a:pt x="0" y="3182952"/>
                </a:lnTo>
                <a:lnTo>
                  <a:pt x="0" y="0"/>
                </a:lnTo>
                <a:close/>
              </a:path>
            </a:pathLst>
          </a:custGeom>
          <a:blipFill rotWithShape="1">
            <a:blip r:embed="rId5">
              <a:alphaModFix/>
            </a:blip>
            <a:stretch>
              <a:fillRect b="0" l="-166453" r="0" t="-62119"/>
            </a:stretch>
          </a:blipFill>
          <a:ln>
            <a:noFill/>
          </a:ln>
        </p:spPr>
      </p:sp>
      <p:sp>
        <p:nvSpPr>
          <p:cNvPr id="50" name="Google Shape;50;p7"/>
          <p:cNvSpPr/>
          <p:nvPr/>
        </p:nvSpPr>
        <p:spPr>
          <a:xfrm rot="6171303">
            <a:off x="1090276" y="5698716"/>
            <a:ext cx="966993" cy="1046057"/>
          </a:xfrm>
          <a:custGeom>
            <a:rect b="b" l="l" r="r" t="t"/>
            <a:pathLst>
              <a:path extrusionOk="0" h="1045988" w="966930">
                <a:moveTo>
                  <a:pt x="0" y="0"/>
                </a:moveTo>
                <a:lnTo>
                  <a:pt x="966930" y="0"/>
                </a:lnTo>
                <a:lnTo>
                  <a:pt x="966930" y="1045988"/>
                </a:lnTo>
                <a:lnTo>
                  <a:pt x="0" y="1045988"/>
                </a:lnTo>
                <a:lnTo>
                  <a:pt x="0" y="0"/>
                </a:lnTo>
                <a:close/>
              </a:path>
            </a:pathLst>
          </a:custGeom>
          <a:blipFill rotWithShape="1">
            <a:blip r:embed="rId4">
              <a:alphaModFix/>
            </a:blip>
            <a:stretch>
              <a:fillRect b="0" l="-166453" r="0" t="-62119"/>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 name="Shape 51"/>
        <p:cNvGrpSpPr/>
        <p:nvPr/>
      </p:nvGrpSpPr>
      <p:grpSpPr>
        <a:xfrm>
          <a:off x="0" y="0"/>
          <a:ext cx="0" cy="0"/>
          <a:chOff x="0" y="0"/>
          <a:chExt cx="0" cy="0"/>
        </a:xfrm>
      </p:grpSpPr>
      <p:sp>
        <p:nvSpPr>
          <p:cNvPr id="52" name="Google Shape;52;p8"/>
          <p:cNvSpPr txBox="1"/>
          <p:nvPr>
            <p:ph type="title"/>
          </p:nvPr>
        </p:nvSpPr>
        <p:spPr>
          <a:xfrm>
            <a:off x="1711350" y="1362050"/>
            <a:ext cx="148653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53" name="Google Shape;53;p8"/>
          <p:cNvPicPr preferRelativeResize="0"/>
          <p:nvPr/>
        </p:nvPicPr>
        <p:blipFill>
          <a:blip r:embed="rId2">
            <a:alphaModFix/>
          </a:blip>
          <a:stretch>
            <a:fillRect/>
          </a:stretch>
        </p:blipFill>
        <p:spPr>
          <a:xfrm>
            <a:off x="14283187" y="-1768952"/>
            <a:ext cx="6825200" cy="6966900"/>
          </a:xfrm>
          <a:prstGeom prst="rect">
            <a:avLst/>
          </a:prstGeom>
          <a:noFill/>
          <a:ln>
            <a:noFill/>
          </a:ln>
        </p:spPr>
      </p:pic>
      <p:pic>
        <p:nvPicPr>
          <p:cNvPr id="54" name="Google Shape;54;p8"/>
          <p:cNvPicPr preferRelativeResize="0"/>
          <p:nvPr/>
        </p:nvPicPr>
        <p:blipFill>
          <a:blip r:embed="rId3">
            <a:alphaModFix/>
          </a:blip>
          <a:stretch>
            <a:fillRect/>
          </a:stretch>
        </p:blipFill>
        <p:spPr>
          <a:xfrm>
            <a:off x="-2020875" y="7166572"/>
            <a:ext cx="5277511" cy="52143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5" name="Shape 55"/>
        <p:cNvGrpSpPr/>
        <p:nvPr/>
      </p:nvGrpSpPr>
      <p:grpSpPr>
        <a:xfrm>
          <a:off x="0" y="0"/>
          <a:ext cx="0" cy="0"/>
          <a:chOff x="0" y="0"/>
          <a:chExt cx="0" cy="0"/>
        </a:xfrm>
      </p:grpSpPr>
      <p:pic>
        <p:nvPicPr>
          <p:cNvPr id="56" name="Google Shape;56;p9"/>
          <p:cNvPicPr preferRelativeResize="0"/>
          <p:nvPr/>
        </p:nvPicPr>
        <p:blipFill>
          <a:blip r:embed="rId2">
            <a:alphaModFix/>
          </a:blip>
          <a:stretch>
            <a:fillRect/>
          </a:stretch>
        </p:blipFill>
        <p:spPr>
          <a:xfrm>
            <a:off x="-4718436" y="-2391153"/>
            <a:ext cx="9099551" cy="9434529"/>
          </a:xfrm>
          <a:prstGeom prst="rect">
            <a:avLst/>
          </a:prstGeom>
          <a:noFill/>
          <a:ln>
            <a:noFill/>
          </a:ln>
        </p:spPr>
      </p:pic>
      <p:sp>
        <p:nvSpPr>
          <p:cNvPr id="57" name="Google Shape;57;p9"/>
          <p:cNvSpPr txBox="1"/>
          <p:nvPr>
            <p:ph idx="1" type="body"/>
          </p:nvPr>
        </p:nvSpPr>
        <p:spPr>
          <a:xfrm>
            <a:off x="8234575" y="4138150"/>
            <a:ext cx="6470100" cy="42990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58" name="Google Shape;58;p9"/>
          <p:cNvSpPr txBox="1"/>
          <p:nvPr>
            <p:ph idx="2" type="body"/>
          </p:nvPr>
        </p:nvSpPr>
        <p:spPr>
          <a:xfrm>
            <a:off x="2219075" y="4138150"/>
            <a:ext cx="56229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
        <p:nvSpPr>
          <p:cNvPr id="59" name="Google Shape;59;p9"/>
          <p:cNvSpPr txBox="1"/>
          <p:nvPr>
            <p:ph type="title"/>
          </p:nvPr>
        </p:nvSpPr>
        <p:spPr>
          <a:xfrm>
            <a:off x="1711350" y="1362050"/>
            <a:ext cx="148653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60" name="Google Shape;60;p9"/>
          <p:cNvPicPr preferRelativeResize="0"/>
          <p:nvPr/>
        </p:nvPicPr>
        <p:blipFill>
          <a:blip r:embed="rId3">
            <a:alphaModFix/>
          </a:blip>
          <a:stretch>
            <a:fillRect/>
          </a:stretch>
        </p:blipFill>
        <p:spPr>
          <a:xfrm>
            <a:off x="13906875" y="5337396"/>
            <a:ext cx="8332576" cy="8015253"/>
          </a:xfrm>
          <a:prstGeom prst="rect">
            <a:avLst/>
          </a:prstGeom>
          <a:noFill/>
          <a:ln>
            <a:noFill/>
          </a:ln>
        </p:spPr>
      </p:pic>
      <p:sp>
        <p:nvSpPr>
          <p:cNvPr id="61" name="Google Shape;61;p9"/>
          <p:cNvSpPr/>
          <p:nvPr/>
        </p:nvSpPr>
        <p:spPr>
          <a:xfrm rot="700492">
            <a:off x="919242" y="8272004"/>
            <a:ext cx="1598958" cy="1052405"/>
          </a:xfrm>
          <a:custGeom>
            <a:rect b="b" l="l" r="r" t="t"/>
            <a:pathLst>
              <a:path extrusionOk="0" h="1051666" w="1597835">
                <a:moveTo>
                  <a:pt x="0" y="0"/>
                </a:moveTo>
                <a:lnTo>
                  <a:pt x="1597834" y="0"/>
                </a:lnTo>
                <a:lnTo>
                  <a:pt x="1597834" y="1051665"/>
                </a:lnTo>
                <a:lnTo>
                  <a:pt x="0" y="1051665"/>
                </a:lnTo>
                <a:lnTo>
                  <a:pt x="0" y="0"/>
                </a:lnTo>
                <a:close/>
              </a:path>
            </a:pathLst>
          </a:custGeom>
          <a:blipFill rotWithShape="1">
            <a:blip r:embed="rId4">
              <a:alphaModFix/>
            </a:blip>
            <a:stretch>
              <a:fillRect b="0" l="0" r="0" t="0"/>
            </a:stretch>
          </a:blipFill>
          <a:ln>
            <a:noFill/>
          </a:ln>
        </p:spPr>
      </p:sp>
      <p:sp>
        <p:nvSpPr>
          <p:cNvPr id="62" name="Google Shape;62;p9"/>
          <p:cNvSpPr/>
          <p:nvPr/>
        </p:nvSpPr>
        <p:spPr>
          <a:xfrm rot="-9206097">
            <a:off x="16418353" y="747900"/>
            <a:ext cx="1133332" cy="745939"/>
          </a:xfrm>
          <a:custGeom>
            <a:rect b="b" l="l" r="r" t="t"/>
            <a:pathLst>
              <a:path extrusionOk="0" h="745462" w="1132607">
                <a:moveTo>
                  <a:pt x="0" y="0"/>
                </a:moveTo>
                <a:lnTo>
                  <a:pt x="1132607" y="0"/>
                </a:lnTo>
                <a:lnTo>
                  <a:pt x="1132607" y="745461"/>
                </a:lnTo>
                <a:lnTo>
                  <a:pt x="0" y="745461"/>
                </a:lnTo>
                <a:lnTo>
                  <a:pt x="0" y="0"/>
                </a:lnTo>
                <a:close/>
              </a:path>
            </a:pathLst>
          </a:custGeom>
          <a:blipFill rotWithShape="1">
            <a:blip r:embed="rId5">
              <a:alphaModFix/>
            </a:blip>
            <a:stretch>
              <a:fillRect b="0" l="0" r="0" t="0"/>
            </a:stretch>
          </a:blipFill>
          <a:ln>
            <a:noFill/>
          </a:ln>
        </p:spPr>
      </p:sp>
      <p:sp>
        <p:nvSpPr>
          <p:cNvPr id="63" name="Google Shape;63;p9"/>
          <p:cNvSpPr/>
          <p:nvPr/>
        </p:nvSpPr>
        <p:spPr>
          <a:xfrm rot="6171303">
            <a:off x="16688139" y="7176659"/>
            <a:ext cx="1060098" cy="1146773"/>
          </a:xfrm>
          <a:custGeom>
            <a:rect b="b" l="l" r="r" t="t"/>
            <a:pathLst>
              <a:path extrusionOk="0" h="1146698" w="1060028">
                <a:moveTo>
                  <a:pt x="0" y="0"/>
                </a:moveTo>
                <a:lnTo>
                  <a:pt x="1060028" y="0"/>
                </a:lnTo>
                <a:lnTo>
                  <a:pt x="1060028" y="1146698"/>
                </a:lnTo>
                <a:lnTo>
                  <a:pt x="0" y="1146698"/>
                </a:lnTo>
                <a:lnTo>
                  <a:pt x="0" y="0"/>
                </a:lnTo>
                <a:close/>
              </a:path>
            </a:pathLst>
          </a:custGeom>
          <a:blipFill rotWithShape="1">
            <a:blip r:embed="rId6">
              <a:alphaModFix/>
            </a:blip>
            <a:stretch>
              <a:fillRect b="0" l="-166453" r="0" t="-62119"/>
            </a:stretch>
          </a:blipFill>
          <a:ln>
            <a:noFill/>
          </a:ln>
        </p:spPr>
      </p:sp>
      <p:sp>
        <p:nvSpPr>
          <p:cNvPr id="64" name="Google Shape;64;p9"/>
          <p:cNvSpPr/>
          <p:nvPr/>
        </p:nvSpPr>
        <p:spPr>
          <a:xfrm rot="6171303">
            <a:off x="16707036" y="8742653"/>
            <a:ext cx="835622" cy="903944"/>
          </a:xfrm>
          <a:custGeom>
            <a:rect b="b" l="l" r="r" t="t"/>
            <a:pathLst>
              <a:path extrusionOk="0" h="903885" w="835567">
                <a:moveTo>
                  <a:pt x="0" y="0"/>
                </a:moveTo>
                <a:lnTo>
                  <a:pt x="835567" y="0"/>
                </a:lnTo>
                <a:lnTo>
                  <a:pt x="835567" y="903884"/>
                </a:lnTo>
                <a:lnTo>
                  <a:pt x="0" y="903884"/>
                </a:lnTo>
                <a:lnTo>
                  <a:pt x="0" y="0"/>
                </a:lnTo>
                <a:close/>
              </a:path>
            </a:pathLst>
          </a:custGeom>
          <a:blipFill rotWithShape="1">
            <a:blip r:embed="rId7">
              <a:alphaModFix/>
            </a:blip>
            <a:stretch>
              <a:fillRect b="0" l="-166453" r="0" t="-62119"/>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pic>
        <p:nvPicPr>
          <p:cNvPr id="66" name="Google Shape;66;p10"/>
          <p:cNvPicPr preferRelativeResize="0"/>
          <p:nvPr/>
        </p:nvPicPr>
        <p:blipFill>
          <a:blip r:embed="rId2">
            <a:alphaModFix/>
          </a:blip>
          <a:stretch>
            <a:fillRect/>
          </a:stretch>
        </p:blipFill>
        <p:spPr>
          <a:xfrm>
            <a:off x="13318800" y="-4878237"/>
            <a:ext cx="9633999" cy="10015366"/>
          </a:xfrm>
          <a:prstGeom prst="rect">
            <a:avLst/>
          </a:prstGeom>
          <a:noFill/>
          <a:ln>
            <a:noFill/>
          </a:ln>
        </p:spPr>
      </p:pic>
      <p:sp>
        <p:nvSpPr>
          <p:cNvPr id="67" name="Google Shape;67;p10"/>
          <p:cNvSpPr/>
          <p:nvPr>
            <p:ph idx="2" type="pic"/>
          </p:nvPr>
        </p:nvSpPr>
        <p:spPr>
          <a:xfrm>
            <a:off x="9695438" y="4474250"/>
            <a:ext cx="5486400" cy="4114800"/>
          </a:xfrm>
          <a:prstGeom prst="rect">
            <a:avLst/>
          </a:prstGeom>
          <a:noFill/>
          <a:ln>
            <a:noFill/>
          </a:ln>
        </p:spPr>
      </p:sp>
      <p:sp>
        <p:nvSpPr>
          <p:cNvPr id="68" name="Google Shape;68;p10"/>
          <p:cNvSpPr txBox="1"/>
          <p:nvPr>
            <p:ph idx="1" type="body"/>
          </p:nvPr>
        </p:nvSpPr>
        <p:spPr>
          <a:xfrm>
            <a:off x="2949138" y="47410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
        <p:nvSpPr>
          <p:cNvPr id="69" name="Google Shape;69;p10"/>
          <p:cNvSpPr txBox="1"/>
          <p:nvPr>
            <p:ph type="title"/>
          </p:nvPr>
        </p:nvSpPr>
        <p:spPr>
          <a:xfrm>
            <a:off x="1711350" y="1362050"/>
            <a:ext cx="148653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70" name="Google Shape;70;p10"/>
          <p:cNvPicPr preferRelativeResize="0"/>
          <p:nvPr/>
        </p:nvPicPr>
        <p:blipFill>
          <a:blip r:embed="rId3">
            <a:alphaModFix/>
          </a:blip>
          <a:stretch>
            <a:fillRect/>
          </a:stretch>
        </p:blipFill>
        <p:spPr>
          <a:xfrm>
            <a:off x="-4171450" y="5656725"/>
            <a:ext cx="9109799" cy="9121600"/>
          </a:xfrm>
          <a:prstGeom prst="rect">
            <a:avLst/>
          </a:prstGeom>
          <a:noFill/>
          <a:ln>
            <a:noFill/>
          </a:ln>
        </p:spPr>
      </p:pic>
      <p:sp>
        <p:nvSpPr>
          <p:cNvPr id="71" name="Google Shape;71;p10"/>
          <p:cNvSpPr/>
          <p:nvPr/>
        </p:nvSpPr>
        <p:spPr>
          <a:xfrm rot="-5400000">
            <a:off x="16161731" y="1028700"/>
            <a:ext cx="1696568" cy="1116650"/>
          </a:xfrm>
          <a:custGeom>
            <a:rect b="b" l="l" r="r" t="t"/>
            <a:pathLst>
              <a:path extrusionOk="0" h="1116650" w="1696568">
                <a:moveTo>
                  <a:pt x="0" y="0"/>
                </a:moveTo>
                <a:lnTo>
                  <a:pt x="1696568" y="0"/>
                </a:lnTo>
                <a:lnTo>
                  <a:pt x="1696568" y="1116650"/>
                </a:lnTo>
                <a:lnTo>
                  <a:pt x="0" y="1116650"/>
                </a:lnTo>
                <a:lnTo>
                  <a:pt x="0" y="0"/>
                </a:lnTo>
                <a:close/>
              </a:path>
            </a:pathLst>
          </a:custGeom>
          <a:blipFill rotWithShape="1">
            <a:blip r:embed="rId4">
              <a:alphaModFix/>
            </a:blip>
            <a:stretch>
              <a:fillRect b="0" l="0" r="0" t="0"/>
            </a:stretch>
          </a:blipFill>
          <a:ln>
            <a:noFill/>
          </a:ln>
        </p:spPr>
      </p:sp>
      <p:sp>
        <p:nvSpPr>
          <p:cNvPr id="72" name="Google Shape;72;p10"/>
          <p:cNvSpPr/>
          <p:nvPr/>
        </p:nvSpPr>
        <p:spPr>
          <a:xfrm rot="6171303">
            <a:off x="1138298" y="8832509"/>
            <a:ext cx="788012" cy="852441"/>
          </a:xfrm>
          <a:custGeom>
            <a:rect b="b" l="l" r="r" t="t"/>
            <a:pathLst>
              <a:path extrusionOk="0" h="852385" w="787960">
                <a:moveTo>
                  <a:pt x="0" y="0"/>
                </a:moveTo>
                <a:lnTo>
                  <a:pt x="787960" y="0"/>
                </a:lnTo>
                <a:lnTo>
                  <a:pt x="787960" y="852384"/>
                </a:lnTo>
                <a:lnTo>
                  <a:pt x="0" y="852384"/>
                </a:lnTo>
                <a:lnTo>
                  <a:pt x="0" y="0"/>
                </a:lnTo>
                <a:close/>
              </a:path>
            </a:pathLst>
          </a:custGeom>
          <a:blipFill rotWithShape="1">
            <a:blip r:embed="rId5">
              <a:alphaModFix/>
            </a:blip>
            <a:stretch>
              <a:fillRect b="0" l="-166453" r="0" t="-62119"/>
            </a:stretch>
          </a:blipFill>
          <a:ln>
            <a:noFill/>
          </a:ln>
        </p:spPr>
      </p:sp>
      <p:sp>
        <p:nvSpPr>
          <p:cNvPr id="73" name="Google Shape;73;p10"/>
          <p:cNvSpPr/>
          <p:nvPr/>
        </p:nvSpPr>
        <p:spPr>
          <a:xfrm rot="6171303">
            <a:off x="1105197" y="8186299"/>
            <a:ext cx="516184" cy="558389"/>
          </a:xfrm>
          <a:custGeom>
            <a:rect b="b" l="l" r="r" t="t"/>
            <a:pathLst>
              <a:path extrusionOk="0" h="558352" w="516150">
                <a:moveTo>
                  <a:pt x="0" y="0"/>
                </a:moveTo>
                <a:lnTo>
                  <a:pt x="516150" y="0"/>
                </a:lnTo>
                <a:lnTo>
                  <a:pt x="516150" y="558352"/>
                </a:lnTo>
                <a:lnTo>
                  <a:pt x="0" y="558352"/>
                </a:lnTo>
                <a:lnTo>
                  <a:pt x="0" y="0"/>
                </a:lnTo>
                <a:close/>
              </a:path>
            </a:pathLst>
          </a:custGeom>
          <a:blipFill rotWithShape="1">
            <a:blip r:embed="rId6">
              <a:alphaModFix/>
            </a:blip>
            <a:stretch>
              <a:fillRect b="0" l="-166453" r="0" t="-62119"/>
            </a:stretch>
          </a:blip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711350" y="1362050"/>
            <a:ext cx="148653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accent2"/>
              </a:buClr>
              <a:buSzPts val="9000"/>
              <a:buFont typeface="Yeseva One"/>
              <a:buNone/>
              <a:defRPr i="0" sz="9000" u="none" cap="none" strike="noStrike">
                <a:solidFill>
                  <a:schemeClr val="accent2"/>
                </a:solidFill>
                <a:latin typeface="Yeseva One"/>
                <a:ea typeface="Yeseva One"/>
                <a:cs typeface="Yeseva One"/>
                <a:sym typeface="Yeseva One"/>
              </a:defRPr>
            </a:lvl1pPr>
            <a:lvl2pPr lvl="1" algn="ctr">
              <a:spcBef>
                <a:spcPts val="0"/>
              </a:spcBef>
              <a:spcAft>
                <a:spcPts val="0"/>
              </a:spcAft>
              <a:buClr>
                <a:schemeClr val="accent2"/>
              </a:buClr>
              <a:buSzPts val="1400"/>
              <a:buNone/>
              <a:defRPr sz="1800">
                <a:solidFill>
                  <a:schemeClr val="accent2"/>
                </a:solidFill>
              </a:defRPr>
            </a:lvl2pPr>
            <a:lvl3pPr lvl="2" algn="ctr">
              <a:spcBef>
                <a:spcPts val="0"/>
              </a:spcBef>
              <a:spcAft>
                <a:spcPts val="0"/>
              </a:spcAft>
              <a:buClr>
                <a:schemeClr val="accent2"/>
              </a:buClr>
              <a:buSzPts val="1400"/>
              <a:buNone/>
              <a:defRPr sz="1800">
                <a:solidFill>
                  <a:schemeClr val="accent2"/>
                </a:solidFill>
              </a:defRPr>
            </a:lvl3pPr>
            <a:lvl4pPr lvl="3" algn="ctr">
              <a:spcBef>
                <a:spcPts val="0"/>
              </a:spcBef>
              <a:spcAft>
                <a:spcPts val="0"/>
              </a:spcAft>
              <a:buClr>
                <a:schemeClr val="accent2"/>
              </a:buClr>
              <a:buSzPts val="1400"/>
              <a:buNone/>
              <a:defRPr sz="1800">
                <a:solidFill>
                  <a:schemeClr val="accent2"/>
                </a:solidFill>
              </a:defRPr>
            </a:lvl4pPr>
            <a:lvl5pPr lvl="4" algn="ctr">
              <a:spcBef>
                <a:spcPts val="0"/>
              </a:spcBef>
              <a:spcAft>
                <a:spcPts val="0"/>
              </a:spcAft>
              <a:buClr>
                <a:schemeClr val="accent2"/>
              </a:buClr>
              <a:buSzPts val="1400"/>
              <a:buNone/>
              <a:defRPr sz="1800">
                <a:solidFill>
                  <a:schemeClr val="accent2"/>
                </a:solidFill>
              </a:defRPr>
            </a:lvl5pPr>
            <a:lvl6pPr lvl="5" algn="ctr">
              <a:spcBef>
                <a:spcPts val="0"/>
              </a:spcBef>
              <a:spcAft>
                <a:spcPts val="0"/>
              </a:spcAft>
              <a:buClr>
                <a:schemeClr val="accent2"/>
              </a:buClr>
              <a:buSzPts val="1400"/>
              <a:buNone/>
              <a:defRPr sz="1800">
                <a:solidFill>
                  <a:schemeClr val="accent2"/>
                </a:solidFill>
              </a:defRPr>
            </a:lvl6pPr>
            <a:lvl7pPr lvl="6" algn="ctr">
              <a:spcBef>
                <a:spcPts val="0"/>
              </a:spcBef>
              <a:spcAft>
                <a:spcPts val="0"/>
              </a:spcAft>
              <a:buClr>
                <a:schemeClr val="accent2"/>
              </a:buClr>
              <a:buSzPts val="1400"/>
              <a:buNone/>
              <a:defRPr sz="1800">
                <a:solidFill>
                  <a:schemeClr val="accent2"/>
                </a:solidFill>
              </a:defRPr>
            </a:lvl7pPr>
            <a:lvl8pPr lvl="7" algn="ctr">
              <a:spcBef>
                <a:spcPts val="0"/>
              </a:spcBef>
              <a:spcAft>
                <a:spcPts val="0"/>
              </a:spcAft>
              <a:buClr>
                <a:schemeClr val="accent2"/>
              </a:buClr>
              <a:buSzPts val="1400"/>
              <a:buNone/>
              <a:defRPr sz="1800">
                <a:solidFill>
                  <a:schemeClr val="accent2"/>
                </a:solidFill>
              </a:defRPr>
            </a:lvl8pPr>
            <a:lvl9pPr lvl="8" algn="ctr">
              <a:spcBef>
                <a:spcPts val="0"/>
              </a:spcBef>
              <a:spcAft>
                <a:spcPts val="0"/>
              </a:spcAft>
              <a:buClr>
                <a:schemeClr val="accent2"/>
              </a:buClr>
              <a:buSzPts val="1400"/>
              <a:buNone/>
              <a:defRPr sz="1800">
                <a:solidFill>
                  <a:schemeClr val="accent2"/>
                </a:solidFill>
              </a:defRPr>
            </a:lvl9pPr>
          </a:lstStyle>
          <a:p/>
        </p:txBody>
      </p:sp>
      <p:sp>
        <p:nvSpPr>
          <p:cNvPr id="7" name="Google Shape;7;p1"/>
          <p:cNvSpPr txBox="1"/>
          <p:nvPr>
            <p:ph idx="1" type="body"/>
          </p:nvPr>
        </p:nvSpPr>
        <p:spPr>
          <a:xfrm>
            <a:off x="5029200" y="4226025"/>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dk1"/>
              </a:buClr>
              <a:buSzPts val="2400"/>
              <a:buFont typeface="Yeseva One"/>
              <a:buChar char="•"/>
              <a:defRPr i="0" sz="2400" u="none" cap="none" strike="noStrike">
                <a:solidFill>
                  <a:schemeClr val="dk1"/>
                </a:solidFill>
                <a:latin typeface="Yeseva One"/>
                <a:ea typeface="Yeseva One"/>
                <a:cs typeface="Yeseva One"/>
                <a:sym typeface="Yeseva One"/>
              </a:defRPr>
            </a:lvl1pPr>
            <a:lvl2pPr indent="-381000" lvl="1" marL="914400" marR="0" rtl="0" algn="l">
              <a:spcBef>
                <a:spcPts val="560"/>
              </a:spcBef>
              <a:spcAft>
                <a:spcPts val="0"/>
              </a:spcAft>
              <a:buClr>
                <a:schemeClr val="dk1"/>
              </a:buClr>
              <a:buSzPts val="2400"/>
              <a:buFont typeface="Yeseva One"/>
              <a:buChar char="–"/>
              <a:defRPr i="0" sz="2400" u="none" cap="none" strike="noStrike">
                <a:solidFill>
                  <a:schemeClr val="dk1"/>
                </a:solidFill>
                <a:latin typeface="Yeseva One"/>
                <a:ea typeface="Yeseva One"/>
                <a:cs typeface="Yeseva One"/>
                <a:sym typeface="Yeseva One"/>
              </a:defRPr>
            </a:lvl2pPr>
            <a:lvl3pPr indent="-381000" lvl="2" marL="1371600" marR="0" rtl="0" algn="l">
              <a:spcBef>
                <a:spcPts val="480"/>
              </a:spcBef>
              <a:spcAft>
                <a:spcPts val="0"/>
              </a:spcAft>
              <a:buClr>
                <a:schemeClr val="dk1"/>
              </a:buClr>
              <a:buSzPts val="2400"/>
              <a:buFont typeface="Yeseva One"/>
              <a:buChar char="•"/>
              <a:defRPr i="0" sz="2400" u="none" cap="none" strike="noStrike">
                <a:solidFill>
                  <a:schemeClr val="dk1"/>
                </a:solidFill>
                <a:latin typeface="Yeseva One"/>
                <a:ea typeface="Yeseva One"/>
                <a:cs typeface="Yeseva One"/>
                <a:sym typeface="Yeseva One"/>
              </a:defRPr>
            </a:lvl3pPr>
            <a:lvl4pPr indent="-381000" lvl="3" marL="1828800" marR="0" rtl="0" algn="l">
              <a:spcBef>
                <a:spcPts val="400"/>
              </a:spcBef>
              <a:spcAft>
                <a:spcPts val="0"/>
              </a:spcAft>
              <a:buClr>
                <a:schemeClr val="dk1"/>
              </a:buClr>
              <a:buSzPts val="2400"/>
              <a:buFont typeface="Yeseva One"/>
              <a:buChar char="–"/>
              <a:defRPr i="0" sz="2400" u="none" cap="none" strike="noStrike">
                <a:solidFill>
                  <a:schemeClr val="dk1"/>
                </a:solidFill>
                <a:latin typeface="Yeseva One"/>
                <a:ea typeface="Yeseva One"/>
                <a:cs typeface="Yeseva One"/>
                <a:sym typeface="Yeseva One"/>
              </a:defRPr>
            </a:lvl4pPr>
            <a:lvl5pPr indent="-381000" lvl="4" marL="2286000" marR="0" rtl="0" algn="l">
              <a:spcBef>
                <a:spcPts val="400"/>
              </a:spcBef>
              <a:spcAft>
                <a:spcPts val="0"/>
              </a:spcAft>
              <a:buClr>
                <a:schemeClr val="dk1"/>
              </a:buClr>
              <a:buSzPts val="2400"/>
              <a:buFont typeface="Yeseva One"/>
              <a:buChar char="»"/>
              <a:defRPr i="0" sz="2400" u="none" cap="none" strike="noStrike">
                <a:solidFill>
                  <a:schemeClr val="dk1"/>
                </a:solidFill>
                <a:latin typeface="Yeseva One"/>
                <a:ea typeface="Yeseva One"/>
                <a:cs typeface="Yeseva One"/>
                <a:sym typeface="Yeseva One"/>
              </a:defRPr>
            </a:lvl5pPr>
            <a:lvl6pPr indent="-381000" lvl="5" marL="2743200" marR="0" rtl="0" algn="l">
              <a:spcBef>
                <a:spcPts val="400"/>
              </a:spcBef>
              <a:spcAft>
                <a:spcPts val="0"/>
              </a:spcAft>
              <a:buClr>
                <a:schemeClr val="dk1"/>
              </a:buClr>
              <a:buSzPts val="2400"/>
              <a:buFont typeface="Yeseva One"/>
              <a:buChar char="•"/>
              <a:defRPr i="0" sz="2400" u="none" cap="none" strike="noStrike">
                <a:solidFill>
                  <a:schemeClr val="dk1"/>
                </a:solidFill>
                <a:latin typeface="Yeseva One"/>
                <a:ea typeface="Yeseva One"/>
                <a:cs typeface="Yeseva One"/>
                <a:sym typeface="Yeseva One"/>
              </a:defRPr>
            </a:lvl6pPr>
            <a:lvl7pPr indent="-381000" lvl="6" marL="3200400" marR="0" rtl="0" algn="l">
              <a:spcBef>
                <a:spcPts val="400"/>
              </a:spcBef>
              <a:spcAft>
                <a:spcPts val="0"/>
              </a:spcAft>
              <a:buClr>
                <a:schemeClr val="dk1"/>
              </a:buClr>
              <a:buSzPts val="2400"/>
              <a:buFont typeface="Yeseva One"/>
              <a:buChar char="•"/>
              <a:defRPr i="0" sz="2400" u="none" cap="none" strike="noStrike">
                <a:solidFill>
                  <a:schemeClr val="dk1"/>
                </a:solidFill>
                <a:latin typeface="Yeseva One"/>
                <a:ea typeface="Yeseva One"/>
                <a:cs typeface="Yeseva One"/>
                <a:sym typeface="Yeseva One"/>
              </a:defRPr>
            </a:lvl7pPr>
            <a:lvl8pPr indent="-381000" lvl="7" marL="3657600" marR="0" rtl="0" algn="l">
              <a:spcBef>
                <a:spcPts val="400"/>
              </a:spcBef>
              <a:spcAft>
                <a:spcPts val="0"/>
              </a:spcAft>
              <a:buClr>
                <a:schemeClr val="dk1"/>
              </a:buClr>
              <a:buSzPts val="2400"/>
              <a:buFont typeface="Yeseva One"/>
              <a:buChar char="•"/>
              <a:defRPr i="0" sz="2400" u="none" cap="none" strike="noStrike">
                <a:solidFill>
                  <a:schemeClr val="dk1"/>
                </a:solidFill>
                <a:latin typeface="Yeseva One"/>
                <a:ea typeface="Yeseva One"/>
                <a:cs typeface="Yeseva One"/>
                <a:sym typeface="Yeseva One"/>
              </a:defRPr>
            </a:lvl8pPr>
            <a:lvl9pPr indent="-381000" lvl="8" marL="4114800" marR="0" rtl="0" algn="l">
              <a:spcBef>
                <a:spcPts val="400"/>
              </a:spcBef>
              <a:spcAft>
                <a:spcPts val="0"/>
              </a:spcAft>
              <a:buClr>
                <a:schemeClr val="dk1"/>
              </a:buClr>
              <a:buSzPts val="2400"/>
              <a:buFont typeface="Yeseva One"/>
              <a:buChar char="•"/>
              <a:defRPr i="0" sz="2400" u="none" cap="none" strike="noStrike">
                <a:solidFill>
                  <a:schemeClr val="dk1"/>
                </a:solidFill>
                <a:latin typeface="Yeseva One"/>
                <a:ea typeface="Yeseva One"/>
                <a:cs typeface="Yeseva One"/>
                <a:sym typeface="Yeseva One"/>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jpg"/><Relationship Id="rId4" Type="http://schemas.openxmlformats.org/officeDocument/2006/relationships/image" Target="../media/image53.png"/><Relationship Id="rId9" Type="http://schemas.openxmlformats.org/officeDocument/2006/relationships/image" Target="../media/image28.png"/><Relationship Id="rId5" Type="http://schemas.openxmlformats.org/officeDocument/2006/relationships/image" Target="../media/image23.png"/><Relationship Id="rId6" Type="http://schemas.openxmlformats.org/officeDocument/2006/relationships/image" Target="../media/image29.png"/><Relationship Id="rId7" Type="http://schemas.openxmlformats.org/officeDocument/2006/relationships/image" Target="../media/image2.png"/><Relationship Id="rId8" Type="http://schemas.openxmlformats.org/officeDocument/2006/relationships/image" Target="../media/image3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19.png"/><Relationship Id="rId11" Type="http://schemas.openxmlformats.org/officeDocument/2006/relationships/image" Target="../media/image11.png"/><Relationship Id="rId10" Type="http://schemas.openxmlformats.org/officeDocument/2006/relationships/image" Target="../media/image7.png"/><Relationship Id="rId9" Type="http://schemas.openxmlformats.org/officeDocument/2006/relationships/image" Target="../media/image17.png"/><Relationship Id="rId5" Type="http://schemas.openxmlformats.org/officeDocument/2006/relationships/image" Target="../media/image52.png"/><Relationship Id="rId6" Type="http://schemas.openxmlformats.org/officeDocument/2006/relationships/image" Target="../media/image48.png"/><Relationship Id="rId7" Type="http://schemas.openxmlformats.org/officeDocument/2006/relationships/image" Target="../media/image59.png"/><Relationship Id="rId8"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0.png"/><Relationship Id="rId4" Type="http://schemas.openxmlformats.org/officeDocument/2006/relationships/image" Target="../media/image61.png"/><Relationship Id="rId9" Type="http://schemas.openxmlformats.org/officeDocument/2006/relationships/image" Target="../media/image34.png"/><Relationship Id="rId5" Type="http://schemas.openxmlformats.org/officeDocument/2006/relationships/image" Target="../media/image66.png"/><Relationship Id="rId6" Type="http://schemas.openxmlformats.org/officeDocument/2006/relationships/image" Target="../media/image68.png"/><Relationship Id="rId7" Type="http://schemas.openxmlformats.org/officeDocument/2006/relationships/image" Target="../media/image11.png"/><Relationship Id="rId8"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5.png"/><Relationship Id="rId4" Type="http://schemas.openxmlformats.org/officeDocument/2006/relationships/image" Target="../media/image62.png"/><Relationship Id="rId5" Type="http://schemas.openxmlformats.org/officeDocument/2006/relationships/image" Target="../media/image67.png"/><Relationship Id="rId6" Type="http://schemas.openxmlformats.org/officeDocument/2006/relationships/image" Target="../media/image2.png"/><Relationship Id="rId7"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0.png"/><Relationship Id="rId4" Type="http://schemas.openxmlformats.org/officeDocument/2006/relationships/image" Target="../media/image36.png"/><Relationship Id="rId5" Type="http://schemas.openxmlformats.org/officeDocument/2006/relationships/image" Target="../media/image2.png"/><Relationship Id="rId6" Type="http://schemas.openxmlformats.org/officeDocument/2006/relationships/image" Target="../media/image7.png"/><Relationship Id="rId7" Type="http://schemas.openxmlformats.org/officeDocument/2006/relationships/image" Target="../media/image69.png"/><Relationship Id="rId8" Type="http://schemas.openxmlformats.org/officeDocument/2006/relationships/image" Target="../media/image6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3.png"/><Relationship Id="rId4" Type="http://schemas.openxmlformats.org/officeDocument/2006/relationships/image" Target="../media/image2.png"/><Relationship Id="rId9" Type="http://schemas.openxmlformats.org/officeDocument/2006/relationships/image" Target="../media/image5.png"/><Relationship Id="rId5" Type="http://schemas.openxmlformats.org/officeDocument/2006/relationships/image" Target="../media/image11.png"/><Relationship Id="rId6" Type="http://schemas.openxmlformats.org/officeDocument/2006/relationships/image" Target="../media/image70.png"/><Relationship Id="rId7" Type="http://schemas.openxmlformats.org/officeDocument/2006/relationships/image" Target="../media/image73.png"/><Relationship Id="rId8" Type="http://schemas.openxmlformats.org/officeDocument/2006/relationships/image" Target="../media/image8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9.png"/><Relationship Id="rId4" Type="http://schemas.openxmlformats.org/officeDocument/2006/relationships/image" Target="../media/image64.png"/><Relationship Id="rId5" Type="http://schemas.openxmlformats.org/officeDocument/2006/relationships/image" Target="../media/image2.png"/><Relationship Id="rId6" Type="http://schemas.openxmlformats.org/officeDocument/2006/relationships/image" Target="../media/image7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2.png"/><Relationship Id="rId4" Type="http://schemas.openxmlformats.org/officeDocument/2006/relationships/image" Target="../media/image74.png"/><Relationship Id="rId5" Type="http://schemas.openxmlformats.org/officeDocument/2006/relationships/image" Target="../media/image2.png"/><Relationship Id="rId6" Type="http://schemas.openxmlformats.org/officeDocument/2006/relationships/image" Target="../media/image82.png"/></Relationships>
</file>

<file path=ppt/slides/_rels/slide17.xml.rels><?xml version="1.0" encoding="UTF-8" standalone="yes"?><Relationships xmlns="http://schemas.openxmlformats.org/package/2006/relationships"><Relationship Id="rId11" Type="http://schemas.openxmlformats.org/officeDocument/2006/relationships/image" Target="../media/image17.png"/><Relationship Id="rId10" Type="http://schemas.openxmlformats.org/officeDocument/2006/relationships/image" Target="../media/image78.png"/><Relationship Id="rId13" Type="http://schemas.openxmlformats.org/officeDocument/2006/relationships/image" Target="../media/image7.png"/><Relationship Id="rId12"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0.png"/><Relationship Id="rId4" Type="http://schemas.openxmlformats.org/officeDocument/2006/relationships/image" Target="../media/image25.png"/><Relationship Id="rId9" Type="http://schemas.openxmlformats.org/officeDocument/2006/relationships/image" Target="../media/image79.png"/><Relationship Id="rId14" Type="http://schemas.openxmlformats.org/officeDocument/2006/relationships/image" Target="../media/image81.png"/><Relationship Id="rId5" Type="http://schemas.openxmlformats.org/officeDocument/2006/relationships/image" Target="../media/image22.png"/><Relationship Id="rId6" Type="http://schemas.openxmlformats.org/officeDocument/2006/relationships/image" Target="../media/image83.png"/><Relationship Id="rId7" Type="http://schemas.openxmlformats.org/officeDocument/2006/relationships/image" Target="../media/image91.png"/><Relationship Id="rId8" Type="http://schemas.openxmlformats.org/officeDocument/2006/relationships/image" Target="../media/image8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6.png"/><Relationship Id="rId4" Type="http://schemas.openxmlformats.org/officeDocument/2006/relationships/image" Target="../media/image85.png"/><Relationship Id="rId5"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6.png"/><Relationship Id="rId4" Type="http://schemas.openxmlformats.org/officeDocument/2006/relationships/image" Target="../media/image36.png"/><Relationship Id="rId5" Type="http://schemas.openxmlformats.org/officeDocument/2006/relationships/image" Target="../media/image87.png"/><Relationship Id="rId6" Type="http://schemas.openxmlformats.org/officeDocument/2006/relationships/image" Target="../media/image17.png"/><Relationship Id="rId7"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26.png"/><Relationship Id="rId6"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7.png"/><Relationship Id="rId4" Type="http://schemas.openxmlformats.org/officeDocument/2006/relationships/image" Target="../media/image12.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1.png"/><Relationship Id="rId8"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7.png"/><Relationship Id="rId4" Type="http://schemas.openxmlformats.org/officeDocument/2006/relationships/image" Target="../media/image50.png"/><Relationship Id="rId5" Type="http://schemas.openxmlformats.org/officeDocument/2006/relationships/image" Target="../media/image2.png"/><Relationship Id="rId6" Type="http://schemas.openxmlformats.org/officeDocument/2006/relationships/image" Target="../media/image7.png"/><Relationship Id="rId7" Type="http://schemas.openxmlformats.org/officeDocument/2006/relationships/image" Target="../media/image11.png"/><Relationship Id="rId8"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4.png"/><Relationship Id="rId4" Type="http://schemas.openxmlformats.org/officeDocument/2006/relationships/image" Target="../media/image10.png"/><Relationship Id="rId10" Type="http://schemas.openxmlformats.org/officeDocument/2006/relationships/image" Target="../media/image8.png"/><Relationship Id="rId9"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6.png"/><Relationship Id="rId7" Type="http://schemas.openxmlformats.org/officeDocument/2006/relationships/image" Target="../media/image21.png"/><Relationship Id="rId8"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2.png"/><Relationship Id="rId5" Type="http://schemas.openxmlformats.org/officeDocument/2006/relationships/image" Target="../media/image38.png"/><Relationship Id="rId6" Type="http://schemas.openxmlformats.org/officeDocument/2006/relationships/image" Target="../media/image32.png"/><Relationship Id="rId7" Type="http://schemas.openxmlformats.org/officeDocument/2006/relationships/image" Target="../media/image41.png"/><Relationship Id="rId8"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51.png"/><Relationship Id="rId5" Type="http://schemas.openxmlformats.org/officeDocument/2006/relationships/image" Target="../media/image24.png"/><Relationship Id="rId6" Type="http://schemas.openxmlformats.org/officeDocument/2006/relationships/image" Target="../media/image2.png"/><Relationship Id="rId7" Type="http://schemas.openxmlformats.org/officeDocument/2006/relationships/image" Target="../media/image11.png"/><Relationship Id="rId8"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5.png"/><Relationship Id="rId4" Type="http://schemas.openxmlformats.org/officeDocument/2006/relationships/image" Target="../media/image46.png"/><Relationship Id="rId5" Type="http://schemas.openxmlformats.org/officeDocument/2006/relationships/image" Target="../media/image37.png"/><Relationship Id="rId6" Type="http://schemas.openxmlformats.org/officeDocument/2006/relationships/image" Target="../media/image3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4.png"/><Relationship Id="rId4" Type="http://schemas.openxmlformats.org/officeDocument/2006/relationships/image" Target="../media/image43.png"/><Relationship Id="rId10" Type="http://schemas.openxmlformats.org/officeDocument/2006/relationships/image" Target="../media/image49.png"/><Relationship Id="rId9" Type="http://schemas.openxmlformats.org/officeDocument/2006/relationships/image" Target="../media/image34.png"/><Relationship Id="rId5" Type="http://schemas.openxmlformats.org/officeDocument/2006/relationships/image" Target="../media/image40.png"/><Relationship Id="rId6" Type="http://schemas.openxmlformats.org/officeDocument/2006/relationships/image" Target="../media/image36.png"/><Relationship Id="rId7" Type="http://schemas.openxmlformats.org/officeDocument/2006/relationships/image" Target="../media/image42.png"/><Relationship Id="rId8"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BD8DD"/>
        </a:solidFill>
      </p:bgPr>
    </p:bg>
    <p:spTree>
      <p:nvGrpSpPr>
        <p:cNvPr id="77" name="Shape 77"/>
        <p:cNvGrpSpPr/>
        <p:nvPr/>
      </p:nvGrpSpPr>
      <p:grpSpPr>
        <a:xfrm>
          <a:off x="0" y="0"/>
          <a:ext cx="0" cy="0"/>
          <a:chOff x="0" y="0"/>
          <a:chExt cx="0" cy="0"/>
        </a:xfrm>
      </p:grpSpPr>
      <p:sp>
        <p:nvSpPr>
          <p:cNvPr id="78" name="Google Shape;78;p11"/>
          <p:cNvSpPr/>
          <p:nvPr/>
        </p:nvSpPr>
        <p:spPr>
          <a:xfrm>
            <a:off x="12253066" y="410358"/>
            <a:ext cx="5297824" cy="9466283"/>
          </a:xfrm>
          <a:custGeom>
            <a:rect b="b" l="l" r="r" t="t"/>
            <a:pathLst>
              <a:path extrusionOk="0" h="9466283" w="5297824">
                <a:moveTo>
                  <a:pt x="0" y="0"/>
                </a:moveTo>
                <a:lnTo>
                  <a:pt x="5297824" y="0"/>
                </a:lnTo>
                <a:lnTo>
                  <a:pt x="5297824" y="9466284"/>
                </a:lnTo>
                <a:lnTo>
                  <a:pt x="0" y="9466284"/>
                </a:lnTo>
                <a:lnTo>
                  <a:pt x="0" y="0"/>
                </a:lnTo>
                <a:close/>
              </a:path>
            </a:pathLst>
          </a:custGeom>
          <a:blipFill rotWithShape="1">
            <a:blip r:embed="rId3">
              <a:alphaModFix/>
            </a:blip>
            <a:stretch>
              <a:fillRect b="-2715" l="-12952" r="-11004" t="-2794"/>
            </a:stretch>
          </a:blipFill>
          <a:ln>
            <a:noFill/>
          </a:ln>
        </p:spPr>
      </p:sp>
      <p:grpSp>
        <p:nvGrpSpPr>
          <p:cNvPr id="79" name="Google Shape;79;p11"/>
          <p:cNvGrpSpPr/>
          <p:nvPr/>
        </p:nvGrpSpPr>
        <p:grpSpPr>
          <a:xfrm>
            <a:off x="276890" y="120376"/>
            <a:ext cx="17734220" cy="9901591"/>
            <a:chOff x="0" y="-38100"/>
            <a:chExt cx="4670741" cy="2607826"/>
          </a:xfrm>
        </p:grpSpPr>
        <p:sp>
          <p:nvSpPr>
            <p:cNvPr id="80" name="Google Shape;80;p11"/>
            <p:cNvSpPr/>
            <p:nvPr/>
          </p:nvSpPr>
          <p:spPr>
            <a:xfrm>
              <a:off x="0" y="0"/>
              <a:ext cx="4670741" cy="2569726"/>
            </a:xfrm>
            <a:custGeom>
              <a:rect b="b" l="l" r="r" t="t"/>
              <a:pathLst>
                <a:path extrusionOk="0" h="2569726" w="4670741">
                  <a:moveTo>
                    <a:pt x="13097" y="0"/>
                  </a:moveTo>
                  <a:lnTo>
                    <a:pt x="4657644" y="0"/>
                  </a:lnTo>
                  <a:cubicBezTo>
                    <a:pt x="4661118" y="0"/>
                    <a:pt x="4664449" y="1380"/>
                    <a:pt x="4666905" y="3836"/>
                  </a:cubicBezTo>
                  <a:cubicBezTo>
                    <a:pt x="4669361" y="6292"/>
                    <a:pt x="4670741" y="9623"/>
                    <a:pt x="4670741" y="13097"/>
                  </a:cubicBezTo>
                  <a:lnTo>
                    <a:pt x="4670741" y="2556629"/>
                  </a:lnTo>
                  <a:cubicBezTo>
                    <a:pt x="4670741" y="2563862"/>
                    <a:pt x="4664877" y="2569726"/>
                    <a:pt x="4657644" y="2569726"/>
                  </a:cubicBezTo>
                  <a:lnTo>
                    <a:pt x="13097" y="2569726"/>
                  </a:lnTo>
                  <a:cubicBezTo>
                    <a:pt x="9623" y="2569726"/>
                    <a:pt x="6292" y="2568346"/>
                    <a:pt x="3836" y="2565890"/>
                  </a:cubicBezTo>
                  <a:cubicBezTo>
                    <a:pt x="1380" y="2563433"/>
                    <a:pt x="0" y="2560102"/>
                    <a:pt x="0" y="2556629"/>
                  </a:cubicBezTo>
                  <a:lnTo>
                    <a:pt x="0" y="13097"/>
                  </a:lnTo>
                  <a:cubicBezTo>
                    <a:pt x="0" y="5864"/>
                    <a:pt x="5864" y="0"/>
                    <a:pt x="13097" y="0"/>
                  </a:cubicBezTo>
                  <a:close/>
                </a:path>
              </a:pathLst>
            </a:custGeom>
            <a:solidFill>
              <a:srgbClr val="FFFFFF"/>
            </a:solidFill>
            <a:ln cap="rnd" cmpd="sng" w="38100">
              <a:solidFill>
                <a:srgbClr val="3BD8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1"/>
            <p:cNvSpPr txBox="1"/>
            <p:nvPr/>
          </p:nvSpPr>
          <p:spPr>
            <a:xfrm>
              <a:off x="0" y="-38100"/>
              <a:ext cx="4670741" cy="260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2" name="Google Shape;82;p11"/>
          <p:cNvPicPr preferRelativeResize="0"/>
          <p:nvPr/>
        </p:nvPicPr>
        <p:blipFill>
          <a:blip r:embed="rId4">
            <a:alphaModFix/>
          </a:blip>
          <a:stretch>
            <a:fillRect/>
          </a:stretch>
        </p:blipFill>
        <p:spPr>
          <a:xfrm>
            <a:off x="12253073" y="410350"/>
            <a:ext cx="5297826" cy="9467814"/>
          </a:xfrm>
          <a:prstGeom prst="rect">
            <a:avLst/>
          </a:prstGeom>
          <a:noFill/>
          <a:ln>
            <a:noFill/>
          </a:ln>
        </p:spPr>
      </p:pic>
      <p:pic>
        <p:nvPicPr>
          <p:cNvPr id="83" name="Google Shape;83;p11"/>
          <p:cNvPicPr preferRelativeResize="0"/>
          <p:nvPr/>
        </p:nvPicPr>
        <p:blipFill>
          <a:blip r:embed="rId5">
            <a:alphaModFix/>
          </a:blip>
          <a:stretch>
            <a:fillRect/>
          </a:stretch>
        </p:blipFill>
        <p:spPr>
          <a:xfrm>
            <a:off x="14753412" y="-2579950"/>
            <a:ext cx="8241075" cy="8455949"/>
          </a:xfrm>
          <a:prstGeom prst="rect">
            <a:avLst/>
          </a:prstGeom>
          <a:noFill/>
          <a:ln>
            <a:noFill/>
          </a:ln>
        </p:spPr>
      </p:pic>
      <p:pic>
        <p:nvPicPr>
          <p:cNvPr id="84" name="Google Shape;84;p11"/>
          <p:cNvPicPr preferRelativeResize="0"/>
          <p:nvPr/>
        </p:nvPicPr>
        <p:blipFill>
          <a:blip r:embed="rId6">
            <a:alphaModFix/>
          </a:blip>
          <a:stretch>
            <a:fillRect/>
          </a:stretch>
        </p:blipFill>
        <p:spPr>
          <a:xfrm>
            <a:off x="-5033802" y="-5503087"/>
            <a:ext cx="10423703" cy="10286999"/>
          </a:xfrm>
          <a:prstGeom prst="rect">
            <a:avLst/>
          </a:prstGeom>
          <a:noFill/>
          <a:ln>
            <a:noFill/>
          </a:ln>
        </p:spPr>
      </p:pic>
      <p:sp>
        <p:nvSpPr>
          <p:cNvPr id="85" name="Google Shape;85;p11"/>
          <p:cNvSpPr/>
          <p:nvPr/>
        </p:nvSpPr>
        <p:spPr>
          <a:xfrm rot="1219965">
            <a:off x="272541" y="8532967"/>
            <a:ext cx="4652678" cy="3508911"/>
          </a:xfrm>
          <a:custGeom>
            <a:rect b="b" l="l" r="r" t="t"/>
            <a:pathLst>
              <a:path extrusionOk="0" h="8615942" w="11424399">
                <a:moveTo>
                  <a:pt x="9843357" y="3016858"/>
                </a:moveTo>
                <a:cubicBezTo>
                  <a:pt x="10423588" y="2503424"/>
                  <a:pt x="10382469" y="1738441"/>
                  <a:pt x="9749698" y="1261188"/>
                </a:cubicBezTo>
                <a:cubicBezTo>
                  <a:pt x="9116927" y="783935"/>
                  <a:pt x="8104950" y="752922"/>
                  <a:pt x="7421924" y="1190548"/>
                </a:cubicBezTo>
                <a:cubicBezTo>
                  <a:pt x="7351108" y="518603"/>
                  <a:pt x="6606403" y="0"/>
                  <a:pt x="5710929" y="0"/>
                </a:cubicBezTo>
                <a:cubicBezTo>
                  <a:pt x="4815456" y="0"/>
                  <a:pt x="4070750" y="518603"/>
                  <a:pt x="3999935" y="1192271"/>
                </a:cubicBezTo>
                <a:cubicBezTo>
                  <a:pt x="3319192" y="754645"/>
                  <a:pt x="2304931" y="785658"/>
                  <a:pt x="1672160" y="1262911"/>
                </a:cubicBezTo>
                <a:cubicBezTo>
                  <a:pt x="1039389" y="1740164"/>
                  <a:pt x="998270" y="2503424"/>
                  <a:pt x="1578501" y="3018581"/>
                </a:cubicBezTo>
                <a:cubicBezTo>
                  <a:pt x="687596" y="3070269"/>
                  <a:pt x="0" y="3631946"/>
                  <a:pt x="0" y="4307336"/>
                </a:cubicBezTo>
                <a:cubicBezTo>
                  <a:pt x="0" y="4982727"/>
                  <a:pt x="687596" y="5544403"/>
                  <a:pt x="1580785" y="5597814"/>
                </a:cubicBezTo>
                <a:cubicBezTo>
                  <a:pt x="1000555" y="6111249"/>
                  <a:pt x="1041673" y="6876231"/>
                  <a:pt x="1674444" y="7353484"/>
                </a:cubicBezTo>
                <a:cubicBezTo>
                  <a:pt x="2307215" y="7830738"/>
                  <a:pt x="3319192" y="7861750"/>
                  <a:pt x="4002219" y="7424124"/>
                </a:cubicBezTo>
                <a:cubicBezTo>
                  <a:pt x="4073035" y="8097792"/>
                  <a:pt x="4817740" y="8615942"/>
                  <a:pt x="5713214" y="8615942"/>
                </a:cubicBezTo>
                <a:cubicBezTo>
                  <a:pt x="6608687" y="8615942"/>
                  <a:pt x="7353392" y="8097792"/>
                  <a:pt x="7424208" y="7425848"/>
                </a:cubicBezTo>
                <a:cubicBezTo>
                  <a:pt x="8104950" y="7863473"/>
                  <a:pt x="9119212" y="7832460"/>
                  <a:pt x="9751982" y="7355207"/>
                </a:cubicBezTo>
                <a:cubicBezTo>
                  <a:pt x="10384754" y="6877955"/>
                  <a:pt x="10425872" y="6114694"/>
                  <a:pt x="9845642" y="5599537"/>
                </a:cubicBezTo>
                <a:cubicBezTo>
                  <a:pt x="10738831" y="5546126"/>
                  <a:pt x="11424399" y="4984449"/>
                  <a:pt x="11424399" y="4309059"/>
                </a:cubicBezTo>
                <a:cubicBezTo>
                  <a:pt x="11421859" y="3631946"/>
                  <a:pt x="10734263" y="3070269"/>
                  <a:pt x="9843357" y="3016858"/>
                </a:cubicBezTo>
                <a:close/>
              </a:path>
            </a:pathLst>
          </a:custGeom>
          <a:solidFill>
            <a:srgbClr val="FFCB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1"/>
          <p:cNvSpPr/>
          <p:nvPr/>
        </p:nvSpPr>
        <p:spPr>
          <a:xfrm rot="6174105">
            <a:off x="10447945" y="8595728"/>
            <a:ext cx="576638" cy="623785"/>
          </a:xfrm>
          <a:custGeom>
            <a:rect b="b" l="l" r="r" t="t"/>
            <a:pathLst>
              <a:path extrusionOk="0" h="623785" w="576638">
                <a:moveTo>
                  <a:pt x="0" y="0"/>
                </a:moveTo>
                <a:lnTo>
                  <a:pt x="576637" y="0"/>
                </a:lnTo>
                <a:lnTo>
                  <a:pt x="576637" y="623785"/>
                </a:lnTo>
                <a:lnTo>
                  <a:pt x="0" y="623785"/>
                </a:lnTo>
                <a:lnTo>
                  <a:pt x="0" y="0"/>
                </a:lnTo>
                <a:close/>
              </a:path>
            </a:pathLst>
          </a:custGeom>
          <a:blipFill rotWithShape="1">
            <a:blip r:embed="rId7">
              <a:alphaModFix/>
            </a:blip>
            <a:stretch>
              <a:fillRect b="0" l="-166460" r="0" t="-62124"/>
            </a:stretch>
          </a:blipFill>
          <a:ln>
            <a:noFill/>
          </a:ln>
        </p:spPr>
      </p:sp>
      <p:sp>
        <p:nvSpPr>
          <p:cNvPr id="87" name="Google Shape;87;p11"/>
          <p:cNvSpPr txBox="1"/>
          <p:nvPr/>
        </p:nvSpPr>
        <p:spPr>
          <a:xfrm>
            <a:off x="1028700" y="5133975"/>
            <a:ext cx="10284328" cy="1605729"/>
          </a:xfrm>
          <a:prstGeom prst="rect">
            <a:avLst/>
          </a:prstGeom>
          <a:noFill/>
          <a:ln>
            <a:noFill/>
          </a:ln>
        </p:spPr>
        <p:txBody>
          <a:bodyPr anchorCtr="0" anchor="t" bIns="0" lIns="0" spcFirstLastPara="1" rIns="0" wrap="square" tIns="0">
            <a:spAutoFit/>
          </a:bodyPr>
          <a:lstStyle/>
          <a:p>
            <a:pPr indent="0" lvl="0" marL="0" marR="0" rtl="0" algn="ctr">
              <a:lnSpc>
                <a:spcPct val="119994"/>
              </a:lnSpc>
              <a:spcBef>
                <a:spcPts val="0"/>
              </a:spcBef>
              <a:spcAft>
                <a:spcPts val="0"/>
              </a:spcAft>
              <a:buNone/>
            </a:pPr>
            <a:r>
              <a:rPr b="0" i="0" lang="en-US" sz="10508" u="none" cap="none" strike="noStrike">
                <a:solidFill>
                  <a:srgbClr val="DB5ED5"/>
                </a:solidFill>
                <a:latin typeface="Yeseva One"/>
                <a:ea typeface="Yeseva One"/>
                <a:cs typeface="Yeseva One"/>
                <a:sym typeface="Yeseva One"/>
              </a:rPr>
              <a:t>Good and Bad</a:t>
            </a:r>
            <a:endParaRPr/>
          </a:p>
        </p:txBody>
      </p:sp>
      <p:sp>
        <p:nvSpPr>
          <p:cNvPr id="88" name="Google Shape;88;p11"/>
          <p:cNvSpPr txBox="1"/>
          <p:nvPr/>
        </p:nvSpPr>
        <p:spPr>
          <a:xfrm>
            <a:off x="2618936" y="3542540"/>
            <a:ext cx="7103855" cy="1237656"/>
          </a:xfrm>
          <a:prstGeom prst="rect">
            <a:avLst/>
          </a:prstGeom>
          <a:noFill/>
          <a:ln>
            <a:noFill/>
          </a:ln>
        </p:spPr>
        <p:txBody>
          <a:bodyPr anchorCtr="0" anchor="t" bIns="0" lIns="0" spcFirstLastPara="1" rIns="0" wrap="square" tIns="0">
            <a:spAutoFit/>
          </a:bodyPr>
          <a:lstStyle/>
          <a:p>
            <a:pPr indent="0" lvl="0" marL="0" marR="0" rtl="0" algn="ctr">
              <a:lnSpc>
                <a:spcPct val="119990"/>
              </a:lnSpc>
              <a:spcBef>
                <a:spcPts val="0"/>
              </a:spcBef>
              <a:spcAft>
                <a:spcPts val="0"/>
              </a:spcAft>
              <a:buNone/>
            </a:pPr>
            <a:r>
              <a:rPr b="0" i="0" lang="en-US" sz="4077" u="none" cap="none" strike="noStrike">
                <a:solidFill>
                  <a:srgbClr val="000000"/>
                </a:solidFill>
                <a:latin typeface="Yeseva One"/>
                <a:ea typeface="Yeseva One"/>
                <a:cs typeface="Yeseva One"/>
                <a:sym typeface="Yeseva One"/>
              </a:rPr>
              <a:t>ETHICS LESSON</a:t>
            </a:r>
            <a:endParaRPr/>
          </a:p>
          <a:p>
            <a:pPr indent="0" lvl="0" marL="0" marR="0" rtl="0" algn="ctr">
              <a:lnSpc>
                <a:spcPct val="119990"/>
              </a:lnSpc>
              <a:spcBef>
                <a:spcPts val="0"/>
              </a:spcBef>
              <a:spcAft>
                <a:spcPts val="0"/>
              </a:spcAft>
              <a:buNone/>
            </a:pPr>
            <a:r>
              <a:rPr b="0" i="0" lang="en-US" sz="4077" u="none" cap="none" strike="noStrike">
                <a:solidFill>
                  <a:srgbClr val="000000"/>
                </a:solidFill>
                <a:latin typeface="Yeseva One"/>
                <a:ea typeface="Yeseva One"/>
                <a:cs typeface="Yeseva One"/>
                <a:sym typeface="Yeseva One"/>
              </a:rPr>
              <a:t>FOR ELEMENTARY: </a:t>
            </a:r>
            <a:endParaRPr/>
          </a:p>
        </p:txBody>
      </p:sp>
      <p:pic>
        <p:nvPicPr>
          <p:cNvPr id="89" name="Google Shape;89;p11"/>
          <p:cNvPicPr preferRelativeResize="0"/>
          <p:nvPr/>
        </p:nvPicPr>
        <p:blipFill>
          <a:blip r:embed="rId8">
            <a:alphaModFix/>
          </a:blip>
          <a:stretch>
            <a:fillRect/>
          </a:stretch>
        </p:blipFill>
        <p:spPr>
          <a:xfrm>
            <a:off x="11562150" y="120375"/>
            <a:ext cx="1303173" cy="1237650"/>
          </a:xfrm>
          <a:prstGeom prst="rect">
            <a:avLst/>
          </a:prstGeom>
          <a:noFill/>
          <a:ln>
            <a:noFill/>
          </a:ln>
        </p:spPr>
      </p:pic>
      <p:pic>
        <p:nvPicPr>
          <p:cNvPr id="90" name="Google Shape;90;p11"/>
          <p:cNvPicPr preferRelativeResize="0"/>
          <p:nvPr/>
        </p:nvPicPr>
        <p:blipFill>
          <a:blip r:embed="rId9">
            <a:alphaModFix/>
          </a:blip>
          <a:stretch>
            <a:fillRect/>
          </a:stretch>
        </p:blipFill>
        <p:spPr>
          <a:xfrm>
            <a:off x="1192783" y="8988365"/>
            <a:ext cx="2812199" cy="289116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id="227" name="Google Shape;227;p20"/>
          <p:cNvPicPr preferRelativeResize="0"/>
          <p:nvPr/>
        </p:nvPicPr>
        <p:blipFill>
          <a:blip r:embed="rId3">
            <a:alphaModFix/>
          </a:blip>
          <a:stretch>
            <a:fillRect/>
          </a:stretch>
        </p:blipFill>
        <p:spPr>
          <a:xfrm>
            <a:off x="-4718436" y="-2391153"/>
            <a:ext cx="9099551" cy="9434529"/>
          </a:xfrm>
          <a:prstGeom prst="rect">
            <a:avLst/>
          </a:prstGeom>
          <a:noFill/>
          <a:ln>
            <a:noFill/>
          </a:ln>
        </p:spPr>
      </p:pic>
      <p:pic>
        <p:nvPicPr>
          <p:cNvPr id="228" name="Google Shape;228;p20"/>
          <p:cNvPicPr preferRelativeResize="0"/>
          <p:nvPr/>
        </p:nvPicPr>
        <p:blipFill>
          <a:blip r:embed="rId4">
            <a:alphaModFix/>
          </a:blip>
          <a:stretch>
            <a:fillRect/>
          </a:stretch>
        </p:blipFill>
        <p:spPr>
          <a:xfrm>
            <a:off x="13906875" y="5337396"/>
            <a:ext cx="8332576" cy="8015253"/>
          </a:xfrm>
          <a:prstGeom prst="rect">
            <a:avLst/>
          </a:prstGeom>
          <a:noFill/>
          <a:ln>
            <a:noFill/>
          </a:ln>
        </p:spPr>
      </p:pic>
      <p:sp>
        <p:nvSpPr>
          <p:cNvPr id="229" name="Google Shape;229;p20"/>
          <p:cNvSpPr txBox="1"/>
          <p:nvPr/>
        </p:nvSpPr>
        <p:spPr>
          <a:xfrm>
            <a:off x="3699428" y="7530942"/>
            <a:ext cx="2853071"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Nunito"/>
                <a:ea typeface="Nunito"/>
                <a:cs typeface="Nunito"/>
                <a:sym typeface="Nunito"/>
              </a:rPr>
              <a:t>Elaborate on the featured statistic.</a:t>
            </a:r>
            <a:endParaRPr/>
          </a:p>
        </p:txBody>
      </p:sp>
      <p:sp>
        <p:nvSpPr>
          <p:cNvPr id="230" name="Google Shape;230;p20"/>
          <p:cNvSpPr txBox="1"/>
          <p:nvPr/>
        </p:nvSpPr>
        <p:spPr>
          <a:xfrm>
            <a:off x="3809944" y="1931193"/>
            <a:ext cx="10668113"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3DA790"/>
                </a:solidFill>
                <a:latin typeface="Yeseva One"/>
                <a:ea typeface="Yeseva One"/>
                <a:cs typeface="Yeseva One"/>
                <a:sym typeface="Yeseva One"/>
              </a:rPr>
              <a:t>Stats Of Students</a:t>
            </a:r>
            <a:endParaRPr/>
          </a:p>
        </p:txBody>
      </p:sp>
      <p:sp>
        <p:nvSpPr>
          <p:cNvPr id="231" name="Google Shape;231;p20"/>
          <p:cNvSpPr txBox="1"/>
          <p:nvPr/>
        </p:nvSpPr>
        <p:spPr>
          <a:xfrm>
            <a:off x="5082537" y="3674528"/>
            <a:ext cx="7780022" cy="3790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Nunito"/>
                <a:ea typeface="Nunito"/>
                <a:cs typeface="Nunito"/>
                <a:sym typeface="Nunito"/>
              </a:rPr>
              <a:t>Elaborate on the featured statistic</a:t>
            </a:r>
            <a:endParaRPr/>
          </a:p>
        </p:txBody>
      </p:sp>
      <p:pic>
        <p:nvPicPr>
          <p:cNvPr id="232" name="Google Shape;232;p20"/>
          <p:cNvPicPr preferRelativeResize="0"/>
          <p:nvPr/>
        </p:nvPicPr>
        <p:blipFill rotWithShape="1">
          <a:blip r:embed="rId5">
            <a:alphaModFix/>
          </a:blip>
          <a:srcRect b="0" l="0" r="0" t="0"/>
          <a:stretch/>
        </p:blipFill>
        <p:spPr>
          <a:xfrm rot="10800000">
            <a:off x="3246637" y="5236812"/>
            <a:ext cx="3758653" cy="2192548"/>
          </a:xfrm>
          <a:prstGeom prst="rect">
            <a:avLst/>
          </a:prstGeom>
          <a:noFill/>
          <a:ln>
            <a:noFill/>
          </a:ln>
        </p:spPr>
      </p:pic>
      <p:sp>
        <p:nvSpPr>
          <p:cNvPr id="233" name="Google Shape;233;p20"/>
          <p:cNvSpPr txBox="1"/>
          <p:nvPr/>
        </p:nvSpPr>
        <p:spPr>
          <a:xfrm>
            <a:off x="4703709" y="5341277"/>
            <a:ext cx="844510" cy="6064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500" u="none" cap="none" strike="noStrike">
                <a:solidFill>
                  <a:srgbClr val="3DA790"/>
                </a:solidFill>
                <a:latin typeface="Yeseva One"/>
                <a:ea typeface="Yeseva One"/>
                <a:cs typeface="Yeseva One"/>
                <a:sym typeface="Yeseva One"/>
              </a:rPr>
              <a:t>67%</a:t>
            </a:r>
            <a:endParaRPr/>
          </a:p>
        </p:txBody>
      </p:sp>
      <p:sp>
        <p:nvSpPr>
          <p:cNvPr id="234" name="Google Shape;234;p20"/>
          <p:cNvSpPr txBox="1"/>
          <p:nvPr/>
        </p:nvSpPr>
        <p:spPr>
          <a:xfrm>
            <a:off x="7717465" y="7530942"/>
            <a:ext cx="2853071"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Nunito"/>
                <a:ea typeface="Nunito"/>
                <a:cs typeface="Nunito"/>
                <a:sym typeface="Nunito"/>
              </a:rPr>
              <a:t>Elaborate on the featured statistic.</a:t>
            </a:r>
            <a:endParaRPr/>
          </a:p>
        </p:txBody>
      </p:sp>
      <p:pic>
        <p:nvPicPr>
          <p:cNvPr id="235" name="Google Shape;235;p20"/>
          <p:cNvPicPr preferRelativeResize="0"/>
          <p:nvPr/>
        </p:nvPicPr>
        <p:blipFill rotWithShape="1">
          <a:blip r:embed="rId6">
            <a:alphaModFix/>
          </a:blip>
          <a:srcRect b="0" l="0" r="0" t="0"/>
          <a:stretch/>
        </p:blipFill>
        <p:spPr>
          <a:xfrm rot="10800000">
            <a:off x="7264673" y="5236812"/>
            <a:ext cx="3758653" cy="2192548"/>
          </a:xfrm>
          <a:prstGeom prst="rect">
            <a:avLst/>
          </a:prstGeom>
          <a:noFill/>
          <a:ln>
            <a:noFill/>
          </a:ln>
        </p:spPr>
      </p:pic>
      <p:sp>
        <p:nvSpPr>
          <p:cNvPr id="236" name="Google Shape;236;p20"/>
          <p:cNvSpPr txBox="1"/>
          <p:nvPr/>
        </p:nvSpPr>
        <p:spPr>
          <a:xfrm>
            <a:off x="8720614" y="5341277"/>
            <a:ext cx="846773" cy="6064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500" u="none" cap="none" strike="noStrike">
                <a:solidFill>
                  <a:srgbClr val="3DA790"/>
                </a:solidFill>
                <a:latin typeface="Yeseva One"/>
                <a:ea typeface="Yeseva One"/>
                <a:cs typeface="Yeseva One"/>
                <a:sym typeface="Yeseva One"/>
              </a:rPr>
              <a:t>35%</a:t>
            </a:r>
            <a:endParaRPr/>
          </a:p>
        </p:txBody>
      </p:sp>
      <p:sp>
        <p:nvSpPr>
          <p:cNvPr id="237" name="Google Shape;237;p20"/>
          <p:cNvSpPr txBox="1"/>
          <p:nvPr/>
        </p:nvSpPr>
        <p:spPr>
          <a:xfrm>
            <a:off x="11735501" y="7530942"/>
            <a:ext cx="2853071"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Nunito"/>
                <a:ea typeface="Nunito"/>
                <a:cs typeface="Nunito"/>
                <a:sym typeface="Nunito"/>
              </a:rPr>
              <a:t>Elaborate on the featured statistic.</a:t>
            </a:r>
            <a:endParaRPr/>
          </a:p>
        </p:txBody>
      </p:sp>
      <p:pic>
        <p:nvPicPr>
          <p:cNvPr id="238" name="Google Shape;238;p20"/>
          <p:cNvPicPr preferRelativeResize="0"/>
          <p:nvPr/>
        </p:nvPicPr>
        <p:blipFill rotWithShape="1">
          <a:blip r:embed="rId7">
            <a:alphaModFix/>
          </a:blip>
          <a:srcRect b="0" l="0" r="0" t="0"/>
          <a:stretch/>
        </p:blipFill>
        <p:spPr>
          <a:xfrm rot="10800000">
            <a:off x="11282710" y="5236812"/>
            <a:ext cx="3758653" cy="2192548"/>
          </a:xfrm>
          <a:prstGeom prst="rect">
            <a:avLst/>
          </a:prstGeom>
          <a:noFill/>
          <a:ln>
            <a:noFill/>
          </a:ln>
        </p:spPr>
      </p:pic>
      <p:sp>
        <p:nvSpPr>
          <p:cNvPr id="239" name="Google Shape;239;p20"/>
          <p:cNvSpPr txBox="1"/>
          <p:nvPr/>
        </p:nvSpPr>
        <p:spPr>
          <a:xfrm>
            <a:off x="12731982" y="5341277"/>
            <a:ext cx="860108" cy="6064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500" u="none" cap="none" strike="noStrike">
                <a:solidFill>
                  <a:srgbClr val="3DA790"/>
                </a:solidFill>
                <a:latin typeface="Yeseva One"/>
                <a:ea typeface="Yeseva One"/>
                <a:cs typeface="Yeseva One"/>
                <a:sym typeface="Yeseva One"/>
              </a:rPr>
              <a:t>43%</a:t>
            </a:r>
            <a:endParaRPr/>
          </a:p>
        </p:txBody>
      </p:sp>
      <p:sp>
        <p:nvSpPr>
          <p:cNvPr id="240" name="Google Shape;240;p20"/>
          <p:cNvSpPr/>
          <p:nvPr/>
        </p:nvSpPr>
        <p:spPr>
          <a:xfrm rot="702459">
            <a:off x="918941" y="8272285"/>
            <a:ext cx="1597835" cy="1051666"/>
          </a:xfrm>
          <a:custGeom>
            <a:rect b="b" l="l" r="r" t="t"/>
            <a:pathLst>
              <a:path extrusionOk="0" h="1051666" w="1597835">
                <a:moveTo>
                  <a:pt x="0" y="0"/>
                </a:moveTo>
                <a:lnTo>
                  <a:pt x="1597834" y="0"/>
                </a:lnTo>
                <a:lnTo>
                  <a:pt x="1597834" y="1051665"/>
                </a:lnTo>
                <a:lnTo>
                  <a:pt x="0" y="1051665"/>
                </a:lnTo>
                <a:lnTo>
                  <a:pt x="0" y="0"/>
                </a:lnTo>
                <a:close/>
              </a:path>
            </a:pathLst>
          </a:custGeom>
          <a:blipFill rotWithShape="1">
            <a:blip r:embed="rId8">
              <a:alphaModFix/>
            </a:blip>
            <a:stretch>
              <a:fillRect b="0" l="0" r="0" t="0"/>
            </a:stretch>
          </a:blipFill>
          <a:ln>
            <a:noFill/>
          </a:ln>
        </p:spPr>
      </p:sp>
      <p:sp>
        <p:nvSpPr>
          <p:cNvPr id="241" name="Google Shape;241;p20"/>
          <p:cNvSpPr/>
          <p:nvPr/>
        </p:nvSpPr>
        <p:spPr>
          <a:xfrm rot="-9206081">
            <a:off x="16418936" y="748513"/>
            <a:ext cx="1132607" cy="745462"/>
          </a:xfrm>
          <a:custGeom>
            <a:rect b="b" l="l" r="r" t="t"/>
            <a:pathLst>
              <a:path extrusionOk="0" h="745462" w="1132607">
                <a:moveTo>
                  <a:pt x="0" y="0"/>
                </a:moveTo>
                <a:lnTo>
                  <a:pt x="1132607" y="0"/>
                </a:lnTo>
                <a:lnTo>
                  <a:pt x="1132607" y="745461"/>
                </a:lnTo>
                <a:lnTo>
                  <a:pt x="0" y="745461"/>
                </a:lnTo>
                <a:lnTo>
                  <a:pt x="0" y="0"/>
                </a:lnTo>
                <a:close/>
              </a:path>
            </a:pathLst>
          </a:custGeom>
          <a:blipFill rotWithShape="1">
            <a:blip r:embed="rId9">
              <a:alphaModFix/>
            </a:blip>
            <a:stretch>
              <a:fillRect b="0" l="0" r="0" t="0"/>
            </a:stretch>
          </a:blipFill>
          <a:ln>
            <a:noFill/>
          </a:ln>
        </p:spPr>
      </p:sp>
      <p:sp>
        <p:nvSpPr>
          <p:cNvPr id="242" name="Google Shape;242;p20"/>
          <p:cNvSpPr/>
          <p:nvPr/>
        </p:nvSpPr>
        <p:spPr>
          <a:xfrm rot="6174105">
            <a:off x="16687901" y="7176119"/>
            <a:ext cx="1060028" cy="1146698"/>
          </a:xfrm>
          <a:custGeom>
            <a:rect b="b" l="l" r="r" t="t"/>
            <a:pathLst>
              <a:path extrusionOk="0" h="1146698" w="1060028">
                <a:moveTo>
                  <a:pt x="0" y="0"/>
                </a:moveTo>
                <a:lnTo>
                  <a:pt x="1060028" y="0"/>
                </a:lnTo>
                <a:lnTo>
                  <a:pt x="1060028" y="1146698"/>
                </a:lnTo>
                <a:lnTo>
                  <a:pt x="0" y="1146698"/>
                </a:lnTo>
                <a:lnTo>
                  <a:pt x="0" y="0"/>
                </a:lnTo>
                <a:close/>
              </a:path>
            </a:pathLst>
          </a:custGeom>
          <a:blipFill rotWithShape="1">
            <a:blip r:embed="rId10">
              <a:alphaModFix/>
            </a:blip>
            <a:stretch>
              <a:fillRect b="0" l="-166460" r="0" t="-62124"/>
            </a:stretch>
          </a:blipFill>
          <a:ln>
            <a:noFill/>
          </a:ln>
        </p:spPr>
      </p:sp>
      <p:sp>
        <p:nvSpPr>
          <p:cNvPr id="243" name="Google Shape;243;p20"/>
          <p:cNvSpPr/>
          <p:nvPr/>
        </p:nvSpPr>
        <p:spPr>
          <a:xfrm rot="6174105">
            <a:off x="16706849" y="8742228"/>
            <a:ext cx="835567" cy="903885"/>
          </a:xfrm>
          <a:custGeom>
            <a:rect b="b" l="l" r="r" t="t"/>
            <a:pathLst>
              <a:path extrusionOk="0" h="903885" w="835567">
                <a:moveTo>
                  <a:pt x="0" y="0"/>
                </a:moveTo>
                <a:lnTo>
                  <a:pt x="835567" y="0"/>
                </a:lnTo>
                <a:lnTo>
                  <a:pt x="835567" y="903884"/>
                </a:lnTo>
                <a:lnTo>
                  <a:pt x="0" y="903884"/>
                </a:lnTo>
                <a:lnTo>
                  <a:pt x="0" y="0"/>
                </a:lnTo>
                <a:close/>
              </a:path>
            </a:pathLst>
          </a:custGeom>
          <a:blipFill rotWithShape="1">
            <a:blip r:embed="rId11">
              <a:alphaModFix/>
            </a:blip>
            <a:stretch>
              <a:fillRect b="0" l="-166460" r="0" t="-62124"/>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p21"/>
          <p:cNvPicPr preferRelativeResize="0"/>
          <p:nvPr/>
        </p:nvPicPr>
        <p:blipFill>
          <a:blip r:embed="rId3">
            <a:alphaModFix/>
          </a:blip>
          <a:stretch>
            <a:fillRect/>
          </a:stretch>
        </p:blipFill>
        <p:spPr>
          <a:xfrm>
            <a:off x="1028700" y="2414676"/>
            <a:ext cx="4187950" cy="4187950"/>
          </a:xfrm>
          <a:prstGeom prst="rect">
            <a:avLst/>
          </a:prstGeom>
          <a:noFill/>
          <a:ln>
            <a:noFill/>
          </a:ln>
        </p:spPr>
      </p:pic>
      <p:pic>
        <p:nvPicPr>
          <p:cNvPr id="249" name="Google Shape;249;p21"/>
          <p:cNvPicPr preferRelativeResize="0"/>
          <p:nvPr/>
        </p:nvPicPr>
        <p:blipFill>
          <a:blip r:embed="rId4">
            <a:alphaModFix/>
          </a:blip>
          <a:stretch>
            <a:fillRect/>
          </a:stretch>
        </p:blipFill>
        <p:spPr>
          <a:xfrm>
            <a:off x="9413248" y="4950630"/>
            <a:ext cx="4187950" cy="4187921"/>
          </a:xfrm>
          <a:prstGeom prst="rect">
            <a:avLst/>
          </a:prstGeom>
          <a:noFill/>
          <a:ln>
            <a:noFill/>
          </a:ln>
        </p:spPr>
      </p:pic>
      <p:pic>
        <p:nvPicPr>
          <p:cNvPr id="250" name="Google Shape;250;p21"/>
          <p:cNvPicPr preferRelativeResize="0"/>
          <p:nvPr/>
        </p:nvPicPr>
        <p:blipFill>
          <a:blip r:embed="rId5">
            <a:alphaModFix/>
          </a:blip>
          <a:stretch>
            <a:fillRect/>
          </a:stretch>
        </p:blipFill>
        <p:spPr>
          <a:xfrm>
            <a:off x="13368252" y="-4412218"/>
            <a:ext cx="8291825" cy="8936518"/>
          </a:xfrm>
          <a:prstGeom prst="rect">
            <a:avLst/>
          </a:prstGeom>
          <a:noFill/>
          <a:ln>
            <a:noFill/>
          </a:ln>
        </p:spPr>
      </p:pic>
      <p:pic>
        <p:nvPicPr>
          <p:cNvPr id="251" name="Google Shape;251;p21"/>
          <p:cNvPicPr preferRelativeResize="0"/>
          <p:nvPr/>
        </p:nvPicPr>
        <p:blipFill>
          <a:blip r:embed="rId6">
            <a:alphaModFix/>
          </a:blip>
          <a:stretch>
            <a:fillRect/>
          </a:stretch>
        </p:blipFill>
        <p:spPr>
          <a:xfrm>
            <a:off x="-2536676" y="6099299"/>
            <a:ext cx="8291825" cy="7972441"/>
          </a:xfrm>
          <a:prstGeom prst="rect">
            <a:avLst/>
          </a:prstGeom>
          <a:noFill/>
          <a:ln>
            <a:noFill/>
          </a:ln>
        </p:spPr>
      </p:pic>
      <p:sp>
        <p:nvSpPr>
          <p:cNvPr id="252" name="Google Shape;252;p21"/>
          <p:cNvSpPr/>
          <p:nvPr/>
        </p:nvSpPr>
        <p:spPr>
          <a:xfrm rot="6174105">
            <a:off x="4147161" y="8806358"/>
            <a:ext cx="835567" cy="903885"/>
          </a:xfrm>
          <a:custGeom>
            <a:rect b="b" l="l" r="r" t="t"/>
            <a:pathLst>
              <a:path extrusionOk="0" h="903885" w="835567">
                <a:moveTo>
                  <a:pt x="0" y="0"/>
                </a:moveTo>
                <a:lnTo>
                  <a:pt x="835567" y="0"/>
                </a:lnTo>
                <a:lnTo>
                  <a:pt x="835567" y="903884"/>
                </a:lnTo>
                <a:lnTo>
                  <a:pt x="0" y="903884"/>
                </a:lnTo>
                <a:lnTo>
                  <a:pt x="0" y="0"/>
                </a:lnTo>
                <a:close/>
              </a:path>
            </a:pathLst>
          </a:custGeom>
          <a:blipFill rotWithShape="1">
            <a:blip r:embed="rId7">
              <a:alphaModFix/>
            </a:blip>
            <a:stretch>
              <a:fillRect b="0" l="-166460" r="0" t="-62124"/>
            </a:stretch>
          </a:blipFill>
          <a:ln>
            <a:noFill/>
          </a:ln>
        </p:spPr>
      </p:sp>
      <p:sp>
        <p:nvSpPr>
          <p:cNvPr id="253" name="Google Shape;253;p21"/>
          <p:cNvSpPr/>
          <p:nvPr/>
        </p:nvSpPr>
        <p:spPr>
          <a:xfrm rot="-9904814">
            <a:off x="462396" y="367877"/>
            <a:ext cx="1132607" cy="745462"/>
          </a:xfrm>
          <a:custGeom>
            <a:rect b="b" l="l" r="r" t="t"/>
            <a:pathLst>
              <a:path extrusionOk="0" h="745462" w="1132607">
                <a:moveTo>
                  <a:pt x="0" y="0"/>
                </a:moveTo>
                <a:lnTo>
                  <a:pt x="1132608" y="0"/>
                </a:lnTo>
                <a:lnTo>
                  <a:pt x="1132608" y="745461"/>
                </a:lnTo>
                <a:lnTo>
                  <a:pt x="0" y="745461"/>
                </a:lnTo>
                <a:lnTo>
                  <a:pt x="0" y="0"/>
                </a:lnTo>
                <a:close/>
              </a:path>
            </a:pathLst>
          </a:custGeom>
          <a:blipFill rotWithShape="1">
            <a:blip r:embed="rId8">
              <a:alphaModFix/>
            </a:blip>
            <a:stretch>
              <a:fillRect b="0" l="0" r="0" t="0"/>
            </a:stretch>
          </a:blipFill>
          <a:ln>
            <a:noFill/>
          </a:ln>
        </p:spPr>
      </p:sp>
      <p:sp>
        <p:nvSpPr>
          <p:cNvPr id="254" name="Google Shape;254;p21"/>
          <p:cNvSpPr/>
          <p:nvPr/>
        </p:nvSpPr>
        <p:spPr>
          <a:xfrm rot="6174105">
            <a:off x="14247000" y="2696138"/>
            <a:ext cx="588248" cy="636344"/>
          </a:xfrm>
          <a:custGeom>
            <a:rect b="b" l="l" r="r" t="t"/>
            <a:pathLst>
              <a:path extrusionOk="0" h="636344" w="588248">
                <a:moveTo>
                  <a:pt x="0" y="0"/>
                </a:moveTo>
                <a:lnTo>
                  <a:pt x="588247" y="0"/>
                </a:lnTo>
                <a:lnTo>
                  <a:pt x="588247" y="636344"/>
                </a:lnTo>
                <a:lnTo>
                  <a:pt x="0" y="636344"/>
                </a:lnTo>
                <a:lnTo>
                  <a:pt x="0" y="0"/>
                </a:lnTo>
                <a:close/>
              </a:path>
            </a:pathLst>
          </a:custGeom>
          <a:blipFill rotWithShape="1">
            <a:blip r:embed="rId7">
              <a:alphaModFix/>
            </a:blip>
            <a:stretch>
              <a:fillRect b="0" l="-166460" r="0" t="-62124"/>
            </a:stretch>
          </a:blipFill>
          <a:ln>
            <a:noFill/>
          </a:ln>
        </p:spPr>
      </p:sp>
      <p:sp>
        <p:nvSpPr>
          <p:cNvPr id="255" name="Google Shape;255;p21"/>
          <p:cNvSpPr/>
          <p:nvPr/>
        </p:nvSpPr>
        <p:spPr>
          <a:xfrm rot="6174105">
            <a:off x="17480862" y="7590279"/>
            <a:ext cx="1595510" cy="1725962"/>
          </a:xfrm>
          <a:custGeom>
            <a:rect b="b" l="l" r="r" t="t"/>
            <a:pathLst>
              <a:path extrusionOk="0" h="1725962" w="1595510">
                <a:moveTo>
                  <a:pt x="0" y="0"/>
                </a:moveTo>
                <a:lnTo>
                  <a:pt x="1595510" y="0"/>
                </a:lnTo>
                <a:lnTo>
                  <a:pt x="1595510" y="1725962"/>
                </a:lnTo>
                <a:lnTo>
                  <a:pt x="0" y="1725962"/>
                </a:lnTo>
                <a:lnTo>
                  <a:pt x="0" y="0"/>
                </a:lnTo>
                <a:close/>
              </a:path>
            </a:pathLst>
          </a:custGeom>
          <a:blipFill rotWithShape="1">
            <a:blip r:embed="rId9">
              <a:alphaModFix/>
            </a:blip>
            <a:stretch>
              <a:fillRect b="0" l="-166460" r="0" t="-62124"/>
            </a:stretch>
          </a:blipFill>
          <a:ln>
            <a:noFill/>
          </a:ln>
        </p:spPr>
      </p:sp>
      <p:sp>
        <p:nvSpPr>
          <p:cNvPr id="256" name="Google Shape;256;p21"/>
          <p:cNvSpPr txBox="1"/>
          <p:nvPr/>
        </p:nvSpPr>
        <p:spPr>
          <a:xfrm>
            <a:off x="5118119" y="1019175"/>
            <a:ext cx="8051762"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3DA790"/>
                </a:solidFill>
                <a:latin typeface="Yeseva One"/>
                <a:ea typeface="Yeseva One"/>
                <a:cs typeface="Yeseva One"/>
                <a:sym typeface="Yeseva One"/>
              </a:rPr>
              <a:t>Our Teachers</a:t>
            </a:r>
            <a:endParaRPr/>
          </a:p>
        </p:txBody>
      </p:sp>
      <p:sp>
        <p:nvSpPr>
          <p:cNvPr id="257" name="Google Shape;257;p21"/>
          <p:cNvSpPr txBox="1"/>
          <p:nvPr/>
        </p:nvSpPr>
        <p:spPr>
          <a:xfrm>
            <a:off x="5422342" y="3802216"/>
            <a:ext cx="3306074"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000000"/>
                </a:solidFill>
                <a:latin typeface="Yeseva One"/>
                <a:ea typeface="Yeseva One"/>
                <a:cs typeface="Yeseva One"/>
                <a:sym typeface="Yeseva One"/>
              </a:rPr>
              <a:t>Jane Doe</a:t>
            </a:r>
            <a:endParaRPr/>
          </a:p>
        </p:txBody>
      </p:sp>
      <p:sp>
        <p:nvSpPr>
          <p:cNvPr id="258" name="Google Shape;258;p21"/>
          <p:cNvSpPr txBox="1"/>
          <p:nvPr/>
        </p:nvSpPr>
        <p:spPr>
          <a:xfrm>
            <a:off x="5422342" y="4524302"/>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Nunito"/>
                <a:ea typeface="Nunito"/>
                <a:cs typeface="Nunito"/>
                <a:sym typeface="Nunito"/>
              </a:rPr>
              <a:t>Elaborate on what you want to discuss. </a:t>
            </a:r>
            <a:endParaRPr/>
          </a:p>
        </p:txBody>
      </p:sp>
      <p:sp>
        <p:nvSpPr>
          <p:cNvPr id="259" name="Google Shape;259;p21"/>
          <p:cNvSpPr txBox="1"/>
          <p:nvPr/>
        </p:nvSpPr>
        <p:spPr>
          <a:xfrm>
            <a:off x="13953226" y="6334153"/>
            <a:ext cx="3306074"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000000"/>
                </a:solidFill>
                <a:latin typeface="Yeseva One"/>
                <a:ea typeface="Yeseva One"/>
                <a:cs typeface="Yeseva One"/>
                <a:sym typeface="Yeseva One"/>
              </a:rPr>
              <a:t>Mary Smith</a:t>
            </a:r>
            <a:endParaRPr/>
          </a:p>
        </p:txBody>
      </p:sp>
      <p:sp>
        <p:nvSpPr>
          <p:cNvPr id="260" name="Google Shape;260;p21"/>
          <p:cNvSpPr txBox="1"/>
          <p:nvPr/>
        </p:nvSpPr>
        <p:spPr>
          <a:xfrm>
            <a:off x="13953226" y="7056239"/>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Nunito"/>
                <a:ea typeface="Nunito"/>
                <a:cs typeface="Nunito"/>
                <a:sym typeface="Nunito"/>
              </a:rPr>
              <a:t>Elaborate on what you want to discuss.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22"/>
          <p:cNvPicPr preferRelativeResize="0"/>
          <p:nvPr/>
        </p:nvPicPr>
        <p:blipFill>
          <a:blip r:embed="rId3">
            <a:alphaModFix/>
          </a:blip>
          <a:stretch>
            <a:fillRect/>
          </a:stretch>
        </p:blipFill>
        <p:spPr>
          <a:xfrm>
            <a:off x="10374550" y="1463441"/>
            <a:ext cx="7329499" cy="7360008"/>
          </a:xfrm>
          <a:prstGeom prst="rect">
            <a:avLst/>
          </a:prstGeom>
          <a:noFill/>
          <a:ln>
            <a:noFill/>
          </a:ln>
        </p:spPr>
      </p:pic>
      <p:pic>
        <p:nvPicPr>
          <p:cNvPr id="266" name="Google Shape;266;p22"/>
          <p:cNvPicPr preferRelativeResize="0"/>
          <p:nvPr/>
        </p:nvPicPr>
        <p:blipFill>
          <a:blip r:embed="rId4">
            <a:alphaModFix/>
          </a:blip>
          <a:stretch>
            <a:fillRect/>
          </a:stretch>
        </p:blipFill>
        <p:spPr>
          <a:xfrm>
            <a:off x="14091102" y="5782726"/>
            <a:ext cx="7649136" cy="7359900"/>
          </a:xfrm>
          <a:prstGeom prst="rect">
            <a:avLst/>
          </a:prstGeom>
          <a:noFill/>
          <a:ln>
            <a:noFill/>
          </a:ln>
        </p:spPr>
      </p:pic>
      <p:pic>
        <p:nvPicPr>
          <p:cNvPr id="267" name="Google Shape;267;p22"/>
          <p:cNvPicPr preferRelativeResize="0"/>
          <p:nvPr/>
        </p:nvPicPr>
        <p:blipFill>
          <a:blip r:embed="rId5">
            <a:alphaModFix/>
          </a:blip>
          <a:stretch>
            <a:fillRect/>
          </a:stretch>
        </p:blipFill>
        <p:spPr>
          <a:xfrm>
            <a:off x="-3924450" y="-3437749"/>
            <a:ext cx="8069474" cy="7758899"/>
          </a:xfrm>
          <a:prstGeom prst="rect">
            <a:avLst/>
          </a:prstGeom>
          <a:noFill/>
          <a:ln>
            <a:noFill/>
          </a:ln>
        </p:spPr>
      </p:pic>
      <p:sp>
        <p:nvSpPr>
          <p:cNvPr id="268" name="Google Shape;268;p22"/>
          <p:cNvSpPr txBox="1"/>
          <p:nvPr/>
        </p:nvSpPr>
        <p:spPr>
          <a:xfrm>
            <a:off x="1341612" y="4488660"/>
            <a:ext cx="8226701" cy="15240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999" u="none" cap="none" strike="noStrike">
                <a:solidFill>
                  <a:srgbClr val="3DA790"/>
                </a:solidFill>
                <a:latin typeface="Yeseva One"/>
                <a:ea typeface="Yeseva One"/>
                <a:cs typeface="Yeseva One"/>
                <a:sym typeface="Yeseva One"/>
              </a:rPr>
              <a:t>About Ethics </a:t>
            </a:r>
            <a:endParaRPr/>
          </a:p>
        </p:txBody>
      </p:sp>
      <p:sp>
        <p:nvSpPr>
          <p:cNvPr id="269" name="Google Shape;269;p22"/>
          <p:cNvSpPr txBox="1"/>
          <p:nvPr/>
        </p:nvSpPr>
        <p:spPr>
          <a:xfrm>
            <a:off x="2429482" y="6050760"/>
            <a:ext cx="6050961" cy="3790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Nunito"/>
                <a:ea typeface="Nunito"/>
                <a:cs typeface="Nunito"/>
                <a:sym typeface="Nunito"/>
              </a:rPr>
              <a:t>Elaborate on what you want to discuss. </a:t>
            </a:r>
            <a:endParaRPr/>
          </a:p>
        </p:txBody>
      </p:sp>
      <p:sp>
        <p:nvSpPr>
          <p:cNvPr id="270" name="Google Shape;270;p22"/>
          <p:cNvSpPr txBox="1"/>
          <p:nvPr/>
        </p:nvSpPr>
        <p:spPr>
          <a:xfrm>
            <a:off x="4972045" y="1906667"/>
            <a:ext cx="965835" cy="223202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3DA790"/>
                </a:solidFill>
                <a:latin typeface="Yeseva One"/>
                <a:ea typeface="Yeseva One"/>
                <a:cs typeface="Yeseva One"/>
                <a:sym typeface="Yeseva One"/>
              </a:rPr>
              <a:t>3</a:t>
            </a:r>
            <a:endParaRPr/>
          </a:p>
        </p:txBody>
      </p:sp>
      <p:sp>
        <p:nvSpPr>
          <p:cNvPr id="271" name="Google Shape;271;p22"/>
          <p:cNvSpPr/>
          <p:nvPr/>
        </p:nvSpPr>
        <p:spPr>
          <a:xfrm rot="-5158615">
            <a:off x="493328" y="7895648"/>
            <a:ext cx="1696568" cy="1116650"/>
          </a:xfrm>
          <a:custGeom>
            <a:rect b="b" l="l" r="r" t="t"/>
            <a:pathLst>
              <a:path extrusionOk="0" h="1116650" w="1696568">
                <a:moveTo>
                  <a:pt x="0" y="0"/>
                </a:moveTo>
                <a:lnTo>
                  <a:pt x="1696568" y="0"/>
                </a:lnTo>
                <a:lnTo>
                  <a:pt x="1696568" y="1116650"/>
                </a:lnTo>
                <a:lnTo>
                  <a:pt x="0" y="1116650"/>
                </a:lnTo>
                <a:lnTo>
                  <a:pt x="0" y="0"/>
                </a:lnTo>
                <a:close/>
              </a:path>
            </a:pathLst>
          </a:custGeom>
          <a:blipFill rotWithShape="1">
            <a:blip r:embed="rId6">
              <a:alphaModFix/>
            </a:blip>
            <a:stretch>
              <a:fillRect b="0" l="0" r="0" t="0"/>
            </a:stretch>
          </a:blipFill>
          <a:ln>
            <a:noFill/>
          </a:ln>
        </p:spPr>
      </p:sp>
      <p:sp>
        <p:nvSpPr>
          <p:cNvPr id="272" name="Google Shape;272;p22"/>
          <p:cNvSpPr/>
          <p:nvPr/>
        </p:nvSpPr>
        <p:spPr>
          <a:xfrm rot="6174105">
            <a:off x="9477181" y="1258456"/>
            <a:ext cx="787960" cy="852385"/>
          </a:xfrm>
          <a:custGeom>
            <a:rect b="b" l="l" r="r" t="t"/>
            <a:pathLst>
              <a:path extrusionOk="0" h="852385" w="787960">
                <a:moveTo>
                  <a:pt x="0" y="0"/>
                </a:moveTo>
                <a:lnTo>
                  <a:pt x="787960" y="0"/>
                </a:lnTo>
                <a:lnTo>
                  <a:pt x="787960" y="852385"/>
                </a:lnTo>
                <a:lnTo>
                  <a:pt x="0" y="852385"/>
                </a:lnTo>
                <a:lnTo>
                  <a:pt x="0" y="0"/>
                </a:lnTo>
                <a:close/>
              </a:path>
            </a:pathLst>
          </a:custGeom>
          <a:blipFill rotWithShape="1">
            <a:blip r:embed="rId6">
              <a:alphaModFix/>
            </a:blip>
            <a:stretch>
              <a:fillRect b="0" l="-166460" r="0" t="-62124"/>
            </a:stretch>
          </a:blipFill>
          <a:ln>
            <a:noFill/>
          </a:ln>
        </p:spPr>
      </p:sp>
      <p:pic>
        <p:nvPicPr>
          <p:cNvPr id="273" name="Google Shape;273;p22"/>
          <p:cNvPicPr preferRelativeResize="0"/>
          <p:nvPr/>
        </p:nvPicPr>
        <p:blipFill>
          <a:blip r:embed="rId7">
            <a:alphaModFix/>
          </a:blip>
          <a:stretch>
            <a:fillRect/>
          </a:stretch>
        </p:blipFill>
        <p:spPr>
          <a:xfrm>
            <a:off x="16626375" y="726098"/>
            <a:ext cx="1232925" cy="118057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p23"/>
          <p:cNvPicPr preferRelativeResize="0"/>
          <p:nvPr/>
        </p:nvPicPr>
        <p:blipFill>
          <a:blip r:embed="rId3">
            <a:alphaModFix/>
          </a:blip>
          <a:stretch>
            <a:fillRect/>
          </a:stretch>
        </p:blipFill>
        <p:spPr>
          <a:xfrm>
            <a:off x="12254705" y="0"/>
            <a:ext cx="6465941" cy="10287001"/>
          </a:xfrm>
          <a:prstGeom prst="rect">
            <a:avLst/>
          </a:prstGeom>
          <a:noFill/>
          <a:ln>
            <a:noFill/>
          </a:ln>
        </p:spPr>
      </p:pic>
      <p:pic>
        <p:nvPicPr>
          <p:cNvPr id="279" name="Google Shape;279;p23"/>
          <p:cNvPicPr preferRelativeResize="0"/>
          <p:nvPr/>
        </p:nvPicPr>
        <p:blipFill>
          <a:blip r:embed="rId4">
            <a:alphaModFix/>
          </a:blip>
          <a:stretch>
            <a:fillRect/>
          </a:stretch>
        </p:blipFill>
        <p:spPr>
          <a:xfrm>
            <a:off x="-4500525" y="6847325"/>
            <a:ext cx="9434175" cy="9077424"/>
          </a:xfrm>
          <a:prstGeom prst="rect">
            <a:avLst/>
          </a:prstGeom>
          <a:noFill/>
          <a:ln>
            <a:noFill/>
          </a:ln>
        </p:spPr>
      </p:pic>
      <p:pic>
        <p:nvPicPr>
          <p:cNvPr id="280" name="Google Shape;280;p23"/>
          <p:cNvPicPr preferRelativeResize="0"/>
          <p:nvPr/>
        </p:nvPicPr>
        <p:blipFill>
          <a:blip r:embed="rId4">
            <a:alphaModFix/>
          </a:blip>
          <a:stretch>
            <a:fillRect/>
          </a:stretch>
        </p:blipFill>
        <p:spPr>
          <a:xfrm>
            <a:off x="15282201" y="-4769975"/>
            <a:ext cx="8378254" cy="8061426"/>
          </a:xfrm>
          <a:prstGeom prst="rect">
            <a:avLst/>
          </a:prstGeom>
          <a:noFill/>
          <a:ln>
            <a:noFill/>
          </a:ln>
        </p:spPr>
      </p:pic>
      <p:sp>
        <p:nvSpPr>
          <p:cNvPr id="281" name="Google Shape;281;p23"/>
          <p:cNvSpPr/>
          <p:nvPr/>
        </p:nvSpPr>
        <p:spPr>
          <a:xfrm>
            <a:off x="1269332" y="3005400"/>
            <a:ext cx="10048063" cy="5749838"/>
          </a:xfrm>
          <a:custGeom>
            <a:rect b="b" l="l" r="r" t="t"/>
            <a:pathLst>
              <a:path extrusionOk="0" h="8184823" w="14303292">
                <a:moveTo>
                  <a:pt x="14243603" y="3748635"/>
                </a:moveTo>
                <a:cubicBezTo>
                  <a:pt x="14190262" y="2906850"/>
                  <a:pt x="13759708" y="2163243"/>
                  <a:pt x="13210070" y="1677807"/>
                </a:cubicBezTo>
                <a:cubicBezTo>
                  <a:pt x="12660432" y="1192372"/>
                  <a:pt x="12008368" y="932382"/>
                  <a:pt x="11359189" y="723300"/>
                </a:cubicBezTo>
                <a:cubicBezTo>
                  <a:pt x="9493882" y="157480"/>
                  <a:pt x="7553557" y="0"/>
                  <a:pt x="5631988" y="110490"/>
                </a:cubicBezTo>
                <a:cubicBezTo>
                  <a:pt x="4424516" y="123190"/>
                  <a:pt x="4192254" y="283317"/>
                  <a:pt x="3012190" y="603304"/>
                </a:cubicBezTo>
                <a:cubicBezTo>
                  <a:pt x="2295208" y="796024"/>
                  <a:pt x="1552259" y="1070559"/>
                  <a:pt x="1041572" y="1732351"/>
                </a:cubicBezTo>
                <a:cubicBezTo>
                  <a:pt x="0" y="3083207"/>
                  <a:pt x="454425" y="5510383"/>
                  <a:pt x="1611406" y="6701244"/>
                </a:cubicBezTo>
                <a:cubicBezTo>
                  <a:pt x="2768388" y="7892107"/>
                  <a:pt x="4358154" y="8132097"/>
                  <a:pt x="5852709" y="8155732"/>
                </a:cubicBezTo>
                <a:cubicBezTo>
                  <a:pt x="7661754" y="8184823"/>
                  <a:pt x="9480897" y="7963013"/>
                  <a:pt x="11232238" y="7386672"/>
                </a:cubicBezTo>
                <a:cubicBezTo>
                  <a:pt x="11967974" y="7144864"/>
                  <a:pt x="12708038" y="6828513"/>
                  <a:pt x="13302398" y="6232173"/>
                </a:cubicBezTo>
                <a:cubicBezTo>
                  <a:pt x="13895314" y="5634015"/>
                  <a:pt x="14303292" y="4703142"/>
                  <a:pt x="14243601" y="3748634"/>
                </a:cubicBezTo>
                <a:close/>
              </a:path>
            </a:pathLst>
          </a:custGeom>
          <a:solidFill>
            <a:srgbClr val="FDAA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3"/>
          <p:cNvSpPr txBox="1"/>
          <p:nvPr/>
        </p:nvSpPr>
        <p:spPr>
          <a:xfrm>
            <a:off x="1216753" y="1019175"/>
            <a:ext cx="9912282"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3DA790"/>
                </a:solidFill>
                <a:latin typeface="Yeseva One"/>
                <a:ea typeface="Yeseva One"/>
                <a:cs typeface="Yeseva One"/>
                <a:sym typeface="Yeseva One"/>
              </a:rPr>
              <a:t>Our History</a:t>
            </a:r>
            <a:endParaRPr/>
          </a:p>
        </p:txBody>
      </p:sp>
      <p:sp>
        <p:nvSpPr>
          <p:cNvPr id="283" name="Google Shape;283;p23"/>
          <p:cNvSpPr txBox="1"/>
          <p:nvPr/>
        </p:nvSpPr>
        <p:spPr>
          <a:xfrm>
            <a:off x="2853698" y="4476700"/>
            <a:ext cx="6638393" cy="291083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400" u="none" cap="none" strike="noStrike">
                <a:solidFill>
                  <a:srgbClr val="000000"/>
                </a:solidFill>
                <a:latin typeface="Nunito"/>
                <a:ea typeface="Nunito"/>
                <a:cs typeface="Nunito"/>
                <a:sym typeface="Nunito"/>
              </a:rPr>
              <a:t>Presentations are communication tools that can be used as demonstrations, lectures, speeches, reports, and more. It is mostly presented before an audience. Presentations are communication tools that can be used as demonstrations, lectures, speeches, reports, and more. It is mostly presented before an audience. </a:t>
            </a:r>
            <a:endParaRPr/>
          </a:p>
        </p:txBody>
      </p:sp>
      <p:sp>
        <p:nvSpPr>
          <p:cNvPr id="284" name="Google Shape;284;p23"/>
          <p:cNvSpPr/>
          <p:nvPr/>
        </p:nvSpPr>
        <p:spPr>
          <a:xfrm rot="-5158615">
            <a:off x="292327" y="757333"/>
            <a:ext cx="1696568" cy="1116650"/>
          </a:xfrm>
          <a:custGeom>
            <a:rect b="b" l="l" r="r" t="t"/>
            <a:pathLst>
              <a:path extrusionOk="0" h="1116650" w="1696568">
                <a:moveTo>
                  <a:pt x="0" y="0"/>
                </a:moveTo>
                <a:lnTo>
                  <a:pt x="1696568" y="0"/>
                </a:lnTo>
                <a:lnTo>
                  <a:pt x="1696568" y="1116650"/>
                </a:lnTo>
                <a:lnTo>
                  <a:pt x="0" y="1116650"/>
                </a:lnTo>
                <a:lnTo>
                  <a:pt x="0" y="0"/>
                </a:lnTo>
                <a:close/>
              </a:path>
            </a:pathLst>
          </a:custGeom>
          <a:blipFill rotWithShape="1">
            <a:blip r:embed="rId5">
              <a:alphaModFix/>
            </a:blip>
            <a:stretch>
              <a:fillRect b="0" l="0" r="0" t="0"/>
            </a:stretch>
          </a:blipFill>
          <a:ln>
            <a:noFill/>
          </a:ln>
        </p:spPr>
      </p:sp>
      <p:sp>
        <p:nvSpPr>
          <p:cNvPr id="285" name="Google Shape;285;p23"/>
          <p:cNvSpPr/>
          <p:nvPr/>
        </p:nvSpPr>
        <p:spPr>
          <a:xfrm rot="6174105">
            <a:off x="17340988" y="469861"/>
            <a:ext cx="588248" cy="636344"/>
          </a:xfrm>
          <a:custGeom>
            <a:rect b="b" l="l" r="r" t="t"/>
            <a:pathLst>
              <a:path extrusionOk="0" h="636344" w="588248">
                <a:moveTo>
                  <a:pt x="0" y="0"/>
                </a:moveTo>
                <a:lnTo>
                  <a:pt x="588248" y="0"/>
                </a:lnTo>
                <a:lnTo>
                  <a:pt x="588248" y="636344"/>
                </a:lnTo>
                <a:lnTo>
                  <a:pt x="0" y="636344"/>
                </a:lnTo>
                <a:lnTo>
                  <a:pt x="0" y="0"/>
                </a:lnTo>
                <a:close/>
              </a:path>
            </a:pathLst>
          </a:custGeom>
          <a:blipFill rotWithShape="1">
            <a:blip r:embed="rId6">
              <a:alphaModFix/>
            </a:blip>
            <a:stretch>
              <a:fillRect b="0" l="-166460" r="0" t="-62124"/>
            </a:stretch>
          </a:blipFill>
          <a:ln>
            <a:noFill/>
          </a:ln>
        </p:spPr>
      </p:sp>
      <p:pic>
        <p:nvPicPr>
          <p:cNvPr id="286" name="Google Shape;286;p23"/>
          <p:cNvPicPr preferRelativeResize="0"/>
          <p:nvPr/>
        </p:nvPicPr>
        <p:blipFill>
          <a:blip r:embed="rId7">
            <a:alphaModFix/>
          </a:blip>
          <a:stretch>
            <a:fillRect/>
          </a:stretch>
        </p:blipFill>
        <p:spPr>
          <a:xfrm>
            <a:off x="11318500" y="9038900"/>
            <a:ext cx="2669225" cy="2602500"/>
          </a:xfrm>
          <a:prstGeom prst="rect">
            <a:avLst/>
          </a:prstGeom>
          <a:noFill/>
          <a:ln>
            <a:noFill/>
          </a:ln>
        </p:spPr>
      </p:pic>
      <p:pic>
        <p:nvPicPr>
          <p:cNvPr id="287" name="Google Shape;287;p23"/>
          <p:cNvPicPr preferRelativeResize="0"/>
          <p:nvPr/>
        </p:nvPicPr>
        <p:blipFill>
          <a:blip r:embed="rId8">
            <a:alphaModFix/>
          </a:blip>
          <a:stretch>
            <a:fillRect/>
          </a:stretch>
        </p:blipFill>
        <p:spPr>
          <a:xfrm>
            <a:off x="524150" y="6925835"/>
            <a:ext cx="997450" cy="100461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id="292" name="Google Shape;292;p24"/>
          <p:cNvPicPr preferRelativeResize="0"/>
          <p:nvPr/>
        </p:nvPicPr>
        <p:blipFill>
          <a:blip r:embed="rId3">
            <a:alphaModFix/>
          </a:blip>
          <a:stretch>
            <a:fillRect/>
          </a:stretch>
        </p:blipFill>
        <p:spPr>
          <a:xfrm>
            <a:off x="14274300" y="-4891725"/>
            <a:ext cx="11008628" cy="10900000"/>
          </a:xfrm>
          <a:prstGeom prst="rect">
            <a:avLst/>
          </a:prstGeom>
          <a:noFill/>
          <a:ln>
            <a:noFill/>
          </a:ln>
        </p:spPr>
      </p:pic>
      <p:sp>
        <p:nvSpPr>
          <p:cNvPr id="293" name="Google Shape;293;p24"/>
          <p:cNvSpPr/>
          <p:nvPr/>
        </p:nvSpPr>
        <p:spPr>
          <a:xfrm>
            <a:off x="2534354" y="4823686"/>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B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4"/>
          <p:cNvSpPr/>
          <p:nvPr/>
        </p:nvSpPr>
        <p:spPr>
          <a:xfrm>
            <a:off x="8967192" y="4823686"/>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B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4"/>
          <p:cNvSpPr/>
          <p:nvPr/>
        </p:nvSpPr>
        <p:spPr>
          <a:xfrm>
            <a:off x="14799792" y="4823686"/>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B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96" name="Google Shape;296;p24"/>
          <p:cNvCxnSpPr/>
          <p:nvPr/>
        </p:nvCxnSpPr>
        <p:spPr>
          <a:xfrm>
            <a:off x="2887970" y="5000494"/>
            <a:ext cx="6079222" cy="0"/>
          </a:xfrm>
          <a:prstGeom prst="straightConnector1">
            <a:avLst/>
          </a:prstGeom>
          <a:noFill/>
          <a:ln cap="flat" cmpd="sng" w="47625">
            <a:solidFill>
              <a:srgbClr val="FFCB45"/>
            </a:solidFill>
            <a:prstDash val="solid"/>
            <a:round/>
            <a:headEnd len="sm" w="sm" type="none"/>
            <a:tailEnd len="sm" w="sm" type="none"/>
          </a:ln>
        </p:spPr>
      </p:cxnSp>
      <p:cxnSp>
        <p:nvCxnSpPr>
          <p:cNvPr id="297" name="Google Shape;297;p24"/>
          <p:cNvCxnSpPr/>
          <p:nvPr/>
        </p:nvCxnSpPr>
        <p:spPr>
          <a:xfrm>
            <a:off x="9320808" y="5000494"/>
            <a:ext cx="5478984" cy="0"/>
          </a:xfrm>
          <a:prstGeom prst="straightConnector1">
            <a:avLst/>
          </a:prstGeom>
          <a:noFill/>
          <a:ln cap="flat" cmpd="sng" w="47625">
            <a:solidFill>
              <a:srgbClr val="FFCB45"/>
            </a:solidFill>
            <a:prstDash val="solid"/>
            <a:round/>
            <a:headEnd len="sm" w="sm" type="none"/>
            <a:tailEnd len="sm" w="sm" type="none"/>
          </a:ln>
        </p:spPr>
      </p:cxnSp>
      <p:cxnSp>
        <p:nvCxnSpPr>
          <p:cNvPr id="298" name="Google Shape;298;p24"/>
          <p:cNvCxnSpPr/>
          <p:nvPr/>
        </p:nvCxnSpPr>
        <p:spPr>
          <a:xfrm rot="10800000">
            <a:off x="13894376" y="4978841"/>
            <a:ext cx="905451" cy="18116"/>
          </a:xfrm>
          <a:prstGeom prst="straightConnector1">
            <a:avLst/>
          </a:prstGeom>
          <a:noFill/>
          <a:ln cap="flat" cmpd="sng" w="47625">
            <a:solidFill>
              <a:srgbClr val="FFCB45"/>
            </a:solidFill>
            <a:prstDash val="solid"/>
            <a:round/>
            <a:headEnd len="sm" w="sm" type="none"/>
            <a:tailEnd len="sm" w="sm" type="none"/>
          </a:ln>
        </p:spPr>
      </p:cxnSp>
      <p:sp>
        <p:nvSpPr>
          <p:cNvPr id="299" name="Google Shape;299;p24"/>
          <p:cNvSpPr/>
          <p:nvPr/>
        </p:nvSpPr>
        <p:spPr>
          <a:xfrm>
            <a:off x="1451015" y="2944382"/>
            <a:ext cx="4076016" cy="4075201"/>
          </a:xfrm>
          <a:custGeom>
            <a:rect b="b" l="l" r="r" t="t"/>
            <a:pathLst>
              <a:path extrusionOk="0" h="6351270" w="6352540">
                <a:moveTo>
                  <a:pt x="5472430" y="2223770"/>
                </a:moveTo>
                <a:cubicBezTo>
                  <a:pt x="5795010" y="1845310"/>
                  <a:pt x="5772150" y="1281430"/>
                  <a:pt x="5420360" y="929640"/>
                </a:cubicBezTo>
                <a:cubicBezTo>
                  <a:pt x="5068570" y="577850"/>
                  <a:pt x="4505960" y="554990"/>
                  <a:pt x="4126230" y="877570"/>
                </a:cubicBezTo>
                <a:cubicBezTo>
                  <a:pt x="4086860" y="382270"/>
                  <a:pt x="3672840" y="0"/>
                  <a:pt x="3175000" y="0"/>
                </a:cubicBezTo>
                <a:cubicBezTo>
                  <a:pt x="2677160" y="0"/>
                  <a:pt x="2263140" y="382270"/>
                  <a:pt x="2223770" y="878840"/>
                </a:cubicBezTo>
                <a:cubicBezTo>
                  <a:pt x="1845310" y="556260"/>
                  <a:pt x="1281430" y="579120"/>
                  <a:pt x="929640" y="930910"/>
                </a:cubicBezTo>
                <a:cubicBezTo>
                  <a:pt x="577850" y="1282700"/>
                  <a:pt x="554990" y="1845310"/>
                  <a:pt x="877570" y="2225040"/>
                </a:cubicBezTo>
                <a:cubicBezTo>
                  <a:pt x="382270" y="2263140"/>
                  <a:pt x="0" y="2677160"/>
                  <a:pt x="0" y="3175000"/>
                </a:cubicBezTo>
                <a:cubicBezTo>
                  <a:pt x="0" y="3672840"/>
                  <a:pt x="382270" y="4086860"/>
                  <a:pt x="878840" y="4126230"/>
                </a:cubicBezTo>
                <a:cubicBezTo>
                  <a:pt x="556260" y="4504690"/>
                  <a:pt x="579120" y="5068570"/>
                  <a:pt x="930910" y="5420360"/>
                </a:cubicBezTo>
                <a:cubicBezTo>
                  <a:pt x="1282700" y="5772150"/>
                  <a:pt x="1845310" y="5795010"/>
                  <a:pt x="2225040" y="5472430"/>
                </a:cubicBezTo>
                <a:cubicBezTo>
                  <a:pt x="2264410" y="5969000"/>
                  <a:pt x="2678430" y="6351270"/>
                  <a:pt x="3176270" y="6351270"/>
                </a:cubicBezTo>
                <a:cubicBezTo>
                  <a:pt x="3674110" y="6351270"/>
                  <a:pt x="4088130" y="5969000"/>
                  <a:pt x="4127500" y="5473700"/>
                </a:cubicBezTo>
                <a:cubicBezTo>
                  <a:pt x="4505960" y="5796280"/>
                  <a:pt x="5069840" y="5773420"/>
                  <a:pt x="5421630" y="5421630"/>
                </a:cubicBezTo>
                <a:cubicBezTo>
                  <a:pt x="5773420" y="5069840"/>
                  <a:pt x="5796280" y="4507230"/>
                  <a:pt x="5473700" y="4127500"/>
                </a:cubicBezTo>
                <a:cubicBezTo>
                  <a:pt x="5970270" y="4088130"/>
                  <a:pt x="6352540" y="3674110"/>
                  <a:pt x="6352540" y="3176270"/>
                </a:cubicBezTo>
                <a:cubicBezTo>
                  <a:pt x="6350000" y="2677160"/>
                  <a:pt x="5967730" y="2263140"/>
                  <a:pt x="5472430" y="2223770"/>
                </a:cubicBezTo>
                <a:close/>
              </a:path>
            </a:pathLst>
          </a:custGeom>
          <a:solidFill>
            <a:srgbClr val="DB5E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4"/>
          <p:cNvSpPr/>
          <p:nvPr/>
        </p:nvSpPr>
        <p:spPr>
          <a:xfrm>
            <a:off x="7106807" y="2944382"/>
            <a:ext cx="4076016" cy="4075201"/>
          </a:xfrm>
          <a:custGeom>
            <a:rect b="b" l="l" r="r" t="t"/>
            <a:pathLst>
              <a:path extrusionOk="0" h="6351270" w="6352540">
                <a:moveTo>
                  <a:pt x="5472430" y="2223770"/>
                </a:moveTo>
                <a:cubicBezTo>
                  <a:pt x="5795010" y="1845310"/>
                  <a:pt x="5772150" y="1281430"/>
                  <a:pt x="5420360" y="929640"/>
                </a:cubicBezTo>
                <a:cubicBezTo>
                  <a:pt x="5068570" y="577850"/>
                  <a:pt x="4505960" y="554990"/>
                  <a:pt x="4126230" y="877570"/>
                </a:cubicBezTo>
                <a:cubicBezTo>
                  <a:pt x="4086860" y="382270"/>
                  <a:pt x="3672840" y="0"/>
                  <a:pt x="3175000" y="0"/>
                </a:cubicBezTo>
                <a:cubicBezTo>
                  <a:pt x="2677160" y="0"/>
                  <a:pt x="2263140" y="382270"/>
                  <a:pt x="2223770" y="878840"/>
                </a:cubicBezTo>
                <a:cubicBezTo>
                  <a:pt x="1845310" y="556260"/>
                  <a:pt x="1281430" y="579120"/>
                  <a:pt x="929640" y="930910"/>
                </a:cubicBezTo>
                <a:cubicBezTo>
                  <a:pt x="577850" y="1282700"/>
                  <a:pt x="554990" y="1845310"/>
                  <a:pt x="877570" y="2225040"/>
                </a:cubicBezTo>
                <a:cubicBezTo>
                  <a:pt x="382270" y="2263140"/>
                  <a:pt x="0" y="2677160"/>
                  <a:pt x="0" y="3175000"/>
                </a:cubicBezTo>
                <a:cubicBezTo>
                  <a:pt x="0" y="3672840"/>
                  <a:pt x="382270" y="4086860"/>
                  <a:pt x="878840" y="4126230"/>
                </a:cubicBezTo>
                <a:cubicBezTo>
                  <a:pt x="556260" y="4504690"/>
                  <a:pt x="579120" y="5068570"/>
                  <a:pt x="930910" y="5420360"/>
                </a:cubicBezTo>
                <a:cubicBezTo>
                  <a:pt x="1282700" y="5772150"/>
                  <a:pt x="1845310" y="5795010"/>
                  <a:pt x="2225040" y="5472430"/>
                </a:cubicBezTo>
                <a:cubicBezTo>
                  <a:pt x="2264410" y="5969000"/>
                  <a:pt x="2678430" y="6351270"/>
                  <a:pt x="3176270" y="6351270"/>
                </a:cubicBezTo>
                <a:cubicBezTo>
                  <a:pt x="3674110" y="6351270"/>
                  <a:pt x="4088130" y="5969000"/>
                  <a:pt x="4127500" y="5473700"/>
                </a:cubicBezTo>
                <a:cubicBezTo>
                  <a:pt x="4505960" y="5796280"/>
                  <a:pt x="5069840" y="5773420"/>
                  <a:pt x="5421630" y="5421630"/>
                </a:cubicBezTo>
                <a:cubicBezTo>
                  <a:pt x="5773420" y="5069840"/>
                  <a:pt x="5796280" y="4507230"/>
                  <a:pt x="5473700" y="4127500"/>
                </a:cubicBezTo>
                <a:cubicBezTo>
                  <a:pt x="5970270" y="4088130"/>
                  <a:pt x="6352540" y="3674110"/>
                  <a:pt x="6352540" y="3176270"/>
                </a:cubicBezTo>
                <a:cubicBezTo>
                  <a:pt x="6350000" y="2677160"/>
                  <a:pt x="5967730" y="2263140"/>
                  <a:pt x="5472430" y="2223770"/>
                </a:cubicBezTo>
                <a:close/>
              </a:path>
            </a:pathLst>
          </a:custGeom>
          <a:solidFill>
            <a:srgbClr val="3BD8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4"/>
          <p:cNvSpPr/>
          <p:nvPr/>
        </p:nvSpPr>
        <p:spPr>
          <a:xfrm>
            <a:off x="12762599" y="2944382"/>
            <a:ext cx="4076016" cy="4075201"/>
          </a:xfrm>
          <a:custGeom>
            <a:rect b="b" l="l" r="r" t="t"/>
            <a:pathLst>
              <a:path extrusionOk="0" h="6351270" w="6352540">
                <a:moveTo>
                  <a:pt x="5472430" y="2223770"/>
                </a:moveTo>
                <a:cubicBezTo>
                  <a:pt x="5795010" y="1845310"/>
                  <a:pt x="5772150" y="1281430"/>
                  <a:pt x="5420360" y="929640"/>
                </a:cubicBezTo>
                <a:cubicBezTo>
                  <a:pt x="5068570" y="577850"/>
                  <a:pt x="4505960" y="554990"/>
                  <a:pt x="4126230" y="877570"/>
                </a:cubicBezTo>
                <a:cubicBezTo>
                  <a:pt x="4086860" y="382270"/>
                  <a:pt x="3672840" y="0"/>
                  <a:pt x="3175000" y="0"/>
                </a:cubicBezTo>
                <a:cubicBezTo>
                  <a:pt x="2677160" y="0"/>
                  <a:pt x="2263140" y="382270"/>
                  <a:pt x="2223770" y="878840"/>
                </a:cubicBezTo>
                <a:cubicBezTo>
                  <a:pt x="1845310" y="556260"/>
                  <a:pt x="1281430" y="579120"/>
                  <a:pt x="929640" y="930910"/>
                </a:cubicBezTo>
                <a:cubicBezTo>
                  <a:pt x="577850" y="1282700"/>
                  <a:pt x="554990" y="1845310"/>
                  <a:pt x="877570" y="2225040"/>
                </a:cubicBezTo>
                <a:cubicBezTo>
                  <a:pt x="382270" y="2263140"/>
                  <a:pt x="0" y="2677160"/>
                  <a:pt x="0" y="3175000"/>
                </a:cubicBezTo>
                <a:cubicBezTo>
                  <a:pt x="0" y="3672840"/>
                  <a:pt x="382270" y="4086860"/>
                  <a:pt x="878840" y="4126230"/>
                </a:cubicBezTo>
                <a:cubicBezTo>
                  <a:pt x="556260" y="4504690"/>
                  <a:pt x="579120" y="5068570"/>
                  <a:pt x="930910" y="5420360"/>
                </a:cubicBezTo>
                <a:cubicBezTo>
                  <a:pt x="1282700" y="5772150"/>
                  <a:pt x="1845310" y="5795010"/>
                  <a:pt x="2225040" y="5472430"/>
                </a:cubicBezTo>
                <a:cubicBezTo>
                  <a:pt x="2264410" y="5969000"/>
                  <a:pt x="2678430" y="6351270"/>
                  <a:pt x="3176270" y="6351270"/>
                </a:cubicBezTo>
                <a:cubicBezTo>
                  <a:pt x="3674110" y="6351270"/>
                  <a:pt x="4088130" y="5969000"/>
                  <a:pt x="4127500" y="5473700"/>
                </a:cubicBezTo>
                <a:cubicBezTo>
                  <a:pt x="4505960" y="5796280"/>
                  <a:pt x="5069840" y="5773420"/>
                  <a:pt x="5421630" y="5421630"/>
                </a:cubicBezTo>
                <a:cubicBezTo>
                  <a:pt x="5773420" y="5069840"/>
                  <a:pt x="5796280" y="4507230"/>
                  <a:pt x="5473700" y="4127500"/>
                </a:cubicBezTo>
                <a:cubicBezTo>
                  <a:pt x="5970270" y="4088130"/>
                  <a:pt x="6352540" y="3674110"/>
                  <a:pt x="6352540" y="3176270"/>
                </a:cubicBezTo>
                <a:cubicBezTo>
                  <a:pt x="6350000" y="2677160"/>
                  <a:pt x="5967730" y="2263140"/>
                  <a:pt x="5472430" y="2223770"/>
                </a:cubicBezTo>
                <a:close/>
              </a:path>
            </a:pathLst>
          </a:custGeom>
          <a:solidFill>
            <a:srgbClr val="FDAA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4"/>
          <p:cNvSpPr txBox="1"/>
          <p:nvPr/>
        </p:nvSpPr>
        <p:spPr>
          <a:xfrm>
            <a:off x="1028700" y="1019175"/>
            <a:ext cx="16230600"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3DA790"/>
                </a:solidFill>
                <a:latin typeface="Yeseva One"/>
                <a:ea typeface="Yeseva One"/>
                <a:cs typeface="Yeseva One"/>
                <a:sym typeface="Yeseva One"/>
              </a:rPr>
              <a:t>Ethical Decision Process</a:t>
            </a:r>
            <a:endParaRPr/>
          </a:p>
        </p:txBody>
      </p:sp>
      <p:sp>
        <p:nvSpPr>
          <p:cNvPr id="303" name="Google Shape;303;p24"/>
          <p:cNvSpPr txBox="1"/>
          <p:nvPr/>
        </p:nvSpPr>
        <p:spPr>
          <a:xfrm>
            <a:off x="1567125" y="7552168"/>
            <a:ext cx="3842167" cy="4762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099" u="none" cap="none" strike="noStrike">
                <a:solidFill>
                  <a:srgbClr val="000000"/>
                </a:solidFill>
                <a:latin typeface="Yeseva One"/>
                <a:ea typeface="Yeseva One"/>
                <a:cs typeface="Yeseva One"/>
                <a:sym typeface="Yeseva One"/>
              </a:rPr>
              <a:t>Add a main point</a:t>
            </a:r>
            <a:endParaRPr/>
          </a:p>
        </p:txBody>
      </p:sp>
      <p:sp>
        <p:nvSpPr>
          <p:cNvPr id="304" name="Google Shape;304;p24"/>
          <p:cNvSpPr txBox="1"/>
          <p:nvPr/>
        </p:nvSpPr>
        <p:spPr>
          <a:xfrm>
            <a:off x="1839639" y="8250922"/>
            <a:ext cx="3297139" cy="81534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Nunito"/>
                <a:ea typeface="Nunito"/>
                <a:cs typeface="Nunito"/>
                <a:sym typeface="Nunito"/>
              </a:rPr>
              <a:t>Elaborate on what you want to discuss. </a:t>
            </a:r>
            <a:endParaRPr/>
          </a:p>
        </p:txBody>
      </p:sp>
      <p:sp>
        <p:nvSpPr>
          <p:cNvPr id="305" name="Google Shape;305;p24"/>
          <p:cNvSpPr txBox="1"/>
          <p:nvPr/>
        </p:nvSpPr>
        <p:spPr>
          <a:xfrm>
            <a:off x="7222916" y="7527212"/>
            <a:ext cx="3842167" cy="4762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099" u="none" cap="none" strike="noStrike">
                <a:solidFill>
                  <a:srgbClr val="000000"/>
                </a:solidFill>
                <a:latin typeface="Yeseva One"/>
                <a:ea typeface="Yeseva One"/>
                <a:cs typeface="Yeseva One"/>
                <a:sym typeface="Yeseva One"/>
              </a:rPr>
              <a:t>Add a main point</a:t>
            </a:r>
            <a:endParaRPr/>
          </a:p>
        </p:txBody>
      </p:sp>
      <p:sp>
        <p:nvSpPr>
          <p:cNvPr id="306" name="Google Shape;306;p24"/>
          <p:cNvSpPr txBox="1"/>
          <p:nvPr/>
        </p:nvSpPr>
        <p:spPr>
          <a:xfrm>
            <a:off x="7495431" y="8225967"/>
            <a:ext cx="3297139" cy="81534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Nunito"/>
                <a:ea typeface="Nunito"/>
                <a:cs typeface="Nunito"/>
                <a:sym typeface="Nunito"/>
              </a:rPr>
              <a:t>Elaborate on what you want to discuss. </a:t>
            </a:r>
            <a:endParaRPr/>
          </a:p>
        </p:txBody>
      </p:sp>
      <p:sp>
        <p:nvSpPr>
          <p:cNvPr id="307" name="Google Shape;307;p24"/>
          <p:cNvSpPr txBox="1"/>
          <p:nvPr/>
        </p:nvSpPr>
        <p:spPr>
          <a:xfrm>
            <a:off x="12878708" y="7502257"/>
            <a:ext cx="3842167" cy="4762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099" u="none" cap="none" strike="noStrike">
                <a:solidFill>
                  <a:srgbClr val="000000"/>
                </a:solidFill>
                <a:latin typeface="Yeseva One"/>
                <a:ea typeface="Yeseva One"/>
                <a:cs typeface="Yeseva One"/>
                <a:sym typeface="Yeseva One"/>
              </a:rPr>
              <a:t>Add a main point</a:t>
            </a:r>
            <a:endParaRPr/>
          </a:p>
        </p:txBody>
      </p:sp>
      <p:sp>
        <p:nvSpPr>
          <p:cNvPr id="308" name="Google Shape;308;p24"/>
          <p:cNvSpPr txBox="1"/>
          <p:nvPr/>
        </p:nvSpPr>
        <p:spPr>
          <a:xfrm>
            <a:off x="13151222" y="8201011"/>
            <a:ext cx="3297139" cy="81534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Nunito"/>
                <a:ea typeface="Nunito"/>
                <a:cs typeface="Nunito"/>
                <a:sym typeface="Nunito"/>
              </a:rPr>
              <a:t>Elaborate on what you want to discuss. </a:t>
            </a:r>
            <a:endParaRPr/>
          </a:p>
        </p:txBody>
      </p:sp>
      <p:sp>
        <p:nvSpPr>
          <p:cNvPr id="309" name="Google Shape;309;p24"/>
          <p:cNvSpPr/>
          <p:nvPr/>
        </p:nvSpPr>
        <p:spPr>
          <a:xfrm rot="6174105">
            <a:off x="17219189" y="7918430"/>
            <a:ext cx="639025" cy="691273"/>
          </a:xfrm>
          <a:custGeom>
            <a:rect b="b" l="l" r="r" t="t"/>
            <a:pathLst>
              <a:path extrusionOk="0" h="691273" w="639025">
                <a:moveTo>
                  <a:pt x="0" y="0"/>
                </a:moveTo>
                <a:lnTo>
                  <a:pt x="639025" y="0"/>
                </a:lnTo>
                <a:lnTo>
                  <a:pt x="639025" y="691273"/>
                </a:lnTo>
                <a:lnTo>
                  <a:pt x="0" y="691273"/>
                </a:lnTo>
                <a:lnTo>
                  <a:pt x="0" y="0"/>
                </a:lnTo>
                <a:close/>
              </a:path>
            </a:pathLst>
          </a:custGeom>
          <a:blipFill rotWithShape="1">
            <a:blip r:embed="rId4">
              <a:alphaModFix/>
            </a:blip>
            <a:stretch>
              <a:fillRect b="0" l="-166460" r="0" t="-62124"/>
            </a:stretch>
          </a:blipFill>
          <a:ln>
            <a:noFill/>
          </a:ln>
        </p:spPr>
      </p:sp>
      <p:sp>
        <p:nvSpPr>
          <p:cNvPr id="310" name="Google Shape;310;p24"/>
          <p:cNvSpPr/>
          <p:nvPr/>
        </p:nvSpPr>
        <p:spPr>
          <a:xfrm rot="6174105">
            <a:off x="16882693" y="8756024"/>
            <a:ext cx="1165281" cy="1260557"/>
          </a:xfrm>
          <a:custGeom>
            <a:rect b="b" l="l" r="r" t="t"/>
            <a:pathLst>
              <a:path extrusionOk="0" h="1260557" w="1165281">
                <a:moveTo>
                  <a:pt x="0" y="0"/>
                </a:moveTo>
                <a:lnTo>
                  <a:pt x="1165281" y="0"/>
                </a:lnTo>
                <a:lnTo>
                  <a:pt x="1165281" y="1260556"/>
                </a:lnTo>
                <a:lnTo>
                  <a:pt x="0" y="1260556"/>
                </a:lnTo>
                <a:lnTo>
                  <a:pt x="0" y="0"/>
                </a:lnTo>
                <a:close/>
              </a:path>
            </a:pathLst>
          </a:custGeom>
          <a:blipFill rotWithShape="1">
            <a:blip r:embed="rId5">
              <a:alphaModFix/>
            </a:blip>
            <a:stretch>
              <a:fillRect b="0" l="-166460" r="0" t="-62124"/>
            </a:stretch>
          </a:blipFill>
          <a:ln>
            <a:noFill/>
          </a:ln>
        </p:spPr>
      </p:sp>
      <p:pic>
        <p:nvPicPr>
          <p:cNvPr id="311" name="Google Shape;311;p24"/>
          <p:cNvPicPr preferRelativeResize="0"/>
          <p:nvPr/>
        </p:nvPicPr>
        <p:blipFill>
          <a:blip r:embed="rId6">
            <a:alphaModFix/>
          </a:blip>
          <a:stretch>
            <a:fillRect/>
          </a:stretch>
        </p:blipFill>
        <p:spPr>
          <a:xfrm>
            <a:off x="2570125" y="4147050"/>
            <a:ext cx="1992900" cy="1992900"/>
          </a:xfrm>
          <a:prstGeom prst="rect">
            <a:avLst/>
          </a:prstGeom>
          <a:noFill/>
          <a:ln>
            <a:noFill/>
          </a:ln>
        </p:spPr>
      </p:pic>
      <p:pic>
        <p:nvPicPr>
          <p:cNvPr id="312" name="Google Shape;312;p24"/>
          <p:cNvPicPr preferRelativeResize="0"/>
          <p:nvPr/>
        </p:nvPicPr>
        <p:blipFill>
          <a:blip r:embed="rId7">
            <a:alphaModFix/>
          </a:blip>
          <a:stretch>
            <a:fillRect/>
          </a:stretch>
        </p:blipFill>
        <p:spPr>
          <a:xfrm>
            <a:off x="8035076" y="3853999"/>
            <a:ext cx="2219475" cy="2219503"/>
          </a:xfrm>
          <a:prstGeom prst="rect">
            <a:avLst/>
          </a:prstGeom>
          <a:noFill/>
          <a:ln>
            <a:noFill/>
          </a:ln>
        </p:spPr>
      </p:pic>
      <p:pic>
        <p:nvPicPr>
          <p:cNvPr id="313" name="Google Shape;313;p24"/>
          <p:cNvPicPr preferRelativeResize="0"/>
          <p:nvPr/>
        </p:nvPicPr>
        <p:blipFill>
          <a:blip r:embed="rId8">
            <a:alphaModFix/>
          </a:blip>
          <a:stretch>
            <a:fillRect/>
          </a:stretch>
        </p:blipFill>
        <p:spPr>
          <a:xfrm>
            <a:off x="13595749" y="3841524"/>
            <a:ext cx="2219475" cy="2219503"/>
          </a:xfrm>
          <a:prstGeom prst="rect">
            <a:avLst/>
          </a:prstGeom>
          <a:noFill/>
          <a:ln>
            <a:noFill/>
          </a:ln>
        </p:spPr>
      </p:pic>
      <p:pic>
        <p:nvPicPr>
          <p:cNvPr id="314" name="Google Shape;314;p24"/>
          <p:cNvPicPr preferRelativeResize="0"/>
          <p:nvPr/>
        </p:nvPicPr>
        <p:blipFill>
          <a:blip r:embed="rId9">
            <a:alphaModFix/>
          </a:blip>
          <a:stretch>
            <a:fillRect/>
          </a:stretch>
        </p:blipFill>
        <p:spPr>
          <a:xfrm>
            <a:off x="515825" y="287301"/>
            <a:ext cx="1323825" cy="126763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id="319" name="Google Shape;319;p25"/>
          <p:cNvPicPr preferRelativeResize="0"/>
          <p:nvPr/>
        </p:nvPicPr>
        <p:blipFill>
          <a:blip r:embed="rId3">
            <a:alphaModFix/>
          </a:blip>
          <a:stretch>
            <a:fillRect/>
          </a:stretch>
        </p:blipFill>
        <p:spPr>
          <a:xfrm>
            <a:off x="5529959" y="466264"/>
            <a:ext cx="12301181" cy="9374951"/>
          </a:xfrm>
          <a:prstGeom prst="rect">
            <a:avLst/>
          </a:prstGeom>
          <a:noFill/>
          <a:ln>
            <a:noFill/>
          </a:ln>
        </p:spPr>
      </p:pic>
      <p:pic>
        <p:nvPicPr>
          <p:cNvPr id="320" name="Google Shape;320;p25"/>
          <p:cNvPicPr preferRelativeResize="0"/>
          <p:nvPr/>
        </p:nvPicPr>
        <p:blipFill>
          <a:blip r:embed="rId4">
            <a:alphaModFix/>
          </a:blip>
          <a:stretch>
            <a:fillRect/>
          </a:stretch>
        </p:blipFill>
        <p:spPr>
          <a:xfrm>
            <a:off x="-292275" y="3023275"/>
            <a:ext cx="7892724" cy="7588925"/>
          </a:xfrm>
          <a:prstGeom prst="rect">
            <a:avLst/>
          </a:prstGeom>
          <a:noFill/>
          <a:ln>
            <a:noFill/>
          </a:ln>
        </p:spPr>
      </p:pic>
      <p:sp>
        <p:nvSpPr>
          <p:cNvPr id="321" name="Google Shape;321;p25"/>
          <p:cNvSpPr txBox="1"/>
          <p:nvPr/>
        </p:nvSpPr>
        <p:spPr>
          <a:xfrm>
            <a:off x="1295235" y="5411213"/>
            <a:ext cx="4669074" cy="3362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5500" u="none" cap="none" strike="noStrike">
                <a:solidFill>
                  <a:srgbClr val="000000"/>
                </a:solidFill>
                <a:latin typeface="Yeseva One"/>
                <a:ea typeface="Yeseva One"/>
                <a:cs typeface="Yeseva One"/>
                <a:sym typeface="Yeseva One"/>
              </a:rPr>
              <a:t>A picture is worth a thousand words</a:t>
            </a:r>
            <a:endParaRPr/>
          </a:p>
        </p:txBody>
      </p:sp>
      <p:sp>
        <p:nvSpPr>
          <p:cNvPr id="322" name="Google Shape;322;p25"/>
          <p:cNvSpPr/>
          <p:nvPr/>
        </p:nvSpPr>
        <p:spPr>
          <a:xfrm rot="7721413">
            <a:off x="902163" y="919038"/>
            <a:ext cx="1696568" cy="1116650"/>
          </a:xfrm>
          <a:custGeom>
            <a:rect b="b" l="l" r="r" t="t"/>
            <a:pathLst>
              <a:path extrusionOk="0" h="1116650" w="1696568">
                <a:moveTo>
                  <a:pt x="0" y="0"/>
                </a:moveTo>
                <a:lnTo>
                  <a:pt x="1696568" y="0"/>
                </a:lnTo>
                <a:lnTo>
                  <a:pt x="1696568" y="1116650"/>
                </a:lnTo>
                <a:lnTo>
                  <a:pt x="0" y="1116650"/>
                </a:lnTo>
                <a:lnTo>
                  <a:pt x="0" y="0"/>
                </a:lnTo>
                <a:close/>
              </a:path>
            </a:pathLst>
          </a:custGeom>
          <a:blipFill rotWithShape="1">
            <a:blip r:embed="rId5">
              <a:alphaModFix/>
            </a:blip>
            <a:stretch>
              <a:fillRect b="0" l="0" r="0" t="0"/>
            </a:stretch>
          </a:blipFill>
          <a:ln>
            <a:noFill/>
          </a:ln>
        </p:spPr>
      </p:sp>
      <p:pic>
        <p:nvPicPr>
          <p:cNvPr id="323" name="Google Shape;323;p25"/>
          <p:cNvPicPr preferRelativeResize="0"/>
          <p:nvPr/>
        </p:nvPicPr>
        <p:blipFill>
          <a:blip r:embed="rId6">
            <a:alphaModFix/>
          </a:blip>
          <a:stretch>
            <a:fillRect/>
          </a:stretch>
        </p:blipFill>
        <p:spPr>
          <a:xfrm>
            <a:off x="16360551" y="0"/>
            <a:ext cx="4121300" cy="41617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id="328" name="Google Shape;328;p26"/>
          <p:cNvPicPr preferRelativeResize="0"/>
          <p:nvPr/>
        </p:nvPicPr>
        <p:blipFill>
          <a:blip r:embed="rId3">
            <a:alphaModFix/>
          </a:blip>
          <a:stretch>
            <a:fillRect/>
          </a:stretch>
        </p:blipFill>
        <p:spPr>
          <a:xfrm>
            <a:off x="13950452" y="4230402"/>
            <a:ext cx="7961949" cy="9080652"/>
          </a:xfrm>
          <a:prstGeom prst="rect">
            <a:avLst/>
          </a:prstGeom>
          <a:noFill/>
          <a:ln>
            <a:noFill/>
          </a:ln>
        </p:spPr>
      </p:pic>
      <p:pic>
        <p:nvPicPr>
          <p:cNvPr id="329" name="Google Shape;329;p26"/>
          <p:cNvPicPr preferRelativeResize="0"/>
          <p:nvPr/>
        </p:nvPicPr>
        <p:blipFill>
          <a:blip r:embed="rId4">
            <a:alphaModFix/>
          </a:blip>
          <a:stretch>
            <a:fillRect/>
          </a:stretch>
        </p:blipFill>
        <p:spPr>
          <a:xfrm>
            <a:off x="-4046100" y="-3284780"/>
            <a:ext cx="8618101" cy="8292203"/>
          </a:xfrm>
          <a:prstGeom prst="rect">
            <a:avLst/>
          </a:prstGeom>
          <a:noFill/>
          <a:ln>
            <a:noFill/>
          </a:ln>
        </p:spPr>
      </p:pic>
      <p:sp>
        <p:nvSpPr>
          <p:cNvPr id="330" name="Google Shape;330;p26"/>
          <p:cNvSpPr txBox="1"/>
          <p:nvPr/>
        </p:nvSpPr>
        <p:spPr>
          <a:xfrm>
            <a:off x="2683086" y="2249453"/>
            <a:ext cx="12921829" cy="4124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3DA790"/>
                </a:solidFill>
                <a:latin typeface="Yeseva One"/>
                <a:ea typeface="Yeseva One"/>
                <a:cs typeface="Yeseva One"/>
                <a:sym typeface="Yeseva One"/>
              </a:rPr>
              <a:t>Write an original statement or inspiring quote</a:t>
            </a:r>
            <a:endParaRPr/>
          </a:p>
        </p:txBody>
      </p:sp>
      <p:sp>
        <p:nvSpPr>
          <p:cNvPr id="331" name="Google Shape;331;p26"/>
          <p:cNvSpPr txBox="1"/>
          <p:nvPr/>
        </p:nvSpPr>
        <p:spPr>
          <a:xfrm>
            <a:off x="5075971" y="7253145"/>
            <a:ext cx="8136057" cy="3962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Nunito"/>
                <a:ea typeface="Nunito"/>
                <a:cs typeface="Nunito"/>
                <a:sym typeface="Nunito"/>
              </a:rPr>
              <a:t>— Include a credit, citation, or supporting message</a:t>
            </a:r>
            <a:endParaRPr/>
          </a:p>
        </p:txBody>
      </p:sp>
      <p:sp>
        <p:nvSpPr>
          <p:cNvPr id="332" name="Google Shape;332;p26"/>
          <p:cNvSpPr/>
          <p:nvPr/>
        </p:nvSpPr>
        <p:spPr>
          <a:xfrm rot="-2347122">
            <a:off x="860674" y="7918775"/>
            <a:ext cx="1696568" cy="1116650"/>
          </a:xfrm>
          <a:custGeom>
            <a:rect b="b" l="l" r="r" t="t"/>
            <a:pathLst>
              <a:path extrusionOk="0" h="1116650" w="1696568">
                <a:moveTo>
                  <a:pt x="0" y="0"/>
                </a:moveTo>
                <a:lnTo>
                  <a:pt x="1696567" y="0"/>
                </a:lnTo>
                <a:lnTo>
                  <a:pt x="1696567" y="1116650"/>
                </a:lnTo>
                <a:lnTo>
                  <a:pt x="0" y="1116650"/>
                </a:lnTo>
                <a:lnTo>
                  <a:pt x="0" y="0"/>
                </a:lnTo>
                <a:close/>
              </a:path>
            </a:pathLst>
          </a:custGeom>
          <a:blipFill rotWithShape="1">
            <a:blip r:embed="rId5">
              <a:alphaModFix/>
            </a:blip>
            <a:stretch>
              <a:fillRect b="0" l="0" r="0" t="0"/>
            </a:stretch>
          </a:blipFill>
          <a:ln>
            <a:noFill/>
          </a:ln>
        </p:spPr>
      </p:sp>
      <p:sp>
        <p:nvSpPr>
          <p:cNvPr id="333" name="Google Shape;333;p26"/>
          <p:cNvSpPr/>
          <p:nvPr/>
        </p:nvSpPr>
        <p:spPr>
          <a:xfrm rot="6174105">
            <a:off x="3029422" y="326432"/>
            <a:ext cx="787960" cy="852385"/>
          </a:xfrm>
          <a:custGeom>
            <a:rect b="b" l="l" r="r" t="t"/>
            <a:pathLst>
              <a:path extrusionOk="0" h="852385" w="787960">
                <a:moveTo>
                  <a:pt x="0" y="0"/>
                </a:moveTo>
                <a:lnTo>
                  <a:pt x="787960" y="0"/>
                </a:lnTo>
                <a:lnTo>
                  <a:pt x="787960" y="852385"/>
                </a:lnTo>
                <a:lnTo>
                  <a:pt x="0" y="852385"/>
                </a:lnTo>
                <a:lnTo>
                  <a:pt x="0" y="0"/>
                </a:lnTo>
                <a:close/>
              </a:path>
            </a:pathLst>
          </a:custGeom>
          <a:blipFill rotWithShape="1">
            <a:blip r:embed="rId5">
              <a:alphaModFix/>
            </a:blip>
            <a:stretch>
              <a:fillRect b="0" l="-166460" r="0" t="-62124"/>
            </a:stretch>
          </a:blipFill>
          <a:ln>
            <a:noFill/>
          </a:ln>
        </p:spPr>
      </p:sp>
      <p:pic>
        <p:nvPicPr>
          <p:cNvPr id="334" name="Google Shape;334;p26"/>
          <p:cNvPicPr preferRelativeResize="0"/>
          <p:nvPr/>
        </p:nvPicPr>
        <p:blipFill>
          <a:blip r:embed="rId6">
            <a:alphaModFix/>
          </a:blip>
          <a:stretch>
            <a:fillRect/>
          </a:stretch>
        </p:blipFill>
        <p:spPr>
          <a:xfrm>
            <a:off x="15494724" y="876351"/>
            <a:ext cx="1440752" cy="1373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p27"/>
          <p:cNvPicPr preferRelativeResize="0"/>
          <p:nvPr/>
        </p:nvPicPr>
        <p:blipFill>
          <a:blip r:embed="rId3">
            <a:alphaModFix/>
          </a:blip>
          <a:stretch>
            <a:fillRect/>
          </a:stretch>
        </p:blipFill>
        <p:spPr>
          <a:xfrm>
            <a:off x="10772245" y="573761"/>
            <a:ext cx="6237776" cy="9347540"/>
          </a:xfrm>
          <a:prstGeom prst="rect">
            <a:avLst/>
          </a:prstGeom>
          <a:noFill/>
          <a:ln>
            <a:noFill/>
          </a:ln>
        </p:spPr>
      </p:pic>
      <p:pic>
        <p:nvPicPr>
          <p:cNvPr id="340" name="Google Shape;340;p27"/>
          <p:cNvPicPr preferRelativeResize="0"/>
          <p:nvPr/>
        </p:nvPicPr>
        <p:blipFill>
          <a:blip r:embed="rId4">
            <a:alphaModFix/>
          </a:blip>
          <a:stretch>
            <a:fillRect/>
          </a:stretch>
        </p:blipFill>
        <p:spPr>
          <a:xfrm>
            <a:off x="13318800" y="-4878237"/>
            <a:ext cx="9633999" cy="10015366"/>
          </a:xfrm>
          <a:prstGeom prst="rect">
            <a:avLst/>
          </a:prstGeom>
          <a:noFill/>
          <a:ln>
            <a:noFill/>
          </a:ln>
        </p:spPr>
      </p:pic>
      <p:pic>
        <p:nvPicPr>
          <p:cNvPr id="341" name="Google Shape;341;p27"/>
          <p:cNvPicPr preferRelativeResize="0"/>
          <p:nvPr/>
        </p:nvPicPr>
        <p:blipFill>
          <a:blip r:embed="rId5">
            <a:alphaModFix/>
          </a:blip>
          <a:stretch>
            <a:fillRect/>
          </a:stretch>
        </p:blipFill>
        <p:spPr>
          <a:xfrm>
            <a:off x="-4171450" y="5656725"/>
            <a:ext cx="9109799" cy="9121600"/>
          </a:xfrm>
          <a:prstGeom prst="rect">
            <a:avLst/>
          </a:prstGeom>
          <a:noFill/>
          <a:ln>
            <a:noFill/>
          </a:ln>
        </p:spPr>
      </p:pic>
      <p:sp>
        <p:nvSpPr>
          <p:cNvPr id="342" name="Google Shape;342;p27"/>
          <p:cNvSpPr/>
          <p:nvPr/>
        </p:nvSpPr>
        <p:spPr>
          <a:xfrm>
            <a:off x="2519126" y="3585959"/>
            <a:ext cx="210121" cy="300173"/>
          </a:xfrm>
          <a:custGeom>
            <a:rect b="b" l="l" r="r" t="t"/>
            <a:pathLst>
              <a:path extrusionOk="0" h="300173" w="210121">
                <a:moveTo>
                  <a:pt x="0" y="0"/>
                </a:moveTo>
                <a:lnTo>
                  <a:pt x="210122" y="0"/>
                </a:lnTo>
                <a:lnTo>
                  <a:pt x="210122" y="300174"/>
                </a:lnTo>
                <a:lnTo>
                  <a:pt x="0" y="300174"/>
                </a:lnTo>
                <a:lnTo>
                  <a:pt x="0" y="0"/>
                </a:lnTo>
                <a:close/>
              </a:path>
            </a:pathLst>
          </a:custGeom>
          <a:blipFill rotWithShape="1">
            <a:blip r:embed="rId6">
              <a:alphaModFix/>
            </a:blip>
            <a:stretch>
              <a:fillRect b="0" l="0" r="0" t="0"/>
            </a:stretch>
          </a:blipFill>
          <a:ln>
            <a:noFill/>
          </a:ln>
        </p:spPr>
      </p:sp>
      <p:sp>
        <p:nvSpPr>
          <p:cNvPr id="343" name="Google Shape;343;p27"/>
          <p:cNvSpPr/>
          <p:nvPr/>
        </p:nvSpPr>
        <p:spPr>
          <a:xfrm>
            <a:off x="2492503" y="4537526"/>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7">
              <a:alphaModFix/>
            </a:blip>
            <a:stretch>
              <a:fillRect b="0" l="0" r="0" t="0"/>
            </a:stretch>
          </a:blipFill>
          <a:ln>
            <a:noFill/>
          </a:ln>
        </p:spPr>
      </p:sp>
      <p:sp>
        <p:nvSpPr>
          <p:cNvPr id="344" name="Google Shape;344;p27"/>
          <p:cNvSpPr/>
          <p:nvPr/>
        </p:nvSpPr>
        <p:spPr>
          <a:xfrm>
            <a:off x="2501122" y="5487521"/>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8">
              <a:alphaModFix/>
            </a:blip>
            <a:stretch>
              <a:fillRect b="0" l="0" r="0" t="0"/>
            </a:stretch>
          </a:blipFill>
          <a:ln>
            <a:noFill/>
          </a:ln>
        </p:spPr>
      </p:sp>
      <p:sp>
        <p:nvSpPr>
          <p:cNvPr id="345" name="Google Shape;345;p27"/>
          <p:cNvSpPr/>
          <p:nvPr/>
        </p:nvSpPr>
        <p:spPr>
          <a:xfrm>
            <a:off x="2487669" y="7231200"/>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9">
              <a:alphaModFix/>
            </a:blip>
            <a:stretch>
              <a:fillRect b="0" l="0" r="0" t="0"/>
            </a:stretch>
          </a:blipFill>
          <a:ln>
            <a:noFill/>
          </a:ln>
        </p:spPr>
      </p:sp>
      <p:sp>
        <p:nvSpPr>
          <p:cNvPr id="346" name="Google Shape;346;p27"/>
          <p:cNvSpPr/>
          <p:nvPr/>
        </p:nvSpPr>
        <p:spPr>
          <a:xfrm>
            <a:off x="2469812" y="6324479"/>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10">
              <a:alphaModFix/>
            </a:blip>
            <a:stretch>
              <a:fillRect b="0" l="0" r="0" t="0"/>
            </a:stretch>
          </a:blipFill>
          <a:ln>
            <a:noFill/>
          </a:ln>
        </p:spPr>
      </p:sp>
      <p:sp>
        <p:nvSpPr>
          <p:cNvPr id="347" name="Google Shape;347;p27"/>
          <p:cNvSpPr txBox="1"/>
          <p:nvPr/>
        </p:nvSpPr>
        <p:spPr>
          <a:xfrm>
            <a:off x="1033405" y="1019175"/>
            <a:ext cx="8464769"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3DA790"/>
                </a:solidFill>
                <a:latin typeface="Yeseva One"/>
                <a:ea typeface="Yeseva One"/>
                <a:cs typeface="Yeseva One"/>
                <a:sym typeface="Yeseva One"/>
              </a:rPr>
              <a:t>Contact Us</a:t>
            </a:r>
            <a:endParaRPr/>
          </a:p>
        </p:txBody>
      </p:sp>
      <p:sp>
        <p:nvSpPr>
          <p:cNvPr id="348" name="Google Shape;348;p27"/>
          <p:cNvSpPr txBox="1"/>
          <p:nvPr/>
        </p:nvSpPr>
        <p:spPr>
          <a:xfrm>
            <a:off x="3099370" y="3541262"/>
            <a:ext cx="5801458"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Nunito"/>
                <a:ea typeface="Nunito"/>
                <a:cs typeface="Nunito"/>
                <a:sym typeface="Nunito"/>
              </a:rPr>
              <a:t>123 Anywhere St., Any City,ST 12345</a:t>
            </a:r>
            <a:endParaRPr/>
          </a:p>
        </p:txBody>
      </p:sp>
      <p:sp>
        <p:nvSpPr>
          <p:cNvPr id="349" name="Google Shape;349;p27"/>
          <p:cNvSpPr txBox="1"/>
          <p:nvPr/>
        </p:nvSpPr>
        <p:spPr>
          <a:xfrm>
            <a:off x="3099370" y="4466885"/>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Nunito"/>
                <a:ea typeface="Nunito"/>
                <a:cs typeface="Nunito"/>
                <a:sym typeface="Nunito"/>
              </a:rPr>
              <a:t>123-456-7890</a:t>
            </a:r>
            <a:endParaRPr/>
          </a:p>
        </p:txBody>
      </p:sp>
      <p:sp>
        <p:nvSpPr>
          <p:cNvPr id="350" name="Google Shape;350;p27"/>
          <p:cNvSpPr txBox="1"/>
          <p:nvPr/>
        </p:nvSpPr>
        <p:spPr>
          <a:xfrm>
            <a:off x="3099370" y="5355444"/>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Nunito"/>
                <a:ea typeface="Nunito"/>
                <a:cs typeface="Nunito"/>
                <a:sym typeface="Nunito"/>
              </a:rPr>
              <a:t>hello@reallygreatsite.com</a:t>
            </a:r>
            <a:endParaRPr/>
          </a:p>
        </p:txBody>
      </p:sp>
      <p:sp>
        <p:nvSpPr>
          <p:cNvPr id="351" name="Google Shape;351;p27"/>
          <p:cNvSpPr txBox="1"/>
          <p:nvPr/>
        </p:nvSpPr>
        <p:spPr>
          <a:xfrm>
            <a:off x="3099370" y="7137090"/>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Nunito"/>
                <a:ea typeface="Nunito"/>
                <a:cs typeface="Nunito"/>
                <a:sym typeface="Nunito"/>
              </a:rPr>
              <a:t>reallygreatsite.com</a:t>
            </a:r>
            <a:endParaRPr/>
          </a:p>
        </p:txBody>
      </p:sp>
      <p:sp>
        <p:nvSpPr>
          <p:cNvPr id="352" name="Google Shape;352;p27"/>
          <p:cNvSpPr txBox="1"/>
          <p:nvPr/>
        </p:nvSpPr>
        <p:spPr>
          <a:xfrm>
            <a:off x="3099370" y="6232788"/>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Nunito"/>
                <a:ea typeface="Nunito"/>
                <a:cs typeface="Nunito"/>
                <a:sym typeface="Nunito"/>
              </a:rPr>
              <a:t>@reallygreatsite</a:t>
            </a:r>
            <a:endParaRPr/>
          </a:p>
        </p:txBody>
      </p:sp>
      <p:sp>
        <p:nvSpPr>
          <p:cNvPr id="353" name="Google Shape;353;p27"/>
          <p:cNvSpPr/>
          <p:nvPr/>
        </p:nvSpPr>
        <p:spPr>
          <a:xfrm rot="-5400000">
            <a:off x="16161731" y="1028700"/>
            <a:ext cx="1696568" cy="1116650"/>
          </a:xfrm>
          <a:custGeom>
            <a:rect b="b" l="l" r="r" t="t"/>
            <a:pathLst>
              <a:path extrusionOk="0" h="1116650" w="1696568">
                <a:moveTo>
                  <a:pt x="0" y="0"/>
                </a:moveTo>
                <a:lnTo>
                  <a:pt x="1696568" y="0"/>
                </a:lnTo>
                <a:lnTo>
                  <a:pt x="1696568" y="1116650"/>
                </a:lnTo>
                <a:lnTo>
                  <a:pt x="0" y="1116650"/>
                </a:lnTo>
                <a:lnTo>
                  <a:pt x="0" y="0"/>
                </a:lnTo>
                <a:close/>
              </a:path>
            </a:pathLst>
          </a:custGeom>
          <a:blipFill rotWithShape="1">
            <a:blip r:embed="rId11">
              <a:alphaModFix/>
            </a:blip>
            <a:stretch>
              <a:fillRect b="0" l="0" r="0" t="0"/>
            </a:stretch>
          </a:blipFill>
          <a:ln>
            <a:noFill/>
          </a:ln>
        </p:spPr>
      </p:sp>
      <p:sp>
        <p:nvSpPr>
          <p:cNvPr id="354" name="Google Shape;354;p27"/>
          <p:cNvSpPr/>
          <p:nvPr/>
        </p:nvSpPr>
        <p:spPr>
          <a:xfrm rot="6174105">
            <a:off x="1138121" y="8832108"/>
            <a:ext cx="787960" cy="852385"/>
          </a:xfrm>
          <a:custGeom>
            <a:rect b="b" l="l" r="r" t="t"/>
            <a:pathLst>
              <a:path extrusionOk="0" h="852385" w="787960">
                <a:moveTo>
                  <a:pt x="0" y="0"/>
                </a:moveTo>
                <a:lnTo>
                  <a:pt x="787960" y="0"/>
                </a:lnTo>
                <a:lnTo>
                  <a:pt x="787960" y="852384"/>
                </a:lnTo>
                <a:lnTo>
                  <a:pt x="0" y="852384"/>
                </a:lnTo>
                <a:lnTo>
                  <a:pt x="0" y="0"/>
                </a:lnTo>
                <a:close/>
              </a:path>
            </a:pathLst>
          </a:custGeom>
          <a:blipFill rotWithShape="1">
            <a:blip r:embed="rId12">
              <a:alphaModFix/>
            </a:blip>
            <a:stretch>
              <a:fillRect b="0" l="-166460" r="0" t="-62124"/>
            </a:stretch>
          </a:blipFill>
          <a:ln>
            <a:noFill/>
          </a:ln>
        </p:spPr>
      </p:sp>
      <p:sp>
        <p:nvSpPr>
          <p:cNvPr id="355" name="Google Shape;355;p27"/>
          <p:cNvSpPr/>
          <p:nvPr/>
        </p:nvSpPr>
        <p:spPr>
          <a:xfrm rot="6174105">
            <a:off x="1105081" y="8186036"/>
            <a:ext cx="516150" cy="558352"/>
          </a:xfrm>
          <a:custGeom>
            <a:rect b="b" l="l" r="r" t="t"/>
            <a:pathLst>
              <a:path extrusionOk="0" h="558352" w="516150">
                <a:moveTo>
                  <a:pt x="0" y="0"/>
                </a:moveTo>
                <a:lnTo>
                  <a:pt x="516150" y="0"/>
                </a:lnTo>
                <a:lnTo>
                  <a:pt x="516150" y="558352"/>
                </a:lnTo>
                <a:lnTo>
                  <a:pt x="0" y="558352"/>
                </a:lnTo>
                <a:lnTo>
                  <a:pt x="0" y="0"/>
                </a:lnTo>
                <a:close/>
              </a:path>
            </a:pathLst>
          </a:custGeom>
          <a:blipFill rotWithShape="1">
            <a:blip r:embed="rId13">
              <a:alphaModFix/>
            </a:blip>
            <a:stretch>
              <a:fillRect b="0" l="-166460" r="0" t="-62124"/>
            </a:stretch>
          </a:blipFill>
          <a:ln>
            <a:noFill/>
          </a:ln>
        </p:spPr>
      </p:sp>
      <p:pic>
        <p:nvPicPr>
          <p:cNvPr id="356" name="Google Shape;356;p27"/>
          <p:cNvPicPr preferRelativeResize="0"/>
          <p:nvPr/>
        </p:nvPicPr>
        <p:blipFill>
          <a:blip r:embed="rId14">
            <a:alphaModFix/>
          </a:blip>
          <a:stretch>
            <a:fillRect/>
          </a:stretch>
        </p:blipFill>
        <p:spPr>
          <a:xfrm>
            <a:off x="9498174" y="7137100"/>
            <a:ext cx="2011900" cy="199974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pic>
        <p:nvPicPr>
          <p:cNvPr id="361" name="Google Shape;361;p28"/>
          <p:cNvPicPr preferRelativeResize="0"/>
          <p:nvPr/>
        </p:nvPicPr>
        <p:blipFill>
          <a:blip r:embed="rId3">
            <a:alphaModFix/>
          </a:blip>
          <a:stretch>
            <a:fillRect/>
          </a:stretch>
        </p:blipFill>
        <p:spPr>
          <a:xfrm>
            <a:off x="8561600" y="4673125"/>
            <a:ext cx="7000746" cy="3979524"/>
          </a:xfrm>
          <a:prstGeom prst="rect">
            <a:avLst/>
          </a:prstGeom>
          <a:noFill/>
          <a:ln>
            <a:noFill/>
          </a:ln>
        </p:spPr>
      </p:pic>
      <p:pic>
        <p:nvPicPr>
          <p:cNvPr id="362" name="Google Shape;362;p28"/>
          <p:cNvPicPr preferRelativeResize="0"/>
          <p:nvPr/>
        </p:nvPicPr>
        <p:blipFill>
          <a:blip r:embed="rId4">
            <a:alphaModFix/>
          </a:blip>
          <a:stretch>
            <a:fillRect/>
          </a:stretch>
        </p:blipFill>
        <p:spPr>
          <a:xfrm>
            <a:off x="8497426" y="2804310"/>
            <a:ext cx="6971488" cy="1494325"/>
          </a:xfrm>
          <a:prstGeom prst="rect">
            <a:avLst/>
          </a:prstGeom>
          <a:noFill/>
          <a:ln>
            <a:noFill/>
          </a:ln>
        </p:spPr>
      </p:pic>
      <p:sp>
        <p:nvSpPr>
          <p:cNvPr id="363" name="Google Shape;363;p28"/>
          <p:cNvSpPr/>
          <p:nvPr/>
        </p:nvSpPr>
        <p:spPr>
          <a:xfrm>
            <a:off x="12403430" y="3130635"/>
            <a:ext cx="1362692" cy="896899"/>
          </a:xfrm>
          <a:custGeom>
            <a:rect b="b" l="l" r="r" t="t"/>
            <a:pathLst>
              <a:path extrusionOk="0" h="896899" w="1362692">
                <a:moveTo>
                  <a:pt x="0" y="0"/>
                </a:moveTo>
                <a:lnTo>
                  <a:pt x="1362693" y="0"/>
                </a:lnTo>
                <a:lnTo>
                  <a:pt x="1362693" y="896900"/>
                </a:lnTo>
                <a:lnTo>
                  <a:pt x="0" y="896900"/>
                </a:lnTo>
                <a:lnTo>
                  <a:pt x="0" y="0"/>
                </a:lnTo>
                <a:close/>
              </a:path>
            </a:pathLst>
          </a:custGeom>
          <a:blipFill rotWithShape="1">
            <a:blip r:embed="rId5">
              <a:alphaModFix/>
            </a:blip>
            <a:stretch>
              <a:fillRect b="0" l="0" r="0" t="0"/>
            </a:stretch>
          </a:blipFill>
          <a:ln>
            <a:noFill/>
          </a:ln>
        </p:spPr>
      </p:sp>
      <p:sp>
        <p:nvSpPr>
          <p:cNvPr id="364" name="Google Shape;364;p28"/>
          <p:cNvSpPr txBox="1"/>
          <p:nvPr/>
        </p:nvSpPr>
        <p:spPr>
          <a:xfrm>
            <a:off x="1028700" y="1028700"/>
            <a:ext cx="8633534"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3DA790"/>
                </a:solidFill>
                <a:latin typeface="Yeseva One"/>
                <a:ea typeface="Yeseva One"/>
                <a:cs typeface="Yeseva One"/>
                <a:sym typeface="Yeseva One"/>
              </a:rPr>
              <a:t>Resource Page</a:t>
            </a:r>
            <a:endParaRPr/>
          </a:p>
        </p:txBody>
      </p:sp>
      <p:sp>
        <p:nvSpPr>
          <p:cNvPr id="365" name="Google Shape;365;p28"/>
          <p:cNvSpPr txBox="1"/>
          <p:nvPr/>
        </p:nvSpPr>
        <p:spPr>
          <a:xfrm>
            <a:off x="1181123" y="2941666"/>
            <a:ext cx="44649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Nunito"/>
                <a:ea typeface="Nunito"/>
                <a:cs typeface="Nunito"/>
                <a:sym typeface="Nunito"/>
              </a:rPr>
              <a:t>Use these design resources in your Canva Presentation.</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None/>
            </a:pPr>
            <a:r>
              <a:rPr b="0" i="0" lang="en-US" sz="2400" u="none" cap="none" strike="noStrike">
                <a:solidFill>
                  <a:srgbClr val="000000"/>
                </a:solidFill>
                <a:latin typeface="Nunito"/>
                <a:ea typeface="Nunito"/>
                <a:cs typeface="Nunito"/>
                <a:sym typeface="Nunito"/>
              </a:rPr>
              <a:t>You can find these fonts online too. Happy designing! </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None/>
            </a:pPr>
            <a:r>
              <a:rPr b="0" i="0" lang="en-US" sz="2400" u="none" cap="none" strike="noStrike">
                <a:solidFill>
                  <a:srgbClr val="000000"/>
                </a:solidFill>
                <a:latin typeface="Nunito"/>
                <a:ea typeface="Nunito"/>
                <a:cs typeface="Nunito"/>
                <a:sym typeface="Nunito"/>
              </a:rPr>
              <a:t>Don't forget to delete this page before presenting. </a:t>
            </a:r>
            <a:endParaRPr/>
          </a:p>
        </p:txBody>
      </p:sp>
      <p:sp>
        <p:nvSpPr>
          <p:cNvPr id="366" name="Google Shape;366;p28"/>
          <p:cNvSpPr txBox="1"/>
          <p:nvPr/>
        </p:nvSpPr>
        <p:spPr>
          <a:xfrm>
            <a:off x="1185015" y="4092503"/>
            <a:ext cx="46767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Nunito"/>
                <a:ea typeface="Nunito"/>
                <a:cs typeface="Nunito"/>
                <a:sym typeface="Nunito"/>
              </a:rPr>
              <a:t>This presentation template uses the following free fonts:</a:t>
            </a:r>
            <a:endParaRPr/>
          </a:p>
        </p:txBody>
      </p:sp>
      <p:sp>
        <p:nvSpPr>
          <p:cNvPr id="367" name="Google Shape;367;p28"/>
          <p:cNvSpPr txBox="1"/>
          <p:nvPr/>
        </p:nvSpPr>
        <p:spPr>
          <a:xfrm>
            <a:off x="1181123" y="5238144"/>
            <a:ext cx="5059200" cy="1108200"/>
          </a:xfrm>
          <a:prstGeom prst="rect">
            <a:avLst/>
          </a:prstGeom>
          <a:noFill/>
          <a:ln>
            <a:noFill/>
          </a:ln>
        </p:spPr>
        <p:txBody>
          <a:bodyPr anchorCtr="0" anchor="t" bIns="0" lIns="0" spcFirstLastPara="1" rIns="0" wrap="square" tIns="0">
            <a:spAutoFit/>
          </a:bodyPr>
          <a:lstStyle/>
          <a:p>
            <a:pPr indent="-259079" lvl="1" marL="518160" marR="0" rtl="0" algn="l">
              <a:lnSpc>
                <a:spcPct val="100000"/>
              </a:lnSpc>
              <a:spcBef>
                <a:spcPts val="0"/>
              </a:spcBef>
              <a:spcAft>
                <a:spcPts val="0"/>
              </a:spcAft>
              <a:buClr>
                <a:srgbClr val="000000"/>
              </a:buClr>
              <a:buSzPts val="2400"/>
              <a:buFont typeface="Nunito"/>
              <a:buAutoNum type="arabicPeriod"/>
            </a:pPr>
            <a:r>
              <a:rPr b="0" i="0" lang="en-US" sz="2400" u="none" cap="none" strike="noStrike">
                <a:solidFill>
                  <a:srgbClr val="000000"/>
                </a:solidFill>
                <a:latin typeface="Nunito"/>
                <a:ea typeface="Nunito"/>
                <a:cs typeface="Nunito"/>
                <a:sym typeface="Nunito"/>
              </a:rPr>
              <a:t>Titles: Yeseva One</a:t>
            </a:r>
            <a:endParaRPr/>
          </a:p>
          <a:p>
            <a:pPr indent="-259079" lvl="1" marL="518160" marR="0" rtl="0" algn="l">
              <a:lnSpc>
                <a:spcPct val="100000"/>
              </a:lnSpc>
              <a:spcBef>
                <a:spcPts val="0"/>
              </a:spcBef>
              <a:spcAft>
                <a:spcPts val="0"/>
              </a:spcAft>
              <a:buClr>
                <a:srgbClr val="000000"/>
              </a:buClr>
              <a:buSzPts val="2400"/>
              <a:buFont typeface="Nunito"/>
              <a:buAutoNum type="arabicPeriod"/>
            </a:pPr>
            <a:r>
              <a:rPr b="0" i="0" lang="en-US" sz="2400" u="none" cap="none" strike="noStrike">
                <a:solidFill>
                  <a:srgbClr val="000000"/>
                </a:solidFill>
                <a:latin typeface="Nunito"/>
                <a:ea typeface="Nunito"/>
                <a:cs typeface="Nunito"/>
                <a:sym typeface="Nunito"/>
              </a:rPr>
              <a:t>Headers: Nunito</a:t>
            </a:r>
            <a:endParaRPr/>
          </a:p>
          <a:p>
            <a:pPr indent="-259079" lvl="1" marL="518160" marR="0" rtl="0" algn="l">
              <a:lnSpc>
                <a:spcPct val="100000"/>
              </a:lnSpc>
              <a:spcBef>
                <a:spcPts val="0"/>
              </a:spcBef>
              <a:spcAft>
                <a:spcPts val="0"/>
              </a:spcAft>
              <a:buClr>
                <a:srgbClr val="000000"/>
              </a:buClr>
              <a:buSzPts val="2400"/>
              <a:buFont typeface="Nunito"/>
              <a:buAutoNum type="arabicPeriod"/>
            </a:pPr>
            <a:r>
              <a:rPr b="0" i="0" lang="en-US" sz="2400" u="none" cap="none" strike="noStrike">
                <a:solidFill>
                  <a:srgbClr val="000000"/>
                </a:solidFill>
                <a:latin typeface="Nunito"/>
                <a:ea typeface="Nunito"/>
                <a:cs typeface="Nunito"/>
                <a:sym typeface="Nunito"/>
              </a:rPr>
              <a:t>Body Copy: Nunito</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id="372" name="Google Shape;372;p29"/>
          <p:cNvPicPr preferRelativeResize="0"/>
          <p:nvPr/>
        </p:nvPicPr>
        <p:blipFill>
          <a:blip r:embed="rId3">
            <a:alphaModFix/>
          </a:blip>
          <a:stretch>
            <a:fillRect/>
          </a:stretch>
        </p:blipFill>
        <p:spPr>
          <a:xfrm>
            <a:off x="6131250" y="2925976"/>
            <a:ext cx="6025459" cy="1506375"/>
          </a:xfrm>
          <a:prstGeom prst="rect">
            <a:avLst/>
          </a:prstGeom>
          <a:noFill/>
          <a:ln>
            <a:noFill/>
          </a:ln>
        </p:spPr>
      </p:pic>
      <p:pic>
        <p:nvPicPr>
          <p:cNvPr id="373" name="Google Shape;373;p29"/>
          <p:cNvPicPr preferRelativeResize="0"/>
          <p:nvPr/>
        </p:nvPicPr>
        <p:blipFill>
          <a:blip r:embed="rId4">
            <a:alphaModFix/>
          </a:blip>
          <a:stretch>
            <a:fillRect/>
          </a:stretch>
        </p:blipFill>
        <p:spPr>
          <a:xfrm>
            <a:off x="12863350" y="-3667450"/>
            <a:ext cx="8163901" cy="7855175"/>
          </a:xfrm>
          <a:prstGeom prst="rect">
            <a:avLst/>
          </a:prstGeom>
          <a:noFill/>
          <a:ln>
            <a:noFill/>
          </a:ln>
        </p:spPr>
      </p:pic>
      <p:pic>
        <p:nvPicPr>
          <p:cNvPr id="374" name="Google Shape;374;p29"/>
          <p:cNvPicPr preferRelativeResize="0"/>
          <p:nvPr/>
        </p:nvPicPr>
        <p:blipFill>
          <a:blip r:embed="rId5">
            <a:alphaModFix/>
          </a:blip>
          <a:stretch>
            <a:fillRect/>
          </a:stretch>
        </p:blipFill>
        <p:spPr>
          <a:xfrm>
            <a:off x="-4904499" y="4562513"/>
            <a:ext cx="9767526" cy="9391599"/>
          </a:xfrm>
          <a:prstGeom prst="rect">
            <a:avLst/>
          </a:prstGeom>
          <a:noFill/>
          <a:ln>
            <a:noFill/>
          </a:ln>
        </p:spPr>
      </p:pic>
      <p:sp>
        <p:nvSpPr>
          <p:cNvPr id="375" name="Google Shape;375;p29"/>
          <p:cNvSpPr txBox="1"/>
          <p:nvPr/>
        </p:nvSpPr>
        <p:spPr>
          <a:xfrm>
            <a:off x="5280936" y="1195181"/>
            <a:ext cx="7726128"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3DA790"/>
                </a:solidFill>
                <a:latin typeface="Yeseva One"/>
                <a:ea typeface="Yeseva One"/>
                <a:cs typeface="Yeseva One"/>
                <a:sym typeface="Yeseva One"/>
              </a:rPr>
              <a:t>Credits</a:t>
            </a:r>
            <a:endParaRPr/>
          </a:p>
        </p:txBody>
      </p:sp>
      <p:sp>
        <p:nvSpPr>
          <p:cNvPr id="376" name="Google Shape;376;p29"/>
          <p:cNvSpPr txBox="1"/>
          <p:nvPr/>
        </p:nvSpPr>
        <p:spPr>
          <a:xfrm>
            <a:off x="3238810" y="5102950"/>
            <a:ext cx="11810379" cy="13931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000000"/>
                </a:solidFill>
                <a:latin typeface="Nunito"/>
                <a:ea typeface="Nunito"/>
                <a:cs typeface="Nunito"/>
                <a:sym typeface="Nunito"/>
              </a:rPr>
              <a:t>This presentation template is free for everyone to use thanks to the following:</a:t>
            </a:r>
            <a:endParaRPr/>
          </a:p>
        </p:txBody>
      </p:sp>
      <p:sp>
        <p:nvSpPr>
          <p:cNvPr id="377" name="Google Shape;377;p29"/>
          <p:cNvSpPr txBox="1"/>
          <p:nvPr/>
        </p:nvSpPr>
        <p:spPr>
          <a:xfrm>
            <a:off x="2818025" y="6962866"/>
            <a:ext cx="12651949"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Nunito"/>
                <a:ea typeface="Nunito"/>
                <a:cs typeface="Nunito"/>
                <a:sym typeface="Nunito"/>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000000"/>
                </a:solidFill>
                <a:latin typeface="Nunito"/>
                <a:ea typeface="Nunito"/>
                <a:cs typeface="Nunito"/>
                <a:sym typeface="Nunito"/>
              </a:rPr>
              <a:t>Pexels for the photos</a:t>
            </a:r>
            <a:endParaRPr/>
          </a:p>
        </p:txBody>
      </p:sp>
      <p:sp>
        <p:nvSpPr>
          <p:cNvPr id="378" name="Google Shape;378;p29"/>
          <p:cNvSpPr txBox="1"/>
          <p:nvPr/>
        </p:nvSpPr>
        <p:spPr>
          <a:xfrm>
            <a:off x="3238810" y="8534400"/>
            <a:ext cx="12651949" cy="7239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499" u="none" cap="none" strike="noStrike">
                <a:solidFill>
                  <a:srgbClr val="000000"/>
                </a:solidFill>
                <a:latin typeface="Yeseva One"/>
                <a:ea typeface="Yeseva One"/>
                <a:cs typeface="Yeseva One"/>
                <a:sym typeface="Yeseva One"/>
              </a:rPr>
              <a:t>Happy designing! </a:t>
            </a:r>
            <a:endParaRPr/>
          </a:p>
        </p:txBody>
      </p:sp>
      <p:sp>
        <p:nvSpPr>
          <p:cNvPr id="379" name="Google Shape;379;p29"/>
          <p:cNvSpPr/>
          <p:nvPr/>
        </p:nvSpPr>
        <p:spPr>
          <a:xfrm rot="-9206081">
            <a:off x="16437396" y="491688"/>
            <a:ext cx="2603381" cy="1713498"/>
          </a:xfrm>
          <a:custGeom>
            <a:rect b="b" l="l" r="r" t="t"/>
            <a:pathLst>
              <a:path extrusionOk="0" h="1713498" w="2603381">
                <a:moveTo>
                  <a:pt x="0" y="0"/>
                </a:moveTo>
                <a:lnTo>
                  <a:pt x="2603381" y="0"/>
                </a:lnTo>
                <a:lnTo>
                  <a:pt x="2603381" y="1713498"/>
                </a:lnTo>
                <a:lnTo>
                  <a:pt x="0" y="1713498"/>
                </a:lnTo>
                <a:lnTo>
                  <a:pt x="0" y="0"/>
                </a:lnTo>
                <a:close/>
              </a:path>
            </a:pathLst>
          </a:custGeom>
          <a:blipFill rotWithShape="1">
            <a:blip r:embed="rId6">
              <a:alphaModFix/>
            </a:blip>
            <a:stretch>
              <a:fillRect b="0" l="0" r="0" t="0"/>
            </a:stretch>
          </a:blipFill>
          <a:ln>
            <a:noFill/>
          </a:ln>
        </p:spPr>
      </p:sp>
      <p:sp>
        <p:nvSpPr>
          <p:cNvPr id="380" name="Google Shape;380;p29"/>
          <p:cNvSpPr/>
          <p:nvPr/>
        </p:nvSpPr>
        <p:spPr>
          <a:xfrm rot="6174105">
            <a:off x="16040436" y="4492404"/>
            <a:ext cx="835567" cy="903885"/>
          </a:xfrm>
          <a:custGeom>
            <a:rect b="b" l="l" r="r" t="t"/>
            <a:pathLst>
              <a:path extrusionOk="0" h="903885" w="835567">
                <a:moveTo>
                  <a:pt x="0" y="0"/>
                </a:moveTo>
                <a:lnTo>
                  <a:pt x="835567" y="0"/>
                </a:lnTo>
                <a:lnTo>
                  <a:pt x="835567" y="903885"/>
                </a:lnTo>
                <a:lnTo>
                  <a:pt x="0" y="903885"/>
                </a:lnTo>
                <a:lnTo>
                  <a:pt x="0" y="0"/>
                </a:lnTo>
                <a:close/>
              </a:path>
            </a:pathLst>
          </a:custGeom>
          <a:blipFill rotWithShape="1">
            <a:blip r:embed="rId7">
              <a:alphaModFix/>
            </a:blip>
            <a:stretch>
              <a:fillRect b="0" l="-166460" r="0" t="-62124"/>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id="95" name="Google Shape;95;p12"/>
          <p:cNvPicPr preferRelativeResize="0"/>
          <p:nvPr/>
        </p:nvPicPr>
        <p:blipFill>
          <a:blip r:embed="rId3">
            <a:alphaModFix/>
          </a:blip>
          <a:stretch>
            <a:fillRect/>
          </a:stretch>
        </p:blipFill>
        <p:spPr>
          <a:xfrm>
            <a:off x="14465975" y="-2788700"/>
            <a:ext cx="6051199" cy="6294151"/>
          </a:xfrm>
          <a:prstGeom prst="rect">
            <a:avLst/>
          </a:prstGeom>
          <a:noFill/>
          <a:ln>
            <a:noFill/>
          </a:ln>
        </p:spPr>
      </p:pic>
      <p:pic>
        <p:nvPicPr>
          <p:cNvPr id="96" name="Google Shape;96;p12"/>
          <p:cNvPicPr preferRelativeResize="0"/>
          <p:nvPr/>
        </p:nvPicPr>
        <p:blipFill>
          <a:blip r:embed="rId4">
            <a:alphaModFix/>
          </a:blip>
          <a:stretch>
            <a:fillRect/>
          </a:stretch>
        </p:blipFill>
        <p:spPr>
          <a:xfrm>
            <a:off x="-2742725" y="7736554"/>
            <a:ext cx="6380174" cy="5612194"/>
          </a:xfrm>
          <a:prstGeom prst="rect">
            <a:avLst/>
          </a:prstGeom>
          <a:noFill/>
          <a:ln>
            <a:noFill/>
          </a:ln>
        </p:spPr>
      </p:pic>
      <p:sp>
        <p:nvSpPr>
          <p:cNvPr id="97" name="Google Shape;97;p12"/>
          <p:cNvSpPr/>
          <p:nvPr/>
        </p:nvSpPr>
        <p:spPr>
          <a:xfrm>
            <a:off x="936688" y="3806229"/>
            <a:ext cx="5378848" cy="4788131"/>
          </a:xfrm>
          <a:custGeom>
            <a:rect b="b" l="l" r="r" t="t"/>
            <a:pathLst>
              <a:path extrusionOk="0" h="8615942" w="9678900">
                <a:moveTo>
                  <a:pt x="8339087" y="3016858"/>
                </a:moveTo>
                <a:cubicBezTo>
                  <a:pt x="8830645" y="2503424"/>
                  <a:pt x="8795811" y="1738441"/>
                  <a:pt x="8259741" y="1261188"/>
                </a:cubicBezTo>
                <a:cubicBezTo>
                  <a:pt x="7723670" y="783935"/>
                  <a:pt x="6866344" y="752922"/>
                  <a:pt x="6287698" y="1190548"/>
                </a:cubicBezTo>
                <a:cubicBezTo>
                  <a:pt x="6227705" y="518603"/>
                  <a:pt x="5596807" y="0"/>
                  <a:pt x="4838180" y="0"/>
                </a:cubicBezTo>
                <a:cubicBezTo>
                  <a:pt x="4079553" y="0"/>
                  <a:pt x="3448655" y="518603"/>
                  <a:pt x="3388661" y="1192271"/>
                </a:cubicBezTo>
                <a:cubicBezTo>
                  <a:pt x="2811950" y="754645"/>
                  <a:pt x="1952690" y="785658"/>
                  <a:pt x="1416619" y="1262911"/>
                </a:cubicBezTo>
                <a:cubicBezTo>
                  <a:pt x="880549" y="1740164"/>
                  <a:pt x="845714" y="2503424"/>
                  <a:pt x="1337273" y="3018581"/>
                </a:cubicBezTo>
                <a:cubicBezTo>
                  <a:pt x="582517" y="3070269"/>
                  <a:pt x="0" y="3631946"/>
                  <a:pt x="0" y="4307336"/>
                </a:cubicBezTo>
                <a:cubicBezTo>
                  <a:pt x="0" y="4982727"/>
                  <a:pt x="582517" y="5544403"/>
                  <a:pt x="1339208" y="5597814"/>
                </a:cubicBezTo>
                <a:cubicBezTo>
                  <a:pt x="847649" y="6111249"/>
                  <a:pt x="882484" y="6876231"/>
                  <a:pt x="1418554" y="7353484"/>
                </a:cubicBezTo>
                <a:cubicBezTo>
                  <a:pt x="1954625" y="7830738"/>
                  <a:pt x="2811950" y="7861750"/>
                  <a:pt x="3390597" y="7424124"/>
                </a:cubicBezTo>
                <a:cubicBezTo>
                  <a:pt x="3450590" y="8097792"/>
                  <a:pt x="4081488" y="8615942"/>
                  <a:pt x="4840115" y="8615942"/>
                </a:cubicBezTo>
                <a:cubicBezTo>
                  <a:pt x="5598742" y="8615942"/>
                  <a:pt x="6229640" y="8097792"/>
                  <a:pt x="6289634" y="7425848"/>
                </a:cubicBezTo>
                <a:cubicBezTo>
                  <a:pt x="6866344" y="7863473"/>
                  <a:pt x="7725606" y="7832460"/>
                  <a:pt x="8261676" y="7355207"/>
                </a:cubicBezTo>
                <a:cubicBezTo>
                  <a:pt x="8797747" y="6877955"/>
                  <a:pt x="8832581" y="6114694"/>
                  <a:pt x="8341022" y="5599537"/>
                </a:cubicBezTo>
                <a:cubicBezTo>
                  <a:pt x="9097714" y="5546126"/>
                  <a:pt x="9678900" y="4984449"/>
                  <a:pt x="9678900" y="4309059"/>
                </a:cubicBezTo>
                <a:cubicBezTo>
                  <a:pt x="9676360" y="3631946"/>
                  <a:pt x="9093843" y="3070269"/>
                  <a:pt x="8339087" y="3016858"/>
                </a:cubicBezTo>
                <a:close/>
              </a:path>
            </a:pathLst>
          </a:custGeom>
          <a:solidFill>
            <a:srgbClr val="DB5E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2"/>
          <p:cNvSpPr/>
          <p:nvPr/>
        </p:nvSpPr>
        <p:spPr>
          <a:xfrm>
            <a:off x="6455282" y="3806229"/>
            <a:ext cx="5378848" cy="4788131"/>
          </a:xfrm>
          <a:custGeom>
            <a:rect b="b" l="l" r="r" t="t"/>
            <a:pathLst>
              <a:path extrusionOk="0" h="8615942" w="9678900">
                <a:moveTo>
                  <a:pt x="8339087" y="3016858"/>
                </a:moveTo>
                <a:cubicBezTo>
                  <a:pt x="8830645" y="2503424"/>
                  <a:pt x="8795811" y="1738441"/>
                  <a:pt x="8259741" y="1261188"/>
                </a:cubicBezTo>
                <a:cubicBezTo>
                  <a:pt x="7723670" y="783935"/>
                  <a:pt x="6866344" y="752922"/>
                  <a:pt x="6287698" y="1190548"/>
                </a:cubicBezTo>
                <a:cubicBezTo>
                  <a:pt x="6227705" y="518603"/>
                  <a:pt x="5596807" y="0"/>
                  <a:pt x="4838180" y="0"/>
                </a:cubicBezTo>
                <a:cubicBezTo>
                  <a:pt x="4079553" y="0"/>
                  <a:pt x="3448655" y="518603"/>
                  <a:pt x="3388661" y="1192271"/>
                </a:cubicBezTo>
                <a:cubicBezTo>
                  <a:pt x="2811950" y="754645"/>
                  <a:pt x="1952690" y="785658"/>
                  <a:pt x="1416619" y="1262911"/>
                </a:cubicBezTo>
                <a:cubicBezTo>
                  <a:pt x="880549" y="1740164"/>
                  <a:pt x="845714" y="2503424"/>
                  <a:pt x="1337273" y="3018581"/>
                </a:cubicBezTo>
                <a:cubicBezTo>
                  <a:pt x="582517" y="3070269"/>
                  <a:pt x="0" y="3631946"/>
                  <a:pt x="0" y="4307336"/>
                </a:cubicBezTo>
                <a:cubicBezTo>
                  <a:pt x="0" y="4982727"/>
                  <a:pt x="582517" y="5544403"/>
                  <a:pt x="1339208" y="5597814"/>
                </a:cubicBezTo>
                <a:cubicBezTo>
                  <a:pt x="847649" y="6111249"/>
                  <a:pt x="882484" y="6876231"/>
                  <a:pt x="1418554" y="7353484"/>
                </a:cubicBezTo>
                <a:cubicBezTo>
                  <a:pt x="1954625" y="7830738"/>
                  <a:pt x="2811950" y="7861750"/>
                  <a:pt x="3390597" y="7424124"/>
                </a:cubicBezTo>
                <a:cubicBezTo>
                  <a:pt x="3450590" y="8097792"/>
                  <a:pt x="4081488" y="8615942"/>
                  <a:pt x="4840115" y="8615942"/>
                </a:cubicBezTo>
                <a:cubicBezTo>
                  <a:pt x="5598742" y="8615942"/>
                  <a:pt x="6229640" y="8097792"/>
                  <a:pt x="6289634" y="7425848"/>
                </a:cubicBezTo>
                <a:cubicBezTo>
                  <a:pt x="6866344" y="7863473"/>
                  <a:pt x="7725606" y="7832460"/>
                  <a:pt x="8261676" y="7355207"/>
                </a:cubicBezTo>
                <a:cubicBezTo>
                  <a:pt x="8797747" y="6877955"/>
                  <a:pt x="8832581" y="6114694"/>
                  <a:pt x="8341022" y="5599537"/>
                </a:cubicBezTo>
                <a:cubicBezTo>
                  <a:pt x="9097714" y="5546126"/>
                  <a:pt x="9678900" y="4984449"/>
                  <a:pt x="9678900" y="4309059"/>
                </a:cubicBezTo>
                <a:cubicBezTo>
                  <a:pt x="9676360" y="3631946"/>
                  <a:pt x="9093843" y="3070269"/>
                  <a:pt x="8339087" y="3016858"/>
                </a:cubicBezTo>
                <a:close/>
              </a:path>
            </a:pathLst>
          </a:custGeom>
          <a:solidFill>
            <a:srgbClr val="3BD8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2"/>
          <p:cNvSpPr/>
          <p:nvPr/>
        </p:nvSpPr>
        <p:spPr>
          <a:xfrm>
            <a:off x="11973875" y="3806229"/>
            <a:ext cx="5378848" cy="4788131"/>
          </a:xfrm>
          <a:custGeom>
            <a:rect b="b" l="l" r="r" t="t"/>
            <a:pathLst>
              <a:path extrusionOk="0" h="8615942" w="9678900">
                <a:moveTo>
                  <a:pt x="8339087" y="3016858"/>
                </a:moveTo>
                <a:cubicBezTo>
                  <a:pt x="8830645" y="2503424"/>
                  <a:pt x="8795811" y="1738441"/>
                  <a:pt x="8259741" y="1261188"/>
                </a:cubicBezTo>
                <a:cubicBezTo>
                  <a:pt x="7723670" y="783935"/>
                  <a:pt x="6866344" y="752922"/>
                  <a:pt x="6287698" y="1190548"/>
                </a:cubicBezTo>
                <a:cubicBezTo>
                  <a:pt x="6227705" y="518603"/>
                  <a:pt x="5596807" y="0"/>
                  <a:pt x="4838180" y="0"/>
                </a:cubicBezTo>
                <a:cubicBezTo>
                  <a:pt x="4079553" y="0"/>
                  <a:pt x="3448655" y="518603"/>
                  <a:pt x="3388661" y="1192271"/>
                </a:cubicBezTo>
                <a:cubicBezTo>
                  <a:pt x="2811950" y="754645"/>
                  <a:pt x="1952690" y="785658"/>
                  <a:pt x="1416619" y="1262911"/>
                </a:cubicBezTo>
                <a:cubicBezTo>
                  <a:pt x="880549" y="1740164"/>
                  <a:pt x="845714" y="2503424"/>
                  <a:pt x="1337273" y="3018581"/>
                </a:cubicBezTo>
                <a:cubicBezTo>
                  <a:pt x="582517" y="3070269"/>
                  <a:pt x="0" y="3631946"/>
                  <a:pt x="0" y="4307336"/>
                </a:cubicBezTo>
                <a:cubicBezTo>
                  <a:pt x="0" y="4982727"/>
                  <a:pt x="582517" y="5544403"/>
                  <a:pt x="1339208" y="5597814"/>
                </a:cubicBezTo>
                <a:cubicBezTo>
                  <a:pt x="847649" y="6111249"/>
                  <a:pt x="882484" y="6876231"/>
                  <a:pt x="1418554" y="7353484"/>
                </a:cubicBezTo>
                <a:cubicBezTo>
                  <a:pt x="1954625" y="7830738"/>
                  <a:pt x="2811950" y="7861750"/>
                  <a:pt x="3390597" y="7424124"/>
                </a:cubicBezTo>
                <a:cubicBezTo>
                  <a:pt x="3450590" y="8097792"/>
                  <a:pt x="4081488" y="8615942"/>
                  <a:pt x="4840115" y="8615942"/>
                </a:cubicBezTo>
                <a:cubicBezTo>
                  <a:pt x="5598742" y="8615942"/>
                  <a:pt x="6229640" y="8097792"/>
                  <a:pt x="6289634" y="7425848"/>
                </a:cubicBezTo>
                <a:cubicBezTo>
                  <a:pt x="6866344" y="7863473"/>
                  <a:pt x="7725606" y="7832460"/>
                  <a:pt x="8261676" y="7355207"/>
                </a:cubicBezTo>
                <a:cubicBezTo>
                  <a:pt x="8797747" y="6877955"/>
                  <a:pt x="8832581" y="6114694"/>
                  <a:pt x="8341022" y="5599537"/>
                </a:cubicBezTo>
                <a:cubicBezTo>
                  <a:pt x="9097714" y="5546126"/>
                  <a:pt x="9678900" y="4984449"/>
                  <a:pt x="9678900" y="4309059"/>
                </a:cubicBezTo>
                <a:cubicBezTo>
                  <a:pt x="9676360" y="3631946"/>
                  <a:pt x="9093843" y="3070269"/>
                  <a:pt x="8339087" y="3016858"/>
                </a:cubicBezTo>
                <a:close/>
              </a:path>
            </a:pathLst>
          </a:custGeom>
          <a:solidFill>
            <a:srgbClr val="FDAA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2"/>
          <p:cNvSpPr txBox="1"/>
          <p:nvPr/>
        </p:nvSpPr>
        <p:spPr>
          <a:xfrm>
            <a:off x="4098971" y="1038225"/>
            <a:ext cx="10367010"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3DA790"/>
                </a:solidFill>
                <a:latin typeface="Yeseva One"/>
                <a:ea typeface="Yeseva One"/>
                <a:cs typeface="Yeseva One"/>
                <a:sym typeface="Yeseva One"/>
              </a:rPr>
              <a:t>Table Of Contents</a:t>
            </a:r>
            <a:endParaRPr/>
          </a:p>
        </p:txBody>
      </p:sp>
      <p:sp>
        <p:nvSpPr>
          <p:cNvPr id="101" name="Google Shape;101;p12"/>
          <p:cNvSpPr txBox="1"/>
          <p:nvPr/>
        </p:nvSpPr>
        <p:spPr>
          <a:xfrm>
            <a:off x="7242581" y="6102054"/>
            <a:ext cx="3802837" cy="542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500" u="none" cap="none" strike="noStrike">
                <a:solidFill>
                  <a:srgbClr val="000000"/>
                </a:solidFill>
                <a:latin typeface="Yeseva One"/>
                <a:ea typeface="Yeseva One"/>
                <a:cs typeface="Yeseva One"/>
                <a:sym typeface="Yeseva One"/>
              </a:rPr>
              <a:t>Principal Values</a:t>
            </a:r>
            <a:endParaRPr/>
          </a:p>
        </p:txBody>
      </p:sp>
      <p:sp>
        <p:nvSpPr>
          <p:cNvPr id="102" name="Google Shape;102;p12"/>
          <p:cNvSpPr txBox="1"/>
          <p:nvPr/>
        </p:nvSpPr>
        <p:spPr>
          <a:xfrm>
            <a:off x="7714729" y="6921204"/>
            <a:ext cx="2858543"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Nunito"/>
                <a:ea typeface="Nunito"/>
                <a:cs typeface="Nunito"/>
                <a:sym typeface="Nunito"/>
              </a:rPr>
              <a:t>Elaborate on what you want to discuss. </a:t>
            </a:r>
            <a:endParaRPr/>
          </a:p>
        </p:txBody>
      </p:sp>
      <p:sp>
        <p:nvSpPr>
          <p:cNvPr id="103" name="Google Shape;103;p12"/>
          <p:cNvSpPr txBox="1"/>
          <p:nvPr/>
        </p:nvSpPr>
        <p:spPr>
          <a:xfrm>
            <a:off x="1972370" y="6102054"/>
            <a:ext cx="3306074" cy="542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500" u="none" cap="none" strike="noStrike">
                <a:solidFill>
                  <a:srgbClr val="000000"/>
                </a:solidFill>
                <a:latin typeface="Yeseva One"/>
                <a:ea typeface="Yeseva One"/>
                <a:cs typeface="Yeseva One"/>
                <a:sym typeface="Yeseva One"/>
              </a:rPr>
              <a:t>Introduction</a:t>
            </a:r>
            <a:endParaRPr/>
          </a:p>
        </p:txBody>
      </p:sp>
      <p:sp>
        <p:nvSpPr>
          <p:cNvPr id="104" name="Google Shape;104;p12"/>
          <p:cNvSpPr txBox="1"/>
          <p:nvPr/>
        </p:nvSpPr>
        <p:spPr>
          <a:xfrm>
            <a:off x="2163183" y="6921204"/>
            <a:ext cx="2924447"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Nunito"/>
                <a:ea typeface="Nunito"/>
                <a:cs typeface="Nunito"/>
                <a:sym typeface="Nunito"/>
              </a:rPr>
              <a:t>Elaborate on what you want to discuss. </a:t>
            </a:r>
            <a:endParaRPr/>
          </a:p>
        </p:txBody>
      </p:sp>
      <p:sp>
        <p:nvSpPr>
          <p:cNvPr id="105" name="Google Shape;105;p12"/>
          <p:cNvSpPr txBox="1"/>
          <p:nvPr/>
        </p:nvSpPr>
        <p:spPr>
          <a:xfrm>
            <a:off x="12765355" y="6102054"/>
            <a:ext cx="3794478" cy="542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500" u="none" cap="none" strike="noStrike">
                <a:solidFill>
                  <a:srgbClr val="000000"/>
                </a:solidFill>
                <a:latin typeface="Yeseva One"/>
                <a:ea typeface="Yeseva One"/>
                <a:cs typeface="Yeseva One"/>
                <a:sym typeface="Yeseva One"/>
              </a:rPr>
              <a:t>About Ethics </a:t>
            </a:r>
            <a:endParaRPr/>
          </a:p>
        </p:txBody>
      </p:sp>
      <p:sp>
        <p:nvSpPr>
          <p:cNvPr id="106" name="Google Shape;106;p12"/>
          <p:cNvSpPr txBox="1"/>
          <p:nvPr/>
        </p:nvSpPr>
        <p:spPr>
          <a:xfrm>
            <a:off x="13240829" y="6921204"/>
            <a:ext cx="2843528"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Nunito"/>
                <a:ea typeface="Nunito"/>
                <a:cs typeface="Nunito"/>
                <a:sym typeface="Nunito"/>
              </a:rPr>
              <a:t>Elaborate on what you want to discuss. </a:t>
            </a:r>
            <a:endParaRPr/>
          </a:p>
        </p:txBody>
      </p:sp>
      <p:sp>
        <p:nvSpPr>
          <p:cNvPr id="107" name="Google Shape;107;p12"/>
          <p:cNvSpPr txBox="1"/>
          <p:nvPr/>
        </p:nvSpPr>
        <p:spPr>
          <a:xfrm>
            <a:off x="3360731" y="4350277"/>
            <a:ext cx="529352" cy="1726103"/>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US" sz="10043" u="none" cap="none" strike="noStrike">
                <a:solidFill>
                  <a:srgbClr val="FFFFFF"/>
                </a:solidFill>
                <a:latin typeface="Yeseva One"/>
                <a:ea typeface="Yeseva One"/>
                <a:cs typeface="Yeseva One"/>
                <a:sym typeface="Yeseva One"/>
              </a:rPr>
              <a:t>1</a:t>
            </a:r>
            <a:endParaRPr/>
          </a:p>
        </p:txBody>
      </p:sp>
      <p:sp>
        <p:nvSpPr>
          <p:cNvPr id="108" name="Google Shape;108;p12"/>
          <p:cNvSpPr txBox="1"/>
          <p:nvPr/>
        </p:nvSpPr>
        <p:spPr>
          <a:xfrm>
            <a:off x="8777287" y="4350277"/>
            <a:ext cx="733425" cy="1726103"/>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US" sz="10043" u="none" cap="none" strike="noStrike">
                <a:solidFill>
                  <a:srgbClr val="FFFFFF"/>
                </a:solidFill>
                <a:latin typeface="Yeseva One"/>
                <a:ea typeface="Yeseva One"/>
                <a:cs typeface="Yeseva One"/>
                <a:sym typeface="Yeseva One"/>
              </a:rPr>
              <a:t>2</a:t>
            </a:r>
            <a:endParaRPr/>
          </a:p>
        </p:txBody>
      </p:sp>
      <p:sp>
        <p:nvSpPr>
          <p:cNvPr id="109" name="Google Shape;109;p12"/>
          <p:cNvSpPr txBox="1"/>
          <p:nvPr/>
        </p:nvSpPr>
        <p:spPr>
          <a:xfrm>
            <a:off x="14289511" y="4350277"/>
            <a:ext cx="746165" cy="1726103"/>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US" sz="10043" u="none" cap="none" strike="noStrike">
                <a:solidFill>
                  <a:srgbClr val="FFFFFF"/>
                </a:solidFill>
                <a:latin typeface="Yeseva One"/>
                <a:ea typeface="Yeseva One"/>
                <a:cs typeface="Yeseva One"/>
                <a:sym typeface="Yeseva One"/>
              </a:rPr>
              <a:t>3</a:t>
            </a:r>
            <a:endParaRPr/>
          </a:p>
        </p:txBody>
      </p:sp>
      <p:pic>
        <p:nvPicPr>
          <p:cNvPr id="110" name="Google Shape;110;p12"/>
          <p:cNvPicPr preferRelativeResize="0"/>
          <p:nvPr/>
        </p:nvPicPr>
        <p:blipFill>
          <a:blip r:embed="rId5">
            <a:alphaModFix/>
          </a:blip>
          <a:stretch>
            <a:fillRect/>
          </a:stretch>
        </p:blipFill>
        <p:spPr>
          <a:xfrm>
            <a:off x="15807775" y="8943718"/>
            <a:ext cx="746175" cy="707910"/>
          </a:xfrm>
          <a:prstGeom prst="rect">
            <a:avLst/>
          </a:prstGeom>
          <a:noFill/>
          <a:ln>
            <a:noFill/>
          </a:ln>
        </p:spPr>
      </p:pic>
      <p:sp>
        <p:nvSpPr>
          <p:cNvPr id="111" name="Google Shape;111;p12"/>
          <p:cNvSpPr/>
          <p:nvPr/>
        </p:nvSpPr>
        <p:spPr>
          <a:xfrm rot="4952265">
            <a:off x="856698" y="1955616"/>
            <a:ext cx="1698227" cy="1117742"/>
          </a:xfrm>
          <a:custGeom>
            <a:rect b="b" l="l" r="r" t="t"/>
            <a:pathLst>
              <a:path extrusionOk="0" h="1116650" w="1696568">
                <a:moveTo>
                  <a:pt x="0" y="0"/>
                </a:moveTo>
                <a:lnTo>
                  <a:pt x="1696567" y="0"/>
                </a:lnTo>
                <a:lnTo>
                  <a:pt x="1696567" y="1116650"/>
                </a:lnTo>
                <a:lnTo>
                  <a:pt x="0" y="1116650"/>
                </a:lnTo>
                <a:lnTo>
                  <a:pt x="0" y="0"/>
                </a:lnTo>
                <a:close/>
              </a:path>
            </a:pathLst>
          </a:custGeom>
          <a:blipFill rotWithShape="1">
            <a:blip r:embed="rId6">
              <a:alphaModFix/>
            </a:blip>
            <a:stretch>
              <a:fillRect b="0" l="0" r="0" t="0"/>
            </a:stretch>
          </a:blipFill>
          <a:ln>
            <a:noFill/>
          </a:ln>
        </p:spPr>
      </p:sp>
      <p:sp>
        <p:nvSpPr>
          <p:cNvPr id="112" name="Google Shape;112;p12"/>
          <p:cNvSpPr/>
          <p:nvPr/>
        </p:nvSpPr>
        <p:spPr>
          <a:xfrm>
            <a:off x="15990948" y="483316"/>
            <a:ext cx="1696568" cy="1116650"/>
          </a:xfrm>
          <a:custGeom>
            <a:rect b="b" l="l" r="r" t="t"/>
            <a:pathLst>
              <a:path extrusionOk="0" h="1116650" w="1696568">
                <a:moveTo>
                  <a:pt x="0" y="0"/>
                </a:moveTo>
                <a:lnTo>
                  <a:pt x="1696567" y="0"/>
                </a:lnTo>
                <a:lnTo>
                  <a:pt x="1696567" y="1116650"/>
                </a:lnTo>
                <a:lnTo>
                  <a:pt x="0" y="1116650"/>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13"/>
          <p:cNvPicPr preferRelativeResize="0"/>
          <p:nvPr/>
        </p:nvPicPr>
        <p:blipFill>
          <a:blip r:embed="rId3">
            <a:alphaModFix/>
          </a:blip>
          <a:stretch>
            <a:fillRect/>
          </a:stretch>
        </p:blipFill>
        <p:spPr>
          <a:xfrm>
            <a:off x="11541546" y="0"/>
            <a:ext cx="5140650" cy="10281300"/>
          </a:xfrm>
          <a:prstGeom prst="rect">
            <a:avLst/>
          </a:prstGeom>
          <a:noFill/>
          <a:ln>
            <a:noFill/>
          </a:ln>
        </p:spPr>
      </p:pic>
      <p:pic>
        <p:nvPicPr>
          <p:cNvPr id="118" name="Google Shape;118;p13"/>
          <p:cNvPicPr preferRelativeResize="0"/>
          <p:nvPr/>
        </p:nvPicPr>
        <p:blipFill>
          <a:blip r:embed="rId4">
            <a:alphaModFix/>
          </a:blip>
          <a:stretch>
            <a:fillRect/>
          </a:stretch>
        </p:blipFill>
        <p:spPr>
          <a:xfrm>
            <a:off x="14373225" y="5345342"/>
            <a:ext cx="9863425" cy="9530780"/>
          </a:xfrm>
          <a:prstGeom prst="rect">
            <a:avLst/>
          </a:prstGeom>
          <a:noFill/>
          <a:ln>
            <a:noFill/>
          </a:ln>
        </p:spPr>
      </p:pic>
      <p:pic>
        <p:nvPicPr>
          <p:cNvPr id="119" name="Google Shape;119;p13"/>
          <p:cNvPicPr preferRelativeResize="0"/>
          <p:nvPr/>
        </p:nvPicPr>
        <p:blipFill>
          <a:blip r:embed="rId5">
            <a:alphaModFix/>
          </a:blip>
          <a:stretch>
            <a:fillRect/>
          </a:stretch>
        </p:blipFill>
        <p:spPr>
          <a:xfrm>
            <a:off x="-2962363" y="-2857950"/>
            <a:ext cx="7698586" cy="7438950"/>
          </a:xfrm>
          <a:prstGeom prst="rect">
            <a:avLst/>
          </a:prstGeom>
          <a:noFill/>
          <a:ln>
            <a:noFill/>
          </a:ln>
        </p:spPr>
      </p:pic>
      <p:sp>
        <p:nvSpPr>
          <p:cNvPr id="120" name="Google Shape;120;p13"/>
          <p:cNvSpPr txBox="1"/>
          <p:nvPr/>
        </p:nvSpPr>
        <p:spPr>
          <a:xfrm>
            <a:off x="2210958" y="4984855"/>
            <a:ext cx="8226701"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3DA790"/>
                </a:solidFill>
                <a:latin typeface="Yeseva One"/>
                <a:ea typeface="Yeseva One"/>
                <a:cs typeface="Yeseva One"/>
                <a:sym typeface="Yeseva One"/>
              </a:rPr>
              <a:t>Introduction</a:t>
            </a:r>
            <a:endParaRPr/>
          </a:p>
        </p:txBody>
      </p:sp>
      <p:sp>
        <p:nvSpPr>
          <p:cNvPr id="121" name="Google Shape;121;p13"/>
          <p:cNvSpPr txBox="1"/>
          <p:nvPr/>
        </p:nvSpPr>
        <p:spPr>
          <a:xfrm>
            <a:off x="3298828" y="6614307"/>
            <a:ext cx="6050961" cy="3790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Nunito"/>
                <a:ea typeface="Nunito"/>
                <a:cs typeface="Nunito"/>
                <a:sym typeface="Nunito"/>
              </a:rPr>
              <a:t>Elaborate on what you want to discuss. </a:t>
            </a:r>
            <a:endParaRPr/>
          </a:p>
        </p:txBody>
      </p:sp>
      <p:sp>
        <p:nvSpPr>
          <p:cNvPr id="122" name="Google Shape;122;p13"/>
          <p:cNvSpPr txBox="1"/>
          <p:nvPr/>
        </p:nvSpPr>
        <p:spPr>
          <a:xfrm>
            <a:off x="5982242" y="2495148"/>
            <a:ext cx="684133" cy="223253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2980" u="none" cap="none" strike="noStrike">
                <a:solidFill>
                  <a:srgbClr val="3DA790"/>
                </a:solidFill>
                <a:latin typeface="Yeseva One"/>
                <a:ea typeface="Yeseva One"/>
                <a:cs typeface="Yeseva One"/>
                <a:sym typeface="Yeseva One"/>
              </a:rPr>
              <a:t>1</a:t>
            </a:r>
            <a:endParaRPr/>
          </a:p>
        </p:txBody>
      </p:sp>
      <p:sp>
        <p:nvSpPr>
          <p:cNvPr id="123" name="Google Shape;123;p13"/>
          <p:cNvSpPr/>
          <p:nvPr/>
        </p:nvSpPr>
        <p:spPr>
          <a:xfrm rot="-1019221">
            <a:off x="702120" y="8147563"/>
            <a:ext cx="1698571" cy="1117968"/>
          </a:xfrm>
          <a:custGeom>
            <a:rect b="b" l="l" r="r" t="t"/>
            <a:pathLst>
              <a:path extrusionOk="0" h="1116650" w="1696568">
                <a:moveTo>
                  <a:pt x="0" y="0"/>
                </a:moveTo>
                <a:lnTo>
                  <a:pt x="1696567" y="0"/>
                </a:lnTo>
                <a:lnTo>
                  <a:pt x="1696567" y="1116650"/>
                </a:lnTo>
                <a:lnTo>
                  <a:pt x="0" y="1116650"/>
                </a:lnTo>
                <a:lnTo>
                  <a:pt x="0" y="0"/>
                </a:lnTo>
                <a:close/>
              </a:path>
            </a:pathLst>
          </a:custGeom>
          <a:blipFill rotWithShape="1">
            <a:blip r:embed="rId6">
              <a:alphaModFix/>
            </a:blip>
            <a:stretch>
              <a:fillRect b="0" l="0" r="0" t="0"/>
            </a:stretch>
          </a:blipFill>
          <a:ln>
            <a:noFill/>
          </a:ln>
        </p:spPr>
      </p:sp>
      <p:pic>
        <p:nvPicPr>
          <p:cNvPr id="124" name="Google Shape;124;p13"/>
          <p:cNvPicPr preferRelativeResize="0"/>
          <p:nvPr/>
        </p:nvPicPr>
        <p:blipFill>
          <a:blip r:embed="rId7">
            <a:alphaModFix/>
          </a:blip>
          <a:stretch>
            <a:fillRect/>
          </a:stretch>
        </p:blipFill>
        <p:spPr>
          <a:xfrm>
            <a:off x="10006704" y="-611681"/>
            <a:ext cx="1948250" cy="2002529"/>
          </a:xfrm>
          <a:prstGeom prst="rect">
            <a:avLst/>
          </a:prstGeom>
          <a:noFill/>
          <a:ln>
            <a:noFill/>
          </a:ln>
        </p:spPr>
      </p:pic>
      <p:pic>
        <p:nvPicPr>
          <p:cNvPr id="125" name="Google Shape;125;p13"/>
          <p:cNvPicPr preferRelativeResize="0"/>
          <p:nvPr/>
        </p:nvPicPr>
        <p:blipFill>
          <a:blip r:embed="rId8">
            <a:alphaModFix/>
          </a:blip>
          <a:stretch>
            <a:fillRect/>
          </a:stretch>
        </p:blipFill>
        <p:spPr>
          <a:xfrm>
            <a:off x="904400" y="-405900"/>
            <a:ext cx="3372001" cy="3443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14"/>
          <p:cNvPicPr preferRelativeResize="0"/>
          <p:nvPr/>
        </p:nvPicPr>
        <p:blipFill>
          <a:blip r:embed="rId3">
            <a:alphaModFix/>
          </a:blip>
          <a:stretch>
            <a:fillRect/>
          </a:stretch>
        </p:blipFill>
        <p:spPr>
          <a:xfrm rot="-536287">
            <a:off x="15295363" y="5146637"/>
            <a:ext cx="7771170" cy="7509125"/>
          </a:xfrm>
          <a:prstGeom prst="rect">
            <a:avLst/>
          </a:prstGeom>
          <a:noFill/>
          <a:ln>
            <a:noFill/>
          </a:ln>
        </p:spPr>
      </p:pic>
      <p:pic>
        <p:nvPicPr>
          <p:cNvPr id="131" name="Google Shape;131;p14"/>
          <p:cNvPicPr preferRelativeResize="0"/>
          <p:nvPr/>
        </p:nvPicPr>
        <p:blipFill>
          <a:blip r:embed="rId4">
            <a:alphaModFix/>
          </a:blip>
          <a:stretch>
            <a:fillRect/>
          </a:stretch>
        </p:blipFill>
        <p:spPr>
          <a:xfrm>
            <a:off x="4060950" y="2867142"/>
            <a:ext cx="10211851" cy="5002359"/>
          </a:xfrm>
          <a:prstGeom prst="rect">
            <a:avLst/>
          </a:prstGeom>
          <a:noFill/>
          <a:ln>
            <a:noFill/>
          </a:ln>
        </p:spPr>
      </p:pic>
      <p:pic>
        <p:nvPicPr>
          <p:cNvPr id="132" name="Google Shape;132;p14"/>
          <p:cNvPicPr preferRelativeResize="0"/>
          <p:nvPr/>
        </p:nvPicPr>
        <p:blipFill>
          <a:blip r:embed="rId3">
            <a:alphaModFix/>
          </a:blip>
          <a:stretch>
            <a:fillRect/>
          </a:stretch>
        </p:blipFill>
        <p:spPr>
          <a:xfrm>
            <a:off x="-4273338" y="715800"/>
            <a:ext cx="7771171" cy="7509126"/>
          </a:xfrm>
          <a:prstGeom prst="rect">
            <a:avLst/>
          </a:prstGeom>
          <a:noFill/>
          <a:ln>
            <a:noFill/>
          </a:ln>
        </p:spPr>
      </p:pic>
      <p:sp>
        <p:nvSpPr>
          <p:cNvPr id="133" name="Google Shape;133;p14"/>
          <p:cNvSpPr txBox="1"/>
          <p:nvPr/>
        </p:nvSpPr>
        <p:spPr>
          <a:xfrm>
            <a:off x="1430838" y="1019175"/>
            <a:ext cx="15426324"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3DA790"/>
                </a:solidFill>
                <a:latin typeface="Yeseva One"/>
                <a:ea typeface="Yeseva One"/>
                <a:cs typeface="Yeseva One"/>
                <a:sym typeface="Yeseva One"/>
              </a:rPr>
              <a:t>Welcome To Presentation</a:t>
            </a:r>
            <a:endParaRPr/>
          </a:p>
        </p:txBody>
      </p:sp>
      <p:sp>
        <p:nvSpPr>
          <p:cNvPr id="134" name="Google Shape;134;p14"/>
          <p:cNvSpPr txBox="1"/>
          <p:nvPr/>
        </p:nvSpPr>
        <p:spPr>
          <a:xfrm>
            <a:off x="1657975" y="8711651"/>
            <a:ext cx="14972049" cy="3790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Nunito"/>
                <a:ea typeface="Nunito"/>
                <a:cs typeface="Nunito"/>
                <a:sym typeface="Nunito"/>
              </a:rPr>
              <a:t>I'm Rain, and I'll be sharing with you my beautiful ideas. Follow me at @reallygreatsite to learn more. </a:t>
            </a:r>
            <a:endParaRPr/>
          </a:p>
        </p:txBody>
      </p:sp>
      <p:sp>
        <p:nvSpPr>
          <p:cNvPr id="135" name="Google Shape;135;p14"/>
          <p:cNvSpPr/>
          <p:nvPr/>
        </p:nvSpPr>
        <p:spPr>
          <a:xfrm rot="-587087">
            <a:off x="1740521" y="6583901"/>
            <a:ext cx="1696568" cy="1116650"/>
          </a:xfrm>
          <a:custGeom>
            <a:rect b="b" l="l" r="r" t="t"/>
            <a:pathLst>
              <a:path extrusionOk="0" h="1116650" w="1696568">
                <a:moveTo>
                  <a:pt x="0" y="0"/>
                </a:moveTo>
                <a:lnTo>
                  <a:pt x="1696568" y="0"/>
                </a:lnTo>
                <a:lnTo>
                  <a:pt x="1696568" y="1116650"/>
                </a:lnTo>
                <a:lnTo>
                  <a:pt x="0" y="1116650"/>
                </a:lnTo>
                <a:lnTo>
                  <a:pt x="0" y="0"/>
                </a:lnTo>
                <a:close/>
              </a:path>
            </a:pathLst>
          </a:custGeom>
          <a:blipFill rotWithShape="1">
            <a:blip r:embed="rId5">
              <a:alphaModFix/>
            </a:blip>
            <a:stretch>
              <a:fillRect b="0" l="0" r="0" t="0"/>
            </a:stretch>
          </a:blipFill>
          <a:ln>
            <a:noFill/>
          </a:ln>
        </p:spPr>
      </p:sp>
      <p:sp>
        <p:nvSpPr>
          <p:cNvPr id="136" name="Google Shape;136;p14"/>
          <p:cNvSpPr/>
          <p:nvPr/>
        </p:nvSpPr>
        <p:spPr>
          <a:xfrm rot="6174105">
            <a:off x="16813854" y="8608880"/>
            <a:ext cx="890891" cy="963732"/>
          </a:xfrm>
          <a:custGeom>
            <a:rect b="b" l="l" r="r" t="t"/>
            <a:pathLst>
              <a:path extrusionOk="0" h="963732" w="890891">
                <a:moveTo>
                  <a:pt x="0" y="0"/>
                </a:moveTo>
                <a:lnTo>
                  <a:pt x="890892" y="0"/>
                </a:lnTo>
                <a:lnTo>
                  <a:pt x="890892" y="963733"/>
                </a:lnTo>
                <a:lnTo>
                  <a:pt x="0" y="963733"/>
                </a:lnTo>
                <a:lnTo>
                  <a:pt x="0" y="0"/>
                </a:lnTo>
                <a:close/>
              </a:path>
            </a:pathLst>
          </a:custGeom>
          <a:blipFill rotWithShape="1">
            <a:blip r:embed="rId6">
              <a:alphaModFix/>
            </a:blip>
            <a:stretch>
              <a:fillRect b="0" l="-166460" r="0" t="-62124"/>
            </a:stretch>
          </a:blipFill>
          <a:ln>
            <a:noFill/>
          </a:ln>
        </p:spPr>
      </p:sp>
      <p:sp>
        <p:nvSpPr>
          <p:cNvPr id="137" name="Google Shape;137;p14"/>
          <p:cNvSpPr/>
          <p:nvPr/>
        </p:nvSpPr>
        <p:spPr>
          <a:xfrm rot="6174105">
            <a:off x="17339045" y="7827837"/>
            <a:ext cx="574261" cy="621213"/>
          </a:xfrm>
          <a:custGeom>
            <a:rect b="b" l="l" r="r" t="t"/>
            <a:pathLst>
              <a:path extrusionOk="0" h="621213" w="574261">
                <a:moveTo>
                  <a:pt x="0" y="0"/>
                </a:moveTo>
                <a:lnTo>
                  <a:pt x="574261" y="0"/>
                </a:lnTo>
                <a:lnTo>
                  <a:pt x="574261" y="621213"/>
                </a:lnTo>
                <a:lnTo>
                  <a:pt x="0" y="621213"/>
                </a:lnTo>
                <a:lnTo>
                  <a:pt x="0" y="0"/>
                </a:lnTo>
                <a:close/>
              </a:path>
            </a:pathLst>
          </a:custGeom>
          <a:blipFill rotWithShape="1">
            <a:blip r:embed="rId7">
              <a:alphaModFix/>
            </a:blip>
            <a:stretch>
              <a:fillRect b="0" l="-166460" r="0" t="-62124"/>
            </a:stretch>
          </a:blipFill>
          <a:ln>
            <a:noFill/>
          </a:ln>
        </p:spPr>
      </p:sp>
      <p:pic>
        <p:nvPicPr>
          <p:cNvPr id="138" name="Google Shape;138;p14"/>
          <p:cNvPicPr preferRelativeResize="0"/>
          <p:nvPr/>
        </p:nvPicPr>
        <p:blipFill>
          <a:blip r:embed="rId8">
            <a:alphaModFix/>
          </a:blip>
          <a:stretch>
            <a:fillRect/>
          </a:stretch>
        </p:blipFill>
        <p:spPr>
          <a:xfrm rot="124301">
            <a:off x="15777942" y="3273069"/>
            <a:ext cx="1417700" cy="13575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15"/>
          <p:cNvPicPr preferRelativeResize="0"/>
          <p:nvPr/>
        </p:nvPicPr>
        <p:blipFill>
          <a:blip r:embed="rId3">
            <a:alphaModFix/>
          </a:blip>
          <a:stretch>
            <a:fillRect/>
          </a:stretch>
        </p:blipFill>
        <p:spPr>
          <a:xfrm>
            <a:off x="2119365" y="3385810"/>
            <a:ext cx="5096074" cy="5870234"/>
          </a:xfrm>
          <a:prstGeom prst="rect">
            <a:avLst/>
          </a:prstGeom>
          <a:noFill/>
          <a:ln>
            <a:noFill/>
          </a:ln>
        </p:spPr>
      </p:pic>
      <p:pic>
        <p:nvPicPr>
          <p:cNvPr id="144" name="Google Shape;144;p15"/>
          <p:cNvPicPr preferRelativeResize="0"/>
          <p:nvPr/>
        </p:nvPicPr>
        <p:blipFill>
          <a:blip r:embed="rId4">
            <a:alphaModFix/>
          </a:blip>
          <a:stretch>
            <a:fillRect/>
          </a:stretch>
        </p:blipFill>
        <p:spPr>
          <a:xfrm>
            <a:off x="-4201425" y="5452201"/>
            <a:ext cx="9182874" cy="9023025"/>
          </a:xfrm>
          <a:prstGeom prst="rect">
            <a:avLst/>
          </a:prstGeom>
          <a:noFill/>
          <a:ln>
            <a:noFill/>
          </a:ln>
        </p:spPr>
      </p:pic>
      <p:pic>
        <p:nvPicPr>
          <p:cNvPr id="145" name="Google Shape;145;p15"/>
          <p:cNvPicPr preferRelativeResize="0"/>
          <p:nvPr/>
        </p:nvPicPr>
        <p:blipFill>
          <a:blip r:embed="rId5">
            <a:alphaModFix/>
          </a:blip>
          <a:stretch>
            <a:fillRect/>
          </a:stretch>
        </p:blipFill>
        <p:spPr>
          <a:xfrm>
            <a:off x="14730559" y="-4489824"/>
            <a:ext cx="8155274" cy="8013765"/>
          </a:xfrm>
          <a:prstGeom prst="rect">
            <a:avLst/>
          </a:prstGeom>
          <a:noFill/>
          <a:ln>
            <a:noFill/>
          </a:ln>
        </p:spPr>
      </p:pic>
      <p:pic>
        <p:nvPicPr>
          <p:cNvPr id="146" name="Google Shape;146;p15"/>
          <p:cNvPicPr preferRelativeResize="0"/>
          <p:nvPr/>
        </p:nvPicPr>
        <p:blipFill>
          <a:blip r:embed="rId6">
            <a:alphaModFix/>
          </a:blip>
          <a:stretch>
            <a:fillRect/>
          </a:stretch>
        </p:blipFill>
        <p:spPr>
          <a:xfrm>
            <a:off x="15783850" y="7856100"/>
            <a:ext cx="3974174" cy="2602490"/>
          </a:xfrm>
          <a:prstGeom prst="rect">
            <a:avLst/>
          </a:prstGeom>
          <a:noFill/>
          <a:ln>
            <a:noFill/>
          </a:ln>
        </p:spPr>
      </p:pic>
      <p:sp>
        <p:nvSpPr>
          <p:cNvPr id="147" name="Google Shape;147;p15"/>
          <p:cNvSpPr/>
          <p:nvPr/>
        </p:nvSpPr>
        <p:spPr>
          <a:xfrm>
            <a:off x="10782962" y="2731541"/>
            <a:ext cx="6560240" cy="3010575"/>
          </a:xfrm>
          <a:custGeom>
            <a:rect b="b" l="l" r="r" t="t"/>
            <a:pathLst>
              <a:path extrusionOk="0" h="5787390" w="12611100">
                <a:moveTo>
                  <a:pt x="12551410" y="2688590"/>
                </a:moveTo>
                <a:cubicBezTo>
                  <a:pt x="12498070" y="2100580"/>
                  <a:pt x="12113260" y="1581150"/>
                  <a:pt x="11629389" y="1242060"/>
                </a:cubicBezTo>
                <a:cubicBezTo>
                  <a:pt x="11145520" y="902970"/>
                  <a:pt x="10571480" y="721360"/>
                  <a:pt x="9999980" y="575310"/>
                </a:cubicBezTo>
                <a:cubicBezTo>
                  <a:pt x="8357870" y="157480"/>
                  <a:pt x="6649720" y="0"/>
                  <a:pt x="4958080" y="110490"/>
                </a:cubicBezTo>
                <a:cubicBezTo>
                  <a:pt x="3895090" y="123190"/>
                  <a:pt x="3690620" y="267970"/>
                  <a:pt x="2651760" y="491490"/>
                </a:cubicBezTo>
                <a:cubicBezTo>
                  <a:pt x="2020570" y="626110"/>
                  <a:pt x="1366520" y="817880"/>
                  <a:pt x="916939" y="1280160"/>
                </a:cubicBezTo>
                <a:cubicBezTo>
                  <a:pt x="0" y="2223770"/>
                  <a:pt x="400050" y="3919220"/>
                  <a:pt x="1418589" y="4751070"/>
                </a:cubicBezTo>
                <a:cubicBezTo>
                  <a:pt x="2437130" y="5582920"/>
                  <a:pt x="3836669" y="5750560"/>
                  <a:pt x="5152389" y="5767070"/>
                </a:cubicBezTo>
                <a:cubicBezTo>
                  <a:pt x="6744970" y="5787390"/>
                  <a:pt x="8346439" y="5632450"/>
                  <a:pt x="9888220" y="5229860"/>
                </a:cubicBezTo>
                <a:cubicBezTo>
                  <a:pt x="10535920" y="5060950"/>
                  <a:pt x="11187430" y="4839970"/>
                  <a:pt x="11710670" y="4423410"/>
                </a:cubicBezTo>
                <a:cubicBezTo>
                  <a:pt x="12232639" y="4005580"/>
                  <a:pt x="12611099" y="3355340"/>
                  <a:pt x="12551409" y="2688590"/>
                </a:cubicBezTo>
                <a:close/>
              </a:path>
            </a:pathLst>
          </a:custGeom>
          <a:solidFill>
            <a:srgbClr val="DB5E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5"/>
          <p:cNvSpPr/>
          <p:nvPr/>
        </p:nvSpPr>
        <p:spPr>
          <a:xfrm>
            <a:off x="7653712" y="6126826"/>
            <a:ext cx="6560240" cy="3010575"/>
          </a:xfrm>
          <a:custGeom>
            <a:rect b="b" l="l" r="r" t="t"/>
            <a:pathLst>
              <a:path extrusionOk="0" h="5787390" w="12611100">
                <a:moveTo>
                  <a:pt x="12551410" y="2688590"/>
                </a:moveTo>
                <a:cubicBezTo>
                  <a:pt x="12498070" y="2100580"/>
                  <a:pt x="12113260" y="1581150"/>
                  <a:pt x="11629389" y="1242060"/>
                </a:cubicBezTo>
                <a:cubicBezTo>
                  <a:pt x="11145520" y="902970"/>
                  <a:pt x="10571480" y="721360"/>
                  <a:pt x="9999980" y="575310"/>
                </a:cubicBezTo>
                <a:cubicBezTo>
                  <a:pt x="8357870" y="157480"/>
                  <a:pt x="6649720" y="0"/>
                  <a:pt x="4958080" y="110490"/>
                </a:cubicBezTo>
                <a:cubicBezTo>
                  <a:pt x="3895090" y="123190"/>
                  <a:pt x="3690620" y="267970"/>
                  <a:pt x="2651760" y="491490"/>
                </a:cubicBezTo>
                <a:cubicBezTo>
                  <a:pt x="2020570" y="626110"/>
                  <a:pt x="1366520" y="817880"/>
                  <a:pt x="916939" y="1280160"/>
                </a:cubicBezTo>
                <a:cubicBezTo>
                  <a:pt x="0" y="2223770"/>
                  <a:pt x="400050" y="3919220"/>
                  <a:pt x="1418589" y="4751070"/>
                </a:cubicBezTo>
                <a:cubicBezTo>
                  <a:pt x="2437130" y="5582920"/>
                  <a:pt x="3836669" y="5750560"/>
                  <a:pt x="5152389" y="5767070"/>
                </a:cubicBezTo>
                <a:cubicBezTo>
                  <a:pt x="6744970" y="5787390"/>
                  <a:pt x="8346439" y="5632450"/>
                  <a:pt x="9888220" y="5229860"/>
                </a:cubicBezTo>
                <a:cubicBezTo>
                  <a:pt x="10535920" y="5060950"/>
                  <a:pt x="11187430" y="4839970"/>
                  <a:pt x="11710670" y="4423410"/>
                </a:cubicBezTo>
                <a:cubicBezTo>
                  <a:pt x="12232639" y="4005580"/>
                  <a:pt x="12611099" y="3355340"/>
                  <a:pt x="12551409" y="2688590"/>
                </a:cubicBezTo>
                <a:close/>
              </a:path>
            </a:pathLst>
          </a:custGeom>
          <a:solidFill>
            <a:srgbClr val="3BD8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5"/>
          <p:cNvSpPr txBox="1"/>
          <p:nvPr/>
        </p:nvSpPr>
        <p:spPr>
          <a:xfrm>
            <a:off x="1168350" y="1086606"/>
            <a:ext cx="15951300"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3DA790"/>
                </a:solidFill>
                <a:latin typeface="Yeseva One"/>
                <a:ea typeface="Yeseva One"/>
                <a:cs typeface="Yeseva One"/>
                <a:sym typeface="Yeseva One"/>
              </a:rPr>
              <a:t>Ethical Friendship Values</a:t>
            </a:r>
            <a:endParaRPr/>
          </a:p>
        </p:txBody>
      </p:sp>
      <p:sp>
        <p:nvSpPr>
          <p:cNvPr id="150" name="Google Shape;150;p15"/>
          <p:cNvSpPr txBox="1"/>
          <p:nvPr/>
        </p:nvSpPr>
        <p:spPr>
          <a:xfrm>
            <a:off x="11687118" y="3350423"/>
            <a:ext cx="4584000" cy="1077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499" u="none" cap="none" strike="noStrike">
                <a:solidFill>
                  <a:srgbClr val="000000"/>
                </a:solidFill>
                <a:latin typeface="Yeseva One"/>
                <a:ea typeface="Yeseva One"/>
                <a:cs typeface="Yeseva One"/>
                <a:sym typeface="Yeseva One"/>
              </a:rPr>
              <a:t>What are the ethics of friendship?</a:t>
            </a:r>
            <a:endParaRPr/>
          </a:p>
        </p:txBody>
      </p:sp>
      <p:sp>
        <p:nvSpPr>
          <p:cNvPr id="151" name="Google Shape;151;p15"/>
          <p:cNvSpPr txBox="1"/>
          <p:nvPr/>
        </p:nvSpPr>
        <p:spPr>
          <a:xfrm>
            <a:off x="11992095" y="4636871"/>
            <a:ext cx="3974100" cy="7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000000"/>
                </a:solidFill>
                <a:latin typeface="Nunito"/>
                <a:ea typeface="Nunito"/>
                <a:cs typeface="Nunito"/>
                <a:sym typeface="Nunito"/>
              </a:rPr>
              <a:t>Briefly elaborate on what you want to discuss. </a:t>
            </a:r>
            <a:endParaRPr/>
          </a:p>
        </p:txBody>
      </p:sp>
      <p:sp>
        <p:nvSpPr>
          <p:cNvPr id="152" name="Google Shape;152;p15"/>
          <p:cNvSpPr txBox="1"/>
          <p:nvPr/>
        </p:nvSpPr>
        <p:spPr>
          <a:xfrm>
            <a:off x="8433677" y="6633404"/>
            <a:ext cx="4832400" cy="1077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499" u="none" cap="none" strike="noStrike">
                <a:solidFill>
                  <a:srgbClr val="000000"/>
                </a:solidFill>
                <a:latin typeface="Yeseva One"/>
                <a:ea typeface="Yeseva One"/>
                <a:cs typeface="Yeseva One"/>
                <a:sym typeface="Yeseva One"/>
              </a:rPr>
              <a:t>What are the moral values of friendship?</a:t>
            </a:r>
            <a:endParaRPr/>
          </a:p>
        </p:txBody>
      </p:sp>
      <p:sp>
        <p:nvSpPr>
          <p:cNvPr id="153" name="Google Shape;153;p15"/>
          <p:cNvSpPr txBox="1"/>
          <p:nvPr/>
        </p:nvSpPr>
        <p:spPr>
          <a:xfrm>
            <a:off x="8711975" y="7934842"/>
            <a:ext cx="3974100" cy="7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000000"/>
                </a:solidFill>
                <a:latin typeface="Nunito"/>
                <a:ea typeface="Nunito"/>
                <a:cs typeface="Nunito"/>
                <a:sym typeface="Nunito"/>
              </a:rPr>
              <a:t>Briefly elaborate on what you want to discuss. </a:t>
            </a:r>
            <a:endParaRPr/>
          </a:p>
        </p:txBody>
      </p:sp>
      <p:sp>
        <p:nvSpPr>
          <p:cNvPr id="154" name="Google Shape;154;p15"/>
          <p:cNvSpPr/>
          <p:nvPr/>
        </p:nvSpPr>
        <p:spPr>
          <a:xfrm rot="1100894">
            <a:off x="522634" y="8599032"/>
            <a:ext cx="1696568" cy="1116650"/>
          </a:xfrm>
          <a:custGeom>
            <a:rect b="b" l="l" r="r" t="t"/>
            <a:pathLst>
              <a:path extrusionOk="0" h="1116650" w="1696568">
                <a:moveTo>
                  <a:pt x="0" y="0"/>
                </a:moveTo>
                <a:lnTo>
                  <a:pt x="1696567" y="0"/>
                </a:lnTo>
                <a:lnTo>
                  <a:pt x="1696567" y="1116650"/>
                </a:lnTo>
                <a:lnTo>
                  <a:pt x="0" y="1116650"/>
                </a:lnTo>
                <a:lnTo>
                  <a:pt x="0" y="0"/>
                </a:lnTo>
                <a:close/>
              </a:path>
            </a:pathLst>
          </a:custGeom>
          <a:blipFill rotWithShape="1">
            <a:blip r:embed="rId7">
              <a:alphaModFix/>
            </a:blip>
            <a:stretch>
              <a:fillRect b="0" l="0" r="0" t="0"/>
            </a:stretch>
          </a:blipFill>
          <a:ln>
            <a:noFill/>
          </a:ln>
        </p:spPr>
      </p:sp>
      <p:sp>
        <p:nvSpPr>
          <p:cNvPr id="155" name="Google Shape;155;p15"/>
          <p:cNvSpPr/>
          <p:nvPr/>
        </p:nvSpPr>
        <p:spPr>
          <a:xfrm rot="6174105">
            <a:off x="16490961" y="6284856"/>
            <a:ext cx="552031" cy="597166"/>
          </a:xfrm>
          <a:custGeom>
            <a:rect b="b" l="l" r="r" t="t"/>
            <a:pathLst>
              <a:path extrusionOk="0" h="597166" w="552031">
                <a:moveTo>
                  <a:pt x="0" y="0"/>
                </a:moveTo>
                <a:lnTo>
                  <a:pt x="552030" y="0"/>
                </a:lnTo>
                <a:lnTo>
                  <a:pt x="552030" y="597167"/>
                </a:lnTo>
                <a:lnTo>
                  <a:pt x="0" y="597167"/>
                </a:lnTo>
                <a:lnTo>
                  <a:pt x="0" y="0"/>
                </a:lnTo>
                <a:close/>
              </a:path>
            </a:pathLst>
          </a:custGeom>
          <a:blipFill rotWithShape="1">
            <a:blip r:embed="rId8">
              <a:alphaModFix/>
            </a:blip>
            <a:stretch>
              <a:fillRect b="0" l="-166460" r="0" t="-62124"/>
            </a:stretch>
          </a:blipFill>
          <a:ln>
            <a:noFill/>
          </a:ln>
        </p:spPr>
      </p:sp>
      <p:sp>
        <p:nvSpPr>
          <p:cNvPr id="156" name="Google Shape;156;p15"/>
          <p:cNvSpPr/>
          <p:nvPr/>
        </p:nvSpPr>
        <p:spPr>
          <a:xfrm rot="6174105">
            <a:off x="6563344" y="3183607"/>
            <a:ext cx="961709" cy="1040340"/>
          </a:xfrm>
          <a:custGeom>
            <a:rect b="b" l="l" r="r" t="t"/>
            <a:pathLst>
              <a:path extrusionOk="0" h="1040340" w="961709">
                <a:moveTo>
                  <a:pt x="0" y="0"/>
                </a:moveTo>
                <a:lnTo>
                  <a:pt x="961709" y="0"/>
                </a:lnTo>
                <a:lnTo>
                  <a:pt x="961709" y="1040340"/>
                </a:lnTo>
                <a:lnTo>
                  <a:pt x="0" y="1040340"/>
                </a:lnTo>
                <a:lnTo>
                  <a:pt x="0" y="0"/>
                </a:lnTo>
                <a:close/>
              </a:path>
            </a:pathLst>
          </a:custGeom>
          <a:blipFill rotWithShape="1">
            <a:blip r:embed="rId9">
              <a:alphaModFix/>
            </a:blip>
            <a:stretch>
              <a:fillRect b="0" l="-166460" r="0" t="-62124"/>
            </a:stretch>
          </a:blipFill>
          <a:ln>
            <a:noFill/>
          </a:ln>
        </p:spPr>
      </p:sp>
      <p:pic>
        <p:nvPicPr>
          <p:cNvPr id="157" name="Google Shape;157;p15"/>
          <p:cNvPicPr preferRelativeResize="0"/>
          <p:nvPr/>
        </p:nvPicPr>
        <p:blipFill>
          <a:blip r:embed="rId10">
            <a:alphaModFix/>
          </a:blip>
          <a:stretch>
            <a:fillRect/>
          </a:stretch>
        </p:blipFill>
        <p:spPr>
          <a:xfrm>
            <a:off x="-4394651" y="-3546851"/>
            <a:ext cx="7526027" cy="73954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id="162" name="Google Shape;162;p16"/>
          <p:cNvPicPr preferRelativeResize="0"/>
          <p:nvPr/>
        </p:nvPicPr>
        <p:blipFill>
          <a:blip r:embed="rId3">
            <a:alphaModFix/>
          </a:blip>
          <a:stretch>
            <a:fillRect/>
          </a:stretch>
        </p:blipFill>
        <p:spPr>
          <a:xfrm>
            <a:off x="14283187" y="-1768952"/>
            <a:ext cx="6825200" cy="6966900"/>
          </a:xfrm>
          <a:prstGeom prst="rect">
            <a:avLst/>
          </a:prstGeom>
          <a:noFill/>
          <a:ln>
            <a:noFill/>
          </a:ln>
        </p:spPr>
      </p:pic>
      <p:sp>
        <p:nvSpPr>
          <p:cNvPr id="163" name="Google Shape;163;p16"/>
          <p:cNvSpPr/>
          <p:nvPr/>
        </p:nvSpPr>
        <p:spPr>
          <a:xfrm>
            <a:off x="2675961" y="4158891"/>
            <a:ext cx="6469647" cy="5575683"/>
          </a:xfrm>
          <a:custGeom>
            <a:rect b="b" l="l" r="r" t="t"/>
            <a:pathLst>
              <a:path extrusionOk="0" h="8804724" w="10216408">
                <a:moveTo>
                  <a:pt x="8802312" y="3082970"/>
                </a:moveTo>
                <a:cubicBezTo>
                  <a:pt x="9321176" y="2558284"/>
                  <a:pt x="9284406" y="1776537"/>
                  <a:pt x="8718558" y="1288826"/>
                </a:cubicBezTo>
                <a:cubicBezTo>
                  <a:pt x="8152709" y="801114"/>
                  <a:pt x="7247761" y="769422"/>
                  <a:pt x="6636972" y="1216637"/>
                </a:cubicBezTo>
                <a:cubicBezTo>
                  <a:pt x="6573645" y="529968"/>
                  <a:pt x="5907702" y="0"/>
                  <a:pt x="5106934" y="0"/>
                </a:cubicBezTo>
                <a:cubicBezTo>
                  <a:pt x="4306167" y="0"/>
                  <a:pt x="3640222" y="529968"/>
                  <a:pt x="3576897" y="1218398"/>
                </a:cubicBezTo>
                <a:cubicBezTo>
                  <a:pt x="2968150" y="771183"/>
                  <a:pt x="2061159" y="802875"/>
                  <a:pt x="1495310" y="1290586"/>
                </a:cubicBezTo>
                <a:cubicBezTo>
                  <a:pt x="929462" y="1778298"/>
                  <a:pt x="892692" y="2558284"/>
                  <a:pt x="1411557" y="3084730"/>
                </a:cubicBezTo>
                <a:cubicBezTo>
                  <a:pt x="614875" y="3137551"/>
                  <a:pt x="0" y="3711536"/>
                  <a:pt x="0" y="4401727"/>
                </a:cubicBezTo>
                <a:cubicBezTo>
                  <a:pt x="0" y="5091918"/>
                  <a:pt x="614875" y="5665903"/>
                  <a:pt x="1413599" y="5720484"/>
                </a:cubicBezTo>
                <a:cubicBezTo>
                  <a:pt x="894735" y="6245170"/>
                  <a:pt x="931505" y="7026917"/>
                  <a:pt x="1497353" y="7514628"/>
                </a:cubicBezTo>
                <a:cubicBezTo>
                  <a:pt x="2063201" y="8002339"/>
                  <a:pt x="2968150" y="8034032"/>
                  <a:pt x="3578939" y="7586816"/>
                </a:cubicBezTo>
                <a:cubicBezTo>
                  <a:pt x="3642265" y="8275246"/>
                  <a:pt x="4308210" y="8804724"/>
                  <a:pt x="5108977" y="8804724"/>
                </a:cubicBezTo>
                <a:cubicBezTo>
                  <a:pt x="5909744" y="8804724"/>
                  <a:pt x="6575689" y="8275246"/>
                  <a:pt x="6639014" y="7588577"/>
                </a:cubicBezTo>
                <a:cubicBezTo>
                  <a:pt x="7247761" y="8035792"/>
                  <a:pt x="8154753" y="8004100"/>
                  <a:pt x="8720600" y="7516388"/>
                </a:cubicBezTo>
                <a:cubicBezTo>
                  <a:pt x="9286449" y="7028678"/>
                  <a:pt x="9323219" y="6248691"/>
                  <a:pt x="8804354" y="5722245"/>
                </a:cubicBezTo>
                <a:cubicBezTo>
                  <a:pt x="9603079" y="5667663"/>
                  <a:pt x="10216408" y="5093678"/>
                  <a:pt x="10216408" y="4403488"/>
                </a:cubicBezTo>
                <a:cubicBezTo>
                  <a:pt x="10213868" y="3711536"/>
                  <a:pt x="9598993" y="3137551"/>
                  <a:pt x="8802312" y="3082970"/>
                </a:cubicBezTo>
                <a:close/>
              </a:path>
            </a:pathLst>
          </a:custGeom>
          <a:solidFill>
            <a:srgbClr val="FDAA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6"/>
          <p:cNvSpPr/>
          <p:nvPr/>
        </p:nvSpPr>
        <p:spPr>
          <a:xfrm>
            <a:off x="9456313" y="4158891"/>
            <a:ext cx="6469647" cy="5575683"/>
          </a:xfrm>
          <a:custGeom>
            <a:rect b="b" l="l" r="r" t="t"/>
            <a:pathLst>
              <a:path extrusionOk="0" h="8804724" w="10216408">
                <a:moveTo>
                  <a:pt x="8802312" y="3082970"/>
                </a:moveTo>
                <a:cubicBezTo>
                  <a:pt x="9321176" y="2558284"/>
                  <a:pt x="9284406" y="1776537"/>
                  <a:pt x="8718558" y="1288826"/>
                </a:cubicBezTo>
                <a:cubicBezTo>
                  <a:pt x="8152709" y="801114"/>
                  <a:pt x="7247761" y="769422"/>
                  <a:pt x="6636972" y="1216637"/>
                </a:cubicBezTo>
                <a:cubicBezTo>
                  <a:pt x="6573645" y="529968"/>
                  <a:pt x="5907702" y="0"/>
                  <a:pt x="5106934" y="0"/>
                </a:cubicBezTo>
                <a:cubicBezTo>
                  <a:pt x="4306167" y="0"/>
                  <a:pt x="3640222" y="529968"/>
                  <a:pt x="3576897" y="1218398"/>
                </a:cubicBezTo>
                <a:cubicBezTo>
                  <a:pt x="2968150" y="771183"/>
                  <a:pt x="2061159" y="802875"/>
                  <a:pt x="1495310" y="1290586"/>
                </a:cubicBezTo>
                <a:cubicBezTo>
                  <a:pt x="929462" y="1778298"/>
                  <a:pt x="892692" y="2558284"/>
                  <a:pt x="1411557" y="3084730"/>
                </a:cubicBezTo>
                <a:cubicBezTo>
                  <a:pt x="614875" y="3137551"/>
                  <a:pt x="0" y="3711536"/>
                  <a:pt x="0" y="4401727"/>
                </a:cubicBezTo>
                <a:cubicBezTo>
                  <a:pt x="0" y="5091918"/>
                  <a:pt x="614875" y="5665903"/>
                  <a:pt x="1413599" y="5720484"/>
                </a:cubicBezTo>
                <a:cubicBezTo>
                  <a:pt x="894735" y="6245170"/>
                  <a:pt x="931505" y="7026917"/>
                  <a:pt x="1497353" y="7514628"/>
                </a:cubicBezTo>
                <a:cubicBezTo>
                  <a:pt x="2063201" y="8002339"/>
                  <a:pt x="2968150" y="8034032"/>
                  <a:pt x="3578939" y="7586816"/>
                </a:cubicBezTo>
                <a:cubicBezTo>
                  <a:pt x="3642265" y="8275246"/>
                  <a:pt x="4308210" y="8804724"/>
                  <a:pt x="5108977" y="8804724"/>
                </a:cubicBezTo>
                <a:cubicBezTo>
                  <a:pt x="5909744" y="8804724"/>
                  <a:pt x="6575689" y="8275246"/>
                  <a:pt x="6639014" y="7588577"/>
                </a:cubicBezTo>
                <a:cubicBezTo>
                  <a:pt x="7247761" y="8035792"/>
                  <a:pt x="8154753" y="8004100"/>
                  <a:pt x="8720600" y="7516388"/>
                </a:cubicBezTo>
                <a:cubicBezTo>
                  <a:pt x="9286449" y="7028678"/>
                  <a:pt x="9323219" y="6248691"/>
                  <a:pt x="8804354" y="5722245"/>
                </a:cubicBezTo>
                <a:cubicBezTo>
                  <a:pt x="9603079" y="5667663"/>
                  <a:pt x="10216408" y="5093678"/>
                  <a:pt x="10216408" y="4403488"/>
                </a:cubicBezTo>
                <a:cubicBezTo>
                  <a:pt x="10213868" y="3711536"/>
                  <a:pt x="9598993" y="3137551"/>
                  <a:pt x="8802312" y="3082970"/>
                </a:cubicBezTo>
                <a:close/>
              </a:path>
            </a:pathLst>
          </a:custGeom>
          <a:solidFill>
            <a:srgbClr val="3BD8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6"/>
          <p:cNvSpPr txBox="1"/>
          <p:nvPr/>
        </p:nvSpPr>
        <p:spPr>
          <a:xfrm>
            <a:off x="1229106" y="1019175"/>
            <a:ext cx="15829788" cy="2752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3DA790"/>
                </a:solidFill>
                <a:latin typeface="Yeseva One"/>
                <a:ea typeface="Yeseva One"/>
                <a:cs typeface="Yeseva One"/>
                <a:sym typeface="Yeseva One"/>
              </a:rPr>
              <a:t>Ethical Lesson Comparative</a:t>
            </a:r>
            <a:endParaRPr/>
          </a:p>
        </p:txBody>
      </p:sp>
      <p:sp>
        <p:nvSpPr>
          <p:cNvPr id="166" name="Google Shape;166;p16"/>
          <p:cNvSpPr txBox="1"/>
          <p:nvPr/>
        </p:nvSpPr>
        <p:spPr>
          <a:xfrm>
            <a:off x="10398270" y="7166571"/>
            <a:ext cx="4584125"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000000"/>
                </a:solidFill>
                <a:latin typeface="Yeseva One"/>
                <a:ea typeface="Yeseva One"/>
                <a:cs typeface="Yeseva One"/>
                <a:sym typeface="Yeseva One"/>
              </a:rPr>
              <a:t>Bad</a:t>
            </a:r>
            <a:endParaRPr/>
          </a:p>
        </p:txBody>
      </p:sp>
      <p:sp>
        <p:nvSpPr>
          <p:cNvPr id="167" name="Google Shape;167;p16"/>
          <p:cNvSpPr/>
          <p:nvPr/>
        </p:nvSpPr>
        <p:spPr>
          <a:xfrm rot="-5158615">
            <a:off x="538952" y="2924188"/>
            <a:ext cx="1696568" cy="1116650"/>
          </a:xfrm>
          <a:custGeom>
            <a:rect b="b" l="l" r="r" t="t"/>
            <a:pathLst>
              <a:path extrusionOk="0" h="1116650" w="1696568">
                <a:moveTo>
                  <a:pt x="0" y="0"/>
                </a:moveTo>
                <a:lnTo>
                  <a:pt x="1696568" y="0"/>
                </a:lnTo>
                <a:lnTo>
                  <a:pt x="1696568" y="1116650"/>
                </a:lnTo>
                <a:lnTo>
                  <a:pt x="0" y="1116650"/>
                </a:lnTo>
                <a:lnTo>
                  <a:pt x="0" y="0"/>
                </a:lnTo>
                <a:close/>
              </a:path>
            </a:pathLst>
          </a:custGeom>
          <a:blipFill rotWithShape="1">
            <a:blip r:embed="rId4">
              <a:alphaModFix/>
            </a:blip>
            <a:stretch>
              <a:fillRect b="0" l="0" r="0" t="0"/>
            </a:stretch>
          </a:blipFill>
          <a:ln>
            <a:noFill/>
          </a:ln>
        </p:spPr>
      </p:sp>
      <p:sp>
        <p:nvSpPr>
          <p:cNvPr id="168" name="Google Shape;168;p16"/>
          <p:cNvSpPr txBox="1"/>
          <p:nvPr/>
        </p:nvSpPr>
        <p:spPr>
          <a:xfrm>
            <a:off x="3617918" y="7166571"/>
            <a:ext cx="4584125"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000000"/>
                </a:solidFill>
                <a:latin typeface="Yeseva One"/>
                <a:ea typeface="Yeseva One"/>
                <a:cs typeface="Yeseva One"/>
                <a:sym typeface="Yeseva One"/>
              </a:rPr>
              <a:t>Good </a:t>
            </a:r>
            <a:endParaRPr/>
          </a:p>
        </p:txBody>
      </p:sp>
      <p:sp>
        <p:nvSpPr>
          <p:cNvPr id="169" name="Google Shape;169;p16"/>
          <p:cNvSpPr txBox="1"/>
          <p:nvPr/>
        </p:nvSpPr>
        <p:spPr>
          <a:xfrm>
            <a:off x="4423540" y="7788767"/>
            <a:ext cx="2972880" cy="81534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Nunito"/>
                <a:ea typeface="Nunito"/>
                <a:cs typeface="Nunito"/>
                <a:sym typeface="Nunito"/>
              </a:rPr>
              <a:t>Enter your grand vision statement!</a:t>
            </a:r>
            <a:endParaRPr/>
          </a:p>
        </p:txBody>
      </p:sp>
      <p:sp>
        <p:nvSpPr>
          <p:cNvPr id="170" name="Google Shape;170;p16"/>
          <p:cNvSpPr txBox="1"/>
          <p:nvPr/>
        </p:nvSpPr>
        <p:spPr>
          <a:xfrm>
            <a:off x="11203892" y="7788767"/>
            <a:ext cx="2972880" cy="81534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Nunito"/>
                <a:ea typeface="Nunito"/>
                <a:cs typeface="Nunito"/>
                <a:sym typeface="Nunito"/>
              </a:rPr>
              <a:t>Enter your grand vision statement!</a:t>
            </a:r>
            <a:endParaRPr/>
          </a:p>
        </p:txBody>
      </p:sp>
      <p:pic>
        <p:nvPicPr>
          <p:cNvPr id="171" name="Google Shape;171;p16"/>
          <p:cNvPicPr preferRelativeResize="0"/>
          <p:nvPr/>
        </p:nvPicPr>
        <p:blipFill>
          <a:blip r:embed="rId5">
            <a:alphaModFix/>
          </a:blip>
          <a:stretch>
            <a:fillRect/>
          </a:stretch>
        </p:blipFill>
        <p:spPr>
          <a:xfrm>
            <a:off x="-2020875" y="7166572"/>
            <a:ext cx="5277511" cy="5214300"/>
          </a:xfrm>
          <a:prstGeom prst="rect">
            <a:avLst/>
          </a:prstGeom>
          <a:noFill/>
          <a:ln>
            <a:noFill/>
          </a:ln>
        </p:spPr>
      </p:pic>
      <p:pic>
        <p:nvPicPr>
          <p:cNvPr id="172" name="Google Shape;172;p16"/>
          <p:cNvPicPr preferRelativeResize="0"/>
          <p:nvPr/>
        </p:nvPicPr>
        <p:blipFill>
          <a:blip r:embed="rId6">
            <a:alphaModFix/>
          </a:blip>
          <a:stretch>
            <a:fillRect/>
          </a:stretch>
        </p:blipFill>
        <p:spPr>
          <a:xfrm>
            <a:off x="5188188" y="5366426"/>
            <a:ext cx="1445177" cy="1450525"/>
          </a:xfrm>
          <a:prstGeom prst="rect">
            <a:avLst/>
          </a:prstGeom>
          <a:noFill/>
          <a:ln>
            <a:noFill/>
          </a:ln>
        </p:spPr>
      </p:pic>
      <p:pic>
        <p:nvPicPr>
          <p:cNvPr id="173" name="Google Shape;173;p16"/>
          <p:cNvPicPr preferRelativeResize="0"/>
          <p:nvPr/>
        </p:nvPicPr>
        <p:blipFill>
          <a:blip r:embed="rId7">
            <a:alphaModFix/>
          </a:blip>
          <a:stretch>
            <a:fillRect/>
          </a:stretch>
        </p:blipFill>
        <p:spPr>
          <a:xfrm>
            <a:off x="11805775" y="5297526"/>
            <a:ext cx="1681350" cy="1681375"/>
          </a:xfrm>
          <a:prstGeom prst="rect">
            <a:avLst/>
          </a:prstGeom>
          <a:noFill/>
          <a:ln>
            <a:noFill/>
          </a:ln>
        </p:spPr>
      </p:pic>
      <p:pic>
        <p:nvPicPr>
          <p:cNvPr id="174" name="Google Shape;174;p16"/>
          <p:cNvPicPr preferRelativeResize="0"/>
          <p:nvPr/>
        </p:nvPicPr>
        <p:blipFill>
          <a:blip r:embed="rId8">
            <a:alphaModFix/>
          </a:blip>
          <a:stretch>
            <a:fillRect/>
          </a:stretch>
        </p:blipFill>
        <p:spPr>
          <a:xfrm>
            <a:off x="14982402" y="6581806"/>
            <a:ext cx="1232925" cy="120696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17"/>
          <p:cNvPicPr preferRelativeResize="0"/>
          <p:nvPr/>
        </p:nvPicPr>
        <p:blipFill>
          <a:blip r:embed="rId3">
            <a:alphaModFix/>
          </a:blip>
          <a:stretch>
            <a:fillRect/>
          </a:stretch>
        </p:blipFill>
        <p:spPr>
          <a:xfrm>
            <a:off x="11090247" y="3970341"/>
            <a:ext cx="12666552" cy="12633327"/>
          </a:xfrm>
          <a:prstGeom prst="rect">
            <a:avLst/>
          </a:prstGeom>
          <a:noFill/>
          <a:ln>
            <a:noFill/>
          </a:ln>
        </p:spPr>
      </p:pic>
      <p:pic>
        <p:nvPicPr>
          <p:cNvPr id="180" name="Google Shape;180;p17"/>
          <p:cNvPicPr preferRelativeResize="0"/>
          <p:nvPr/>
        </p:nvPicPr>
        <p:blipFill>
          <a:blip r:embed="rId4">
            <a:alphaModFix/>
          </a:blip>
          <a:stretch>
            <a:fillRect/>
          </a:stretch>
        </p:blipFill>
        <p:spPr>
          <a:xfrm>
            <a:off x="-87307" y="-6480"/>
            <a:ext cx="6055324" cy="10293483"/>
          </a:xfrm>
          <a:prstGeom prst="rect">
            <a:avLst/>
          </a:prstGeom>
          <a:noFill/>
          <a:ln>
            <a:noFill/>
          </a:ln>
        </p:spPr>
      </p:pic>
      <p:pic>
        <p:nvPicPr>
          <p:cNvPr id="181" name="Google Shape;181;p17"/>
          <p:cNvPicPr preferRelativeResize="0"/>
          <p:nvPr/>
        </p:nvPicPr>
        <p:blipFill>
          <a:blip r:embed="rId5">
            <a:alphaModFix/>
          </a:blip>
          <a:stretch>
            <a:fillRect/>
          </a:stretch>
        </p:blipFill>
        <p:spPr>
          <a:xfrm>
            <a:off x="-4051651" y="-4806600"/>
            <a:ext cx="9090200" cy="8783638"/>
          </a:xfrm>
          <a:prstGeom prst="rect">
            <a:avLst/>
          </a:prstGeom>
          <a:noFill/>
          <a:ln>
            <a:noFill/>
          </a:ln>
        </p:spPr>
      </p:pic>
      <p:sp>
        <p:nvSpPr>
          <p:cNvPr id="182" name="Google Shape;182;p17"/>
          <p:cNvSpPr txBox="1"/>
          <p:nvPr/>
        </p:nvSpPr>
        <p:spPr>
          <a:xfrm>
            <a:off x="6763107" y="4596846"/>
            <a:ext cx="10496193" cy="15240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999" u="none" cap="none" strike="noStrike">
                <a:solidFill>
                  <a:srgbClr val="3DA790"/>
                </a:solidFill>
                <a:latin typeface="Yeseva One"/>
                <a:ea typeface="Yeseva One"/>
                <a:cs typeface="Yeseva One"/>
                <a:sym typeface="Yeseva One"/>
              </a:rPr>
              <a:t>Principal Values</a:t>
            </a:r>
            <a:endParaRPr/>
          </a:p>
        </p:txBody>
      </p:sp>
      <p:sp>
        <p:nvSpPr>
          <p:cNvPr id="183" name="Google Shape;183;p17"/>
          <p:cNvSpPr txBox="1"/>
          <p:nvPr/>
        </p:nvSpPr>
        <p:spPr>
          <a:xfrm>
            <a:off x="8985723" y="6263721"/>
            <a:ext cx="6050961" cy="3790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Nunito"/>
                <a:ea typeface="Nunito"/>
                <a:cs typeface="Nunito"/>
                <a:sym typeface="Nunito"/>
              </a:rPr>
              <a:t>Elaborate on what you want to discuss. </a:t>
            </a:r>
            <a:endParaRPr/>
          </a:p>
        </p:txBody>
      </p:sp>
      <p:sp>
        <p:nvSpPr>
          <p:cNvPr id="184" name="Google Shape;184;p17"/>
          <p:cNvSpPr txBox="1"/>
          <p:nvPr/>
        </p:nvSpPr>
        <p:spPr>
          <a:xfrm>
            <a:off x="11536501" y="2207620"/>
            <a:ext cx="949404" cy="223202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3DA790"/>
                </a:solidFill>
                <a:latin typeface="Yeseva One"/>
                <a:ea typeface="Yeseva One"/>
                <a:cs typeface="Yeseva One"/>
                <a:sym typeface="Yeseva One"/>
              </a:rPr>
              <a:t>2</a:t>
            </a:r>
            <a:endParaRPr/>
          </a:p>
        </p:txBody>
      </p:sp>
      <p:sp>
        <p:nvSpPr>
          <p:cNvPr id="185" name="Google Shape;185;p17"/>
          <p:cNvSpPr/>
          <p:nvPr/>
        </p:nvSpPr>
        <p:spPr>
          <a:xfrm rot="702459">
            <a:off x="3724689" y="8419310"/>
            <a:ext cx="1696568" cy="1116650"/>
          </a:xfrm>
          <a:custGeom>
            <a:rect b="b" l="l" r="r" t="t"/>
            <a:pathLst>
              <a:path extrusionOk="0" h="1116650" w="1696568">
                <a:moveTo>
                  <a:pt x="0" y="0"/>
                </a:moveTo>
                <a:lnTo>
                  <a:pt x="1696568" y="0"/>
                </a:lnTo>
                <a:lnTo>
                  <a:pt x="1696568" y="1116650"/>
                </a:lnTo>
                <a:lnTo>
                  <a:pt x="0" y="1116650"/>
                </a:lnTo>
                <a:lnTo>
                  <a:pt x="0" y="0"/>
                </a:lnTo>
                <a:close/>
              </a:path>
            </a:pathLst>
          </a:custGeom>
          <a:blipFill rotWithShape="1">
            <a:blip r:embed="rId6">
              <a:alphaModFix/>
            </a:blip>
            <a:stretch>
              <a:fillRect b="0" l="0" r="0" t="0"/>
            </a:stretch>
          </a:blipFill>
          <a:ln>
            <a:noFill/>
          </a:ln>
        </p:spPr>
      </p:sp>
      <p:sp>
        <p:nvSpPr>
          <p:cNvPr id="186" name="Google Shape;186;p17"/>
          <p:cNvSpPr/>
          <p:nvPr/>
        </p:nvSpPr>
        <p:spPr>
          <a:xfrm rot="6174105">
            <a:off x="7071735" y="1543284"/>
            <a:ext cx="552031" cy="597166"/>
          </a:xfrm>
          <a:custGeom>
            <a:rect b="b" l="l" r="r" t="t"/>
            <a:pathLst>
              <a:path extrusionOk="0" h="597166" w="552031">
                <a:moveTo>
                  <a:pt x="0" y="0"/>
                </a:moveTo>
                <a:lnTo>
                  <a:pt x="552031" y="0"/>
                </a:lnTo>
                <a:lnTo>
                  <a:pt x="552031" y="597166"/>
                </a:lnTo>
                <a:lnTo>
                  <a:pt x="0" y="597166"/>
                </a:lnTo>
                <a:lnTo>
                  <a:pt x="0" y="0"/>
                </a:lnTo>
                <a:close/>
              </a:path>
            </a:pathLst>
          </a:custGeom>
          <a:blipFill rotWithShape="1">
            <a:blip r:embed="rId7">
              <a:alphaModFix/>
            </a:blip>
            <a:stretch>
              <a:fillRect b="0" l="-166460" r="0" t="-62124"/>
            </a:stretch>
          </a:blipFill>
          <a:ln>
            <a:noFill/>
          </a:ln>
        </p:spPr>
      </p:sp>
      <p:sp>
        <p:nvSpPr>
          <p:cNvPr id="187" name="Google Shape;187;p17"/>
          <p:cNvSpPr/>
          <p:nvPr/>
        </p:nvSpPr>
        <p:spPr>
          <a:xfrm rot="7677047">
            <a:off x="16331793" y="-1552717"/>
            <a:ext cx="2942377" cy="3182952"/>
          </a:xfrm>
          <a:custGeom>
            <a:rect b="b" l="l" r="r" t="t"/>
            <a:pathLst>
              <a:path extrusionOk="0" h="3182952" w="2942377">
                <a:moveTo>
                  <a:pt x="0" y="0"/>
                </a:moveTo>
                <a:lnTo>
                  <a:pt x="2942377" y="0"/>
                </a:lnTo>
                <a:lnTo>
                  <a:pt x="2942377" y="3182952"/>
                </a:lnTo>
                <a:lnTo>
                  <a:pt x="0" y="3182952"/>
                </a:lnTo>
                <a:lnTo>
                  <a:pt x="0" y="0"/>
                </a:lnTo>
                <a:close/>
              </a:path>
            </a:pathLst>
          </a:custGeom>
          <a:blipFill rotWithShape="1">
            <a:blip r:embed="rId6">
              <a:alphaModFix/>
            </a:blip>
            <a:stretch>
              <a:fillRect b="0" l="-166460" r="0" t="-62124"/>
            </a:stretch>
          </a:blipFill>
          <a:ln>
            <a:noFill/>
          </a:ln>
        </p:spPr>
      </p:sp>
      <p:sp>
        <p:nvSpPr>
          <p:cNvPr id="188" name="Google Shape;188;p17"/>
          <p:cNvSpPr/>
          <p:nvPr/>
        </p:nvSpPr>
        <p:spPr>
          <a:xfrm rot="6174105">
            <a:off x="14962991" y="8512566"/>
            <a:ext cx="1033397" cy="1117890"/>
          </a:xfrm>
          <a:custGeom>
            <a:rect b="b" l="l" r="r" t="t"/>
            <a:pathLst>
              <a:path extrusionOk="0" h="1117890" w="1033397">
                <a:moveTo>
                  <a:pt x="0" y="0"/>
                </a:moveTo>
                <a:lnTo>
                  <a:pt x="1033397" y="0"/>
                </a:lnTo>
                <a:lnTo>
                  <a:pt x="1033397" y="1117890"/>
                </a:lnTo>
                <a:lnTo>
                  <a:pt x="0" y="1117890"/>
                </a:lnTo>
                <a:lnTo>
                  <a:pt x="0" y="0"/>
                </a:lnTo>
                <a:close/>
              </a:path>
            </a:pathLst>
          </a:custGeom>
          <a:blipFill rotWithShape="1">
            <a:blip r:embed="rId8">
              <a:alphaModFix/>
            </a:blip>
            <a:stretch>
              <a:fillRect b="0" l="-166460" r="0" t="-62124"/>
            </a:stretch>
          </a:blipFill>
          <a:ln>
            <a:noFill/>
          </a:ln>
        </p:spPr>
      </p:sp>
      <p:sp>
        <p:nvSpPr>
          <p:cNvPr id="189" name="Google Shape;189;p17"/>
          <p:cNvSpPr/>
          <p:nvPr/>
        </p:nvSpPr>
        <p:spPr>
          <a:xfrm rot="6174105">
            <a:off x="16216550" y="8679052"/>
            <a:ext cx="552031" cy="597166"/>
          </a:xfrm>
          <a:custGeom>
            <a:rect b="b" l="l" r="r" t="t"/>
            <a:pathLst>
              <a:path extrusionOk="0" h="597166" w="552031">
                <a:moveTo>
                  <a:pt x="0" y="0"/>
                </a:moveTo>
                <a:lnTo>
                  <a:pt x="552031" y="0"/>
                </a:lnTo>
                <a:lnTo>
                  <a:pt x="552031" y="597166"/>
                </a:lnTo>
                <a:lnTo>
                  <a:pt x="0" y="597166"/>
                </a:lnTo>
                <a:lnTo>
                  <a:pt x="0" y="0"/>
                </a:lnTo>
                <a:close/>
              </a:path>
            </a:pathLst>
          </a:custGeom>
          <a:blipFill rotWithShape="1">
            <a:blip r:embed="rId7">
              <a:alphaModFix/>
            </a:blip>
            <a:stretch>
              <a:fillRect b="0" l="-166460" r="0" t="-62124"/>
            </a:stretch>
          </a:blipFill>
          <a:ln>
            <a:noFill/>
          </a:ln>
        </p:spPr>
      </p:sp>
      <p:sp>
        <p:nvSpPr>
          <p:cNvPr id="190" name="Google Shape;190;p17"/>
          <p:cNvSpPr/>
          <p:nvPr/>
        </p:nvSpPr>
        <p:spPr>
          <a:xfrm rot="6174105">
            <a:off x="7216959" y="395124"/>
            <a:ext cx="966930" cy="1045988"/>
          </a:xfrm>
          <a:custGeom>
            <a:rect b="b" l="l" r="r" t="t"/>
            <a:pathLst>
              <a:path extrusionOk="0" h="1045988" w="966930">
                <a:moveTo>
                  <a:pt x="0" y="0"/>
                </a:moveTo>
                <a:lnTo>
                  <a:pt x="966930" y="0"/>
                </a:lnTo>
                <a:lnTo>
                  <a:pt x="966930" y="1045988"/>
                </a:lnTo>
                <a:lnTo>
                  <a:pt x="0" y="1045988"/>
                </a:lnTo>
                <a:lnTo>
                  <a:pt x="0" y="0"/>
                </a:lnTo>
                <a:close/>
              </a:path>
            </a:pathLst>
          </a:custGeom>
          <a:blipFill rotWithShape="1">
            <a:blip r:embed="rId7">
              <a:alphaModFix/>
            </a:blip>
            <a:stretch>
              <a:fillRect b="0" l="-166460" r="0" t="-62124"/>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p18"/>
          <p:cNvPicPr preferRelativeResize="0"/>
          <p:nvPr/>
        </p:nvPicPr>
        <p:blipFill>
          <a:blip r:embed="rId3">
            <a:alphaModFix/>
          </a:blip>
          <a:stretch>
            <a:fillRect/>
          </a:stretch>
        </p:blipFill>
        <p:spPr>
          <a:xfrm>
            <a:off x="8094425" y="-1902325"/>
            <a:ext cx="15525174" cy="16107162"/>
          </a:xfrm>
          <a:prstGeom prst="rect">
            <a:avLst/>
          </a:prstGeom>
          <a:noFill/>
          <a:ln>
            <a:noFill/>
          </a:ln>
        </p:spPr>
      </p:pic>
      <p:pic>
        <p:nvPicPr>
          <p:cNvPr id="196" name="Google Shape;196;p18"/>
          <p:cNvPicPr preferRelativeResize="0"/>
          <p:nvPr/>
        </p:nvPicPr>
        <p:blipFill>
          <a:blip r:embed="rId4">
            <a:alphaModFix/>
          </a:blip>
          <a:stretch>
            <a:fillRect/>
          </a:stretch>
        </p:blipFill>
        <p:spPr>
          <a:xfrm>
            <a:off x="13037025" y="2643000"/>
            <a:ext cx="4778700" cy="6406131"/>
          </a:xfrm>
          <a:prstGeom prst="rect">
            <a:avLst/>
          </a:prstGeom>
          <a:noFill/>
          <a:ln>
            <a:noFill/>
          </a:ln>
        </p:spPr>
      </p:pic>
      <p:pic>
        <p:nvPicPr>
          <p:cNvPr id="197" name="Google Shape;197;p18"/>
          <p:cNvPicPr preferRelativeResize="0"/>
          <p:nvPr/>
        </p:nvPicPr>
        <p:blipFill>
          <a:blip r:embed="rId5">
            <a:alphaModFix/>
          </a:blip>
          <a:stretch>
            <a:fillRect/>
          </a:stretch>
        </p:blipFill>
        <p:spPr>
          <a:xfrm>
            <a:off x="-1865225" y="6312375"/>
            <a:ext cx="5787850" cy="5703087"/>
          </a:xfrm>
          <a:prstGeom prst="rect">
            <a:avLst/>
          </a:prstGeom>
          <a:noFill/>
          <a:ln>
            <a:noFill/>
          </a:ln>
        </p:spPr>
      </p:pic>
      <p:sp>
        <p:nvSpPr>
          <p:cNvPr id="198" name="Google Shape;198;p18"/>
          <p:cNvSpPr txBox="1"/>
          <p:nvPr/>
        </p:nvSpPr>
        <p:spPr>
          <a:xfrm>
            <a:off x="2519951" y="7683985"/>
            <a:ext cx="3099859"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Nunito"/>
                <a:ea typeface="Nunito"/>
                <a:cs typeface="Nunito"/>
                <a:sym typeface="Nunito"/>
              </a:rPr>
              <a:t>Elaborate on what you want to discuss. </a:t>
            </a:r>
            <a:endParaRPr/>
          </a:p>
        </p:txBody>
      </p:sp>
      <p:sp>
        <p:nvSpPr>
          <p:cNvPr id="199" name="Google Shape;199;p18"/>
          <p:cNvSpPr txBox="1"/>
          <p:nvPr/>
        </p:nvSpPr>
        <p:spPr>
          <a:xfrm>
            <a:off x="1259826" y="1019175"/>
            <a:ext cx="11169576" cy="2752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3DA790"/>
                </a:solidFill>
                <a:latin typeface="Yeseva One"/>
                <a:ea typeface="Yeseva One"/>
                <a:cs typeface="Yeseva One"/>
                <a:sym typeface="Yeseva One"/>
              </a:rPr>
              <a:t>Four Key Elements Of Ethics </a:t>
            </a:r>
            <a:endParaRPr/>
          </a:p>
        </p:txBody>
      </p:sp>
      <p:sp>
        <p:nvSpPr>
          <p:cNvPr id="200" name="Google Shape;200;p18"/>
          <p:cNvSpPr txBox="1"/>
          <p:nvPr/>
        </p:nvSpPr>
        <p:spPr>
          <a:xfrm>
            <a:off x="2344846" y="4271910"/>
            <a:ext cx="3450068"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000000"/>
                </a:solidFill>
                <a:latin typeface="Yeseva One"/>
                <a:ea typeface="Yeseva One"/>
                <a:cs typeface="Yeseva One"/>
                <a:sym typeface="Yeseva One"/>
              </a:rPr>
              <a:t>One</a:t>
            </a:r>
            <a:endParaRPr/>
          </a:p>
        </p:txBody>
      </p:sp>
      <p:sp>
        <p:nvSpPr>
          <p:cNvPr id="201" name="Google Shape;201;p18"/>
          <p:cNvSpPr txBox="1"/>
          <p:nvPr/>
        </p:nvSpPr>
        <p:spPr>
          <a:xfrm>
            <a:off x="7111222" y="4271910"/>
            <a:ext cx="3594462"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000000"/>
                </a:solidFill>
                <a:latin typeface="Yeseva One"/>
                <a:ea typeface="Yeseva One"/>
                <a:cs typeface="Yeseva One"/>
                <a:sym typeface="Yeseva One"/>
              </a:rPr>
              <a:t>Two</a:t>
            </a:r>
            <a:endParaRPr/>
          </a:p>
        </p:txBody>
      </p:sp>
      <p:sp>
        <p:nvSpPr>
          <p:cNvPr id="202" name="Google Shape;202;p18"/>
          <p:cNvSpPr txBox="1"/>
          <p:nvPr/>
        </p:nvSpPr>
        <p:spPr>
          <a:xfrm>
            <a:off x="2344846" y="6809016"/>
            <a:ext cx="3450068"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000000"/>
                </a:solidFill>
                <a:latin typeface="Yeseva One"/>
                <a:ea typeface="Yeseva One"/>
                <a:cs typeface="Yeseva One"/>
                <a:sym typeface="Yeseva One"/>
              </a:rPr>
              <a:t>Three</a:t>
            </a:r>
            <a:endParaRPr/>
          </a:p>
        </p:txBody>
      </p:sp>
      <p:sp>
        <p:nvSpPr>
          <p:cNvPr id="203" name="Google Shape;203;p18"/>
          <p:cNvSpPr txBox="1"/>
          <p:nvPr/>
        </p:nvSpPr>
        <p:spPr>
          <a:xfrm>
            <a:off x="7111222" y="6809016"/>
            <a:ext cx="3594462"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000000"/>
                </a:solidFill>
                <a:latin typeface="Yeseva One"/>
                <a:ea typeface="Yeseva One"/>
                <a:cs typeface="Yeseva One"/>
                <a:sym typeface="Yeseva One"/>
              </a:rPr>
              <a:t>Four</a:t>
            </a:r>
            <a:endParaRPr/>
          </a:p>
        </p:txBody>
      </p:sp>
      <p:sp>
        <p:nvSpPr>
          <p:cNvPr id="204" name="Google Shape;204;p18"/>
          <p:cNvSpPr txBox="1"/>
          <p:nvPr/>
        </p:nvSpPr>
        <p:spPr>
          <a:xfrm>
            <a:off x="2526377" y="5146409"/>
            <a:ext cx="3087006"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Nunito"/>
                <a:ea typeface="Nunito"/>
                <a:cs typeface="Nunito"/>
                <a:sym typeface="Nunito"/>
              </a:rPr>
              <a:t>Elaborate on what you want to discuss. </a:t>
            </a:r>
            <a:endParaRPr/>
          </a:p>
        </p:txBody>
      </p:sp>
      <p:sp>
        <p:nvSpPr>
          <p:cNvPr id="205" name="Google Shape;205;p18"/>
          <p:cNvSpPr txBox="1"/>
          <p:nvPr/>
        </p:nvSpPr>
        <p:spPr>
          <a:xfrm>
            <a:off x="7429982" y="5146409"/>
            <a:ext cx="2956943"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Nunito"/>
                <a:ea typeface="Nunito"/>
                <a:cs typeface="Nunito"/>
                <a:sym typeface="Nunito"/>
              </a:rPr>
              <a:t>Elaborate on what you want to discuss. </a:t>
            </a:r>
            <a:endParaRPr/>
          </a:p>
        </p:txBody>
      </p:sp>
      <p:sp>
        <p:nvSpPr>
          <p:cNvPr id="206" name="Google Shape;206;p18"/>
          <p:cNvSpPr txBox="1"/>
          <p:nvPr/>
        </p:nvSpPr>
        <p:spPr>
          <a:xfrm>
            <a:off x="7426781" y="7683985"/>
            <a:ext cx="2963345"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Nunito"/>
                <a:ea typeface="Nunito"/>
                <a:cs typeface="Nunito"/>
                <a:sym typeface="Nunito"/>
              </a:rPr>
              <a:t>Elaborate on what you want to discuss. </a:t>
            </a:r>
            <a:endParaRPr/>
          </a:p>
        </p:txBody>
      </p:sp>
      <p:pic>
        <p:nvPicPr>
          <p:cNvPr id="207" name="Google Shape;207;p18"/>
          <p:cNvPicPr preferRelativeResize="0"/>
          <p:nvPr/>
        </p:nvPicPr>
        <p:blipFill>
          <a:blip r:embed="rId6">
            <a:alphaModFix/>
          </a:blip>
          <a:stretch>
            <a:fillRect/>
          </a:stretch>
        </p:blipFill>
        <p:spPr>
          <a:xfrm>
            <a:off x="800025" y="2940709"/>
            <a:ext cx="1019300" cy="9765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p19"/>
          <p:cNvPicPr preferRelativeResize="0"/>
          <p:nvPr/>
        </p:nvPicPr>
        <p:blipFill>
          <a:blip r:embed="rId3">
            <a:alphaModFix/>
          </a:blip>
          <a:stretch>
            <a:fillRect/>
          </a:stretch>
        </p:blipFill>
        <p:spPr>
          <a:xfrm>
            <a:off x="1028701" y="3737183"/>
            <a:ext cx="5248475" cy="5242364"/>
          </a:xfrm>
          <a:prstGeom prst="rect">
            <a:avLst/>
          </a:prstGeom>
          <a:noFill/>
          <a:ln>
            <a:noFill/>
          </a:ln>
        </p:spPr>
      </p:pic>
      <p:pic>
        <p:nvPicPr>
          <p:cNvPr id="213" name="Google Shape;213;p19"/>
          <p:cNvPicPr preferRelativeResize="0"/>
          <p:nvPr/>
        </p:nvPicPr>
        <p:blipFill>
          <a:blip r:embed="rId4">
            <a:alphaModFix/>
          </a:blip>
          <a:stretch>
            <a:fillRect/>
          </a:stretch>
        </p:blipFill>
        <p:spPr>
          <a:xfrm>
            <a:off x="6520825" y="3772600"/>
            <a:ext cx="5313274" cy="5307094"/>
          </a:xfrm>
          <a:prstGeom prst="rect">
            <a:avLst/>
          </a:prstGeom>
          <a:noFill/>
          <a:ln>
            <a:noFill/>
          </a:ln>
        </p:spPr>
      </p:pic>
      <p:pic>
        <p:nvPicPr>
          <p:cNvPr id="214" name="Google Shape;214;p19"/>
          <p:cNvPicPr preferRelativeResize="0"/>
          <p:nvPr/>
        </p:nvPicPr>
        <p:blipFill>
          <a:blip r:embed="rId5">
            <a:alphaModFix/>
          </a:blip>
          <a:stretch>
            <a:fillRect/>
          </a:stretch>
        </p:blipFill>
        <p:spPr>
          <a:xfrm>
            <a:off x="12012926" y="3772599"/>
            <a:ext cx="5248449" cy="5242394"/>
          </a:xfrm>
          <a:prstGeom prst="rect">
            <a:avLst/>
          </a:prstGeom>
          <a:noFill/>
          <a:ln>
            <a:noFill/>
          </a:ln>
        </p:spPr>
      </p:pic>
      <p:pic>
        <p:nvPicPr>
          <p:cNvPr id="215" name="Google Shape;215;p19"/>
          <p:cNvPicPr preferRelativeResize="0"/>
          <p:nvPr/>
        </p:nvPicPr>
        <p:blipFill>
          <a:blip r:embed="rId6">
            <a:alphaModFix/>
          </a:blip>
          <a:stretch>
            <a:fillRect/>
          </a:stretch>
        </p:blipFill>
        <p:spPr>
          <a:xfrm>
            <a:off x="15155000" y="-4310400"/>
            <a:ext cx="8959675" cy="8620826"/>
          </a:xfrm>
          <a:prstGeom prst="rect">
            <a:avLst/>
          </a:prstGeom>
          <a:noFill/>
          <a:ln>
            <a:noFill/>
          </a:ln>
        </p:spPr>
      </p:pic>
      <p:pic>
        <p:nvPicPr>
          <p:cNvPr id="216" name="Google Shape;216;p19"/>
          <p:cNvPicPr preferRelativeResize="0"/>
          <p:nvPr/>
        </p:nvPicPr>
        <p:blipFill>
          <a:blip r:embed="rId7">
            <a:alphaModFix/>
          </a:blip>
          <a:stretch>
            <a:fillRect/>
          </a:stretch>
        </p:blipFill>
        <p:spPr>
          <a:xfrm>
            <a:off x="-4136150" y="6491450"/>
            <a:ext cx="8708149" cy="7679702"/>
          </a:xfrm>
          <a:prstGeom prst="rect">
            <a:avLst/>
          </a:prstGeom>
          <a:noFill/>
          <a:ln>
            <a:noFill/>
          </a:ln>
        </p:spPr>
      </p:pic>
      <p:sp>
        <p:nvSpPr>
          <p:cNvPr id="217" name="Google Shape;217;p19"/>
          <p:cNvSpPr txBox="1"/>
          <p:nvPr/>
        </p:nvSpPr>
        <p:spPr>
          <a:xfrm>
            <a:off x="4073852" y="2677845"/>
            <a:ext cx="10140297" cy="3790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Nunito"/>
                <a:ea typeface="Nunito"/>
                <a:cs typeface="Nunito"/>
                <a:sym typeface="Nunito"/>
              </a:rPr>
              <a:t>What can you say about your projects? Share it here!</a:t>
            </a:r>
            <a:endParaRPr/>
          </a:p>
        </p:txBody>
      </p:sp>
      <p:sp>
        <p:nvSpPr>
          <p:cNvPr id="218" name="Google Shape;218;p19"/>
          <p:cNvSpPr txBox="1"/>
          <p:nvPr/>
        </p:nvSpPr>
        <p:spPr>
          <a:xfrm>
            <a:off x="5480189" y="1019175"/>
            <a:ext cx="7327621"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3DA790"/>
                </a:solidFill>
                <a:latin typeface="Yeseva One"/>
                <a:ea typeface="Yeseva One"/>
                <a:cs typeface="Yeseva One"/>
                <a:sym typeface="Yeseva One"/>
              </a:rPr>
              <a:t>Portfolio</a:t>
            </a:r>
            <a:endParaRPr/>
          </a:p>
        </p:txBody>
      </p:sp>
      <p:sp>
        <p:nvSpPr>
          <p:cNvPr id="219" name="Google Shape;219;p19"/>
          <p:cNvSpPr/>
          <p:nvPr/>
        </p:nvSpPr>
        <p:spPr>
          <a:xfrm rot="702459">
            <a:off x="696517" y="1123133"/>
            <a:ext cx="1696568" cy="1116650"/>
          </a:xfrm>
          <a:custGeom>
            <a:rect b="b" l="l" r="r" t="t"/>
            <a:pathLst>
              <a:path extrusionOk="0" h="1116650" w="1696568">
                <a:moveTo>
                  <a:pt x="0" y="0"/>
                </a:moveTo>
                <a:lnTo>
                  <a:pt x="1696568" y="0"/>
                </a:lnTo>
                <a:lnTo>
                  <a:pt x="1696568" y="1116650"/>
                </a:lnTo>
                <a:lnTo>
                  <a:pt x="0" y="1116650"/>
                </a:lnTo>
                <a:lnTo>
                  <a:pt x="0" y="0"/>
                </a:lnTo>
                <a:close/>
              </a:path>
            </a:pathLst>
          </a:custGeom>
          <a:blipFill rotWithShape="1">
            <a:blip r:embed="rId8">
              <a:alphaModFix/>
            </a:blip>
            <a:stretch>
              <a:fillRect b="0" l="0" r="0" t="0"/>
            </a:stretch>
          </a:blipFill>
          <a:ln>
            <a:noFill/>
          </a:ln>
        </p:spPr>
      </p:sp>
      <p:sp>
        <p:nvSpPr>
          <p:cNvPr id="220" name="Google Shape;220;p19"/>
          <p:cNvSpPr/>
          <p:nvPr/>
        </p:nvSpPr>
        <p:spPr>
          <a:xfrm rot="6174105">
            <a:off x="17000951" y="9293055"/>
            <a:ext cx="516699" cy="558945"/>
          </a:xfrm>
          <a:custGeom>
            <a:rect b="b" l="l" r="r" t="t"/>
            <a:pathLst>
              <a:path extrusionOk="0" h="558945" w="516699">
                <a:moveTo>
                  <a:pt x="0" y="0"/>
                </a:moveTo>
                <a:lnTo>
                  <a:pt x="516698" y="0"/>
                </a:lnTo>
                <a:lnTo>
                  <a:pt x="516698" y="558945"/>
                </a:lnTo>
                <a:lnTo>
                  <a:pt x="0" y="558945"/>
                </a:lnTo>
                <a:lnTo>
                  <a:pt x="0" y="0"/>
                </a:lnTo>
                <a:close/>
              </a:path>
            </a:pathLst>
          </a:custGeom>
          <a:blipFill rotWithShape="1">
            <a:blip r:embed="rId9">
              <a:alphaModFix/>
            </a:blip>
            <a:stretch>
              <a:fillRect b="0" l="-166460" r="0" t="-62124"/>
            </a:stretch>
          </a:blipFill>
          <a:ln>
            <a:noFill/>
          </a:ln>
        </p:spPr>
      </p:sp>
      <p:sp>
        <p:nvSpPr>
          <p:cNvPr id="221" name="Google Shape;221;p19"/>
          <p:cNvSpPr/>
          <p:nvPr/>
        </p:nvSpPr>
        <p:spPr>
          <a:xfrm rot="6174105">
            <a:off x="17036827" y="8088988"/>
            <a:ext cx="775048" cy="838417"/>
          </a:xfrm>
          <a:custGeom>
            <a:rect b="b" l="l" r="r" t="t"/>
            <a:pathLst>
              <a:path extrusionOk="0" h="838417" w="775048">
                <a:moveTo>
                  <a:pt x="0" y="0"/>
                </a:moveTo>
                <a:lnTo>
                  <a:pt x="775048" y="0"/>
                </a:lnTo>
                <a:lnTo>
                  <a:pt x="775048" y="838417"/>
                </a:lnTo>
                <a:lnTo>
                  <a:pt x="0" y="838417"/>
                </a:lnTo>
                <a:lnTo>
                  <a:pt x="0" y="0"/>
                </a:lnTo>
                <a:close/>
              </a:path>
            </a:pathLst>
          </a:custGeom>
          <a:blipFill rotWithShape="1">
            <a:blip r:embed="rId9">
              <a:alphaModFix/>
            </a:blip>
            <a:stretch>
              <a:fillRect b="0" l="-166460" r="0" t="-62124"/>
            </a:stretch>
          </a:blipFill>
          <a:ln>
            <a:noFill/>
          </a:ln>
        </p:spPr>
      </p:sp>
      <p:pic>
        <p:nvPicPr>
          <p:cNvPr id="222" name="Google Shape;222;p19"/>
          <p:cNvPicPr preferRelativeResize="0"/>
          <p:nvPr/>
        </p:nvPicPr>
        <p:blipFill>
          <a:blip r:embed="rId10">
            <a:alphaModFix/>
          </a:blip>
          <a:stretch>
            <a:fillRect/>
          </a:stretch>
        </p:blipFill>
        <p:spPr>
          <a:xfrm>
            <a:off x="14892250" y="1650204"/>
            <a:ext cx="1171900" cy="117798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thics Lesson for Elementary Good and Bad">
  <a:themeElements>
    <a:clrScheme name="Office">
      <a:dk1>
        <a:srgbClr val="000000"/>
      </a:dk1>
      <a:lt1>
        <a:srgbClr val="FFFFFF"/>
      </a:lt1>
      <a:dk2>
        <a:srgbClr val="FDAAC8"/>
      </a:dk2>
      <a:lt2>
        <a:srgbClr val="DB5ED5"/>
      </a:lt2>
      <a:accent1>
        <a:srgbClr val="3BD8DD"/>
      </a:accent1>
      <a:accent2>
        <a:srgbClr val="3DA790"/>
      </a:accent2>
      <a:accent3>
        <a:srgbClr val="FFCB45"/>
      </a:accent3>
      <a:accent4>
        <a:srgbClr val="888888"/>
      </a:accent4>
      <a:accent5>
        <a:srgbClr val="FDAAC8"/>
      </a:accent5>
      <a:accent6>
        <a:srgbClr val="DB5ED5"/>
      </a:accent6>
      <a:hlink>
        <a:srgbClr val="3BD8DD"/>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