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7"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Lst>
  <p:sldSz cy="10287000" cx="18288000"/>
  <p:notesSz cx="6858000" cy="9144000"/>
  <p:embeddedFontLst>
    <p:embeddedFont>
      <p:font typeface="Montserrat"/>
      <p:bold r:id="rId26"/>
      <p:boldItalic r:id="rId27"/>
    </p:embeddedFont>
    <p:embeddedFont>
      <p:font typeface="Archivo Black"/>
      <p:regular r:id="rId2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Montserrat-bold.fntdata"/><Relationship Id="rId25" Type="http://schemas.openxmlformats.org/officeDocument/2006/relationships/slide" Target="slides/slide20.xml"/><Relationship Id="rId28" Type="http://schemas.openxmlformats.org/officeDocument/2006/relationships/font" Target="fonts/ArchivoBlack-regular.fntdata"/><Relationship Id="rId27" Type="http://schemas.openxmlformats.org/officeDocument/2006/relationships/font" Target="fonts/Montserrat-bold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 name="Shape 424"/>
        <p:cNvGrpSpPr/>
        <p:nvPr/>
      </p:nvGrpSpPr>
      <p:grpSpPr>
        <a:xfrm>
          <a:off x="0" y="0"/>
          <a:ext cx="0" cy="0"/>
          <a:chOff x="0" y="0"/>
          <a:chExt cx="0" cy="0"/>
        </a:xfrm>
      </p:grpSpPr>
      <p:sp>
        <p:nvSpPr>
          <p:cNvPr id="425" name="Google Shape;425;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8" name="Shape 448"/>
        <p:cNvGrpSpPr/>
        <p:nvPr/>
      </p:nvGrpSpPr>
      <p:grpSpPr>
        <a:xfrm>
          <a:off x="0" y="0"/>
          <a:ext cx="0" cy="0"/>
          <a:chOff x="0" y="0"/>
          <a:chExt cx="0" cy="0"/>
        </a:xfrm>
      </p:grpSpPr>
      <p:sp>
        <p:nvSpPr>
          <p:cNvPr id="449" name="Google Shape;449;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7" name="Shape 467"/>
        <p:cNvGrpSpPr/>
        <p:nvPr/>
      </p:nvGrpSpPr>
      <p:grpSpPr>
        <a:xfrm>
          <a:off x="0" y="0"/>
          <a:ext cx="0" cy="0"/>
          <a:chOff x="0" y="0"/>
          <a:chExt cx="0" cy="0"/>
        </a:xfrm>
      </p:grpSpPr>
      <p:sp>
        <p:nvSpPr>
          <p:cNvPr id="468" name="Google Shape;468;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4" name="Shape 504"/>
        <p:cNvGrpSpPr/>
        <p:nvPr/>
      </p:nvGrpSpPr>
      <p:grpSpPr>
        <a:xfrm>
          <a:off x="0" y="0"/>
          <a:ext cx="0" cy="0"/>
          <a:chOff x="0" y="0"/>
          <a:chExt cx="0" cy="0"/>
        </a:xfrm>
      </p:grpSpPr>
      <p:sp>
        <p:nvSpPr>
          <p:cNvPr id="505" name="Google Shape;505;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06" name="Google Shape;506;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0" name="Shape 540"/>
        <p:cNvGrpSpPr/>
        <p:nvPr/>
      </p:nvGrpSpPr>
      <p:grpSpPr>
        <a:xfrm>
          <a:off x="0" y="0"/>
          <a:ext cx="0" cy="0"/>
          <a:chOff x="0" y="0"/>
          <a:chExt cx="0" cy="0"/>
        </a:xfrm>
      </p:grpSpPr>
      <p:sp>
        <p:nvSpPr>
          <p:cNvPr id="541" name="Google Shape;541;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2" name="Google Shape;542;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9" name="Shape 549"/>
        <p:cNvGrpSpPr/>
        <p:nvPr/>
      </p:nvGrpSpPr>
      <p:grpSpPr>
        <a:xfrm>
          <a:off x="0" y="0"/>
          <a:ext cx="0" cy="0"/>
          <a:chOff x="0" y="0"/>
          <a:chExt cx="0" cy="0"/>
        </a:xfrm>
      </p:grpSpPr>
      <p:sp>
        <p:nvSpPr>
          <p:cNvPr id="550" name="Google Shape;550;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51" name="Google Shape;551;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6" name="Shape 566"/>
        <p:cNvGrpSpPr/>
        <p:nvPr/>
      </p:nvGrpSpPr>
      <p:grpSpPr>
        <a:xfrm>
          <a:off x="0" y="0"/>
          <a:ext cx="0" cy="0"/>
          <a:chOff x="0" y="0"/>
          <a:chExt cx="0" cy="0"/>
        </a:xfrm>
      </p:grpSpPr>
      <p:sp>
        <p:nvSpPr>
          <p:cNvPr id="567" name="Google Shape;567;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68" name="Google Shape;568;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3" name="Shape 593"/>
        <p:cNvGrpSpPr/>
        <p:nvPr/>
      </p:nvGrpSpPr>
      <p:grpSpPr>
        <a:xfrm>
          <a:off x="0" y="0"/>
          <a:ext cx="0" cy="0"/>
          <a:chOff x="0" y="0"/>
          <a:chExt cx="0" cy="0"/>
        </a:xfrm>
      </p:grpSpPr>
      <p:sp>
        <p:nvSpPr>
          <p:cNvPr id="594" name="Google Shape;594;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95" name="Google Shape;595;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5" name="Shape 605"/>
        <p:cNvGrpSpPr/>
        <p:nvPr/>
      </p:nvGrpSpPr>
      <p:grpSpPr>
        <a:xfrm>
          <a:off x="0" y="0"/>
          <a:ext cx="0" cy="0"/>
          <a:chOff x="0" y="0"/>
          <a:chExt cx="0" cy="0"/>
        </a:xfrm>
      </p:grpSpPr>
      <p:sp>
        <p:nvSpPr>
          <p:cNvPr id="606" name="Google Shape;606;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07" name="Google Shape;607;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 Id="rId3"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 Id="rId3"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 Id="rId3" Type="http://schemas.openxmlformats.org/officeDocument/2006/relationships/image" Target="../media/image2.png"/><Relationship Id="rId4" Type="http://schemas.openxmlformats.org/officeDocument/2006/relationships/image" Target="../media/image8.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 Id="rId3" Type="http://schemas.openxmlformats.org/officeDocument/2006/relationships/image" Target="../media/image1.png"/><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 Id="rId3" Type="http://schemas.openxmlformats.org/officeDocument/2006/relationships/image" Target="../media/image18.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 Id="rId3" Type="http://schemas.openxmlformats.org/officeDocument/2006/relationships/image" Target="../media/image10.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 name="Shape 8"/>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grpSp>
        <p:nvGrpSpPr>
          <p:cNvPr id="10" name="Google Shape;10;p3"/>
          <p:cNvGrpSpPr/>
          <p:nvPr/>
        </p:nvGrpSpPr>
        <p:grpSpPr>
          <a:xfrm rot="10800000">
            <a:off x="-118" y="-66"/>
            <a:ext cx="18288118" cy="10431728"/>
            <a:chOff x="0" y="-38100"/>
            <a:chExt cx="4816592" cy="2747433"/>
          </a:xfrm>
        </p:grpSpPr>
        <p:sp>
          <p:nvSpPr>
            <p:cNvPr id="11" name="Google Shape;11;p3"/>
            <p:cNvSpPr/>
            <p:nvPr/>
          </p:nvSpPr>
          <p:spPr>
            <a:xfrm>
              <a:off x="0" y="0"/>
              <a:ext cx="4816592" cy="2709333"/>
            </a:xfrm>
            <a:custGeom>
              <a:rect b="b" l="l" r="r" t="t"/>
              <a:pathLst>
                <a:path extrusionOk="0" h="2709333" w="4816592">
                  <a:moveTo>
                    <a:pt x="0" y="0"/>
                  </a:moveTo>
                  <a:lnTo>
                    <a:pt x="4816592" y="0"/>
                  </a:lnTo>
                  <a:lnTo>
                    <a:pt x="4816592" y="2709333"/>
                  </a:lnTo>
                  <a:lnTo>
                    <a:pt x="0" y="2709333"/>
                  </a:lnTo>
                  <a:close/>
                </a:path>
              </a:pathLst>
            </a:custGeom>
            <a:gradFill>
              <a:gsLst>
                <a:gs pos="0">
                  <a:srgbClr val="085CB0"/>
                </a:gs>
                <a:gs pos="100000">
                  <a:srgbClr val="FFDE59"/>
                </a:gs>
              </a:gsLst>
              <a:lin ang="5400012" scaled="0"/>
            </a:gradFill>
            <a:ln>
              <a:noFill/>
            </a:ln>
          </p:spPr>
        </p:sp>
        <p:sp>
          <p:nvSpPr>
            <p:cNvPr id="12" name="Google Shape;12;p3"/>
            <p:cNvSpPr txBox="1"/>
            <p:nvPr/>
          </p:nvSpPr>
          <p:spPr>
            <a:xfrm>
              <a:off x="0" y="-38100"/>
              <a:ext cx="4816500" cy="2747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13" name="Google Shape;13;p3"/>
          <p:cNvCxnSpPr/>
          <p:nvPr/>
        </p:nvCxnSpPr>
        <p:spPr>
          <a:xfrm>
            <a:off x="0" y="1336831"/>
            <a:ext cx="18288000" cy="0"/>
          </a:xfrm>
          <a:prstGeom prst="straightConnector1">
            <a:avLst/>
          </a:prstGeom>
          <a:noFill/>
          <a:ln cap="flat" cmpd="sng" w="28575">
            <a:solidFill>
              <a:srgbClr val="000000"/>
            </a:solidFill>
            <a:prstDash val="solid"/>
            <a:round/>
            <a:headEnd len="sm" w="sm" type="none"/>
            <a:tailEnd len="sm" w="sm" type="none"/>
          </a:ln>
        </p:spPr>
      </p:cxnSp>
      <p:sp>
        <p:nvSpPr>
          <p:cNvPr id="14" name="Google Shape;14;p3"/>
          <p:cNvSpPr txBox="1"/>
          <p:nvPr/>
        </p:nvSpPr>
        <p:spPr>
          <a:xfrm>
            <a:off x="13939729" y="553618"/>
            <a:ext cx="8616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B1115"/>
                </a:solidFill>
                <a:latin typeface="Montserrat"/>
                <a:ea typeface="Montserrat"/>
                <a:cs typeface="Montserrat"/>
                <a:sym typeface="Montserrat"/>
              </a:rPr>
              <a:t>SERVICE</a:t>
            </a:r>
            <a:endParaRPr/>
          </a:p>
        </p:txBody>
      </p:sp>
      <p:sp>
        <p:nvSpPr>
          <p:cNvPr id="15" name="Google Shape;15;p3"/>
          <p:cNvSpPr txBox="1"/>
          <p:nvPr/>
        </p:nvSpPr>
        <p:spPr>
          <a:xfrm>
            <a:off x="16320901" y="553618"/>
            <a:ext cx="9753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B1115"/>
                </a:solidFill>
                <a:latin typeface="Montserrat"/>
                <a:ea typeface="Montserrat"/>
                <a:cs typeface="Montserrat"/>
                <a:sym typeface="Montserrat"/>
              </a:rPr>
              <a:t>CONTACT</a:t>
            </a:r>
            <a:endParaRPr/>
          </a:p>
        </p:txBody>
      </p:sp>
      <p:sp>
        <p:nvSpPr>
          <p:cNvPr id="16" name="Google Shape;16;p3"/>
          <p:cNvSpPr txBox="1"/>
          <p:nvPr/>
        </p:nvSpPr>
        <p:spPr>
          <a:xfrm>
            <a:off x="11685804" y="553618"/>
            <a:ext cx="7203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B1115"/>
                </a:solidFill>
                <a:latin typeface="Montserrat"/>
                <a:ea typeface="Montserrat"/>
                <a:cs typeface="Montserrat"/>
                <a:sym typeface="Montserrat"/>
              </a:rPr>
              <a:t>ABOUT</a:t>
            </a:r>
            <a:endParaRPr/>
          </a:p>
        </p:txBody>
      </p:sp>
      <p:sp>
        <p:nvSpPr>
          <p:cNvPr id="17" name="Google Shape;17;p3"/>
          <p:cNvSpPr txBox="1"/>
          <p:nvPr/>
        </p:nvSpPr>
        <p:spPr>
          <a:xfrm>
            <a:off x="9486239" y="553618"/>
            <a:ext cx="6246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B1115"/>
                </a:solidFill>
                <a:latin typeface="Montserrat"/>
                <a:ea typeface="Montserrat"/>
                <a:cs typeface="Montserrat"/>
                <a:sym typeface="Montserrat"/>
              </a:rPr>
              <a:t>HOME</a:t>
            </a:r>
            <a:endParaRPr/>
          </a:p>
        </p:txBody>
      </p:sp>
      <p:sp>
        <p:nvSpPr>
          <p:cNvPr id="18" name="Google Shape;18;p3"/>
          <p:cNvSpPr txBox="1"/>
          <p:nvPr/>
        </p:nvSpPr>
        <p:spPr>
          <a:xfrm>
            <a:off x="1589658" y="640875"/>
            <a:ext cx="583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B1115"/>
                </a:solidFill>
                <a:latin typeface="Montserrat"/>
                <a:ea typeface="Montserrat"/>
                <a:cs typeface="Montserrat"/>
                <a:sym typeface="Montserrat"/>
              </a:rPr>
              <a:t>LOGO</a:t>
            </a:r>
            <a:endParaRPr/>
          </a:p>
        </p:txBody>
      </p:sp>
      <p:sp>
        <p:nvSpPr>
          <p:cNvPr id="19" name="Google Shape;19;p3"/>
          <p:cNvSpPr/>
          <p:nvPr/>
        </p:nvSpPr>
        <p:spPr>
          <a:xfrm>
            <a:off x="949523" y="527158"/>
            <a:ext cx="476107" cy="532233"/>
          </a:xfrm>
          <a:custGeom>
            <a:rect b="b" l="l" r="r" t="t"/>
            <a:pathLst>
              <a:path extrusionOk="0" h="532233" w="476107">
                <a:moveTo>
                  <a:pt x="0" y="0"/>
                </a:moveTo>
                <a:lnTo>
                  <a:pt x="476107" y="0"/>
                </a:lnTo>
                <a:lnTo>
                  <a:pt x="476107" y="532233"/>
                </a:lnTo>
                <a:lnTo>
                  <a:pt x="0" y="532233"/>
                </a:lnTo>
                <a:lnTo>
                  <a:pt x="0" y="0"/>
                </a:lnTo>
                <a:close/>
              </a:path>
            </a:pathLst>
          </a:custGeom>
          <a:blipFill rotWithShape="1">
            <a:blip r:embed="rId2">
              <a:alphaModFix/>
            </a:blip>
            <a:stretch>
              <a:fillRect b="0" l="0" r="0" t="0"/>
            </a:stretch>
          </a:blipFill>
          <a:ln>
            <a:noFill/>
          </a:ln>
        </p:spPr>
      </p:sp>
      <p:sp>
        <p:nvSpPr>
          <p:cNvPr id="20" name="Google Shape;20;p3"/>
          <p:cNvSpPr txBox="1"/>
          <p:nvPr>
            <p:ph idx="1" type="subTitle"/>
          </p:nvPr>
        </p:nvSpPr>
        <p:spPr>
          <a:xfrm>
            <a:off x="1294925" y="5302075"/>
            <a:ext cx="96417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SzPts val="3200"/>
              <a:buNone/>
              <a:defRPr/>
            </a:lvl1pPr>
            <a:lvl2pPr lvl="1" algn="ctr">
              <a:spcBef>
                <a:spcPts val="560"/>
              </a:spcBef>
              <a:spcAft>
                <a:spcPts val="0"/>
              </a:spcAft>
              <a:buSzPts val="2800"/>
              <a:buNone/>
              <a:defRPr/>
            </a:lvl2pPr>
            <a:lvl3pPr lvl="2" algn="ctr">
              <a:spcBef>
                <a:spcPts val="480"/>
              </a:spcBef>
              <a:spcAft>
                <a:spcPts val="0"/>
              </a:spcAft>
              <a:buSzPts val="2400"/>
              <a:buNone/>
              <a:defRPr/>
            </a:lvl3pPr>
            <a:lvl4pPr lvl="3" algn="ctr">
              <a:spcBef>
                <a:spcPts val="400"/>
              </a:spcBef>
              <a:spcAft>
                <a:spcPts val="0"/>
              </a:spcAft>
              <a:buSzPts val="2000"/>
              <a:buNone/>
              <a:defRPr/>
            </a:lvl4pPr>
            <a:lvl5pPr lvl="4" algn="ctr">
              <a:spcBef>
                <a:spcPts val="400"/>
              </a:spcBef>
              <a:spcAft>
                <a:spcPts val="0"/>
              </a:spcAft>
              <a:buSzPts val="2000"/>
              <a:buNone/>
              <a:defRPr/>
            </a:lvl5pPr>
            <a:lvl6pPr lvl="5" algn="ctr">
              <a:spcBef>
                <a:spcPts val="400"/>
              </a:spcBef>
              <a:spcAft>
                <a:spcPts val="0"/>
              </a:spcAft>
              <a:buSzPts val="2000"/>
              <a:buNone/>
              <a:defRPr/>
            </a:lvl6pPr>
            <a:lvl7pPr lvl="6" algn="ctr">
              <a:spcBef>
                <a:spcPts val="400"/>
              </a:spcBef>
              <a:spcAft>
                <a:spcPts val="0"/>
              </a:spcAft>
              <a:buSzPts val="2000"/>
              <a:buNone/>
              <a:defRPr/>
            </a:lvl7pPr>
            <a:lvl8pPr lvl="7" algn="ctr">
              <a:spcBef>
                <a:spcPts val="400"/>
              </a:spcBef>
              <a:spcAft>
                <a:spcPts val="0"/>
              </a:spcAft>
              <a:buSzPts val="2000"/>
              <a:buNone/>
              <a:defRPr/>
            </a:lvl8pPr>
            <a:lvl9pPr lvl="8" algn="ctr">
              <a:spcBef>
                <a:spcPts val="400"/>
              </a:spcBef>
              <a:spcAft>
                <a:spcPts val="0"/>
              </a:spcAft>
              <a:buSzPts val="2000"/>
              <a:buNone/>
              <a:defRPr/>
            </a:lvl9pPr>
          </a:lstStyle>
          <a:p/>
        </p:txBody>
      </p:sp>
      <p:sp>
        <p:nvSpPr>
          <p:cNvPr id="21" name="Google Shape;21;p3"/>
          <p:cNvSpPr txBox="1"/>
          <p:nvPr>
            <p:ph type="title"/>
          </p:nvPr>
        </p:nvSpPr>
        <p:spPr>
          <a:xfrm>
            <a:off x="1023275" y="1836250"/>
            <a:ext cx="10185000" cy="1143000"/>
          </a:xfrm>
          <a:prstGeom prst="rect">
            <a:avLst/>
          </a:prstGeom>
          <a:noFill/>
          <a:ln>
            <a:noFill/>
          </a:ln>
        </p:spPr>
        <p:txBody>
          <a:bodyPr anchorCtr="0" anchor="ctr" bIns="45700" lIns="91425" spcFirstLastPara="1" rIns="91425" wrap="square" tIns="45700">
            <a:normAutofit/>
          </a:bodyPr>
          <a:lstStyle>
            <a:lvl1pPr lvl="0" marR="0" rtl="0">
              <a:spcBef>
                <a:spcPts val="0"/>
              </a:spcBef>
              <a:spcAft>
                <a:spcPts val="0"/>
              </a:spcAft>
              <a:buClr>
                <a:schemeClr val="dk1"/>
              </a:buClr>
              <a:buSzPts val="7000"/>
              <a:buFont typeface="Archivo Black"/>
              <a:buNone/>
              <a:defRPr i="0" sz="7000" u="none" cap="none" strike="noStrike">
                <a:solidFill>
                  <a:schemeClr val="dk1"/>
                </a:solidFill>
                <a:latin typeface="Archivo Black"/>
                <a:ea typeface="Archivo Black"/>
                <a:cs typeface="Archivo Black"/>
                <a:sym typeface="Archivo Black"/>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pic>
        <p:nvPicPr>
          <p:cNvPr id="22" name="Google Shape;22;p3"/>
          <p:cNvPicPr preferRelativeResize="0"/>
          <p:nvPr/>
        </p:nvPicPr>
        <p:blipFill>
          <a:blip r:embed="rId3">
            <a:alphaModFix/>
          </a:blip>
          <a:stretch>
            <a:fillRect/>
          </a:stretch>
        </p:blipFill>
        <p:spPr>
          <a:xfrm>
            <a:off x="17423750" y="-811314"/>
            <a:ext cx="1410275" cy="6294314"/>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3" name="Shape 23"/>
        <p:cNvGrpSpPr/>
        <p:nvPr/>
      </p:nvGrpSpPr>
      <p:grpSpPr>
        <a:xfrm>
          <a:off x="0" y="0"/>
          <a:ext cx="0" cy="0"/>
          <a:chOff x="0" y="0"/>
          <a:chExt cx="0" cy="0"/>
        </a:xfrm>
      </p:grpSpPr>
      <p:grpSp>
        <p:nvGrpSpPr>
          <p:cNvPr id="24" name="Google Shape;24;p4"/>
          <p:cNvGrpSpPr/>
          <p:nvPr/>
        </p:nvGrpSpPr>
        <p:grpSpPr>
          <a:xfrm rot="10800000">
            <a:off x="-118" y="-66"/>
            <a:ext cx="18288118" cy="10431728"/>
            <a:chOff x="0" y="-38100"/>
            <a:chExt cx="4816592" cy="2747433"/>
          </a:xfrm>
        </p:grpSpPr>
        <p:sp>
          <p:nvSpPr>
            <p:cNvPr id="25" name="Google Shape;25;p4"/>
            <p:cNvSpPr/>
            <p:nvPr/>
          </p:nvSpPr>
          <p:spPr>
            <a:xfrm>
              <a:off x="0" y="0"/>
              <a:ext cx="4816592" cy="2709333"/>
            </a:xfrm>
            <a:custGeom>
              <a:rect b="b" l="l" r="r" t="t"/>
              <a:pathLst>
                <a:path extrusionOk="0" h="2709333" w="4816592">
                  <a:moveTo>
                    <a:pt x="0" y="0"/>
                  </a:moveTo>
                  <a:lnTo>
                    <a:pt x="4816592" y="0"/>
                  </a:lnTo>
                  <a:lnTo>
                    <a:pt x="4816592" y="2709333"/>
                  </a:lnTo>
                  <a:lnTo>
                    <a:pt x="0" y="2709333"/>
                  </a:lnTo>
                  <a:close/>
                </a:path>
              </a:pathLst>
            </a:custGeom>
            <a:gradFill>
              <a:gsLst>
                <a:gs pos="0">
                  <a:srgbClr val="085CB0"/>
                </a:gs>
                <a:gs pos="100000">
                  <a:srgbClr val="FFDE59"/>
                </a:gs>
              </a:gsLst>
              <a:lin ang="5400012" scaled="0"/>
            </a:gradFill>
            <a:ln>
              <a:noFill/>
            </a:ln>
          </p:spPr>
        </p:sp>
        <p:sp>
          <p:nvSpPr>
            <p:cNvPr id="26" name="Google Shape;26;p4"/>
            <p:cNvSpPr txBox="1"/>
            <p:nvPr/>
          </p:nvSpPr>
          <p:spPr>
            <a:xfrm>
              <a:off x="0" y="-38100"/>
              <a:ext cx="4816500" cy="2747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7" name="Google Shape;27;p4"/>
          <p:cNvSpPr txBox="1"/>
          <p:nvPr>
            <p:ph idx="1" type="body"/>
          </p:nvPr>
        </p:nvSpPr>
        <p:spPr>
          <a:xfrm>
            <a:off x="4380700" y="4684350"/>
            <a:ext cx="8229600" cy="45261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cxnSp>
        <p:nvCxnSpPr>
          <p:cNvPr id="28" name="Google Shape;28;p4"/>
          <p:cNvCxnSpPr/>
          <p:nvPr/>
        </p:nvCxnSpPr>
        <p:spPr>
          <a:xfrm>
            <a:off x="0" y="1336831"/>
            <a:ext cx="18288000" cy="0"/>
          </a:xfrm>
          <a:prstGeom prst="straightConnector1">
            <a:avLst/>
          </a:prstGeom>
          <a:noFill/>
          <a:ln cap="flat" cmpd="sng" w="28575">
            <a:solidFill>
              <a:srgbClr val="000000"/>
            </a:solidFill>
            <a:prstDash val="solid"/>
            <a:round/>
            <a:headEnd len="sm" w="sm" type="none"/>
            <a:tailEnd len="sm" w="sm" type="none"/>
          </a:ln>
        </p:spPr>
      </p:cxnSp>
      <p:sp>
        <p:nvSpPr>
          <p:cNvPr id="29" name="Google Shape;29;p4"/>
          <p:cNvSpPr txBox="1"/>
          <p:nvPr/>
        </p:nvSpPr>
        <p:spPr>
          <a:xfrm>
            <a:off x="13939729" y="553618"/>
            <a:ext cx="8616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B1115"/>
                </a:solidFill>
                <a:latin typeface="Montserrat"/>
                <a:ea typeface="Montserrat"/>
                <a:cs typeface="Montserrat"/>
                <a:sym typeface="Montserrat"/>
              </a:rPr>
              <a:t>SERVICE</a:t>
            </a:r>
            <a:endParaRPr/>
          </a:p>
        </p:txBody>
      </p:sp>
      <p:sp>
        <p:nvSpPr>
          <p:cNvPr id="30" name="Google Shape;30;p4"/>
          <p:cNvSpPr txBox="1"/>
          <p:nvPr/>
        </p:nvSpPr>
        <p:spPr>
          <a:xfrm>
            <a:off x="16320901" y="553618"/>
            <a:ext cx="9753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B1115"/>
                </a:solidFill>
                <a:latin typeface="Montserrat"/>
                <a:ea typeface="Montserrat"/>
                <a:cs typeface="Montserrat"/>
                <a:sym typeface="Montserrat"/>
              </a:rPr>
              <a:t>CONTACT</a:t>
            </a:r>
            <a:endParaRPr/>
          </a:p>
        </p:txBody>
      </p:sp>
      <p:sp>
        <p:nvSpPr>
          <p:cNvPr id="31" name="Google Shape;31;p4"/>
          <p:cNvSpPr txBox="1"/>
          <p:nvPr/>
        </p:nvSpPr>
        <p:spPr>
          <a:xfrm>
            <a:off x="11685804" y="553618"/>
            <a:ext cx="7203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B1115"/>
                </a:solidFill>
                <a:latin typeface="Montserrat"/>
                <a:ea typeface="Montserrat"/>
                <a:cs typeface="Montserrat"/>
                <a:sym typeface="Montserrat"/>
              </a:rPr>
              <a:t>ABOUT</a:t>
            </a:r>
            <a:endParaRPr/>
          </a:p>
        </p:txBody>
      </p:sp>
      <p:sp>
        <p:nvSpPr>
          <p:cNvPr id="32" name="Google Shape;32;p4"/>
          <p:cNvSpPr txBox="1"/>
          <p:nvPr/>
        </p:nvSpPr>
        <p:spPr>
          <a:xfrm>
            <a:off x="9486239" y="553618"/>
            <a:ext cx="6246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B1115"/>
                </a:solidFill>
                <a:latin typeface="Montserrat"/>
                <a:ea typeface="Montserrat"/>
                <a:cs typeface="Montserrat"/>
                <a:sym typeface="Montserrat"/>
              </a:rPr>
              <a:t>HOME</a:t>
            </a:r>
            <a:endParaRPr/>
          </a:p>
        </p:txBody>
      </p:sp>
      <p:sp>
        <p:nvSpPr>
          <p:cNvPr id="33" name="Google Shape;33;p4"/>
          <p:cNvSpPr txBox="1"/>
          <p:nvPr/>
        </p:nvSpPr>
        <p:spPr>
          <a:xfrm>
            <a:off x="1589658" y="640875"/>
            <a:ext cx="583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B1115"/>
                </a:solidFill>
                <a:latin typeface="Montserrat"/>
                <a:ea typeface="Montserrat"/>
                <a:cs typeface="Montserrat"/>
                <a:sym typeface="Montserrat"/>
              </a:rPr>
              <a:t>LOGO</a:t>
            </a:r>
            <a:endParaRPr/>
          </a:p>
        </p:txBody>
      </p:sp>
      <p:sp>
        <p:nvSpPr>
          <p:cNvPr id="34" name="Google Shape;34;p4"/>
          <p:cNvSpPr/>
          <p:nvPr/>
        </p:nvSpPr>
        <p:spPr>
          <a:xfrm>
            <a:off x="949523" y="527158"/>
            <a:ext cx="476107" cy="532233"/>
          </a:xfrm>
          <a:custGeom>
            <a:rect b="b" l="l" r="r" t="t"/>
            <a:pathLst>
              <a:path extrusionOk="0" h="532233" w="476107">
                <a:moveTo>
                  <a:pt x="0" y="0"/>
                </a:moveTo>
                <a:lnTo>
                  <a:pt x="476107" y="0"/>
                </a:lnTo>
                <a:lnTo>
                  <a:pt x="476107" y="532233"/>
                </a:lnTo>
                <a:lnTo>
                  <a:pt x="0" y="532233"/>
                </a:lnTo>
                <a:lnTo>
                  <a:pt x="0" y="0"/>
                </a:lnTo>
                <a:close/>
              </a:path>
            </a:pathLst>
          </a:custGeom>
          <a:blipFill rotWithShape="1">
            <a:blip r:embed="rId2">
              <a:alphaModFix/>
            </a:blip>
            <a:stretch>
              <a:fillRect b="0" l="0" r="0" t="0"/>
            </a:stretch>
          </a:blipFill>
          <a:ln>
            <a:noFill/>
          </a:ln>
        </p:spPr>
      </p:sp>
      <p:sp>
        <p:nvSpPr>
          <p:cNvPr id="35" name="Google Shape;35;p4"/>
          <p:cNvSpPr txBox="1"/>
          <p:nvPr>
            <p:ph type="title"/>
          </p:nvPr>
        </p:nvSpPr>
        <p:spPr>
          <a:xfrm>
            <a:off x="1023275" y="1836250"/>
            <a:ext cx="10185000" cy="1143000"/>
          </a:xfrm>
          <a:prstGeom prst="rect">
            <a:avLst/>
          </a:prstGeom>
          <a:noFill/>
          <a:ln>
            <a:noFill/>
          </a:ln>
        </p:spPr>
        <p:txBody>
          <a:bodyPr anchorCtr="0" anchor="ctr" bIns="45700" lIns="91425" spcFirstLastPara="1" rIns="91425" wrap="square" tIns="45700">
            <a:normAutofit/>
          </a:bodyPr>
          <a:lstStyle>
            <a:lvl1pPr lvl="0" marR="0" rtl="0">
              <a:spcBef>
                <a:spcPts val="0"/>
              </a:spcBef>
              <a:spcAft>
                <a:spcPts val="0"/>
              </a:spcAft>
              <a:buClr>
                <a:schemeClr val="dk1"/>
              </a:buClr>
              <a:buSzPts val="7000"/>
              <a:buFont typeface="Archivo Black"/>
              <a:buNone/>
              <a:defRPr i="0" sz="7000" u="none" cap="none" strike="noStrike">
                <a:solidFill>
                  <a:schemeClr val="dk1"/>
                </a:solidFill>
                <a:latin typeface="Archivo Black"/>
                <a:ea typeface="Archivo Black"/>
                <a:cs typeface="Archivo Black"/>
                <a:sym typeface="Archivo Black"/>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6" name="Shape 36"/>
        <p:cNvGrpSpPr/>
        <p:nvPr/>
      </p:nvGrpSpPr>
      <p:grpSpPr>
        <a:xfrm>
          <a:off x="0" y="0"/>
          <a:ext cx="0" cy="0"/>
          <a:chOff x="0" y="0"/>
          <a:chExt cx="0" cy="0"/>
        </a:xfrm>
      </p:grpSpPr>
      <p:grpSp>
        <p:nvGrpSpPr>
          <p:cNvPr id="37" name="Google Shape;37;p5"/>
          <p:cNvGrpSpPr/>
          <p:nvPr/>
        </p:nvGrpSpPr>
        <p:grpSpPr>
          <a:xfrm rot="10800000">
            <a:off x="-118" y="-66"/>
            <a:ext cx="18288118" cy="10431728"/>
            <a:chOff x="0" y="-38100"/>
            <a:chExt cx="4816592" cy="2747433"/>
          </a:xfrm>
        </p:grpSpPr>
        <p:sp>
          <p:nvSpPr>
            <p:cNvPr id="38" name="Google Shape;38;p5"/>
            <p:cNvSpPr/>
            <p:nvPr/>
          </p:nvSpPr>
          <p:spPr>
            <a:xfrm>
              <a:off x="0" y="0"/>
              <a:ext cx="4816592" cy="2709333"/>
            </a:xfrm>
            <a:custGeom>
              <a:rect b="b" l="l" r="r" t="t"/>
              <a:pathLst>
                <a:path extrusionOk="0" h="2709333" w="4816592">
                  <a:moveTo>
                    <a:pt x="0" y="0"/>
                  </a:moveTo>
                  <a:lnTo>
                    <a:pt x="4816592" y="0"/>
                  </a:lnTo>
                  <a:lnTo>
                    <a:pt x="4816592" y="2709333"/>
                  </a:lnTo>
                  <a:lnTo>
                    <a:pt x="0" y="2709333"/>
                  </a:lnTo>
                  <a:close/>
                </a:path>
              </a:pathLst>
            </a:custGeom>
            <a:gradFill>
              <a:gsLst>
                <a:gs pos="0">
                  <a:srgbClr val="085CB0"/>
                </a:gs>
                <a:gs pos="100000">
                  <a:srgbClr val="FFDE59"/>
                </a:gs>
              </a:gsLst>
              <a:lin ang="5400012" scaled="0"/>
            </a:gradFill>
            <a:ln>
              <a:noFill/>
            </a:ln>
          </p:spPr>
        </p:sp>
        <p:sp>
          <p:nvSpPr>
            <p:cNvPr id="39" name="Google Shape;39;p5"/>
            <p:cNvSpPr txBox="1"/>
            <p:nvPr/>
          </p:nvSpPr>
          <p:spPr>
            <a:xfrm>
              <a:off x="0" y="-38100"/>
              <a:ext cx="4816500" cy="2747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0" name="Google Shape;40;p5"/>
          <p:cNvSpPr txBox="1"/>
          <p:nvPr>
            <p:ph idx="1" type="body"/>
          </p:nvPr>
        </p:nvSpPr>
        <p:spPr>
          <a:xfrm>
            <a:off x="4294463" y="6693563"/>
            <a:ext cx="7772400" cy="1500300"/>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SzPts val="2400"/>
              <a:buNone/>
              <a:defRPr/>
            </a:lvl1pPr>
            <a:lvl2pPr indent="-228600" lvl="1" marL="914400" algn="l">
              <a:spcBef>
                <a:spcPts val="360"/>
              </a:spcBef>
              <a:spcAft>
                <a:spcPts val="0"/>
              </a:spcAft>
              <a:buSzPts val="2400"/>
              <a:buNone/>
              <a:defRPr/>
            </a:lvl2pPr>
            <a:lvl3pPr indent="-228600" lvl="2" marL="1371600" algn="l">
              <a:spcBef>
                <a:spcPts val="320"/>
              </a:spcBef>
              <a:spcAft>
                <a:spcPts val="0"/>
              </a:spcAft>
              <a:buSzPts val="2400"/>
              <a:buNone/>
              <a:defRPr/>
            </a:lvl3pPr>
            <a:lvl4pPr indent="-228600" lvl="3" marL="1828800" algn="l">
              <a:spcBef>
                <a:spcPts val="280"/>
              </a:spcBef>
              <a:spcAft>
                <a:spcPts val="0"/>
              </a:spcAft>
              <a:buSzPts val="2400"/>
              <a:buNone/>
              <a:defRPr/>
            </a:lvl4pPr>
            <a:lvl5pPr indent="-228600" lvl="4" marL="2286000" algn="l">
              <a:spcBef>
                <a:spcPts val="280"/>
              </a:spcBef>
              <a:spcAft>
                <a:spcPts val="0"/>
              </a:spcAft>
              <a:buSzPts val="2400"/>
              <a:buNone/>
              <a:defRPr/>
            </a:lvl5pPr>
            <a:lvl6pPr indent="-228600" lvl="5" marL="2743200" algn="l">
              <a:spcBef>
                <a:spcPts val="280"/>
              </a:spcBef>
              <a:spcAft>
                <a:spcPts val="0"/>
              </a:spcAft>
              <a:buSzPts val="2400"/>
              <a:buNone/>
              <a:defRPr/>
            </a:lvl6pPr>
            <a:lvl7pPr indent="-228600" lvl="6" marL="3200400" algn="l">
              <a:spcBef>
                <a:spcPts val="280"/>
              </a:spcBef>
              <a:spcAft>
                <a:spcPts val="0"/>
              </a:spcAft>
              <a:buSzPts val="2400"/>
              <a:buNone/>
              <a:defRPr/>
            </a:lvl7pPr>
            <a:lvl8pPr indent="-228600" lvl="7" marL="3657600" algn="l">
              <a:spcBef>
                <a:spcPts val="280"/>
              </a:spcBef>
              <a:spcAft>
                <a:spcPts val="0"/>
              </a:spcAft>
              <a:buSzPts val="2400"/>
              <a:buNone/>
              <a:defRPr/>
            </a:lvl8pPr>
            <a:lvl9pPr indent="-228600" lvl="8" marL="4114800" algn="l">
              <a:spcBef>
                <a:spcPts val="280"/>
              </a:spcBef>
              <a:spcAft>
                <a:spcPts val="0"/>
              </a:spcAft>
              <a:buSzPts val="2400"/>
              <a:buNone/>
              <a:defRPr/>
            </a:lvl9pPr>
          </a:lstStyle>
          <a:p/>
        </p:txBody>
      </p:sp>
      <p:cxnSp>
        <p:nvCxnSpPr>
          <p:cNvPr id="41" name="Google Shape;41;p5"/>
          <p:cNvCxnSpPr/>
          <p:nvPr/>
        </p:nvCxnSpPr>
        <p:spPr>
          <a:xfrm>
            <a:off x="0" y="1336831"/>
            <a:ext cx="18288000" cy="0"/>
          </a:xfrm>
          <a:prstGeom prst="straightConnector1">
            <a:avLst/>
          </a:prstGeom>
          <a:noFill/>
          <a:ln cap="flat" cmpd="sng" w="28575">
            <a:solidFill>
              <a:srgbClr val="000000"/>
            </a:solidFill>
            <a:prstDash val="solid"/>
            <a:round/>
            <a:headEnd len="sm" w="sm" type="none"/>
            <a:tailEnd len="sm" w="sm" type="none"/>
          </a:ln>
        </p:spPr>
      </p:cxnSp>
      <p:sp>
        <p:nvSpPr>
          <p:cNvPr id="42" name="Google Shape;42;p5"/>
          <p:cNvSpPr txBox="1"/>
          <p:nvPr/>
        </p:nvSpPr>
        <p:spPr>
          <a:xfrm>
            <a:off x="13939729" y="553618"/>
            <a:ext cx="8616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B1115"/>
                </a:solidFill>
                <a:latin typeface="Montserrat"/>
                <a:ea typeface="Montserrat"/>
                <a:cs typeface="Montserrat"/>
                <a:sym typeface="Montserrat"/>
              </a:rPr>
              <a:t>SERVICE</a:t>
            </a:r>
            <a:endParaRPr/>
          </a:p>
        </p:txBody>
      </p:sp>
      <p:sp>
        <p:nvSpPr>
          <p:cNvPr id="43" name="Google Shape;43;p5"/>
          <p:cNvSpPr txBox="1"/>
          <p:nvPr/>
        </p:nvSpPr>
        <p:spPr>
          <a:xfrm>
            <a:off x="16320901" y="553618"/>
            <a:ext cx="9753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B1115"/>
                </a:solidFill>
                <a:latin typeface="Montserrat"/>
                <a:ea typeface="Montserrat"/>
                <a:cs typeface="Montserrat"/>
                <a:sym typeface="Montserrat"/>
              </a:rPr>
              <a:t>CONTACT</a:t>
            </a:r>
            <a:endParaRPr/>
          </a:p>
        </p:txBody>
      </p:sp>
      <p:sp>
        <p:nvSpPr>
          <p:cNvPr id="44" name="Google Shape;44;p5"/>
          <p:cNvSpPr txBox="1"/>
          <p:nvPr/>
        </p:nvSpPr>
        <p:spPr>
          <a:xfrm>
            <a:off x="11685804" y="553618"/>
            <a:ext cx="7203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B1115"/>
                </a:solidFill>
                <a:latin typeface="Montserrat"/>
                <a:ea typeface="Montserrat"/>
                <a:cs typeface="Montserrat"/>
                <a:sym typeface="Montserrat"/>
              </a:rPr>
              <a:t>ABOUT</a:t>
            </a:r>
            <a:endParaRPr/>
          </a:p>
        </p:txBody>
      </p:sp>
      <p:sp>
        <p:nvSpPr>
          <p:cNvPr id="45" name="Google Shape;45;p5"/>
          <p:cNvSpPr txBox="1"/>
          <p:nvPr/>
        </p:nvSpPr>
        <p:spPr>
          <a:xfrm>
            <a:off x="9486239" y="553618"/>
            <a:ext cx="6246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B1115"/>
                </a:solidFill>
                <a:latin typeface="Montserrat"/>
                <a:ea typeface="Montserrat"/>
                <a:cs typeface="Montserrat"/>
                <a:sym typeface="Montserrat"/>
              </a:rPr>
              <a:t>HOME</a:t>
            </a:r>
            <a:endParaRPr/>
          </a:p>
        </p:txBody>
      </p:sp>
      <p:sp>
        <p:nvSpPr>
          <p:cNvPr id="46" name="Google Shape;46;p5"/>
          <p:cNvSpPr txBox="1"/>
          <p:nvPr/>
        </p:nvSpPr>
        <p:spPr>
          <a:xfrm>
            <a:off x="1589658" y="640875"/>
            <a:ext cx="583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B1115"/>
                </a:solidFill>
                <a:latin typeface="Montserrat"/>
                <a:ea typeface="Montserrat"/>
                <a:cs typeface="Montserrat"/>
                <a:sym typeface="Montserrat"/>
              </a:rPr>
              <a:t>LOGO</a:t>
            </a:r>
            <a:endParaRPr/>
          </a:p>
        </p:txBody>
      </p:sp>
      <p:sp>
        <p:nvSpPr>
          <p:cNvPr id="47" name="Google Shape;47;p5"/>
          <p:cNvSpPr/>
          <p:nvPr/>
        </p:nvSpPr>
        <p:spPr>
          <a:xfrm>
            <a:off x="949523" y="527158"/>
            <a:ext cx="476107" cy="532233"/>
          </a:xfrm>
          <a:custGeom>
            <a:rect b="b" l="l" r="r" t="t"/>
            <a:pathLst>
              <a:path extrusionOk="0" h="532233" w="476107">
                <a:moveTo>
                  <a:pt x="0" y="0"/>
                </a:moveTo>
                <a:lnTo>
                  <a:pt x="476107" y="0"/>
                </a:lnTo>
                <a:lnTo>
                  <a:pt x="476107" y="532233"/>
                </a:lnTo>
                <a:lnTo>
                  <a:pt x="0" y="532233"/>
                </a:lnTo>
                <a:lnTo>
                  <a:pt x="0" y="0"/>
                </a:lnTo>
                <a:close/>
              </a:path>
            </a:pathLst>
          </a:custGeom>
          <a:blipFill rotWithShape="1">
            <a:blip r:embed="rId2">
              <a:alphaModFix/>
            </a:blip>
            <a:stretch>
              <a:fillRect b="0" l="0" r="0" t="0"/>
            </a:stretch>
          </a:blipFill>
          <a:ln>
            <a:noFill/>
          </a:ln>
        </p:spPr>
      </p:sp>
      <p:sp>
        <p:nvSpPr>
          <p:cNvPr id="48" name="Google Shape;48;p5"/>
          <p:cNvSpPr txBox="1"/>
          <p:nvPr>
            <p:ph type="title"/>
          </p:nvPr>
        </p:nvSpPr>
        <p:spPr>
          <a:xfrm>
            <a:off x="1023275" y="1836250"/>
            <a:ext cx="10185000" cy="1143000"/>
          </a:xfrm>
          <a:prstGeom prst="rect">
            <a:avLst/>
          </a:prstGeom>
          <a:noFill/>
          <a:ln>
            <a:noFill/>
          </a:ln>
        </p:spPr>
        <p:txBody>
          <a:bodyPr anchorCtr="0" anchor="ctr" bIns="45700" lIns="91425" spcFirstLastPara="1" rIns="91425" wrap="square" tIns="45700">
            <a:normAutofit/>
          </a:bodyPr>
          <a:lstStyle>
            <a:lvl1pPr lvl="0" marR="0" rtl="0">
              <a:spcBef>
                <a:spcPts val="0"/>
              </a:spcBef>
              <a:spcAft>
                <a:spcPts val="0"/>
              </a:spcAft>
              <a:buClr>
                <a:schemeClr val="dk1"/>
              </a:buClr>
              <a:buSzPts val="7000"/>
              <a:buFont typeface="Archivo Black"/>
              <a:buNone/>
              <a:defRPr i="0" sz="7000" u="none" cap="none" strike="noStrike">
                <a:solidFill>
                  <a:schemeClr val="dk1"/>
                </a:solidFill>
                <a:latin typeface="Archivo Black"/>
                <a:ea typeface="Archivo Black"/>
                <a:cs typeface="Archivo Black"/>
                <a:sym typeface="Archivo Black"/>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pic>
        <p:nvPicPr>
          <p:cNvPr id="49" name="Google Shape;49;p5"/>
          <p:cNvPicPr preferRelativeResize="0"/>
          <p:nvPr/>
        </p:nvPicPr>
        <p:blipFill>
          <a:blip r:embed="rId3">
            <a:alphaModFix/>
          </a:blip>
          <a:stretch>
            <a:fillRect/>
          </a:stretch>
        </p:blipFill>
        <p:spPr>
          <a:xfrm>
            <a:off x="10665776" y="1336825"/>
            <a:ext cx="11086923" cy="8958586"/>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50" name="Shape 50"/>
        <p:cNvGrpSpPr/>
        <p:nvPr/>
      </p:nvGrpSpPr>
      <p:grpSpPr>
        <a:xfrm>
          <a:off x="0" y="0"/>
          <a:ext cx="0" cy="0"/>
          <a:chOff x="0" y="0"/>
          <a:chExt cx="0" cy="0"/>
        </a:xfrm>
      </p:grpSpPr>
      <p:grpSp>
        <p:nvGrpSpPr>
          <p:cNvPr id="51" name="Google Shape;51;p6"/>
          <p:cNvGrpSpPr/>
          <p:nvPr/>
        </p:nvGrpSpPr>
        <p:grpSpPr>
          <a:xfrm rot="10800000">
            <a:off x="-118" y="-66"/>
            <a:ext cx="18288118" cy="10431728"/>
            <a:chOff x="0" y="-38100"/>
            <a:chExt cx="4816592" cy="2747433"/>
          </a:xfrm>
        </p:grpSpPr>
        <p:sp>
          <p:nvSpPr>
            <p:cNvPr id="52" name="Google Shape;52;p6"/>
            <p:cNvSpPr/>
            <p:nvPr/>
          </p:nvSpPr>
          <p:spPr>
            <a:xfrm>
              <a:off x="0" y="0"/>
              <a:ext cx="4816592" cy="2709333"/>
            </a:xfrm>
            <a:custGeom>
              <a:rect b="b" l="l" r="r" t="t"/>
              <a:pathLst>
                <a:path extrusionOk="0" h="2709333" w="4816592">
                  <a:moveTo>
                    <a:pt x="0" y="0"/>
                  </a:moveTo>
                  <a:lnTo>
                    <a:pt x="4816592" y="0"/>
                  </a:lnTo>
                  <a:lnTo>
                    <a:pt x="4816592" y="2709333"/>
                  </a:lnTo>
                  <a:lnTo>
                    <a:pt x="0" y="2709333"/>
                  </a:lnTo>
                  <a:close/>
                </a:path>
              </a:pathLst>
            </a:custGeom>
            <a:gradFill>
              <a:gsLst>
                <a:gs pos="0">
                  <a:srgbClr val="085CB0"/>
                </a:gs>
                <a:gs pos="100000">
                  <a:srgbClr val="FFDE59"/>
                </a:gs>
              </a:gsLst>
              <a:lin ang="5400012" scaled="0"/>
            </a:gradFill>
            <a:ln>
              <a:noFill/>
            </a:ln>
          </p:spPr>
        </p:sp>
        <p:sp>
          <p:nvSpPr>
            <p:cNvPr id="53" name="Google Shape;53;p6"/>
            <p:cNvSpPr txBox="1"/>
            <p:nvPr/>
          </p:nvSpPr>
          <p:spPr>
            <a:xfrm>
              <a:off x="0" y="-38100"/>
              <a:ext cx="4816500" cy="2747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4" name="Google Shape;54;p6"/>
          <p:cNvSpPr txBox="1"/>
          <p:nvPr>
            <p:ph idx="1" type="body"/>
          </p:nvPr>
        </p:nvSpPr>
        <p:spPr>
          <a:xfrm>
            <a:off x="3053325" y="4215900"/>
            <a:ext cx="5496300" cy="4526100"/>
          </a:xfrm>
          <a:prstGeom prst="rect">
            <a:avLst/>
          </a:prstGeom>
          <a:noFill/>
          <a:ln>
            <a:noFill/>
          </a:ln>
        </p:spPr>
        <p:txBody>
          <a:bodyPr anchorCtr="0" anchor="t" bIns="45700" lIns="91425" spcFirstLastPara="1" rIns="91425" wrap="square" tIns="45700">
            <a:normAutofit/>
          </a:bodyPr>
          <a:lstStyle>
            <a:lvl1pPr indent="-381000" lvl="0" marL="457200" algn="l">
              <a:spcBef>
                <a:spcPts val="560"/>
              </a:spcBef>
              <a:spcAft>
                <a:spcPts val="0"/>
              </a:spcAft>
              <a:buClr>
                <a:schemeClr val="dk1"/>
              </a:buClr>
              <a:buSzPts val="2400"/>
              <a:buChar char="•"/>
              <a:defRPr/>
            </a:lvl1pPr>
            <a:lvl2pPr indent="-381000" lvl="1" marL="914400" algn="l">
              <a:spcBef>
                <a:spcPts val="480"/>
              </a:spcBef>
              <a:spcAft>
                <a:spcPts val="0"/>
              </a:spcAft>
              <a:buClr>
                <a:schemeClr val="dk1"/>
              </a:buClr>
              <a:buSzPts val="2400"/>
              <a:buChar char="–"/>
              <a:defRPr/>
            </a:lvl2pPr>
            <a:lvl3pPr indent="-381000" lvl="2" marL="1371600" algn="l">
              <a:spcBef>
                <a:spcPts val="400"/>
              </a:spcBef>
              <a:spcAft>
                <a:spcPts val="0"/>
              </a:spcAft>
              <a:buClr>
                <a:schemeClr val="dk1"/>
              </a:buClr>
              <a:buSzPts val="2400"/>
              <a:buChar char="•"/>
              <a:defRPr/>
            </a:lvl3pPr>
            <a:lvl4pPr indent="-381000" lvl="3" marL="1828800" algn="l">
              <a:spcBef>
                <a:spcPts val="360"/>
              </a:spcBef>
              <a:spcAft>
                <a:spcPts val="0"/>
              </a:spcAft>
              <a:buClr>
                <a:schemeClr val="dk1"/>
              </a:buClr>
              <a:buSzPts val="2400"/>
              <a:buChar char="–"/>
              <a:defRPr/>
            </a:lvl4pPr>
            <a:lvl5pPr indent="-381000" lvl="4" marL="2286000" algn="l">
              <a:spcBef>
                <a:spcPts val="360"/>
              </a:spcBef>
              <a:spcAft>
                <a:spcPts val="0"/>
              </a:spcAft>
              <a:buClr>
                <a:schemeClr val="dk1"/>
              </a:buClr>
              <a:buSzPts val="2400"/>
              <a:buChar char="»"/>
              <a:defRPr/>
            </a:lvl5pPr>
            <a:lvl6pPr indent="-381000" lvl="5" marL="2743200" algn="l">
              <a:spcBef>
                <a:spcPts val="360"/>
              </a:spcBef>
              <a:spcAft>
                <a:spcPts val="0"/>
              </a:spcAft>
              <a:buClr>
                <a:schemeClr val="dk1"/>
              </a:buClr>
              <a:buSzPts val="2400"/>
              <a:buChar char="•"/>
              <a:defRPr/>
            </a:lvl6pPr>
            <a:lvl7pPr indent="-381000" lvl="6" marL="3200400" algn="l">
              <a:spcBef>
                <a:spcPts val="360"/>
              </a:spcBef>
              <a:spcAft>
                <a:spcPts val="0"/>
              </a:spcAft>
              <a:buClr>
                <a:schemeClr val="dk1"/>
              </a:buClr>
              <a:buSzPts val="2400"/>
              <a:buChar char="•"/>
              <a:defRPr/>
            </a:lvl7pPr>
            <a:lvl8pPr indent="-381000" lvl="7" marL="3657600" algn="l">
              <a:spcBef>
                <a:spcPts val="360"/>
              </a:spcBef>
              <a:spcAft>
                <a:spcPts val="0"/>
              </a:spcAft>
              <a:buClr>
                <a:schemeClr val="dk1"/>
              </a:buClr>
              <a:buSzPts val="2400"/>
              <a:buChar char="•"/>
              <a:defRPr/>
            </a:lvl8pPr>
            <a:lvl9pPr indent="-381000" lvl="8" marL="4114800" algn="l">
              <a:spcBef>
                <a:spcPts val="360"/>
              </a:spcBef>
              <a:spcAft>
                <a:spcPts val="0"/>
              </a:spcAft>
              <a:buClr>
                <a:schemeClr val="dk1"/>
              </a:buClr>
              <a:buSzPts val="2400"/>
              <a:buChar char="•"/>
              <a:defRPr/>
            </a:lvl9pPr>
          </a:lstStyle>
          <a:p/>
        </p:txBody>
      </p:sp>
      <p:sp>
        <p:nvSpPr>
          <p:cNvPr id="55" name="Google Shape;55;p6"/>
          <p:cNvSpPr txBox="1"/>
          <p:nvPr>
            <p:ph idx="2" type="body"/>
          </p:nvPr>
        </p:nvSpPr>
        <p:spPr>
          <a:xfrm>
            <a:off x="8757080" y="4215900"/>
            <a:ext cx="5496300" cy="4526100"/>
          </a:xfrm>
          <a:prstGeom prst="rect">
            <a:avLst/>
          </a:prstGeom>
          <a:noFill/>
          <a:ln>
            <a:noFill/>
          </a:ln>
        </p:spPr>
        <p:txBody>
          <a:bodyPr anchorCtr="0" anchor="t" bIns="45700" lIns="91425" spcFirstLastPara="1" rIns="91425" wrap="square" tIns="45700">
            <a:normAutofit/>
          </a:bodyPr>
          <a:lstStyle>
            <a:lvl1pPr indent="-381000" lvl="0" marL="457200" algn="l">
              <a:spcBef>
                <a:spcPts val="560"/>
              </a:spcBef>
              <a:spcAft>
                <a:spcPts val="0"/>
              </a:spcAft>
              <a:buClr>
                <a:schemeClr val="dk1"/>
              </a:buClr>
              <a:buSzPts val="2400"/>
              <a:buChar char="•"/>
              <a:defRPr/>
            </a:lvl1pPr>
            <a:lvl2pPr indent="-381000" lvl="1" marL="914400" algn="l">
              <a:spcBef>
                <a:spcPts val="480"/>
              </a:spcBef>
              <a:spcAft>
                <a:spcPts val="0"/>
              </a:spcAft>
              <a:buClr>
                <a:schemeClr val="dk1"/>
              </a:buClr>
              <a:buSzPts val="2400"/>
              <a:buChar char="–"/>
              <a:defRPr/>
            </a:lvl2pPr>
            <a:lvl3pPr indent="-381000" lvl="2" marL="1371600" algn="l">
              <a:spcBef>
                <a:spcPts val="400"/>
              </a:spcBef>
              <a:spcAft>
                <a:spcPts val="0"/>
              </a:spcAft>
              <a:buClr>
                <a:schemeClr val="dk1"/>
              </a:buClr>
              <a:buSzPts val="2400"/>
              <a:buChar char="•"/>
              <a:defRPr/>
            </a:lvl3pPr>
            <a:lvl4pPr indent="-381000" lvl="3" marL="1828800" algn="l">
              <a:spcBef>
                <a:spcPts val="360"/>
              </a:spcBef>
              <a:spcAft>
                <a:spcPts val="0"/>
              </a:spcAft>
              <a:buClr>
                <a:schemeClr val="dk1"/>
              </a:buClr>
              <a:buSzPts val="2400"/>
              <a:buChar char="–"/>
              <a:defRPr/>
            </a:lvl4pPr>
            <a:lvl5pPr indent="-381000" lvl="4" marL="2286000" algn="l">
              <a:spcBef>
                <a:spcPts val="360"/>
              </a:spcBef>
              <a:spcAft>
                <a:spcPts val="0"/>
              </a:spcAft>
              <a:buClr>
                <a:schemeClr val="dk1"/>
              </a:buClr>
              <a:buSzPts val="2400"/>
              <a:buChar char="»"/>
              <a:defRPr/>
            </a:lvl5pPr>
            <a:lvl6pPr indent="-381000" lvl="5" marL="2743200" algn="l">
              <a:spcBef>
                <a:spcPts val="360"/>
              </a:spcBef>
              <a:spcAft>
                <a:spcPts val="0"/>
              </a:spcAft>
              <a:buClr>
                <a:schemeClr val="dk1"/>
              </a:buClr>
              <a:buSzPts val="2400"/>
              <a:buChar char="•"/>
              <a:defRPr/>
            </a:lvl6pPr>
            <a:lvl7pPr indent="-381000" lvl="6" marL="3200400" algn="l">
              <a:spcBef>
                <a:spcPts val="360"/>
              </a:spcBef>
              <a:spcAft>
                <a:spcPts val="0"/>
              </a:spcAft>
              <a:buClr>
                <a:schemeClr val="dk1"/>
              </a:buClr>
              <a:buSzPts val="2400"/>
              <a:buChar char="•"/>
              <a:defRPr/>
            </a:lvl7pPr>
            <a:lvl8pPr indent="-381000" lvl="7" marL="3657600" algn="l">
              <a:spcBef>
                <a:spcPts val="360"/>
              </a:spcBef>
              <a:spcAft>
                <a:spcPts val="0"/>
              </a:spcAft>
              <a:buClr>
                <a:schemeClr val="dk1"/>
              </a:buClr>
              <a:buSzPts val="2400"/>
              <a:buChar char="•"/>
              <a:defRPr/>
            </a:lvl8pPr>
            <a:lvl9pPr indent="-381000" lvl="8" marL="4114800" algn="l">
              <a:spcBef>
                <a:spcPts val="360"/>
              </a:spcBef>
              <a:spcAft>
                <a:spcPts val="0"/>
              </a:spcAft>
              <a:buClr>
                <a:schemeClr val="dk1"/>
              </a:buClr>
              <a:buSzPts val="2400"/>
              <a:buChar char="•"/>
              <a:defRPr/>
            </a:lvl9pPr>
          </a:lstStyle>
          <a:p/>
        </p:txBody>
      </p:sp>
      <p:cxnSp>
        <p:nvCxnSpPr>
          <p:cNvPr id="56" name="Google Shape;56;p6"/>
          <p:cNvCxnSpPr/>
          <p:nvPr/>
        </p:nvCxnSpPr>
        <p:spPr>
          <a:xfrm>
            <a:off x="0" y="1336831"/>
            <a:ext cx="18288000" cy="0"/>
          </a:xfrm>
          <a:prstGeom prst="straightConnector1">
            <a:avLst/>
          </a:prstGeom>
          <a:noFill/>
          <a:ln cap="flat" cmpd="sng" w="28575">
            <a:solidFill>
              <a:srgbClr val="000000"/>
            </a:solidFill>
            <a:prstDash val="solid"/>
            <a:round/>
            <a:headEnd len="sm" w="sm" type="none"/>
            <a:tailEnd len="sm" w="sm" type="none"/>
          </a:ln>
        </p:spPr>
      </p:cxnSp>
      <p:sp>
        <p:nvSpPr>
          <p:cNvPr id="57" name="Google Shape;57;p6"/>
          <p:cNvSpPr txBox="1"/>
          <p:nvPr/>
        </p:nvSpPr>
        <p:spPr>
          <a:xfrm>
            <a:off x="13939729" y="553618"/>
            <a:ext cx="8616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B1115"/>
                </a:solidFill>
                <a:latin typeface="Montserrat"/>
                <a:ea typeface="Montserrat"/>
                <a:cs typeface="Montserrat"/>
                <a:sym typeface="Montserrat"/>
              </a:rPr>
              <a:t>SERVICE</a:t>
            </a:r>
            <a:endParaRPr/>
          </a:p>
        </p:txBody>
      </p:sp>
      <p:sp>
        <p:nvSpPr>
          <p:cNvPr id="58" name="Google Shape;58;p6"/>
          <p:cNvSpPr txBox="1"/>
          <p:nvPr/>
        </p:nvSpPr>
        <p:spPr>
          <a:xfrm>
            <a:off x="16320901" y="553618"/>
            <a:ext cx="9753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B1115"/>
                </a:solidFill>
                <a:latin typeface="Montserrat"/>
                <a:ea typeface="Montserrat"/>
                <a:cs typeface="Montserrat"/>
                <a:sym typeface="Montserrat"/>
              </a:rPr>
              <a:t>CONTACT</a:t>
            </a:r>
            <a:endParaRPr/>
          </a:p>
        </p:txBody>
      </p:sp>
      <p:sp>
        <p:nvSpPr>
          <p:cNvPr id="59" name="Google Shape;59;p6"/>
          <p:cNvSpPr txBox="1"/>
          <p:nvPr/>
        </p:nvSpPr>
        <p:spPr>
          <a:xfrm>
            <a:off x="11685804" y="553618"/>
            <a:ext cx="7203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B1115"/>
                </a:solidFill>
                <a:latin typeface="Montserrat"/>
                <a:ea typeface="Montserrat"/>
                <a:cs typeface="Montserrat"/>
                <a:sym typeface="Montserrat"/>
              </a:rPr>
              <a:t>ABOUT</a:t>
            </a:r>
            <a:endParaRPr/>
          </a:p>
        </p:txBody>
      </p:sp>
      <p:sp>
        <p:nvSpPr>
          <p:cNvPr id="60" name="Google Shape;60;p6"/>
          <p:cNvSpPr txBox="1"/>
          <p:nvPr/>
        </p:nvSpPr>
        <p:spPr>
          <a:xfrm>
            <a:off x="9486239" y="553618"/>
            <a:ext cx="6246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B1115"/>
                </a:solidFill>
                <a:latin typeface="Montserrat"/>
                <a:ea typeface="Montserrat"/>
                <a:cs typeface="Montserrat"/>
                <a:sym typeface="Montserrat"/>
              </a:rPr>
              <a:t>HOME</a:t>
            </a:r>
            <a:endParaRPr/>
          </a:p>
        </p:txBody>
      </p:sp>
      <p:sp>
        <p:nvSpPr>
          <p:cNvPr id="61" name="Google Shape;61;p6"/>
          <p:cNvSpPr txBox="1"/>
          <p:nvPr/>
        </p:nvSpPr>
        <p:spPr>
          <a:xfrm>
            <a:off x="1589658" y="640875"/>
            <a:ext cx="583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B1115"/>
                </a:solidFill>
                <a:latin typeface="Montserrat"/>
                <a:ea typeface="Montserrat"/>
                <a:cs typeface="Montserrat"/>
                <a:sym typeface="Montserrat"/>
              </a:rPr>
              <a:t>LOGO</a:t>
            </a:r>
            <a:endParaRPr/>
          </a:p>
        </p:txBody>
      </p:sp>
      <p:sp>
        <p:nvSpPr>
          <p:cNvPr id="62" name="Google Shape;62;p6"/>
          <p:cNvSpPr/>
          <p:nvPr/>
        </p:nvSpPr>
        <p:spPr>
          <a:xfrm>
            <a:off x="949523" y="527158"/>
            <a:ext cx="476107" cy="532233"/>
          </a:xfrm>
          <a:custGeom>
            <a:rect b="b" l="l" r="r" t="t"/>
            <a:pathLst>
              <a:path extrusionOk="0" h="532233" w="476107">
                <a:moveTo>
                  <a:pt x="0" y="0"/>
                </a:moveTo>
                <a:lnTo>
                  <a:pt x="476107" y="0"/>
                </a:lnTo>
                <a:lnTo>
                  <a:pt x="476107" y="532233"/>
                </a:lnTo>
                <a:lnTo>
                  <a:pt x="0" y="532233"/>
                </a:lnTo>
                <a:lnTo>
                  <a:pt x="0" y="0"/>
                </a:lnTo>
                <a:close/>
              </a:path>
            </a:pathLst>
          </a:custGeom>
          <a:blipFill rotWithShape="1">
            <a:blip r:embed="rId2">
              <a:alphaModFix/>
            </a:blip>
            <a:stretch>
              <a:fillRect b="0" l="0" r="0" t="0"/>
            </a:stretch>
          </a:blipFill>
          <a:ln>
            <a:noFill/>
          </a:ln>
        </p:spPr>
      </p:sp>
      <p:sp>
        <p:nvSpPr>
          <p:cNvPr id="63" name="Google Shape;63;p6"/>
          <p:cNvSpPr txBox="1"/>
          <p:nvPr>
            <p:ph type="title"/>
          </p:nvPr>
        </p:nvSpPr>
        <p:spPr>
          <a:xfrm>
            <a:off x="1023275" y="1836250"/>
            <a:ext cx="10185000" cy="1143000"/>
          </a:xfrm>
          <a:prstGeom prst="rect">
            <a:avLst/>
          </a:prstGeom>
          <a:noFill/>
          <a:ln>
            <a:noFill/>
          </a:ln>
        </p:spPr>
        <p:txBody>
          <a:bodyPr anchorCtr="0" anchor="ctr" bIns="45700" lIns="91425" spcFirstLastPara="1" rIns="91425" wrap="square" tIns="45700">
            <a:normAutofit/>
          </a:bodyPr>
          <a:lstStyle>
            <a:lvl1pPr lvl="0" marR="0" rtl="0">
              <a:spcBef>
                <a:spcPts val="0"/>
              </a:spcBef>
              <a:spcAft>
                <a:spcPts val="0"/>
              </a:spcAft>
              <a:buClr>
                <a:schemeClr val="dk1"/>
              </a:buClr>
              <a:buSzPts val="7000"/>
              <a:buFont typeface="Archivo Black"/>
              <a:buNone/>
              <a:defRPr i="0" sz="7000" u="none" cap="none" strike="noStrike">
                <a:solidFill>
                  <a:schemeClr val="dk1"/>
                </a:solidFill>
                <a:latin typeface="Archivo Black"/>
                <a:ea typeface="Archivo Black"/>
                <a:cs typeface="Archivo Black"/>
                <a:sym typeface="Archivo Black"/>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pic>
        <p:nvPicPr>
          <p:cNvPr id="64" name="Google Shape;64;p6"/>
          <p:cNvPicPr preferRelativeResize="0"/>
          <p:nvPr/>
        </p:nvPicPr>
        <p:blipFill>
          <a:blip r:embed="rId3">
            <a:alphaModFix/>
          </a:blip>
          <a:stretch>
            <a:fillRect/>
          </a:stretch>
        </p:blipFill>
        <p:spPr>
          <a:xfrm>
            <a:off x="16989349" y="1853326"/>
            <a:ext cx="6016050" cy="9437746"/>
          </a:xfrm>
          <a:prstGeom prst="rect">
            <a:avLst/>
          </a:prstGeom>
          <a:noFill/>
          <a:ln>
            <a:noFill/>
          </a:ln>
        </p:spPr>
      </p:pic>
      <p:pic>
        <p:nvPicPr>
          <p:cNvPr id="65" name="Google Shape;65;p6"/>
          <p:cNvPicPr preferRelativeResize="0"/>
          <p:nvPr/>
        </p:nvPicPr>
        <p:blipFill>
          <a:blip r:embed="rId4">
            <a:alphaModFix/>
          </a:blip>
          <a:stretch>
            <a:fillRect/>
          </a:stretch>
        </p:blipFill>
        <p:spPr>
          <a:xfrm>
            <a:off x="-5244625" y="2649440"/>
            <a:ext cx="6753725" cy="430946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66" name="Shape 66"/>
        <p:cNvGrpSpPr/>
        <p:nvPr/>
      </p:nvGrpSpPr>
      <p:grpSpPr>
        <a:xfrm>
          <a:off x="0" y="0"/>
          <a:ext cx="0" cy="0"/>
          <a:chOff x="0" y="0"/>
          <a:chExt cx="0" cy="0"/>
        </a:xfrm>
      </p:grpSpPr>
      <p:grpSp>
        <p:nvGrpSpPr>
          <p:cNvPr id="67" name="Google Shape;67;p7"/>
          <p:cNvGrpSpPr/>
          <p:nvPr/>
        </p:nvGrpSpPr>
        <p:grpSpPr>
          <a:xfrm rot="10800000">
            <a:off x="-118" y="-66"/>
            <a:ext cx="18288118" cy="10431728"/>
            <a:chOff x="0" y="-38100"/>
            <a:chExt cx="4816592" cy="2747433"/>
          </a:xfrm>
        </p:grpSpPr>
        <p:sp>
          <p:nvSpPr>
            <p:cNvPr id="68" name="Google Shape;68;p7"/>
            <p:cNvSpPr/>
            <p:nvPr/>
          </p:nvSpPr>
          <p:spPr>
            <a:xfrm>
              <a:off x="0" y="0"/>
              <a:ext cx="4816592" cy="2709333"/>
            </a:xfrm>
            <a:custGeom>
              <a:rect b="b" l="l" r="r" t="t"/>
              <a:pathLst>
                <a:path extrusionOk="0" h="2709333" w="4816592">
                  <a:moveTo>
                    <a:pt x="0" y="0"/>
                  </a:moveTo>
                  <a:lnTo>
                    <a:pt x="4816592" y="0"/>
                  </a:lnTo>
                  <a:lnTo>
                    <a:pt x="4816592" y="2709333"/>
                  </a:lnTo>
                  <a:lnTo>
                    <a:pt x="0" y="2709333"/>
                  </a:lnTo>
                  <a:close/>
                </a:path>
              </a:pathLst>
            </a:custGeom>
            <a:gradFill>
              <a:gsLst>
                <a:gs pos="0">
                  <a:srgbClr val="085CB0"/>
                </a:gs>
                <a:gs pos="100000">
                  <a:srgbClr val="FFDE59"/>
                </a:gs>
              </a:gsLst>
              <a:lin ang="5400012" scaled="0"/>
            </a:gradFill>
            <a:ln>
              <a:noFill/>
            </a:ln>
          </p:spPr>
        </p:sp>
        <p:sp>
          <p:nvSpPr>
            <p:cNvPr id="69" name="Google Shape;69;p7"/>
            <p:cNvSpPr txBox="1"/>
            <p:nvPr/>
          </p:nvSpPr>
          <p:spPr>
            <a:xfrm>
              <a:off x="0" y="-38100"/>
              <a:ext cx="4816500" cy="2747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0" name="Google Shape;70;p7"/>
          <p:cNvSpPr txBox="1"/>
          <p:nvPr>
            <p:ph idx="1" type="body"/>
          </p:nvPr>
        </p:nvSpPr>
        <p:spPr>
          <a:xfrm>
            <a:off x="3205175" y="4653900"/>
            <a:ext cx="5040300" cy="3951300"/>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a:lvl1pPr>
            <a:lvl2pPr indent="-381000" lvl="1" marL="914400" algn="l">
              <a:spcBef>
                <a:spcPts val="400"/>
              </a:spcBef>
              <a:spcAft>
                <a:spcPts val="0"/>
              </a:spcAft>
              <a:buClr>
                <a:schemeClr val="dk1"/>
              </a:buClr>
              <a:buSzPts val="2400"/>
              <a:buChar char="–"/>
              <a:defRPr/>
            </a:lvl2pPr>
            <a:lvl3pPr indent="-381000" lvl="2" marL="1371600" algn="l">
              <a:spcBef>
                <a:spcPts val="360"/>
              </a:spcBef>
              <a:spcAft>
                <a:spcPts val="0"/>
              </a:spcAft>
              <a:buClr>
                <a:schemeClr val="dk1"/>
              </a:buClr>
              <a:buSzPts val="2400"/>
              <a:buChar char="•"/>
              <a:defRPr/>
            </a:lvl3pPr>
            <a:lvl4pPr indent="-381000" lvl="3" marL="1828800" algn="l">
              <a:spcBef>
                <a:spcPts val="320"/>
              </a:spcBef>
              <a:spcAft>
                <a:spcPts val="0"/>
              </a:spcAft>
              <a:buClr>
                <a:schemeClr val="dk1"/>
              </a:buClr>
              <a:buSzPts val="2400"/>
              <a:buChar char="–"/>
              <a:defRPr/>
            </a:lvl4pPr>
            <a:lvl5pPr indent="-381000" lvl="4" marL="2286000" algn="l">
              <a:spcBef>
                <a:spcPts val="320"/>
              </a:spcBef>
              <a:spcAft>
                <a:spcPts val="0"/>
              </a:spcAft>
              <a:buClr>
                <a:schemeClr val="dk1"/>
              </a:buClr>
              <a:buSzPts val="2400"/>
              <a:buChar char="»"/>
              <a:defRPr/>
            </a:lvl5pPr>
            <a:lvl6pPr indent="-381000" lvl="5" marL="2743200" algn="l">
              <a:spcBef>
                <a:spcPts val="320"/>
              </a:spcBef>
              <a:spcAft>
                <a:spcPts val="0"/>
              </a:spcAft>
              <a:buClr>
                <a:schemeClr val="dk1"/>
              </a:buClr>
              <a:buSzPts val="2400"/>
              <a:buChar char="•"/>
              <a:defRPr/>
            </a:lvl6pPr>
            <a:lvl7pPr indent="-381000" lvl="6" marL="3200400" algn="l">
              <a:spcBef>
                <a:spcPts val="320"/>
              </a:spcBef>
              <a:spcAft>
                <a:spcPts val="0"/>
              </a:spcAft>
              <a:buClr>
                <a:schemeClr val="dk1"/>
              </a:buClr>
              <a:buSzPts val="2400"/>
              <a:buChar char="•"/>
              <a:defRPr/>
            </a:lvl7pPr>
            <a:lvl8pPr indent="-381000" lvl="7" marL="3657600" algn="l">
              <a:spcBef>
                <a:spcPts val="320"/>
              </a:spcBef>
              <a:spcAft>
                <a:spcPts val="0"/>
              </a:spcAft>
              <a:buClr>
                <a:schemeClr val="dk1"/>
              </a:buClr>
              <a:buSzPts val="2400"/>
              <a:buChar char="•"/>
              <a:defRPr/>
            </a:lvl8pPr>
            <a:lvl9pPr indent="-381000" lvl="8" marL="4114800" algn="l">
              <a:spcBef>
                <a:spcPts val="320"/>
              </a:spcBef>
              <a:spcAft>
                <a:spcPts val="0"/>
              </a:spcAft>
              <a:buClr>
                <a:schemeClr val="dk1"/>
              </a:buClr>
              <a:buSzPts val="2400"/>
              <a:buChar char="•"/>
              <a:defRPr/>
            </a:lvl9pPr>
          </a:lstStyle>
          <a:p/>
        </p:txBody>
      </p:sp>
      <p:sp>
        <p:nvSpPr>
          <p:cNvPr id="71" name="Google Shape;71;p7"/>
          <p:cNvSpPr txBox="1"/>
          <p:nvPr>
            <p:ph idx="2" type="body"/>
          </p:nvPr>
        </p:nvSpPr>
        <p:spPr>
          <a:xfrm>
            <a:off x="8429870" y="4653900"/>
            <a:ext cx="5042700" cy="3951300"/>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a:lvl1pPr>
            <a:lvl2pPr indent="-381000" lvl="1" marL="914400" algn="l">
              <a:spcBef>
                <a:spcPts val="400"/>
              </a:spcBef>
              <a:spcAft>
                <a:spcPts val="0"/>
              </a:spcAft>
              <a:buClr>
                <a:schemeClr val="dk1"/>
              </a:buClr>
              <a:buSzPts val="2400"/>
              <a:buChar char="–"/>
              <a:defRPr/>
            </a:lvl2pPr>
            <a:lvl3pPr indent="-381000" lvl="2" marL="1371600" algn="l">
              <a:spcBef>
                <a:spcPts val="360"/>
              </a:spcBef>
              <a:spcAft>
                <a:spcPts val="0"/>
              </a:spcAft>
              <a:buClr>
                <a:schemeClr val="dk1"/>
              </a:buClr>
              <a:buSzPts val="2400"/>
              <a:buChar char="•"/>
              <a:defRPr/>
            </a:lvl3pPr>
            <a:lvl4pPr indent="-381000" lvl="3" marL="1828800" algn="l">
              <a:spcBef>
                <a:spcPts val="320"/>
              </a:spcBef>
              <a:spcAft>
                <a:spcPts val="0"/>
              </a:spcAft>
              <a:buClr>
                <a:schemeClr val="dk1"/>
              </a:buClr>
              <a:buSzPts val="2400"/>
              <a:buChar char="–"/>
              <a:defRPr/>
            </a:lvl4pPr>
            <a:lvl5pPr indent="-381000" lvl="4" marL="2286000" algn="l">
              <a:spcBef>
                <a:spcPts val="320"/>
              </a:spcBef>
              <a:spcAft>
                <a:spcPts val="0"/>
              </a:spcAft>
              <a:buClr>
                <a:schemeClr val="dk1"/>
              </a:buClr>
              <a:buSzPts val="2400"/>
              <a:buChar char="»"/>
              <a:defRPr/>
            </a:lvl5pPr>
            <a:lvl6pPr indent="-381000" lvl="5" marL="2743200" algn="l">
              <a:spcBef>
                <a:spcPts val="320"/>
              </a:spcBef>
              <a:spcAft>
                <a:spcPts val="0"/>
              </a:spcAft>
              <a:buClr>
                <a:schemeClr val="dk1"/>
              </a:buClr>
              <a:buSzPts val="2400"/>
              <a:buChar char="•"/>
              <a:defRPr/>
            </a:lvl6pPr>
            <a:lvl7pPr indent="-381000" lvl="6" marL="3200400" algn="l">
              <a:spcBef>
                <a:spcPts val="320"/>
              </a:spcBef>
              <a:spcAft>
                <a:spcPts val="0"/>
              </a:spcAft>
              <a:buClr>
                <a:schemeClr val="dk1"/>
              </a:buClr>
              <a:buSzPts val="2400"/>
              <a:buChar char="•"/>
              <a:defRPr/>
            </a:lvl7pPr>
            <a:lvl8pPr indent="-381000" lvl="7" marL="3657600" algn="l">
              <a:spcBef>
                <a:spcPts val="320"/>
              </a:spcBef>
              <a:spcAft>
                <a:spcPts val="0"/>
              </a:spcAft>
              <a:buClr>
                <a:schemeClr val="dk1"/>
              </a:buClr>
              <a:buSzPts val="2400"/>
              <a:buChar char="•"/>
              <a:defRPr/>
            </a:lvl8pPr>
            <a:lvl9pPr indent="-381000" lvl="8" marL="4114800" algn="l">
              <a:spcBef>
                <a:spcPts val="320"/>
              </a:spcBef>
              <a:spcAft>
                <a:spcPts val="0"/>
              </a:spcAft>
              <a:buClr>
                <a:schemeClr val="dk1"/>
              </a:buClr>
              <a:buSzPts val="2400"/>
              <a:buChar char="•"/>
              <a:defRPr/>
            </a:lvl9pPr>
          </a:lstStyle>
          <a:p/>
        </p:txBody>
      </p:sp>
      <p:cxnSp>
        <p:nvCxnSpPr>
          <p:cNvPr id="72" name="Google Shape;72;p7"/>
          <p:cNvCxnSpPr/>
          <p:nvPr/>
        </p:nvCxnSpPr>
        <p:spPr>
          <a:xfrm>
            <a:off x="0" y="1336831"/>
            <a:ext cx="18288000" cy="0"/>
          </a:xfrm>
          <a:prstGeom prst="straightConnector1">
            <a:avLst/>
          </a:prstGeom>
          <a:noFill/>
          <a:ln cap="flat" cmpd="sng" w="28575">
            <a:solidFill>
              <a:srgbClr val="000000"/>
            </a:solidFill>
            <a:prstDash val="solid"/>
            <a:round/>
            <a:headEnd len="sm" w="sm" type="none"/>
            <a:tailEnd len="sm" w="sm" type="none"/>
          </a:ln>
        </p:spPr>
      </p:cxnSp>
      <p:sp>
        <p:nvSpPr>
          <p:cNvPr id="73" name="Google Shape;73;p7"/>
          <p:cNvSpPr txBox="1"/>
          <p:nvPr/>
        </p:nvSpPr>
        <p:spPr>
          <a:xfrm>
            <a:off x="13939729" y="553618"/>
            <a:ext cx="8616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B1115"/>
                </a:solidFill>
                <a:latin typeface="Montserrat"/>
                <a:ea typeface="Montserrat"/>
                <a:cs typeface="Montserrat"/>
                <a:sym typeface="Montserrat"/>
              </a:rPr>
              <a:t>SERVICE</a:t>
            </a:r>
            <a:endParaRPr/>
          </a:p>
        </p:txBody>
      </p:sp>
      <p:sp>
        <p:nvSpPr>
          <p:cNvPr id="74" name="Google Shape;74;p7"/>
          <p:cNvSpPr txBox="1"/>
          <p:nvPr/>
        </p:nvSpPr>
        <p:spPr>
          <a:xfrm>
            <a:off x="16320901" y="553618"/>
            <a:ext cx="9753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B1115"/>
                </a:solidFill>
                <a:latin typeface="Montserrat"/>
                <a:ea typeface="Montserrat"/>
                <a:cs typeface="Montserrat"/>
                <a:sym typeface="Montserrat"/>
              </a:rPr>
              <a:t>CONTACT</a:t>
            </a:r>
            <a:endParaRPr/>
          </a:p>
        </p:txBody>
      </p:sp>
      <p:sp>
        <p:nvSpPr>
          <p:cNvPr id="75" name="Google Shape;75;p7"/>
          <p:cNvSpPr txBox="1"/>
          <p:nvPr/>
        </p:nvSpPr>
        <p:spPr>
          <a:xfrm>
            <a:off x="11685804" y="553618"/>
            <a:ext cx="7203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B1115"/>
                </a:solidFill>
                <a:latin typeface="Montserrat"/>
                <a:ea typeface="Montserrat"/>
                <a:cs typeface="Montserrat"/>
                <a:sym typeface="Montserrat"/>
              </a:rPr>
              <a:t>ABOUT</a:t>
            </a:r>
            <a:endParaRPr/>
          </a:p>
        </p:txBody>
      </p:sp>
      <p:sp>
        <p:nvSpPr>
          <p:cNvPr id="76" name="Google Shape;76;p7"/>
          <p:cNvSpPr txBox="1"/>
          <p:nvPr/>
        </p:nvSpPr>
        <p:spPr>
          <a:xfrm>
            <a:off x="9486239" y="553618"/>
            <a:ext cx="6246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B1115"/>
                </a:solidFill>
                <a:latin typeface="Montserrat"/>
                <a:ea typeface="Montserrat"/>
                <a:cs typeface="Montserrat"/>
                <a:sym typeface="Montserrat"/>
              </a:rPr>
              <a:t>HOME</a:t>
            </a:r>
            <a:endParaRPr/>
          </a:p>
        </p:txBody>
      </p:sp>
      <p:sp>
        <p:nvSpPr>
          <p:cNvPr id="77" name="Google Shape;77;p7"/>
          <p:cNvSpPr txBox="1"/>
          <p:nvPr/>
        </p:nvSpPr>
        <p:spPr>
          <a:xfrm>
            <a:off x="1589658" y="640875"/>
            <a:ext cx="583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B1115"/>
                </a:solidFill>
                <a:latin typeface="Montserrat"/>
                <a:ea typeface="Montserrat"/>
                <a:cs typeface="Montserrat"/>
                <a:sym typeface="Montserrat"/>
              </a:rPr>
              <a:t>LOGO</a:t>
            </a:r>
            <a:endParaRPr/>
          </a:p>
        </p:txBody>
      </p:sp>
      <p:sp>
        <p:nvSpPr>
          <p:cNvPr id="78" name="Google Shape;78;p7"/>
          <p:cNvSpPr/>
          <p:nvPr/>
        </p:nvSpPr>
        <p:spPr>
          <a:xfrm>
            <a:off x="949523" y="527158"/>
            <a:ext cx="476107" cy="532233"/>
          </a:xfrm>
          <a:custGeom>
            <a:rect b="b" l="l" r="r" t="t"/>
            <a:pathLst>
              <a:path extrusionOk="0" h="532233" w="476107">
                <a:moveTo>
                  <a:pt x="0" y="0"/>
                </a:moveTo>
                <a:lnTo>
                  <a:pt x="476107" y="0"/>
                </a:lnTo>
                <a:lnTo>
                  <a:pt x="476107" y="532233"/>
                </a:lnTo>
                <a:lnTo>
                  <a:pt x="0" y="532233"/>
                </a:lnTo>
                <a:lnTo>
                  <a:pt x="0" y="0"/>
                </a:lnTo>
                <a:close/>
              </a:path>
            </a:pathLst>
          </a:custGeom>
          <a:blipFill rotWithShape="1">
            <a:blip r:embed="rId2">
              <a:alphaModFix/>
            </a:blip>
            <a:stretch>
              <a:fillRect b="0" l="0" r="0" t="0"/>
            </a:stretch>
          </a:blipFill>
          <a:ln>
            <a:noFill/>
          </a:ln>
        </p:spPr>
      </p:sp>
      <p:sp>
        <p:nvSpPr>
          <p:cNvPr id="79" name="Google Shape;79;p7"/>
          <p:cNvSpPr txBox="1"/>
          <p:nvPr>
            <p:ph type="title"/>
          </p:nvPr>
        </p:nvSpPr>
        <p:spPr>
          <a:xfrm>
            <a:off x="1023275" y="1836250"/>
            <a:ext cx="10185000" cy="1143000"/>
          </a:xfrm>
          <a:prstGeom prst="rect">
            <a:avLst/>
          </a:prstGeom>
          <a:noFill/>
          <a:ln>
            <a:noFill/>
          </a:ln>
        </p:spPr>
        <p:txBody>
          <a:bodyPr anchorCtr="0" anchor="ctr" bIns="45700" lIns="91425" spcFirstLastPara="1" rIns="91425" wrap="square" tIns="45700">
            <a:normAutofit/>
          </a:bodyPr>
          <a:lstStyle>
            <a:lvl1pPr lvl="0" marR="0" rtl="0">
              <a:spcBef>
                <a:spcPts val="0"/>
              </a:spcBef>
              <a:spcAft>
                <a:spcPts val="0"/>
              </a:spcAft>
              <a:buClr>
                <a:schemeClr val="dk1"/>
              </a:buClr>
              <a:buSzPts val="7000"/>
              <a:buFont typeface="Archivo Black"/>
              <a:buNone/>
              <a:defRPr i="0" sz="7000" u="none" cap="none" strike="noStrike">
                <a:solidFill>
                  <a:schemeClr val="dk1"/>
                </a:solidFill>
                <a:latin typeface="Archivo Black"/>
                <a:ea typeface="Archivo Black"/>
                <a:cs typeface="Archivo Black"/>
                <a:sym typeface="Archivo Black"/>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80" name="Shape 80"/>
        <p:cNvGrpSpPr/>
        <p:nvPr/>
      </p:nvGrpSpPr>
      <p:grpSpPr>
        <a:xfrm>
          <a:off x="0" y="0"/>
          <a:ext cx="0" cy="0"/>
          <a:chOff x="0" y="0"/>
          <a:chExt cx="0" cy="0"/>
        </a:xfrm>
      </p:grpSpPr>
      <p:grpSp>
        <p:nvGrpSpPr>
          <p:cNvPr id="81" name="Google Shape;81;p8"/>
          <p:cNvGrpSpPr/>
          <p:nvPr/>
        </p:nvGrpSpPr>
        <p:grpSpPr>
          <a:xfrm rot="10800000">
            <a:off x="-118" y="-66"/>
            <a:ext cx="18288118" cy="10431728"/>
            <a:chOff x="0" y="-38100"/>
            <a:chExt cx="4816592" cy="2747433"/>
          </a:xfrm>
        </p:grpSpPr>
        <p:sp>
          <p:nvSpPr>
            <p:cNvPr id="82" name="Google Shape;82;p8"/>
            <p:cNvSpPr/>
            <p:nvPr/>
          </p:nvSpPr>
          <p:spPr>
            <a:xfrm>
              <a:off x="0" y="0"/>
              <a:ext cx="4816592" cy="2709333"/>
            </a:xfrm>
            <a:custGeom>
              <a:rect b="b" l="l" r="r" t="t"/>
              <a:pathLst>
                <a:path extrusionOk="0" h="2709333" w="4816592">
                  <a:moveTo>
                    <a:pt x="0" y="0"/>
                  </a:moveTo>
                  <a:lnTo>
                    <a:pt x="4816592" y="0"/>
                  </a:lnTo>
                  <a:lnTo>
                    <a:pt x="4816592" y="2709333"/>
                  </a:lnTo>
                  <a:lnTo>
                    <a:pt x="0" y="2709333"/>
                  </a:lnTo>
                  <a:close/>
                </a:path>
              </a:pathLst>
            </a:custGeom>
            <a:gradFill>
              <a:gsLst>
                <a:gs pos="0">
                  <a:srgbClr val="085CB0"/>
                </a:gs>
                <a:gs pos="100000">
                  <a:srgbClr val="FFDE59"/>
                </a:gs>
              </a:gsLst>
              <a:lin ang="5400012" scaled="0"/>
            </a:gradFill>
            <a:ln>
              <a:noFill/>
            </a:ln>
          </p:spPr>
        </p:sp>
        <p:sp>
          <p:nvSpPr>
            <p:cNvPr id="83" name="Google Shape;83;p8"/>
            <p:cNvSpPr txBox="1"/>
            <p:nvPr/>
          </p:nvSpPr>
          <p:spPr>
            <a:xfrm>
              <a:off x="0" y="-38100"/>
              <a:ext cx="4816500" cy="2747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84" name="Google Shape;84;p8"/>
          <p:cNvCxnSpPr/>
          <p:nvPr/>
        </p:nvCxnSpPr>
        <p:spPr>
          <a:xfrm>
            <a:off x="0" y="1336831"/>
            <a:ext cx="18288000" cy="0"/>
          </a:xfrm>
          <a:prstGeom prst="straightConnector1">
            <a:avLst/>
          </a:prstGeom>
          <a:noFill/>
          <a:ln cap="flat" cmpd="sng" w="28575">
            <a:solidFill>
              <a:srgbClr val="000000"/>
            </a:solidFill>
            <a:prstDash val="solid"/>
            <a:round/>
            <a:headEnd len="sm" w="sm" type="none"/>
            <a:tailEnd len="sm" w="sm" type="none"/>
          </a:ln>
        </p:spPr>
      </p:cxnSp>
      <p:sp>
        <p:nvSpPr>
          <p:cNvPr id="85" name="Google Shape;85;p8"/>
          <p:cNvSpPr txBox="1"/>
          <p:nvPr/>
        </p:nvSpPr>
        <p:spPr>
          <a:xfrm>
            <a:off x="13939729" y="553618"/>
            <a:ext cx="8616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B1115"/>
                </a:solidFill>
                <a:latin typeface="Montserrat"/>
                <a:ea typeface="Montserrat"/>
                <a:cs typeface="Montserrat"/>
                <a:sym typeface="Montserrat"/>
              </a:rPr>
              <a:t>SERVICE</a:t>
            </a:r>
            <a:endParaRPr/>
          </a:p>
        </p:txBody>
      </p:sp>
      <p:sp>
        <p:nvSpPr>
          <p:cNvPr id="86" name="Google Shape;86;p8"/>
          <p:cNvSpPr txBox="1"/>
          <p:nvPr/>
        </p:nvSpPr>
        <p:spPr>
          <a:xfrm>
            <a:off x="16320901" y="553618"/>
            <a:ext cx="9753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B1115"/>
                </a:solidFill>
                <a:latin typeface="Montserrat"/>
                <a:ea typeface="Montserrat"/>
                <a:cs typeface="Montserrat"/>
                <a:sym typeface="Montserrat"/>
              </a:rPr>
              <a:t>CONTACT</a:t>
            </a:r>
            <a:endParaRPr/>
          </a:p>
        </p:txBody>
      </p:sp>
      <p:sp>
        <p:nvSpPr>
          <p:cNvPr id="87" name="Google Shape;87;p8"/>
          <p:cNvSpPr txBox="1"/>
          <p:nvPr/>
        </p:nvSpPr>
        <p:spPr>
          <a:xfrm>
            <a:off x="11685804" y="553618"/>
            <a:ext cx="7203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B1115"/>
                </a:solidFill>
                <a:latin typeface="Montserrat"/>
                <a:ea typeface="Montserrat"/>
                <a:cs typeface="Montserrat"/>
                <a:sym typeface="Montserrat"/>
              </a:rPr>
              <a:t>ABOUT</a:t>
            </a:r>
            <a:endParaRPr/>
          </a:p>
        </p:txBody>
      </p:sp>
      <p:sp>
        <p:nvSpPr>
          <p:cNvPr id="88" name="Google Shape;88;p8"/>
          <p:cNvSpPr txBox="1"/>
          <p:nvPr/>
        </p:nvSpPr>
        <p:spPr>
          <a:xfrm>
            <a:off x="9486239" y="553618"/>
            <a:ext cx="6246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B1115"/>
                </a:solidFill>
                <a:latin typeface="Montserrat"/>
                <a:ea typeface="Montserrat"/>
                <a:cs typeface="Montserrat"/>
                <a:sym typeface="Montserrat"/>
              </a:rPr>
              <a:t>HOME</a:t>
            </a:r>
            <a:endParaRPr/>
          </a:p>
        </p:txBody>
      </p:sp>
      <p:sp>
        <p:nvSpPr>
          <p:cNvPr id="89" name="Google Shape;89;p8"/>
          <p:cNvSpPr txBox="1"/>
          <p:nvPr/>
        </p:nvSpPr>
        <p:spPr>
          <a:xfrm>
            <a:off x="1589658" y="640875"/>
            <a:ext cx="583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B1115"/>
                </a:solidFill>
                <a:latin typeface="Montserrat"/>
                <a:ea typeface="Montserrat"/>
                <a:cs typeface="Montserrat"/>
                <a:sym typeface="Montserrat"/>
              </a:rPr>
              <a:t>LOGO</a:t>
            </a:r>
            <a:endParaRPr/>
          </a:p>
        </p:txBody>
      </p:sp>
      <p:sp>
        <p:nvSpPr>
          <p:cNvPr id="90" name="Google Shape;90;p8"/>
          <p:cNvSpPr/>
          <p:nvPr/>
        </p:nvSpPr>
        <p:spPr>
          <a:xfrm>
            <a:off x="949523" y="527158"/>
            <a:ext cx="476107" cy="532233"/>
          </a:xfrm>
          <a:custGeom>
            <a:rect b="b" l="l" r="r" t="t"/>
            <a:pathLst>
              <a:path extrusionOk="0" h="532233" w="476107">
                <a:moveTo>
                  <a:pt x="0" y="0"/>
                </a:moveTo>
                <a:lnTo>
                  <a:pt x="476107" y="0"/>
                </a:lnTo>
                <a:lnTo>
                  <a:pt x="476107" y="532233"/>
                </a:lnTo>
                <a:lnTo>
                  <a:pt x="0" y="532233"/>
                </a:lnTo>
                <a:lnTo>
                  <a:pt x="0" y="0"/>
                </a:lnTo>
                <a:close/>
              </a:path>
            </a:pathLst>
          </a:custGeom>
          <a:blipFill rotWithShape="1">
            <a:blip r:embed="rId2">
              <a:alphaModFix/>
            </a:blip>
            <a:stretch>
              <a:fillRect b="0" l="0" r="0" t="0"/>
            </a:stretch>
          </a:blipFill>
          <a:ln>
            <a:noFill/>
          </a:ln>
        </p:spPr>
      </p:sp>
      <p:sp>
        <p:nvSpPr>
          <p:cNvPr id="91" name="Google Shape;91;p8"/>
          <p:cNvSpPr txBox="1"/>
          <p:nvPr>
            <p:ph type="title"/>
          </p:nvPr>
        </p:nvSpPr>
        <p:spPr>
          <a:xfrm>
            <a:off x="1023275" y="1836250"/>
            <a:ext cx="10185000" cy="1143000"/>
          </a:xfrm>
          <a:prstGeom prst="rect">
            <a:avLst/>
          </a:prstGeom>
          <a:noFill/>
          <a:ln>
            <a:noFill/>
          </a:ln>
        </p:spPr>
        <p:txBody>
          <a:bodyPr anchorCtr="0" anchor="ctr" bIns="45700" lIns="91425" spcFirstLastPara="1" rIns="91425" wrap="square" tIns="45700">
            <a:normAutofit/>
          </a:bodyPr>
          <a:lstStyle>
            <a:lvl1pPr lvl="0" marR="0" rtl="0">
              <a:spcBef>
                <a:spcPts val="0"/>
              </a:spcBef>
              <a:spcAft>
                <a:spcPts val="0"/>
              </a:spcAft>
              <a:buClr>
                <a:schemeClr val="dk1"/>
              </a:buClr>
              <a:buSzPts val="7000"/>
              <a:buFont typeface="Archivo Black"/>
              <a:buNone/>
              <a:defRPr i="0" sz="7000" u="none" cap="none" strike="noStrike">
                <a:solidFill>
                  <a:schemeClr val="dk1"/>
                </a:solidFill>
                <a:latin typeface="Archivo Black"/>
                <a:ea typeface="Archivo Black"/>
                <a:cs typeface="Archivo Black"/>
                <a:sym typeface="Archivo Black"/>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pic>
        <p:nvPicPr>
          <p:cNvPr id="92" name="Google Shape;92;p8"/>
          <p:cNvPicPr preferRelativeResize="0"/>
          <p:nvPr/>
        </p:nvPicPr>
        <p:blipFill>
          <a:blip r:embed="rId3">
            <a:alphaModFix/>
          </a:blip>
          <a:stretch>
            <a:fillRect/>
          </a:stretch>
        </p:blipFill>
        <p:spPr>
          <a:xfrm>
            <a:off x="17061238" y="7900983"/>
            <a:ext cx="3798111" cy="2429025"/>
          </a:xfrm>
          <a:prstGeom prst="rect">
            <a:avLst/>
          </a:prstGeom>
          <a:noFill/>
          <a:ln>
            <a:noFill/>
          </a:ln>
        </p:spPr>
      </p:pic>
      <p:pic>
        <p:nvPicPr>
          <p:cNvPr id="93" name="Google Shape;93;p8"/>
          <p:cNvPicPr preferRelativeResize="0"/>
          <p:nvPr/>
        </p:nvPicPr>
        <p:blipFill>
          <a:blip r:embed="rId4">
            <a:alphaModFix/>
          </a:blip>
          <a:stretch>
            <a:fillRect/>
          </a:stretch>
        </p:blipFill>
        <p:spPr>
          <a:xfrm>
            <a:off x="16112688" y="1336825"/>
            <a:ext cx="4350622" cy="277855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94" name="Shape 94"/>
        <p:cNvGrpSpPr/>
        <p:nvPr/>
      </p:nvGrpSpPr>
      <p:grpSpPr>
        <a:xfrm>
          <a:off x="0" y="0"/>
          <a:ext cx="0" cy="0"/>
          <a:chOff x="0" y="0"/>
          <a:chExt cx="0" cy="0"/>
        </a:xfrm>
      </p:grpSpPr>
      <p:grpSp>
        <p:nvGrpSpPr>
          <p:cNvPr id="95" name="Google Shape;95;p9"/>
          <p:cNvGrpSpPr/>
          <p:nvPr/>
        </p:nvGrpSpPr>
        <p:grpSpPr>
          <a:xfrm rot="10800000">
            <a:off x="-118" y="-66"/>
            <a:ext cx="18288118" cy="10431728"/>
            <a:chOff x="0" y="-38100"/>
            <a:chExt cx="4816592" cy="2747433"/>
          </a:xfrm>
        </p:grpSpPr>
        <p:sp>
          <p:nvSpPr>
            <p:cNvPr id="96" name="Google Shape;96;p9"/>
            <p:cNvSpPr/>
            <p:nvPr/>
          </p:nvSpPr>
          <p:spPr>
            <a:xfrm>
              <a:off x="0" y="0"/>
              <a:ext cx="4816592" cy="2709333"/>
            </a:xfrm>
            <a:custGeom>
              <a:rect b="b" l="l" r="r" t="t"/>
              <a:pathLst>
                <a:path extrusionOk="0" h="2709333" w="4816592">
                  <a:moveTo>
                    <a:pt x="0" y="0"/>
                  </a:moveTo>
                  <a:lnTo>
                    <a:pt x="4816592" y="0"/>
                  </a:lnTo>
                  <a:lnTo>
                    <a:pt x="4816592" y="2709333"/>
                  </a:lnTo>
                  <a:lnTo>
                    <a:pt x="0" y="2709333"/>
                  </a:lnTo>
                  <a:close/>
                </a:path>
              </a:pathLst>
            </a:custGeom>
            <a:gradFill>
              <a:gsLst>
                <a:gs pos="0">
                  <a:srgbClr val="085CB0"/>
                </a:gs>
                <a:gs pos="100000">
                  <a:srgbClr val="FFDE59"/>
                </a:gs>
              </a:gsLst>
              <a:lin ang="5400012" scaled="0"/>
            </a:gradFill>
            <a:ln>
              <a:noFill/>
            </a:ln>
          </p:spPr>
        </p:sp>
        <p:sp>
          <p:nvSpPr>
            <p:cNvPr id="97" name="Google Shape;97;p9"/>
            <p:cNvSpPr txBox="1"/>
            <p:nvPr/>
          </p:nvSpPr>
          <p:spPr>
            <a:xfrm>
              <a:off x="0" y="-38100"/>
              <a:ext cx="4816500" cy="2747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8" name="Google Shape;98;p9"/>
          <p:cNvSpPr txBox="1"/>
          <p:nvPr>
            <p:ph idx="1" type="body"/>
          </p:nvPr>
        </p:nvSpPr>
        <p:spPr>
          <a:xfrm>
            <a:off x="9267100" y="4636375"/>
            <a:ext cx="5111700" cy="4033200"/>
          </a:xfrm>
          <a:prstGeom prst="rect">
            <a:avLst/>
          </a:prstGeom>
          <a:noFill/>
          <a:ln>
            <a:noFill/>
          </a:ln>
        </p:spPr>
        <p:txBody>
          <a:bodyPr anchorCtr="0" anchor="t" bIns="45700" lIns="91425" spcFirstLastPara="1" rIns="91425" wrap="square" tIns="45700">
            <a:normAutofit/>
          </a:bodyPr>
          <a:lstStyle>
            <a:lvl1pPr indent="-381000" lvl="0" marL="457200" algn="l">
              <a:spcBef>
                <a:spcPts val="640"/>
              </a:spcBef>
              <a:spcAft>
                <a:spcPts val="0"/>
              </a:spcAft>
              <a:buClr>
                <a:schemeClr val="dk1"/>
              </a:buClr>
              <a:buSzPts val="2400"/>
              <a:buChar char="•"/>
              <a:defRPr/>
            </a:lvl1pPr>
            <a:lvl2pPr indent="-381000" lvl="1" marL="914400" algn="l">
              <a:spcBef>
                <a:spcPts val="560"/>
              </a:spcBef>
              <a:spcAft>
                <a:spcPts val="0"/>
              </a:spcAft>
              <a:buClr>
                <a:schemeClr val="dk1"/>
              </a:buClr>
              <a:buSzPts val="2400"/>
              <a:buChar char="–"/>
              <a:defRPr/>
            </a:lvl2pPr>
            <a:lvl3pPr indent="-381000" lvl="2" marL="1371600" algn="l">
              <a:spcBef>
                <a:spcPts val="480"/>
              </a:spcBef>
              <a:spcAft>
                <a:spcPts val="0"/>
              </a:spcAft>
              <a:buClr>
                <a:schemeClr val="dk1"/>
              </a:buClr>
              <a:buSzPts val="2400"/>
              <a:buChar char="•"/>
              <a:defRPr/>
            </a:lvl3pPr>
            <a:lvl4pPr indent="-381000" lvl="3" marL="1828800" algn="l">
              <a:spcBef>
                <a:spcPts val="400"/>
              </a:spcBef>
              <a:spcAft>
                <a:spcPts val="0"/>
              </a:spcAft>
              <a:buClr>
                <a:schemeClr val="dk1"/>
              </a:buClr>
              <a:buSzPts val="2400"/>
              <a:buChar char="–"/>
              <a:defRPr/>
            </a:lvl4pPr>
            <a:lvl5pPr indent="-381000" lvl="4" marL="2286000" algn="l">
              <a:spcBef>
                <a:spcPts val="400"/>
              </a:spcBef>
              <a:spcAft>
                <a:spcPts val="0"/>
              </a:spcAft>
              <a:buClr>
                <a:schemeClr val="dk1"/>
              </a:buClr>
              <a:buSzPts val="2400"/>
              <a:buChar char="»"/>
              <a:defRPr/>
            </a:lvl5pPr>
            <a:lvl6pPr indent="-381000" lvl="5" marL="2743200" algn="l">
              <a:spcBef>
                <a:spcPts val="400"/>
              </a:spcBef>
              <a:spcAft>
                <a:spcPts val="0"/>
              </a:spcAft>
              <a:buClr>
                <a:schemeClr val="dk1"/>
              </a:buClr>
              <a:buSzPts val="2400"/>
              <a:buChar char="•"/>
              <a:defRPr/>
            </a:lvl6pPr>
            <a:lvl7pPr indent="-381000" lvl="6" marL="3200400" algn="l">
              <a:spcBef>
                <a:spcPts val="400"/>
              </a:spcBef>
              <a:spcAft>
                <a:spcPts val="0"/>
              </a:spcAft>
              <a:buClr>
                <a:schemeClr val="dk1"/>
              </a:buClr>
              <a:buSzPts val="2400"/>
              <a:buChar char="•"/>
              <a:defRPr/>
            </a:lvl7pPr>
            <a:lvl8pPr indent="-381000" lvl="7" marL="3657600" algn="l">
              <a:spcBef>
                <a:spcPts val="400"/>
              </a:spcBef>
              <a:spcAft>
                <a:spcPts val="0"/>
              </a:spcAft>
              <a:buClr>
                <a:schemeClr val="dk1"/>
              </a:buClr>
              <a:buSzPts val="2400"/>
              <a:buChar char="•"/>
              <a:defRPr/>
            </a:lvl8pPr>
            <a:lvl9pPr indent="-381000" lvl="8" marL="4114800" algn="l">
              <a:spcBef>
                <a:spcPts val="400"/>
              </a:spcBef>
              <a:spcAft>
                <a:spcPts val="0"/>
              </a:spcAft>
              <a:buClr>
                <a:schemeClr val="dk1"/>
              </a:buClr>
              <a:buSzPts val="2400"/>
              <a:buChar char="•"/>
              <a:defRPr/>
            </a:lvl9pPr>
          </a:lstStyle>
          <a:p/>
        </p:txBody>
      </p:sp>
      <p:sp>
        <p:nvSpPr>
          <p:cNvPr id="99" name="Google Shape;99;p9"/>
          <p:cNvSpPr txBox="1"/>
          <p:nvPr>
            <p:ph idx="2" type="body"/>
          </p:nvPr>
        </p:nvSpPr>
        <p:spPr>
          <a:xfrm>
            <a:off x="3909075" y="4636375"/>
            <a:ext cx="5248500" cy="4691100"/>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2400"/>
              <a:buNone/>
              <a:defRPr/>
            </a:lvl1pPr>
            <a:lvl2pPr indent="-228600" lvl="1" marL="914400" algn="l">
              <a:spcBef>
                <a:spcPts val="240"/>
              </a:spcBef>
              <a:spcAft>
                <a:spcPts val="0"/>
              </a:spcAft>
              <a:buClr>
                <a:schemeClr val="dk1"/>
              </a:buClr>
              <a:buSzPts val="2400"/>
              <a:buNone/>
              <a:defRPr/>
            </a:lvl2pPr>
            <a:lvl3pPr indent="-228600" lvl="2" marL="1371600" algn="l">
              <a:spcBef>
                <a:spcPts val="200"/>
              </a:spcBef>
              <a:spcAft>
                <a:spcPts val="0"/>
              </a:spcAft>
              <a:buClr>
                <a:schemeClr val="dk1"/>
              </a:buClr>
              <a:buSzPts val="2400"/>
              <a:buNone/>
              <a:defRPr/>
            </a:lvl3pPr>
            <a:lvl4pPr indent="-228600" lvl="3" marL="1828800" algn="l">
              <a:spcBef>
                <a:spcPts val="180"/>
              </a:spcBef>
              <a:spcAft>
                <a:spcPts val="0"/>
              </a:spcAft>
              <a:buClr>
                <a:schemeClr val="dk1"/>
              </a:buClr>
              <a:buSzPts val="2400"/>
              <a:buNone/>
              <a:defRPr/>
            </a:lvl4pPr>
            <a:lvl5pPr indent="-228600" lvl="4" marL="2286000" algn="l">
              <a:spcBef>
                <a:spcPts val="180"/>
              </a:spcBef>
              <a:spcAft>
                <a:spcPts val="0"/>
              </a:spcAft>
              <a:buClr>
                <a:schemeClr val="dk1"/>
              </a:buClr>
              <a:buSzPts val="2400"/>
              <a:buNone/>
              <a:defRPr/>
            </a:lvl5pPr>
            <a:lvl6pPr indent="-228600" lvl="5" marL="2743200" algn="l">
              <a:spcBef>
                <a:spcPts val="180"/>
              </a:spcBef>
              <a:spcAft>
                <a:spcPts val="0"/>
              </a:spcAft>
              <a:buClr>
                <a:schemeClr val="dk1"/>
              </a:buClr>
              <a:buSzPts val="2400"/>
              <a:buNone/>
              <a:defRPr/>
            </a:lvl6pPr>
            <a:lvl7pPr indent="-228600" lvl="6" marL="3200400" algn="l">
              <a:spcBef>
                <a:spcPts val="180"/>
              </a:spcBef>
              <a:spcAft>
                <a:spcPts val="0"/>
              </a:spcAft>
              <a:buClr>
                <a:schemeClr val="dk1"/>
              </a:buClr>
              <a:buSzPts val="2400"/>
              <a:buNone/>
              <a:defRPr/>
            </a:lvl7pPr>
            <a:lvl8pPr indent="-228600" lvl="7" marL="3657600" algn="l">
              <a:spcBef>
                <a:spcPts val="180"/>
              </a:spcBef>
              <a:spcAft>
                <a:spcPts val="0"/>
              </a:spcAft>
              <a:buClr>
                <a:schemeClr val="dk1"/>
              </a:buClr>
              <a:buSzPts val="2400"/>
              <a:buNone/>
              <a:defRPr/>
            </a:lvl8pPr>
            <a:lvl9pPr indent="-228600" lvl="8" marL="4114800" algn="l">
              <a:spcBef>
                <a:spcPts val="180"/>
              </a:spcBef>
              <a:spcAft>
                <a:spcPts val="0"/>
              </a:spcAft>
              <a:buClr>
                <a:schemeClr val="dk1"/>
              </a:buClr>
              <a:buSzPts val="2400"/>
              <a:buNone/>
              <a:defRPr/>
            </a:lvl9pPr>
          </a:lstStyle>
          <a:p/>
        </p:txBody>
      </p:sp>
      <p:cxnSp>
        <p:nvCxnSpPr>
          <p:cNvPr id="100" name="Google Shape;100;p9"/>
          <p:cNvCxnSpPr/>
          <p:nvPr/>
        </p:nvCxnSpPr>
        <p:spPr>
          <a:xfrm>
            <a:off x="0" y="1336831"/>
            <a:ext cx="18288000" cy="0"/>
          </a:xfrm>
          <a:prstGeom prst="straightConnector1">
            <a:avLst/>
          </a:prstGeom>
          <a:noFill/>
          <a:ln cap="flat" cmpd="sng" w="28575">
            <a:solidFill>
              <a:srgbClr val="000000"/>
            </a:solidFill>
            <a:prstDash val="solid"/>
            <a:round/>
            <a:headEnd len="sm" w="sm" type="none"/>
            <a:tailEnd len="sm" w="sm" type="none"/>
          </a:ln>
        </p:spPr>
      </p:cxnSp>
      <p:sp>
        <p:nvSpPr>
          <p:cNvPr id="101" name="Google Shape;101;p9"/>
          <p:cNvSpPr txBox="1"/>
          <p:nvPr/>
        </p:nvSpPr>
        <p:spPr>
          <a:xfrm>
            <a:off x="13939729" y="553618"/>
            <a:ext cx="8616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B1115"/>
                </a:solidFill>
                <a:latin typeface="Montserrat"/>
                <a:ea typeface="Montserrat"/>
                <a:cs typeface="Montserrat"/>
                <a:sym typeface="Montserrat"/>
              </a:rPr>
              <a:t>SERVICE</a:t>
            </a:r>
            <a:endParaRPr/>
          </a:p>
        </p:txBody>
      </p:sp>
      <p:sp>
        <p:nvSpPr>
          <p:cNvPr id="102" name="Google Shape;102;p9"/>
          <p:cNvSpPr txBox="1"/>
          <p:nvPr/>
        </p:nvSpPr>
        <p:spPr>
          <a:xfrm>
            <a:off x="16320901" y="553618"/>
            <a:ext cx="9753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B1115"/>
                </a:solidFill>
                <a:latin typeface="Montserrat"/>
                <a:ea typeface="Montserrat"/>
                <a:cs typeface="Montserrat"/>
                <a:sym typeface="Montserrat"/>
              </a:rPr>
              <a:t>CONTACT</a:t>
            </a:r>
            <a:endParaRPr/>
          </a:p>
        </p:txBody>
      </p:sp>
      <p:sp>
        <p:nvSpPr>
          <p:cNvPr id="103" name="Google Shape;103;p9"/>
          <p:cNvSpPr txBox="1"/>
          <p:nvPr/>
        </p:nvSpPr>
        <p:spPr>
          <a:xfrm>
            <a:off x="11685804" y="553618"/>
            <a:ext cx="7203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B1115"/>
                </a:solidFill>
                <a:latin typeface="Montserrat"/>
                <a:ea typeface="Montserrat"/>
                <a:cs typeface="Montserrat"/>
                <a:sym typeface="Montserrat"/>
              </a:rPr>
              <a:t>ABOUT</a:t>
            </a:r>
            <a:endParaRPr/>
          </a:p>
        </p:txBody>
      </p:sp>
      <p:sp>
        <p:nvSpPr>
          <p:cNvPr id="104" name="Google Shape;104;p9"/>
          <p:cNvSpPr txBox="1"/>
          <p:nvPr/>
        </p:nvSpPr>
        <p:spPr>
          <a:xfrm>
            <a:off x="9486239" y="553618"/>
            <a:ext cx="6246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B1115"/>
                </a:solidFill>
                <a:latin typeface="Montserrat"/>
                <a:ea typeface="Montserrat"/>
                <a:cs typeface="Montserrat"/>
                <a:sym typeface="Montserrat"/>
              </a:rPr>
              <a:t>HOME</a:t>
            </a:r>
            <a:endParaRPr/>
          </a:p>
        </p:txBody>
      </p:sp>
      <p:sp>
        <p:nvSpPr>
          <p:cNvPr id="105" name="Google Shape;105;p9"/>
          <p:cNvSpPr txBox="1"/>
          <p:nvPr/>
        </p:nvSpPr>
        <p:spPr>
          <a:xfrm>
            <a:off x="1589658" y="640875"/>
            <a:ext cx="583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B1115"/>
                </a:solidFill>
                <a:latin typeface="Montserrat"/>
                <a:ea typeface="Montserrat"/>
                <a:cs typeface="Montserrat"/>
                <a:sym typeface="Montserrat"/>
              </a:rPr>
              <a:t>LOGO</a:t>
            </a:r>
            <a:endParaRPr/>
          </a:p>
        </p:txBody>
      </p:sp>
      <p:sp>
        <p:nvSpPr>
          <p:cNvPr id="106" name="Google Shape;106;p9"/>
          <p:cNvSpPr/>
          <p:nvPr/>
        </p:nvSpPr>
        <p:spPr>
          <a:xfrm>
            <a:off x="949523" y="527158"/>
            <a:ext cx="476107" cy="532233"/>
          </a:xfrm>
          <a:custGeom>
            <a:rect b="b" l="l" r="r" t="t"/>
            <a:pathLst>
              <a:path extrusionOk="0" h="532233" w="476107">
                <a:moveTo>
                  <a:pt x="0" y="0"/>
                </a:moveTo>
                <a:lnTo>
                  <a:pt x="476107" y="0"/>
                </a:lnTo>
                <a:lnTo>
                  <a:pt x="476107" y="532233"/>
                </a:lnTo>
                <a:lnTo>
                  <a:pt x="0" y="532233"/>
                </a:lnTo>
                <a:lnTo>
                  <a:pt x="0" y="0"/>
                </a:lnTo>
                <a:close/>
              </a:path>
            </a:pathLst>
          </a:custGeom>
          <a:blipFill rotWithShape="1">
            <a:blip r:embed="rId2">
              <a:alphaModFix/>
            </a:blip>
            <a:stretch>
              <a:fillRect b="0" l="0" r="0" t="0"/>
            </a:stretch>
          </a:blipFill>
          <a:ln>
            <a:noFill/>
          </a:ln>
        </p:spPr>
      </p:sp>
      <p:sp>
        <p:nvSpPr>
          <p:cNvPr id="107" name="Google Shape;107;p9"/>
          <p:cNvSpPr txBox="1"/>
          <p:nvPr>
            <p:ph type="title"/>
          </p:nvPr>
        </p:nvSpPr>
        <p:spPr>
          <a:xfrm>
            <a:off x="1023275" y="1836250"/>
            <a:ext cx="10185000" cy="1143000"/>
          </a:xfrm>
          <a:prstGeom prst="rect">
            <a:avLst/>
          </a:prstGeom>
          <a:noFill/>
          <a:ln>
            <a:noFill/>
          </a:ln>
        </p:spPr>
        <p:txBody>
          <a:bodyPr anchorCtr="0" anchor="ctr" bIns="45700" lIns="91425" spcFirstLastPara="1" rIns="91425" wrap="square" tIns="45700">
            <a:normAutofit/>
          </a:bodyPr>
          <a:lstStyle>
            <a:lvl1pPr lvl="0" marR="0" rtl="0">
              <a:spcBef>
                <a:spcPts val="0"/>
              </a:spcBef>
              <a:spcAft>
                <a:spcPts val="0"/>
              </a:spcAft>
              <a:buClr>
                <a:schemeClr val="dk1"/>
              </a:buClr>
              <a:buSzPts val="7000"/>
              <a:buFont typeface="Archivo Black"/>
              <a:buNone/>
              <a:defRPr i="0" sz="7000" u="none" cap="none" strike="noStrike">
                <a:solidFill>
                  <a:schemeClr val="dk1"/>
                </a:solidFill>
                <a:latin typeface="Archivo Black"/>
                <a:ea typeface="Archivo Black"/>
                <a:cs typeface="Archivo Black"/>
                <a:sym typeface="Archivo Black"/>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pic>
        <p:nvPicPr>
          <p:cNvPr id="108" name="Google Shape;108;p9"/>
          <p:cNvPicPr preferRelativeResize="0"/>
          <p:nvPr/>
        </p:nvPicPr>
        <p:blipFill>
          <a:blip r:embed="rId3">
            <a:alphaModFix/>
          </a:blip>
          <a:stretch>
            <a:fillRect/>
          </a:stretch>
        </p:blipFill>
        <p:spPr>
          <a:xfrm>
            <a:off x="12406127" y="1331178"/>
            <a:ext cx="6802249" cy="2316150"/>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09" name="Shape 109"/>
        <p:cNvGrpSpPr/>
        <p:nvPr/>
      </p:nvGrpSpPr>
      <p:grpSpPr>
        <a:xfrm>
          <a:off x="0" y="0"/>
          <a:ext cx="0" cy="0"/>
          <a:chOff x="0" y="0"/>
          <a:chExt cx="0" cy="0"/>
        </a:xfrm>
      </p:grpSpPr>
      <p:grpSp>
        <p:nvGrpSpPr>
          <p:cNvPr id="110" name="Google Shape;110;p10"/>
          <p:cNvGrpSpPr/>
          <p:nvPr/>
        </p:nvGrpSpPr>
        <p:grpSpPr>
          <a:xfrm rot="10800000">
            <a:off x="-118" y="-66"/>
            <a:ext cx="18288118" cy="10431728"/>
            <a:chOff x="0" y="-38100"/>
            <a:chExt cx="4816592" cy="2747433"/>
          </a:xfrm>
        </p:grpSpPr>
        <p:sp>
          <p:nvSpPr>
            <p:cNvPr id="111" name="Google Shape;111;p10"/>
            <p:cNvSpPr/>
            <p:nvPr/>
          </p:nvSpPr>
          <p:spPr>
            <a:xfrm>
              <a:off x="0" y="0"/>
              <a:ext cx="4816592" cy="2709333"/>
            </a:xfrm>
            <a:custGeom>
              <a:rect b="b" l="l" r="r" t="t"/>
              <a:pathLst>
                <a:path extrusionOk="0" h="2709333" w="4816592">
                  <a:moveTo>
                    <a:pt x="0" y="0"/>
                  </a:moveTo>
                  <a:lnTo>
                    <a:pt x="4816592" y="0"/>
                  </a:lnTo>
                  <a:lnTo>
                    <a:pt x="4816592" y="2709333"/>
                  </a:lnTo>
                  <a:lnTo>
                    <a:pt x="0" y="2709333"/>
                  </a:lnTo>
                  <a:close/>
                </a:path>
              </a:pathLst>
            </a:custGeom>
            <a:gradFill>
              <a:gsLst>
                <a:gs pos="0">
                  <a:srgbClr val="085CB0"/>
                </a:gs>
                <a:gs pos="100000">
                  <a:srgbClr val="FFDE59"/>
                </a:gs>
              </a:gsLst>
              <a:lin ang="5400012" scaled="0"/>
            </a:gradFill>
            <a:ln>
              <a:noFill/>
            </a:ln>
          </p:spPr>
        </p:sp>
        <p:sp>
          <p:nvSpPr>
            <p:cNvPr id="112" name="Google Shape;112;p10"/>
            <p:cNvSpPr txBox="1"/>
            <p:nvPr/>
          </p:nvSpPr>
          <p:spPr>
            <a:xfrm>
              <a:off x="0" y="-38100"/>
              <a:ext cx="4816500" cy="2747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113" name="Google Shape;113;p10"/>
          <p:cNvCxnSpPr/>
          <p:nvPr/>
        </p:nvCxnSpPr>
        <p:spPr>
          <a:xfrm>
            <a:off x="0" y="1336831"/>
            <a:ext cx="18288000" cy="0"/>
          </a:xfrm>
          <a:prstGeom prst="straightConnector1">
            <a:avLst/>
          </a:prstGeom>
          <a:noFill/>
          <a:ln cap="flat" cmpd="sng" w="28575">
            <a:solidFill>
              <a:srgbClr val="000000"/>
            </a:solidFill>
            <a:prstDash val="solid"/>
            <a:round/>
            <a:headEnd len="sm" w="sm" type="none"/>
            <a:tailEnd len="sm" w="sm" type="none"/>
          </a:ln>
        </p:spPr>
      </p:cxnSp>
      <p:sp>
        <p:nvSpPr>
          <p:cNvPr id="114" name="Google Shape;114;p10"/>
          <p:cNvSpPr txBox="1"/>
          <p:nvPr/>
        </p:nvSpPr>
        <p:spPr>
          <a:xfrm>
            <a:off x="13939729" y="553618"/>
            <a:ext cx="8616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B1115"/>
                </a:solidFill>
                <a:latin typeface="Montserrat"/>
                <a:ea typeface="Montserrat"/>
                <a:cs typeface="Montserrat"/>
                <a:sym typeface="Montserrat"/>
              </a:rPr>
              <a:t>SERVICE</a:t>
            </a:r>
            <a:endParaRPr/>
          </a:p>
        </p:txBody>
      </p:sp>
      <p:sp>
        <p:nvSpPr>
          <p:cNvPr id="115" name="Google Shape;115;p10"/>
          <p:cNvSpPr txBox="1"/>
          <p:nvPr/>
        </p:nvSpPr>
        <p:spPr>
          <a:xfrm>
            <a:off x="16320901" y="553618"/>
            <a:ext cx="9753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B1115"/>
                </a:solidFill>
                <a:latin typeface="Montserrat"/>
                <a:ea typeface="Montserrat"/>
                <a:cs typeface="Montserrat"/>
                <a:sym typeface="Montserrat"/>
              </a:rPr>
              <a:t>CONTACT</a:t>
            </a:r>
            <a:endParaRPr/>
          </a:p>
        </p:txBody>
      </p:sp>
      <p:sp>
        <p:nvSpPr>
          <p:cNvPr id="116" name="Google Shape;116;p10"/>
          <p:cNvSpPr txBox="1"/>
          <p:nvPr/>
        </p:nvSpPr>
        <p:spPr>
          <a:xfrm>
            <a:off x="11685804" y="553618"/>
            <a:ext cx="7203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B1115"/>
                </a:solidFill>
                <a:latin typeface="Montserrat"/>
                <a:ea typeface="Montserrat"/>
                <a:cs typeface="Montserrat"/>
                <a:sym typeface="Montserrat"/>
              </a:rPr>
              <a:t>ABOUT</a:t>
            </a:r>
            <a:endParaRPr/>
          </a:p>
        </p:txBody>
      </p:sp>
      <p:sp>
        <p:nvSpPr>
          <p:cNvPr id="117" name="Google Shape;117;p10"/>
          <p:cNvSpPr txBox="1"/>
          <p:nvPr/>
        </p:nvSpPr>
        <p:spPr>
          <a:xfrm>
            <a:off x="9486239" y="553618"/>
            <a:ext cx="6246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B1115"/>
                </a:solidFill>
                <a:latin typeface="Montserrat"/>
                <a:ea typeface="Montserrat"/>
                <a:cs typeface="Montserrat"/>
                <a:sym typeface="Montserrat"/>
              </a:rPr>
              <a:t>HOME</a:t>
            </a:r>
            <a:endParaRPr/>
          </a:p>
        </p:txBody>
      </p:sp>
      <p:sp>
        <p:nvSpPr>
          <p:cNvPr id="118" name="Google Shape;118;p10"/>
          <p:cNvSpPr txBox="1"/>
          <p:nvPr/>
        </p:nvSpPr>
        <p:spPr>
          <a:xfrm>
            <a:off x="1589658" y="640875"/>
            <a:ext cx="583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B1115"/>
                </a:solidFill>
                <a:latin typeface="Montserrat"/>
                <a:ea typeface="Montserrat"/>
                <a:cs typeface="Montserrat"/>
                <a:sym typeface="Montserrat"/>
              </a:rPr>
              <a:t>LOGO</a:t>
            </a:r>
            <a:endParaRPr/>
          </a:p>
        </p:txBody>
      </p:sp>
      <p:sp>
        <p:nvSpPr>
          <p:cNvPr id="119" name="Google Shape;119;p10"/>
          <p:cNvSpPr/>
          <p:nvPr/>
        </p:nvSpPr>
        <p:spPr>
          <a:xfrm>
            <a:off x="949523" y="527158"/>
            <a:ext cx="476107" cy="532233"/>
          </a:xfrm>
          <a:custGeom>
            <a:rect b="b" l="l" r="r" t="t"/>
            <a:pathLst>
              <a:path extrusionOk="0" h="532233" w="476107">
                <a:moveTo>
                  <a:pt x="0" y="0"/>
                </a:moveTo>
                <a:lnTo>
                  <a:pt x="476107" y="0"/>
                </a:lnTo>
                <a:lnTo>
                  <a:pt x="476107" y="532233"/>
                </a:lnTo>
                <a:lnTo>
                  <a:pt x="0" y="532233"/>
                </a:lnTo>
                <a:lnTo>
                  <a:pt x="0" y="0"/>
                </a:lnTo>
                <a:close/>
              </a:path>
            </a:pathLst>
          </a:custGeom>
          <a:blipFill rotWithShape="1">
            <a:blip r:embed="rId2">
              <a:alphaModFix/>
            </a:blip>
            <a:stretch>
              <a:fillRect b="0" l="0" r="0" t="0"/>
            </a:stretch>
          </a:blipFill>
          <a:ln>
            <a:noFill/>
          </a:ln>
        </p:spPr>
      </p:sp>
      <p:sp>
        <p:nvSpPr>
          <p:cNvPr id="120" name="Google Shape;120;p10"/>
          <p:cNvSpPr txBox="1"/>
          <p:nvPr>
            <p:ph idx="1" type="body"/>
          </p:nvPr>
        </p:nvSpPr>
        <p:spPr>
          <a:xfrm>
            <a:off x="2173138" y="4741038"/>
            <a:ext cx="5486400" cy="804900"/>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2400"/>
              <a:buNone/>
              <a:defRPr/>
            </a:lvl1pPr>
            <a:lvl2pPr indent="-228600" lvl="1" marL="914400" algn="l">
              <a:spcBef>
                <a:spcPts val="240"/>
              </a:spcBef>
              <a:spcAft>
                <a:spcPts val="0"/>
              </a:spcAft>
              <a:buClr>
                <a:schemeClr val="dk1"/>
              </a:buClr>
              <a:buSzPts val="2400"/>
              <a:buNone/>
              <a:defRPr/>
            </a:lvl2pPr>
            <a:lvl3pPr indent="-228600" lvl="2" marL="1371600" algn="l">
              <a:spcBef>
                <a:spcPts val="200"/>
              </a:spcBef>
              <a:spcAft>
                <a:spcPts val="0"/>
              </a:spcAft>
              <a:buClr>
                <a:schemeClr val="dk1"/>
              </a:buClr>
              <a:buSzPts val="2400"/>
              <a:buNone/>
              <a:defRPr/>
            </a:lvl3pPr>
            <a:lvl4pPr indent="-228600" lvl="3" marL="1828800" algn="l">
              <a:spcBef>
                <a:spcPts val="180"/>
              </a:spcBef>
              <a:spcAft>
                <a:spcPts val="0"/>
              </a:spcAft>
              <a:buClr>
                <a:schemeClr val="dk1"/>
              </a:buClr>
              <a:buSzPts val="2400"/>
              <a:buNone/>
              <a:defRPr/>
            </a:lvl4pPr>
            <a:lvl5pPr indent="-228600" lvl="4" marL="2286000" algn="l">
              <a:spcBef>
                <a:spcPts val="180"/>
              </a:spcBef>
              <a:spcAft>
                <a:spcPts val="0"/>
              </a:spcAft>
              <a:buClr>
                <a:schemeClr val="dk1"/>
              </a:buClr>
              <a:buSzPts val="2400"/>
              <a:buNone/>
              <a:defRPr/>
            </a:lvl5pPr>
            <a:lvl6pPr indent="-228600" lvl="5" marL="2743200" algn="l">
              <a:spcBef>
                <a:spcPts val="180"/>
              </a:spcBef>
              <a:spcAft>
                <a:spcPts val="0"/>
              </a:spcAft>
              <a:buClr>
                <a:schemeClr val="dk1"/>
              </a:buClr>
              <a:buSzPts val="2400"/>
              <a:buNone/>
              <a:defRPr/>
            </a:lvl6pPr>
            <a:lvl7pPr indent="-228600" lvl="6" marL="3200400" algn="l">
              <a:spcBef>
                <a:spcPts val="180"/>
              </a:spcBef>
              <a:spcAft>
                <a:spcPts val="0"/>
              </a:spcAft>
              <a:buClr>
                <a:schemeClr val="dk1"/>
              </a:buClr>
              <a:buSzPts val="2400"/>
              <a:buNone/>
              <a:defRPr/>
            </a:lvl7pPr>
            <a:lvl8pPr indent="-228600" lvl="7" marL="3657600" algn="l">
              <a:spcBef>
                <a:spcPts val="180"/>
              </a:spcBef>
              <a:spcAft>
                <a:spcPts val="0"/>
              </a:spcAft>
              <a:buClr>
                <a:schemeClr val="dk1"/>
              </a:buClr>
              <a:buSzPts val="2400"/>
              <a:buNone/>
              <a:defRPr/>
            </a:lvl8pPr>
            <a:lvl9pPr indent="-228600" lvl="8" marL="4114800" algn="l">
              <a:spcBef>
                <a:spcPts val="180"/>
              </a:spcBef>
              <a:spcAft>
                <a:spcPts val="0"/>
              </a:spcAft>
              <a:buClr>
                <a:schemeClr val="dk1"/>
              </a:buClr>
              <a:buSzPts val="2400"/>
              <a:buNone/>
              <a:defRPr/>
            </a:lvl9pPr>
          </a:lstStyle>
          <a:p/>
        </p:txBody>
      </p:sp>
      <p:sp>
        <p:nvSpPr>
          <p:cNvPr id="121" name="Google Shape;121;p10"/>
          <p:cNvSpPr txBox="1"/>
          <p:nvPr>
            <p:ph type="title"/>
          </p:nvPr>
        </p:nvSpPr>
        <p:spPr>
          <a:xfrm>
            <a:off x="1023275" y="1836250"/>
            <a:ext cx="10185000" cy="1143000"/>
          </a:xfrm>
          <a:prstGeom prst="rect">
            <a:avLst/>
          </a:prstGeom>
          <a:noFill/>
          <a:ln>
            <a:noFill/>
          </a:ln>
        </p:spPr>
        <p:txBody>
          <a:bodyPr anchorCtr="0" anchor="ctr" bIns="45700" lIns="91425" spcFirstLastPara="1" rIns="91425" wrap="square" tIns="45700">
            <a:normAutofit/>
          </a:bodyPr>
          <a:lstStyle>
            <a:lvl1pPr lvl="0" marR="0" rtl="0">
              <a:spcBef>
                <a:spcPts val="0"/>
              </a:spcBef>
              <a:spcAft>
                <a:spcPts val="0"/>
              </a:spcAft>
              <a:buClr>
                <a:schemeClr val="dk1"/>
              </a:buClr>
              <a:buSzPts val="7000"/>
              <a:buFont typeface="Archivo Black"/>
              <a:buNone/>
              <a:defRPr i="0" sz="7000" u="none" cap="none" strike="noStrike">
                <a:solidFill>
                  <a:schemeClr val="dk1"/>
                </a:solidFill>
                <a:latin typeface="Archivo Black"/>
                <a:ea typeface="Archivo Black"/>
                <a:cs typeface="Archivo Black"/>
                <a:sym typeface="Archivo Black"/>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pic>
        <p:nvPicPr>
          <p:cNvPr id="122" name="Google Shape;122;p10"/>
          <p:cNvPicPr preferRelativeResize="0"/>
          <p:nvPr/>
        </p:nvPicPr>
        <p:blipFill>
          <a:blip r:embed="rId3">
            <a:alphaModFix/>
          </a:blip>
          <a:stretch>
            <a:fillRect/>
          </a:stretch>
        </p:blipFill>
        <p:spPr>
          <a:xfrm>
            <a:off x="13195475" y="1336825"/>
            <a:ext cx="7226275" cy="8958127"/>
          </a:xfrm>
          <a:prstGeom prst="rect">
            <a:avLst/>
          </a:prstGeom>
          <a:noFill/>
          <a:ln>
            <a:noFill/>
          </a:ln>
        </p:spPr>
      </p:pic>
      <p:sp>
        <p:nvSpPr>
          <p:cNvPr id="123" name="Google Shape;123;p10"/>
          <p:cNvSpPr/>
          <p:nvPr>
            <p:ph idx="2" type="pic"/>
          </p:nvPr>
        </p:nvSpPr>
        <p:spPr>
          <a:xfrm>
            <a:off x="10110850" y="3478675"/>
            <a:ext cx="4346700" cy="5007000"/>
          </a:xfrm>
          <a:prstGeom prst="rect">
            <a:avLst/>
          </a:prstGeom>
          <a:noFill/>
          <a:ln>
            <a:noFill/>
          </a:ln>
        </p:spPr>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1023275" y="1836250"/>
            <a:ext cx="10185000" cy="1143000"/>
          </a:xfrm>
          <a:prstGeom prst="rect">
            <a:avLst/>
          </a:prstGeom>
          <a:noFill/>
          <a:ln>
            <a:noFill/>
          </a:ln>
        </p:spPr>
        <p:txBody>
          <a:bodyPr anchorCtr="0" anchor="ctr" bIns="45700" lIns="91425" spcFirstLastPara="1" rIns="91425" wrap="square" tIns="45700">
            <a:normAutofit/>
          </a:bodyPr>
          <a:lstStyle>
            <a:lvl1pPr lvl="0" marR="0" rtl="0">
              <a:spcBef>
                <a:spcPts val="0"/>
              </a:spcBef>
              <a:spcAft>
                <a:spcPts val="0"/>
              </a:spcAft>
              <a:buClr>
                <a:schemeClr val="accent1"/>
              </a:buClr>
              <a:buSzPts val="7000"/>
              <a:buFont typeface="Archivo Black"/>
              <a:buNone/>
              <a:defRPr i="0" sz="7000" u="none" cap="none" strike="noStrike">
                <a:solidFill>
                  <a:schemeClr val="accent1"/>
                </a:solidFill>
                <a:latin typeface="Archivo Black"/>
                <a:ea typeface="Archivo Black"/>
                <a:cs typeface="Archivo Black"/>
                <a:sym typeface="Archivo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4380700" y="4684350"/>
            <a:ext cx="8229600" cy="4526100"/>
          </a:xfrm>
          <a:prstGeom prst="rect">
            <a:avLst/>
          </a:prstGeom>
          <a:noFill/>
          <a:ln>
            <a:noFill/>
          </a:ln>
        </p:spPr>
        <p:txBody>
          <a:bodyPr anchorCtr="0" anchor="t" bIns="45700" lIns="91425" spcFirstLastPara="1" rIns="91425" wrap="square" tIns="45700">
            <a:normAutofit/>
          </a:bodyPr>
          <a:lstStyle>
            <a:lvl1pPr indent="-381000" lvl="0" marL="457200" marR="0" rtl="0" algn="l">
              <a:spcBef>
                <a:spcPts val="640"/>
              </a:spcBef>
              <a:spcAft>
                <a:spcPts val="0"/>
              </a:spcAft>
              <a:buClr>
                <a:schemeClr val="dk1"/>
              </a:buClr>
              <a:buSzPts val="2400"/>
              <a:buFont typeface="Archivo Black"/>
              <a:buChar char="•"/>
              <a:defRPr i="0" sz="2400" u="none" cap="none" strike="noStrike">
                <a:solidFill>
                  <a:schemeClr val="dk1"/>
                </a:solidFill>
                <a:latin typeface="Archivo Black"/>
                <a:ea typeface="Archivo Black"/>
                <a:cs typeface="Archivo Black"/>
                <a:sym typeface="Archivo Black"/>
              </a:defRPr>
            </a:lvl1pPr>
            <a:lvl2pPr indent="-381000" lvl="1" marL="914400" marR="0" rtl="0" algn="l">
              <a:spcBef>
                <a:spcPts val="560"/>
              </a:spcBef>
              <a:spcAft>
                <a:spcPts val="0"/>
              </a:spcAft>
              <a:buClr>
                <a:schemeClr val="dk1"/>
              </a:buClr>
              <a:buSzPts val="2400"/>
              <a:buFont typeface="Archivo Black"/>
              <a:buChar char="–"/>
              <a:defRPr i="0" sz="2400" u="none" cap="none" strike="noStrike">
                <a:solidFill>
                  <a:schemeClr val="dk1"/>
                </a:solidFill>
                <a:latin typeface="Archivo Black"/>
                <a:ea typeface="Archivo Black"/>
                <a:cs typeface="Archivo Black"/>
                <a:sym typeface="Archivo Black"/>
              </a:defRPr>
            </a:lvl2pPr>
            <a:lvl3pPr indent="-381000" lvl="2" marL="1371600" marR="0" rtl="0" algn="l">
              <a:spcBef>
                <a:spcPts val="480"/>
              </a:spcBef>
              <a:spcAft>
                <a:spcPts val="0"/>
              </a:spcAft>
              <a:buClr>
                <a:schemeClr val="dk1"/>
              </a:buClr>
              <a:buSzPts val="2400"/>
              <a:buFont typeface="Archivo Black"/>
              <a:buChar char="•"/>
              <a:defRPr i="0" sz="2400" u="none" cap="none" strike="noStrike">
                <a:solidFill>
                  <a:schemeClr val="dk1"/>
                </a:solidFill>
                <a:latin typeface="Archivo Black"/>
                <a:ea typeface="Archivo Black"/>
                <a:cs typeface="Archivo Black"/>
                <a:sym typeface="Archivo Black"/>
              </a:defRPr>
            </a:lvl3pPr>
            <a:lvl4pPr indent="-381000" lvl="3" marL="1828800" marR="0" rtl="0" algn="l">
              <a:spcBef>
                <a:spcPts val="400"/>
              </a:spcBef>
              <a:spcAft>
                <a:spcPts val="0"/>
              </a:spcAft>
              <a:buClr>
                <a:schemeClr val="dk1"/>
              </a:buClr>
              <a:buSzPts val="2400"/>
              <a:buFont typeface="Archivo Black"/>
              <a:buChar char="–"/>
              <a:defRPr i="0" sz="2400" u="none" cap="none" strike="noStrike">
                <a:solidFill>
                  <a:schemeClr val="dk1"/>
                </a:solidFill>
                <a:latin typeface="Archivo Black"/>
                <a:ea typeface="Archivo Black"/>
                <a:cs typeface="Archivo Black"/>
                <a:sym typeface="Archivo Black"/>
              </a:defRPr>
            </a:lvl4pPr>
            <a:lvl5pPr indent="-381000" lvl="4" marL="2286000" marR="0" rtl="0" algn="l">
              <a:spcBef>
                <a:spcPts val="400"/>
              </a:spcBef>
              <a:spcAft>
                <a:spcPts val="0"/>
              </a:spcAft>
              <a:buClr>
                <a:schemeClr val="dk1"/>
              </a:buClr>
              <a:buSzPts val="2400"/>
              <a:buFont typeface="Archivo Black"/>
              <a:buChar char="»"/>
              <a:defRPr i="0" sz="2400" u="none" cap="none" strike="noStrike">
                <a:solidFill>
                  <a:schemeClr val="dk1"/>
                </a:solidFill>
                <a:latin typeface="Archivo Black"/>
                <a:ea typeface="Archivo Black"/>
                <a:cs typeface="Archivo Black"/>
                <a:sym typeface="Archivo Black"/>
              </a:defRPr>
            </a:lvl5pPr>
            <a:lvl6pPr indent="-381000" lvl="5" marL="2743200" marR="0" rtl="0" algn="l">
              <a:spcBef>
                <a:spcPts val="400"/>
              </a:spcBef>
              <a:spcAft>
                <a:spcPts val="0"/>
              </a:spcAft>
              <a:buClr>
                <a:schemeClr val="dk1"/>
              </a:buClr>
              <a:buSzPts val="2400"/>
              <a:buFont typeface="Archivo Black"/>
              <a:buChar char="•"/>
              <a:defRPr i="0" sz="2400" u="none" cap="none" strike="noStrike">
                <a:solidFill>
                  <a:schemeClr val="dk1"/>
                </a:solidFill>
                <a:latin typeface="Archivo Black"/>
                <a:ea typeface="Archivo Black"/>
                <a:cs typeface="Archivo Black"/>
                <a:sym typeface="Archivo Black"/>
              </a:defRPr>
            </a:lvl6pPr>
            <a:lvl7pPr indent="-381000" lvl="6" marL="3200400" marR="0" rtl="0" algn="l">
              <a:spcBef>
                <a:spcPts val="400"/>
              </a:spcBef>
              <a:spcAft>
                <a:spcPts val="0"/>
              </a:spcAft>
              <a:buClr>
                <a:schemeClr val="dk1"/>
              </a:buClr>
              <a:buSzPts val="2400"/>
              <a:buFont typeface="Archivo Black"/>
              <a:buChar char="•"/>
              <a:defRPr i="0" sz="2400" u="none" cap="none" strike="noStrike">
                <a:solidFill>
                  <a:schemeClr val="dk1"/>
                </a:solidFill>
                <a:latin typeface="Archivo Black"/>
                <a:ea typeface="Archivo Black"/>
                <a:cs typeface="Archivo Black"/>
                <a:sym typeface="Archivo Black"/>
              </a:defRPr>
            </a:lvl7pPr>
            <a:lvl8pPr indent="-381000" lvl="7" marL="3657600" marR="0" rtl="0" algn="l">
              <a:spcBef>
                <a:spcPts val="400"/>
              </a:spcBef>
              <a:spcAft>
                <a:spcPts val="0"/>
              </a:spcAft>
              <a:buClr>
                <a:schemeClr val="dk1"/>
              </a:buClr>
              <a:buSzPts val="2400"/>
              <a:buFont typeface="Archivo Black"/>
              <a:buChar char="•"/>
              <a:defRPr i="0" sz="2400" u="none" cap="none" strike="noStrike">
                <a:solidFill>
                  <a:schemeClr val="dk1"/>
                </a:solidFill>
                <a:latin typeface="Archivo Black"/>
                <a:ea typeface="Archivo Black"/>
                <a:cs typeface="Archivo Black"/>
                <a:sym typeface="Archivo Black"/>
              </a:defRPr>
            </a:lvl8pPr>
            <a:lvl9pPr indent="-381000" lvl="8" marL="4114800" marR="0" rtl="0" algn="l">
              <a:spcBef>
                <a:spcPts val="400"/>
              </a:spcBef>
              <a:spcAft>
                <a:spcPts val="0"/>
              </a:spcAft>
              <a:buClr>
                <a:schemeClr val="dk1"/>
              </a:buClr>
              <a:buSzPts val="2400"/>
              <a:buFont typeface="Archivo Black"/>
              <a:buChar char="•"/>
              <a:defRPr i="0" sz="2400" u="none" cap="none" strike="noStrike">
                <a:solidFill>
                  <a:schemeClr val="dk1"/>
                </a:solidFill>
                <a:latin typeface="Archivo Black"/>
                <a:ea typeface="Archivo Black"/>
                <a:cs typeface="Archivo Black"/>
                <a:sym typeface="Archivo Black"/>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7.png"/><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2.png"/><Relationship Id="rId4" Type="http://schemas.openxmlformats.org/officeDocument/2006/relationships/image" Target="../media/image17.png"/><Relationship Id="rId5" Type="http://schemas.openxmlformats.org/officeDocument/2006/relationships/image" Target="../media/image24.png"/><Relationship Id="rId6" Type="http://schemas.openxmlformats.org/officeDocument/2006/relationships/image" Target="../media/image3.png"/><Relationship Id="rId7"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33.png"/><Relationship Id="rId4" Type="http://schemas.openxmlformats.org/officeDocument/2006/relationships/image" Target="../media/image13.png"/><Relationship Id="rId5" Type="http://schemas.openxmlformats.org/officeDocument/2006/relationships/image" Target="../media/image27.png"/><Relationship Id="rId6" Type="http://schemas.openxmlformats.org/officeDocument/2006/relationships/image" Target="../media/image3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44.png"/><Relationship Id="rId4" Type="http://schemas.openxmlformats.org/officeDocument/2006/relationships/image" Target="../media/image52.png"/><Relationship Id="rId5" Type="http://schemas.openxmlformats.org/officeDocument/2006/relationships/image" Target="../media/image38.png"/><Relationship Id="rId6"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png"/><Relationship Id="rId4" Type="http://schemas.openxmlformats.org/officeDocument/2006/relationships/image" Target="../media/image40.png"/><Relationship Id="rId5" Type="http://schemas.openxmlformats.org/officeDocument/2006/relationships/image" Target="../media/image48.png"/><Relationship Id="rId6"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46.png"/><Relationship Id="rId4" Type="http://schemas.openxmlformats.org/officeDocument/2006/relationships/image" Target="../media/image18.png"/><Relationship Id="rId5" Type="http://schemas.openxmlformats.org/officeDocument/2006/relationships/image" Target="../media/image1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png"/><Relationship Id="rId4" Type="http://schemas.openxmlformats.org/officeDocument/2006/relationships/image" Target="../media/image5.png"/><Relationship Id="rId5" Type="http://schemas.openxmlformats.org/officeDocument/2006/relationships/image" Target="../media/image13.png"/><Relationship Id="rId6" Type="http://schemas.openxmlformats.org/officeDocument/2006/relationships/image" Target="../media/image37.png"/><Relationship Id="rId7" Type="http://schemas.openxmlformats.org/officeDocument/2006/relationships/image" Target="../media/image53.png"/><Relationship Id="rId8" Type="http://schemas.openxmlformats.org/officeDocument/2006/relationships/image" Target="../media/image4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5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0.png"/><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34.png"/><Relationship Id="rId4" Type="http://schemas.openxmlformats.org/officeDocument/2006/relationships/image" Target="../media/image55.png"/><Relationship Id="rId10" Type="http://schemas.openxmlformats.org/officeDocument/2006/relationships/image" Target="../media/image50.png"/><Relationship Id="rId9" Type="http://schemas.openxmlformats.org/officeDocument/2006/relationships/image" Target="../media/image42.png"/><Relationship Id="rId5" Type="http://schemas.openxmlformats.org/officeDocument/2006/relationships/image" Target="../media/image13.png"/><Relationship Id="rId6" Type="http://schemas.openxmlformats.org/officeDocument/2006/relationships/image" Target="../media/image45.png"/><Relationship Id="rId7" Type="http://schemas.openxmlformats.org/officeDocument/2006/relationships/image" Target="../media/image36.png"/><Relationship Id="rId8" Type="http://schemas.openxmlformats.org/officeDocument/2006/relationships/image" Target="../media/image5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3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1.pn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47.png"/><Relationship Id="rId4" Type="http://schemas.openxmlformats.org/officeDocument/2006/relationships/image" Target="../media/image54.png"/><Relationship Id="rId5" Type="http://schemas.openxmlformats.org/officeDocument/2006/relationships/image" Target="../media/image4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5.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1.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9.png"/><Relationship Id="rId4" Type="http://schemas.openxmlformats.org/officeDocument/2006/relationships/image" Target="../media/image13.png"/><Relationship Id="rId5" Type="http://schemas.openxmlformats.org/officeDocument/2006/relationships/image" Target="../media/image12.png"/><Relationship Id="rId6" Type="http://schemas.openxmlformats.org/officeDocument/2006/relationships/image" Target="../media/image1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png"/><Relationship Id="rId4" Type="http://schemas.openxmlformats.org/officeDocument/2006/relationships/image" Target="../media/image8.png"/><Relationship Id="rId5" Type="http://schemas.openxmlformats.org/officeDocument/2006/relationships/image" Target="../media/image13.png"/><Relationship Id="rId6" Type="http://schemas.openxmlformats.org/officeDocument/2006/relationships/image" Target="../media/image14.png"/><Relationship Id="rId7" Type="http://schemas.openxmlformats.org/officeDocument/2006/relationships/image" Target="../media/image1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30.png"/><Relationship Id="rId4" Type="http://schemas.openxmlformats.org/officeDocument/2006/relationships/image" Target="../media/image13.png"/><Relationship Id="rId5" Type="http://schemas.openxmlformats.org/officeDocument/2006/relationships/image" Target="../media/image20.png"/><Relationship Id="rId6" Type="http://schemas.openxmlformats.org/officeDocument/2006/relationships/image" Target="../media/image32.png"/><Relationship Id="rId7" Type="http://schemas.openxmlformats.org/officeDocument/2006/relationships/image" Target="../media/image29.png"/><Relationship Id="rId8" Type="http://schemas.openxmlformats.org/officeDocument/2006/relationships/image" Target="../media/image2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43.png"/><Relationship Id="rId4" Type="http://schemas.openxmlformats.org/officeDocument/2006/relationships/image" Target="../media/image31.png"/><Relationship Id="rId5" Type="http://schemas.openxmlformats.org/officeDocument/2006/relationships/image" Target="../media/image28.png"/><Relationship Id="rId6" Type="http://schemas.openxmlformats.org/officeDocument/2006/relationships/image" Target="../media/image18.png"/><Relationship Id="rId7"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085CB0"/>
            </a:gs>
            <a:gs pos="100000">
              <a:srgbClr val="FFDE59"/>
            </a:gs>
          </a:gsLst>
          <a:lin ang="5400000" scaled="0"/>
        </a:gradFill>
      </p:bgPr>
    </p:bg>
    <p:spTree>
      <p:nvGrpSpPr>
        <p:cNvPr id="127" name="Shape 127"/>
        <p:cNvGrpSpPr/>
        <p:nvPr/>
      </p:nvGrpSpPr>
      <p:grpSpPr>
        <a:xfrm>
          <a:off x="0" y="0"/>
          <a:ext cx="0" cy="0"/>
          <a:chOff x="0" y="0"/>
          <a:chExt cx="0" cy="0"/>
        </a:xfrm>
      </p:grpSpPr>
      <p:pic>
        <p:nvPicPr>
          <p:cNvPr id="128" name="Google Shape;128;p11"/>
          <p:cNvPicPr preferRelativeResize="0"/>
          <p:nvPr/>
        </p:nvPicPr>
        <p:blipFill>
          <a:blip r:embed="rId3">
            <a:alphaModFix/>
          </a:blip>
          <a:stretch>
            <a:fillRect/>
          </a:stretch>
        </p:blipFill>
        <p:spPr>
          <a:xfrm>
            <a:off x="12188682" y="1317777"/>
            <a:ext cx="6099328" cy="8969224"/>
          </a:xfrm>
          <a:prstGeom prst="rect">
            <a:avLst/>
          </a:prstGeom>
          <a:noFill/>
          <a:ln>
            <a:noFill/>
          </a:ln>
        </p:spPr>
      </p:pic>
      <p:cxnSp>
        <p:nvCxnSpPr>
          <p:cNvPr id="129" name="Google Shape;129;p11"/>
          <p:cNvCxnSpPr/>
          <p:nvPr/>
        </p:nvCxnSpPr>
        <p:spPr>
          <a:xfrm>
            <a:off x="0" y="1336831"/>
            <a:ext cx="18288000" cy="0"/>
          </a:xfrm>
          <a:prstGeom prst="straightConnector1">
            <a:avLst/>
          </a:prstGeom>
          <a:noFill/>
          <a:ln cap="flat" cmpd="sng" w="28575">
            <a:solidFill>
              <a:srgbClr val="000000"/>
            </a:solidFill>
            <a:prstDash val="solid"/>
            <a:round/>
            <a:headEnd len="sm" w="sm" type="none"/>
            <a:tailEnd len="sm" w="sm" type="none"/>
          </a:ln>
        </p:spPr>
      </p:cxnSp>
      <p:grpSp>
        <p:nvGrpSpPr>
          <p:cNvPr id="130" name="Google Shape;130;p11"/>
          <p:cNvGrpSpPr/>
          <p:nvPr/>
        </p:nvGrpSpPr>
        <p:grpSpPr>
          <a:xfrm>
            <a:off x="1040206" y="8831763"/>
            <a:ext cx="726318" cy="726318"/>
            <a:chOff x="0" y="0"/>
            <a:chExt cx="812800" cy="812800"/>
          </a:xfrm>
        </p:grpSpPr>
        <p:sp>
          <p:nvSpPr>
            <p:cNvPr id="131" name="Google Shape;131;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A0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11"/>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3" name="Google Shape;133;p11"/>
          <p:cNvGrpSpPr/>
          <p:nvPr/>
        </p:nvGrpSpPr>
        <p:grpSpPr>
          <a:xfrm>
            <a:off x="2058302" y="8831763"/>
            <a:ext cx="726318" cy="726318"/>
            <a:chOff x="0" y="0"/>
            <a:chExt cx="812800" cy="812800"/>
          </a:xfrm>
        </p:grpSpPr>
        <p:sp>
          <p:nvSpPr>
            <p:cNvPr id="134" name="Google Shape;134;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2A8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11"/>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6" name="Google Shape;136;p11"/>
          <p:cNvGrpSpPr/>
          <p:nvPr/>
        </p:nvGrpSpPr>
        <p:grpSpPr>
          <a:xfrm>
            <a:off x="3079895" y="8831763"/>
            <a:ext cx="726318" cy="726318"/>
            <a:chOff x="0" y="0"/>
            <a:chExt cx="812800" cy="812800"/>
          </a:xfrm>
        </p:grpSpPr>
        <p:sp>
          <p:nvSpPr>
            <p:cNvPr id="137" name="Google Shape;137;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844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11"/>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39" name="Google Shape;139;p11"/>
          <p:cNvSpPr/>
          <p:nvPr/>
        </p:nvSpPr>
        <p:spPr>
          <a:xfrm>
            <a:off x="949523" y="527158"/>
            <a:ext cx="476107" cy="532233"/>
          </a:xfrm>
          <a:custGeom>
            <a:rect b="b" l="l" r="r" t="t"/>
            <a:pathLst>
              <a:path extrusionOk="0" h="532233" w="476107">
                <a:moveTo>
                  <a:pt x="0" y="0"/>
                </a:moveTo>
                <a:lnTo>
                  <a:pt x="476107" y="0"/>
                </a:lnTo>
                <a:lnTo>
                  <a:pt x="476107" y="532233"/>
                </a:lnTo>
                <a:lnTo>
                  <a:pt x="0" y="532233"/>
                </a:lnTo>
                <a:lnTo>
                  <a:pt x="0" y="0"/>
                </a:lnTo>
                <a:close/>
              </a:path>
            </a:pathLst>
          </a:custGeom>
          <a:blipFill rotWithShape="1">
            <a:blip r:embed="rId4">
              <a:alphaModFix/>
            </a:blip>
            <a:stretch>
              <a:fillRect b="0" l="0" r="0" t="0"/>
            </a:stretch>
          </a:blipFill>
          <a:ln>
            <a:noFill/>
          </a:ln>
        </p:spPr>
      </p:sp>
      <p:sp>
        <p:nvSpPr>
          <p:cNvPr id="140" name="Google Shape;140;p11"/>
          <p:cNvSpPr txBox="1"/>
          <p:nvPr/>
        </p:nvSpPr>
        <p:spPr>
          <a:xfrm>
            <a:off x="949523" y="2814289"/>
            <a:ext cx="12329100" cy="2468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8017" u="none" cap="none" strike="noStrike">
                <a:solidFill>
                  <a:srgbClr val="0B1115"/>
                </a:solidFill>
                <a:latin typeface="Archivo Black"/>
                <a:ea typeface="Archivo Black"/>
                <a:cs typeface="Archivo Black"/>
                <a:sym typeface="Archivo Black"/>
              </a:rPr>
              <a:t>ETHICS IN FORENSIC </a:t>
            </a:r>
            <a:endParaRPr/>
          </a:p>
          <a:p>
            <a:pPr indent="0" lvl="0" marL="0" marR="0" rtl="0" algn="l">
              <a:lnSpc>
                <a:spcPct val="100000"/>
              </a:lnSpc>
              <a:spcBef>
                <a:spcPts val="0"/>
              </a:spcBef>
              <a:spcAft>
                <a:spcPts val="0"/>
              </a:spcAft>
              <a:buNone/>
            </a:pPr>
            <a:r>
              <a:rPr b="0" i="0" lang="en-US" sz="8017" u="none" cap="none" strike="noStrike">
                <a:solidFill>
                  <a:srgbClr val="0B1115"/>
                </a:solidFill>
                <a:latin typeface="Archivo Black"/>
                <a:ea typeface="Archivo Black"/>
                <a:cs typeface="Archivo Black"/>
                <a:sym typeface="Archivo Black"/>
              </a:rPr>
              <a:t>PSYCHOLOGY</a:t>
            </a:r>
            <a:endParaRPr/>
          </a:p>
        </p:txBody>
      </p:sp>
      <p:grpSp>
        <p:nvGrpSpPr>
          <p:cNvPr id="141" name="Google Shape;141;p11"/>
          <p:cNvGrpSpPr/>
          <p:nvPr/>
        </p:nvGrpSpPr>
        <p:grpSpPr>
          <a:xfrm>
            <a:off x="1028700" y="6753256"/>
            <a:ext cx="5409805" cy="971141"/>
            <a:chOff x="0" y="-110988"/>
            <a:chExt cx="7213073" cy="1294855"/>
          </a:xfrm>
        </p:grpSpPr>
        <p:grpSp>
          <p:nvGrpSpPr>
            <p:cNvPr id="142" name="Google Shape;142;p11"/>
            <p:cNvGrpSpPr/>
            <p:nvPr/>
          </p:nvGrpSpPr>
          <p:grpSpPr>
            <a:xfrm>
              <a:off x="0" y="-110988"/>
              <a:ext cx="7213073" cy="1294855"/>
              <a:chOff x="0" y="-38100"/>
              <a:chExt cx="2476117" cy="444500"/>
            </a:xfrm>
          </p:grpSpPr>
          <p:sp>
            <p:nvSpPr>
              <p:cNvPr id="143" name="Google Shape;143;p11"/>
              <p:cNvSpPr/>
              <p:nvPr/>
            </p:nvSpPr>
            <p:spPr>
              <a:xfrm>
                <a:off x="0" y="0"/>
                <a:ext cx="2476117" cy="406400"/>
              </a:xfrm>
              <a:custGeom>
                <a:rect b="b" l="l" r="r" t="t"/>
                <a:pathLst>
                  <a:path extrusionOk="0" h="406400" w="2476117">
                    <a:moveTo>
                      <a:pt x="2272917" y="0"/>
                    </a:moveTo>
                    <a:cubicBezTo>
                      <a:pt x="2385141" y="0"/>
                      <a:pt x="2476117" y="90976"/>
                      <a:pt x="2476117" y="203200"/>
                    </a:cubicBezTo>
                    <a:cubicBezTo>
                      <a:pt x="2476117" y="315424"/>
                      <a:pt x="2385141" y="406400"/>
                      <a:pt x="2272917" y="406400"/>
                    </a:cubicBezTo>
                    <a:lnTo>
                      <a:pt x="203200" y="406400"/>
                    </a:lnTo>
                    <a:cubicBezTo>
                      <a:pt x="90976" y="406400"/>
                      <a:pt x="0" y="315424"/>
                      <a:pt x="0" y="203200"/>
                    </a:cubicBezTo>
                    <a:cubicBezTo>
                      <a:pt x="0" y="90976"/>
                      <a:pt x="90976" y="0"/>
                      <a:pt x="203200" y="0"/>
                    </a:cubicBezTo>
                    <a:close/>
                  </a:path>
                </a:pathLst>
              </a:custGeom>
              <a:solidFill>
                <a:srgbClr val="FFCA04"/>
              </a:solidFill>
              <a:ln cap="sq" cmpd="sng" w="4762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11"/>
              <p:cNvSpPr txBox="1"/>
              <p:nvPr/>
            </p:nvSpPr>
            <p:spPr>
              <a:xfrm>
                <a:off x="0" y="-38100"/>
                <a:ext cx="2476117" cy="4445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45" name="Google Shape;145;p11"/>
            <p:cNvSpPr txBox="1"/>
            <p:nvPr/>
          </p:nvSpPr>
          <p:spPr>
            <a:xfrm>
              <a:off x="521412" y="145579"/>
              <a:ext cx="6170249" cy="81650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3665" u="none" cap="none" strike="noStrike">
                  <a:solidFill>
                    <a:srgbClr val="000000"/>
                  </a:solidFill>
                  <a:latin typeface="Archivo Black"/>
                  <a:ea typeface="Archivo Black"/>
                  <a:cs typeface="Archivo Black"/>
                  <a:sym typeface="Archivo Black"/>
                </a:rPr>
                <a:t>THESIS DEFENSE </a:t>
              </a:r>
              <a:endParaRPr/>
            </a:p>
          </p:txBody>
        </p:sp>
      </p:grpSp>
      <p:sp>
        <p:nvSpPr>
          <p:cNvPr id="146" name="Google Shape;146;p11"/>
          <p:cNvSpPr txBox="1"/>
          <p:nvPr/>
        </p:nvSpPr>
        <p:spPr>
          <a:xfrm>
            <a:off x="1040206" y="5373498"/>
            <a:ext cx="8144400" cy="790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712" u="none" cap="none" strike="noStrike">
                <a:solidFill>
                  <a:srgbClr val="000000"/>
                </a:solidFill>
                <a:latin typeface="Montserrat"/>
                <a:ea typeface="Montserrat"/>
                <a:cs typeface="Montserrat"/>
                <a:sym typeface="Montserrat"/>
              </a:rPr>
              <a:t>Exploring the complexities of ethical decision-making in forensic psychology: A comprehensive analysis of principles, dilemmas, and best practices in the context of criminal justice and mental health evaluations.</a:t>
            </a:r>
            <a:endParaRPr/>
          </a:p>
        </p:txBody>
      </p:sp>
      <p:sp>
        <p:nvSpPr>
          <p:cNvPr id="147" name="Google Shape;147;p11"/>
          <p:cNvSpPr txBox="1"/>
          <p:nvPr/>
        </p:nvSpPr>
        <p:spPr>
          <a:xfrm>
            <a:off x="13939729" y="553618"/>
            <a:ext cx="861492"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B1115"/>
                </a:solidFill>
                <a:latin typeface="Montserrat"/>
                <a:ea typeface="Montserrat"/>
                <a:cs typeface="Montserrat"/>
                <a:sym typeface="Montserrat"/>
              </a:rPr>
              <a:t>SERVICE</a:t>
            </a:r>
            <a:endParaRPr/>
          </a:p>
        </p:txBody>
      </p:sp>
      <p:sp>
        <p:nvSpPr>
          <p:cNvPr id="148" name="Google Shape;148;p11"/>
          <p:cNvSpPr txBox="1"/>
          <p:nvPr/>
        </p:nvSpPr>
        <p:spPr>
          <a:xfrm>
            <a:off x="16320901" y="553618"/>
            <a:ext cx="975420"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B1115"/>
                </a:solidFill>
                <a:latin typeface="Montserrat"/>
                <a:ea typeface="Montserrat"/>
                <a:cs typeface="Montserrat"/>
                <a:sym typeface="Montserrat"/>
              </a:rPr>
              <a:t>CONTACT</a:t>
            </a:r>
            <a:endParaRPr/>
          </a:p>
        </p:txBody>
      </p:sp>
      <p:sp>
        <p:nvSpPr>
          <p:cNvPr id="149" name="Google Shape;149;p11"/>
          <p:cNvSpPr txBox="1"/>
          <p:nvPr/>
        </p:nvSpPr>
        <p:spPr>
          <a:xfrm>
            <a:off x="11685804" y="553618"/>
            <a:ext cx="720328"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B1115"/>
                </a:solidFill>
                <a:latin typeface="Montserrat"/>
                <a:ea typeface="Montserrat"/>
                <a:cs typeface="Montserrat"/>
                <a:sym typeface="Montserrat"/>
              </a:rPr>
              <a:t>ABOUT</a:t>
            </a:r>
            <a:endParaRPr/>
          </a:p>
        </p:txBody>
      </p:sp>
      <p:sp>
        <p:nvSpPr>
          <p:cNvPr id="150" name="Google Shape;150;p11"/>
          <p:cNvSpPr txBox="1"/>
          <p:nvPr/>
        </p:nvSpPr>
        <p:spPr>
          <a:xfrm>
            <a:off x="9486239" y="553618"/>
            <a:ext cx="624483"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B1115"/>
                </a:solidFill>
                <a:latin typeface="Montserrat"/>
                <a:ea typeface="Montserrat"/>
                <a:cs typeface="Montserrat"/>
                <a:sym typeface="Montserrat"/>
              </a:rPr>
              <a:t>HOME</a:t>
            </a:r>
            <a:endParaRPr/>
          </a:p>
        </p:txBody>
      </p:sp>
      <p:sp>
        <p:nvSpPr>
          <p:cNvPr id="151" name="Google Shape;151;p11"/>
          <p:cNvSpPr txBox="1"/>
          <p:nvPr/>
        </p:nvSpPr>
        <p:spPr>
          <a:xfrm>
            <a:off x="1644944" y="640875"/>
            <a:ext cx="583555"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B1115"/>
                </a:solidFill>
                <a:latin typeface="Montserrat"/>
                <a:ea typeface="Montserrat"/>
                <a:cs typeface="Montserrat"/>
                <a:sym typeface="Montserrat"/>
              </a:rPr>
              <a:t>LOGO</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2" name="Shape 362"/>
        <p:cNvGrpSpPr/>
        <p:nvPr/>
      </p:nvGrpSpPr>
      <p:grpSpPr>
        <a:xfrm>
          <a:off x="0" y="0"/>
          <a:ext cx="0" cy="0"/>
          <a:chOff x="0" y="0"/>
          <a:chExt cx="0" cy="0"/>
        </a:xfrm>
      </p:grpSpPr>
      <p:grpSp>
        <p:nvGrpSpPr>
          <p:cNvPr id="363" name="Google Shape;363;p20"/>
          <p:cNvGrpSpPr/>
          <p:nvPr/>
        </p:nvGrpSpPr>
        <p:grpSpPr>
          <a:xfrm rot="10800000">
            <a:off x="0" y="0"/>
            <a:ext cx="18288000" cy="10287000"/>
            <a:chOff x="0" y="0"/>
            <a:chExt cx="4816593" cy="2709333"/>
          </a:xfrm>
        </p:grpSpPr>
        <p:sp>
          <p:nvSpPr>
            <p:cNvPr id="364" name="Google Shape;364;p20"/>
            <p:cNvSpPr/>
            <p:nvPr/>
          </p:nvSpPr>
          <p:spPr>
            <a:xfrm>
              <a:off x="0" y="0"/>
              <a:ext cx="4816592" cy="2709333"/>
            </a:xfrm>
            <a:custGeom>
              <a:rect b="b" l="l" r="r" t="t"/>
              <a:pathLst>
                <a:path extrusionOk="0" h="2709333" w="4816592">
                  <a:moveTo>
                    <a:pt x="0" y="0"/>
                  </a:moveTo>
                  <a:lnTo>
                    <a:pt x="4816592" y="0"/>
                  </a:lnTo>
                  <a:lnTo>
                    <a:pt x="4816592" y="2709333"/>
                  </a:lnTo>
                  <a:lnTo>
                    <a:pt x="0" y="2709333"/>
                  </a:lnTo>
                  <a:close/>
                </a:path>
              </a:pathLst>
            </a:custGeom>
            <a:gradFill>
              <a:gsLst>
                <a:gs pos="0">
                  <a:srgbClr val="085CB0"/>
                </a:gs>
                <a:gs pos="100000">
                  <a:srgbClr val="FFDE59"/>
                </a:gs>
              </a:gsLst>
              <a:lin ang="5400000" scaled="0"/>
            </a:gradFill>
            <a:ln>
              <a:noFill/>
            </a:ln>
          </p:spPr>
        </p:sp>
        <p:sp>
          <p:nvSpPr>
            <p:cNvPr id="365" name="Google Shape;365;p20"/>
            <p:cNvSpPr txBox="1"/>
            <p:nvPr/>
          </p:nvSpPr>
          <p:spPr>
            <a:xfrm>
              <a:off x="0" y="123825"/>
              <a:ext cx="4816593" cy="2585508"/>
            </a:xfrm>
            <a:prstGeom prst="rect">
              <a:avLst/>
            </a:prstGeom>
            <a:noFill/>
            <a:ln>
              <a:noFill/>
            </a:ln>
          </p:spPr>
          <p:txBody>
            <a:bodyPr anchorCtr="0" anchor="ctr" bIns="50800" lIns="50800" spcFirstLastPara="1" rIns="50800" wrap="square" tIns="50800">
              <a:noAutofit/>
            </a:bodyPr>
            <a:lstStyle/>
            <a:p>
              <a:pPr indent="0" lvl="0" marL="0" marR="0" rtl="0" algn="l">
                <a:lnSpc>
                  <a:spcPct val="3888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66" name="Google Shape;366;p20"/>
          <p:cNvPicPr preferRelativeResize="0"/>
          <p:nvPr/>
        </p:nvPicPr>
        <p:blipFill rotWithShape="1">
          <a:blip r:embed="rId3">
            <a:alphaModFix/>
          </a:blip>
          <a:srcRect b="0" l="0" r="0" t="0"/>
          <a:stretch/>
        </p:blipFill>
        <p:spPr>
          <a:xfrm>
            <a:off x="6810179" y="4341996"/>
            <a:ext cx="4607000" cy="3429820"/>
          </a:xfrm>
          <a:prstGeom prst="rect">
            <a:avLst/>
          </a:prstGeom>
          <a:noFill/>
          <a:ln>
            <a:noFill/>
          </a:ln>
        </p:spPr>
      </p:pic>
      <p:pic>
        <p:nvPicPr>
          <p:cNvPr id="367" name="Google Shape;367;p20"/>
          <p:cNvPicPr preferRelativeResize="0"/>
          <p:nvPr/>
        </p:nvPicPr>
        <p:blipFill rotWithShape="1">
          <a:blip r:embed="rId4">
            <a:alphaModFix/>
          </a:blip>
          <a:srcRect b="0" l="0" r="0" t="0"/>
          <a:stretch/>
        </p:blipFill>
        <p:spPr>
          <a:xfrm>
            <a:off x="12585527" y="4341996"/>
            <a:ext cx="4607000" cy="3429820"/>
          </a:xfrm>
          <a:prstGeom prst="rect">
            <a:avLst/>
          </a:prstGeom>
          <a:noFill/>
          <a:ln>
            <a:noFill/>
          </a:ln>
        </p:spPr>
      </p:pic>
      <p:pic>
        <p:nvPicPr>
          <p:cNvPr id="368" name="Google Shape;368;p20"/>
          <p:cNvPicPr preferRelativeResize="0"/>
          <p:nvPr/>
        </p:nvPicPr>
        <p:blipFill>
          <a:blip r:embed="rId5">
            <a:alphaModFix/>
          </a:blip>
          <a:stretch>
            <a:fillRect/>
          </a:stretch>
        </p:blipFill>
        <p:spPr>
          <a:xfrm>
            <a:off x="655154" y="4354845"/>
            <a:ext cx="4543084" cy="3383275"/>
          </a:xfrm>
          <a:prstGeom prst="rect">
            <a:avLst/>
          </a:prstGeom>
          <a:noFill/>
          <a:ln>
            <a:noFill/>
          </a:ln>
        </p:spPr>
      </p:pic>
      <p:cxnSp>
        <p:nvCxnSpPr>
          <p:cNvPr id="369" name="Google Shape;369;p20"/>
          <p:cNvCxnSpPr/>
          <p:nvPr/>
        </p:nvCxnSpPr>
        <p:spPr>
          <a:xfrm>
            <a:off x="0" y="1336831"/>
            <a:ext cx="18288000" cy="0"/>
          </a:xfrm>
          <a:prstGeom prst="straightConnector1">
            <a:avLst/>
          </a:prstGeom>
          <a:noFill/>
          <a:ln cap="flat" cmpd="sng" w="28575">
            <a:solidFill>
              <a:srgbClr val="000000"/>
            </a:solidFill>
            <a:prstDash val="solid"/>
            <a:round/>
            <a:headEnd len="sm" w="sm" type="none"/>
            <a:tailEnd len="sm" w="sm" type="none"/>
          </a:ln>
        </p:spPr>
      </p:cxnSp>
      <p:pic>
        <p:nvPicPr>
          <p:cNvPr id="370" name="Google Shape;370;p20"/>
          <p:cNvPicPr preferRelativeResize="0"/>
          <p:nvPr/>
        </p:nvPicPr>
        <p:blipFill>
          <a:blip r:embed="rId6">
            <a:alphaModFix/>
          </a:blip>
          <a:stretch>
            <a:fillRect/>
          </a:stretch>
        </p:blipFill>
        <p:spPr>
          <a:xfrm>
            <a:off x="17423750" y="-811314"/>
            <a:ext cx="1410275" cy="6294314"/>
          </a:xfrm>
          <a:prstGeom prst="rect">
            <a:avLst/>
          </a:prstGeom>
          <a:noFill/>
          <a:ln>
            <a:noFill/>
          </a:ln>
        </p:spPr>
      </p:pic>
      <p:sp>
        <p:nvSpPr>
          <p:cNvPr id="371" name="Google Shape;371;p20"/>
          <p:cNvSpPr/>
          <p:nvPr/>
        </p:nvSpPr>
        <p:spPr>
          <a:xfrm>
            <a:off x="949523" y="527158"/>
            <a:ext cx="476107" cy="532233"/>
          </a:xfrm>
          <a:custGeom>
            <a:rect b="b" l="l" r="r" t="t"/>
            <a:pathLst>
              <a:path extrusionOk="0" h="532233" w="476107">
                <a:moveTo>
                  <a:pt x="0" y="0"/>
                </a:moveTo>
                <a:lnTo>
                  <a:pt x="476107" y="0"/>
                </a:lnTo>
                <a:lnTo>
                  <a:pt x="476107" y="532233"/>
                </a:lnTo>
                <a:lnTo>
                  <a:pt x="0" y="532233"/>
                </a:lnTo>
                <a:lnTo>
                  <a:pt x="0" y="0"/>
                </a:lnTo>
                <a:close/>
              </a:path>
            </a:pathLst>
          </a:custGeom>
          <a:blipFill rotWithShape="1">
            <a:blip r:embed="rId7">
              <a:alphaModFix/>
            </a:blip>
            <a:stretch>
              <a:fillRect b="0" l="0" r="0" t="0"/>
            </a:stretch>
          </a:blipFill>
          <a:ln>
            <a:noFill/>
          </a:ln>
        </p:spPr>
      </p:sp>
      <p:sp>
        <p:nvSpPr>
          <p:cNvPr id="372" name="Google Shape;372;p20"/>
          <p:cNvSpPr txBox="1"/>
          <p:nvPr/>
        </p:nvSpPr>
        <p:spPr>
          <a:xfrm>
            <a:off x="13939729" y="553618"/>
            <a:ext cx="861492"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B1115"/>
                </a:solidFill>
                <a:latin typeface="Montserrat"/>
                <a:ea typeface="Montserrat"/>
                <a:cs typeface="Montserrat"/>
                <a:sym typeface="Montserrat"/>
              </a:rPr>
              <a:t>SERVICE</a:t>
            </a:r>
            <a:endParaRPr/>
          </a:p>
        </p:txBody>
      </p:sp>
      <p:sp>
        <p:nvSpPr>
          <p:cNvPr id="373" name="Google Shape;373;p20"/>
          <p:cNvSpPr txBox="1"/>
          <p:nvPr/>
        </p:nvSpPr>
        <p:spPr>
          <a:xfrm>
            <a:off x="16320901" y="553618"/>
            <a:ext cx="975420"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B1115"/>
                </a:solidFill>
                <a:latin typeface="Montserrat"/>
                <a:ea typeface="Montserrat"/>
                <a:cs typeface="Montserrat"/>
                <a:sym typeface="Montserrat"/>
              </a:rPr>
              <a:t>CONTACT</a:t>
            </a:r>
            <a:endParaRPr/>
          </a:p>
        </p:txBody>
      </p:sp>
      <p:sp>
        <p:nvSpPr>
          <p:cNvPr id="374" name="Google Shape;374;p20"/>
          <p:cNvSpPr txBox="1"/>
          <p:nvPr/>
        </p:nvSpPr>
        <p:spPr>
          <a:xfrm>
            <a:off x="11685804" y="553618"/>
            <a:ext cx="720328"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B1115"/>
                </a:solidFill>
                <a:latin typeface="Montserrat"/>
                <a:ea typeface="Montserrat"/>
                <a:cs typeface="Montserrat"/>
                <a:sym typeface="Montserrat"/>
              </a:rPr>
              <a:t>ABOUT</a:t>
            </a:r>
            <a:endParaRPr/>
          </a:p>
        </p:txBody>
      </p:sp>
      <p:sp>
        <p:nvSpPr>
          <p:cNvPr id="375" name="Google Shape;375;p20"/>
          <p:cNvSpPr txBox="1"/>
          <p:nvPr/>
        </p:nvSpPr>
        <p:spPr>
          <a:xfrm>
            <a:off x="9486239" y="553618"/>
            <a:ext cx="624483"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B1115"/>
                </a:solidFill>
                <a:latin typeface="Montserrat"/>
                <a:ea typeface="Montserrat"/>
                <a:cs typeface="Montserrat"/>
                <a:sym typeface="Montserrat"/>
              </a:rPr>
              <a:t>HOME</a:t>
            </a:r>
            <a:endParaRPr/>
          </a:p>
        </p:txBody>
      </p:sp>
      <p:sp>
        <p:nvSpPr>
          <p:cNvPr id="376" name="Google Shape;376;p20"/>
          <p:cNvSpPr txBox="1"/>
          <p:nvPr/>
        </p:nvSpPr>
        <p:spPr>
          <a:xfrm>
            <a:off x="1589658" y="640875"/>
            <a:ext cx="583555"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B1115"/>
                </a:solidFill>
                <a:latin typeface="Montserrat"/>
                <a:ea typeface="Montserrat"/>
                <a:cs typeface="Montserrat"/>
                <a:sym typeface="Montserrat"/>
              </a:rPr>
              <a:t>LOGO</a:t>
            </a:r>
            <a:endParaRPr/>
          </a:p>
        </p:txBody>
      </p:sp>
      <p:sp>
        <p:nvSpPr>
          <p:cNvPr id="377" name="Google Shape;377;p20"/>
          <p:cNvSpPr txBox="1"/>
          <p:nvPr/>
        </p:nvSpPr>
        <p:spPr>
          <a:xfrm>
            <a:off x="1028700" y="2168486"/>
            <a:ext cx="14228100" cy="1077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6999" u="none" cap="none" strike="noStrike">
                <a:solidFill>
                  <a:srgbClr val="0B1115"/>
                </a:solidFill>
                <a:latin typeface="Archivo Black"/>
                <a:ea typeface="Archivo Black"/>
                <a:cs typeface="Archivo Black"/>
                <a:sym typeface="Archivo Black"/>
              </a:rPr>
              <a:t>ANALYSIS &amp; DEVELOPMENT</a:t>
            </a:r>
            <a:endParaRPr/>
          </a:p>
        </p:txBody>
      </p:sp>
      <p:sp>
        <p:nvSpPr>
          <p:cNvPr id="378" name="Google Shape;378;p20"/>
          <p:cNvSpPr txBox="1"/>
          <p:nvPr/>
        </p:nvSpPr>
        <p:spPr>
          <a:xfrm>
            <a:off x="1029519" y="8111800"/>
            <a:ext cx="3538800" cy="738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000000"/>
                </a:solidFill>
                <a:latin typeface="Montserrat"/>
                <a:ea typeface="Montserrat"/>
                <a:cs typeface="Montserrat"/>
                <a:sym typeface="Montserrat"/>
              </a:rPr>
              <a:t>Elaborate on the featured statistic.</a:t>
            </a:r>
            <a:endParaRPr/>
          </a:p>
        </p:txBody>
      </p:sp>
      <p:sp>
        <p:nvSpPr>
          <p:cNvPr id="379" name="Google Shape;379;p20"/>
          <p:cNvSpPr txBox="1"/>
          <p:nvPr/>
        </p:nvSpPr>
        <p:spPr>
          <a:xfrm>
            <a:off x="13329161" y="8111800"/>
            <a:ext cx="3538800" cy="738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000000"/>
                </a:solidFill>
                <a:latin typeface="Montserrat"/>
                <a:ea typeface="Montserrat"/>
                <a:cs typeface="Montserrat"/>
                <a:sym typeface="Montserrat"/>
              </a:rPr>
              <a:t>Elaborate on the featured statistic.</a:t>
            </a:r>
            <a:endParaRPr/>
          </a:p>
        </p:txBody>
      </p:sp>
      <p:sp>
        <p:nvSpPr>
          <p:cNvPr id="380" name="Google Shape;380;p20"/>
          <p:cNvSpPr txBox="1"/>
          <p:nvPr/>
        </p:nvSpPr>
        <p:spPr>
          <a:xfrm>
            <a:off x="7216503" y="8111800"/>
            <a:ext cx="3538800" cy="738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000000"/>
                </a:solidFill>
                <a:latin typeface="Montserrat"/>
                <a:ea typeface="Montserrat"/>
                <a:cs typeface="Montserrat"/>
                <a:sym typeface="Montserrat"/>
              </a:rPr>
              <a:t>Elaborate on the featured statistic.</a:t>
            </a:r>
            <a:endParaRPr/>
          </a:p>
        </p:txBody>
      </p:sp>
      <p:sp>
        <p:nvSpPr>
          <p:cNvPr id="381" name="Google Shape;381;p20"/>
          <p:cNvSpPr txBox="1"/>
          <p:nvPr/>
        </p:nvSpPr>
        <p:spPr>
          <a:xfrm>
            <a:off x="1029519" y="3298786"/>
            <a:ext cx="12322393" cy="3962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Montserrat"/>
                <a:ea typeface="Montserrat"/>
                <a:cs typeface="Montserrat"/>
                <a:sym typeface="Montserrat"/>
              </a:rPr>
              <a:t>Elaborate on the featured statistic.</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5" name="Shape 385"/>
        <p:cNvGrpSpPr/>
        <p:nvPr/>
      </p:nvGrpSpPr>
      <p:grpSpPr>
        <a:xfrm>
          <a:off x="0" y="0"/>
          <a:ext cx="0" cy="0"/>
          <a:chOff x="0" y="0"/>
          <a:chExt cx="0" cy="0"/>
        </a:xfrm>
      </p:grpSpPr>
      <p:grpSp>
        <p:nvGrpSpPr>
          <p:cNvPr id="386" name="Google Shape;386;p21"/>
          <p:cNvGrpSpPr/>
          <p:nvPr/>
        </p:nvGrpSpPr>
        <p:grpSpPr>
          <a:xfrm rot="10800000">
            <a:off x="0" y="0"/>
            <a:ext cx="18288000" cy="10287000"/>
            <a:chOff x="0" y="0"/>
            <a:chExt cx="4816593" cy="2709333"/>
          </a:xfrm>
        </p:grpSpPr>
        <p:sp>
          <p:nvSpPr>
            <p:cNvPr id="387" name="Google Shape;387;p21"/>
            <p:cNvSpPr/>
            <p:nvPr/>
          </p:nvSpPr>
          <p:spPr>
            <a:xfrm>
              <a:off x="0" y="0"/>
              <a:ext cx="4816592" cy="2709333"/>
            </a:xfrm>
            <a:custGeom>
              <a:rect b="b" l="l" r="r" t="t"/>
              <a:pathLst>
                <a:path extrusionOk="0" h="2709333" w="4816592">
                  <a:moveTo>
                    <a:pt x="0" y="0"/>
                  </a:moveTo>
                  <a:lnTo>
                    <a:pt x="4816592" y="0"/>
                  </a:lnTo>
                  <a:lnTo>
                    <a:pt x="4816592" y="2709333"/>
                  </a:lnTo>
                  <a:lnTo>
                    <a:pt x="0" y="2709333"/>
                  </a:lnTo>
                  <a:close/>
                </a:path>
              </a:pathLst>
            </a:custGeom>
            <a:gradFill>
              <a:gsLst>
                <a:gs pos="0">
                  <a:srgbClr val="085CB0"/>
                </a:gs>
                <a:gs pos="100000">
                  <a:srgbClr val="FFDE59"/>
                </a:gs>
              </a:gsLst>
              <a:lin ang="5400000" scaled="0"/>
            </a:gradFill>
            <a:ln>
              <a:noFill/>
            </a:ln>
          </p:spPr>
        </p:sp>
        <p:sp>
          <p:nvSpPr>
            <p:cNvPr id="388" name="Google Shape;388;p21"/>
            <p:cNvSpPr txBox="1"/>
            <p:nvPr/>
          </p:nvSpPr>
          <p:spPr>
            <a:xfrm>
              <a:off x="0" y="123825"/>
              <a:ext cx="4816593" cy="2585508"/>
            </a:xfrm>
            <a:prstGeom prst="rect">
              <a:avLst/>
            </a:prstGeom>
            <a:noFill/>
            <a:ln>
              <a:noFill/>
            </a:ln>
          </p:spPr>
          <p:txBody>
            <a:bodyPr anchorCtr="0" anchor="ctr" bIns="50800" lIns="50800" spcFirstLastPara="1" rIns="50800" wrap="square" tIns="50800">
              <a:noAutofit/>
            </a:bodyPr>
            <a:lstStyle/>
            <a:p>
              <a:pPr indent="0" lvl="0" marL="0" marR="0" rtl="0" algn="l">
                <a:lnSpc>
                  <a:spcPct val="3888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89" name="Google Shape;389;p21"/>
          <p:cNvGrpSpPr/>
          <p:nvPr/>
        </p:nvGrpSpPr>
        <p:grpSpPr>
          <a:xfrm>
            <a:off x="949523" y="3160871"/>
            <a:ext cx="5068790" cy="6636441"/>
            <a:chOff x="0" y="-38100"/>
            <a:chExt cx="1674491" cy="2192370"/>
          </a:xfrm>
        </p:grpSpPr>
        <p:sp>
          <p:nvSpPr>
            <p:cNvPr id="390" name="Google Shape;390;p21"/>
            <p:cNvSpPr/>
            <p:nvPr/>
          </p:nvSpPr>
          <p:spPr>
            <a:xfrm>
              <a:off x="0" y="0"/>
              <a:ext cx="1674491" cy="2154270"/>
            </a:xfrm>
            <a:custGeom>
              <a:rect b="b" l="l" r="r" t="t"/>
              <a:pathLst>
                <a:path extrusionOk="0" h="2154270" w="1674491">
                  <a:moveTo>
                    <a:pt x="152737" y="0"/>
                  </a:moveTo>
                  <a:lnTo>
                    <a:pt x="1521754" y="0"/>
                  </a:lnTo>
                  <a:cubicBezTo>
                    <a:pt x="1562262" y="0"/>
                    <a:pt x="1601112" y="16092"/>
                    <a:pt x="1629755" y="44736"/>
                  </a:cubicBezTo>
                  <a:cubicBezTo>
                    <a:pt x="1658399" y="73379"/>
                    <a:pt x="1674491" y="112229"/>
                    <a:pt x="1674491" y="152737"/>
                  </a:cubicBezTo>
                  <a:lnTo>
                    <a:pt x="1674491" y="2001533"/>
                  </a:lnTo>
                  <a:cubicBezTo>
                    <a:pt x="1674491" y="2042041"/>
                    <a:pt x="1658399" y="2080890"/>
                    <a:pt x="1629755" y="2109534"/>
                  </a:cubicBezTo>
                  <a:cubicBezTo>
                    <a:pt x="1601112" y="2138178"/>
                    <a:pt x="1562262" y="2154270"/>
                    <a:pt x="1521754" y="2154270"/>
                  </a:cubicBezTo>
                  <a:lnTo>
                    <a:pt x="152737" y="2154270"/>
                  </a:lnTo>
                  <a:cubicBezTo>
                    <a:pt x="112229" y="2154270"/>
                    <a:pt x="73379" y="2138178"/>
                    <a:pt x="44736" y="2109534"/>
                  </a:cubicBezTo>
                  <a:cubicBezTo>
                    <a:pt x="16092" y="2080890"/>
                    <a:pt x="0" y="2042041"/>
                    <a:pt x="0" y="2001533"/>
                  </a:cubicBezTo>
                  <a:lnTo>
                    <a:pt x="0" y="152737"/>
                  </a:lnTo>
                  <a:cubicBezTo>
                    <a:pt x="0" y="112229"/>
                    <a:pt x="16092" y="73379"/>
                    <a:pt x="44736" y="44736"/>
                  </a:cubicBezTo>
                  <a:cubicBezTo>
                    <a:pt x="73379" y="16092"/>
                    <a:pt x="112229" y="0"/>
                    <a:pt x="152737" y="0"/>
                  </a:cubicBezTo>
                  <a:close/>
                </a:path>
              </a:pathLst>
            </a:custGeom>
            <a:gradFill>
              <a:gsLst>
                <a:gs pos="0">
                  <a:srgbClr val="FAC810"/>
                </a:gs>
                <a:gs pos="100000">
                  <a:srgbClr val="0E987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21"/>
            <p:cNvSpPr txBox="1"/>
            <p:nvPr/>
          </p:nvSpPr>
          <p:spPr>
            <a:xfrm>
              <a:off x="0" y="-38100"/>
              <a:ext cx="1674491" cy="219237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92" name="Google Shape;392;p21"/>
          <p:cNvPicPr preferRelativeResize="0"/>
          <p:nvPr/>
        </p:nvPicPr>
        <p:blipFill>
          <a:blip r:embed="rId3">
            <a:alphaModFix/>
          </a:blip>
          <a:stretch>
            <a:fillRect/>
          </a:stretch>
        </p:blipFill>
        <p:spPr>
          <a:xfrm>
            <a:off x="2687575" y="4852125"/>
            <a:ext cx="1505825" cy="1481445"/>
          </a:xfrm>
          <a:prstGeom prst="rect">
            <a:avLst/>
          </a:prstGeom>
          <a:noFill/>
          <a:ln>
            <a:noFill/>
          </a:ln>
        </p:spPr>
      </p:pic>
      <p:cxnSp>
        <p:nvCxnSpPr>
          <p:cNvPr id="393" name="Google Shape;393;p21"/>
          <p:cNvCxnSpPr/>
          <p:nvPr/>
        </p:nvCxnSpPr>
        <p:spPr>
          <a:xfrm>
            <a:off x="0" y="1336831"/>
            <a:ext cx="18288000" cy="0"/>
          </a:xfrm>
          <a:prstGeom prst="straightConnector1">
            <a:avLst/>
          </a:prstGeom>
          <a:noFill/>
          <a:ln cap="flat" cmpd="sng" w="28575">
            <a:solidFill>
              <a:srgbClr val="000000"/>
            </a:solidFill>
            <a:prstDash val="solid"/>
            <a:round/>
            <a:headEnd len="sm" w="sm" type="none"/>
            <a:tailEnd len="sm" w="sm" type="none"/>
          </a:ln>
        </p:spPr>
      </p:cxnSp>
      <p:sp>
        <p:nvSpPr>
          <p:cNvPr id="394" name="Google Shape;394;p21"/>
          <p:cNvSpPr/>
          <p:nvPr/>
        </p:nvSpPr>
        <p:spPr>
          <a:xfrm>
            <a:off x="949523" y="527158"/>
            <a:ext cx="476107" cy="532233"/>
          </a:xfrm>
          <a:custGeom>
            <a:rect b="b" l="l" r="r" t="t"/>
            <a:pathLst>
              <a:path extrusionOk="0" h="532233" w="476107">
                <a:moveTo>
                  <a:pt x="0" y="0"/>
                </a:moveTo>
                <a:lnTo>
                  <a:pt x="476107" y="0"/>
                </a:lnTo>
                <a:lnTo>
                  <a:pt x="476107" y="532233"/>
                </a:lnTo>
                <a:lnTo>
                  <a:pt x="0" y="532233"/>
                </a:lnTo>
                <a:lnTo>
                  <a:pt x="0" y="0"/>
                </a:lnTo>
                <a:close/>
              </a:path>
            </a:pathLst>
          </a:custGeom>
          <a:blipFill rotWithShape="1">
            <a:blip r:embed="rId4">
              <a:alphaModFix/>
            </a:blip>
            <a:stretch>
              <a:fillRect b="0" l="0" r="0" t="0"/>
            </a:stretch>
          </a:blipFill>
          <a:ln>
            <a:noFill/>
          </a:ln>
        </p:spPr>
      </p:sp>
      <p:grpSp>
        <p:nvGrpSpPr>
          <p:cNvPr id="395" name="Google Shape;395;p21"/>
          <p:cNvGrpSpPr/>
          <p:nvPr/>
        </p:nvGrpSpPr>
        <p:grpSpPr>
          <a:xfrm>
            <a:off x="6589863" y="3160871"/>
            <a:ext cx="5068790" cy="6636441"/>
            <a:chOff x="0" y="-38100"/>
            <a:chExt cx="1674491" cy="2192370"/>
          </a:xfrm>
        </p:grpSpPr>
        <p:sp>
          <p:nvSpPr>
            <p:cNvPr id="396" name="Google Shape;396;p21"/>
            <p:cNvSpPr/>
            <p:nvPr/>
          </p:nvSpPr>
          <p:spPr>
            <a:xfrm>
              <a:off x="0" y="0"/>
              <a:ext cx="1674491" cy="2154270"/>
            </a:xfrm>
            <a:custGeom>
              <a:rect b="b" l="l" r="r" t="t"/>
              <a:pathLst>
                <a:path extrusionOk="0" h="2154270" w="1674491">
                  <a:moveTo>
                    <a:pt x="152737" y="0"/>
                  </a:moveTo>
                  <a:lnTo>
                    <a:pt x="1521754" y="0"/>
                  </a:lnTo>
                  <a:cubicBezTo>
                    <a:pt x="1562262" y="0"/>
                    <a:pt x="1601112" y="16092"/>
                    <a:pt x="1629755" y="44736"/>
                  </a:cubicBezTo>
                  <a:cubicBezTo>
                    <a:pt x="1658399" y="73379"/>
                    <a:pt x="1674491" y="112229"/>
                    <a:pt x="1674491" y="152737"/>
                  </a:cubicBezTo>
                  <a:lnTo>
                    <a:pt x="1674491" y="2001533"/>
                  </a:lnTo>
                  <a:cubicBezTo>
                    <a:pt x="1674491" y="2042041"/>
                    <a:pt x="1658399" y="2080890"/>
                    <a:pt x="1629755" y="2109534"/>
                  </a:cubicBezTo>
                  <a:cubicBezTo>
                    <a:pt x="1601112" y="2138178"/>
                    <a:pt x="1562262" y="2154270"/>
                    <a:pt x="1521754" y="2154270"/>
                  </a:cubicBezTo>
                  <a:lnTo>
                    <a:pt x="152737" y="2154270"/>
                  </a:lnTo>
                  <a:cubicBezTo>
                    <a:pt x="112229" y="2154270"/>
                    <a:pt x="73379" y="2138178"/>
                    <a:pt x="44736" y="2109534"/>
                  </a:cubicBezTo>
                  <a:cubicBezTo>
                    <a:pt x="16092" y="2080890"/>
                    <a:pt x="0" y="2042041"/>
                    <a:pt x="0" y="2001533"/>
                  </a:cubicBezTo>
                  <a:lnTo>
                    <a:pt x="0" y="152737"/>
                  </a:lnTo>
                  <a:cubicBezTo>
                    <a:pt x="0" y="112229"/>
                    <a:pt x="16092" y="73379"/>
                    <a:pt x="44736" y="44736"/>
                  </a:cubicBezTo>
                  <a:cubicBezTo>
                    <a:pt x="73379" y="16092"/>
                    <a:pt x="112229" y="0"/>
                    <a:pt x="152737" y="0"/>
                  </a:cubicBezTo>
                  <a:close/>
                </a:path>
              </a:pathLst>
            </a:custGeom>
            <a:gradFill>
              <a:gsLst>
                <a:gs pos="0">
                  <a:srgbClr val="FAC810"/>
                </a:gs>
                <a:gs pos="100000">
                  <a:srgbClr val="0E987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p21"/>
            <p:cNvSpPr txBox="1"/>
            <p:nvPr/>
          </p:nvSpPr>
          <p:spPr>
            <a:xfrm>
              <a:off x="0" y="-38100"/>
              <a:ext cx="1674491" cy="219237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98" name="Google Shape;398;p21"/>
          <p:cNvGrpSpPr/>
          <p:nvPr/>
        </p:nvGrpSpPr>
        <p:grpSpPr>
          <a:xfrm>
            <a:off x="12227531" y="3160871"/>
            <a:ext cx="5068790" cy="6636441"/>
            <a:chOff x="0" y="-38100"/>
            <a:chExt cx="1674491" cy="2192370"/>
          </a:xfrm>
        </p:grpSpPr>
        <p:sp>
          <p:nvSpPr>
            <p:cNvPr id="399" name="Google Shape;399;p21"/>
            <p:cNvSpPr/>
            <p:nvPr/>
          </p:nvSpPr>
          <p:spPr>
            <a:xfrm>
              <a:off x="0" y="0"/>
              <a:ext cx="1674491" cy="2154270"/>
            </a:xfrm>
            <a:custGeom>
              <a:rect b="b" l="l" r="r" t="t"/>
              <a:pathLst>
                <a:path extrusionOk="0" h="2154270" w="1674491">
                  <a:moveTo>
                    <a:pt x="152737" y="0"/>
                  </a:moveTo>
                  <a:lnTo>
                    <a:pt x="1521754" y="0"/>
                  </a:lnTo>
                  <a:cubicBezTo>
                    <a:pt x="1562262" y="0"/>
                    <a:pt x="1601112" y="16092"/>
                    <a:pt x="1629755" y="44736"/>
                  </a:cubicBezTo>
                  <a:cubicBezTo>
                    <a:pt x="1658399" y="73379"/>
                    <a:pt x="1674491" y="112229"/>
                    <a:pt x="1674491" y="152737"/>
                  </a:cubicBezTo>
                  <a:lnTo>
                    <a:pt x="1674491" y="2001533"/>
                  </a:lnTo>
                  <a:cubicBezTo>
                    <a:pt x="1674491" y="2042041"/>
                    <a:pt x="1658399" y="2080890"/>
                    <a:pt x="1629755" y="2109534"/>
                  </a:cubicBezTo>
                  <a:cubicBezTo>
                    <a:pt x="1601112" y="2138178"/>
                    <a:pt x="1562262" y="2154270"/>
                    <a:pt x="1521754" y="2154270"/>
                  </a:cubicBezTo>
                  <a:lnTo>
                    <a:pt x="152737" y="2154270"/>
                  </a:lnTo>
                  <a:cubicBezTo>
                    <a:pt x="112229" y="2154270"/>
                    <a:pt x="73379" y="2138178"/>
                    <a:pt x="44736" y="2109534"/>
                  </a:cubicBezTo>
                  <a:cubicBezTo>
                    <a:pt x="16092" y="2080890"/>
                    <a:pt x="0" y="2042041"/>
                    <a:pt x="0" y="2001533"/>
                  </a:cubicBezTo>
                  <a:lnTo>
                    <a:pt x="0" y="152737"/>
                  </a:lnTo>
                  <a:cubicBezTo>
                    <a:pt x="0" y="112229"/>
                    <a:pt x="16092" y="73379"/>
                    <a:pt x="44736" y="44736"/>
                  </a:cubicBezTo>
                  <a:cubicBezTo>
                    <a:pt x="73379" y="16092"/>
                    <a:pt x="112229" y="0"/>
                    <a:pt x="152737" y="0"/>
                  </a:cubicBezTo>
                  <a:close/>
                </a:path>
              </a:pathLst>
            </a:custGeom>
            <a:gradFill>
              <a:gsLst>
                <a:gs pos="0">
                  <a:srgbClr val="FAC810"/>
                </a:gs>
                <a:gs pos="100000">
                  <a:srgbClr val="0E987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p21"/>
            <p:cNvSpPr txBox="1"/>
            <p:nvPr/>
          </p:nvSpPr>
          <p:spPr>
            <a:xfrm>
              <a:off x="0" y="-38100"/>
              <a:ext cx="1674491" cy="219237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01" name="Google Shape;401;p21"/>
          <p:cNvGrpSpPr/>
          <p:nvPr/>
        </p:nvGrpSpPr>
        <p:grpSpPr>
          <a:xfrm>
            <a:off x="1225770" y="3433690"/>
            <a:ext cx="4516296" cy="6090802"/>
            <a:chOff x="0" y="-38100"/>
            <a:chExt cx="1491973" cy="2012116"/>
          </a:xfrm>
        </p:grpSpPr>
        <p:sp>
          <p:nvSpPr>
            <p:cNvPr id="402" name="Google Shape;402;p21"/>
            <p:cNvSpPr/>
            <p:nvPr/>
          </p:nvSpPr>
          <p:spPr>
            <a:xfrm>
              <a:off x="0" y="0"/>
              <a:ext cx="1491973" cy="1974016"/>
            </a:xfrm>
            <a:custGeom>
              <a:rect b="b" l="l" r="r" t="t"/>
              <a:pathLst>
                <a:path extrusionOk="0" h="1974016" w="1491973">
                  <a:moveTo>
                    <a:pt x="171422" y="0"/>
                  </a:moveTo>
                  <a:lnTo>
                    <a:pt x="1320551" y="0"/>
                  </a:lnTo>
                  <a:cubicBezTo>
                    <a:pt x="1415225" y="0"/>
                    <a:pt x="1491973" y="76748"/>
                    <a:pt x="1491973" y="171422"/>
                  </a:cubicBezTo>
                  <a:lnTo>
                    <a:pt x="1491973" y="1802594"/>
                  </a:lnTo>
                  <a:cubicBezTo>
                    <a:pt x="1491973" y="1848058"/>
                    <a:pt x="1473913" y="1891660"/>
                    <a:pt x="1441765" y="1923808"/>
                  </a:cubicBezTo>
                  <a:cubicBezTo>
                    <a:pt x="1409617" y="1955956"/>
                    <a:pt x="1366015" y="1974016"/>
                    <a:pt x="1320551" y="1974016"/>
                  </a:cubicBezTo>
                  <a:lnTo>
                    <a:pt x="171422" y="1974016"/>
                  </a:lnTo>
                  <a:cubicBezTo>
                    <a:pt x="76748" y="1974016"/>
                    <a:pt x="0" y="1897268"/>
                    <a:pt x="0" y="1802594"/>
                  </a:cubicBezTo>
                  <a:lnTo>
                    <a:pt x="0" y="171422"/>
                  </a:lnTo>
                  <a:cubicBezTo>
                    <a:pt x="0" y="125958"/>
                    <a:pt x="18060" y="82356"/>
                    <a:pt x="50208" y="50208"/>
                  </a:cubicBezTo>
                  <a:cubicBezTo>
                    <a:pt x="82356" y="18060"/>
                    <a:pt x="125958" y="0"/>
                    <a:pt x="171422" y="0"/>
                  </a:cubicBezTo>
                  <a:close/>
                </a:path>
              </a:pathLst>
            </a:custGeom>
            <a:solidFill>
              <a:srgbClr val="000000">
                <a:alpha val="0"/>
              </a:srgbClr>
            </a:solidFill>
            <a:ln cap="rnd" cmpd="sng" w="762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21"/>
            <p:cNvSpPr txBox="1"/>
            <p:nvPr/>
          </p:nvSpPr>
          <p:spPr>
            <a:xfrm>
              <a:off x="0" y="-38100"/>
              <a:ext cx="1491973" cy="2012116"/>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04" name="Google Shape;404;p21"/>
          <p:cNvGrpSpPr/>
          <p:nvPr/>
        </p:nvGrpSpPr>
        <p:grpSpPr>
          <a:xfrm>
            <a:off x="6866110" y="3433690"/>
            <a:ext cx="4516296" cy="6090802"/>
            <a:chOff x="0" y="-38100"/>
            <a:chExt cx="1491973" cy="2012116"/>
          </a:xfrm>
        </p:grpSpPr>
        <p:sp>
          <p:nvSpPr>
            <p:cNvPr id="405" name="Google Shape;405;p21"/>
            <p:cNvSpPr/>
            <p:nvPr/>
          </p:nvSpPr>
          <p:spPr>
            <a:xfrm>
              <a:off x="0" y="0"/>
              <a:ext cx="1491973" cy="1974016"/>
            </a:xfrm>
            <a:custGeom>
              <a:rect b="b" l="l" r="r" t="t"/>
              <a:pathLst>
                <a:path extrusionOk="0" h="1974016" w="1491973">
                  <a:moveTo>
                    <a:pt x="171422" y="0"/>
                  </a:moveTo>
                  <a:lnTo>
                    <a:pt x="1320551" y="0"/>
                  </a:lnTo>
                  <a:cubicBezTo>
                    <a:pt x="1415225" y="0"/>
                    <a:pt x="1491973" y="76748"/>
                    <a:pt x="1491973" y="171422"/>
                  </a:cubicBezTo>
                  <a:lnTo>
                    <a:pt x="1491973" y="1802594"/>
                  </a:lnTo>
                  <a:cubicBezTo>
                    <a:pt x="1491973" y="1848058"/>
                    <a:pt x="1473913" y="1891660"/>
                    <a:pt x="1441765" y="1923808"/>
                  </a:cubicBezTo>
                  <a:cubicBezTo>
                    <a:pt x="1409617" y="1955956"/>
                    <a:pt x="1366015" y="1974016"/>
                    <a:pt x="1320551" y="1974016"/>
                  </a:cubicBezTo>
                  <a:lnTo>
                    <a:pt x="171422" y="1974016"/>
                  </a:lnTo>
                  <a:cubicBezTo>
                    <a:pt x="76748" y="1974016"/>
                    <a:pt x="0" y="1897268"/>
                    <a:pt x="0" y="1802594"/>
                  </a:cubicBezTo>
                  <a:lnTo>
                    <a:pt x="0" y="171422"/>
                  </a:lnTo>
                  <a:cubicBezTo>
                    <a:pt x="0" y="125958"/>
                    <a:pt x="18060" y="82356"/>
                    <a:pt x="50208" y="50208"/>
                  </a:cubicBezTo>
                  <a:cubicBezTo>
                    <a:pt x="82356" y="18060"/>
                    <a:pt x="125958" y="0"/>
                    <a:pt x="171422" y="0"/>
                  </a:cubicBezTo>
                  <a:close/>
                </a:path>
              </a:pathLst>
            </a:custGeom>
            <a:solidFill>
              <a:srgbClr val="000000">
                <a:alpha val="0"/>
              </a:srgbClr>
            </a:solidFill>
            <a:ln cap="rnd" cmpd="sng" w="762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p21"/>
            <p:cNvSpPr txBox="1"/>
            <p:nvPr/>
          </p:nvSpPr>
          <p:spPr>
            <a:xfrm>
              <a:off x="0" y="-38100"/>
              <a:ext cx="1491973" cy="2012116"/>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07" name="Google Shape;407;p21"/>
          <p:cNvGrpSpPr/>
          <p:nvPr/>
        </p:nvGrpSpPr>
        <p:grpSpPr>
          <a:xfrm>
            <a:off x="12506980" y="3433690"/>
            <a:ext cx="4516296" cy="6090802"/>
            <a:chOff x="0" y="-38100"/>
            <a:chExt cx="1491973" cy="2012116"/>
          </a:xfrm>
        </p:grpSpPr>
        <p:sp>
          <p:nvSpPr>
            <p:cNvPr id="408" name="Google Shape;408;p21"/>
            <p:cNvSpPr/>
            <p:nvPr/>
          </p:nvSpPr>
          <p:spPr>
            <a:xfrm>
              <a:off x="0" y="0"/>
              <a:ext cx="1491973" cy="1974016"/>
            </a:xfrm>
            <a:custGeom>
              <a:rect b="b" l="l" r="r" t="t"/>
              <a:pathLst>
                <a:path extrusionOk="0" h="1974016" w="1491973">
                  <a:moveTo>
                    <a:pt x="171422" y="0"/>
                  </a:moveTo>
                  <a:lnTo>
                    <a:pt x="1320551" y="0"/>
                  </a:lnTo>
                  <a:cubicBezTo>
                    <a:pt x="1415225" y="0"/>
                    <a:pt x="1491973" y="76748"/>
                    <a:pt x="1491973" y="171422"/>
                  </a:cubicBezTo>
                  <a:lnTo>
                    <a:pt x="1491973" y="1802594"/>
                  </a:lnTo>
                  <a:cubicBezTo>
                    <a:pt x="1491973" y="1848058"/>
                    <a:pt x="1473913" y="1891660"/>
                    <a:pt x="1441765" y="1923808"/>
                  </a:cubicBezTo>
                  <a:cubicBezTo>
                    <a:pt x="1409617" y="1955956"/>
                    <a:pt x="1366015" y="1974016"/>
                    <a:pt x="1320551" y="1974016"/>
                  </a:cubicBezTo>
                  <a:lnTo>
                    <a:pt x="171422" y="1974016"/>
                  </a:lnTo>
                  <a:cubicBezTo>
                    <a:pt x="76748" y="1974016"/>
                    <a:pt x="0" y="1897268"/>
                    <a:pt x="0" y="1802594"/>
                  </a:cubicBezTo>
                  <a:lnTo>
                    <a:pt x="0" y="171422"/>
                  </a:lnTo>
                  <a:cubicBezTo>
                    <a:pt x="0" y="125958"/>
                    <a:pt x="18060" y="82356"/>
                    <a:pt x="50208" y="50208"/>
                  </a:cubicBezTo>
                  <a:cubicBezTo>
                    <a:pt x="82356" y="18060"/>
                    <a:pt x="125958" y="0"/>
                    <a:pt x="171422" y="0"/>
                  </a:cubicBezTo>
                  <a:close/>
                </a:path>
              </a:pathLst>
            </a:custGeom>
            <a:solidFill>
              <a:srgbClr val="000000">
                <a:alpha val="0"/>
              </a:srgbClr>
            </a:solidFill>
            <a:ln cap="rnd" cmpd="sng" w="762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p21"/>
            <p:cNvSpPr txBox="1"/>
            <p:nvPr/>
          </p:nvSpPr>
          <p:spPr>
            <a:xfrm>
              <a:off x="0" y="-38100"/>
              <a:ext cx="1491973" cy="2012116"/>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10" name="Google Shape;410;p21"/>
          <p:cNvSpPr txBox="1"/>
          <p:nvPr/>
        </p:nvSpPr>
        <p:spPr>
          <a:xfrm>
            <a:off x="13939729" y="553618"/>
            <a:ext cx="861492"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B1115"/>
                </a:solidFill>
                <a:latin typeface="Montserrat"/>
                <a:ea typeface="Montserrat"/>
                <a:cs typeface="Montserrat"/>
                <a:sym typeface="Montserrat"/>
              </a:rPr>
              <a:t>SERVICE</a:t>
            </a:r>
            <a:endParaRPr/>
          </a:p>
        </p:txBody>
      </p:sp>
      <p:sp>
        <p:nvSpPr>
          <p:cNvPr id="411" name="Google Shape;411;p21"/>
          <p:cNvSpPr txBox="1"/>
          <p:nvPr/>
        </p:nvSpPr>
        <p:spPr>
          <a:xfrm>
            <a:off x="16320901" y="553618"/>
            <a:ext cx="975420"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B1115"/>
                </a:solidFill>
                <a:latin typeface="Montserrat"/>
                <a:ea typeface="Montserrat"/>
                <a:cs typeface="Montserrat"/>
                <a:sym typeface="Montserrat"/>
              </a:rPr>
              <a:t>CONTACT</a:t>
            </a:r>
            <a:endParaRPr/>
          </a:p>
        </p:txBody>
      </p:sp>
      <p:sp>
        <p:nvSpPr>
          <p:cNvPr id="412" name="Google Shape;412;p21"/>
          <p:cNvSpPr txBox="1"/>
          <p:nvPr/>
        </p:nvSpPr>
        <p:spPr>
          <a:xfrm>
            <a:off x="11685804" y="553618"/>
            <a:ext cx="720328"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B1115"/>
                </a:solidFill>
                <a:latin typeface="Montserrat"/>
                <a:ea typeface="Montserrat"/>
                <a:cs typeface="Montserrat"/>
                <a:sym typeface="Montserrat"/>
              </a:rPr>
              <a:t>ABOUT</a:t>
            </a:r>
            <a:endParaRPr/>
          </a:p>
        </p:txBody>
      </p:sp>
      <p:sp>
        <p:nvSpPr>
          <p:cNvPr id="413" name="Google Shape;413;p21"/>
          <p:cNvSpPr txBox="1"/>
          <p:nvPr/>
        </p:nvSpPr>
        <p:spPr>
          <a:xfrm>
            <a:off x="9486239" y="553618"/>
            <a:ext cx="624483"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B1115"/>
                </a:solidFill>
                <a:latin typeface="Montserrat"/>
                <a:ea typeface="Montserrat"/>
                <a:cs typeface="Montserrat"/>
                <a:sym typeface="Montserrat"/>
              </a:rPr>
              <a:t>HOME</a:t>
            </a:r>
            <a:endParaRPr/>
          </a:p>
        </p:txBody>
      </p:sp>
      <p:sp>
        <p:nvSpPr>
          <p:cNvPr id="414" name="Google Shape;414;p21"/>
          <p:cNvSpPr txBox="1"/>
          <p:nvPr/>
        </p:nvSpPr>
        <p:spPr>
          <a:xfrm>
            <a:off x="1589658" y="640875"/>
            <a:ext cx="583555"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B1115"/>
                </a:solidFill>
                <a:latin typeface="Montserrat"/>
                <a:ea typeface="Montserrat"/>
                <a:cs typeface="Montserrat"/>
                <a:sym typeface="Montserrat"/>
              </a:rPr>
              <a:t>LOGO</a:t>
            </a:r>
            <a:endParaRPr/>
          </a:p>
        </p:txBody>
      </p:sp>
      <p:sp>
        <p:nvSpPr>
          <p:cNvPr id="415" name="Google Shape;415;p21"/>
          <p:cNvSpPr txBox="1"/>
          <p:nvPr/>
        </p:nvSpPr>
        <p:spPr>
          <a:xfrm>
            <a:off x="949523" y="1979769"/>
            <a:ext cx="10314570" cy="939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6999" u="none" cap="none" strike="noStrike">
                <a:solidFill>
                  <a:srgbClr val="0B1115"/>
                </a:solidFill>
                <a:latin typeface="Archivo Black"/>
                <a:ea typeface="Archivo Black"/>
                <a:cs typeface="Archivo Black"/>
                <a:sym typeface="Archivo Black"/>
              </a:rPr>
              <a:t>STUDY OBJECTIVES</a:t>
            </a:r>
            <a:endParaRPr/>
          </a:p>
        </p:txBody>
      </p:sp>
      <p:sp>
        <p:nvSpPr>
          <p:cNvPr id="416" name="Google Shape;416;p21"/>
          <p:cNvSpPr txBox="1"/>
          <p:nvPr/>
        </p:nvSpPr>
        <p:spPr>
          <a:xfrm>
            <a:off x="2173214" y="4062555"/>
            <a:ext cx="2534548" cy="4667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000" u="none" cap="none" strike="noStrike">
                <a:solidFill>
                  <a:srgbClr val="000000"/>
                </a:solidFill>
                <a:latin typeface="Archivo Black"/>
                <a:ea typeface="Archivo Black"/>
                <a:cs typeface="Archivo Black"/>
                <a:sym typeface="Archivo Black"/>
              </a:rPr>
              <a:t>STUDY ONE</a:t>
            </a:r>
            <a:endParaRPr/>
          </a:p>
        </p:txBody>
      </p:sp>
      <p:sp>
        <p:nvSpPr>
          <p:cNvPr id="417" name="Google Shape;417;p21"/>
          <p:cNvSpPr txBox="1"/>
          <p:nvPr/>
        </p:nvSpPr>
        <p:spPr>
          <a:xfrm>
            <a:off x="7774616" y="4062555"/>
            <a:ext cx="2699284" cy="4667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000" u="none" cap="none" strike="noStrike">
                <a:solidFill>
                  <a:srgbClr val="000000"/>
                </a:solidFill>
                <a:latin typeface="Archivo Black"/>
                <a:ea typeface="Archivo Black"/>
                <a:cs typeface="Archivo Black"/>
                <a:sym typeface="Archivo Black"/>
              </a:rPr>
              <a:t>STUDY TWO</a:t>
            </a:r>
            <a:endParaRPr/>
          </a:p>
        </p:txBody>
      </p:sp>
      <p:sp>
        <p:nvSpPr>
          <p:cNvPr id="418" name="Google Shape;418;p21"/>
          <p:cNvSpPr txBox="1"/>
          <p:nvPr/>
        </p:nvSpPr>
        <p:spPr>
          <a:xfrm>
            <a:off x="13275945" y="4062555"/>
            <a:ext cx="3131718" cy="4667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000" u="none" cap="none" strike="noStrike">
                <a:solidFill>
                  <a:srgbClr val="000000"/>
                </a:solidFill>
                <a:latin typeface="Archivo Black"/>
                <a:ea typeface="Archivo Black"/>
                <a:cs typeface="Archivo Black"/>
                <a:sym typeface="Archivo Black"/>
              </a:rPr>
              <a:t>STUDY THREE</a:t>
            </a:r>
            <a:endParaRPr/>
          </a:p>
        </p:txBody>
      </p:sp>
      <p:sp>
        <p:nvSpPr>
          <p:cNvPr id="419" name="Google Shape;419;p21"/>
          <p:cNvSpPr txBox="1"/>
          <p:nvPr/>
        </p:nvSpPr>
        <p:spPr>
          <a:xfrm>
            <a:off x="1646808" y="6656405"/>
            <a:ext cx="3876300" cy="2216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000000"/>
                </a:solidFill>
                <a:latin typeface="Montserrat"/>
                <a:ea typeface="Montserrat"/>
                <a:cs typeface="Montserrat"/>
                <a:sym typeface="Montserrat"/>
              </a:rPr>
              <a:t>Sunlight streamed through the window, casting a warm glow on the scattered papers and open books. The room was a quiet sanctuary. </a:t>
            </a:r>
            <a:endParaRPr/>
          </a:p>
        </p:txBody>
      </p:sp>
      <p:sp>
        <p:nvSpPr>
          <p:cNvPr id="420" name="Google Shape;420;p21"/>
          <p:cNvSpPr txBox="1"/>
          <p:nvPr/>
        </p:nvSpPr>
        <p:spPr>
          <a:xfrm>
            <a:off x="7205873" y="6656405"/>
            <a:ext cx="3876300" cy="2216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000000"/>
                </a:solidFill>
                <a:latin typeface="Montserrat"/>
                <a:ea typeface="Montserrat"/>
                <a:cs typeface="Montserrat"/>
                <a:sym typeface="Montserrat"/>
              </a:rPr>
              <a:t>Emily finally closed her textbook, feeling a sense of accomplishment wash over her. The sun had set, casting a warm, amber glow through. </a:t>
            </a:r>
            <a:endParaRPr/>
          </a:p>
        </p:txBody>
      </p:sp>
      <p:sp>
        <p:nvSpPr>
          <p:cNvPr id="421" name="Google Shape;421;p21"/>
          <p:cNvSpPr txBox="1"/>
          <p:nvPr/>
        </p:nvSpPr>
        <p:spPr>
          <a:xfrm>
            <a:off x="12827001" y="6656405"/>
            <a:ext cx="3876300" cy="2216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000000"/>
                </a:solidFill>
                <a:latin typeface="Montserrat"/>
                <a:ea typeface="Montserrat"/>
                <a:cs typeface="Montserrat"/>
                <a:sym typeface="Montserrat"/>
              </a:rPr>
              <a:t>The atmosphere was one of intense concentration, broken only by the soft rustling of pages and the occasional murmur of discussion.Shelves lined.</a:t>
            </a:r>
            <a:endParaRPr/>
          </a:p>
        </p:txBody>
      </p:sp>
      <p:pic>
        <p:nvPicPr>
          <p:cNvPr id="422" name="Google Shape;422;p21"/>
          <p:cNvPicPr preferRelativeResize="0"/>
          <p:nvPr/>
        </p:nvPicPr>
        <p:blipFill>
          <a:blip r:embed="rId5">
            <a:alphaModFix/>
          </a:blip>
          <a:stretch>
            <a:fillRect/>
          </a:stretch>
        </p:blipFill>
        <p:spPr>
          <a:xfrm>
            <a:off x="8241483" y="4782558"/>
            <a:ext cx="1486675" cy="1499012"/>
          </a:xfrm>
          <a:prstGeom prst="rect">
            <a:avLst/>
          </a:prstGeom>
          <a:noFill/>
          <a:ln>
            <a:noFill/>
          </a:ln>
        </p:spPr>
      </p:pic>
      <p:pic>
        <p:nvPicPr>
          <p:cNvPr id="423" name="Google Shape;423;p21"/>
          <p:cNvPicPr preferRelativeResize="0"/>
          <p:nvPr/>
        </p:nvPicPr>
        <p:blipFill>
          <a:blip r:embed="rId6">
            <a:alphaModFix/>
          </a:blip>
          <a:stretch>
            <a:fillRect/>
          </a:stretch>
        </p:blipFill>
        <p:spPr>
          <a:xfrm>
            <a:off x="14009037" y="4843012"/>
            <a:ext cx="1505825" cy="149964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7" name="Shape 427"/>
        <p:cNvGrpSpPr/>
        <p:nvPr/>
      </p:nvGrpSpPr>
      <p:grpSpPr>
        <a:xfrm>
          <a:off x="0" y="0"/>
          <a:ext cx="0" cy="0"/>
          <a:chOff x="0" y="0"/>
          <a:chExt cx="0" cy="0"/>
        </a:xfrm>
      </p:grpSpPr>
      <p:grpSp>
        <p:nvGrpSpPr>
          <p:cNvPr id="428" name="Google Shape;428;p22"/>
          <p:cNvGrpSpPr/>
          <p:nvPr/>
        </p:nvGrpSpPr>
        <p:grpSpPr>
          <a:xfrm rot="10800000">
            <a:off x="0" y="0"/>
            <a:ext cx="18288000" cy="10323165"/>
            <a:chOff x="0" y="-9525"/>
            <a:chExt cx="4816593" cy="2718858"/>
          </a:xfrm>
        </p:grpSpPr>
        <p:sp>
          <p:nvSpPr>
            <p:cNvPr id="429" name="Google Shape;429;p22"/>
            <p:cNvSpPr/>
            <p:nvPr/>
          </p:nvSpPr>
          <p:spPr>
            <a:xfrm>
              <a:off x="0" y="0"/>
              <a:ext cx="4816592" cy="2709333"/>
            </a:xfrm>
            <a:custGeom>
              <a:rect b="b" l="l" r="r" t="t"/>
              <a:pathLst>
                <a:path extrusionOk="0" h="2709333" w="4816592">
                  <a:moveTo>
                    <a:pt x="0" y="0"/>
                  </a:moveTo>
                  <a:lnTo>
                    <a:pt x="4816592" y="0"/>
                  </a:lnTo>
                  <a:lnTo>
                    <a:pt x="4816592" y="2709333"/>
                  </a:lnTo>
                  <a:lnTo>
                    <a:pt x="0" y="2709333"/>
                  </a:lnTo>
                  <a:close/>
                </a:path>
              </a:pathLst>
            </a:custGeom>
            <a:gradFill>
              <a:gsLst>
                <a:gs pos="0">
                  <a:srgbClr val="085CB0"/>
                </a:gs>
                <a:gs pos="100000">
                  <a:srgbClr val="FFDE59"/>
                </a:gs>
              </a:gsLst>
              <a:lin ang="5400000" scaled="0"/>
            </a:gradFill>
            <a:ln>
              <a:noFill/>
            </a:ln>
          </p:spPr>
        </p:sp>
        <p:sp>
          <p:nvSpPr>
            <p:cNvPr id="430" name="Google Shape;430;p22"/>
            <p:cNvSpPr txBox="1"/>
            <p:nvPr/>
          </p:nvSpPr>
          <p:spPr>
            <a:xfrm>
              <a:off x="0" y="-9525"/>
              <a:ext cx="4816593" cy="2718858"/>
            </a:xfrm>
            <a:prstGeom prst="rect">
              <a:avLst/>
            </a:prstGeom>
            <a:noFill/>
            <a:ln>
              <a:noFill/>
            </a:ln>
          </p:spPr>
          <p:txBody>
            <a:bodyPr anchorCtr="0" anchor="ctr" bIns="50800" lIns="50800" spcFirstLastPara="1" rIns="50800" wrap="square" tIns="50800">
              <a:noAutofit/>
            </a:bodyPr>
            <a:lstStyle/>
            <a:p>
              <a:pPr indent="0" lvl="0" marL="0" marR="0" rtl="0" algn="l">
                <a:lnSpc>
                  <a:spcPct val="20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431" name="Google Shape;431;p22"/>
          <p:cNvPicPr preferRelativeResize="0"/>
          <p:nvPr/>
        </p:nvPicPr>
        <p:blipFill>
          <a:blip r:embed="rId3">
            <a:alphaModFix/>
          </a:blip>
          <a:stretch>
            <a:fillRect/>
          </a:stretch>
        </p:blipFill>
        <p:spPr>
          <a:xfrm>
            <a:off x="1474127" y="3358701"/>
            <a:ext cx="3445250" cy="4055771"/>
          </a:xfrm>
          <a:prstGeom prst="rect">
            <a:avLst/>
          </a:prstGeom>
          <a:noFill/>
          <a:ln>
            <a:noFill/>
          </a:ln>
        </p:spPr>
      </p:pic>
      <p:pic>
        <p:nvPicPr>
          <p:cNvPr id="432" name="Google Shape;432;p22"/>
          <p:cNvPicPr preferRelativeResize="0"/>
          <p:nvPr/>
        </p:nvPicPr>
        <p:blipFill>
          <a:blip r:embed="rId4">
            <a:alphaModFix/>
          </a:blip>
          <a:stretch>
            <a:fillRect/>
          </a:stretch>
        </p:blipFill>
        <p:spPr>
          <a:xfrm>
            <a:off x="7422925" y="3343775"/>
            <a:ext cx="3445226" cy="4048599"/>
          </a:xfrm>
          <a:prstGeom prst="rect">
            <a:avLst/>
          </a:prstGeom>
          <a:noFill/>
          <a:ln>
            <a:noFill/>
          </a:ln>
        </p:spPr>
      </p:pic>
      <p:pic>
        <p:nvPicPr>
          <p:cNvPr id="433" name="Google Shape;433;p22"/>
          <p:cNvPicPr preferRelativeResize="0"/>
          <p:nvPr/>
        </p:nvPicPr>
        <p:blipFill>
          <a:blip r:embed="rId5">
            <a:alphaModFix/>
          </a:blip>
          <a:stretch>
            <a:fillRect/>
          </a:stretch>
        </p:blipFill>
        <p:spPr>
          <a:xfrm>
            <a:off x="13368625" y="3358700"/>
            <a:ext cx="3545099" cy="4173279"/>
          </a:xfrm>
          <a:prstGeom prst="rect">
            <a:avLst/>
          </a:prstGeom>
          <a:noFill/>
          <a:ln>
            <a:noFill/>
          </a:ln>
        </p:spPr>
      </p:pic>
      <p:cxnSp>
        <p:nvCxnSpPr>
          <p:cNvPr id="434" name="Google Shape;434;p22"/>
          <p:cNvCxnSpPr/>
          <p:nvPr/>
        </p:nvCxnSpPr>
        <p:spPr>
          <a:xfrm>
            <a:off x="0" y="1336831"/>
            <a:ext cx="18288000" cy="0"/>
          </a:xfrm>
          <a:prstGeom prst="straightConnector1">
            <a:avLst/>
          </a:prstGeom>
          <a:noFill/>
          <a:ln cap="flat" cmpd="sng" w="28575">
            <a:solidFill>
              <a:srgbClr val="000000"/>
            </a:solidFill>
            <a:prstDash val="solid"/>
            <a:round/>
            <a:headEnd len="sm" w="sm" type="none"/>
            <a:tailEnd len="sm" w="sm" type="none"/>
          </a:ln>
        </p:spPr>
      </p:cxnSp>
      <p:sp>
        <p:nvSpPr>
          <p:cNvPr id="435" name="Google Shape;435;p22"/>
          <p:cNvSpPr/>
          <p:nvPr/>
        </p:nvSpPr>
        <p:spPr>
          <a:xfrm>
            <a:off x="949523" y="527158"/>
            <a:ext cx="476107" cy="532233"/>
          </a:xfrm>
          <a:custGeom>
            <a:rect b="b" l="l" r="r" t="t"/>
            <a:pathLst>
              <a:path extrusionOk="0" h="532233" w="476107">
                <a:moveTo>
                  <a:pt x="0" y="0"/>
                </a:moveTo>
                <a:lnTo>
                  <a:pt x="476107" y="0"/>
                </a:lnTo>
                <a:lnTo>
                  <a:pt x="476107" y="532233"/>
                </a:lnTo>
                <a:lnTo>
                  <a:pt x="0" y="532233"/>
                </a:lnTo>
                <a:lnTo>
                  <a:pt x="0" y="0"/>
                </a:lnTo>
                <a:close/>
              </a:path>
            </a:pathLst>
          </a:custGeom>
          <a:blipFill rotWithShape="1">
            <a:blip r:embed="rId6">
              <a:alphaModFix/>
            </a:blip>
            <a:stretch>
              <a:fillRect b="0" l="0" r="0" t="0"/>
            </a:stretch>
          </a:blipFill>
          <a:ln>
            <a:noFill/>
          </a:ln>
        </p:spPr>
      </p:sp>
      <p:sp>
        <p:nvSpPr>
          <p:cNvPr id="436" name="Google Shape;436;p22"/>
          <p:cNvSpPr txBox="1"/>
          <p:nvPr/>
        </p:nvSpPr>
        <p:spPr>
          <a:xfrm>
            <a:off x="13939729" y="553618"/>
            <a:ext cx="861492"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B1115"/>
                </a:solidFill>
                <a:latin typeface="Montserrat"/>
                <a:ea typeface="Montserrat"/>
                <a:cs typeface="Montserrat"/>
                <a:sym typeface="Montserrat"/>
              </a:rPr>
              <a:t>SERVICE</a:t>
            </a:r>
            <a:endParaRPr/>
          </a:p>
        </p:txBody>
      </p:sp>
      <p:sp>
        <p:nvSpPr>
          <p:cNvPr id="437" name="Google Shape;437;p22"/>
          <p:cNvSpPr txBox="1"/>
          <p:nvPr/>
        </p:nvSpPr>
        <p:spPr>
          <a:xfrm>
            <a:off x="16320901" y="553618"/>
            <a:ext cx="975420"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B1115"/>
                </a:solidFill>
                <a:latin typeface="Montserrat"/>
                <a:ea typeface="Montserrat"/>
                <a:cs typeface="Montserrat"/>
                <a:sym typeface="Montserrat"/>
              </a:rPr>
              <a:t>CONTACT</a:t>
            </a:r>
            <a:endParaRPr/>
          </a:p>
        </p:txBody>
      </p:sp>
      <p:sp>
        <p:nvSpPr>
          <p:cNvPr id="438" name="Google Shape;438;p22"/>
          <p:cNvSpPr txBox="1"/>
          <p:nvPr/>
        </p:nvSpPr>
        <p:spPr>
          <a:xfrm>
            <a:off x="11685804" y="553618"/>
            <a:ext cx="720328"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B1115"/>
                </a:solidFill>
                <a:latin typeface="Montserrat"/>
                <a:ea typeface="Montserrat"/>
                <a:cs typeface="Montserrat"/>
                <a:sym typeface="Montserrat"/>
              </a:rPr>
              <a:t>ABOUT</a:t>
            </a:r>
            <a:endParaRPr/>
          </a:p>
        </p:txBody>
      </p:sp>
      <p:sp>
        <p:nvSpPr>
          <p:cNvPr id="439" name="Google Shape;439;p22"/>
          <p:cNvSpPr txBox="1"/>
          <p:nvPr/>
        </p:nvSpPr>
        <p:spPr>
          <a:xfrm>
            <a:off x="9486239" y="553618"/>
            <a:ext cx="624483"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B1115"/>
                </a:solidFill>
                <a:latin typeface="Montserrat"/>
                <a:ea typeface="Montserrat"/>
                <a:cs typeface="Montserrat"/>
                <a:sym typeface="Montserrat"/>
              </a:rPr>
              <a:t>HOME</a:t>
            </a:r>
            <a:endParaRPr/>
          </a:p>
        </p:txBody>
      </p:sp>
      <p:sp>
        <p:nvSpPr>
          <p:cNvPr id="440" name="Google Shape;440;p22"/>
          <p:cNvSpPr txBox="1"/>
          <p:nvPr/>
        </p:nvSpPr>
        <p:spPr>
          <a:xfrm>
            <a:off x="1589658" y="640875"/>
            <a:ext cx="583555"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B1115"/>
                </a:solidFill>
                <a:latin typeface="Montserrat"/>
                <a:ea typeface="Montserrat"/>
                <a:cs typeface="Montserrat"/>
                <a:sym typeface="Montserrat"/>
              </a:rPr>
              <a:t>LOGO</a:t>
            </a:r>
            <a:endParaRPr/>
          </a:p>
        </p:txBody>
      </p:sp>
      <p:sp>
        <p:nvSpPr>
          <p:cNvPr id="441" name="Google Shape;441;p22"/>
          <p:cNvSpPr txBox="1"/>
          <p:nvPr/>
        </p:nvSpPr>
        <p:spPr>
          <a:xfrm>
            <a:off x="1028700" y="1979769"/>
            <a:ext cx="10314570" cy="939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6999" u="none" cap="none" strike="noStrike">
                <a:solidFill>
                  <a:srgbClr val="0B1115"/>
                </a:solidFill>
                <a:latin typeface="Archivo Black"/>
                <a:ea typeface="Archivo Black"/>
                <a:cs typeface="Archivo Black"/>
                <a:sym typeface="Archivo Black"/>
              </a:rPr>
              <a:t>TESTIMONIALS</a:t>
            </a:r>
            <a:endParaRPr/>
          </a:p>
        </p:txBody>
      </p:sp>
      <p:sp>
        <p:nvSpPr>
          <p:cNvPr id="442" name="Google Shape;442;p22"/>
          <p:cNvSpPr txBox="1"/>
          <p:nvPr/>
        </p:nvSpPr>
        <p:spPr>
          <a:xfrm>
            <a:off x="7490963" y="7881134"/>
            <a:ext cx="3306074" cy="4667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3000" u="none" cap="none" strike="noStrike">
                <a:solidFill>
                  <a:srgbClr val="000000"/>
                </a:solidFill>
                <a:latin typeface="Archivo Black"/>
                <a:ea typeface="Archivo Black"/>
                <a:cs typeface="Archivo Black"/>
                <a:sym typeface="Archivo Black"/>
              </a:rPr>
              <a:t>CLIENT NAME</a:t>
            </a:r>
            <a:endParaRPr/>
          </a:p>
        </p:txBody>
      </p:sp>
      <p:sp>
        <p:nvSpPr>
          <p:cNvPr id="443" name="Google Shape;443;p22"/>
          <p:cNvSpPr txBox="1"/>
          <p:nvPr/>
        </p:nvSpPr>
        <p:spPr>
          <a:xfrm>
            <a:off x="7371525" y="8442960"/>
            <a:ext cx="3545100" cy="738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400" u="none" cap="none" strike="noStrike">
                <a:solidFill>
                  <a:srgbClr val="000000"/>
                </a:solidFill>
                <a:latin typeface="Montserrat"/>
                <a:ea typeface="Montserrat"/>
                <a:cs typeface="Montserrat"/>
                <a:sym typeface="Montserrat"/>
              </a:rPr>
              <a:t>Elaborate on what you want to discuss. </a:t>
            </a:r>
            <a:endParaRPr/>
          </a:p>
        </p:txBody>
      </p:sp>
      <p:sp>
        <p:nvSpPr>
          <p:cNvPr id="444" name="Google Shape;444;p22"/>
          <p:cNvSpPr txBox="1"/>
          <p:nvPr/>
        </p:nvSpPr>
        <p:spPr>
          <a:xfrm>
            <a:off x="1613299" y="7881134"/>
            <a:ext cx="3306074" cy="4667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3000" u="none" cap="none" strike="noStrike">
                <a:solidFill>
                  <a:srgbClr val="000000"/>
                </a:solidFill>
                <a:latin typeface="Archivo Black"/>
                <a:ea typeface="Archivo Black"/>
                <a:cs typeface="Archivo Black"/>
                <a:sym typeface="Archivo Black"/>
              </a:rPr>
              <a:t>CLIENT NAME</a:t>
            </a:r>
            <a:endParaRPr/>
          </a:p>
        </p:txBody>
      </p:sp>
      <p:sp>
        <p:nvSpPr>
          <p:cNvPr id="445" name="Google Shape;445;p22"/>
          <p:cNvSpPr txBox="1"/>
          <p:nvPr/>
        </p:nvSpPr>
        <p:spPr>
          <a:xfrm>
            <a:off x="1494316" y="8442960"/>
            <a:ext cx="3543900" cy="738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400" u="none" cap="none" strike="noStrike">
                <a:solidFill>
                  <a:srgbClr val="000000"/>
                </a:solidFill>
                <a:latin typeface="Montserrat"/>
                <a:ea typeface="Montserrat"/>
                <a:cs typeface="Montserrat"/>
                <a:sym typeface="Montserrat"/>
              </a:rPr>
              <a:t>Elaborate on what you want to discuss. </a:t>
            </a:r>
            <a:endParaRPr/>
          </a:p>
        </p:txBody>
      </p:sp>
      <p:sp>
        <p:nvSpPr>
          <p:cNvPr id="446" name="Google Shape;446;p22"/>
          <p:cNvSpPr txBox="1"/>
          <p:nvPr/>
        </p:nvSpPr>
        <p:spPr>
          <a:xfrm>
            <a:off x="13368628" y="7881134"/>
            <a:ext cx="3306074" cy="4667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3000" u="none" cap="none" strike="noStrike">
                <a:solidFill>
                  <a:srgbClr val="000000"/>
                </a:solidFill>
                <a:latin typeface="Archivo Black"/>
                <a:ea typeface="Archivo Black"/>
                <a:cs typeface="Archivo Black"/>
                <a:sym typeface="Archivo Black"/>
              </a:rPr>
              <a:t>CLIENT NAME</a:t>
            </a:r>
            <a:endParaRPr/>
          </a:p>
        </p:txBody>
      </p:sp>
      <p:sp>
        <p:nvSpPr>
          <p:cNvPr id="447" name="Google Shape;447;p22"/>
          <p:cNvSpPr txBox="1"/>
          <p:nvPr/>
        </p:nvSpPr>
        <p:spPr>
          <a:xfrm>
            <a:off x="13250100" y="8442960"/>
            <a:ext cx="3677700" cy="738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400" u="none" cap="none" strike="noStrike">
                <a:solidFill>
                  <a:srgbClr val="000000"/>
                </a:solidFill>
                <a:latin typeface="Montserrat"/>
                <a:ea typeface="Montserrat"/>
                <a:cs typeface="Montserrat"/>
                <a:sym typeface="Montserrat"/>
              </a:rPr>
              <a:t>Elaborate on what you want to discuss.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1" name="Shape 451"/>
        <p:cNvGrpSpPr/>
        <p:nvPr/>
      </p:nvGrpSpPr>
      <p:grpSpPr>
        <a:xfrm>
          <a:off x="0" y="0"/>
          <a:ext cx="0" cy="0"/>
          <a:chOff x="0" y="0"/>
          <a:chExt cx="0" cy="0"/>
        </a:xfrm>
      </p:grpSpPr>
      <p:grpSp>
        <p:nvGrpSpPr>
          <p:cNvPr id="452" name="Google Shape;452;p23"/>
          <p:cNvGrpSpPr/>
          <p:nvPr/>
        </p:nvGrpSpPr>
        <p:grpSpPr>
          <a:xfrm rot="10800000">
            <a:off x="0" y="0"/>
            <a:ext cx="18288000" cy="10323165"/>
            <a:chOff x="0" y="-9525"/>
            <a:chExt cx="4816593" cy="2718858"/>
          </a:xfrm>
        </p:grpSpPr>
        <p:sp>
          <p:nvSpPr>
            <p:cNvPr id="453" name="Google Shape;453;p23"/>
            <p:cNvSpPr/>
            <p:nvPr/>
          </p:nvSpPr>
          <p:spPr>
            <a:xfrm>
              <a:off x="0" y="0"/>
              <a:ext cx="4816592" cy="2709333"/>
            </a:xfrm>
            <a:custGeom>
              <a:rect b="b" l="l" r="r" t="t"/>
              <a:pathLst>
                <a:path extrusionOk="0" h="2709333" w="4816592">
                  <a:moveTo>
                    <a:pt x="0" y="0"/>
                  </a:moveTo>
                  <a:lnTo>
                    <a:pt x="4816592" y="0"/>
                  </a:lnTo>
                  <a:lnTo>
                    <a:pt x="4816592" y="2709333"/>
                  </a:lnTo>
                  <a:lnTo>
                    <a:pt x="0" y="2709333"/>
                  </a:lnTo>
                  <a:close/>
                </a:path>
              </a:pathLst>
            </a:custGeom>
            <a:gradFill>
              <a:gsLst>
                <a:gs pos="0">
                  <a:srgbClr val="085CB0"/>
                </a:gs>
                <a:gs pos="100000">
                  <a:srgbClr val="FFDE59"/>
                </a:gs>
              </a:gsLst>
              <a:lin ang="5400000" scaled="0"/>
            </a:gradFill>
            <a:ln>
              <a:noFill/>
            </a:ln>
          </p:spPr>
        </p:sp>
        <p:sp>
          <p:nvSpPr>
            <p:cNvPr id="454" name="Google Shape;454;p23"/>
            <p:cNvSpPr txBox="1"/>
            <p:nvPr/>
          </p:nvSpPr>
          <p:spPr>
            <a:xfrm>
              <a:off x="0" y="-9525"/>
              <a:ext cx="4816593" cy="2718858"/>
            </a:xfrm>
            <a:prstGeom prst="rect">
              <a:avLst/>
            </a:prstGeom>
            <a:noFill/>
            <a:ln>
              <a:noFill/>
            </a:ln>
          </p:spPr>
          <p:txBody>
            <a:bodyPr anchorCtr="0" anchor="ctr" bIns="50800" lIns="50800" spcFirstLastPara="1" rIns="50800" wrap="square" tIns="50800">
              <a:noAutofit/>
            </a:bodyPr>
            <a:lstStyle/>
            <a:p>
              <a:pPr indent="0" lvl="0" marL="0" marR="0" rtl="0" algn="l">
                <a:lnSpc>
                  <a:spcPct val="20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455" name="Google Shape;455;p23"/>
          <p:cNvPicPr preferRelativeResize="0"/>
          <p:nvPr/>
        </p:nvPicPr>
        <p:blipFill>
          <a:blip r:embed="rId3">
            <a:alphaModFix/>
          </a:blip>
          <a:stretch>
            <a:fillRect/>
          </a:stretch>
        </p:blipFill>
        <p:spPr>
          <a:xfrm>
            <a:off x="17128525" y="7944000"/>
            <a:ext cx="3663557" cy="2343000"/>
          </a:xfrm>
          <a:prstGeom prst="rect">
            <a:avLst/>
          </a:prstGeom>
          <a:noFill/>
          <a:ln>
            <a:noFill/>
          </a:ln>
        </p:spPr>
      </p:pic>
      <p:pic>
        <p:nvPicPr>
          <p:cNvPr id="456" name="Google Shape;456;p23"/>
          <p:cNvPicPr preferRelativeResize="0"/>
          <p:nvPr/>
        </p:nvPicPr>
        <p:blipFill>
          <a:blip r:embed="rId4">
            <a:alphaModFix/>
          </a:blip>
          <a:stretch>
            <a:fillRect/>
          </a:stretch>
        </p:blipFill>
        <p:spPr>
          <a:xfrm>
            <a:off x="5781375" y="1333185"/>
            <a:ext cx="5614200" cy="8954690"/>
          </a:xfrm>
          <a:prstGeom prst="rect">
            <a:avLst/>
          </a:prstGeom>
          <a:noFill/>
          <a:ln>
            <a:noFill/>
          </a:ln>
        </p:spPr>
      </p:pic>
      <p:pic>
        <p:nvPicPr>
          <p:cNvPr id="457" name="Google Shape;457;p23"/>
          <p:cNvPicPr preferRelativeResize="0"/>
          <p:nvPr/>
        </p:nvPicPr>
        <p:blipFill>
          <a:blip r:embed="rId5">
            <a:alphaModFix/>
          </a:blip>
          <a:stretch>
            <a:fillRect/>
          </a:stretch>
        </p:blipFill>
        <p:spPr>
          <a:xfrm>
            <a:off x="-125" y="1334049"/>
            <a:ext cx="10391276" cy="8952953"/>
          </a:xfrm>
          <a:prstGeom prst="rect">
            <a:avLst/>
          </a:prstGeom>
          <a:noFill/>
          <a:ln>
            <a:noFill/>
          </a:ln>
        </p:spPr>
      </p:pic>
      <p:sp>
        <p:nvSpPr>
          <p:cNvPr id="458" name="Google Shape;458;p23"/>
          <p:cNvSpPr/>
          <p:nvPr/>
        </p:nvSpPr>
        <p:spPr>
          <a:xfrm>
            <a:off x="949523" y="527158"/>
            <a:ext cx="476107" cy="532233"/>
          </a:xfrm>
          <a:custGeom>
            <a:rect b="b" l="l" r="r" t="t"/>
            <a:pathLst>
              <a:path extrusionOk="0" h="532233" w="476107">
                <a:moveTo>
                  <a:pt x="0" y="0"/>
                </a:moveTo>
                <a:lnTo>
                  <a:pt x="476107" y="0"/>
                </a:lnTo>
                <a:lnTo>
                  <a:pt x="476107" y="532233"/>
                </a:lnTo>
                <a:lnTo>
                  <a:pt x="0" y="532233"/>
                </a:lnTo>
                <a:lnTo>
                  <a:pt x="0" y="0"/>
                </a:lnTo>
                <a:close/>
              </a:path>
            </a:pathLst>
          </a:custGeom>
          <a:blipFill rotWithShape="1">
            <a:blip r:embed="rId6">
              <a:alphaModFix/>
            </a:blip>
            <a:stretch>
              <a:fillRect b="0" l="0" r="0" t="0"/>
            </a:stretch>
          </a:blipFill>
          <a:ln>
            <a:noFill/>
          </a:ln>
        </p:spPr>
      </p:sp>
      <p:cxnSp>
        <p:nvCxnSpPr>
          <p:cNvPr id="459" name="Google Shape;459;p23"/>
          <p:cNvCxnSpPr/>
          <p:nvPr/>
        </p:nvCxnSpPr>
        <p:spPr>
          <a:xfrm>
            <a:off x="0" y="1336831"/>
            <a:ext cx="18288000" cy="0"/>
          </a:xfrm>
          <a:prstGeom prst="straightConnector1">
            <a:avLst/>
          </a:prstGeom>
          <a:noFill/>
          <a:ln cap="flat" cmpd="sng" w="28575">
            <a:solidFill>
              <a:srgbClr val="000000"/>
            </a:solidFill>
            <a:prstDash val="solid"/>
            <a:round/>
            <a:headEnd len="sm" w="sm" type="none"/>
            <a:tailEnd len="sm" w="sm" type="none"/>
          </a:ln>
        </p:spPr>
      </p:cxnSp>
      <p:sp>
        <p:nvSpPr>
          <p:cNvPr id="460" name="Google Shape;460;p23"/>
          <p:cNvSpPr txBox="1"/>
          <p:nvPr/>
        </p:nvSpPr>
        <p:spPr>
          <a:xfrm>
            <a:off x="13939729" y="553618"/>
            <a:ext cx="861492"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B1115"/>
                </a:solidFill>
                <a:latin typeface="Montserrat"/>
                <a:ea typeface="Montserrat"/>
                <a:cs typeface="Montserrat"/>
                <a:sym typeface="Montserrat"/>
              </a:rPr>
              <a:t>SERVICE</a:t>
            </a:r>
            <a:endParaRPr/>
          </a:p>
        </p:txBody>
      </p:sp>
      <p:sp>
        <p:nvSpPr>
          <p:cNvPr id="461" name="Google Shape;461;p23"/>
          <p:cNvSpPr txBox="1"/>
          <p:nvPr/>
        </p:nvSpPr>
        <p:spPr>
          <a:xfrm>
            <a:off x="16320901" y="553618"/>
            <a:ext cx="975420"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B1115"/>
                </a:solidFill>
                <a:latin typeface="Montserrat"/>
                <a:ea typeface="Montserrat"/>
                <a:cs typeface="Montserrat"/>
                <a:sym typeface="Montserrat"/>
              </a:rPr>
              <a:t>CONTACT</a:t>
            </a:r>
            <a:endParaRPr/>
          </a:p>
        </p:txBody>
      </p:sp>
      <p:sp>
        <p:nvSpPr>
          <p:cNvPr id="462" name="Google Shape;462;p23"/>
          <p:cNvSpPr txBox="1"/>
          <p:nvPr/>
        </p:nvSpPr>
        <p:spPr>
          <a:xfrm>
            <a:off x="11685804" y="553618"/>
            <a:ext cx="720328"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B1115"/>
                </a:solidFill>
                <a:latin typeface="Montserrat"/>
                <a:ea typeface="Montserrat"/>
                <a:cs typeface="Montserrat"/>
                <a:sym typeface="Montserrat"/>
              </a:rPr>
              <a:t>ABOUT</a:t>
            </a:r>
            <a:endParaRPr/>
          </a:p>
        </p:txBody>
      </p:sp>
      <p:sp>
        <p:nvSpPr>
          <p:cNvPr id="463" name="Google Shape;463;p23"/>
          <p:cNvSpPr txBox="1"/>
          <p:nvPr/>
        </p:nvSpPr>
        <p:spPr>
          <a:xfrm>
            <a:off x="9486239" y="553618"/>
            <a:ext cx="624483"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B1115"/>
                </a:solidFill>
                <a:latin typeface="Montserrat"/>
                <a:ea typeface="Montserrat"/>
                <a:cs typeface="Montserrat"/>
                <a:sym typeface="Montserrat"/>
              </a:rPr>
              <a:t>HOME</a:t>
            </a:r>
            <a:endParaRPr/>
          </a:p>
        </p:txBody>
      </p:sp>
      <p:sp>
        <p:nvSpPr>
          <p:cNvPr id="464" name="Google Shape;464;p23"/>
          <p:cNvSpPr txBox="1"/>
          <p:nvPr/>
        </p:nvSpPr>
        <p:spPr>
          <a:xfrm>
            <a:off x="1589658" y="640875"/>
            <a:ext cx="583555"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B1115"/>
                </a:solidFill>
                <a:latin typeface="Montserrat"/>
                <a:ea typeface="Montserrat"/>
                <a:cs typeface="Montserrat"/>
                <a:sym typeface="Montserrat"/>
              </a:rPr>
              <a:t>LOGO</a:t>
            </a:r>
            <a:endParaRPr/>
          </a:p>
        </p:txBody>
      </p:sp>
      <p:sp>
        <p:nvSpPr>
          <p:cNvPr id="465" name="Google Shape;465;p23"/>
          <p:cNvSpPr txBox="1"/>
          <p:nvPr/>
        </p:nvSpPr>
        <p:spPr>
          <a:xfrm>
            <a:off x="11821092" y="1979769"/>
            <a:ext cx="5580004" cy="939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6999" u="none" cap="none" strike="noStrike">
                <a:solidFill>
                  <a:srgbClr val="0B1115"/>
                </a:solidFill>
                <a:latin typeface="Archivo Black"/>
                <a:ea typeface="Archivo Black"/>
                <a:cs typeface="Archivo Black"/>
                <a:sym typeface="Archivo Black"/>
              </a:rPr>
              <a:t>ABOUT US</a:t>
            </a:r>
            <a:endParaRPr/>
          </a:p>
        </p:txBody>
      </p:sp>
      <p:sp>
        <p:nvSpPr>
          <p:cNvPr id="466" name="Google Shape;466;p23"/>
          <p:cNvSpPr txBox="1"/>
          <p:nvPr/>
        </p:nvSpPr>
        <p:spPr>
          <a:xfrm>
            <a:off x="11821092" y="3089351"/>
            <a:ext cx="5303400" cy="5171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000000"/>
                </a:solidFill>
                <a:latin typeface="Montserrat"/>
                <a:ea typeface="Montserrat"/>
                <a:cs typeface="Montserrat"/>
                <a:sym typeface="Montserrat"/>
              </a:rPr>
              <a:t>We are a team of passionate individuals dedicated to providing exceptional service and creating memorable experiences for our clients. With a commitment to excellence and a focus on innovation, we strive to exceed expectations and deliver top-notch results. Our goal is to build lasting relationships with our clients and make a positive impact in everything we do. Thank you for choosing us to be a part of your journey.</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0" name="Shape 470"/>
        <p:cNvGrpSpPr/>
        <p:nvPr/>
      </p:nvGrpSpPr>
      <p:grpSpPr>
        <a:xfrm>
          <a:off x="0" y="0"/>
          <a:ext cx="0" cy="0"/>
          <a:chOff x="0" y="0"/>
          <a:chExt cx="0" cy="0"/>
        </a:xfrm>
      </p:grpSpPr>
      <p:grpSp>
        <p:nvGrpSpPr>
          <p:cNvPr id="471" name="Google Shape;471;p24"/>
          <p:cNvGrpSpPr/>
          <p:nvPr/>
        </p:nvGrpSpPr>
        <p:grpSpPr>
          <a:xfrm rot="10800000">
            <a:off x="0" y="0"/>
            <a:ext cx="18288000" cy="10323165"/>
            <a:chOff x="0" y="-9525"/>
            <a:chExt cx="4816593" cy="2718858"/>
          </a:xfrm>
        </p:grpSpPr>
        <p:sp>
          <p:nvSpPr>
            <p:cNvPr id="472" name="Google Shape;472;p24"/>
            <p:cNvSpPr/>
            <p:nvPr/>
          </p:nvSpPr>
          <p:spPr>
            <a:xfrm>
              <a:off x="0" y="0"/>
              <a:ext cx="4816592" cy="2709333"/>
            </a:xfrm>
            <a:custGeom>
              <a:rect b="b" l="l" r="r" t="t"/>
              <a:pathLst>
                <a:path extrusionOk="0" h="2709333" w="4816592">
                  <a:moveTo>
                    <a:pt x="0" y="0"/>
                  </a:moveTo>
                  <a:lnTo>
                    <a:pt x="4816592" y="0"/>
                  </a:lnTo>
                  <a:lnTo>
                    <a:pt x="4816592" y="2709333"/>
                  </a:lnTo>
                  <a:lnTo>
                    <a:pt x="0" y="2709333"/>
                  </a:lnTo>
                  <a:close/>
                </a:path>
              </a:pathLst>
            </a:custGeom>
            <a:gradFill>
              <a:gsLst>
                <a:gs pos="0">
                  <a:srgbClr val="085CB0"/>
                </a:gs>
                <a:gs pos="100000">
                  <a:srgbClr val="FFDE59"/>
                </a:gs>
              </a:gsLst>
              <a:lin ang="5400000" scaled="0"/>
            </a:gradFill>
            <a:ln>
              <a:noFill/>
            </a:ln>
          </p:spPr>
        </p:sp>
        <p:sp>
          <p:nvSpPr>
            <p:cNvPr id="473" name="Google Shape;473;p24"/>
            <p:cNvSpPr txBox="1"/>
            <p:nvPr/>
          </p:nvSpPr>
          <p:spPr>
            <a:xfrm>
              <a:off x="0" y="-9525"/>
              <a:ext cx="4816593" cy="2718858"/>
            </a:xfrm>
            <a:prstGeom prst="rect">
              <a:avLst/>
            </a:prstGeom>
            <a:noFill/>
            <a:ln>
              <a:noFill/>
            </a:ln>
          </p:spPr>
          <p:txBody>
            <a:bodyPr anchorCtr="0" anchor="ctr" bIns="50800" lIns="50800" spcFirstLastPara="1" rIns="50800" wrap="square" tIns="50800">
              <a:noAutofit/>
            </a:bodyPr>
            <a:lstStyle/>
            <a:p>
              <a:pPr indent="0" lvl="0" marL="0" marR="0" rtl="0" algn="l">
                <a:lnSpc>
                  <a:spcPct val="20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474" name="Google Shape;474;p24"/>
          <p:cNvPicPr preferRelativeResize="0"/>
          <p:nvPr/>
        </p:nvPicPr>
        <p:blipFill rotWithShape="1">
          <a:blip r:embed="rId3">
            <a:alphaModFix/>
          </a:blip>
          <a:srcRect b="0" l="4620" r="-4619" t="0"/>
          <a:stretch/>
        </p:blipFill>
        <p:spPr>
          <a:xfrm>
            <a:off x="-2698201" y="8030280"/>
            <a:ext cx="3536875" cy="2256259"/>
          </a:xfrm>
          <a:prstGeom prst="rect">
            <a:avLst/>
          </a:prstGeom>
          <a:noFill/>
          <a:ln>
            <a:noFill/>
          </a:ln>
        </p:spPr>
      </p:pic>
      <p:pic>
        <p:nvPicPr>
          <p:cNvPr id="475" name="Google Shape;475;p24"/>
          <p:cNvPicPr preferRelativeResize="0"/>
          <p:nvPr/>
        </p:nvPicPr>
        <p:blipFill>
          <a:blip r:embed="rId4">
            <a:alphaModFix/>
          </a:blip>
          <a:stretch>
            <a:fillRect/>
          </a:stretch>
        </p:blipFill>
        <p:spPr>
          <a:xfrm>
            <a:off x="12406127" y="1331178"/>
            <a:ext cx="6802249" cy="2316150"/>
          </a:xfrm>
          <a:prstGeom prst="rect">
            <a:avLst/>
          </a:prstGeom>
          <a:noFill/>
          <a:ln>
            <a:noFill/>
          </a:ln>
        </p:spPr>
      </p:pic>
      <p:sp>
        <p:nvSpPr>
          <p:cNvPr id="476" name="Google Shape;476;p24"/>
          <p:cNvSpPr/>
          <p:nvPr/>
        </p:nvSpPr>
        <p:spPr>
          <a:xfrm>
            <a:off x="949523" y="527158"/>
            <a:ext cx="476107" cy="532233"/>
          </a:xfrm>
          <a:custGeom>
            <a:rect b="b" l="l" r="r" t="t"/>
            <a:pathLst>
              <a:path extrusionOk="0" h="532233" w="476107">
                <a:moveTo>
                  <a:pt x="0" y="0"/>
                </a:moveTo>
                <a:lnTo>
                  <a:pt x="476107" y="0"/>
                </a:lnTo>
                <a:lnTo>
                  <a:pt x="476107" y="532233"/>
                </a:lnTo>
                <a:lnTo>
                  <a:pt x="0" y="532233"/>
                </a:lnTo>
                <a:lnTo>
                  <a:pt x="0" y="0"/>
                </a:lnTo>
                <a:close/>
              </a:path>
            </a:pathLst>
          </a:custGeom>
          <a:blipFill rotWithShape="1">
            <a:blip r:embed="rId5">
              <a:alphaModFix/>
            </a:blip>
            <a:stretch>
              <a:fillRect b="0" l="0" r="0" t="0"/>
            </a:stretch>
          </a:blipFill>
          <a:ln>
            <a:noFill/>
          </a:ln>
        </p:spPr>
      </p:sp>
      <p:sp>
        <p:nvSpPr>
          <p:cNvPr id="477" name="Google Shape;477;p24"/>
          <p:cNvSpPr txBox="1"/>
          <p:nvPr/>
        </p:nvSpPr>
        <p:spPr>
          <a:xfrm>
            <a:off x="13939729" y="553618"/>
            <a:ext cx="861492"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B1115"/>
                </a:solidFill>
                <a:latin typeface="Montserrat"/>
                <a:ea typeface="Montserrat"/>
                <a:cs typeface="Montserrat"/>
                <a:sym typeface="Montserrat"/>
              </a:rPr>
              <a:t>SERVICE</a:t>
            </a:r>
            <a:endParaRPr/>
          </a:p>
        </p:txBody>
      </p:sp>
      <p:sp>
        <p:nvSpPr>
          <p:cNvPr id="478" name="Google Shape;478;p24"/>
          <p:cNvSpPr txBox="1"/>
          <p:nvPr/>
        </p:nvSpPr>
        <p:spPr>
          <a:xfrm>
            <a:off x="16320901" y="553618"/>
            <a:ext cx="975420"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B1115"/>
                </a:solidFill>
                <a:latin typeface="Montserrat"/>
                <a:ea typeface="Montserrat"/>
                <a:cs typeface="Montserrat"/>
                <a:sym typeface="Montserrat"/>
              </a:rPr>
              <a:t>CONTACT</a:t>
            </a:r>
            <a:endParaRPr/>
          </a:p>
        </p:txBody>
      </p:sp>
      <p:sp>
        <p:nvSpPr>
          <p:cNvPr id="479" name="Google Shape;479;p24"/>
          <p:cNvSpPr txBox="1"/>
          <p:nvPr/>
        </p:nvSpPr>
        <p:spPr>
          <a:xfrm>
            <a:off x="11685804" y="553618"/>
            <a:ext cx="720328"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B1115"/>
                </a:solidFill>
                <a:latin typeface="Montserrat"/>
                <a:ea typeface="Montserrat"/>
                <a:cs typeface="Montserrat"/>
                <a:sym typeface="Montserrat"/>
              </a:rPr>
              <a:t>ABOUT</a:t>
            </a:r>
            <a:endParaRPr/>
          </a:p>
        </p:txBody>
      </p:sp>
      <p:sp>
        <p:nvSpPr>
          <p:cNvPr id="480" name="Google Shape;480;p24"/>
          <p:cNvSpPr txBox="1"/>
          <p:nvPr/>
        </p:nvSpPr>
        <p:spPr>
          <a:xfrm>
            <a:off x="9486239" y="553618"/>
            <a:ext cx="624483"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B1115"/>
                </a:solidFill>
                <a:latin typeface="Montserrat"/>
                <a:ea typeface="Montserrat"/>
                <a:cs typeface="Montserrat"/>
                <a:sym typeface="Montserrat"/>
              </a:rPr>
              <a:t>HOME</a:t>
            </a:r>
            <a:endParaRPr/>
          </a:p>
        </p:txBody>
      </p:sp>
      <p:sp>
        <p:nvSpPr>
          <p:cNvPr id="481" name="Google Shape;481;p24"/>
          <p:cNvSpPr txBox="1"/>
          <p:nvPr/>
        </p:nvSpPr>
        <p:spPr>
          <a:xfrm>
            <a:off x="1589658" y="640875"/>
            <a:ext cx="583555"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B1115"/>
                </a:solidFill>
                <a:latin typeface="Montserrat"/>
                <a:ea typeface="Montserrat"/>
                <a:cs typeface="Montserrat"/>
                <a:sym typeface="Montserrat"/>
              </a:rPr>
              <a:t>LOGO</a:t>
            </a:r>
            <a:endParaRPr/>
          </a:p>
        </p:txBody>
      </p:sp>
      <p:sp>
        <p:nvSpPr>
          <p:cNvPr id="482" name="Google Shape;482;p24"/>
          <p:cNvSpPr txBox="1"/>
          <p:nvPr/>
        </p:nvSpPr>
        <p:spPr>
          <a:xfrm>
            <a:off x="1028700" y="2224929"/>
            <a:ext cx="7121014" cy="939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6999" u="none" cap="none" strike="noStrike">
                <a:solidFill>
                  <a:srgbClr val="0B1115"/>
                </a:solidFill>
                <a:latin typeface="Archivo Black"/>
                <a:ea typeface="Archivo Black"/>
                <a:cs typeface="Archivo Black"/>
                <a:sym typeface="Archivo Black"/>
              </a:rPr>
              <a:t>HYPOTHESES</a:t>
            </a:r>
            <a:endParaRPr/>
          </a:p>
        </p:txBody>
      </p:sp>
      <p:grpSp>
        <p:nvGrpSpPr>
          <p:cNvPr id="483" name="Google Shape;483;p24"/>
          <p:cNvGrpSpPr/>
          <p:nvPr/>
        </p:nvGrpSpPr>
        <p:grpSpPr>
          <a:xfrm rot="-5400000">
            <a:off x="3381803" y="1188323"/>
            <a:ext cx="2687382" cy="7478394"/>
            <a:chOff x="0" y="-38100"/>
            <a:chExt cx="2414657" cy="6719460"/>
          </a:xfrm>
        </p:grpSpPr>
        <p:sp>
          <p:nvSpPr>
            <p:cNvPr id="484" name="Google Shape;484;p24"/>
            <p:cNvSpPr/>
            <p:nvPr/>
          </p:nvSpPr>
          <p:spPr>
            <a:xfrm>
              <a:off x="0" y="0"/>
              <a:ext cx="2414657" cy="6681360"/>
            </a:xfrm>
            <a:custGeom>
              <a:rect b="b" l="l" r="r" t="t"/>
              <a:pathLst>
                <a:path extrusionOk="0" h="6681360" w="2414657">
                  <a:moveTo>
                    <a:pt x="213182" y="0"/>
                  </a:moveTo>
                  <a:lnTo>
                    <a:pt x="2201475" y="0"/>
                  </a:lnTo>
                  <a:cubicBezTo>
                    <a:pt x="2319213" y="0"/>
                    <a:pt x="2414657" y="95445"/>
                    <a:pt x="2414657" y="213182"/>
                  </a:cubicBezTo>
                  <a:lnTo>
                    <a:pt x="2414657" y="6468177"/>
                  </a:lnTo>
                  <a:cubicBezTo>
                    <a:pt x="2414657" y="6585915"/>
                    <a:pt x="2319213" y="6681360"/>
                    <a:pt x="2201475" y="6681360"/>
                  </a:cubicBezTo>
                  <a:lnTo>
                    <a:pt x="213182" y="6681360"/>
                  </a:lnTo>
                  <a:cubicBezTo>
                    <a:pt x="95445" y="6681360"/>
                    <a:pt x="0" y="6585915"/>
                    <a:pt x="0" y="6468177"/>
                  </a:cubicBezTo>
                  <a:lnTo>
                    <a:pt x="0" y="213182"/>
                  </a:lnTo>
                  <a:cubicBezTo>
                    <a:pt x="0" y="95445"/>
                    <a:pt x="95445" y="0"/>
                    <a:pt x="213182" y="0"/>
                  </a:cubicBezTo>
                  <a:close/>
                </a:path>
              </a:pathLst>
            </a:custGeom>
            <a:solidFill>
              <a:srgbClr val="F0C22B"/>
            </a:solidFill>
            <a:ln cap="rnd" cmpd="sng" w="476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p24"/>
            <p:cNvSpPr txBox="1"/>
            <p:nvPr/>
          </p:nvSpPr>
          <p:spPr>
            <a:xfrm>
              <a:off x="0" y="-38100"/>
              <a:ext cx="2414657" cy="6719459"/>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86" name="Google Shape;486;p24"/>
          <p:cNvSpPr txBox="1"/>
          <p:nvPr/>
        </p:nvSpPr>
        <p:spPr>
          <a:xfrm>
            <a:off x="3026675" y="3907679"/>
            <a:ext cx="3403019" cy="4667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000" u="none" cap="none" strike="noStrike">
                <a:solidFill>
                  <a:srgbClr val="000000"/>
                </a:solidFill>
                <a:latin typeface="Archivo Black"/>
                <a:ea typeface="Archivo Black"/>
                <a:cs typeface="Archivo Black"/>
                <a:sym typeface="Archivo Black"/>
              </a:rPr>
              <a:t>HYPOTHESES 1</a:t>
            </a:r>
            <a:endParaRPr/>
          </a:p>
        </p:txBody>
      </p:sp>
      <p:grpSp>
        <p:nvGrpSpPr>
          <p:cNvPr id="487" name="Google Shape;487;p24"/>
          <p:cNvGrpSpPr/>
          <p:nvPr/>
        </p:nvGrpSpPr>
        <p:grpSpPr>
          <a:xfrm rot="-5400000">
            <a:off x="12213434" y="1188323"/>
            <a:ext cx="2687382" cy="7478394"/>
            <a:chOff x="0" y="-38100"/>
            <a:chExt cx="2414657" cy="6719460"/>
          </a:xfrm>
        </p:grpSpPr>
        <p:sp>
          <p:nvSpPr>
            <p:cNvPr id="488" name="Google Shape;488;p24"/>
            <p:cNvSpPr/>
            <p:nvPr/>
          </p:nvSpPr>
          <p:spPr>
            <a:xfrm>
              <a:off x="0" y="0"/>
              <a:ext cx="2414657" cy="6681360"/>
            </a:xfrm>
            <a:custGeom>
              <a:rect b="b" l="l" r="r" t="t"/>
              <a:pathLst>
                <a:path extrusionOk="0" h="6681360" w="2414657">
                  <a:moveTo>
                    <a:pt x="213182" y="0"/>
                  </a:moveTo>
                  <a:lnTo>
                    <a:pt x="2201475" y="0"/>
                  </a:lnTo>
                  <a:cubicBezTo>
                    <a:pt x="2319213" y="0"/>
                    <a:pt x="2414657" y="95445"/>
                    <a:pt x="2414657" y="213182"/>
                  </a:cubicBezTo>
                  <a:lnTo>
                    <a:pt x="2414657" y="6468177"/>
                  </a:lnTo>
                  <a:cubicBezTo>
                    <a:pt x="2414657" y="6585915"/>
                    <a:pt x="2319213" y="6681360"/>
                    <a:pt x="2201475" y="6681360"/>
                  </a:cubicBezTo>
                  <a:lnTo>
                    <a:pt x="213182" y="6681360"/>
                  </a:lnTo>
                  <a:cubicBezTo>
                    <a:pt x="95445" y="6681360"/>
                    <a:pt x="0" y="6585915"/>
                    <a:pt x="0" y="6468177"/>
                  </a:cubicBezTo>
                  <a:lnTo>
                    <a:pt x="0" y="213182"/>
                  </a:lnTo>
                  <a:cubicBezTo>
                    <a:pt x="0" y="95445"/>
                    <a:pt x="95445" y="0"/>
                    <a:pt x="213182" y="0"/>
                  </a:cubicBezTo>
                  <a:close/>
                </a:path>
              </a:pathLst>
            </a:custGeom>
            <a:solidFill>
              <a:srgbClr val="F0C22B"/>
            </a:solidFill>
            <a:ln cap="rnd" cmpd="sng" w="476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 name="Google Shape;489;p24"/>
            <p:cNvSpPr txBox="1"/>
            <p:nvPr/>
          </p:nvSpPr>
          <p:spPr>
            <a:xfrm>
              <a:off x="0" y="-38100"/>
              <a:ext cx="2414657" cy="6719459"/>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90" name="Google Shape;490;p24"/>
          <p:cNvGrpSpPr/>
          <p:nvPr/>
        </p:nvGrpSpPr>
        <p:grpSpPr>
          <a:xfrm rot="-5400000">
            <a:off x="3381803" y="4175412"/>
            <a:ext cx="2687382" cy="7478394"/>
            <a:chOff x="0" y="-38100"/>
            <a:chExt cx="2414657" cy="6719460"/>
          </a:xfrm>
        </p:grpSpPr>
        <p:sp>
          <p:nvSpPr>
            <p:cNvPr id="491" name="Google Shape;491;p24"/>
            <p:cNvSpPr/>
            <p:nvPr/>
          </p:nvSpPr>
          <p:spPr>
            <a:xfrm>
              <a:off x="0" y="0"/>
              <a:ext cx="2414657" cy="6681360"/>
            </a:xfrm>
            <a:custGeom>
              <a:rect b="b" l="l" r="r" t="t"/>
              <a:pathLst>
                <a:path extrusionOk="0" h="6681360" w="2414657">
                  <a:moveTo>
                    <a:pt x="213182" y="0"/>
                  </a:moveTo>
                  <a:lnTo>
                    <a:pt x="2201475" y="0"/>
                  </a:lnTo>
                  <a:cubicBezTo>
                    <a:pt x="2319213" y="0"/>
                    <a:pt x="2414657" y="95445"/>
                    <a:pt x="2414657" y="213182"/>
                  </a:cubicBezTo>
                  <a:lnTo>
                    <a:pt x="2414657" y="6468177"/>
                  </a:lnTo>
                  <a:cubicBezTo>
                    <a:pt x="2414657" y="6585915"/>
                    <a:pt x="2319213" y="6681360"/>
                    <a:pt x="2201475" y="6681360"/>
                  </a:cubicBezTo>
                  <a:lnTo>
                    <a:pt x="213182" y="6681360"/>
                  </a:lnTo>
                  <a:cubicBezTo>
                    <a:pt x="95445" y="6681360"/>
                    <a:pt x="0" y="6585915"/>
                    <a:pt x="0" y="6468177"/>
                  </a:cubicBezTo>
                  <a:lnTo>
                    <a:pt x="0" y="213182"/>
                  </a:lnTo>
                  <a:cubicBezTo>
                    <a:pt x="0" y="95445"/>
                    <a:pt x="95445" y="0"/>
                    <a:pt x="213182" y="0"/>
                  </a:cubicBezTo>
                  <a:close/>
                </a:path>
              </a:pathLst>
            </a:custGeom>
            <a:solidFill>
              <a:srgbClr val="F0C22B"/>
            </a:solidFill>
            <a:ln cap="rnd" cmpd="sng" w="476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 name="Google Shape;492;p24"/>
            <p:cNvSpPr txBox="1"/>
            <p:nvPr/>
          </p:nvSpPr>
          <p:spPr>
            <a:xfrm>
              <a:off x="0" y="-38100"/>
              <a:ext cx="2414657" cy="6719459"/>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93" name="Google Shape;493;p24"/>
          <p:cNvSpPr txBox="1"/>
          <p:nvPr/>
        </p:nvSpPr>
        <p:spPr>
          <a:xfrm>
            <a:off x="3026675" y="7014161"/>
            <a:ext cx="3403019" cy="4667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000" u="none" cap="none" strike="noStrike">
                <a:solidFill>
                  <a:srgbClr val="000000"/>
                </a:solidFill>
                <a:latin typeface="Archivo Black"/>
                <a:ea typeface="Archivo Black"/>
                <a:cs typeface="Archivo Black"/>
                <a:sym typeface="Archivo Black"/>
              </a:rPr>
              <a:t>HYPOTHESES 2</a:t>
            </a:r>
            <a:endParaRPr/>
          </a:p>
        </p:txBody>
      </p:sp>
      <p:grpSp>
        <p:nvGrpSpPr>
          <p:cNvPr id="494" name="Google Shape;494;p24"/>
          <p:cNvGrpSpPr/>
          <p:nvPr/>
        </p:nvGrpSpPr>
        <p:grpSpPr>
          <a:xfrm rot="-5400000">
            <a:off x="12213434" y="4175412"/>
            <a:ext cx="2687382" cy="7478394"/>
            <a:chOff x="0" y="-38100"/>
            <a:chExt cx="2414657" cy="6719460"/>
          </a:xfrm>
        </p:grpSpPr>
        <p:sp>
          <p:nvSpPr>
            <p:cNvPr id="495" name="Google Shape;495;p24"/>
            <p:cNvSpPr/>
            <p:nvPr/>
          </p:nvSpPr>
          <p:spPr>
            <a:xfrm>
              <a:off x="0" y="0"/>
              <a:ext cx="2414657" cy="6681360"/>
            </a:xfrm>
            <a:custGeom>
              <a:rect b="b" l="l" r="r" t="t"/>
              <a:pathLst>
                <a:path extrusionOk="0" h="6681360" w="2414657">
                  <a:moveTo>
                    <a:pt x="213182" y="0"/>
                  </a:moveTo>
                  <a:lnTo>
                    <a:pt x="2201475" y="0"/>
                  </a:lnTo>
                  <a:cubicBezTo>
                    <a:pt x="2319213" y="0"/>
                    <a:pt x="2414657" y="95445"/>
                    <a:pt x="2414657" y="213182"/>
                  </a:cubicBezTo>
                  <a:lnTo>
                    <a:pt x="2414657" y="6468177"/>
                  </a:lnTo>
                  <a:cubicBezTo>
                    <a:pt x="2414657" y="6585915"/>
                    <a:pt x="2319213" y="6681360"/>
                    <a:pt x="2201475" y="6681360"/>
                  </a:cubicBezTo>
                  <a:lnTo>
                    <a:pt x="213182" y="6681360"/>
                  </a:lnTo>
                  <a:cubicBezTo>
                    <a:pt x="95445" y="6681360"/>
                    <a:pt x="0" y="6585915"/>
                    <a:pt x="0" y="6468177"/>
                  </a:cubicBezTo>
                  <a:lnTo>
                    <a:pt x="0" y="213182"/>
                  </a:lnTo>
                  <a:cubicBezTo>
                    <a:pt x="0" y="95445"/>
                    <a:pt x="95445" y="0"/>
                    <a:pt x="213182" y="0"/>
                  </a:cubicBezTo>
                  <a:close/>
                </a:path>
              </a:pathLst>
            </a:custGeom>
            <a:solidFill>
              <a:srgbClr val="F0C22B"/>
            </a:solidFill>
            <a:ln cap="rnd" cmpd="sng" w="476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 name="Google Shape;496;p24"/>
            <p:cNvSpPr txBox="1"/>
            <p:nvPr/>
          </p:nvSpPr>
          <p:spPr>
            <a:xfrm>
              <a:off x="0" y="-38100"/>
              <a:ext cx="2414657" cy="6719459"/>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97" name="Google Shape;497;p24"/>
          <p:cNvSpPr txBox="1"/>
          <p:nvPr/>
        </p:nvSpPr>
        <p:spPr>
          <a:xfrm>
            <a:off x="11858306" y="3907679"/>
            <a:ext cx="3403019" cy="4667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000" u="none" cap="none" strike="noStrike">
                <a:solidFill>
                  <a:srgbClr val="000000"/>
                </a:solidFill>
                <a:latin typeface="Archivo Black"/>
                <a:ea typeface="Archivo Black"/>
                <a:cs typeface="Archivo Black"/>
                <a:sym typeface="Archivo Black"/>
              </a:rPr>
              <a:t>HYPOTHESES 3</a:t>
            </a:r>
            <a:endParaRPr/>
          </a:p>
        </p:txBody>
      </p:sp>
      <p:sp>
        <p:nvSpPr>
          <p:cNvPr id="498" name="Google Shape;498;p24"/>
          <p:cNvSpPr txBox="1"/>
          <p:nvPr/>
        </p:nvSpPr>
        <p:spPr>
          <a:xfrm>
            <a:off x="11858306" y="7014161"/>
            <a:ext cx="3403019" cy="4667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000" u="none" cap="none" strike="noStrike">
                <a:solidFill>
                  <a:srgbClr val="000000"/>
                </a:solidFill>
                <a:latin typeface="Archivo Black"/>
                <a:ea typeface="Archivo Black"/>
                <a:cs typeface="Archivo Black"/>
                <a:sym typeface="Archivo Black"/>
              </a:rPr>
              <a:t>HYPOTHESES 4</a:t>
            </a:r>
            <a:endParaRPr/>
          </a:p>
        </p:txBody>
      </p:sp>
      <p:sp>
        <p:nvSpPr>
          <p:cNvPr id="499" name="Google Shape;499;p24"/>
          <p:cNvSpPr txBox="1"/>
          <p:nvPr/>
        </p:nvSpPr>
        <p:spPr>
          <a:xfrm>
            <a:off x="1551482" y="4634752"/>
            <a:ext cx="6334800" cy="738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400" u="none" cap="none" strike="noStrike">
                <a:solidFill>
                  <a:srgbClr val="000000"/>
                </a:solidFill>
                <a:latin typeface="Montserrat"/>
                <a:ea typeface="Montserrat"/>
                <a:cs typeface="Montserrat"/>
                <a:sym typeface="Montserrat"/>
              </a:rPr>
              <a:t>Impact of Ethical Training on Decision-Making in Forensic Psychology.</a:t>
            </a:r>
            <a:endParaRPr/>
          </a:p>
        </p:txBody>
      </p:sp>
      <p:sp>
        <p:nvSpPr>
          <p:cNvPr id="500" name="Google Shape;500;p24"/>
          <p:cNvSpPr txBox="1"/>
          <p:nvPr/>
        </p:nvSpPr>
        <p:spPr>
          <a:xfrm>
            <a:off x="10401624" y="4634752"/>
            <a:ext cx="6334800" cy="738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400" u="none" cap="none" strike="noStrike">
                <a:solidFill>
                  <a:srgbClr val="000000"/>
                </a:solidFill>
                <a:latin typeface="Montserrat"/>
                <a:ea typeface="Montserrat"/>
                <a:cs typeface="Montserrat"/>
                <a:sym typeface="Montserrat"/>
              </a:rPr>
              <a:t>Effectiveness of Ethical Guidelines in Reducing Conflicts of Interest.</a:t>
            </a:r>
            <a:endParaRPr/>
          </a:p>
        </p:txBody>
      </p:sp>
      <p:sp>
        <p:nvSpPr>
          <p:cNvPr id="501" name="Google Shape;501;p24"/>
          <p:cNvSpPr txBox="1"/>
          <p:nvPr/>
        </p:nvSpPr>
        <p:spPr>
          <a:xfrm>
            <a:off x="1551482" y="7724614"/>
            <a:ext cx="6334800" cy="738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400" u="none" cap="none" strike="noStrike">
                <a:solidFill>
                  <a:srgbClr val="000000"/>
                </a:solidFill>
                <a:latin typeface="Montserrat"/>
                <a:ea typeface="Montserrat"/>
                <a:cs typeface="Montserrat"/>
                <a:sym typeface="Montserrat"/>
              </a:rPr>
              <a:t>Influence of Personal Bias on Ethical Judgments in Forensic Assessments.</a:t>
            </a:r>
            <a:endParaRPr/>
          </a:p>
        </p:txBody>
      </p:sp>
      <p:sp>
        <p:nvSpPr>
          <p:cNvPr id="502" name="Google Shape;502;p24"/>
          <p:cNvSpPr txBox="1"/>
          <p:nvPr/>
        </p:nvSpPr>
        <p:spPr>
          <a:xfrm>
            <a:off x="10401624" y="7724614"/>
            <a:ext cx="6334800" cy="1108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400" u="none" cap="none" strike="noStrike">
                <a:solidFill>
                  <a:srgbClr val="000000"/>
                </a:solidFill>
                <a:latin typeface="Montserrat"/>
                <a:ea typeface="Montserrat"/>
                <a:cs typeface="Montserrat"/>
                <a:sym typeface="Montserrat"/>
              </a:rPr>
              <a:t>Relationship Between Professional Experience and Ethical Competence in Forensic Practice.</a:t>
            </a:r>
            <a:endParaRPr/>
          </a:p>
        </p:txBody>
      </p:sp>
      <p:cxnSp>
        <p:nvCxnSpPr>
          <p:cNvPr id="503" name="Google Shape;503;p24"/>
          <p:cNvCxnSpPr/>
          <p:nvPr/>
        </p:nvCxnSpPr>
        <p:spPr>
          <a:xfrm>
            <a:off x="0" y="1336831"/>
            <a:ext cx="18288000" cy="0"/>
          </a:xfrm>
          <a:prstGeom prst="straightConnector1">
            <a:avLst/>
          </a:prstGeom>
          <a:noFill/>
          <a:ln cap="flat" cmpd="sng" w="28575">
            <a:solidFill>
              <a:srgbClr val="000000"/>
            </a:solidFill>
            <a:prstDash val="solid"/>
            <a:round/>
            <a:headEnd len="sm" w="sm" type="none"/>
            <a:tailEnd len="sm" w="sm" type="none"/>
          </a:ln>
        </p:spPr>
      </p:cxn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7" name="Shape 507"/>
        <p:cNvGrpSpPr/>
        <p:nvPr/>
      </p:nvGrpSpPr>
      <p:grpSpPr>
        <a:xfrm>
          <a:off x="0" y="0"/>
          <a:ext cx="0" cy="0"/>
          <a:chOff x="0" y="0"/>
          <a:chExt cx="0" cy="0"/>
        </a:xfrm>
      </p:grpSpPr>
      <p:grpSp>
        <p:nvGrpSpPr>
          <p:cNvPr id="508" name="Google Shape;508;p25"/>
          <p:cNvGrpSpPr/>
          <p:nvPr/>
        </p:nvGrpSpPr>
        <p:grpSpPr>
          <a:xfrm rot="10800000">
            <a:off x="0" y="0"/>
            <a:ext cx="18288000" cy="10323165"/>
            <a:chOff x="0" y="-9525"/>
            <a:chExt cx="4816593" cy="2718858"/>
          </a:xfrm>
        </p:grpSpPr>
        <p:sp>
          <p:nvSpPr>
            <p:cNvPr id="509" name="Google Shape;509;p25"/>
            <p:cNvSpPr/>
            <p:nvPr/>
          </p:nvSpPr>
          <p:spPr>
            <a:xfrm>
              <a:off x="0" y="0"/>
              <a:ext cx="4816592" cy="2709333"/>
            </a:xfrm>
            <a:custGeom>
              <a:rect b="b" l="l" r="r" t="t"/>
              <a:pathLst>
                <a:path extrusionOk="0" h="2709333" w="4816592">
                  <a:moveTo>
                    <a:pt x="0" y="0"/>
                  </a:moveTo>
                  <a:lnTo>
                    <a:pt x="4816592" y="0"/>
                  </a:lnTo>
                  <a:lnTo>
                    <a:pt x="4816592" y="2709333"/>
                  </a:lnTo>
                  <a:lnTo>
                    <a:pt x="0" y="2709333"/>
                  </a:lnTo>
                  <a:close/>
                </a:path>
              </a:pathLst>
            </a:custGeom>
            <a:gradFill>
              <a:gsLst>
                <a:gs pos="0">
                  <a:srgbClr val="085CB0"/>
                </a:gs>
                <a:gs pos="100000">
                  <a:srgbClr val="FFDE59"/>
                </a:gs>
              </a:gsLst>
              <a:lin ang="5400000" scaled="0"/>
            </a:gradFill>
            <a:ln>
              <a:noFill/>
            </a:ln>
          </p:spPr>
        </p:sp>
        <p:sp>
          <p:nvSpPr>
            <p:cNvPr id="510" name="Google Shape;510;p25"/>
            <p:cNvSpPr txBox="1"/>
            <p:nvPr/>
          </p:nvSpPr>
          <p:spPr>
            <a:xfrm>
              <a:off x="0" y="-9525"/>
              <a:ext cx="4816593" cy="2718858"/>
            </a:xfrm>
            <a:prstGeom prst="rect">
              <a:avLst/>
            </a:prstGeom>
            <a:noFill/>
            <a:ln>
              <a:noFill/>
            </a:ln>
          </p:spPr>
          <p:txBody>
            <a:bodyPr anchorCtr="0" anchor="ctr" bIns="50800" lIns="50800" spcFirstLastPara="1" rIns="50800" wrap="square" tIns="50800">
              <a:noAutofit/>
            </a:bodyPr>
            <a:lstStyle/>
            <a:p>
              <a:pPr indent="0" lvl="0" marL="0" marR="0" rtl="0" algn="l">
                <a:lnSpc>
                  <a:spcPct val="20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511" name="Google Shape;511;p25"/>
          <p:cNvPicPr preferRelativeResize="0"/>
          <p:nvPr/>
        </p:nvPicPr>
        <p:blipFill>
          <a:blip r:embed="rId3">
            <a:alphaModFix/>
          </a:blip>
          <a:stretch>
            <a:fillRect/>
          </a:stretch>
        </p:blipFill>
        <p:spPr>
          <a:xfrm>
            <a:off x="17061238" y="7900983"/>
            <a:ext cx="3798111" cy="2429025"/>
          </a:xfrm>
          <a:prstGeom prst="rect">
            <a:avLst/>
          </a:prstGeom>
          <a:noFill/>
          <a:ln>
            <a:noFill/>
          </a:ln>
        </p:spPr>
      </p:pic>
      <p:pic>
        <p:nvPicPr>
          <p:cNvPr id="512" name="Google Shape;512;p25"/>
          <p:cNvPicPr preferRelativeResize="0"/>
          <p:nvPr/>
        </p:nvPicPr>
        <p:blipFill>
          <a:blip r:embed="rId4">
            <a:alphaModFix/>
          </a:blip>
          <a:stretch>
            <a:fillRect/>
          </a:stretch>
        </p:blipFill>
        <p:spPr>
          <a:xfrm>
            <a:off x="16112688" y="1336825"/>
            <a:ext cx="4350622" cy="2778550"/>
          </a:xfrm>
          <a:prstGeom prst="rect">
            <a:avLst/>
          </a:prstGeom>
          <a:noFill/>
          <a:ln>
            <a:noFill/>
          </a:ln>
        </p:spPr>
      </p:pic>
      <p:sp>
        <p:nvSpPr>
          <p:cNvPr id="513" name="Google Shape;513;p25"/>
          <p:cNvSpPr/>
          <p:nvPr/>
        </p:nvSpPr>
        <p:spPr>
          <a:xfrm>
            <a:off x="949523" y="527158"/>
            <a:ext cx="476107" cy="532233"/>
          </a:xfrm>
          <a:custGeom>
            <a:rect b="b" l="l" r="r" t="t"/>
            <a:pathLst>
              <a:path extrusionOk="0" h="532233" w="476107">
                <a:moveTo>
                  <a:pt x="0" y="0"/>
                </a:moveTo>
                <a:lnTo>
                  <a:pt x="476107" y="0"/>
                </a:lnTo>
                <a:lnTo>
                  <a:pt x="476107" y="532233"/>
                </a:lnTo>
                <a:lnTo>
                  <a:pt x="0" y="532233"/>
                </a:lnTo>
                <a:lnTo>
                  <a:pt x="0" y="0"/>
                </a:lnTo>
                <a:close/>
              </a:path>
            </a:pathLst>
          </a:custGeom>
          <a:blipFill rotWithShape="1">
            <a:blip r:embed="rId5">
              <a:alphaModFix/>
            </a:blip>
            <a:stretch>
              <a:fillRect b="0" l="0" r="0" t="0"/>
            </a:stretch>
          </a:blipFill>
          <a:ln>
            <a:noFill/>
          </a:ln>
        </p:spPr>
      </p:sp>
      <p:cxnSp>
        <p:nvCxnSpPr>
          <p:cNvPr id="514" name="Google Shape;514;p25"/>
          <p:cNvCxnSpPr/>
          <p:nvPr/>
        </p:nvCxnSpPr>
        <p:spPr>
          <a:xfrm>
            <a:off x="0" y="1336831"/>
            <a:ext cx="18288000" cy="0"/>
          </a:xfrm>
          <a:prstGeom prst="straightConnector1">
            <a:avLst/>
          </a:prstGeom>
          <a:noFill/>
          <a:ln cap="flat" cmpd="sng" w="28575">
            <a:solidFill>
              <a:srgbClr val="000000"/>
            </a:solidFill>
            <a:prstDash val="solid"/>
            <a:round/>
            <a:headEnd len="sm" w="sm" type="none"/>
            <a:tailEnd len="sm" w="sm" type="none"/>
          </a:ln>
        </p:spPr>
      </p:cxnSp>
      <p:cxnSp>
        <p:nvCxnSpPr>
          <p:cNvPr id="515" name="Google Shape;515;p25"/>
          <p:cNvCxnSpPr/>
          <p:nvPr/>
        </p:nvCxnSpPr>
        <p:spPr>
          <a:xfrm>
            <a:off x="1147901" y="5369135"/>
            <a:ext cx="16211773" cy="0"/>
          </a:xfrm>
          <a:prstGeom prst="straightConnector1">
            <a:avLst/>
          </a:prstGeom>
          <a:noFill/>
          <a:ln cap="flat" cmpd="sng" w="38100">
            <a:solidFill>
              <a:srgbClr val="F0C22B"/>
            </a:solidFill>
            <a:prstDash val="solid"/>
            <a:round/>
            <a:headEnd len="sm" w="sm" type="none"/>
            <a:tailEnd len="sm" w="sm" type="none"/>
          </a:ln>
        </p:spPr>
      </p:cxnSp>
      <p:grpSp>
        <p:nvGrpSpPr>
          <p:cNvPr id="516" name="Google Shape;516;p25"/>
          <p:cNvGrpSpPr/>
          <p:nvPr/>
        </p:nvGrpSpPr>
        <p:grpSpPr>
          <a:xfrm rot="5400000">
            <a:off x="2049415" y="3046366"/>
            <a:ext cx="2429006" cy="4664587"/>
            <a:chOff x="0" y="-38100"/>
            <a:chExt cx="639738" cy="1228533"/>
          </a:xfrm>
        </p:grpSpPr>
        <p:sp>
          <p:nvSpPr>
            <p:cNvPr id="517" name="Google Shape;517;p25"/>
            <p:cNvSpPr/>
            <p:nvPr/>
          </p:nvSpPr>
          <p:spPr>
            <a:xfrm>
              <a:off x="0" y="0"/>
              <a:ext cx="639738" cy="1190433"/>
            </a:xfrm>
            <a:custGeom>
              <a:rect b="b" l="l" r="r" t="t"/>
              <a:pathLst>
                <a:path extrusionOk="0" h="1190433" w="639738">
                  <a:moveTo>
                    <a:pt x="235859" y="0"/>
                  </a:moveTo>
                  <a:lnTo>
                    <a:pt x="403880" y="0"/>
                  </a:lnTo>
                  <a:cubicBezTo>
                    <a:pt x="534141" y="0"/>
                    <a:pt x="639738" y="105598"/>
                    <a:pt x="639738" y="235859"/>
                  </a:cubicBezTo>
                  <a:lnTo>
                    <a:pt x="639738" y="954575"/>
                  </a:lnTo>
                  <a:cubicBezTo>
                    <a:pt x="639738" y="1017128"/>
                    <a:pt x="614889" y="1077120"/>
                    <a:pt x="570657" y="1121352"/>
                  </a:cubicBezTo>
                  <a:cubicBezTo>
                    <a:pt x="526425" y="1165584"/>
                    <a:pt x="466433" y="1190433"/>
                    <a:pt x="403880" y="1190433"/>
                  </a:cubicBezTo>
                  <a:lnTo>
                    <a:pt x="235859" y="1190433"/>
                  </a:lnTo>
                  <a:cubicBezTo>
                    <a:pt x="105598" y="1190433"/>
                    <a:pt x="0" y="1084836"/>
                    <a:pt x="0" y="954575"/>
                  </a:cubicBezTo>
                  <a:lnTo>
                    <a:pt x="0" y="235859"/>
                  </a:lnTo>
                  <a:cubicBezTo>
                    <a:pt x="0" y="173305"/>
                    <a:pt x="24849" y="113313"/>
                    <a:pt x="69081" y="69081"/>
                  </a:cubicBezTo>
                  <a:cubicBezTo>
                    <a:pt x="113313" y="24849"/>
                    <a:pt x="173305" y="0"/>
                    <a:pt x="235859" y="0"/>
                  </a:cubicBezTo>
                  <a:close/>
                </a:path>
              </a:pathLst>
            </a:custGeom>
            <a:solidFill>
              <a:srgbClr val="F0C22B"/>
            </a:solidFill>
            <a:ln cap="rnd" cmpd="sng" w="476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p25"/>
            <p:cNvSpPr txBox="1"/>
            <p:nvPr/>
          </p:nvSpPr>
          <p:spPr>
            <a:xfrm>
              <a:off x="0" y="-38100"/>
              <a:ext cx="639738" cy="1228533"/>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19" name="Google Shape;519;p25"/>
          <p:cNvGrpSpPr/>
          <p:nvPr/>
        </p:nvGrpSpPr>
        <p:grpSpPr>
          <a:xfrm rot="5400000">
            <a:off x="8121472" y="3046366"/>
            <a:ext cx="2429006" cy="4664587"/>
            <a:chOff x="0" y="-38100"/>
            <a:chExt cx="639738" cy="1228533"/>
          </a:xfrm>
        </p:grpSpPr>
        <p:sp>
          <p:nvSpPr>
            <p:cNvPr id="520" name="Google Shape;520;p25"/>
            <p:cNvSpPr/>
            <p:nvPr/>
          </p:nvSpPr>
          <p:spPr>
            <a:xfrm>
              <a:off x="0" y="0"/>
              <a:ext cx="639738" cy="1190433"/>
            </a:xfrm>
            <a:custGeom>
              <a:rect b="b" l="l" r="r" t="t"/>
              <a:pathLst>
                <a:path extrusionOk="0" h="1190433" w="639738">
                  <a:moveTo>
                    <a:pt x="235859" y="0"/>
                  </a:moveTo>
                  <a:lnTo>
                    <a:pt x="403880" y="0"/>
                  </a:lnTo>
                  <a:cubicBezTo>
                    <a:pt x="534141" y="0"/>
                    <a:pt x="639738" y="105598"/>
                    <a:pt x="639738" y="235859"/>
                  </a:cubicBezTo>
                  <a:lnTo>
                    <a:pt x="639738" y="954575"/>
                  </a:lnTo>
                  <a:cubicBezTo>
                    <a:pt x="639738" y="1017128"/>
                    <a:pt x="614889" y="1077120"/>
                    <a:pt x="570657" y="1121352"/>
                  </a:cubicBezTo>
                  <a:cubicBezTo>
                    <a:pt x="526425" y="1165584"/>
                    <a:pt x="466433" y="1190433"/>
                    <a:pt x="403880" y="1190433"/>
                  </a:cubicBezTo>
                  <a:lnTo>
                    <a:pt x="235859" y="1190433"/>
                  </a:lnTo>
                  <a:cubicBezTo>
                    <a:pt x="105598" y="1190433"/>
                    <a:pt x="0" y="1084836"/>
                    <a:pt x="0" y="954575"/>
                  </a:cubicBezTo>
                  <a:lnTo>
                    <a:pt x="0" y="235859"/>
                  </a:lnTo>
                  <a:cubicBezTo>
                    <a:pt x="0" y="173305"/>
                    <a:pt x="24849" y="113313"/>
                    <a:pt x="69081" y="69081"/>
                  </a:cubicBezTo>
                  <a:cubicBezTo>
                    <a:pt x="113313" y="24849"/>
                    <a:pt x="173305" y="0"/>
                    <a:pt x="235859" y="0"/>
                  </a:cubicBezTo>
                  <a:close/>
                </a:path>
              </a:pathLst>
            </a:custGeom>
            <a:solidFill>
              <a:srgbClr val="F0C22B"/>
            </a:solidFill>
            <a:ln cap="rnd" cmpd="sng" w="476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p25"/>
            <p:cNvSpPr txBox="1"/>
            <p:nvPr/>
          </p:nvSpPr>
          <p:spPr>
            <a:xfrm>
              <a:off x="0" y="-38100"/>
              <a:ext cx="639738" cy="1228533"/>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22" name="Google Shape;522;p25"/>
          <p:cNvGrpSpPr/>
          <p:nvPr/>
        </p:nvGrpSpPr>
        <p:grpSpPr>
          <a:xfrm rot="5400000">
            <a:off x="14193529" y="3046366"/>
            <a:ext cx="2429006" cy="4664587"/>
            <a:chOff x="0" y="-38100"/>
            <a:chExt cx="639738" cy="1228533"/>
          </a:xfrm>
        </p:grpSpPr>
        <p:sp>
          <p:nvSpPr>
            <p:cNvPr id="523" name="Google Shape;523;p25"/>
            <p:cNvSpPr/>
            <p:nvPr/>
          </p:nvSpPr>
          <p:spPr>
            <a:xfrm>
              <a:off x="0" y="0"/>
              <a:ext cx="639738" cy="1190433"/>
            </a:xfrm>
            <a:custGeom>
              <a:rect b="b" l="l" r="r" t="t"/>
              <a:pathLst>
                <a:path extrusionOk="0" h="1190433" w="639738">
                  <a:moveTo>
                    <a:pt x="235859" y="0"/>
                  </a:moveTo>
                  <a:lnTo>
                    <a:pt x="403880" y="0"/>
                  </a:lnTo>
                  <a:cubicBezTo>
                    <a:pt x="534141" y="0"/>
                    <a:pt x="639738" y="105598"/>
                    <a:pt x="639738" y="235859"/>
                  </a:cubicBezTo>
                  <a:lnTo>
                    <a:pt x="639738" y="954575"/>
                  </a:lnTo>
                  <a:cubicBezTo>
                    <a:pt x="639738" y="1017128"/>
                    <a:pt x="614889" y="1077120"/>
                    <a:pt x="570657" y="1121352"/>
                  </a:cubicBezTo>
                  <a:cubicBezTo>
                    <a:pt x="526425" y="1165584"/>
                    <a:pt x="466433" y="1190433"/>
                    <a:pt x="403880" y="1190433"/>
                  </a:cubicBezTo>
                  <a:lnTo>
                    <a:pt x="235859" y="1190433"/>
                  </a:lnTo>
                  <a:cubicBezTo>
                    <a:pt x="105598" y="1190433"/>
                    <a:pt x="0" y="1084836"/>
                    <a:pt x="0" y="954575"/>
                  </a:cubicBezTo>
                  <a:lnTo>
                    <a:pt x="0" y="235859"/>
                  </a:lnTo>
                  <a:cubicBezTo>
                    <a:pt x="0" y="173305"/>
                    <a:pt x="24849" y="113313"/>
                    <a:pt x="69081" y="69081"/>
                  </a:cubicBezTo>
                  <a:cubicBezTo>
                    <a:pt x="113313" y="24849"/>
                    <a:pt x="173305" y="0"/>
                    <a:pt x="235859" y="0"/>
                  </a:cubicBezTo>
                  <a:close/>
                </a:path>
              </a:pathLst>
            </a:custGeom>
            <a:solidFill>
              <a:srgbClr val="F0C22B"/>
            </a:solidFill>
            <a:ln cap="rnd" cmpd="sng" w="476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 name="Google Shape;524;p25"/>
            <p:cNvSpPr txBox="1"/>
            <p:nvPr/>
          </p:nvSpPr>
          <p:spPr>
            <a:xfrm>
              <a:off x="0" y="-38100"/>
              <a:ext cx="639738" cy="1228533"/>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25" name="Google Shape;525;p25"/>
          <p:cNvSpPr txBox="1"/>
          <p:nvPr/>
        </p:nvSpPr>
        <p:spPr>
          <a:xfrm>
            <a:off x="13148010" y="7694094"/>
            <a:ext cx="4447655" cy="4667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000" u="none" cap="none" strike="noStrike">
                <a:solidFill>
                  <a:srgbClr val="000000"/>
                </a:solidFill>
                <a:latin typeface="Archivo Black"/>
                <a:ea typeface="Archivo Black"/>
                <a:cs typeface="Archivo Black"/>
                <a:sym typeface="Archivo Black"/>
              </a:rPr>
              <a:t>ADD A MAIN POINT</a:t>
            </a:r>
            <a:endParaRPr/>
          </a:p>
        </p:txBody>
      </p:sp>
      <p:sp>
        <p:nvSpPr>
          <p:cNvPr id="526" name="Google Shape;526;p25"/>
          <p:cNvSpPr txBox="1"/>
          <p:nvPr/>
        </p:nvSpPr>
        <p:spPr>
          <a:xfrm>
            <a:off x="13939729" y="553618"/>
            <a:ext cx="861492"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B1115"/>
                </a:solidFill>
                <a:latin typeface="Montserrat"/>
                <a:ea typeface="Montserrat"/>
                <a:cs typeface="Montserrat"/>
                <a:sym typeface="Montserrat"/>
              </a:rPr>
              <a:t>SERVICE</a:t>
            </a:r>
            <a:endParaRPr/>
          </a:p>
        </p:txBody>
      </p:sp>
      <p:sp>
        <p:nvSpPr>
          <p:cNvPr id="527" name="Google Shape;527;p25"/>
          <p:cNvSpPr txBox="1"/>
          <p:nvPr/>
        </p:nvSpPr>
        <p:spPr>
          <a:xfrm>
            <a:off x="16320901" y="553618"/>
            <a:ext cx="975420"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B1115"/>
                </a:solidFill>
                <a:latin typeface="Montserrat"/>
                <a:ea typeface="Montserrat"/>
                <a:cs typeface="Montserrat"/>
                <a:sym typeface="Montserrat"/>
              </a:rPr>
              <a:t>CONTACT</a:t>
            </a:r>
            <a:endParaRPr/>
          </a:p>
        </p:txBody>
      </p:sp>
      <p:sp>
        <p:nvSpPr>
          <p:cNvPr id="528" name="Google Shape;528;p25"/>
          <p:cNvSpPr txBox="1"/>
          <p:nvPr/>
        </p:nvSpPr>
        <p:spPr>
          <a:xfrm>
            <a:off x="11685804" y="553618"/>
            <a:ext cx="720328"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B1115"/>
                </a:solidFill>
                <a:latin typeface="Montserrat"/>
                <a:ea typeface="Montserrat"/>
                <a:cs typeface="Montserrat"/>
                <a:sym typeface="Montserrat"/>
              </a:rPr>
              <a:t>ABOUT</a:t>
            </a:r>
            <a:endParaRPr/>
          </a:p>
        </p:txBody>
      </p:sp>
      <p:sp>
        <p:nvSpPr>
          <p:cNvPr id="529" name="Google Shape;529;p25"/>
          <p:cNvSpPr txBox="1"/>
          <p:nvPr/>
        </p:nvSpPr>
        <p:spPr>
          <a:xfrm>
            <a:off x="9486239" y="553618"/>
            <a:ext cx="624483"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B1115"/>
                </a:solidFill>
                <a:latin typeface="Montserrat"/>
                <a:ea typeface="Montserrat"/>
                <a:cs typeface="Montserrat"/>
                <a:sym typeface="Montserrat"/>
              </a:rPr>
              <a:t>HOME</a:t>
            </a:r>
            <a:endParaRPr/>
          </a:p>
        </p:txBody>
      </p:sp>
      <p:sp>
        <p:nvSpPr>
          <p:cNvPr id="530" name="Google Shape;530;p25"/>
          <p:cNvSpPr txBox="1"/>
          <p:nvPr/>
        </p:nvSpPr>
        <p:spPr>
          <a:xfrm>
            <a:off x="1589658" y="640875"/>
            <a:ext cx="583555"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B1115"/>
                </a:solidFill>
                <a:latin typeface="Montserrat"/>
                <a:ea typeface="Montserrat"/>
                <a:cs typeface="Montserrat"/>
                <a:sym typeface="Montserrat"/>
              </a:rPr>
              <a:t>LOGO</a:t>
            </a:r>
            <a:endParaRPr/>
          </a:p>
        </p:txBody>
      </p:sp>
      <p:sp>
        <p:nvSpPr>
          <p:cNvPr id="531" name="Google Shape;531;p25"/>
          <p:cNvSpPr txBox="1"/>
          <p:nvPr/>
        </p:nvSpPr>
        <p:spPr>
          <a:xfrm>
            <a:off x="931625" y="2205182"/>
            <a:ext cx="16230600" cy="939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6999" u="none" cap="none" strike="noStrike">
                <a:solidFill>
                  <a:srgbClr val="0B1115"/>
                </a:solidFill>
                <a:latin typeface="Archivo Black"/>
                <a:ea typeface="Archivo Black"/>
                <a:cs typeface="Archivo Black"/>
                <a:sym typeface="Archivo Black"/>
              </a:rPr>
              <a:t>OUR HISTORY</a:t>
            </a:r>
            <a:endParaRPr/>
          </a:p>
        </p:txBody>
      </p:sp>
      <p:sp>
        <p:nvSpPr>
          <p:cNvPr id="532" name="Google Shape;532;p25"/>
          <p:cNvSpPr txBox="1"/>
          <p:nvPr/>
        </p:nvSpPr>
        <p:spPr>
          <a:xfrm>
            <a:off x="1147901" y="7730289"/>
            <a:ext cx="4447655" cy="4667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000" u="none" cap="none" strike="noStrike">
                <a:solidFill>
                  <a:srgbClr val="000000"/>
                </a:solidFill>
                <a:latin typeface="Archivo Black"/>
                <a:ea typeface="Archivo Black"/>
                <a:cs typeface="Archivo Black"/>
                <a:sym typeface="Archivo Black"/>
              </a:rPr>
              <a:t>ADD A MAIN POINT</a:t>
            </a:r>
            <a:endParaRPr/>
          </a:p>
        </p:txBody>
      </p:sp>
      <p:sp>
        <p:nvSpPr>
          <p:cNvPr id="533" name="Google Shape;533;p25"/>
          <p:cNvSpPr txBox="1"/>
          <p:nvPr/>
        </p:nvSpPr>
        <p:spPr>
          <a:xfrm>
            <a:off x="7332580" y="7730289"/>
            <a:ext cx="4447655" cy="4667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000" u="none" cap="none" strike="noStrike">
                <a:solidFill>
                  <a:srgbClr val="000000"/>
                </a:solidFill>
                <a:latin typeface="Archivo Black"/>
                <a:ea typeface="Archivo Black"/>
                <a:cs typeface="Archivo Black"/>
                <a:sym typeface="Archivo Black"/>
              </a:rPr>
              <a:t>ADD A MAIN POINT</a:t>
            </a:r>
            <a:endParaRPr/>
          </a:p>
        </p:txBody>
      </p:sp>
      <p:sp>
        <p:nvSpPr>
          <p:cNvPr id="534" name="Google Shape;534;p25"/>
          <p:cNvSpPr txBox="1"/>
          <p:nvPr/>
        </p:nvSpPr>
        <p:spPr>
          <a:xfrm>
            <a:off x="1147901" y="8406564"/>
            <a:ext cx="3364800" cy="738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000000"/>
                </a:solidFill>
                <a:latin typeface="Montserrat"/>
                <a:ea typeface="Montserrat"/>
                <a:cs typeface="Montserrat"/>
                <a:sym typeface="Montserrat"/>
              </a:rPr>
              <a:t>Elaborate on what you want to discuss. </a:t>
            </a:r>
            <a:endParaRPr/>
          </a:p>
        </p:txBody>
      </p:sp>
      <p:sp>
        <p:nvSpPr>
          <p:cNvPr id="535" name="Google Shape;535;p25"/>
          <p:cNvSpPr txBox="1"/>
          <p:nvPr/>
        </p:nvSpPr>
        <p:spPr>
          <a:xfrm>
            <a:off x="7332580" y="8406564"/>
            <a:ext cx="3364800" cy="738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000000"/>
                </a:solidFill>
                <a:latin typeface="Montserrat"/>
                <a:ea typeface="Montserrat"/>
                <a:cs typeface="Montserrat"/>
                <a:sym typeface="Montserrat"/>
              </a:rPr>
              <a:t>Elaborate on what you want to discuss. </a:t>
            </a:r>
            <a:endParaRPr/>
          </a:p>
        </p:txBody>
      </p:sp>
      <p:sp>
        <p:nvSpPr>
          <p:cNvPr id="536" name="Google Shape;536;p25"/>
          <p:cNvSpPr txBox="1"/>
          <p:nvPr/>
        </p:nvSpPr>
        <p:spPr>
          <a:xfrm>
            <a:off x="13148010" y="8370369"/>
            <a:ext cx="3364800" cy="738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000000"/>
                </a:solidFill>
                <a:latin typeface="Montserrat"/>
                <a:ea typeface="Montserrat"/>
                <a:cs typeface="Montserrat"/>
                <a:sym typeface="Montserrat"/>
              </a:rPr>
              <a:t>Elaborate on what you want to discuss. </a:t>
            </a:r>
            <a:endParaRPr/>
          </a:p>
        </p:txBody>
      </p:sp>
      <p:pic>
        <p:nvPicPr>
          <p:cNvPr id="537" name="Google Shape;537;p25"/>
          <p:cNvPicPr preferRelativeResize="0"/>
          <p:nvPr/>
        </p:nvPicPr>
        <p:blipFill>
          <a:blip r:embed="rId6">
            <a:alphaModFix/>
          </a:blip>
          <a:stretch>
            <a:fillRect/>
          </a:stretch>
        </p:blipFill>
        <p:spPr>
          <a:xfrm>
            <a:off x="2325083" y="4637968"/>
            <a:ext cx="1642075" cy="1599344"/>
          </a:xfrm>
          <a:prstGeom prst="rect">
            <a:avLst/>
          </a:prstGeom>
          <a:noFill/>
          <a:ln>
            <a:noFill/>
          </a:ln>
        </p:spPr>
      </p:pic>
      <p:pic>
        <p:nvPicPr>
          <p:cNvPr id="538" name="Google Shape;538;p25"/>
          <p:cNvPicPr preferRelativeResize="0"/>
          <p:nvPr/>
        </p:nvPicPr>
        <p:blipFill>
          <a:blip r:embed="rId7">
            <a:alphaModFix/>
          </a:blip>
          <a:stretch>
            <a:fillRect/>
          </a:stretch>
        </p:blipFill>
        <p:spPr>
          <a:xfrm>
            <a:off x="8353288" y="4637500"/>
            <a:ext cx="1965352" cy="1600275"/>
          </a:xfrm>
          <a:prstGeom prst="rect">
            <a:avLst/>
          </a:prstGeom>
          <a:noFill/>
          <a:ln>
            <a:noFill/>
          </a:ln>
        </p:spPr>
      </p:pic>
      <p:pic>
        <p:nvPicPr>
          <p:cNvPr id="539" name="Google Shape;539;p25"/>
          <p:cNvPicPr preferRelativeResize="0"/>
          <p:nvPr/>
        </p:nvPicPr>
        <p:blipFill>
          <a:blip r:embed="rId8">
            <a:alphaModFix/>
          </a:blip>
          <a:stretch>
            <a:fillRect/>
          </a:stretch>
        </p:blipFill>
        <p:spPr>
          <a:xfrm>
            <a:off x="14704763" y="4639296"/>
            <a:ext cx="1334150" cy="156047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3" name="Shape 543"/>
        <p:cNvGrpSpPr/>
        <p:nvPr/>
      </p:nvGrpSpPr>
      <p:grpSpPr>
        <a:xfrm>
          <a:off x="0" y="0"/>
          <a:ext cx="0" cy="0"/>
          <a:chOff x="0" y="0"/>
          <a:chExt cx="0" cy="0"/>
        </a:xfrm>
      </p:grpSpPr>
      <p:pic>
        <p:nvPicPr>
          <p:cNvPr id="544" name="Google Shape;544;p26"/>
          <p:cNvPicPr preferRelativeResize="0"/>
          <p:nvPr/>
        </p:nvPicPr>
        <p:blipFill>
          <a:blip r:embed="rId3">
            <a:alphaModFix/>
          </a:blip>
          <a:stretch>
            <a:fillRect/>
          </a:stretch>
        </p:blipFill>
        <p:spPr>
          <a:xfrm>
            <a:off x="0" y="0"/>
            <a:ext cx="18288000" cy="10287000"/>
          </a:xfrm>
          <a:prstGeom prst="rect">
            <a:avLst/>
          </a:prstGeom>
          <a:noFill/>
          <a:ln>
            <a:noFill/>
          </a:ln>
        </p:spPr>
      </p:pic>
      <p:grpSp>
        <p:nvGrpSpPr>
          <p:cNvPr id="545" name="Google Shape;545;p26"/>
          <p:cNvGrpSpPr/>
          <p:nvPr/>
        </p:nvGrpSpPr>
        <p:grpSpPr>
          <a:xfrm rot="5400000">
            <a:off x="7534300" y="347941"/>
            <a:ext cx="3364061" cy="18432661"/>
            <a:chOff x="0" y="-38100"/>
            <a:chExt cx="886008" cy="4854693"/>
          </a:xfrm>
        </p:grpSpPr>
        <p:sp>
          <p:nvSpPr>
            <p:cNvPr id="546" name="Google Shape;546;p26"/>
            <p:cNvSpPr/>
            <p:nvPr/>
          </p:nvSpPr>
          <p:spPr>
            <a:xfrm>
              <a:off x="0" y="0"/>
              <a:ext cx="886008" cy="4816592"/>
            </a:xfrm>
            <a:custGeom>
              <a:rect b="b" l="l" r="r" t="t"/>
              <a:pathLst>
                <a:path extrusionOk="0" h="4816592" w="886008">
                  <a:moveTo>
                    <a:pt x="170301" y="0"/>
                  </a:moveTo>
                  <a:lnTo>
                    <a:pt x="715707" y="0"/>
                  </a:lnTo>
                  <a:cubicBezTo>
                    <a:pt x="760874" y="0"/>
                    <a:pt x="804190" y="17942"/>
                    <a:pt x="836128" y="49880"/>
                  </a:cubicBezTo>
                  <a:cubicBezTo>
                    <a:pt x="868066" y="81818"/>
                    <a:pt x="886008" y="125134"/>
                    <a:pt x="886008" y="170301"/>
                  </a:cubicBezTo>
                  <a:lnTo>
                    <a:pt x="886008" y="4646292"/>
                  </a:lnTo>
                  <a:cubicBezTo>
                    <a:pt x="886008" y="4740346"/>
                    <a:pt x="809762" y="4816592"/>
                    <a:pt x="715707" y="4816592"/>
                  </a:cubicBezTo>
                  <a:lnTo>
                    <a:pt x="170301" y="4816592"/>
                  </a:lnTo>
                  <a:cubicBezTo>
                    <a:pt x="76246" y="4816592"/>
                    <a:pt x="0" y="4740346"/>
                    <a:pt x="0" y="4646292"/>
                  </a:cubicBezTo>
                  <a:lnTo>
                    <a:pt x="0" y="170301"/>
                  </a:lnTo>
                  <a:cubicBezTo>
                    <a:pt x="0" y="76246"/>
                    <a:pt x="76246" y="0"/>
                    <a:pt x="170301" y="0"/>
                  </a:cubicBezTo>
                  <a:close/>
                </a:path>
              </a:pathLst>
            </a:custGeom>
            <a:solidFill>
              <a:srgbClr val="F0C22B"/>
            </a:solidFill>
            <a:ln cap="rnd" cmpd="sng" w="476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 name="Google Shape;547;p26"/>
            <p:cNvSpPr txBox="1"/>
            <p:nvPr/>
          </p:nvSpPr>
          <p:spPr>
            <a:xfrm>
              <a:off x="0" y="-38100"/>
              <a:ext cx="886008" cy="4854693"/>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48" name="Google Shape;548;p26"/>
          <p:cNvSpPr txBox="1"/>
          <p:nvPr/>
        </p:nvSpPr>
        <p:spPr>
          <a:xfrm>
            <a:off x="3591842" y="8341041"/>
            <a:ext cx="11123367" cy="182562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6999" u="none" cap="none" strike="noStrike">
                <a:solidFill>
                  <a:srgbClr val="0B1115"/>
                </a:solidFill>
                <a:latin typeface="Archivo Black"/>
                <a:ea typeface="Archivo Black"/>
                <a:cs typeface="Archivo Black"/>
                <a:sym typeface="Archivo Black"/>
              </a:rPr>
              <a:t>A PICTURE IS WORTH A THOUSAND WORDS</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2" name="Shape 552"/>
        <p:cNvGrpSpPr/>
        <p:nvPr/>
      </p:nvGrpSpPr>
      <p:grpSpPr>
        <a:xfrm>
          <a:off x="0" y="0"/>
          <a:ext cx="0" cy="0"/>
          <a:chOff x="0" y="0"/>
          <a:chExt cx="0" cy="0"/>
        </a:xfrm>
      </p:grpSpPr>
      <p:grpSp>
        <p:nvGrpSpPr>
          <p:cNvPr id="553" name="Google Shape;553;p27"/>
          <p:cNvGrpSpPr/>
          <p:nvPr/>
        </p:nvGrpSpPr>
        <p:grpSpPr>
          <a:xfrm rot="10800000">
            <a:off x="0" y="0"/>
            <a:ext cx="18288000" cy="10431661"/>
            <a:chOff x="0" y="-38100"/>
            <a:chExt cx="4816593" cy="2747433"/>
          </a:xfrm>
        </p:grpSpPr>
        <p:sp>
          <p:nvSpPr>
            <p:cNvPr id="554" name="Google Shape;554;p27"/>
            <p:cNvSpPr/>
            <p:nvPr/>
          </p:nvSpPr>
          <p:spPr>
            <a:xfrm>
              <a:off x="0" y="0"/>
              <a:ext cx="4816592" cy="2709333"/>
            </a:xfrm>
            <a:custGeom>
              <a:rect b="b" l="l" r="r" t="t"/>
              <a:pathLst>
                <a:path extrusionOk="0" h="2709333" w="4816592">
                  <a:moveTo>
                    <a:pt x="0" y="0"/>
                  </a:moveTo>
                  <a:lnTo>
                    <a:pt x="4816592" y="0"/>
                  </a:lnTo>
                  <a:lnTo>
                    <a:pt x="4816592" y="2709333"/>
                  </a:lnTo>
                  <a:lnTo>
                    <a:pt x="0" y="2709333"/>
                  </a:lnTo>
                  <a:close/>
                </a:path>
              </a:pathLst>
            </a:custGeom>
            <a:gradFill>
              <a:gsLst>
                <a:gs pos="0">
                  <a:srgbClr val="085CB0"/>
                </a:gs>
                <a:gs pos="100000">
                  <a:srgbClr val="FFDE59"/>
                </a:gs>
              </a:gsLst>
              <a:lin ang="5400000" scaled="0"/>
            </a:gradFill>
            <a:ln>
              <a:noFill/>
            </a:ln>
          </p:spPr>
        </p:sp>
        <p:sp>
          <p:nvSpPr>
            <p:cNvPr id="555" name="Google Shape;555;p27"/>
            <p:cNvSpPr txBox="1"/>
            <p:nvPr/>
          </p:nvSpPr>
          <p:spPr>
            <a:xfrm>
              <a:off x="0" y="-38100"/>
              <a:ext cx="4816593" cy="2747433"/>
            </a:xfrm>
            <a:prstGeom prst="rect">
              <a:avLst/>
            </a:prstGeom>
            <a:noFill/>
            <a:ln>
              <a:noFill/>
            </a:ln>
          </p:spPr>
          <p:txBody>
            <a:bodyPr anchorCtr="0" anchor="ctr" bIns="50800" lIns="50800" spcFirstLastPara="1" rIns="50800" wrap="square" tIns="50800">
              <a:noAutofit/>
            </a:bodyPr>
            <a:lstStyle/>
            <a:p>
              <a:pPr indent="0" lvl="0" marL="0" marR="0" rtl="0" algn="l">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556" name="Google Shape;556;p27"/>
          <p:cNvPicPr preferRelativeResize="0"/>
          <p:nvPr/>
        </p:nvPicPr>
        <p:blipFill>
          <a:blip r:embed="rId3">
            <a:alphaModFix/>
          </a:blip>
          <a:stretch>
            <a:fillRect/>
          </a:stretch>
        </p:blipFill>
        <p:spPr>
          <a:xfrm>
            <a:off x="13195475" y="1336825"/>
            <a:ext cx="7226275" cy="8958127"/>
          </a:xfrm>
          <a:prstGeom prst="rect">
            <a:avLst/>
          </a:prstGeom>
          <a:noFill/>
          <a:ln>
            <a:noFill/>
          </a:ln>
        </p:spPr>
      </p:pic>
      <p:sp>
        <p:nvSpPr>
          <p:cNvPr id="557" name="Google Shape;557;p27"/>
          <p:cNvSpPr/>
          <p:nvPr/>
        </p:nvSpPr>
        <p:spPr>
          <a:xfrm>
            <a:off x="949523" y="527158"/>
            <a:ext cx="476107" cy="532233"/>
          </a:xfrm>
          <a:custGeom>
            <a:rect b="b" l="l" r="r" t="t"/>
            <a:pathLst>
              <a:path extrusionOk="0" h="532233" w="476107">
                <a:moveTo>
                  <a:pt x="0" y="0"/>
                </a:moveTo>
                <a:lnTo>
                  <a:pt x="476107" y="0"/>
                </a:lnTo>
                <a:lnTo>
                  <a:pt x="476107" y="532233"/>
                </a:lnTo>
                <a:lnTo>
                  <a:pt x="0" y="532233"/>
                </a:lnTo>
                <a:lnTo>
                  <a:pt x="0" y="0"/>
                </a:lnTo>
                <a:close/>
              </a:path>
            </a:pathLst>
          </a:custGeom>
          <a:blipFill rotWithShape="1">
            <a:blip r:embed="rId4">
              <a:alphaModFix/>
            </a:blip>
            <a:stretch>
              <a:fillRect b="0" l="0" r="0" t="0"/>
            </a:stretch>
          </a:blipFill>
          <a:ln>
            <a:noFill/>
          </a:ln>
        </p:spPr>
      </p:sp>
      <p:sp>
        <p:nvSpPr>
          <p:cNvPr id="558" name="Google Shape;558;p27"/>
          <p:cNvSpPr txBox="1"/>
          <p:nvPr/>
        </p:nvSpPr>
        <p:spPr>
          <a:xfrm>
            <a:off x="13939729" y="553618"/>
            <a:ext cx="861492"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B1115"/>
                </a:solidFill>
                <a:latin typeface="Montserrat"/>
                <a:ea typeface="Montserrat"/>
                <a:cs typeface="Montserrat"/>
                <a:sym typeface="Montserrat"/>
              </a:rPr>
              <a:t>SERVICE</a:t>
            </a:r>
            <a:endParaRPr/>
          </a:p>
        </p:txBody>
      </p:sp>
      <p:sp>
        <p:nvSpPr>
          <p:cNvPr id="559" name="Google Shape;559;p27"/>
          <p:cNvSpPr txBox="1"/>
          <p:nvPr/>
        </p:nvSpPr>
        <p:spPr>
          <a:xfrm>
            <a:off x="16320901" y="553618"/>
            <a:ext cx="975420"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B1115"/>
                </a:solidFill>
                <a:latin typeface="Montserrat"/>
                <a:ea typeface="Montserrat"/>
                <a:cs typeface="Montserrat"/>
                <a:sym typeface="Montserrat"/>
              </a:rPr>
              <a:t>CONTACT</a:t>
            </a:r>
            <a:endParaRPr/>
          </a:p>
        </p:txBody>
      </p:sp>
      <p:sp>
        <p:nvSpPr>
          <p:cNvPr id="560" name="Google Shape;560;p27"/>
          <p:cNvSpPr txBox="1"/>
          <p:nvPr/>
        </p:nvSpPr>
        <p:spPr>
          <a:xfrm>
            <a:off x="11685804" y="553618"/>
            <a:ext cx="720328"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B1115"/>
                </a:solidFill>
                <a:latin typeface="Montserrat"/>
                <a:ea typeface="Montserrat"/>
                <a:cs typeface="Montserrat"/>
                <a:sym typeface="Montserrat"/>
              </a:rPr>
              <a:t>ABOUT</a:t>
            </a:r>
            <a:endParaRPr/>
          </a:p>
        </p:txBody>
      </p:sp>
      <p:sp>
        <p:nvSpPr>
          <p:cNvPr id="561" name="Google Shape;561;p27"/>
          <p:cNvSpPr txBox="1"/>
          <p:nvPr/>
        </p:nvSpPr>
        <p:spPr>
          <a:xfrm>
            <a:off x="9486239" y="553618"/>
            <a:ext cx="624483"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B1115"/>
                </a:solidFill>
                <a:latin typeface="Montserrat"/>
                <a:ea typeface="Montserrat"/>
                <a:cs typeface="Montserrat"/>
                <a:sym typeface="Montserrat"/>
              </a:rPr>
              <a:t>HOME</a:t>
            </a:r>
            <a:endParaRPr/>
          </a:p>
        </p:txBody>
      </p:sp>
      <p:sp>
        <p:nvSpPr>
          <p:cNvPr id="562" name="Google Shape;562;p27"/>
          <p:cNvSpPr txBox="1"/>
          <p:nvPr/>
        </p:nvSpPr>
        <p:spPr>
          <a:xfrm>
            <a:off x="1589658" y="640875"/>
            <a:ext cx="583555"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B1115"/>
                </a:solidFill>
                <a:latin typeface="Montserrat"/>
                <a:ea typeface="Montserrat"/>
                <a:cs typeface="Montserrat"/>
                <a:sym typeface="Montserrat"/>
              </a:rPr>
              <a:t>LOGO</a:t>
            </a:r>
            <a:endParaRPr/>
          </a:p>
        </p:txBody>
      </p:sp>
      <p:sp>
        <p:nvSpPr>
          <p:cNvPr id="563" name="Google Shape;563;p27"/>
          <p:cNvSpPr txBox="1"/>
          <p:nvPr/>
        </p:nvSpPr>
        <p:spPr>
          <a:xfrm>
            <a:off x="1028700" y="3291252"/>
            <a:ext cx="12804900" cy="3231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6999" u="none" cap="none" strike="noStrike">
                <a:solidFill>
                  <a:srgbClr val="0B1115"/>
                </a:solidFill>
                <a:latin typeface="Archivo Black"/>
                <a:ea typeface="Archivo Black"/>
                <a:cs typeface="Archivo Black"/>
                <a:sym typeface="Archivo Black"/>
              </a:rPr>
              <a:t>WRITE AN ORIGINAL STATEMENT OR INSPIRING QUOTE</a:t>
            </a:r>
            <a:endParaRPr/>
          </a:p>
        </p:txBody>
      </p:sp>
      <p:sp>
        <p:nvSpPr>
          <p:cNvPr id="564" name="Google Shape;564;p27"/>
          <p:cNvSpPr txBox="1"/>
          <p:nvPr/>
        </p:nvSpPr>
        <p:spPr>
          <a:xfrm>
            <a:off x="949523" y="6840902"/>
            <a:ext cx="12804764" cy="3962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Montserrat"/>
                <a:ea typeface="Montserrat"/>
                <a:cs typeface="Montserrat"/>
                <a:sym typeface="Montserrat"/>
              </a:rPr>
              <a:t>— Include a credit, citation, or supporting message</a:t>
            </a:r>
            <a:endParaRPr/>
          </a:p>
        </p:txBody>
      </p:sp>
      <p:cxnSp>
        <p:nvCxnSpPr>
          <p:cNvPr id="565" name="Google Shape;565;p27"/>
          <p:cNvCxnSpPr/>
          <p:nvPr/>
        </p:nvCxnSpPr>
        <p:spPr>
          <a:xfrm>
            <a:off x="0" y="1336831"/>
            <a:ext cx="18288000" cy="0"/>
          </a:xfrm>
          <a:prstGeom prst="straightConnector1">
            <a:avLst/>
          </a:prstGeom>
          <a:noFill/>
          <a:ln cap="flat" cmpd="sng" w="28575">
            <a:solidFill>
              <a:srgbClr val="000000"/>
            </a:solidFill>
            <a:prstDash val="solid"/>
            <a:round/>
            <a:headEnd len="sm" w="sm" type="none"/>
            <a:tailEnd len="sm" w="sm" type="none"/>
          </a:ln>
        </p:spPr>
      </p:cxn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9" name="Shape 569"/>
        <p:cNvGrpSpPr/>
        <p:nvPr/>
      </p:nvGrpSpPr>
      <p:grpSpPr>
        <a:xfrm>
          <a:off x="0" y="0"/>
          <a:ext cx="0" cy="0"/>
          <a:chOff x="0" y="0"/>
          <a:chExt cx="0" cy="0"/>
        </a:xfrm>
      </p:grpSpPr>
      <p:grpSp>
        <p:nvGrpSpPr>
          <p:cNvPr id="570" name="Google Shape;570;p28"/>
          <p:cNvGrpSpPr/>
          <p:nvPr/>
        </p:nvGrpSpPr>
        <p:grpSpPr>
          <a:xfrm rot="10800000">
            <a:off x="0" y="0"/>
            <a:ext cx="18288000" cy="10431661"/>
            <a:chOff x="0" y="-38100"/>
            <a:chExt cx="4816593" cy="2747433"/>
          </a:xfrm>
        </p:grpSpPr>
        <p:sp>
          <p:nvSpPr>
            <p:cNvPr id="571" name="Google Shape;571;p28"/>
            <p:cNvSpPr/>
            <p:nvPr/>
          </p:nvSpPr>
          <p:spPr>
            <a:xfrm>
              <a:off x="0" y="0"/>
              <a:ext cx="4816592" cy="2709333"/>
            </a:xfrm>
            <a:custGeom>
              <a:rect b="b" l="l" r="r" t="t"/>
              <a:pathLst>
                <a:path extrusionOk="0" h="2709333" w="4816592">
                  <a:moveTo>
                    <a:pt x="0" y="0"/>
                  </a:moveTo>
                  <a:lnTo>
                    <a:pt x="4816592" y="0"/>
                  </a:lnTo>
                  <a:lnTo>
                    <a:pt x="4816592" y="2709333"/>
                  </a:lnTo>
                  <a:lnTo>
                    <a:pt x="0" y="2709333"/>
                  </a:lnTo>
                  <a:close/>
                </a:path>
              </a:pathLst>
            </a:custGeom>
            <a:gradFill>
              <a:gsLst>
                <a:gs pos="0">
                  <a:srgbClr val="085CB0"/>
                </a:gs>
                <a:gs pos="100000">
                  <a:srgbClr val="FFDE59"/>
                </a:gs>
              </a:gsLst>
              <a:lin ang="5400000" scaled="0"/>
            </a:gradFill>
            <a:ln>
              <a:noFill/>
            </a:ln>
          </p:spPr>
        </p:sp>
        <p:sp>
          <p:nvSpPr>
            <p:cNvPr id="572" name="Google Shape;572;p28"/>
            <p:cNvSpPr txBox="1"/>
            <p:nvPr/>
          </p:nvSpPr>
          <p:spPr>
            <a:xfrm>
              <a:off x="0" y="-38100"/>
              <a:ext cx="4816593" cy="2747433"/>
            </a:xfrm>
            <a:prstGeom prst="rect">
              <a:avLst/>
            </a:prstGeom>
            <a:noFill/>
            <a:ln>
              <a:noFill/>
            </a:ln>
          </p:spPr>
          <p:txBody>
            <a:bodyPr anchorCtr="0" anchor="ctr" bIns="50800" lIns="50800" spcFirstLastPara="1" rIns="50800" wrap="square" tIns="50800">
              <a:noAutofit/>
            </a:bodyPr>
            <a:lstStyle/>
            <a:p>
              <a:pPr indent="0" lvl="0" marL="0" marR="0" rtl="0" algn="l">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573" name="Google Shape;573;p28"/>
          <p:cNvPicPr preferRelativeResize="0"/>
          <p:nvPr/>
        </p:nvPicPr>
        <p:blipFill>
          <a:blip r:embed="rId3">
            <a:alphaModFix/>
          </a:blip>
          <a:stretch>
            <a:fillRect/>
          </a:stretch>
        </p:blipFill>
        <p:spPr>
          <a:xfrm>
            <a:off x="9143999" y="1336825"/>
            <a:ext cx="5614200" cy="8954690"/>
          </a:xfrm>
          <a:prstGeom prst="rect">
            <a:avLst/>
          </a:prstGeom>
          <a:noFill/>
          <a:ln>
            <a:noFill/>
          </a:ln>
        </p:spPr>
      </p:pic>
      <p:pic>
        <p:nvPicPr>
          <p:cNvPr id="574" name="Google Shape;574;p28"/>
          <p:cNvPicPr preferRelativeResize="0"/>
          <p:nvPr/>
        </p:nvPicPr>
        <p:blipFill>
          <a:blip r:embed="rId4">
            <a:alphaModFix/>
          </a:blip>
          <a:stretch>
            <a:fillRect/>
          </a:stretch>
        </p:blipFill>
        <p:spPr>
          <a:xfrm>
            <a:off x="9337825" y="1336825"/>
            <a:ext cx="8950176" cy="8956265"/>
          </a:xfrm>
          <a:prstGeom prst="rect">
            <a:avLst/>
          </a:prstGeom>
          <a:noFill/>
          <a:ln>
            <a:noFill/>
          </a:ln>
        </p:spPr>
      </p:pic>
      <p:sp>
        <p:nvSpPr>
          <p:cNvPr id="575" name="Google Shape;575;p28"/>
          <p:cNvSpPr/>
          <p:nvPr/>
        </p:nvSpPr>
        <p:spPr>
          <a:xfrm>
            <a:off x="949523" y="527158"/>
            <a:ext cx="476107" cy="532233"/>
          </a:xfrm>
          <a:custGeom>
            <a:rect b="b" l="l" r="r" t="t"/>
            <a:pathLst>
              <a:path extrusionOk="0" h="532233" w="476107">
                <a:moveTo>
                  <a:pt x="0" y="0"/>
                </a:moveTo>
                <a:lnTo>
                  <a:pt x="476107" y="0"/>
                </a:lnTo>
                <a:lnTo>
                  <a:pt x="476107" y="532233"/>
                </a:lnTo>
                <a:lnTo>
                  <a:pt x="0" y="532233"/>
                </a:lnTo>
                <a:lnTo>
                  <a:pt x="0" y="0"/>
                </a:lnTo>
                <a:close/>
              </a:path>
            </a:pathLst>
          </a:custGeom>
          <a:blipFill rotWithShape="1">
            <a:blip r:embed="rId5">
              <a:alphaModFix/>
            </a:blip>
            <a:stretch>
              <a:fillRect b="0" l="0" r="0" t="0"/>
            </a:stretch>
          </a:blipFill>
          <a:ln>
            <a:noFill/>
          </a:ln>
        </p:spPr>
      </p:sp>
      <p:sp>
        <p:nvSpPr>
          <p:cNvPr id="576" name="Google Shape;576;p28"/>
          <p:cNvSpPr txBox="1"/>
          <p:nvPr/>
        </p:nvSpPr>
        <p:spPr>
          <a:xfrm>
            <a:off x="13939729" y="553618"/>
            <a:ext cx="861492"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B1115"/>
                </a:solidFill>
                <a:latin typeface="Montserrat"/>
                <a:ea typeface="Montserrat"/>
                <a:cs typeface="Montserrat"/>
                <a:sym typeface="Montserrat"/>
              </a:rPr>
              <a:t>SERVICE</a:t>
            </a:r>
            <a:endParaRPr/>
          </a:p>
        </p:txBody>
      </p:sp>
      <p:sp>
        <p:nvSpPr>
          <p:cNvPr id="577" name="Google Shape;577;p28"/>
          <p:cNvSpPr txBox="1"/>
          <p:nvPr/>
        </p:nvSpPr>
        <p:spPr>
          <a:xfrm>
            <a:off x="16320901" y="553618"/>
            <a:ext cx="975420"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B1115"/>
                </a:solidFill>
                <a:latin typeface="Montserrat"/>
                <a:ea typeface="Montserrat"/>
                <a:cs typeface="Montserrat"/>
                <a:sym typeface="Montserrat"/>
              </a:rPr>
              <a:t>CONTACT</a:t>
            </a:r>
            <a:endParaRPr/>
          </a:p>
        </p:txBody>
      </p:sp>
      <p:sp>
        <p:nvSpPr>
          <p:cNvPr id="578" name="Google Shape;578;p28"/>
          <p:cNvSpPr txBox="1"/>
          <p:nvPr/>
        </p:nvSpPr>
        <p:spPr>
          <a:xfrm>
            <a:off x="11685804" y="553618"/>
            <a:ext cx="720328"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B1115"/>
                </a:solidFill>
                <a:latin typeface="Montserrat"/>
                <a:ea typeface="Montserrat"/>
                <a:cs typeface="Montserrat"/>
                <a:sym typeface="Montserrat"/>
              </a:rPr>
              <a:t>ABOUT</a:t>
            </a:r>
            <a:endParaRPr/>
          </a:p>
        </p:txBody>
      </p:sp>
      <p:sp>
        <p:nvSpPr>
          <p:cNvPr id="579" name="Google Shape;579;p28"/>
          <p:cNvSpPr txBox="1"/>
          <p:nvPr/>
        </p:nvSpPr>
        <p:spPr>
          <a:xfrm>
            <a:off x="9486239" y="553618"/>
            <a:ext cx="624483"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B1115"/>
                </a:solidFill>
                <a:latin typeface="Montserrat"/>
                <a:ea typeface="Montserrat"/>
                <a:cs typeface="Montserrat"/>
                <a:sym typeface="Montserrat"/>
              </a:rPr>
              <a:t>HOME</a:t>
            </a:r>
            <a:endParaRPr/>
          </a:p>
        </p:txBody>
      </p:sp>
      <p:sp>
        <p:nvSpPr>
          <p:cNvPr id="580" name="Google Shape;580;p28"/>
          <p:cNvSpPr txBox="1"/>
          <p:nvPr/>
        </p:nvSpPr>
        <p:spPr>
          <a:xfrm>
            <a:off x="1589658" y="640875"/>
            <a:ext cx="583555"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B1115"/>
                </a:solidFill>
                <a:latin typeface="Montserrat"/>
                <a:ea typeface="Montserrat"/>
                <a:cs typeface="Montserrat"/>
                <a:sym typeface="Montserrat"/>
              </a:rPr>
              <a:t>LOGO</a:t>
            </a:r>
            <a:endParaRPr/>
          </a:p>
        </p:txBody>
      </p:sp>
      <p:cxnSp>
        <p:nvCxnSpPr>
          <p:cNvPr id="581" name="Google Shape;581;p28"/>
          <p:cNvCxnSpPr/>
          <p:nvPr/>
        </p:nvCxnSpPr>
        <p:spPr>
          <a:xfrm>
            <a:off x="0" y="1336831"/>
            <a:ext cx="18288000" cy="0"/>
          </a:xfrm>
          <a:prstGeom prst="straightConnector1">
            <a:avLst/>
          </a:prstGeom>
          <a:noFill/>
          <a:ln cap="flat" cmpd="sng" w="28575">
            <a:solidFill>
              <a:srgbClr val="000000"/>
            </a:solidFill>
            <a:prstDash val="solid"/>
            <a:round/>
            <a:headEnd len="sm" w="sm" type="none"/>
            <a:tailEnd len="sm" w="sm" type="none"/>
          </a:ln>
        </p:spPr>
      </p:cxnSp>
      <p:sp>
        <p:nvSpPr>
          <p:cNvPr id="582" name="Google Shape;582;p28"/>
          <p:cNvSpPr txBox="1"/>
          <p:nvPr/>
        </p:nvSpPr>
        <p:spPr>
          <a:xfrm>
            <a:off x="949523" y="2966644"/>
            <a:ext cx="6831593" cy="939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6999" u="none" cap="none" strike="noStrike">
                <a:solidFill>
                  <a:srgbClr val="0B1115"/>
                </a:solidFill>
                <a:latin typeface="Archivo Black"/>
                <a:ea typeface="Archivo Black"/>
                <a:cs typeface="Archivo Black"/>
                <a:sym typeface="Archivo Black"/>
              </a:rPr>
              <a:t>CONTACT US</a:t>
            </a:r>
            <a:endParaRPr/>
          </a:p>
        </p:txBody>
      </p:sp>
      <p:sp>
        <p:nvSpPr>
          <p:cNvPr id="583" name="Google Shape;583;p28"/>
          <p:cNvSpPr/>
          <p:nvPr/>
        </p:nvSpPr>
        <p:spPr>
          <a:xfrm>
            <a:off x="998838" y="4325543"/>
            <a:ext cx="210121" cy="300173"/>
          </a:xfrm>
          <a:custGeom>
            <a:rect b="b" l="l" r="r" t="t"/>
            <a:pathLst>
              <a:path extrusionOk="0" h="300173" w="210121">
                <a:moveTo>
                  <a:pt x="0" y="0"/>
                </a:moveTo>
                <a:lnTo>
                  <a:pt x="210121" y="0"/>
                </a:lnTo>
                <a:lnTo>
                  <a:pt x="210121" y="300174"/>
                </a:lnTo>
                <a:lnTo>
                  <a:pt x="0" y="300174"/>
                </a:lnTo>
                <a:lnTo>
                  <a:pt x="0" y="0"/>
                </a:lnTo>
                <a:close/>
              </a:path>
            </a:pathLst>
          </a:custGeom>
          <a:blipFill rotWithShape="1">
            <a:blip r:embed="rId6">
              <a:alphaModFix/>
            </a:blip>
            <a:stretch>
              <a:fillRect b="0" l="0" r="0" t="0"/>
            </a:stretch>
          </a:blipFill>
          <a:ln>
            <a:noFill/>
          </a:ln>
        </p:spPr>
      </p:sp>
      <p:sp>
        <p:nvSpPr>
          <p:cNvPr id="584" name="Google Shape;584;p28"/>
          <p:cNvSpPr/>
          <p:nvPr/>
        </p:nvSpPr>
        <p:spPr>
          <a:xfrm>
            <a:off x="972215" y="5277110"/>
            <a:ext cx="263367" cy="263367"/>
          </a:xfrm>
          <a:custGeom>
            <a:rect b="b" l="l" r="r" t="t"/>
            <a:pathLst>
              <a:path extrusionOk="0" h="263367" w="263367">
                <a:moveTo>
                  <a:pt x="0" y="0"/>
                </a:moveTo>
                <a:lnTo>
                  <a:pt x="263367" y="0"/>
                </a:lnTo>
                <a:lnTo>
                  <a:pt x="263367" y="263367"/>
                </a:lnTo>
                <a:lnTo>
                  <a:pt x="0" y="263367"/>
                </a:lnTo>
                <a:lnTo>
                  <a:pt x="0" y="0"/>
                </a:lnTo>
                <a:close/>
              </a:path>
            </a:pathLst>
          </a:custGeom>
          <a:blipFill rotWithShape="1">
            <a:blip r:embed="rId7">
              <a:alphaModFix/>
            </a:blip>
            <a:stretch>
              <a:fillRect b="0" l="0" r="0" t="0"/>
            </a:stretch>
          </a:blipFill>
          <a:ln>
            <a:noFill/>
          </a:ln>
        </p:spPr>
      </p:sp>
      <p:sp>
        <p:nvSpPr>
          <p:cNvPr id="585" name="Google Shape;585;p28"/>
          <p:cNvSpPr/>
          <p:nvPr/>
        </p:nvSpPr>
        <p:spPr>
          <a:xfrm>
            <a:off x="980834" y="6227105"/>
            <a:ext cx="246129" cy="169214"/>
          </a:xfrm>
          <a:custGeom>
            <a:rect b="b" l="l" r="r" t="t"/>
            <a:pathLst>
              <a:path extrusionOk="0" h="169214" w="246129">
                <a:moveTo>
                  <a:pt x="0" y="0"/>
                </a:moveTo>
                <a:lnTo>
                  <a:pt x="246129" y="0"/>
                </a:lnTo>
                <a:lnTo>
                  <a:pt x="246129" y="169214"/>
                </a:lnTo>
                <a:lnTo>
                  <a:pt x="0" y="169214"/>
                </a:lnTo>
                <a:lnTo>
                  <a:pt x="0" y="0"/>
                </a:lnTo>
                <a:close/>
              </a:path>
            </a:pathLst>
          </a:custGeom>
          <a:blipFill rotWithShape="1">
            <a:blip r:embed="rId8">
              <a:alphaModFix/>
            </a:blip>
            <a:stretch>
              <a:fillRect b="0" l="0" r="0" t="0"/>
            </a:stretch>
          </a:blipFill>
          <a:ln>
            <a:noFill/>
          </a:ln>
        </p:spPr>
      </p:sp>
      <p:sp>
        <p:nvSpPr>
          <p:cNvPr id="586" name="Google Shape;586;p28"/>
          <p:cNvSpPr/>
          <p:nvPr/>
        </p:nvSpPr>
        <p:spPr>
          <a:xfrm>
            <a:off x="967381" y="7970785"/>
            <a:ext cx="273035" cy="273035"/>
          </a:xfrm>
          <a:custGeom>
            <a:rect b="b" l="l" r="r" t="t"/>
            <a:pathLst>
              <a:path extrusionOk="0" h="273035" w="273035">
                <a:moveTo>
                  <a:pt x="0" y="0"/>
                </a:moveTo>
                <a:lnTo>
                  <a:pt x="273035" y="0"/>
                </a:lnTo>
                <a:lnTo>
                  <a:pt x="273035" y="273035"/>
                </a:lnTo>
                <a:lnTo>
                  <a:pt x="0" y="273035"/>
                </a:lnTo>
                <a:lnTo>
                  <a:pt x="0" y="0"/>
                </a:lnTo>
                <a:close/>
              </a:path>
            </a:pathLst>
          </a:custGeom>
          <a:blipFill rotWithShape="1">
            <a:blip r:embed="rId9">
              <a:alphaModFix/>
            </a:blip>
            <a:stretch>
              <a:fillRect b="0" l="0" r="0" t="0"/>
            </a:stretch>
          </a:blipFill>
          <a:ln>
            <a:noFill/>
          </a:ln>
        </p:spPr>
      </p:sp>
      <p:sp>
        <p:nvSpPr>
          <p:cNvPr id="587" name="Google Shape;587;p28"/>
          <p:cNvSpPr/>
          <p:nvPr/>
        </p:nvSpPr>
        <p:spPr>
          <a:xfrm>
            <a:off x="949523" y="7064063"/>
            <a:ext cx="308750" cy="277875"/>
          </a:xfrm>
          <a:custGeom>
            <a:rect b="b" l="l" r="r" t="t"/>
            <a:pathLst>
              <a:path extrusionOk="0" h="277875" w="308750">
                <a:moveTo>
                  <a:pt x="0" y="0"/>
                </a:moveTo>
                <a:lnTo>
                  <a:pt x="308750" y="0"/>
                </a:lnTo>
                <a:lnTo>
                  <a:pt x="308750" y="277875"/>
                </a:lnTo>
                <a:lnTo>
                  <a:pt x="0" y="277875"/>
                </a:lnTo>
                <a:lnTo>
                  <a:pt x="0" y="0"/>
                </a:lnTo>
                <a:close/>
              </a:path>
            </a:pathLst>
          </a:custGeom>
          <a:blipFill rotWithShape="1">
            <a:blip r:embed="rId10">
              <a:alphaModFix/>
            </a:blip>
            <a:stretch>
              <a:fillRect b="0" l="0" r="0" t="0"/>
            </a:stretch>
          </a:blipFill>
          <a:ln>
            <a:noFill/>
          </a:ln>
        </p:spPr>
      </p:sp>
      <p:sp>
        <p:nvSpPr>
          <p:cNvPr id="588" name="Google Shape;588;p28"/>
          <p:cNvSpPr txBox="1"/>
          <p:nvPr/>
        </p:nvSpPr>
        <p:spPr>
          <a:xfrm>
            <a:off x="1636957" y="4294337"/>
            <a:ext cx="5801458" cy="3962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Montserrat"/>
                <a:ea typeface="Montserrat"/>
                <a:cs typeface="Montserrat"/>
                <a:sym typeface="Montserrat"/>
              </a:rPr>
              <a:t>123 Anywhere St., Any City,ST 12345</a:t>
            </a:r>
            <a:endParaRPr/>
          </a:p>
        </p:txBody>
      </p:sp>
      <p:sp>
        <p:nvSpPr>
          <p:cNvPr id="589" name="Google Shape;589;p28"/>
          <p:cNvSpPr txBox="1"/>
          <p:nvPr/>
        </p:nvSpPr>
        <p:spPr>
          <a:xfrm>
            <a:off x="1636957" y="5219960"/>
            <a:ext cx="4892954" cy="3962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Montserrat"/>
                <a:ea typeface="Montserrat"/>
                <a:cs typeface="Montserrat"/>
                <a:sym typeface="Montserrat"/>
              </a:rPr>
              <a:t>123-456-7890</a:t>
            </a:r>
            <a:endParaRPr/>
          </a:p>
        </p:txBody>
      </p:sp>
      <p:sp>
        <p:nvSpPr>
          <p:cNvPr id="590" name="Google Shape;590;p28"/>
          <p:cNvSpPr txBox="1"/>
          <p:nvPr/>
        </p:nvSpPr>
        <p:spPr>
          <a:xfrm>
            <a:off x="1636957" y="6108519"/>
            <a:ext cx="4892954" cy="3962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Montserrat"/>
                <a:ea typeface="Montserrat"/>
                <a:cs typeface="Montserrat"/>
                <a:sym typeface="Montserrat"/>
              </a:rPr>
              <a:t>hello@reallygreatsite.com</a:t>
            </a:r>
            <a:endParaRPr/>
          </a:p>
        </p:txBody>
      </p:sp>
      <p:sp>
        <p:nvSpPr>
          <p:cNvPr id="591" name="Google Shape;591;p28"/>
          <p:cNvSpPr txBox="1"/>
          <p:nvPr/>
        </p:nvSpPr>
        <p:spPr>
          <a:xfrm>
            <a:off x="1636957" y="7890165"/>
            <a:ext cx="4892954" cy="3962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Montserrat"/>
                <a:ea typeface="Montserrat"/>
                <a:cs typeface="Montserrat"/>
                <a:sym typeface="Montserrat"/>
              </a:rPr>
              <a:t>reallygreatsite.com</a:t>
            </a:r>
            <a:endParaRPr/>
          </a:p>
        </p:txBody>
      </p:sp>
      <p:sp>
        <p:nvSpPr>
          <p:cNvPr id="592" name="Google Shape;592;p28"/>
          <p:cNvSpPr txBox="1"/>
          <p:nvPr/>
        </p:nvSpPr>
        <p:spPr>
          <a:xfrm>
            <a:off x="1636957" y="6985863"/>
            <a:ext cx="4892954" cy="3962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Montserrat"/>
                <a:ea typeface="Montserrat"/>
                <a:cs typeface="Montserrat"/>
                <a:sym typeface="Montserrat"/>
              </a:rPr>
              <a:t>@reallygreatsite</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6" name="Shape 596"/>
        <p:cNvGrpSpPr/>
        <p:nvPr/>
      </p:nvGrpSpPr>
      <p:grpSpPr>
        <a:xfrm>
          <a:off x="0" y="0"/>
          <a:ext cx="0" cy="0"/>
          <a:chOff x="0" y="0"/>
          <a:chExt cx="0" cy="0"/>
        </a:xfrm>
      </p:grpSpPr>
      <p:grpSp>
        <p:nvGrpSpPr>
          <p:cNvPr id="597" name="Google Shape;597;p29"/>
          <p:cNvGrpSpPr/>
          <p:nvPr/>
        </p:nvGrpSpPr>
        <p:grpSpPr>
          <a:xfrm rot="10800000">
            <a:off x="0" y="0"/>
            <a:ext cx="18288000" cy="10431661"/>
            <a:chOff x="0" y="-38100"/>
            <a:chExt cx="4816593" cy="2747433"/>
          </a:xfrm>
        </p:grpSpPr>
        <p:sp>
          <p:nvSpPr>
            <p:cNvPr id="598" name="Google Shape;598;p29"/>
            <p:cNvSpPr/>
            <p:nvPr/>
          </p:nvSpPr>
          <p:spPr>
            <a:xfrm>
              <a:off x="0" y="0"/>
              <a:ext cx="4816592" cy="2709333"/>
            </a:xfrm>
            <a:custGeom>
              <a:rect b="b" l="l" r="r" t="t"/>
              <a:pathLst>
                <a:path extrusionOk="0" h="2709333" w="4816592">
                  <a:moveTo>
                    <a:pt x="0" y="0"/>
                  </a:moveTo>
                  <a:lnTo>
                    <a:pt x="4816592" y="0"/>
                  </a:lnTo>
                  <a:lnTo>
                    <a:pt x="4816592" y="2709333"/>
                  </a:lnTo>
                  <a:lnTo>
                    <a:pt x="0" y="2709333"/>
                  </a:lnTo>
                  <a:close/>
                </a:path>
              </a:pathLst>
            </a:custGeom>
            <a:gradFill>
              <a:gsLst>
                <a:gs pos="0">
                  <a:srgbClr val="085CB0"/>
                </a:gs>
                <a:gs pos="100000">
                  <a:srgbClr val="FFDE59"/>
                </a:gs>
              </a:gsLst>
              <a:lin ang="5400000" scaled="0"/>
            </a:gradFill>
            <a:ln>
              <a:noFill/>
            </a:ln>
          </p:spPr>
        </p:sp>
        <p:sp>
          <p:nvSpPr>
            <p:cNvPr id="599" name="Google Shape;599;p29"/>
            <p:cNvSpPr txBox="1"/>
            <p:nvPr/>
          </p:nvSpPr>
          <p:spPr>
            <a:xfrm>
              <a:off x="0" y="-38100"/>
              <a:ext cx="4816593" cy="2747433"/>
            </a:xfrm>
            <a:prstGeom prst="rect">
              <a:avLst/>
            </a:prstGeom>
            <a:noFill/>
            <a:ln>
              <a:noFill/>
            </a:ln>
          </p:spPr>
          <p:txBody>
            <a:bodyPr anchorCtr="0" anchor="ctr" bIns="50800" lIns="50800" spcFirstLastPara="1" rIns="50800" wrap="square" tIns="50800">
              <a:noAutofit/>
            </a:bodyPr>
            <a:lstStyle/>
            <a:p>
              <a:pPr indent="0" lvl="0" marL="0" marR="0" rtl="0" algn="l">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600" name="Google Shape;600;p29"/>
          <p:cNvPicPr preferRelativeResize="0"/>
          <p:nvPr/>
        </p:nvPicPr>
        <p:blipFill>
          <a:blip r:embed="rId3">
            <a:alphaModFix/>
          </a:blip>
          <a:stretch>
            <a:fillRect/>
          </a:stretch>
        </p:blipFill>
        <p:spPr>
          <a:xfrm>
            <a:off x="7868030" y="1518345"/>
            <a:ext cx="9396950" cy="7699701"/>
          </a:xfrm>
          <a:prstGeom prst="rect">
            <a:avLst/>
          </a:prstGeom>
          <a:noFill/>
          <a:ln>
            <a:noFill/>
          </a:ln>
        </p:spPr>
      </p:pic>
      <p:sp>
        <p:nvSpPr>
          <p:cNvPr id="601" name="Google Shape;601;p29"/>
          <p:cNvSpPr txBox="1"/>
          <p:nvPr/>
        </p:nvSpPr>
        <p:spPr>
          <a:xfrm>
            <a:off x="1028700" y="789640"/>
            <a:ext cx="6987866" cy="182562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6999" u="none" cap="none" strike="noStrike">
                <a:solidFill>
                  <a:srgbClr val="0B1115"/>
                </a:solidFill>
                <a:latin typeface="Archivo Black"/>
                <a:ea typeface="Archivo Black"/>
                <a:cs typeface="Archivo Black"/>
                <a:sym typeface="Archivo Black"/>
              </a:rPr>
              <a:t>RESOURCE </a:t>
            </a:r>
            <a:endParaRPr/>
          </a:p>
          <a:p>
            <a:pPr indent="0" lvl="0" marL="0" marR="0" rtl="0" algn="l">
              <a:lnSpc>
                <a:spcPct val="100000"/>
              </a:lnSpc>
              <a:spcBef>
                <a:spcPts val="0"/>
              </a:spcBef>
              <a:spcAft>
                <a:spcPts val="0"/>
              </a:spcAft>
              <a:buNone/>
            </a:pPr>
            <a:r>
              <a:rPr b="0" i="0" lang="en-US" sz="6999" u="none" cap="none" strike="noStrike">
                <a:solidFill>
                  <a:srgbClr val="0B1115"/>
                </a:solidFill>
                <a:latin typeface="Archivo Black"/>
                <a:ea typeface="Archivo Black"/>
                <a:cs typeface="Archivo Black"/>
                <a:sym typeface="Archivo Black"/>
              </a:rPr>
              <a:t>PAGE</a:t>
            </a:r>
            <a:endParaRPr/>
          </a:p>
        </p:txBody>
      </p:sp>
      <p:sp>
        <p:nvSpPr>
          <p:cNvPr id="602" name="Google Shape;602;p29"/>
          <p:cNvSpPr txBox="1"/>
          <p:nvPr/>
        </p:nvSpPr>
        <p:spPr>
          <a:xfrm>
            <a:off x="1028700" y="3182320"/>
            <a:ext cx="5059200" cy="5541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000000"/>
                </a:solidFill>
                <a:latin typeface="Arial"/>
                <a:ea typeface="Arial"/>
                <a:cs typeface="Arial"/>
                <a:sym typeface="Arial"/>
              </a:rPr>
              <a:t>Use these design resources in your Canva Presentation.</a:t>
            </a:r>
            <a:endParaRPr/>
          </a:p>
          <a:p>
            <a:pPr indent="0" lvl="0" marL="0" marR="0" rtl="0" algn="l">
              <a:lnSpc>
                <a:spcPct val="100000"/>
              </a:lnSpc>
              <a:spcBef>
                <a:spcPts val="0"/>
              </a:spcBef>
              <a:spcAft>
                <a:spcPts val="0"/>
              </a:spcAft>
              <a:buNone/>
            </a:pPr>
            <a:r>
              <a:t/>
            </a:r>
            <a:endParaRPr b="0" i="0" sz="2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b="0" i="0" sz="2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b="0" i="0" sz="2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b="0" i="0" sz="2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b="0" i="0" sz="2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b="0" i="0" sz="2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b="0" i="0" sz="2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b="0" i="0" sz="2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US" sz="2400" u="none" cap="none" strike="noStrike">
                <a:solidFill>
                  <a:srgbClr val="000000"/>
                </a:solidFill>
                <a:latin typeface="Arial"/>
                <a:ea typeface="Arial"/>
                <a:cs typeface="Arial"/>
                <a:sym typeface="Arial"/>
              </a:rPr>
              <a:t>You can find these fonts online too. Happy designing! </a:t>
            </a:r>
            <a:endParaRPr/>
          </a:p>
          <a:p>
            <a:pPr indent="0" lvl="0" marL="0" marR="0" rtl="0" algn="l">
              <a:lnSpc>
                <a:spcPct val="100000"/>
              </a:lnSpc>
              <a:spcBef>
                <a:spcPts val="0"/>
              </a:spcBef>
              <a:spcAft>
                <a:spcPts val="0"/>
              </a:spcAft>
              <a:buNone/>
            </a:pPr>
            <a:r>
              <a:t/>
            </a:r>
            <a:endParaRPr b="0" i="0" sz="2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US" sz="2400" u="none" cap="none" strike="noStrike">
                <a:solidFill>
                  <a:srgbClr val="000000"/>
                </a:solidFill>
                <a:latin typeface="Arial"/>
                <a:ea typeface="Arial"/>
                <a:cs typeface="Arial"/>
                <a:sym typeface="Arial"/>
              </a:rPr>
              <a:t>Don't forget to delete this page before presenting. </a:t>
            </a:r>
            <a:endParaRPr/>
          </a:p>
        </p:txBody>
      </p:sp>
      <p:sp>
        <p:nvSpPr>
          <p:cNvPr id="603" name="Google Shape;603;p29"/>
          <p:cNvSpPr txBox="1"/>
          <p:nvPr/>
        </p:nvSpPr>
        <p:spPr>
          <a:xfrm>
            <a:off x="1028700" y="4341131"/>
            <a:ext cx="4676700" cy="716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327" u="none" cap="none" strike="noStrike">
                <a:solidFill>
                  <a:srgbClr val="000000"/>
                </a:solidFill>
                <a:latin typeface="Arial"/>
                <a:ea typeface="Arial"/>
                <a:cs typeface="Arial"/>
                <a:sym typeface="Arial"/>
              </a:rPr>
              <a:t>This presentation template uses the following free fonts:</a:t>
            </a:r>
            <a:endParaRPr/>
          </a:p>
        </p:txBody>
      </p:sp>
      <p:sp>
        <p:nvSpPr>
          <p:cNvPr id="604" name="Google Shape;604;p29"/>
          <p:cNvSpPr txBox="1"/>
          <p:nvPr/>
        </p:nvSpPr>
        <p:spPr>
          <a:xfrm>
            <a:off x="1028700" y="5599192"/>
            <a:ext cx="5059200" cy="767400"/>
          </a:xfrm>
          <a:prstGeom prst="rect">
            <a:avLst/>
          </a:prstGeom>
          <a:noFill/>
          <a:ln>
            <a:noFill/>
          </a:ln>
        </p:spPr>
        <p:txBody>
          <a:bodyPr anchorCtr="0" anchor="t" bIns="0" lIns="0" spcFirstLastPara="1" rIns="0" wrap="square" tIns="0">
            <a:spAutoFit/>
          </a:bodyPr>
          <a:lstStyle/>
          <a:p>
            <a:pPr indent="-179433" lvl="1" marL="358866" marR="0" rtl="0" algn="l">
              <a:lnSpc>
                <a:spcPct val="100000"/>
              </a:lnSpc>
              <a:spcBef>
                <a:spcPts val="0"/>
              </a:spcBef>
              <a:spcAft>
                <a:spcPts val="0"/>
              </a:spcAft>
              <a:buClr>
                <a:srgbClr val="000000"/>
              </a:buClr>
              <a:buSzPts val="1662"/>
              <a:buFont typeface="Arial"/>
              <a:buAutoNum type="arabicPeriod"/>
            </a:pPr>
            <a:r>
              <a:rPr b="0" i="0" lang="en-US" sz="1662" u="none" cap="none" strike="noStrike">
                <a:solidFill>
                  <a:srgbClr val="000000"/>
                </a:solidFill>
                <a:latin typeface="Arial"/>
                <a:ea typeface="Arial"/>
                <a:cs typeface="Arial"/>
                <a:sym typeface="Arial"/>
              </a:rPr>
              <a:t>Titles: Archivo Black</a:t>
            </a:r>
            <a:endParaRPr/>
          </a:p>
          <a:p>
            <a:pPr indent="-179433" lvl="1" marL="358866" marR="0" rtl="0" algn="l">
              <a:lnSpc>
                <a:spcPct val="100000"/>
              </a:lnSpc>
              <a:spcBef>
                <a:spcPts val="0"/>
              </a:spcBef>
              <a:spcAft>
                <a:spcPts val="0"/>
              </a:spcAft>
              <a:buClr>
                <a:srgbClr val="000000"/>
              </a:buClr>
              <a:buSzPts val="1662"/>
              <a:buFont typeface="Arial"/>
              <a:buAutoNum type="arabicPeriod"/>
            </a:pPr>
            <a:r>
              <a:rPr b="0" i="0" lang="en-US" sz="1662" u="none" cap="none" strike="noStrike">
                <a:solidFill>
                  <a:srgbClr val="000000"/>
                </a:solidFill>
                <a:latin typeface="Arial"/>
                <a:ea typeface="Arial"/>
                <a:cs typeface="Arial"/>
                <a:sym typeface="Arial"/>
              </a:rPr>
              <a:t>Headers: Archivo Black</a:t>
            </a:r>
            <a:endParaRPr/>
          </a:p>
          <a:p>
            <a:pPr indent="-179433" lvl="1" marL="358867" marR="0" rtl="0" algn="l">
              <a:lnSpc>
                <a:spcPct val="100000"/>
              </a:lnSpc>
              <a:spcBef>
                <a:spcPts val="0"/>
              </a:spcBef>
              <a:spcAft>
                <a:spcPts val="0"/>
              </a:spcAft>
              <a:buClr>
                <a:srgbClr val="000000"/>
              </a:buClr>
              <a:buSzPts val="1662"/>
              <a:buFont typeface="Arial"/>
              <a:buAutoNum type="arabicPeriod"/>
            </a:pPr>
            <a:r>
              <a:rPr b="0" i="0" lang="en-US" sz="1662" u="none" cap="none" strike="noStrike">
                <a:solidFill>
                  <a:srgbClr val="000000"/>
                </a:solidFill>
                <a:latin typeface="Arial"/>
                <a:ea typeface="Arial"/>
                <a:cs typeface="Arial"/>
                <a:sym typeface="Arial"/>
              </a:rPr>
              <a:t>Body Copy: Montserrat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grpSp>
        <p:nvGrpSpPr>
          <p:cNvPr id="156" name="Google Shape;156;p12"/>
          <p:cNvGrpSpPr/>
          <p:nvPr/>
        </p:nvGrpSpPr>
        <p:grpSpPr>
          <a:xfrm rot="10800000">
            <a:off x="-122" y="-66"/>
            <a:ext cx="18288122" cy="10431728"/>
            <a:chOff x="0" y="-38100"/>
            <a:chExt cx="4816593" cy="2747433"/>
          </a:xfrm>
        </p:grpSpPr>
        <p:sp>
          <p:nvSpPr>
            <p:cNvPr id="157" name="Google Shape;157;p12"/>
            <p:cNvSpPr/>
            <p:nvPr/>
          </p:nvSpPr>
          <p:spPr>
            <a:xfrm>
              <a:off x="0" y="0"/>
              <a:ext cx="4816592" cy="2709333"/>
            </a:xfrm>
            <a:custGeom>
              <a:rect b="b" l="l" r="r" t="t"/>
              <a:pathLst>
                <a:path extrusionOk="0" h="2709333" w="4816592">
                  <a:moveTo>
                    <a:pt x="0" y="0"/>
                  </a:moveTo>
                  <a:lnTo>
                    <a:pt x="4816592" y="0"/>
                  </a:lnTo>
                  <a:lnTo>
                    <a:pt x="4816592" y="2709333"/>
                  </a:lnTo>
                  <a:lnTo>
                    <a:pt x="0" y="2709333"/>
                  </a:lnTo>
                  <a:close/>
                </a:path>
              </a:pathLst>
            </a:custGeom>
            <a:gradFill>
              <a:gsLst>
                <a:gs pos="0">
                  <a:srgbClr val="085CB0"/>
                </a:gs>
                <a:gs pos="100000">
                  <a:srgbClr val="FFDE59"/>
                </a:gs>
              </a:gsLst>
              <a:lin ang="5400000" scaled="0"/>
            </a:gradFill>
            <a:ln>
              <a:noFill/>
            </a:ln>
          </p:spPr>
        </p:sp>
        <p:sp>
          <p:nvSpPr>
            <p:cNvPr id="158" name="Google Shape;158;p12"/>
            <p:cNvSpPr txBox="1"/>
            <p:nvPr/>
          </p:nvSpPr>
          <p:spPr>
            <a:xfrm>
              <a:off x="0" y="-38100"/>
              <a:ext cx="4816593" cy="274743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59" name="Google Shape;159;p12"/>
          <p:cNvPicPr preferRelativeResize="0"/>
          <p:nvPr/>
        </p:nvPicPr>
        <p:blipFill>
          <a:blip r:embed="rId3">
            <a:alphaModFix/>
          </a:blip>
          <a:stretch>
            <a:fillRect/>
          </a:stretch>
        </p:blipFill>
        <p:spPr>
          <a:xfrm>
            <a:off x="16938099" y="1314713"/>
            <a:ext cx="3086126" cy="9086914"/>
          </a:xfrm>
          <a:prstGeom prst="rect">
            <a:avLst/>
          </a:prstGeom>
          <a:noFill/>
          <a:ln>
            <a:noFill/>
          </a:ln>
        </p:spPr>
      </p:pic>
      <p:cxnSp>
        <p:nvCxnSpPr>
          <p:cNvPr id="160" name="Google Shape;160;p12"/>
          <p:cNvCxnSpPr/>
          <p:nvPr/>
        </p:nvCxnSpPr>
        <p:spPr>
          <a:xfrm>
            <a:off x="0" y="1336831"/>
            <a:ext cx="18288000" cy="0"/>
          </a:xfrm>
          <a:prstGeom prst="straightConnector1">
            <a:avLst/>
          </a:prstGeom>
          <a:noFill/>
          <a:ln cap="flat" cmpd="sng" w="28575">
            <a:solidFill>
              <a:srgbClr val="000000"/>
            </a:solidFill>
            <a:prstDash val="solid"/>
            <a:round/>
            <a:headEnd len="sm" w="sm" type="none"/>
            <a:tailEnd len="sm" w="sm" type="none"/>
          </a:ln>
        </p:spPr>
      </p:cxnSp>
      <p:grpSp>
        <p:nvGrpSpPr>
          <p:cNvPr id="161" name="Google Shape;161;p12"/>
          <p:cNvGrpSpPr/>
          <p:nvPr/>
        </p:nvGrpSpPr>
        <p:grpSpPr>
          <a:xfrm>
            <a:off x="1028700" y="3722373"/>
            <a:ext cx="3086100" cy="3086100"/>
            <a:chOff x="0" y="0"/>
            <a:chExt cx="812800" cy="812800"/>
          </a:xfrm>
        </p:grpSpPr>
        <p:sp>
          <p:nvSpPr>
            <p:cNvPr id="162" name="Google Shape;162;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0C22B"/>
            </a:solidFill>
            <a:ln cap="sq" cmpd="sng" w="4762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12"/>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4" name="Google Shape;164;p12"/>
          <p:cNvGrpSpPr/>
          <p:nvPr/>
        </p:nvGrpSpPr>
        <p:grpSpPr>
          <a:xfrm>
            <a:off x="6906364" y="3722373"/>
            <a:ext cx="3086100" cy="3086100"/>
            <a:chOff x="0" y="0"/>
            <a:chExt cx="812800" cy="812800"/>
          </a:xfrm>
        </p:grpSpPr>
        <p:sp>
          <p:nvSpPr>
            <p:cNvPr id="165" name="Google Shape;165;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0C22B"/>
            </a:solidFill>
            <a:ln cap="sq" cmpd="sng" w="4762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12"/>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7" name="Google Shape;167;p12"/>
          <p:cNvGrpSpPr/>
          <p:nvPr/>
        </p:nvGrpSpPr>
        <p:grpSpPr>
          <a:xfrm>
            <a:off x="12406132" y="3722373"/>
            <a:ext cx="3086100" cy="3086100"/>
            <a:chOff x="0" y="0"/>
            <a:chExt cx="812800" cy="812800"/>
          </a:xfrm>
        </p:grpSpPr>
        <p:sp>
          <p:nvSpPr>
            <p:cNvPr id="168" name="Google Shape;168;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0C22B"/>
            </a:solidFill>
            <a:ln cap="sq" cmpd="sng" w="4762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12"/>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70" name="Google Shape;170;p12"/>
          <p:cNvSpPr txBox="1"/>
          <p:nvPr/>
        </p:nvSpPr>
        <p:spPr>
          <a:xfrm>
            <a:off x="6906364" y="7723894"/>
            <a:ext cx="3536460" cy="4667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000" u="none" cap="none" strike="noStrike">
                <a:solidFill>
                  <a:srgbClr val="000000"/>
                </a:solidFill>
                <a:latin typeface="Archivo Black"/>
                <a:ea typeface="Archivo Black"/>
                <a:cs typeface="Archivo Black"/>
                <a:sym typeface="Archivo Black"/>
              </a:rPr>
              <a:t>OUR PROJECTS</a:t>
            </a:r>
            <a:endParaRPr/>
          </a:p>
        </p:txBody>
      </p:sp>
      <p:sp>
        <p:nvSpPr>
          <p:cNvPr id="171" name="Google Shape;171;p12"/>
          <p:cNvSpPr txBox="1"/>
          <p:nvPr/>
        </p:nvSpPr>
        <p:spPr>
          <a:xfrm>
            <a:off x="6991885" y="8419461"/>
            <a:ext cx="3306000" cy="738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000000"/>
                </a:solidFill>
                <a:latin typeface="Montserrat"/>
                <a:ea typeface="Montserrat"/>
                <a:cs typeface="Montserrat"/>
                <a:sym typeface="Montserrat"/>
              </a:rPr>
              <a:t>Elaborate on what you want to discuss. </a:t>
            </a:r>
            <a:endParaRPr/>
          </a:p>
        </p:txBody>
      </p:sp>
      <p:sp>
        <p:nvSpPr>
          <p:cNvPr id="172" name="Google Shape;172;p12"/>
          <p:cNvSpPr txBox="1"/>
          <p:nvPr/>
        </p:nvSpPr>
        <p:spPr>
          <a:xfrm>
            <a:off x="1028700" y="7723894"/>
            <a:ext cx="3553564" cy="4667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000" u="none" cap="none" strike="noStrike">
                <a:solidFill>
                  <a:srgbClr val="000000"/>
                </a:solidFill>
                <a:latin typeface="Archivo Black"/>
                <a:ea typeface="Archivo Black"/>
                <a:cs typeface="Archivo Black"/>
                <a:sym typeface="Archivo Black"/>
              </a:rPr>
              <a:t>INTRODUCTION</a:t>
            </a:r>
            <a:endParaRPr/>
          </a:p>
        </p:txBody>
      </p:sp>
      <p:sp>
        <p:nvSpPr>
          <p:cNvPr id="173" name="Google Shape;173;p12"/>
          <p:cNvSpPr txBox="1"/>
          <p:nvPr/>
        </p:nvSpPr>
        <p:spPr>
          <a:xfrm>
            <a:off x="1028700" y="8419461"/>
            <a:ext cx="3306000" cy="738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000000"/>
                </a:solidFill>
                <a:latin typeface="Montserrat"/>
                <a:ea typeface="Montserrat"/>
                <a:cs typeface="Montserrat"/>
                <a:sym typeface="Montserrat"/>
              </a:rPr>
              <a:t>Elaborate on what you want to discuss. </a:t>
            </a:r>
            <a:endParaRPr/>
          </a:p>
        </p:txBody>
      </p:sp>
      <p:sp>
        <p:nvSpPr>
          <p:cNvPr id="174" name="Google Shape;174;p12"/>
          <p:cNvSpPr txBox="1"/>
          <p:nvPr/>
        </p:nvSpPr>
        <p:spPr>
          <a:xfrm>
            <a:off x="12539827" y="7723894"/>
            <a:ext cx="3794478" cy="4667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000" u="none" cap="none" strike="noStrike">
                <a:solidFill>
                  <a:srgbClr val="000000"/>
                </a:solidFill>
                <a:latin typeface="Archivo Black"/>
                <a:ea typeface="Archivo Black"/>
                <a:cs typeface="Archivo Black"/>
                <a:sym typeface="Archivo Black"/>
              </a:rPr>
              <a:t>ABOUT US</a:t>
            </a:r>
            <a:endParaRPr/>
          </a:p>
        </p:txBody>
      </p:sp>
      <p:sp>
        <p:nvSpPr>
          <p:cNvPr id="175" name="Google Shape;175;p12"/>
          <p:cNvSpPr txBox="1"/>
          <p:nvPr/>
        </p:nvSpPr>
        <p:spPr>
          <a:xfrm>
            <a:off x="12539827" y="8442960"/>
            <a:ext cx="3306000" cy="738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000000"/>
                </a:solidFill>
                <a:latin typeface="Montserrat"/>
                <a:ea typeface="Montserrat"/>
                <a:cs typeface="Montserrat"/>
                <a:sym typeface="Montserrat"/>
              </a:rPr>
              <a:t>Elaborate on what you want to discuss. </a:t>
            </a:r>
            <a:endParaRPr/>
          </a:p>
        </p:txBody>
      </p:sp>
      <p:sp>
        <p:nvSpPr>
          <p:cNvPr id="176" name="Google Shape;176;p12"/>
          <p:cNvSpPr txBox="1"/>
          <p:nvPr/>
        </p:nvSpPr>
        <p:spPr>
          <a:xfrm>
            <a:off x="1028700" y="2277748"/>
            <a:ext cx="10904731" cy="939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6999" u="none" cap="none" strike="noStrike">
                <a:solidFill>
                  <a:srgbClr val="0B1115"/>
                </a:solidFill>
                <a:latin typeface="Archivo Black"/>
                <a:ea typeface="Archivo Black"/>
                <a:cs typeface="Archivo Black"/>
                <a:sym typeface="Archivo Black"/>
              </a:rPr>
              <a:t>TABLE OF CONTENTS</a:t>
            </a:r>
            <a:endParaRPr/>
          </a:p>
        </p:txBody>
      </p:sp>
      <p:sp>
        <p:nvSpPr>
          <p:cNvPr id="177" name="Google Shape;177;p12"/>
          <p:cNvSpPr txBox="1"/>
          <p:nvPr/>
        </p:nvSpPr>
        <p:spPr>
          <a:xfrm>
            <a:off x="1589658" y="4551048"/>
            <a:ext cx="2127000" cy="1539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9999" u="none" cap="none" strike="noStrike">
                <a:solidFill>
                  <a:srgbClr val="0B1115"/>
                </a:solidFill>
                <a:latin typeface="Archivo Black"/>
                <a:ea typeface="Archivo Black"/>
                <a:cs typeface="Archivo Black"/>
                <a:sym typeface="Archivo Black"/>
              </a:rPr>
              <a:t>01.</a:t>
            </a:r>
            <a:endParaRPr/>
          </a:p>
        </p:txBody>
      </p:sp>
      <p:sp>
        <p:nvSpPr>
          <p:cNvPr id="178" name="Google Shape;178;p12"/>
          <p:cNvSpPr txBox="1"/>
          <p:nvPr/>
        </p:nvSpPr>
        <p:spPr>
          <a:xfrm>
            <a:off x="7474836" y="4551048"/>
            <a:ext cx="2127000" cy="1539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9999" u="none" cap="none" strike="noStrike">
                <a:solidFill>
                  <a:srgbClr val="0B1115"/>
                </a:solidFill>
                <a:latin typeface="Archivo Black"/>
                <a:ea typeface="Archivo Black"/>
                <a:cs typeface="Archivo Black"/>
                <a:sym typeface="Archivo Black"/>
              </a:rPr>
              <a:t>02.</a:t>
            </a:r>
            <a:endParaRPr/>
          </a:p>
        </p:txBody>
      </p:sp>
      <p:sp>
        <p:nvSpPr>
          <p:cNvPr id="179" name="Google Shape;179;p12"/>
          <p:cNvSpPr txBox="1"/>
          <p:nvPr/>
        </p:nvSpPr>
        <p:spPr>
          <a:xfrm>
            <a:off x="12961879" y="4551048"/>
            <a:ext cx="2127000" cy="1539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9999" u="none" cap="none" strike="noStrike">
                <a:solidFill>
                  <a:srgbClr val="0B1115"/>
                </a:solidFill>
                <a:latin typeface="Archivo Black"/>
                <a:ea typeface="Archivo Black"/>
                <a:cs typeface="Archivo Black"/>
                <a:sym typeface="Archivo Black"/>
              </a:rPr>
              <a:t>03.</a:t>
            </a:r>
            <a:endParaRPr/>
          </a:p>
        </p:txBody>
      </p:sp>
      <p:sp>
        <p:nvSpPr>
          <p:cNvPr id="180" name="Google Shape;180;p12"/>
          <p:cNvSpPr txBox="1"/>
          <p:nvPr/>
        </p:nvSpPr>
        <p:spPr>
          <a:xfrm>
            <a:off x="13939729" y="553618"/>
            <a:ext cx="861492"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B1115"/>
                </a:solidFill>
                <a:latin typeface="Montserrat"/>
                <a:ea typeface="Montserrat"/>
                <a:cs typeface="Montserrat"/>
                <a:sym typeface="Montserrat"/>
              </a:rPr>
              <a:t>SERVICE</a:t>
            </a:r>
            <a:endParaRPr/>
          </a:p>
        </p:txBody>
      </p:sp>
      <p:sp>
        <p:nvSpPr>
          <p:cNvPr id="181" name="Google Shape;181;p12"/>
          <p:cNvSpPr txBox="1"/>
          <p:nvPr/>
        </p:nvSpPr>
        <p:spPr>
          <a:xfrm>
            <a:off x="16320901" y="553618"/>
            <a:ext cx="975420"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B1115"/>
                </a:solidFill>
                <a:latin typeface="Montserrat"/>
                <a:ea typeface="Montserrat"/>
                <a:cs typeface="Montserrat"/>
                <a:sym typeface="Montserrat"/>
              </a:rPr>
              <a:t>CONTACT</a:t>
            </a:r>
            <a:endParaRPr/>
          </a:p>
        </p:txBody>
      </p:sp>
      <p:sp>
        <p:nvSpPr>
          <p:cNvPr id="182" name="Google Shape;182;p12"/>
          <p:cNvSpPr txBox="1"/>
          <p:nvPr/>
        </p:nvSpPr>
        <p:spPr>
          <a:xfrm>
            <a:off x="11685804" y="553618"/>
            <a:ext cx="720328"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B1115"/>
                </a:solidFill>
                <a:latin typeface="Montserrat"/>
                <a:ea typeface="Montserrat"/>
                <a:cs typeface="Montserrat"/>
                <a:sym typeface="Montserrat"/>
              </a:rPr>
              <a:t>ABOUT</a:t>
            </a:r>
            <a:endParaRPr/>
          </a:p>
        </p:txBody>
      </p:sp>
      <p:sp>
        <p:nvSpPr>
          <p:cNvPr id="183" name="Google Shape;183;p12"/>
          <p:cNvSpPr txBox="1"/>
          <p:nvPr/>
        </p:nvSpPr>
        <p:spPr>
          <a:xfrm>
            <a:off x="9486239" y="553618"/>
            <a:ext cx="624483"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B1115"/>
                </a:solidFill>
                <a:latin typeface="Montserrat"/>
                <a:ea typeface="Montserrat"/>
                <a:cs typeface="Montserrat"/>
                <a:sym typeface="Montserrat"/>
              </a:rPr>
              <a:t>HOME</a:t>
            </a:r>
            <a:endParaRPr/>
          </a:p>
        </p:txBody>
      </p:sp>
      <p:sp>
        <p:nvSpPr>
          <p:cNvPr id="184" name="Google Shape;184;p12"/>
          <p:cNvSpPr txBox="1"/>
          <p:nvPr/>
        </p:nvSpPr>
        <p:spPr>
          <a:xfrm>
            <a:off x="1589658" y="640875"/>
            <a:ext cx="583555"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B1115"/>
                </a:solidFill>
                <a:latin typeface="Montserrat"/>
                <a:ea typeface="Montserrat"/>
                <a:cs typeface="Montserrat"/>
                <a:sym typeface="Montserrat"/>
              </a:rPr>
              <a:t>LOGO</a:t>
            </a:r>
            <a:endParaRPr/>
          </a:p>
        </p:txBody>
      </p:sp>
      <p:sp>
        <p:nvSpPr>
          <p:cNvPr id="185" name="Google Shape;185;p12"/>
          <p:cNvSpPr/>
          <p:nvPr/>
        </p:nvSpPr>
        <p:spPr>
          <a:xfrm>
            <a:off x="949523" y="527158"/>
            <a:ext cx="476107" cy="532233"/>
          </a:xfrm>
          <a:custGeom>
            <a:rect b="b" l="l" r="r" t="t"/>
            <a:pathLst>
              <a:path extrusionOk="0" h="532233" w="476107">
                <a:moveTo>
                  <a:pt x="0" y="0"/>
                </a:moveTo>
                <a:lnTo>
                  <a:pt x="476107" y="0"/>
                </a:lnTo>
                <a:lnTo>
                  <a:pt x="476107" y="532233"/>
                </a:lnTo>
                <a:lnTo>
                  <a:pt x="0" y="532233"/>
                </a:lnTo>
                <a:lnTo>
                  <a:pt x="0" y="0"/>
                </a:lnTo>
                <a:close/>
              </a:path>
            </a:pathLst>
          </a:custGeom>
          <a:blipFill rotWithShape="1">
            <a:blip r:embed="rId4">
              <a:alphaModFix/>
            </a:blip>
            <a:stretch>
              <a:fillRect b="0" l="0" r="0" t="0"/>
            </a:stretch>
          </a:blipFill>
          <a:ln>
            <a:noFill/>
          </a:ln>
        </p:spPr>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8" name="Shape 608"/>
        <p:cNvGrpSpPr/>
        <p:nvPr/>
      </p:nvGrpSpPr>
      <p:grpSpPr>
        <a:xfrm>
          <a:off x="0" y="0"/>
          <a:ext cx="0" cy="0"/>
          <a:chOff x="0" y="0"/>
          <a:chExt cx="0" cy="0"/>
        </a:xfrm>
      </p:grpSpPr>
      <p:grpSp>
        <p:nvGrpSpPr>
          <p:cNvPr id="609" name="Google Shape;609;p30"/>
          <p:cNvGrpSpPr/>
          <p:nvPr/>
        </p:nvGrpSpPr>
        <p:grpSpPr>
          <a:xfrm rot="10800000">
            <a:off x="-122" y="-66"/>
            <a:ext cx="18288122" cy="10431728"/>
            <a:chOff x="0" y="-38100"/>
            <a:chExt cx="4816593" cy="2747433"/>
          </a:xfrm>
        </p:grpSpPr>
        <p:sp>
          <p:nvSpPr>
            <p:cNvPr id="610" name="Google Shape;610;p30"/>
            <p:cNvSpPr/>
            <p:nvPr/>
          </p:nvSpPr>
          <p:spPr>
            <a:xfrm>
              <a:off x="0" y="0"/>
              <a:ext cx="4816592" cy="2709333"/>
            </a:xfrm>
            <a:custGeom>
              <a:rect b="b" l="l" r="r" t="t"/>
              <a:pathLst>
                <a:path extrusionOk="0" h="2709333" w="4816592">
                  <a:moveTo>
                    <a:pt x="0" y="0"/>
                  </a:moveTo>
                  <a:lnTo>
                    <a:pt x="4816592" y="0"/>
                  </a:lnTo>
                  <a:lnTo>
                    <a:pt x="4816592" y="2709333"/>
                  </a:lnTo>
                  <a:lnTo>
                    <a:pt x="0" y="2709333"/>
                  </a:lnTo>
                  <a:close/>
                </a:path>
              </a:pathLst>
            </a:custGeom>
            <a:gradFill>
              <a:gsLst>
                <a:gs pos="0">
                  <a:srgbClr val="085CB0"/>
                </a:gs>
                <a:gs pos="100000">
                  <a:srgbClr val="FFDE59"/>
                </a:gs>
              </a:gsLst>
              <a:lin ang="5400000" scaled="0"/>
            </a:gradFill>
            <a:ln>
              <a:noFill/>
            </a:ln>
          </p:spPr>
        </p:sp>
        <p:sp>
          <p:nvSpPr>
            <p:cNvPr id="611" name="Google Shape;611;p30"/>
            <p:cNvSpPr txBox="1"/>
            <p:nvPr/>
          </p:nvSpPr>
          <p:spPr>
            <a:xfrm>
              <a:off x="0" y="-38100"/>
              <a:ext cx="4816593" cy="2747433"/>
            </a:xfrm>
            <a:prstGeom prst="rect">
              <a:avLst/>
            </a:prstGeom>
            <a:noFill/>
            <a:ln>
              <a:noFill/>
            </a:ln>
          </p:spPr>
          <p:txBody>
            <a:bodyPr anchorCtr="0" anchor="ctr" bIns="50800" lIns="50800" spcFirstLastPara="1" rIns="50800" wrap="square" tIns="50800">
              <a:noAutofit/>
            </a:bodyPr>
            <a:lstStyle/>
            <a:p>
              <a:pPr indent="0" lvl="0" marL="0" marR="0" rtl="0" algn="l">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612" name="Google Shape;612;p30"/>
          <p:cNvPicPr preferRelativeResize="0"/>
          <p:nvPr/>
        </p:nvPicPr>
        <p:blipFill>
          <a:blip r:embed="rId3">
            <a:alphaModFix/>
          </a:blip>
          <a:stretch>
            <a:fillRect/>
          </a:stretch>
        </p:blipFill>
        <p:spPr>
          <a:xfrm>
            <a:off x="-8364050" y="3429000"/>
            <a:ext cx="10924898" cy="6857999"/>
          </a:xfrm>
          <a:prstGeom prst="rect">
            <a:avLst/>
          </a:prstGeom>
          <a:noFill/>
          <a:ln>
            <a:noFill/>
          </a:ln>
        </p:spPr>
      </p:pic>
      <p:pic>
        <p:nvPicPr>
          <p:cNvPr id="613" name="Google Shape;613;p30"/>
          <p:cNvPicPr preferRelativeResize="0"/>
          <p:nvPr/>
        </p:nvPicPr>
        <p:blipFill>
          <a:blip r:embed="rId4">
            <a:alphaModFix/>
          </a:blip>
          <a:stretch>
            <a:fillRect/>
          </a:stretch>
        </p:blipFill>
        <p:spPr>
          <a:xfrm>
            <a:off x="16700147" y="-3448832"/>
            <a:ext cx="8611701" cy="13735834"/>
          </a:xfrm>
          <a:prstGeom prst="rect">
            <a:avLst/>
          </a:prstGeom>
          <a:noFill/>
          <a:ln>
            <a:noFill/>
          </a:ln>
        </p:spPr>
      </p:pic>
      <p:pic>
        <p:nvPicPr>
          <p:cNvPr id="614" name="Google Shape;614;p30"/>
          <p:cNvPicPr preferRelativeResize="0"/>
          <p:nvPr/>
        </p:nvPicPr>
        <p:blipFill>
          <a:blip r:embed="rId5">
            <a:alphaModFix/>
          </a:blip>
          <a:stretch>
            <a:fillRect/>
          </a:stretch>
        </p:blipFill>
        <p:spPr>
          <a:xfrm>
            <a:off x="6617750" y="2753825"/>
            <a:ext cx="6025501" cy="1506375"/>
          </a:xfrm>
          <a:prstGeom prst="rect">
            <a:avLst/>
          </a:prstGeom>
          <a:noFill/>
          <a:ln>
            <a:noFill/>
          </a:ln>
        </p:spPr>
      </p:pic>
      <p:sp>
        <p:nvSpPr>
          <p:cNvPr id="615" name="Google Shape;615;p30"/>
          <p:cNvSpPr txBox="1"/>
          <p:nvPr/>
        </p:nvSpPr>
        <p:spPr>
          <a:xfrm>
            <a:off x="5767435" y="1152525"/>
            <a:ext cx="7726128" cy="939799"/>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6999" u="none" cap="none" strike="noStrike">
                <a:solidFill>
                  <a:srgbClr val="0B1115"/>
                </a:solidFill>
                <a:latin typeface="Archivo Black"/>
                <a:ea typeface="Archivo Black"/>
                <a:cs typeface="Archivo Black"/>
                <a:sym typeface="Archivo Black"/>
              </a:rPr>
              <a:t>CREDITS</a:t>
            </a:r>
            <a:endParaRPr/>
          </a:p>
        </p:txBody>
      </p:sp>
      <p:sp>
        <p:nvSpPr>
          <p:cNvPr id="616" name="Google Shape;616;p30"/>
          <p:cNvSpPr txBox="1"/>
          <p:nvPr/>
        </p:nvSpPr>
        <p:spPr>
          <a:xfrm>
            <a:off x="3630197" y="4926944"/>
            <a:ext cx="11810400" cy="1323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4299" u="none" cap="none" strike="noStrike">
                <a:solidFill>
                  <a:srgbClr val="000000"/>
                </a:solidFill>
                <a:latin typeface="Montserrat"/>
                <a:ea typeface="Montserrat"/>
                <a:cs typeface="Montserrat"/>
                <a:sym typeface="Montserrat"/>
              </a:rPr>
              <a:t>This presentation template is free for everyone to use thanks to the following:</a:t>
            </a:r>
            <a:endParaRPr/>
          </a:p>
        </p:txBody>
      </p:sp>
      <p:sp>
        <p:nvSpPr>
          <p:cNvPr id="617" name="Google Shape;617;p30"/>
          <p:cNvSpPr txBox="1"/>
          <p:nvPr/>
        </p:nvSpPr>
        <p:spPr>
          <a:xfrm>
            <a:off x="3304524" y="7095406"/>
            <a:ext cx="12651949" cy="850900"/>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US" sz="2499" u="none" cap="none" strike="noStrike">
                <a:solidFill>
                  <a:srgbClr val="000000"/>
                </a:solidFill>
                <a:latin typeface="Montserrat"/>
                <a:ea typeface="Montserrat"/>
                <a:cs typeface="Montserrat"/>
                <a:sym typeface="Montserrat"/>
              </a:rPr>
              <a:t>SlidesCarnival for the presentation template</a:t>
            </a:r>
            <a:endParaRPr/>
          </a:p>
          <a:p>
            <a:pPr indent="0" lvl="0" marL="0" marR="0" rtl="0" algn="ctr">
              <a:lnSpc>
                <a:spcPct val="140000"/>
              </a:lnSpc>
              <a:spcBef>
                <a:spcPts val="0"/>
              </a:spcBef>
              <a:spcAft>
                <a:spcPts val="0"/>
              </a:spcAft>
              <a:buNone/>
            </a:pPr>
            <a:r>
              <a:rPr b="0" i="0" lang="en-US" sz="2500" u="none" cap="none" strike="noStrike">
                <a:solidFill>
                  <a:srgbClr val="000000"/>
                </a:solidFill>
                <a:latin typeface="Montserrat"/>
                <a:ea typeface="Montserrat"/>
                <a:cs typeface="Montserrat"/>
                <a:sym typeface="Montserrat"/>
              </a:rPr>
              <a:t>Pexels for the photos</a:t>
            </a:r>
            <a:endParaRPr/>
          </a:p>
        </p:txBody>
      </p:sp>
      <p:sp>
        <p:nvSpPr>
          <p:cNvPr id="618" name="Google Shape;618;p30"/>
          <p:cNvSpPr txBox="1"/>
          <p:nvPr/>
        </p:nvSpPr>
        <p:spPr>
          <a:xfrm>
            <a:off x="3304524" y="8514631"/>
            <a:ext cx="12651949" cy="56515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500" u="none" cap="none" strike="noStrike">
                <a:solidFill>
                  <a:srgbClr val="000000"/>
                </a:solidFill>
                <a:latin typeface="Montserrat"/>
                <a:ea typeface="Montserrat"/>
                <a:cs typeface="Montserrat"/>
                <a:sym typeface="Montserrat"/>
              </a:rPr>
              <a:t>Happy designing!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grpSp>
        <p:nvGrpSpPr>
          <p:cNvPr id="190" name="Google Shape;190;p13"/>
          <p:cNvGrpSpPr/>
          <p:nvPr/>
        </p:nvGrpSpPr>
        <p:grpSpPr>
          <a:xfrm rot="10800000">
            <a:off x="0" y="0"/>
            <a:ext cx="18288000" cy="10431661"/>
            <a:chOff x="0" y="-38100"/>
            <a:chExt cx="4816593" cy="2747433"/>
          </a:xfrm>
        </p:grpSpPr>
        <p:sp>
          <p:nvSpPr>
            <p:cNvPr id="191" name="Google Shape;191;p13"/>
            <p:cNvSpPr/>
            <p:nvPr/>
          </p:nvSpPr>
          <p:spPr>
            <a:xfrm>
              <a:off x="0" y="0"/>
              <a:ext cx="4816592" cy="2709333"/>
            </a:xfrm>
            <a:custGeom>
              <a:rect b="b" l="l" r="r" t="t"/>
              <a:pathLst>
                <a:path extrusionOk="0" h="2709333" w="4816592">
                  <a:moveTo>
                    <a:pt x="0" y="0"/>
                  </a:moveTo>
                  <a:lnTo>
                    <a:pt x="4816592" y="0"/>
                  </a:lnTo>
                  <a:lnTo>
                    <a:pt x="4816592" y="2709333"/>
                  </a:lnTo>
                  <a:lnTo>
                    <a:pt x="0" y="2709333"/>
                  </a:lnTo>
                  <a:close/>
                </a:path>
              </a:pathLst>
            </a:custGeom>
            <a:gradFill>
              <a:gsLst>
                <a:gs pos="0">
                  <a:srgbClr val="085CB0"/>
                </a:gs>
                <a:gs pos="100000">
                  <a:srgbClr val="FFDE59"/>
                </a:gs>
              </a:gsLst>
              <a:lin ang="5400000" scaled="0"/>
            </a:gradFill>
            <a:ln>
              <a:noFill/>
            </a:ln>
          </p:spPr>
        </p:sp>
        <p:sp>
          <p:nvSpPr>
            <p:cNvPr id="192" name="Google Shape;192;p13"/>
            <p:cNvSpPr txBox="1"/>
            <p:nvPr/>
          </p:nvSpPr>
          <p:spPr>
            <a:xfrm>
              <a:off x="0" y="-38100"/>
              <a:ext cx="4816593" cy="274743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93" name="Google Shape;193;p13"/>
          <p:cNvPicPr preferRelativeResize="0"/>
          <p:nvPr/>
        </p:nvPicPr>
        <p:blipFill>
          <a:blip r:embed="rId3">
            <a:alphaModFix/>
          </a:blip>
          <a:stretch>
            <a:fillRect/>
          </a:stretch>
        </p:blipFill>
        <p:spPr>
          <a:xfrm>
            <a:off x="-1" y="1336825"/>
            <a:ext cx="8950176" cy="8956262"/>
          </a:xfrm>
          <a:prstGeom prst="rect">
            <a:avLst/>
          </a:prstGeom>
          <a:noFill/>
          <a:ln>
            <a:noFill/>
          </a:ln>
        </p:spPr>
      </p:pic>
      <p:cxnSp>
        <p:nvCxnSpPr>
          <p:cNvPr id="194" name="Google Shape;194;p13"/>
          <p:cNvCxnSpPr/>
          <p:nvPr/>
        </p:nvCxnSpPr>
        <p:spPr>
          <a:xfrm>
            <a:off x="0" y="1336831"/>
            <a:ext cx="18288000" cy="0"/>
          </a:xfrm>
          <a:prstGeom prst="straightConnector1">
            <a:avLst/>
          </a:prstGeom>
          <a:noFill/>
          <a:ln cap="flat" cmpd="sng" w="28575">
            <a:solidFill>
              <a:srgbClr val="000000"/>
            </a:solidFill>
            <a:prstDash val="solid"/>
            <a:round/>
            <a:headEnd len="sm" w="sm" type="none"/>
            <a:tailEnd len="sm" w="sm" type="none"/>
          </a:ln>
        </p:spPr>
      </p:cxnSp>
      <p:sp>
        <p:nvSpPr>
          <p:cNvPr id="195" name="Google Shape;195;p13"/>
          <p:cNvSpPr/>
          <p:nvPr/>
        </p:nvSpPr>
        <p:spPr>
          <a:xfrm>
            <a:off x="949523" y="527158"/>
            <a:ext cx="476107" cy="532233"/>
          </a:xfrm>
          <a:custGeom>
            <a:rect b="b" l="l" r="r" t="t"/>
            <a:pathLst>
              <a:path extrusionOk="0" h="532233" w="476107">
                <a:moveTo>
                  <a:pt x="0" y="0"/>
                </a:moveTo>
                <a:lnTo>
                  <a:pt x="476107" y="0"/>
                </a:lnTo>
                <a:lnTo>
                  <a:pt x="476107" y="532233"/>
                </a:lnTo>
                <a:lnTo>
                  <a:pt x="0" y="532233"/>
                </a:lnTo>
                <a:lnTo>
                  <a:pt x="0" y="0"/>
                </a:lnTo>
                <a:close/>
              </a:path>
            </a:pathLst>
          </a:custGeom>
          <a:blipFill rotWithShape="1">
            <a:blip r:embed="rId4">
              <a:alphaModFix/>
            </a:blip>
            <a:stretch>
              <a:fillRect b="0" l="0" r="0" t="0"/>
            </a:stretch>
          </a:blipFill>
          <a:ln>
            <a:noFill/>
          </a:ln>
        </p:spPr>
      </p:sp>
      <p:sp>
        <p:nvSpPr>
          <p:cNvPr id="196" name="Google Shape;196;p13"/>
          <p:cNvSpPr txBox="1"/>
          <p:nvPr/>
        </p:nvSpPr>
        <p:spPr>
          <a:xfrm>
            <a:off x="9486239" y="2192038"/>
            <a:ext cx="7790589" cy="939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6999" u="none" cap="none" strike="noStrike">
                <a:solidFill>
                  <a:srgbClr val="0B1115"/>
                </a:solidFill>
                <a:latin typeface="Archivo Black"/>
                <a:ea typeface="Archivo Black"/>
                <a:cs typeface="Archivo Black"/>
                <a:sym typeface="Archivo Black"/>
              </a:rPr>
              <a:t>INTRODUCTION</a:t>
            </a:r>
            <a:endParaRPr/>
          </a:p>
        </p:txBody>
      </p:sp>
      <p:sp>
        <p:nvSpPr>
          <p:cNvPr id="197" name="Google Shape;197;p13"/>
          <p:cNvSpPr txBox="1"/>
          <p:nvPr/>
        </p:nvSpPr>
        <p:spPr>
          <a:xfrm>
            <a:off x="13939729" y="553618"/>
            <a:ext cx="861492"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B1115"/>
                </a:solidFill>
                <a:latin typeface="Montserrat"/>
                <a:ea typeface="Montserrat"/>
                <a:cs typeface="Montserrat"/>
                <a:sym typeface="Montserrat"/>
              </a:rPr>
              <a:t>SERVICE</a:t>
            </a:r>
            <a:endParaRPr/>
          </a:p>
        </p:txBody>
      </p:sp>
      <p:sp>
        <p:nvSpPr>
          <p:cNvPr id="198" name="Google Shape;198;p13"/>
          <p:cNvSpPr txBox="1"/>
          <p:nvPr/>
        </p:nvSpPr>
        <p:spPr>
          <a:xfrm>
            <a:off x="16320901" y="553618"/>
            <a:ext cx="975420"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B1115"/>
                </a:solidFill>
                <a:latin typeface="Montserrat"/>
                <a:ea typeface="Montserrat"/>
                <a:cs typeface="Montserrat"/>
                <a:sym typeface="Montserrat"/>
              </a:rPr>
              <a:t>CONTACT</a:t>
            </a:r>
            <a:endParaRPr/>
          </a:p>
        </p:txBody>
      </p:sp>
      <p:sp>
        <p:nvSpPr>
          <p:cNvPr id="199" name="Google Shape;199;p13"/>
          <p:cNvSpPr txBox="1"/>
          <p:nvPr/>
        </p:nvSpPr>
        <p:spPr>
          <a:xfrm>
            <a:off x="11685804" y="553618"/>
            <a:ext cx="720328"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B1115"/>
                </a:solidFill>
                <a:latin typeface="Montserrat"/>
                <a:ea typeface="Montserrat"/>
                <a:cs typeface="Montserrat"/>
                <a:sym typeface="Montserrat"/>
              </a:rPr>
              <a:t>ABOUT</a:t>
            </a:r>
            <a:endParaRPr/>
          </a:p>
        </p:txBody>
      </p:sp>
      <p:sp>
        <p:nvSpPr>
          <p:cNvPr id="200" name="Google Shape;200;p13"/>
          <p:cNvSpPr txBox="1"/>
          <p:nvPr/>
        </p:nvSpPr>
        <p:spPr>
          <a:xfrm>
            <a:off x="9486239" y="553618"/>
            <a:ext cx="624483"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B1115"/>
                </a:solidFill>
                <a:latin typeface="Montserrat"/>
                <a:ea typeface="Montserrat"/>
                <a:cs typeface="Montserrat"/>
                <a:sym typeface="Montserrat"/>
              </a:rPr>
              <a:t>HOME</a:t>
            </a:r>
            <a:endParaRPr/>
          </a:p>
        </p:txBody>
      </p:sp>
      <p:sp>
        <p:nvSpPr>
          <p:cNvPr id="201" name="Google Shape;201;p13"/>
          <p:cNvSpPr txBox="1"/>
          <p:nvPr/>
        </p:nvSpPr>
        <p:spPr>
          <a:xfrm>
            <a:off x="1589658" y="640875"/>
            <a:ext cx="583555"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B1115"/>
                </a:solidFill>
                <a:latin typeface="Montserrat"/>
                <a:ea typeface="Montserrat"/>
                <a:cs typeface="Montserrat"/>
                <a:sym typeface="Montserrat"/>
              </a:rPr>
              <a:t>LOGO</a:t>
            </a:r>
            <a:endParaRPr/>
          </a:p>
        </p:txBody>
      </p:sp>
      <p:sp>
        <p:nvSpPr>
          <p:cNvPr id="202" name="Google Shape;202;p13"/>
          <p:cNvSpPr txBox="1"/>
          <p:nvPr/>
        </p:nvSpPr>
        <p:spPr>
          <a:xfrm>
            <a:off x="9486239" y="3345131"/>
            <a:ext cx="7773000" cy="4802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000000"/>
                </a:solidFill>
                <a:latin typeface="Montserrat"/>
                <a:ea typeface="Montserrat"/>
                <a:cs typeface="Montserrat"/>
                <a:sym typeface="Montserrat"/>
              </a:rPr>
              <a:t>Welcome to a place where stories come alive and dreams take flight.To the world of creative writing, where imagination knows no bounds, and every word holds the power to transport you to new realms.</a:t>
            </a:r>
            <a:endParaRPr/>
          </a:p>
          <a:p>
            <a:pPr indent="0" lvl="0" marL="0" marR="0" rtl="0" algn="l">
              <a:lnSpc>
                <a:spcPct val="100000"/>
              </a:lnSpc>
              <a:spcBef>
                <a:spcPts val="0"/>
              </a:spcBef>
              <a:spcAft>
                <a:spcPts val="0"/>
              </a:spcAft>
              <a:buNone/>
            </a:pPr>
            <a:r>
              <a:t/>
            </a:r>
            <a:endParaRPr b="0" i="0" sz="24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None/>
            </a:pPr>
            <a:r>
              <a:rPr b="0" i="0" lang="en-US" sz="2400" u="none" cap="none" strike="noStrike">
                <a:solidFill>
                  <a:srgbClr val="000000"/>
                </a:solidFill>
                <a:latin typeface="Montserrat"/>
                <a:ea typeface="Montserrat"/>
                <a:cs typeface="Montserrat"/>
                <a:sym typeface="Montserrat"/>
              </a:rPr>
              <a:t>Whether you're an aspiring author, a seasoned novelist, or someone who simply loves to weave tales, this journey promises to be an exhilarating one. Here, we will explore the art of storytelling, delve into the intricacies of character development, and unravel the secrets behind crafting compelling plots.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grpSp>
        <p:nvGrpSpPr>
          <p:cNvPr id="207" name="Google Shape;207;p14"/>
          <p:cNvGrpSpPr/>
          <p:nvPr/>
        </p:nvGrpSpPr>
        <p:grpSpPr>
          <a:xfrm rot="10800000">
            <a:off x="0" y="0"/>
            <a:ext cx="18288000" cy="10431661"/>
            <a:chOff x="0" y="-38100"/>
            <a:chExt cx="4816593" cy="2747433"/>
          </a:xfrm>
        </p:grpSpPr>
        <p:sp>
          <p:nvSpPr>
            <p:cNvPr id="208" name="Google Shape;208;p14"/>
            <p:cNvSpPr/>
            <p:nvPr/>
          </p:nvSpPr>
          <p:spPr>
            <a:xfrm>
              <a:off x="0" y="0"/>
              <a:ext cx="4816592" cy="2709333"/>
            </a:xfrm>
            <a:custGeom>
              <a:rect b="b" l="l" r="r" t="t"/>
              <a:pathLst>
                <a:path extrusionOk="0" h="2709333" w="4816592">
                  <a:moveTo>
                    <a:pt x="0" y="0"/>
                  </a:moveTo>
                  <a:lnTo>
                    <a:pt x="4816592" y="0"/>
                  </a:lnTo>
                  <a:lnTo>
                    <a:pt x="4816592" y="2709333"/>
                  </a:lnTo>
                  <a:lnTo>
                    <a:pt x="0" y="2709333"/>
                  </a:lnTo>
                  <a:close/>
                </a:path>
              </a:pathLst>
            </a:custGeom>
            <a:gradFill>
              <a:gsLst>
                <a:gs pos="0">
                  <a:srgbClr val="085CB0"/>
                </a:gs>
                <a:gs pos="100000">
                  <a:srgbClr val="FFDE59"/>
                </a:gs>
              </a:gsLst>
              <a:lin ang="5400000" scaled="0"/>
            </a:gradFill>
            <a:ln>
              <a:noFill/>
            </a:ln>
          </p:spPr>
        </p:sp>
        <p:sp>
          <p:nvSpPr>
            <p:cNvPr id="209" name="Google Shape;209;p14"/>
            <p:cNvSpPr txBox="1"/>
            <p:nvPr/>
          </p:nvSpPr>
          <p:spPr>
            <a:xfrm>
              <a:off x="0" y="-38100"/>
              <a:ext cx="4816593" cy="274743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10" name="Google Shape;210;p14"/>
          <p:cNvPicPr preferRelativeResize="0"/>
          <p:nvPr/>
        </p:nvPicPr>
        <p:blipFill>
          <a:blip r:embed="rId3">
            <a:alphaModFix/>
          </a:blip>
          <a:stretch>
            <a:fillRect/>
          </a:stretch>
        </p:blipFill>
        <p:spPr>
          <a:xfrm>
            <a:off x="949525" y="3672649"/>
            <a:ext cx="16355738" cy="6165350"/>
          </a:xfrm>
          <a:prstGeom prst="rect">
            <a:avLst/>
          </a:prstGeom>
          <a:noFill/>
          <a:ln>
            <a:noFill/>
          </a:ln>
        </p:spPr>
      </p:pic>
      <p:cxnSp>
        <p:nvCxnSpPr>
          <p:cNvPr id="211" name="Google Shape;211;p14"/>
          <p:cNvCxnSpPr/>
          <p:nvPr/>
        </p:nvCxnSpPr>
        <p:spPr>
          <a:xfrm>
            <a:off x="0" y="1336831"/>
            <a:ext cx="18288000" cy="0"/>
          </a:xfrm>
          <a:prstGeom prst="straightConnector1">
            <a:avLst/>
          </a:prstGeom>
          <a:noFill/>
          <a:ln cap="flat" cmpd="sng" w="28575">
            <a:solidFill>
              <a:srgbClr val="000000"/>
            </a:solidFill>
            <a:prstDash val="solid"/>
            <a:round/>
            <a:headEnd len="sm" w="sm" type="none"/>
            <a:tailEnd len="sm" w="sm" type="none"/>
          </a:ln>
        </p:spPr>
      </p:cxnSp>
      <p:sp>
        <p:nvSpPr>
          <p:cNvPr id="212" name="Google Shape;212;p14"/>
          <p:cNvSpPr/>
          <p:nvPr/>
        </p:nvSpPr>
        <p:spPr>
          <a:xfrm>
            <a:off x="949523" y="527158"/>
            <a:ext cx="476107" cy="532233"/>
          </a:xfrm>
          <a:custGeom>
            <a:rect b="b" l="l" r="r" t="t"/>
            <a:pathLst>
              <a:path extrusionOk="0" h="532233" w="476107">
                <a:moveTo>
                  <a:pt x="0" y="0"/>
                </a:moveTo>
                <a:lnTo>
                  <a:pt x="476107" y="0"/>
                </a:lnTo>
                <a:lnTo>
                  <a:pt x="476107" y="532233"/>
                </a:lnTo>
                <a:lnTo>
                  <a:pt x="0" y="532233"/>
                </a:lnTo>
                <a:lnTo>
                  <a:pt x="0" y="0"/>
                </a:lnTo>
                <a:close/>
              </a:path>
            </a:pathLst>
          </a:custGeom>
          <a:blipFill rotWithShape="1">
            <a:blip r:embed="rId4">
              <a:alphaModFix/>
            </a:blip>
            <a:stretch>
              <a:fillRect b="0" l="0" r="0" t="0"/>
            </a:stretch>
          </a:blipFill>
          <a:ln>
            <a:noFill/>
          </a:ln>
        </p:spPr>
      </p:sp>
      <p:sp>
        <p:nvSpPr>
          <p:cNvPr id="213" name="Google Shape;213;p14"/>
          <p:cNvSpPr txBox="1"/>
          <p:nvPr/>
        </p:nvSpPr>
        <p:spPr>
          <a:xfrm>
            <a:off x="13939729" y="553618"/>
            <a:ext cx="861492"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B1115"/>
                </a:solidFill>
                <a:latin typeface="Montserrat"/>
                <a:ea typeface="Montserrat"/>
                <a:cs typeface="Montserrat"/>
                <a:sym typeface="Montserrat"/>
              </a:rPr>
              <a:t>SERVICE</a:t>
            </a:r>
            <a:endParaRPr/>
          </a:p>
        </p:txBody>
      </p:sp>
      <p:sp>
        <p:nvSpPr>
          <p:cNvPr id="214" name="Google Shape;214;p14"/>
          <p:cNvSpPr txBox="1"/>
          <p:nvPr/>
        </p:nvSpPr>
        <p:spPr>
          <a:xfrm>
            <a:off x="16320901" y="553618"/>
            <a:ext cx="975420"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B1115"/>
                </a:solidFill>
                <a:latin typeface="Montserrat"/>
                <a:ea typeface="Montserrat"/>
                <a:cs typeface="Montserrat"/>
                <a:sym typeface="Montserrat"/>
              </a:rPr>
              <a:t>CONTACT</a:t>
            </a:r>
            <a:endParaRPr/>
          </a:p>
        </p:txBody>
      </p:sp>
      <p:sp>
        <p:nvSpPr>
          <p:cNvPr id="215" name="Google Shape;215;p14"/>
          <p:cNvSpPr txBox="1"/>
          <p:nvPr/>
        </p:nvSpPr>
        <p:spPr>
          <a:xfrm>
            <a:off x="11685804" y="553618"/>
            <a:ext cx="720328"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B1115"/>
                </a:solidFill>
                <a:latin typeface="Montserrat"/>
                <a:ea typeface="Montserrat"/>
                <a:cs typeface="Montserrat"/>
                <a:sym typeface="Montserrat"/>
              </a:rPr>
              <a:t>ABOUT</a:t>
            </a:r>
            <a:endParaRPr/>
          </a:p>
        </p:txBody>
      </p:sp>
      <p:sp>
        <p:nvSpPr>
          <p:cNvPr id="216" name="Google Shape;216;p14"/>
          <p:cNvSpPr txBox="1"/>
          <p:nvPr/>
        </p:nvSpPr>
        <p:spPr>
          <a:xfrm>
            <a:off x="9486239" y="553618"/>
            <a:ext cx="624483"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B1115"/>
                </a:solidFill>
                <a:latin typeface="Montserrat"/>
                <a:ea typeface="Montserrat"/>
                <a:cs typeface="Montserrat"/>
                <a:sym typeface="Montserrat"/>
              </a:rPr>
              <a:t>HOME</a:t>
            </a:r>
            <a:endParaRPr/>
          </a:p>
        </p:txBody>
      </p:sp>
      <p:sp>
        <p:nvSpPr>
          <p:cNvPr id="217" name="Google Shape;217;p14"/>
          <p:cNvSpPr txBox="1"/>
          <p:nvPr/>
        </p:nvSpPr>
        <p:spPr>
          <a:xfrm>
            <a:off x="1589658" y="640875"/>
            <a:ext cx="583555"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B1115"/>
                </a:solidFill>
                <a:latin typeface="Montserrat"/>
                <a:ea typeface="Montserrat"/>
                <a:cs typeface="Montserrat"/>
                <a:sym typeface="Montserrat"/>
              </a:rPr>
              <a:t>LOGO</a:t>
            </a:r>
            <a:endParaRPr/>
          </a:p>
        </p:txBody>
      </p:sp>
      <p:sp>
        <p:nvSpPr>
          <p:cNvPr id="218" name="Google Shape;218;p14"/>
          <p:cNvSpPr txBox="1"/>
          <p:nvPr/>
        </p:nvSpPr>
        <p:spPr>
          <a:xfrm>
            <a:off x="949523" y="1827369"/>
            <a:ext cx="15557400" cy="1077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6999" u="none" cap="none" strike="noStrike">
                <a:solidFill>
                  <a:srgbClr val="0B1115"/>
                </a:solidFill>
                <a:latin typeface="Archivo Black"/>
                <a:ea typeface="Archivo Black"/>
                <a:cs typeface="Archivo Black"/>
                <a:sym typeface="Archivo Black"/>
              </a:rPr>
              <a:t>WELCOME TO PRESENTATION</a:t>
            </a:r>
            <a:endParaRPr/>
          </a:p>
        </p:txBody>
      </p:sp>
      <p:sp>
        <p:nvSpPr>
          <p:cNvPr id="219" name="Google Shape;219;p14"/>
          <p:cNvSpPr txBox="1"/>
          <p:nvPr/>
        </p:nvSpPr>
        <p:spPr>
          <a:xfrm>
            <a:off x="949523" y="2881468"/>
            <a:ext cx="15557326" cy="3962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Montserrat"/>
                <a:ea typeface="Montserrat"/>
                <a:cs typeface="Montserrat"/>
                <a:sym typeface="Montserrat"/>
              </a:rPr>
              <a:t>I'm Rain, and I'll be sharing with you my beautiful ideas. Follow me at @reallygreatsite to learn more.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grpSp>
        <p:nvGrpSpPr>
          <p:cNvPr id="224" name="Google Shape;224;p15"/>
          <p:cNvGrpSpPr/>
          <p:nvPr/>
        </p:nvGrpSpPr>
        <p:grpSpPr>
          <a:xfrm rot="10800000">
            <a:off x="-122" y="-66"/>
            <a:ext cx="18288122" cy="10287066"/>
            <a:chOff x="0" y="0"/>
            <a:chExt cx="4816593" cy="2709333"/>
          </a:xfrm>
        </p:grpSpPr>
        <p:sp>
          <p:nvSpPr>
            <p:cNvPr id="225" name="Google Shape;225;p15"/>
            <p:cNvSpPr/>
            <p:nvPr/>
          </p:nvSpPr>
          <p:spPr>
            <a:xfrm>
              <a:off x="0" y="0"/>
              <a:ext cx="4816592" cy="2709333"/>
            </a:xfrm>
            <a:custGeom>
              <a:rect b="b" l="l" r="r" t="t"/>
              <a:pathLst>
                <a:path extrusionOk="0" h="2709333" w="4816592">
                  <a:moveTo>
                    <a:pt x="0" y="0"/>
                  </a:moveTo>
                  <a:lnTo>
                    <a:pt x="4816592" y="0"/>
                  </a:lnTo>
                  <a:lnTo>
                    <a:pt x="4816592" y="2709333"/>
                  </a:lnTo>
                  <a:lnTo>
                    <a:pt x="0" y="2709333"/>
                  </a:lnTo>
                  <a:close/>
                </a:path>
              </a:pathLst>
            </a:custGeom>
            <a:gradFill>
              <a:gsLst>
                <a:gs pos="0">
                  <a:srgbClr val="085CB0"/>
                </a:gs>
                <a:gs pos="100000">
                  <a:srgbClr val="FFDE59"/>
                </a:gs>
              </a:gsLst>
              <a:lin ang="5400000" scaled="0"/>
            </a:gradFill>
            <a:ln>
              <a:noFill/>
            </a:ln>
          </p:spPr>
        </p:sp>
        <p:sp>
          <p:nvSpPr>
            <p:cNvPr id="226" name="Google Shape;226;p15"/>
            <p:cNvSpPr txBox="1"/>
            <p:nvPr/>
          </p:nvSpPr>
          <p:spPr>
            <a:xfrm>
              <a:off x="0" y="123825"/>
              <a:ext cx="4816593" cy="2585508"/>
            </a:xfrm>
            <a:prstGeom prst="rect">
              <a:avLst/>
            </a:prstGeom>
            <a:noFill/>
            <a:ln>
              <a:noFill/>
            </a:ln>
          </p:spPr>
          <p:txBody>
            <a:bodyPr anchorCtr="0" anchor="ctr" bIns="50800" lIns="50800" spcFirstLastPara="1" rIns="50800" wrap="square" tIns="50800">
              <a:noAutofit/>
            </a:bodyPr>
            <a:lstStyle/>
            <a:p>
              <a:pPr indent="0" lvl="0" marL="0" marR="0" rtl="0" algn="l">
                <a:lnSpc>
                  <a:spcPct val="3888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27" name="Google Shape;227;p15"/>
          <p:cNvPicPr preferRelativeResize="0"/>
          <p:nvPr/>
        </p:nvPicPr>
        <p:blipFill>
          <a:blip r:embed="rId3">
            <a:alphaModFix/>
          </a:blip>
          <a:stretch>
            <a:fillRect/>
          </a:stretch>
        </p:blipFill>
        <p:spPr>
          <a:xfrm>
            <a:off x="9798475" y="4313575"/>
            <a:ext cx="6911816" cy="4404550"/>
          </a:xfrm>
          <a:prstGeom prst="rect">
            <a:avLst/>
          </a:prstGeom>
          <a:noFill/>
          <a:ln>
            <a:noFill/>
          </a:ln>
        </p:spPr>
      </p:pic>
      <p:cxnSp>
        <p:nvCxnSpPr>
          <p:cNvPr id="228" name="Google Shape;228;p15"/>
          <p:cNvCxnSpPr/>
          <p:nvPr/>
        </p:nvCxnSpPr>
        <p:spPr>
          <a:xfrm>
            <a:off x="0" y="1336831"/>
            <a:ext cx="18288000" cy="0"/>
          </a:xfrm>
          <a:prstGeom prst="straightConnector1">
            <a:avLst/>
          </a:prstGeom>
          <a:noFill/>
          <a:ln cap="flat" cmpd="sng" w="28575">
            <a:solidFill>
              <a:srgbClr val="000000"/>
            </a:solidFill>
            <a:prstDash val="solid"/>
            <a:round/>
            <a:headEnd len="sm" w="sm" type="none"/>
            <a:tailEnd len="sm" w="sm" type="none"/>
          </a:ln>
        </p:spPr>
      </p:cxnSp>
      <p:sp>
        <p:nvSpPr>
          <p:cNvPr id="229" name="Google Shape;229;p15"/>
          <p:cNvSpPr/>
          <p:nvPr/>
        </p:nvSpPr>
        <p:spPr>
          <a:xfrm>
            <a:off x="949523" y="527158"/>
            <a:ext cx="476107" cy="532233"/>
          </a:xfrm>
          <a:custGeom>
            <a:rect b="b" l="l" r="r" t="t"/>
            <a:pathLst>
              <a:path extrusionOk="0" h="532233" w="476107">
                <a:moveTo>
                  <a:pt x="0" y="0"/>
                </a:moveTo>
                <a:lnTo>
                  <a:pt x="476107" y="0"/>
                </a:lnTo>
                <a:lnTo>
                  <a:pt x="476107" y="532233"/>
                </a:lnTo>
                <a:lnTo>
                  <a:pt x="0" y="532233"/>
                </a:lnTo>
                <a:lnTo>
                  <a:pt x="0" y="0"/>
                </a:lnTo>
                <a:close/>
              </a:path>
            </a:pathLst>
          </a:custGeom>
          <a:blipFill rotWithShape="1">
            <a:blip r:embed="rId4">
              <a:alphaModFix/>
            </a:blip>
            <a:stretch>
              <a:fillRect b="0" l="0" r="0" t="0"/>
            </a:stretch>
          </a:blipFill>
          <a:ln>
            <a:noFill/>
          </a:ln>
        </p:spPr>
      </p:sp>
      <p:sp>
        <p:nvSpPr>
          <p:cNvPr id="230" name="Google Shape;230;p15"/>
          <p:cNvSpPr txBox="1"/>
          <p:nvPr/>
        </p:nvSpPr>
        <p:spPr>
          <a:xfrm>
            <a:off x="4046862" y="7357076"/>
            <a:ext cx="4584125" cy="4667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000" u="none" cap="none" strike="noStrike">
                <a:solidFill>
                  <a:srgbClr val="000000"/>
                </a:solidFill>
                <a:latin typeface="Archivo Black"/>
                <a:ea typeface="Archivo Black"/>
                <a:cs typeface="Archivo Black"/>
                <a:sym typeface="Archivo Black"/>
              </a:rPr>
              <a:t>WHAT WE DO? </a:t>
            </a:r>
            <a:endParaRPr/>
          </a:p>
        </p:txBody>
      </p:sp>
      <p:sp>
        <p:nvSpPr>
          <p:cNvPr id="231" name="Google Shape;231;p15"/>
          <p:cNvSpPr txBox="1"/>
          <p:nvPr/>
        </p:nvSpPr>
        <p:spPr>
          <a:xfrm>
            <a:off x="4046862" y="4438931"/>
            <a:ext cx="4584125" cy="4667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000" u="none" cap="none" strike="noStrike">
                <a:solidFill>
                  <a:srgbClr val="000000"/>
                </a:solidFill>
                <a:latin typeface="Archivo Black"/>
                <a:ea typeface="Archivo Black"/>
                <a:cs typeface="Archivo Black"/>
                <a:sym typeface="Archivo Black"/>
              </a:rPr>
              <a:t>WHO WE ARE?</a:t>
            </a:r>
            <a:endParaRPr/>
          </a:p>
        </p:txBody>
      </p:sp>
      <p:sp>
        <p:nvSpPr>
          <p:cNvPr id="232" name="Google Shape;232;p15"/>
          <p:cNvSpPr txBox="1"/>
          <p:nvPr/>
        </p:nvSpPr>
        <p:spPr>
          <a:xfrm>
            <a:off x="949523" y="2419716"/>
            <a:ext cx="12299825" cy="939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6999" u="none" cap="none" strike="noStrike">
                <a:solidFill>
                  <a:srgbClr val="0B1115"/>
                </a:solidFill>
                <a:latin typeface="Archivo Black"/>
                <a:ea typeface="Archivo Black"/>
                <a:cs typeface="Archivo Black"/>
                <a:sym typeface="Archivo Black"/>
              </a:rPr>
              <a:t>RESEARCH OBJECTIVES</a:t>
            </a:r>
            <a:endParaRPr/>
          </a:p>
        </p:txBody>
      </p:sp>
      <p:grpSp>
        <p:nvGrpSpPr>
          <p:cNvPr id="233" name="Google Shape;233;p15"/>
          <p:cNvGrpSpPr/>
          <p:nvPr/>
        </p:nvGrpSpPr>
        <p:grpSpPr>
          <a:xfrm>
            <a:off x="949523" y="4002946"/>
            <a:ext cx="2396738" cy="2396738"/>
            <a:chOff x="0" y="0"/>
            <a:chExt cx="812800" cy="812800"/>
          </a:xfrm>
        </p:grpSpPr>
        <p:sp>
          <p:nvSpPr>
            <p:cNvPr id="234" name="Google Shape;234;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0C22B"/>
            </a:solidFill>
            <a:ln cap="sq" cmpd="sng" w="4762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15"/>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6" name="Google Shape;236;p15"/>
          <p:cNvGrpSpPr/>
          <p:nvPr/>
        </p:nvGrpSpPr>
        <p:grpSpPr>
          <a:xfrm>
            <a:off x="949523" y="6861562"/>
            <a:ext cx="2396738" cy="2396738"/>
            <a:chOff x="0" y="0"/>
            <a:chExt cx="812800" cy="812800"/>
          </a:xfrm>
        </p:grpSpPr>
        <p:sp>
          <p:nvSpPr>
            <p:cNvPr id="237" name="Google Shape;237;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0C22B"/>
            </a:solidFill>
            <a:ln cap="sq" cmpd="sng" w="4762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15"/>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39" name="Google Shape;239;p15"/>
          <p:cNvSpPr txBox="1"/>
          <p:nvPr/>
        </p:nvSpPr>
        <p:spPr>
          <a:xfrm>
            <a:off x="13939729" y="553618"/>
            <a:ext cx="861492"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B1115"/>
                </a:solidFill>
                <a:latin typeface="Montserrat"/>
                <a:ea typeface="Montserrat"/>
                <a:cs typeface="Montserrat"/>
                <a:sym typeface="Montserrat"/>
              </a:rPr>
              <a:t>SERVICE</a:t>
            </a:r>
            <a:endParaRPr/>
          </a:p>
        </p:txBody>
      </p:sp>
      <p:sp>
        <p:nvSpPr>
          <p:cNvPr id="240" name="Google Shape;240;p15"/>
          <p:cNvSpPr txBox="1"/>
          <p:nvPr/>
        </p:nvSpPr>
        <p:spPr>
          <a:xfrm>
            <a:off x="16320901" y="553618"/>
            <a:ext cx="975420"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B1115"/>
                </a:solidFill>
                <a:latin typeface="Montserrat"/>
                <a:ea typeface="Montserrat"/>
                <a:cs typeface="Montserrat"/>
                <a:sym typeface="Montserrat"/>
              </a:rPr>
              <a:t>CONTACT</a:t>
            </a:r>
            <a:endParaRPr/>
          </a:p>
        </p:txBody>
      </p:sp>
      <p:sp>
        <p:nvSpPr>
          <p:cNvPr id="241" name="Google Shape;241;p15"/>
          <p:cNvSpPr txBox="1"/>
          <p:nvPr/>
        </p:nvSpPr>
        <p:spPr>
          <a:xfrm>
            <a:off x="11685804" y="553618"/>
            <a:ext cx="720328"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B1115"/>
                </a:solidFill>
                <a:latin typeface="Montserrat"/>
                <a:ea typeface="Montserrat"/>
                <a:cs typeface="Montserrat"/>
                <a:sym typeface="Montserrat"/>
              </a:rPr>
              <a:t>ABOUT</a:t>
            </a:r>
            <a:endParaRPr/>
          </a:p>
        </p:txBody>
      </p:sp>
      <p:sp>
        <p:nvSpPr>
          <p:cNvPr id="242" name="Google Shape;242;p15"/>
          <p:cNvSpPr txBox="1"/>
          <p:nvPr/>
        </p:nvSpPr>
        <p:spPr>
          <a:xfrm>
            <a:off x="9486239" y="553618"/>
            <a:ext cx="624483"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B1115"/>
                </a:solidFill>
                <a:latin typeface="Montserrat"/>
                <a:ea typeface="Montserrat"/>
                <a:cs typeface="Montserrat"/>
                <a:sym typeface="Montserrat"/>
              </a:rPr>
              <a:t>HOME</a:t>
            </a:r>
            <a:endParaRPr/>
          </a:p>
        </p:txBody>
      </p:sp>
      <p:sp>
        <p:nvSpPr>
          <p:cNvPr id="243" name="Google Shape;243;p15"/>
          <p:cNvSpPr txBox="1"/>
          <p:nvPr/>
        </p:nvSpPr>
        <p:spPr>
          <a:xfrm>
            <a:off x="1589658" y="640875"/>
            <a:ext cx="583555"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B1115"/>
                </a:solidFill>
                <a:latin typeface="Montserrat"/>
                <a:ea typeface="Montserrat"/>
                <a:cs typeface="Montserrat"/>
                <a:sym typeface="Montserrat"/>
              </a:rPr>
              <a:t>LOGO</a:t>
            </a:r>
            <a:endParaRPr/>
          </a:p>
        </p:txBody>
      </p:sp>
      <p:sp>
        <p:nvSpPr>
          <p:cNvPr id="244" name="Google Shape;244;p15"/>
          <p:cNvSpPr txBox="1"/>
          <p:nvPr/>
        </p:nvSpPr>
        <p:spPr>
          <a:xfrm>
            <a:off x="4046862" y="5023204"/>
            <a:ext cx="3878700" cy="738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000000"/>
                </a:solidFill>
                <a:latin typeface="Montserrat"/>
                <a:ea typeface="Montserrat"/>
                <a:cs typeface="Montserrat"/>
                <a:sym typeface="Montserrat"/>
              </a:rPr>
              <a:t>Briefly elaborate on what you want to discuss. </a:t>
            </a:r>
            <a:endParaRPr/>
          </a:p>
        </p:txBody>
      </p:sp>
      <p:sp>
        <p:nvSpPr>
          <p:cNvPr id="245" name="Google Shape;245;p15"/>
          <p:cNvSpPr txBox="1"/>
          <p:nvPr/>
        </p:nvSpPr>
        <p:spPr>
          <a:xfrm>
            <a:off x="4046862" y="7937921"/>
            <a:ext cx="4221900" cy="738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000000"/>
                </a:solidFill>
                <a:latin typeface="Montserrat"/>
                <a:ea typeface="Montserrat"/>
                <a:cs typeface="Montserrat"/>
                <a:sym typeface="Montserrat"/>
              </a:rPr>
              <a:t>Briefly elaborate on what you want to discuss. </a:t>
            </a:r>
            <a:endParaRPr/>
          </a:p>
        </p:txBody>
      </p:sp>
      <p:pic>
        <p:nvPicPr>
          <p:cNvPr id="246" name="Google Shape;246;p15"/>
          <p:cNvPicPr preferRelativeResize="0"/>
          <p:nvPr/>
        </p:nvPicPr>
        <p:blipFill>
          <a:blip r:embed="rId5">
            <a:alphaModFix/>
          </a:blip>
          <a:stretch>
            <a:fillRect/>
          </a:stretch>
        </p:blipFill>
        <p:spPr>
          <a:xfrm>
            <a:off x="1476771" y="4398538"/>
            <a:ext cx="1478775" cy="1424006"/>
          </a:xfrm>
          <a:prstGeom prst="rect">
            <a:avLst/>
          </a:prstGeom>
          <a:noFill/>
          <a:ln>
            <a:noFill/>
          </a:ln>
        </p:spPr>
      </p:pic>
      <p:pic>
        <p:nvPicPr>
          <p:cNvPr id="247" name="Google Shape;247;p15"/>
          <p:cNvPicPr preferRelativeResize="0"/>
          <p:nvPr/>
        </p:nvPicPr>
        <p:blipFill>
          <a:blip r:embed="rId6">
            <a:alphaModFix/>
          </a:blip>
          <a:stretch>
            <a:fillRect/>
          </a:stretch>
        </p:blipFill>
        <p:spPr>
          <a:xfrm>
            <a:off x="1400575" y="7257914"/>
            <a:ext cx="1478775" cy="160399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grpSp>
        <p:nvGrpSpPr>
          <p:cNvPr id="252" name="Google Shape;252;p16"/>
          <p:cNvGrpSpPr/>
          <p:nvPr/>
        </p:nvGrpSpPr>
        <p:grpSpPr>
          <a:xfrm rot="10800000">
            <a:off x="-122" y="-66"/>
            <a:ext cx="18288122" cy="10287066"/>
            <a:chOff x="0" y="0"/>
            <a:chExt cx="4816593" cy="2709333"/>
          </a:xfrm>
        </p:grpSpPr>
        <p:sp>
          <p:nvSpPr>
            <p:cNvPr id="253" name="Google Shape;253;p16"/>
            <p:cNvSpPr/>
            <p:nvPr/>
          </p:nvSpPr>
          <p:spPr>
            <a:xfrm>
              <a:off x="0" y="0"/>
              <a:ext cx="4816592" cy="2709333"/>
            </a:xfrm>
            <a:custGeom>
              <a:rect b="b" l="l" r="r" t="t"/>
              <a:pathLst>
                <a:path extrusionOk="0" h="2709333" w="4816592">
                  <a:moveTo>
                    <a:pt x="0" y="0"/>
                  </a:moveTo>
                  <a:lnTo>
                    <a:pt x="4816592" y="0"/>
                  </a:lnTo>
                  <a:lnTo>
                    <a:pt x="4816592" y="2709333"/>
                  </a:lnTo>
                  <a:lnTo>
                    <a:pt x="0" y="2709333"/>
                  </a:lnTo>
                  <a:close/>
                </a:path>
              </a:pathLst>
            </a:custGeom>
            <a:gradFill>
              <a:gsLst>
                <a:gs pos="0">
                  <a:srgbClr val="085CB0"/>
                </a:gs>
                <a:gs pos="100000">
                  <a:srgbClr val="FFDE59"/>
                </a:gs>
              </a:gsLst>
              <a:lin ang="5400000" scaled="0"/>
            </a:gradFill>
            <a:ln>
              <a:noFill/>
            </a:ln>
          </p:spPr>
        </p:sp>
        <p:sp>
          <p:nvSpPr>
            <p:cNvPr id="254" name="Google Shape;254;p16"/>
            <p:cNvSpPr txBox="1"/>
            <p:nvPr/>
          </p:nvSpPr>
          <p:spPr>
            <a:xfrm>
              <a:off x="0" y="123825"/>
              <a:ext cx="4816593" cy="2585508"/>
            </a:xfrm>
            <a:prstGeom prst="rect">
              <a:avLst/>
            </a:prstGeom>
            <a:noFill/>
            <a:ln>
              <a:noFill/>
            </a:ln>
          </p:spPr>
          <p:txBody>
            <a:bodyPr anchorCtr="0" anchor="ctr" bIns="50800" lIns="50800" spcFirstLastPara="1" rIns="50800" wrap="square" tIns="50800">
              <a:noAutofit/>
            </a:bodyPr>
            <a:lstStyle/>
            <a:p>
              <a:pPr indent="0" lvl="0" marL="0" marR="0" rtl="0" algn="l">
                <a:lnSpc>
                  <a:spcPct val="3888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55" name="Google Shape;255;p16"/>
          <p:cNvPicPr preferRelativeResize="0"/>
          <p:nvPr/>
        </p:nvPicPr>
        <p:blipFill>
          <a:blip r:embed="rId3">
            <a:alphaModFix/>
          </a:blip>
          <a:stretch>
            <a:fillRect/>
          </a:stretch>
        </p:blipFill>
        <p:spPr>
          <a:xfrm>
            <a:off x="16989349" y="1853326"/>
            <a:ext cx="6016050" cy="9437746"/>
          </a:xfrm>
          <a:prstGeom prst="rect">
            <a:avLst/>
          </a:prstGeom>
          <a:noFill/>
          <a:ln>
            <a:noFill/>
          </a:ln>
        </p:spPr>
      </p:pic>
      <p:pic>
        <p:nvPicPr>
          <p:cNvPr id="256" name="Google Shape;256;p16"/>
          <p:cNvPicPr preferRelativeResize="0"/>
          <p:nvPr/>
        </p:nvPicPr>
        <p:blipFill>
          <a:blip r:embed="rId4">
            <a:alphaModFix/>
          </a:blip>
          <a:stretch>
            <a:fillRect/>
          </a:stretch>
        </p:blipFill>
        <p:spPr>
          <a:xfrm>
            <a:off x="-5283650" y="990265"/>
            <a:ext cx="6753725" cy="4309460"/>
          </a:xfrm>
          <a:prstGeom prst="rect">
            <a:avLst/>
          </a:prstGeom>
          <a:noFill/>
          <a:ln>
            <a:noFill/>
          </a:ln>
        </p:spPr>
      </p:pic>
      <p:cxnSp>
        <p:nvCxnSpPr>
          <p:cNvPr id="257" name="Google Shape;257;p16"/>
          <p:cNvCxnSpPr/>
          <p:nvPr/>
        </p:nvCxnSpPr>
        <p:spPr>
          <a:xfrm>
            <a:off x="0" y="1336831"/>
            <a:ext cx="18288000" cy="0"/>
          </a:xfrm>
          <a:prstGeom prst="straightConnector1">
            <a:avLst/>
          </a:prstGeom>
          <a:noFill/>
          <a:ln cap="flat" cmpd="sng" w="28575">
            <a:solidFill>
              <a:srgbClr val="000000"/>
            </a:solidFill>
            <a:prstDash val="solid"/>
            <a:round/>
            <a:headEnd len="sm" w="sm" type="none"/>
            <a:tailEnd len="sm" w="sm" type="none"/>
          </a:ln>
        </p:spPr>
      </p:cxnSp>
      <p:sp>
        <p:nvSpPr>
          <p:cNvPr id="258" name="Google Shape;258;p16"/>
          <p:cNvSpPr/>
          <p:nvPr/>
        </p:nvSpPr>
        <p:spPr>
          <a:xfrm>
            <a:off x="949523" y="527158"/>
            <a:ext cx="476107" cy="532233"/>
          </a:xfrm>
          <a:custGeom>
            <a:rect b="b" l="l" r="r" t="t"/>
            <a:pathLst>
              <a:path extrusionOk="0" h="532233" w="476107">
                <a:moveTo>
                  <a:pt x="0" y="0"/>
                </a:moveTo>
                <a:lnTo>
                  <a:pt x="476107" y="0"/>
                </a:lnTo>
                <a:lnTo>
                  <a:pt x="476107" y="532233"/>
                </a:lnTo>
                <a:lnTo>
                  <a:pt x="0" y="532233"/>
                </a:lnTo>
                <a:lnTo>
                  <a:pt x="0" y="0"/>
                </a:lnTo>
                <a:close/>
              </a:path>
            </a:pathLst>
          </a:custGeom>
          <a:blipFill rotWithShape="1">
            <a:blip r:embed="rId5">
              <a:alphaModFix/>
            </a:blip>
            <a:stretch>
              <a:fillRect b="0" l="0" r="0" t="0"/>
            </a:stretch>
          </a:blipFill>
          <a:ln>
            <a:noFill/>
          </a:ln>
        </p:spPr>
      </p:sp>
      <p:grpSp>
        <p:nvGrpSpPr>
          <p:cNvPr id="259" name="Google Shape;259;p16"/>
          <p:cNvGrpSpPr/>
          <p:nvPr/>
        </p:nvGrpSpPr>
        <p:grpSpPr>
          <a:xfrm>
            <a:off x="2027550" y="1625558"/>
            <a:ext cx="6751967" cy="8324154"/>
            <a:chOff x="0" y="-38100"/>
            <a:chExt cx="1778296" cy="2192370"/>
          </a:xfrm>
        </p:grpSpPr>
        <p:sp>
          <p:nvSpPr>
            <p:cNvPr id="260" name="Google Shape;260;p16"/>
            <p:cNvSpPr/>
            <p:nvPr/>
          </p:nvSpPr>
          <p:spPr>
            <a:xfrm>
              <a:off x="0" y="0"/>
              <a:ext cx="1778296" cy="2154270"/>
            </a:xfrm>
            <a:custGeom>
              <a:rect b="b" l="l" r="r" t="t"/>
              <a:pathLst>
                <a:path extrusionOk="0" h="2154270" w="1778296">
                  <a:moveTo>
                    <a:pt x="114662" y="0"/>
                  </a:moveTo>
                  <a:lnTo>
                    <a:pt x="1663634" y="0"/>
                  </a:lnTo>
                  <a:cubicBezTo>
                    <a:pt x="1694044" y="0"/>
                    <a:pt x="1723209" y="12080"/>
                    <a:pt x="1744712" y="33584"/>
                  </a:cubicBezTo>
                  <a:cubicBezTo>
                    <a:pt x="1766215" y="55087"/>
                    <a:pt x="1778296" y="84252"/>
                    <a:pt x="1778296" y="114662"/>
                  </a:cubicBezTo>
                  <a:lnTo>
                    <a:pt x="1778296" y="2039608"/>
                  </a:lnTo>
                  <a:cubicBezTo>
                    <a:pt x="1778296" y="2070018"/>
                    <a:pt x="1766215" y="2099183"/>
                    <a:pt x="1744712" y="2120686"/>
                  </a:cubicBezTo>
                  <a:cubicBezTo>
                    <a:pt x="1723209" y="2142189"/>
                    <a:pt x="1694044" y="2154270"/>
                    <a:pt x="1663634" y="2154270"/>
                  </a:cubicBezTo>
                  <a:lnTo>
                    <a:pt x="114662" y="2154270"/>
                  </a:lnTo>
                  <a:cubicBezTo>
                    <a:pt x="84252" y="2154270"/>
                    <a:pt x="55087" y="2142189"/>
                    <a:pt x="33584" y="2120686"/>
                  </a:cubicBezTo>
                  <a:cubicBezTo>
                    <a:pt x="12080" y="2099183"/>
                    <a:pt x="0" y="2070018"/>
                    <a:pt x="0" y="2039608"/>
                  </a:cubicBezTo>
                  <a:lnTo>
                    <a:pt x="0" y="114662"/>
                  </a:lnTo>
                  <a:cubicBezTo>
                    <a:pt x="0" y="84252"/>
                    <a:pt x="12080" y="55087"/>
                    <a:pt x="33584" y="33584"/>
                  </a:cubicBezTo>
                  <a:cubicBezTo>
                    <a:pt x="55087" y="12080"/>
                    <a:pt x="84252" y="0"/>
                    <a:pt x="114662" y="0"/>
                  </a:cubicBezTo>
                  <a:close/>
                </a:path>
              </a:pathLst>
            </a:custGeom>
            <a:gradFill>
              <a:gsLst>
                <a:gs pos="0">
                  <a:srgbClr val="FAC810"/>
                </a:gs>
                <a:gs pos="100000">
                  <a:srgbClr val="0E987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16"/>
            <p:cNvSpPr txBox="1"/>
            <p:nvPr/>
          </p:nvSpPr>
          <p:spPr>
            <a:xfrm>
              <a:off x="0" y="-38100"/>
              <a:ext cx="1778296" cy="219237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2" name="Google Shape;262;p16"/>
          <p:cNvGrpSpPr/>
          <p:nvPr/>
        </p:nvGrpSpPr>
        <p:grpSpPr>
          <a:xfrm rot="10800000">
            <a:off x="9508483" y="1770219"/>
            <a:ext cx="6751967" cy="8324154"/>
            <a:chOff x="0" y="-38100"/>
            <a:chExt cx="1778296" cy="2192370"/>
          </a:xfrm>
        </p:grpSpPr>
        <p:sp>
          <p:nvSpPr>
            <p:cNvPr id="263" name="Google Shape;263;p16"/>
            <p:cNvSpPr/>
            <p:nvPr/>
          </p:nvSpPr>
          <p:spPr>
            <a:xfrm>
              <a:off x="0" y="0"/>
              <a:ext cx="1778296" cy="2154270"/>
            </a:xfrm>
            <a:custGeom>
              <a:rect b="b" l="l" r="r" t="t"/>
              <a:pathLst>
                <a:path extrusionOk="0" h="2154270" w="1778296">
                  <a:moveTo>
                    <a:pt x="114662" y="0"/>
                  </a:moveTo>
                  <a:lnTo>
                    <a:pt x="1663634" y="0"/>
                  </a:lnTo>
                  <a:cubicBezTo>
                    <a:pt x="1694044" y="0"/>
                    <a:pt x="1723209" y="12080"/>
                    <a:pt x="1744712" y="33584"/>
                  </a:cubicBezTo>
                  <a:cubicBezTo>
                    <a:pt x="1766215" y="55087"/>
                    <a:pt x="1778296" y="84252"/>
                    <a:pt x="1778296" y="114662"/>
                  </a:cubicBezTo>
                  <a:lnTo>
                    <a:pt x="1778296" y="2039608"/>
                  </a:lnTo>
                  <a:cubicBezTo>
                    <a:pt x="1778296" y="2070018"/>
                    <a:pt x="1766215" y="2099183"/>
                    <a:pt x="1744712" y="2120686"/>
                  </a:cubicBezTo>
                  <a:cubicBezTo>
                    <a:pt x="1723209" y="2142189"/>
                    <a:pt x="1694044" y="2154270"/>
                    <a:pt x="1663634" y="2154270"/>
                  </a:cubicBezTo>
                  <a:lnTo>
                    <a:pt x="114662" y="2154270"/>
                  </a:lnTo>
                  <a:cubicBezTo>
                    <a:pt x="84252" y="2154270"/>
                    <a:pt x="55087" y="2142189"/>
                    <a:pt x="33584" y="2120686"/>
                  </a:cubicBezTo>
                  <a:cubicBezTo>
                    <a:pt x="12080" y="2099183"/>
                    <a:pt x="0" y="2070018"/>
                    <a:pt x="0" y="2039608"/>
                  </a:cubicBezTo>
                  <a:lnTo>
                    <a:pt x="0" y="114662"/>
                  </a:lnTo>
                  <a:cubicBezTo>
                    <a:pt x="0" y="84252"/>
                    <a:pt x="12080" y="55087"/>
                    <a:pt x="33584" y="33584"/>
                  </a:cubicBezTo>
                  <a:cubicBezTo>
                    <a:pt x="55087" y="12080"/>
                    <a:pt x="84252" y="0"/>
                    <a:pt x="114662" y="0"/>
                  </a:cubicBezTo>
                  <a:close/>
                </a:path>
              </a:pathLst>
            </a:custGeom>
            <a:gradFill>
              <a:gsLst>
                <a:gs pos="0">
                  <a:srgbClr val="FAC810"/>
                </a:gs>
                <a:gs pos="100000">
                  <a:srgbClr val="0E9873"/>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16"/>
            <p:cNvSpPr txBox="1"/>
            <p:nvPr/>
          </p:nvSpPr>
          <p:spPr>
            <a:xfrm>
              <a:off x="0" y="-38100"/>
              <a:ext cx="1778296" cy="219237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5" name="Google Shape;265;p16"/>
          <p:cNvGrpSpPr/>
          <p:nvPr/>
        </p:nvGrpSpPr>
        <p:grpSpPr>
          <a:xfrm>
            <a:off x="2395529" y="1967758"/>
            <a:ext cx="6016009" cy="7639754"/>
            <a:chOff x="0" y="-38100"/>
            <a:chExt cx="1584463" cy="2012116"/>
          </a:xfrm>
        </p:grpSpPr>
        <p:sp>
          <p:nvSpPr>
            <p:cNvPr id="266" name="Google Shape;266;p16"/>
            <p:cNvSpPr/>
            <p:nvPr/>
          </p:nvSpPr>
          <p:spPr>
            <a:xfrm>
              <a:off x="0" y="0"/>
              <a:ext cx="1584463" cy="1974016"/>
            </a:xfrm>
            <a:custGeom>
              <a:rect b="b" l="l" r="r" t="t"/>
              <a:pathLst>
                <a:path extrusionOk="0" h="1974016" w="1584463">
                  <a:moveTo>
                    <a:pt x="128689" y="0"/>
                  </a:moveTo>
                  <a:lnTo>
                    <a:pt x="1455775" y="0"/>
                  </a:lnTo>
                  <a:cubicBezTo>
                    <a:pt x="1489905" y="0"/>
                    <a:pt x="1522637" y="13558"/>
                    <a:pt x="1546771" y="37692"/>
                  </a:cubicBezTo>
                  <a:cubicBezTo>
                    <a:pt x="1570905" y="61826"/>
                    <a:pt x="1584463" y="94558"/>
                    <a:pt x="1584463" y="128689"/>
                  </a:cubicBezTo>
                  <a:lnTo>
                    <a:pt x="1584463" y="1845328"/>
                  </a:lnTo>
                  <a:cubicBezTo>
                    <a:pt x="1584463" y="1879458"/>
                    <a:pt x="1570905" y="1912190"/>
                    <a:pt x="1546771" y="1936324"/>
                  </a:cubicBezTo>
                  <a:cubicBezTo>
                    <a:pt x="1522637" y="1960458"/>
                    <a:pt x="1489905" y="1974016"/>
                    <a:pt x="1455775" y="1974016"/>
                  </a:cubicBezTo>
                  <a:lnTo>
                    <a:pt x="128689" y="1974016"/>
                  </a:lnTo>
                  <a:cubicBezTo>
                    <a:pt x="94558" y="1974016"/>
                    <a:pt x="61826" y="1960458"/>
                    <a:pt x="37692" y="1936324"/>
                  </a:cubicBezTo>
                  <a:cubicBezTo>
                    <a:pt x="13558" y="1912190"/>
                    <a:pt x="0" y="1879458"/>
                    <a:pt x="0" y="1845328"/>
                  </a:cubicBezTo>
                  <a:lnTo>
                    <a:pt x="0" y="128689"/>
                  </a:lnTo>
                  <a:cubicBezTo>
                    <a:pt x="0" y="94558"/>
                    <a:pt x="13558" y="61826"/>
                    <a:pt x="37692" y="37692"/>
                  </a:cubicBezTo>
                  <a:cubicBezTo>
                    <a:pt x="61826" y="13558"/>
                    <a:pt x="94558" y="0"/>
                    <a:pt x="128689" y="0"/>
                  </a:cubicBezTo>
                  <a:close/>
                </a:path>
              </a:pathLst>
            </a:custGeom>
            <a:solidFill>
              <a:srgbClr val="000000">
                <a:alpha val="0"/>
              </a:srgbClr>
            </a:solidFill>
            <a:ln cap="rnd" cmpd="sng" w="762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16"/>
            <p:cNvSpPr txBox="1"/>
            <p:nvPr/>
          </p:nvSpPr>
          <p:spPr>
            <a:xfrm>
              <a:off x="0" y="-38100"/>
              <a:ext cx="1584463" cy="2012116"/>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8" name="Google Shape;268;p16"/>
          <p:cNvGrpSpPr/>
          <p:nvPr/>
        </p:nvGrpSpPr>
        <p:grpSpPr>
          <a:xfrm>
            <a:off x="9876462" y="1967758"/>
            <a:ext cx="6016009" cy="7639754"/>
            <a:chOff x="0" y="-38100"/>
            <a:chExt cx="1584463" cy="2012116"/>
          </a:xfrm>
        </p:grpSpPr>
        <p:sp>
          <p:nvSpPr>
            <p:cNvPr id="269" name="Google Shape;269;p16"/>
            <p:cNvSpPr/>
            <p:nvPr/>
          </p:nvSpPr>
          <p:spPr>
            <a:xfrm>
              <a:off x="0" y="0"/>
              <a:ext cx="1584463" cy="1974016"/>
            </a:xfrm>
            <a:custGeom>
              <a:rect b="b" l="l" r="r" t="t"/>
              <a:pathLst>
                <a:path extrusionOk="0" h="1974016" w="1584463">
                  <a:moveTo>
                    <a:pt x="128689" y="0"/>
                  </a:moveTo>
                  <a:lnTo>
                    <a:pt x="1455775" y="0"/>
                  </a:lnTo>
                  <a:cubicBezTo>
                    <a:pt x="1489905" y="0"/>
                    <a:pt x="1522637" y="13558"/>
                    <a:pt x="1546771" y="37692"/>
                  </a:cubicBezTo>
                  <a:cubicBezTo>
                    <a:pt x="1570905" y="61826"/>
                    <a:pt x="1584463" y="94558"/>
                    <a:pt x="1584463" y="128689"/>
                  </a:cubicBezTo>
                  <a:lnTo>
                    <a:pt x="1584463" y="1845328"/>
                  </a:lnTo>
                  <a:cubicBezTo>
                    <a:pt x="1584463" y="1879458"/>
                    <a:pt x="1570905" y="1912190"/>
                    <a:pt x="1546771" y="1936324"/>
                  </a:cubicBezTo>
                  <a:cubicBezTo>
                    <a:pt x="1522637" y="1960458"/>
                    <a:pt x="1489905" y="1974016"/>
                    <a:pt x="1455775" y="1974016"/>
                  </a:cubicBezTo>
                  <a:lnTo>
                    <a:pt x="128689" y="1974016"/>
                  </a:lnTo>
                  <a:cubicBezTo>
                    <a:pt x="94558" y="1974016"/>
                    <a:pt x="61826" y="1960458"/>
                    <a:pt x="37692" y="1936324"/>
                  </a:cubicBezTo>
                  <a:cubicBezTo>
                    <a:pt x="13558" y="1912190"/>
                    <a:pt x="0" y="1879458"/>
                    <a:pt x="0" y="1845328"/>
                  </a:cubicBezTo>
                  <a:lnTo>
                    <a:pt x="0" y="128689"/>
                  </a:lnTo>
                  <a:cubicBezTo>
                    <a:pt x="0" y="94558"/>
                    <a:pt x="13558" y="61826"/>
                    <a:pt x="37692" y="37692"/>
                  </a:cubicBezTo>
                  <a:cubicBezTo>
                    <a:pt x="61826" y="13558"/>
                    <a:pt x="94558" y="0"/>
                    <a:pt x="128689" y="0"/>
                  </a:cubicBezTo>
                  <a:close/>
                </a:path>
              </a:pathLst>
            </a:custGeom>
            <a:solidFill>
              <a:srgbClr val="000000">
                <a:alpha val="0"/>
              </a:srgbClr>
            </a:solidFill>
            <a:ln cap="rnd" cmpd="sng" w="762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16"/>
            <p:cNvSpPr txBox="1"/>
            <p:nvPr/>
          </p:nvSpPr>
          <p:spPr>
            <a:xfrm>
              <a:off x="0" y="-38100"/>
              <a:ext cx="1584463" cy="2012116"/>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71" name="Google Shape;271;p16"/>
          <p:cNvSpPr txBox="1"/>
          <p:nvPr/>
        </p:nvSpPr>
        <p:spPr>
          <a:xfrm>
            <a:off x="13939729" y="553618"/>
            <a:ext cx="861492"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B1115"/>
                </a:solidFill>
                <a:latin typeface="Montserrat"/>
                <a:ea typeface="Montserrat"/>
                <a:cs typeface="Montserrat"/>
                <a:sym typeface="Montserrat"/>
              </a:rPr>
              <a:t>SERVICE</a:t>
            </a:r>
            <a:endParaRPr/>
          </a:p>
        </p:txBody>
      </p:sp>
      <p:sp>
        <p:nvSpPr>
          <p:cNvPr id="272" name="Google Shape;272;p16"/>
          <p:cNvSpPr txBox="1"/>
          <p:nvPr/>
        </p:nvSpPr>
        <p:spPr>
          <a:xfrm>
            <a:off x="16320901" y="553618"/>
            <a:ext cx="975420"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B1115"/>
                </a:solidFill>
                <a:latin typeface="Montserrat"/>
                <a:ea typeface="Montserrat"/>
                <a:cs typeface="Montserrat"/>
                <a:sym typeface="Montserrat"/>
              </a:rPr>
              <a:t>CONTACT</a:t>
            </a:r>
            <a:endParaRPr/>
          </a:p>
        </p:txBody>
      </p:sp>
      <p:sp>
        <p:nvSpPr>
          <p:cNvPr id="273" name="Google Shape;273;p16"/>
          <p:cNvSpPr txBox="1"/>
          <p:nvPr/>
        </p:nvSpPr>
        <p:spPr>
          <a:xfrm>
            <a:off x="11685804" y="553618"/>
            <a:ext cx="720328"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B1115"/>
                </a:solidFill>
                <a:latin typeface="Montserrat"/>
                <a:ea typeface="Montserrat"/>
                <a:cs typeface="Montserrat"/>
                <a:sym typeface="Montserrat"/>
              </a:rPr>
              <a:t>ABOUT</a:t>
            </a:r>
            <a:endParaRPr/>
          </a:p>
        </p:txBody>
      </p:sp>
      <p:sp>
        <p:nvSpPr>
          <p:cNvPr id="274" name="Google Shape;274;p16"/>
          <p:cNvSpPr txBox="1"/>
          <p:nvPr/>
        </p:nvSpPr>
        <p:spPr>
          <a:xfrm>
            <a:off x="9486239" y="553618"/>
            <a:ext cx="624483"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B1115"/>
                </a:solidFill>
                <a:latin typeface="Montserrat"/>
                <a:ea typeface="Montserrat"/>
                <a:cs typeface="Montserrat"/>
                <a:sym typeface="Montserrat"/>
              </a:rPr>
              <a:t>HOME</a:t>
            </a:r>
            <a:endParaRPr/>
          </a:p>
        </p:txBody>
      </p:sp>
      <p:sp>
        <p:nvSpPr>
          <p:cNvPr id="275" name="Google Shape;275;p16"/>
          <p:cNvSpPr txBox="1"/>
          <p:nvPr/>
        </p:nvSpPr>
        <p:spPr>
          <a:xfrm>
            <a:off x="1589658" y="640875"/>
            <a:ext cx="583555"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B1115"/>
                </a:solidFill>
                <a:latin typeface="Montserrat"/>
                <a:ea typeface="Montserrat"/>
                <a:cs typeface="Montserrat"/>
                <a:sym typeface="Montserrat"/>
              </a:rPr>
              <a:t>LOGO</a:t>
            </a:r>
            <a:endParaRPr/>
          </a:p>
        </p:txBody>
      </p:sp>
      <p:sp>
        <p:nvSpPr>
          <p:cNvPr id="276" name="Google Shape;276;p16"/>
          <p:cNvSpPr txBox="1"/>
          <p:nvPr/>
        </p:nvSpPr>
        <p:spPr>
          <a:xfrm>
            <a:off x="3250014" y="2710595"/>
            <a:ext cx="4307039" cy="939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6999" u="none" cap="none" strike="noStrike">
                <a:solidFill>
                  <a:srgbClr val="0B1115"/>
                </a:solidFill>
                <a:latin typeface="Archivo Black"/>
                <a:ea typeface="Archivo Black"/>
                <a:cs typeface="Archivo Black"/>
                <a:sym typeface="Archivo Black"/>
              </a:rPr>
              <a:t>MISSION</a:t>
            </a:r>
            <a:endParaRPr/>
          </a:p>
        </p:txBody>
      </p:sp>
      <p:sp>
        <p:nvSpPr>
          <p:cNvPr id="277" name="Google Shape;277;p16"/>
          <p:cNvSpPr txBox="1"/>
          <p:nvPr/>
        </p:nvSpPr>
        <p:spPr>
          <a:xfrm>
            <a:off x="11075876" y="2710595"/>
            <a:ext cx="3540981" cy="939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6999" u="none" cap="none" strike="noStrike">
                <a:solidFill>
                  <a:srgbClr val="0B1115"/>
                </a:solidFill>
                <a:latin typeface="Archivo Black"/>
                <a:ea typeface="Archivo Black"/>
                <a:cs typeface="Archivo Black"/>
                <a:sym typeface="Archivo Black"/>
              </a:rPr>
              <a:t>VISION</a:t>
            </a:r>
            <a:endParaRPr/>
          </a:p>
        </p:txBody>
      </p:sp>
      <p:sp>
        <p:nvSpPr>
          <p:cNvPr id="278" name="Google Shape;278;p16"/>
          <p:cNvSpPr txBox="1"/>
          <p:nvPr/>
        </p:nvSpPr>
        <p:spPr>
          <a:xfrm>
            <a:off x="2960312" y="5821865"/>
            <a:ext cx="4886400" cy="2909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000000"/>
                </a:solidFill>
                <a:latin typeface="Montserrat"/>
                <a:ea typeface="Montserrat"/>
                <a:cs typeface="Montserrat"/>
                <a:sym typeface="Montserrat"/>
              </a:rPr>
              <a:t>Embarking on a mission is a journey filled with purpose and determination. It is a quest to achieve a goal, to make a difference, to leave a mark on the world. A mission calls for courage, resilience, and unwavering commitment. It is a path that may be challenging, but the rewards are immeasurable.</a:t>
            </a:r>
            <a:endParaRPr/>
          </a:p>
        </p:txBody>
      </p:sp>
      <p:sp>
        <p:nvSpPr>
          <p:cNvPr id="279" name="Google Shape;279;p16"/>
          <p:cNvSpPr txBox="1"/>
          <p:nvPr/>
        </p:nvSpPr>
        <p:spPr>
          <a:xfrm>
            <a:off x="10345249" y="5821865"/>
            <a:ext cx="5002200" cy="2909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000000"/>
                </a:solidFill>
                <a:latin typeface="Montserrat"/>
                <a:ea typeface="Montserrat"/>
                <a:cs typeface="Montserrat"/>
                <a:sym typeface="Montserrat"/>
              </a:rPr>
              <a:t>Vision is the guiding force that propels us forward, illuminating the path towards our aspirations and goals. It is the clear image of what we wish to achieve, a beacon of hope in times of uncertainty. With a strong vision, we are able to set our sights on the horizon, pushing beyond obstacles come our way. </a:t>
            </a:r>
            <a:endParaRPr/>
          </a:p>
        </p:txBody>
      </p:sp>
      <p:pic>
        <p:nvPicPr>
          <p:cNvPr id="280" name="Google Shape;280;p16"/>
          <p:cNvPicPr preferRelativeResize="0"/>
          <p:nvPr/>
        </p:nvPicPr>
        <p:blipFill>
          <a:blip r:embed="rId6">
            <a:alphaModFix/>
          </a:blip>
          <a:stretch>
            <a:fillRect/>
          </a:stretch>
        </p:blipFill>
        <p:spPr>
          <a:xfrm>
            <a:off x="4767687" y="3995811"/>
            <a:ext cx="1443150" cy="1480651"/>
          </a:xfrm>
          <a:prstGeom prst="rect">
            <a:avLst/>
          </a:prstGeom>
          <a:noFill/>
          <a:ln>
            <a:noFill/>
          </a:ln>
        </p:spPr>
      </p:pic>
      <p:pic>
        <p:nvPicPr>
          <p:cNvPr id="281" name="Google Shape;281;p16"/>
          <p:cNvPicPr preferRelativeResize="0"/>
          <p:nvPr/>
        </p:nvPicPr>
        <p:blipFill>
          <a:blip r:embed="rId7">
            <a:alphaModFix/>
          </a:blip>
          <a:stretch>
            <a:fillRect/>
          </a:stretch>
        </p:blipFill>
        <p:spPr>
          <a:xfrm>
            <a:off x="11978883" y="4017614"/>
            <a:ext cx="1443150" cy="143706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grpSp>
        <p:nvGrpSpPr>
          <p:cNvPr id="286" name="Google Shape;286;p17"/>
          <p:cNvGrpSpPr/>
          <p:nvPr/>
        </p:nvGrpSpPr>
        <p:grpSpPr>
          <a:xfrm rot="10800000">
            <a:off x="0" y="0"/>
            <a:ext cx="18288000" cy="10287000"/>
            <a:chOff x="0" y="0"/>
            <a:chExt cx="4816593" cy="2709333"/>
          </a:xfrm>
        </p:grpSpPr>
        <p:sp>
          <p:nvSpPr>
            <p:cNvPr id="287" name="Google Shape;287;p17"/>
            <p:cNvSpPr/>
            <p:nvPr/>
          </p:nvSpPr>
          <p:spPr>
            <a:xfrm>
              <a:off x="0" y="0"/>
              <a:ext cx="4816592" cy="2709333"/>
            </a:xfrm>
            <a:custGeom>
              <a:rect b="b" l="l" r="r" t="t"/>
              <a:pathLst>
                <a:path extrusionOk="0" h="2709333" w="4816592">
                  <a:moveTo>
                    <a:pt x="0" y="0"/>
                  </a:moveTo>
                  <a:lnTo>
                    <a:pt x="4816592" y="0"/>
                  </a:lnTo>
                  <a:lnTo>
                    <a:pt x="4816592" y="2709333"/>
                  </a:lnTo>
                  <a:lnTo>
                    <a:pt x="0" y="2709333"/>
                  </a:lnTo>
                  <a:close/>
                </a:path>
              </a:pathLst>
            </a:custGeom>
            <a:gradFill>
              <a:gsLst>
                <a:gs pos="0">
                  <a:srgbClr val="085CB0"/>
                </a:gs>
                <a:gs pos="100000">
                  <a:srgbClr val="FFDE59"/>
                </a:gs>
              </a:gsLst>
              <a:lin ang="5400000" scaled="0"/>
            </a:gradFill>
            <a:ln>
              <a:noFill/>
            </a:ln>
          </p:spPr>
        </p:sp>
        <p:sp>
          <p:nvSpPr>
            <p:cNvPr id="288" name="Google Shape;288;p17"/>
            <p:cNvSpPr txBox="1"/>
            <p:nvPr/>
          </p:nvSpPr>
          <p:spPr>
            <a:xfrm>
              <a:off x="0" y="123825"/>
              <a:ext cx="4816593" cy="2585508"/>
            </a:xfrm>
            <a:prstGeom prst="rect">
              <a:avLst/>
            </a:prstGeom>
            <a:noFill/>
            <a:ln>
              <a:noFill/>
            </a:ln>
          </p:spPr>
          <p:txBody>
            <a:bodyPr anchorCtr="0" anchor="ctr" bIns="50800" lIns="50800" spcFirstLastPara="1" rIns="50800" wrap="square" tIns="50800">
              <a:noAutofit/>
            </a:bodyPr>
            <a:lstStyle/>
            <a:p>
              <a:pPr indent="0" lvl="0" marL="0" marR="0" rtl="0" algn="l">
                <a:lnSpc>
                  <a:spcPct val="3888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89" name="Google Shape;289;p17"/>
          <p:cNvPicPr preferRelativeResize="0"/>
          <p:nvPr/>
        </p:nvPicPr>
        <p:blipFill>
          <a:blip r:embed="rId3">
            <a:alphaModFix/>
          </a:blip>
          <a:stretch>
            <a:fillRect/>
          </a:stretch>
        </p:blipFill>
        <p:spPr>
          <a:xfrm>
            <a:off x="10665776" y="1336825"/>
            <a:ext cx="11086923" cy="8958586"/>
          </a:xfrm>
          <a:prstGeom prst="rect">
            <a:avLst/>
          </a:prstGeom>
          <a:noFill/>
          <a:ln>
            <a:noFill/>
          </a:ln>
        </p:spPr>
      </p:pic>
      <p:cxnSp>
        <p:nvCxnSpPr>
          <p:cNvPr id="290" name="Google Shape;290;p17"/>
          <p:cNvCxnSpPr/>
          <p:nvPr/>
        </p:nvCxnSpPr>
        <p:spPr>
          <a:xfrm>
            <a:off x="0" y="1336831"/>
            <a:ext cx="18288000" cy="0"/>
          </a:xfrm>
          <a:prstGeom prst="straightConnector1">
            <a:avLst/>
          </a:prstGeom>
          <a:noFill/>
          <a:ln cap="flat" cmpd="sng" w="28575">
            <a:solidFill>
              <a:srgbClr val="000000"/>
            </a:solidFill>
            <a:prstDash val="solid"/>
            <a:round/>
            <a:headEnd len="sm" w="sm" type="none"/>
            <a:tailEnd len="sm" w="sm" type="none"/>
          </a:ln>
        </p:spPr>
      </p:cxnSp>
      <p:sp>
        <p:nvSpPr>
          <p:cNvPr id="291" name="Google Shape;291;p17"/>
          <p:cNvSpPr/>
          <p:nvPr/>
        </p:nvSpPr>
        <p:spPr>
          <a:xfrm>
            <a:off x="949523" y="527158"/>
            <a:ext cx="476107" cy="532233"/>
          </a:xfrm>
          <a:custGeom>
            <a:rect b="b" l="l" r="r" t="t"/>
            <a:pathLst>
              <a:path extrusionOk="0" h="532233" w="476107">
                <a:moveTo>
                  <a:pt x="0" y="0"/>
                </a:moveTo>
                <a:lnTo>
                  <a:pt x="476107" y="0"/>
                </a:lnTo>
                <a:lnTo>
                  <a:pt x="476107" y="532233"/>
                </a:lnTo>
                <a:lnTo>
                  <a:pt x="0" y="532233"/>
                </a:lnTo>
                <a:lnTo>
                  <a:pt x="0" y="0"/>
                </a:lnTo>
                <a:close/>
              </a:path>
            </a:pathLst>
          </a:custGeom>
          <a:blipFill rotWithShape="1">
            <a:blip r:embed="rId4">
              <a:alphaModFix/>
            </a:blip>
            <a:stretch>
              <a:fillRect b="0" l="0" r="0" t="0"/>
            </a:stretch>
          </a:blipFill>
          <a:ln>
            <a:noFill/>
          </a:ln>
        </p:spPr>
      </p:sp>
      <p:sp>
        <p:nvSpPr>
          <p:cNvPr id="292" name="Google Shape;292;p17"/>
          <p:cNvSpPr txBox="1"/>
          <p:nvPr/>
        </p:nvSpPr>
        <p:spPr>
          <a:xfrm>
            <a:off x="13939729" y="553618"/>
            <a:ext cx="861492"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B1115"/>
                </a:solidFill>
                <a:latin typeface="Montserrat"/>
                <a:ea typeface="Montserrat"/>
                <a:cs typeface="Montserrat"/>
                <a:sym typeface="Montserrat"/>
              </a:rPr>
              <a:t>SERVICE</a:t>
            </a:r>
            <a:endParaRPr/>
          </a:p>
        </p:txBody>
      </p:sp>
      <p:sp>
        <p:nvSpPr>
          <p:cNvPr id="293" name="Google Shape;293;p17"/>
          <p:cNvSpPr txBox="1"/>
          <p:nvPr/>
        </p:nvSpPr>
        <p:spPr>
          <a:xfrm>
            <a:off x="16320901" y="553618"/>
            <a:ext cx="975420"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B1115"/>
                </a:solidFill>
                <a:latin typeface="Montserrat"/>
                <a:ea typeface="Montserrat"/>
                <a:cs typeface="Montserrat"/>
                <a:sym typeface="Montserrat"/>
              </a:rPr>
              <a:t>CONTACT</a:t>
            </a:r>
            <a:endParaRPr/>
          </a:p>
        </p:txBody>
      </p:sp>
      <p:sp>
        <p:nvSpPr>
          <p:cNvPr id="294" name="Google Shape;294;p17"/>
          <p:cNvSpPr txBox="1"/>
          <p:nvPr/>
        </p:nvSpPr>
        <p:spPr>
          <a:xfrm>
            <a:off x="11685804" y="553618"/>
            <a:ext cx="720328"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B1115"/>
                </a:solidFill>
                <a:latin typeface="Montserrat"/>
                <a:ea typeface="Montserrat"/>
                <a:cs typeface="Montserrat"/>
                <a:sym typeface="Montserrat"/>
              </a:rPr>
              <a:t>ABOUT</a:t>
            </a:r>
            <a:endParaRPr/>
          </a:p>
        </p:txBody>
      </p:sp>
      <p:sp>
        <p:nvSpPr>
          <p:cNvPr id="295" name="Google Shape;295;p17"/>
          <p:cNvSpPr txBox="1"/>
          <p:nvPr/>
        </p:nvSpPr>
        <p:spPr>
          <a:xfrm>
            <a:off x="9486239" y="553618"/>
            <a:ext cx="624483"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B1115"/>
                </a:solidFill>
                <a:latin typeface="Montserrat"/>
                <a:ea typeface="Montserrat"/>
                <a:cs typeface="Montserrat"/>
                <a:sym typeface="Montserrat"/>
              </a:rPr>
              <a:t>HOME</a:t>
            </a:r>
            <a:endParaRPr/>
          </a:p>
        </p:txBody>
      </p:sp>
      <p:sp>
        <p:nvSpPr>
          <p:cNvPr id="296" name="Google Shape;296;p17"/>
          <p:cNvSpPr txBox="1"/>
          <p:nvPr/>
        </p:nvSpPr>
        <p:spPr>
          <a:xfrm>
            <a:off x="1589658" y="640875"/>
            <a:ext cx="583555"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B1115"/>
                </a:solidFill>
                <a:latin typeface="Montserrat"/>
                <a:ea typeface="Montserrat"/>
                <a:cs typeface="Montserrat"/>
                <a:sym typeface="Montserrat"/>
              </a:rPr>
              <a:t>LOGO</a:t>
            </a:r>
            <a:endParaRPr/>
          </a:p>
        </p:txBody>
      </p:sp>
      <p:sp>
        <p:nvSpPr>
          <p:cNvPr id="297" name="Google Shape;297;p17"/>
          <p:cNvSpPr txBox="1"/>
          <p:nvPr/>
        </p:nvSpPr>
        <p:spPr>
          <a:xfrm>
            <a:off x="1028700" y="2069702"/>
            <a:ext cx="7932439" cy="939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6999" u="none" cap="none" strike="noStrike">
                <a:solidFill>
                  <a:srgbClr val="0B1115"/>
                </a:solidFill>
                <a:latin typeface="Archivo Black"/>
                <a:ea typeface="Archivo Black"/>
                <a:cs typeface="Archivo Black"/>
                <a:sym typeface="Archivo Black"/>
              </a:rPr>
              <a:t>OUR PROJECTS</a:t>
            </a:r>
            <a:endParaRPr/>
          </a:p>
        </p:txBody>
      </p:sp>
      <p:sp>
        <p:nvSpPr>
          <p:cNvPr id="298" name="Google Shape;298;p17"/>
          <p:cNvSpPr txBox="1"/>
          <p:nvPr/>
        </p:nvSpPr>
        <p:spPr>
          <a:xfrm>
            <a:off x="1028700" y="3190477"/>
            <a:ext cx="7608900" cy="4802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000000"/>
                </a:solidFill>
                <a:latin typeface="Montserrat"/>
                <a:ea typeface="Montserrat"/>
                <a:cs typeface="Montserrat"/>
                <a:sym typeface="Montserrat"/>
              </a:rPr>
              <a:t>At our core, we are driven by a passion for innovation and a commitment to excellence in all that we do. Our projects embody our dedication to creating impactful solutions that make a difference in the world. </a:t>
            </a:r>
            <a:endParaRPr/>
          </a:p>
          <a:p>
            <a:pPr indent="0" lvl="0" marL="0" marR="0" rtl="0" algn="l">
              <a:lnSpc>
                <a:spcPct val="100000"/>
              </a:lnSpc>
              <a:spcBef>
                <a:spcPts val="0"/>
              </a:spcBef>
              <a:spcAft>
                <a:spcPts val="0"/>
              </a:spcAft>
              <a:buNone/>
            </a:pPr>
            <a:r>
              <a:t/>
            </a:r>
            <a:endParaRPr b="0" i="0" sz="24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None/>
            </a:pPr>
            <a:r>
              <a:rPr b="0" i="0" lang="en-US" sz="2400" u="none" cap="none" strike="noStrike">
                <a:solidFill>
                  <a:srgbClr val="000000"/>
                </a:solidFill>
                <a:latin typeface="Montserrat"/>
                <a:ea typeface="Montserrat"/>
                <a:cs typeface="Montserrat"/>
                <a:sym typeface="Montserrat"/>
              </a:rPr>
              <a:t>From groundbreaking technological advancements to community-driven initiatives, each project we undertake is a testament to our belief in the power of creativity and collaboration.We strive to push the boundaries of what is possible, constantly seeking new ways to address challenges and improve lives.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grpSp>
        <p:nvGrpSpPr>
          <p:cNvPr id="303" name="Google Shape;303;p18"/>
          <p:cNvGrpSpPr/>
          <p:nvPr/>
        </p:nvGrpSpPr>
        <p:grpSpPr>
          <a:xfrm rot="10800000">
            <a:off x="-122" y="-66"/>
            <a:ext cx="18288122" cy="10287066"/>
            <a:chOff x="0" y="0"/>
            <a:chExt cx="4816593" cy="2709333"/>
          </a:xfrm>
        </p:grpSpPr>
        <p:sp>
          <p:nvSpPr>
            <p:cNvPr id="304" name="Google Shape;304;p18"/>
            <p:cNvSpPr/>
            <p:nvPr/>
          </p:nvSpPr>
          <p:spPr>
            <a:xfrm>
              <a:off x="0" y="0"/>
              <a:ext cx="4816592" cy="2709333"/>
            </a:xfrm>
            <a:custGeom>
              <a:rect b="b" l="l" r="r" t="t"/>
              <a:pathLst>
                <a:path extrusionOk="0" h="2709333" w="4816592">
                  <a:moveTo>
                    <a:pt x="0" y="0"/>
                  </a:moveTo>
                  <a:lnTo>
                    <a:pt x="4816592" y="0"/>
                  </a:lnTo>
                  <a:lnTo>
                    <a:pt x="4816592" y="2709333"/>
                  </a:lnTo>
                  <a:lnTo>
                    <a:pt x="0" y="2709333"/>
                  </a:lnTo>
                  <a:close/>
                </a:path>
              </a:pathLst>
            </a:custGeom>
            <a:gradFill>
              <a:gsLst>
                <a:gs pos="0">
                  <a:srgbClr val="085CB0"/>
                </a:gs>
                <a:gs pos="100000">
                  <a:srgbClr val="FFDE59"/>
                </a:gs>
              </a:gsLst>
              <a:lin ang="5400000" scaled="0"/>
            </a:gradFill>
            <a:ln>
              <a:noFill/>
            </a:ln>
          </p:spPr>
        </p:sp>
        <p:sp>
          <p:nvSpPr>
            <p:cNvPr id="305" name="Google Shape;305;p18"/>
            <p:cNvSpPr txBox="1"/>
            <p:nvPr/>
          </p:nvSpPr>
          <p:spPr>
            <a:xfrm>
              <a:off x="0" y="123825"/>
              <a:ext cx="4816593" cy="2585508"/>
            </a:xfrm>
            <a:prstGeom prst="rect">
              <a:avLst/>
            </a:prstGeom>
            <a:noFill/>
            <a:ln>
              <a:noFill/>
            </a:ln>
          </p:spPr>
          <p:txBody>
            <a:bodyPr anchorCtr="0" anchor="ctr" bIns="50800" lIns="50800" spcFirstLastPara="1" rIns="50800" wrap="square" tIns="50800">
              <a:noAutofit/>
            </a:bodyPr>
            <a:lstStyle/>
            <a:p>
              <a:pPr indent="0" lvl="0" marL="0" marR="0" rtl="0" algn="l">
                <a:lnSpc>
                  <a:spcPct val="3888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06" name="Google Shape;306;p18"/>
          <p:cNvPicPr preferRelativeResize="0"/>
          <p:nvPr/>
        </p:nvPicPr>
        <p:blipFill>
          <a:blip r:embed="rId3">
            <a:alphaModFix/>
          </a:blip>
          <a:stretch>
            <a:fillRect/>
          </a:stretch>
        </p:blipFill>
        <p:spPr>
          <a:xfrm>
            <a:off x="16556775" y="1336823"/>
            <a:ext cx="3479750" cy="8952306"/>
          </a:xfrm>
          <a:prstGeom prst="rect">
            <a:avLst/>
          </a:prstGeom>
          <a:noFill/>
          <a:ln>
            <a:noFill/>
          </a:ln>
        </p:spPr>
      </p:pic>
      <p:cxnSp>
        <p:nvCxnSpPr>
          <p:cNvPr id="307" name="Google Shape;307;p18"/>
          <p:cNvCxnSpPr/>
          <p:nvPr/>
        </p:nvCxnSpPr>
        <p:spPr>
          <a:xfrm>
            <a:off x="0" y="1336831"/>
            <a:ext cx="18288000" cy="0"/>
          </a:xfrm>
          <a:prstGeom prst="straightConnector1">
            <a:avLst/>
          </a:prstGeom>
          <a:noFill/>
          <a:ln cap="flat" cmpd="sng" w="28575">
            <a:solidFill>
              <a:srgbClr val="000000"/>
            </a:solidFill>
            <a:prstDash val="solid"/>
            <a:round/>
            <a:headEnd len="sm" w="sm" type="none"/>
            <a:tailEnd len="sm" w="sm" type="none"/>
          </a:ln>
        </p:spPr>
      </p:cxnSp>
      <p:sp>
        <p:nvSpPr>
          <p:cNvPr id="308" name="Google Shape;308;p18"/>
          <p:cNvSpPr/>
          <p:nvPr/>
        </p:nvSpPr>
        <p:spPr>
          <a:xfrm>
            <a:off x="949523" y="527158"/>
            <a:ext cx="476107" cy="532233"/>
          </a:xfrm>
          <a:custGeom>
            <a:rect b="b" l="l" r="r" t="t"/>
            <a:pathLst>
              <a:path extrusionOk="0" h="532233" w="476107">
                <a:moveTo>
                  <a:pt x="0" y="0"/>
                </a:moveTo>
                <a:lnTo>
                  <a:pt x="476107" y="0"/>
                </a:lnTo>
                <a:lnTo>
                  <a:pt x="476107" y="532233"/>
                </a:lnTo>
                <a:lnTo>
                  <a:pt x="0" y="532233"/>
                </a:lnTo>
                <a:lnTo>
                  <a:pt x="0" y="0"/>
                </a:lnTo>
                <a:close/>
              </a:path>
            </a:pathLst>
          </a:custGeom>
          <a:blipFill rotWithShape="1">
            <a:blip r:embed="rId4">
              <a:alphaModFix/>
            </a:blip>
            <a:stretch>
              <a:fillRect b="0" l="0" r="0" t="0"/>
            </a:stretch>
          </a:blipFill>
          <a:ln>
            <a:noFill/>
          </a:ln>
        </p:spPr>
      </p:sp>
      <p:grpSp>
        <p:nvGrpSpPr>
          <p:cNvPr id="309" name="Google Shape;309;p18"/>
          <p:cNvGrpSpPr/>
          <p:nvPr/>
        </p:nvGrpSpPr>
        <p:grpSpPr>
          <a:xfrm>
            <a:off x="1028700" y="3664264"/>
            <a:ext cx="2396738" cy="2396738"/>
            <a:chOff x="0" y="0"/>
            <a:chExt cx="812800" cy="812800"/>
          </a:xfrm>
        </p:grpSpPr>
        <p:sp>
          <p:nvSpPr>
            <p:cNvPr id="310" name="Google Shape;310;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0C22B"/>
            </a:solidFill>
            <a:ln cap="sq" cmpd="sng" w="4762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18"/>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2" name="Google Shape;312;p18"/>
          <p:cNvGrpSpPr/>
          <p:nvPr/>
        </p:nvGrpSpPr>
        <p:grpSpPr>
          <a:xfrm>
            <a:off x="8893060" y="3664264"/>
            <a:ext cx="2396738" cy="2396738"/>
            <a:chOff x="0" y="0"/>
            <a:chExt cx="812800" cy="812800"/>
          </a:xfrm>
        </p:grpSpPr>
        <p:sp>
          <p:nvSpPr>
            <p:cNvPr id="313" name="Google Shape;313;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0C22B"/>
            </a:solidFill>
            <a:ln cap="sq" cmpd="sng" w="4762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18"/>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5" name="Google Shape;315;p18"/>
          <p:cNvGrpSpPr/>
          <p:nvPr/>
        </p:nvGrpSpPr>
        <p:grpSpPr>
          <a:xfrm>
            <a:off x="1028700" y="6861562"/>
            <a:ext cx="2396738" cy="2396738"/>
            <a:chOff x="0" y="0"/>
            <a:chExt cx="812800" cy="812800"/>
          </a:xfrm>
        </p:grpSpPr>
        <p:sp>
          <p:nvSpPr>
            <p:cNvPr id="316" name="Google Shape;316;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0C22B"/>
            </a:solidFill>
            <a:ln cap="sq" cmpd="sng" w="4762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18"/>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8" name="Google Shape;318;p18"/>
          <p:cNvGrpSpPr/>
          <p:nvPr/>
        </p:nvGrpSpPr>
        <p:grpSpPr>
          <a:xfrm>
            <a:off x="8893060" y="6861562"/>
            <a:ext cx="2396738" cy="2396738"/>
            <a:chOff x="0" y="0"/>
            <a:chExt cx="812800" cy="812800"/>
          </a:xfrm>
        </p:grpSpPr>
        <p:sp>
          <p:nvSpPr>
            <p:cNvPr id="319" name="Google Shape;319;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0C22B"/>
            </a:solidFill>
            <a:ln cap="sq" cmpd="sng" w="4762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18"/>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21" name="Google Shape;321;p18"/>
          <p:cNvSpPr txBox="1"/>
          <p:nvPr/>
        </p:nvSpPr>
        <p:spPr>
          <a:xfrm>
            <a:off x="13939729" y="553618"/>
            <a:ext cx="861492"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B1115"/>
                </a:solidFill>
                <a:latin typeface="Montserrat"/>
                <a:ea typeface="Montserrat"/>
                <a:cs typeface="Montserrat"/>
                <a:sym typeface="Montserrat"/>
              </a:rPr>
              <a:t>SERVICE</a:t>
            </a:r>
            <a:endParaRPr/>
          </a:p>
        </p:txBody>
      </p:sp>
      <p:sp>
        <p:nvSpPr>
          <p:cNvPr id="322" name="Google Shape;322;p18"/>
          <p:cNvSpPr txBox="1"/>
          <p:nvPr/>
        </p:nvSpPr>
        <p:spPr>
          <a:xfrm>
            <a:off x="16320901" y="553618"/>
            <a:ext cx="975420"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B1115"/>
                </a:solidFill>
                <a:latin typeface="Montserrat"/>
                <a:ea typeface="Montserrat"/>
                <a:cs typeface="Montserrat"/>
                <a:sym typeface="Montserrat"/>
              </a:rPr>
              <a:t>CONTACT</a:t>
            </a:r>
            <a:endParaRPr/>
          </a:p>
        </p:txBody>
      </p:sp>
      <p:sp>
        <p:nvSpPr>
          <p:cNvPr id="323" name="Google Shape;323;p18"/>
          <p:cNvSpPr txBox="1"/>
          <p:nvPr/>
        </p:nvSpPr>
        <p:spPr>
          <a:xfrm>
            <a:off x="11685804" y="553618"/>
            <a:ext cx="720328"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B1115"/>
                </a:solidFill>
                <a:latin typeface="Montserrat"/>
                <a:ea typeface="Montserrat"/>
                <a:cs typeface="Montserrat"/>
                <a:sym typeface="Montserrat"/>
              </a:rPr>
              <a:t>ABOUT</a:t>
            </a:r>
            <a:endParaRPr/>
          </a:p>
        </p:txBody>
      </p:sp>
      <p:sp>
        <p:nvSpPr>
          <p:cNvPr id="324" name="Google Shape;324;p18"/>
          <p:cNvSpPr txBox="1"/>
          <p:nvPr/>
        </p:nvSpPr>
        <p:spPr>
          <a:xfrm>
            <a:off x="9486239" y="553618"/>
            <a:ext cx="624483"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B1115"/>
                </a:solidFill>
                <a:latin typeface="Montserrat"/>
                <a:ea typeface="Montserrat"/>
                <a:cs typeface="Montserrat"/>
                <a:sym typeface="Montserrat"/>
              </a:rPr>
              <a:t>HOME</a:t>
            </a:r>
            <a:endParaRPr/>
          </a:p>
        </p:txBody>
      </p:sp>
      <p:sp>
        <p:nvSpPr>
          <p:cNvPr id="325" name="Google Shape;325;p18"/>
          <p:cNvSpPr txBox="1"/>
          <p:nvPr/>
        </p:nvSpPr>
        <p:spPr>
          <a:xfrm>
            <a:off x="1589658" y="640875"/>
            <a:ext cx="583555"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B1115"/>
                </a:solidFill>
                <a:latin typeface="Montserrat"/>
                <a:ea typeface="Montserrat"/>
                <a:cs typeface="Montserrat"/>
                <a:sym typeface="Montserrat"/>
              </a:rPr>
              <a:t>LOGO</a:t>
            </a:r>
            <a:endParaRPr/>
          </a:p>
        </p:txBody>
      </p:sp>
      <p:sp>
        <p:nvSpPr>
          <p:cNvPr id="326" name="Google Shape;326;p18"/>
          <p:cNvSpPr txBox="1"/>
          <p:nvPr/>
        </p:nvSpPr>
        <p:spPr>
          <a:xfrm>
            <a:off x="1028700" y="2069702"/>
            <a:ext cx="10657104" cy="939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6999" u="none" cap="none" strike="noStrike">
                <a:solidFill>
                  <a:srgbClr val="0B1115"/>
                </a:solidFill>
                <a:latin typeface="Archivo Black"/>
                <a:ea typeface="Archivo Black"/>
                <a:cs typeface="Archivo Black"/>
                <a:sym typeface="Archivo Black"/>
              </a:rPr>
              <a:t>INFORMED CONSENT</a:t>
            </a:r>
            <a:endParaRPr/>
          </a:p>
        </p:txBody>
      </p:sp>
      <p:sp>
        <p:nvSpPr>
          <p:cNvPr id="327" name="Google Shape;327;p18"/>
          <p:cNvSpPr txBox="1"/>
          <p:nvPr/>
        </p:nvSpPr>
        <p:spPr>
          <a:xfrm>
            <a:off x="4169993" y="4152502"/>
            <a:ext cx="3870752" cy="4667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000" u="none" cap="none" strike="noStrike">
                <a:solidFill>
                  <a:srgbClr val="000000"/>
                </a:solidFill>
                <a:latin typeface="Archivo Black"/>
                <a:ea typeface="Archivo Black"/>
                <a:cs typeface="Archivo Black"/>
                <a:sym typeface="Archivo Black"/>
              </a:rPr>
              <a:t>CONSENT ONE</a:t>
            </a:r>
            <a:endParaRPr/>
          </a:p>
        </p:txBody>
      </p:sp>
      <p:sp>
        <p:nvSpPr>
          <p:cNvPr id="328" name="Google Shape;328;p18"/>
          <p:cNvSpPr txBox="1"/>
          <p:nvPr/>
        </p:nvSpPr>
        <p:spPr>
          <a:xfrm>
            <a:off x="12137524" y="4152502"/>
            <a:ext cx="4032753" cy="4667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000" u="none" cap="none" strike="noStrike">
                <a:solidFill>
                  <a:srgbClr val="000000"/>
                </a:solidFill>
                <a:latin typeface="Archivo Black"/>
                <a:ea typeface="Archivo Black"/>
                <a:cs typeface="Archivo Black"/>
                <a:sym typeface="Archivo Black"/>
              </a:rPr>
              <a:t>CONSENT TWO</a:t>
            </a:r>
            <a:endParaRPr/>
          </a:p>
        </p:txBody>
      </p:sp>
      <p:sp>
        <p:nvSpPr>
          <p:cNvPr id="329" name="Google Shape;329;p18"/>
          <p:cNvSpPr txBox="1"/>
          <p:nvPr/>
        </p:nvSpPr>
        <p:spPr>
          <a:xfrm>
            <a:off x="4169993" y="7405947"/>
            <a:ext cx="3870752" cy="4667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000" u="none" cap="none" strike="noStrike">
                <a:solidFill>
                  <a:srgbClr val="000000"/>
                </a:solidFill>
                <a:latin typeface="Archivo Black"/>
                <a:ea typeface="Archivo Black"/>
                <a:cs typeface="Archivo Black"/>
                <a:sym typeface="Archivo Black"/>
              </a:rPr>
              <a:t>CONSENT THREE</a:t>
            </a:r>
            <a:endParaRPr/>
          </a:p>
        </p:txBody>
      </p:sp>
      <p:sp>
        <p:nvSpPr>
          <p:cNvPr id="330" name="Google Shape;330;p18"/>
          <p:cNvSpPr txBox="1"/>
          <p:nvPr/>
        </p:nvSpPr>
        <p:spPr>
          <a:xfrm>
            <a:off x="12137524" y="7374298"/>
            <a:ext cx="4032753" cy="4667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000" u="none" cap="none" strike="noStrike">
                <a:solidFill>
                  <a:srgbClr val="000000"/>
                </a:solidFill>
                <a:latin typeface="Archivo Black"/>
                <a:ea typeface="Archivo Black"/>
                <a:cs typeface="Archivo Black"/>
                <a:sym typeface="Archivo Black"/>
              </a:rPr>
              <a:t>CONSENT FOUR</a:t>
            </a:r>
            <a:endParaRPr/>
          </a:p>
        </p:txBody>
      </p:sp>
      <p:sp>
        <p:nvSpPr>
          <p:cNvPr id="331" name="Google Shape;331;p18"/>
          <p:cNvSpPr txBox="1"/>
          <p:nvPr/>
        </p:nvSpPr>
        <p:spPr>
          <a:xfrm>
            <a:off x="4169993" y="4738808"/>
            <a:ext cx="3870900" cy="738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399" u="none" cap="none" strike="noStrike">
                <a:solidFill>
                  <a:srgbClr val="000000"/>
                </a:solidFill>
                <a:latin typeface="Montserrat"/>
                <a:ea typeface="Montserrat"/>
                <a:cs typeface="Montserrat"/>
                <a:sym typeface="Montserrat"/>
              </a:rPr>
              <a:t>Elaborate on what you want to discuss. </a:t>
            </a:r>
            <a:endParaRPr/>
          </a:p>
        </p:txBody>
      </p:sp>
      <p:sp>
        <p:nvSpPr>
          <p:cNvPr id="332" name="Google Shape;332;p18"/>
          <p:cNvSpPr txBox="1"/>
          <p:nvPr/>
        </p:nvSpPr>
        <p:spPr>
          <a:xfrm>
            <a:off x="12137524" y="4738808"/>
            <a:ext cx="3870900" cy="738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399" u="none" cap="none" strike="noStrike">
                <a:solidFill>
                  <a:srgbClr val="000000"/>
                </a:solidFill>
                <a:latin typeface="Montserrat"/>
                <a:ea typeface="Montserrat"/>
                <a:cs typeface="Montserrat"/>
                <a:sym typeface="Montserrat"/>
              </a:rPr>
              <a:t>Elaborate on what you want to discuss. </a:t>
            </a:r>
            <a:endParaRPr/>
          </a:p>
        </p:txBody>
      </p:sp>
      <p:sp>
        <p:nvSpPr>
          <p:cNvPr id="333" name="Google Shape;333;p18"/>
          <p:cNvSpPr txBox="1"/>
          <p:nvPr/>
        </p:nvSpPr>
        <p:spPr>
          <a:xfrm>
            <a:off x="4169993" y="7992254"/>
            <a:ext cx="3980100" cy="738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399" u="none" cap="none" strike="noStrike">
                <a:solidFill>
                  <a:srgbClr val="000000"/>
                </a:solidFill>
                <a:latin typeface="Montserrat"/>
                <a:ea typeface="Montserrat"/>
                <a:cs typeface="Montserrat"/>
                <a:sym typeface="Montserrat"/>
              </a:rPr>
              <a:t>Elaborate on what you want to discuss. </a:t>
            </a:r>
            <a:endParaRPr/>
          </a:p>
        </p:txBody>
      </p:sp>
      <p:sp>
        <p:nvSpPr>
          <p:cNvPr id="334" name="Google Shape;334;p18"/>
          <p:cNvSpPr txBox="1"/>
          <p:nvPr/>
        </p:nvSpPr>
        <p:spPr>
          <a:xfrm>
            <a:off x="12137524" y="7960604"/>
            <a:ext cx="3980100" cy="738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399" u="none" cap="none" strike="noStrike">
                <a:solidFill>
                  <a:srgbClr val="000000"/>
                </a:solidFill>
                <a:latin typeface="Montserrat"/>
                <a:ea typeface="Montserrat"/>
                <a:cs typeface="Montserrat"/>
                <a:sym typeface="Montserrat"/>
              </a:rPr>
              <a:t>Elaborate on what you want to discuss. </a:t>
            </a:r>
            <a:endParaRPr/>
          </a:p>
        </p:txBody>
      </p:sp>
      <p:pic>
        <p:nvPicPr>
          <p:cNvPr id="335" name="Google Shape;335;p18"/>
          <p:cNvPicPr preferRelativeResize="0"/>
          <p:nvPr/>
        </p:nvPicPr>
        <p:blipFill>
          <a:blip r:embed="rId5">
            <a:alphaModFix/>
          </a:blip>
          <a:stretch>
            <a:fillRect/>
          </a:stretch>
        </p:blipFill>
        <p:spPr>
          <a:xfrm>
            <a:off x="1434172" y="4089822"/>
            <a:ext cx="1585771" cy="1545625"/>
          </a:xfrm>
          <a:prstGeom prst="rect">
            <a:avLst/>
          </a:prstGeom>
          <a:noFill/>
          <a:ln>
            <a:noFill/>
          </a:ln>
        </p:spPr>
      </p:pic>
      <p:pic>
        <p:nvPicPr>
          <p:cNvPr id="336" name="Google Shape;336;p18"/>
          <p:cNvPicPr preferRelativeResize="0"/>
          <p:nvPr/>
        </p:nvPicPr>
        <p:blipFill>
          <a:blip r:embed="rId6">
            <a:alphaModFix/>
          </a:blip>
          <a:stretch>
            <a:fillRect/>
          </a:stretch>
        </p:blipFill>
        <p:spPr>
          <a:xfrm>
            <a:off x="1557733" y="7405464"/>
            <a:ext cx="1446825" cy="1428511"/>
          </a:xfrm>
          <a:prstGeom prst="rect">
            <a:avLst/>
          </a:prstGeom>
          <a:noFill/>
          <a:ln>
            <a:noFill/>
          </a:ln>
        </p:spPr>
      </p:pic>
      <p:pic>
        <p:nvPicPr>
          <p:cNvPr id="337" name="Google Shape;337;p18"/>
          <p:cNvPicPr preferRelativeResize="0"/>
          <p:nvPr/>
        </p:nvPicPr>
        <p:blipFill>
          <a:blip r:embed="rId7">
            <a:alphaModFix/>
          </a:blip>
          <a:stretch>
            <a:fillRect/>
          </a:stretch>
        </p:blipFill>
        <p:spPr>
          <a:xfrm>
            <a:off x="9350925" y="7471247"/>
            <a:ext cx="1585775" cy="1296952"/>
          </a:xfrm>
          <a:prstGeom prst="rect">
            <a:avLst/>
          </a:prstGeom>
          <a:noFill/>
          <a:ln>
            <a:noFill/>
          </a:ln>
        </p:spPr>
      </p:pic>
      <p:pic>
        <p:nvPicPr>
          <p:cNvPr id="338" name="Google Shape;338;p18"/>
          <p:cNvPicPr preferRelativeResize="0"/>
          <p:nvPr/>
        </p:nvPicPr>
        <p:blipFill>
          <a:blip r:embed="rId8">
            <a:alphaModFix/>
          </a:blip>
          <a:stretch>
            <a:fillRect/>
          </a:stretch>
        </p:blipFill>
        <p:spPr>
          <a:xfrm>
            <a:off x="9473850" y="4268472"/>
            <a:ext cx="1230550" cy="133411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grpSp>
        <p:nvGrpSpPr>
          <p:cNvPr id="343" name="Google Shape;343;p19"/>
          <p:cNvGrpSpPr/>
          <p:nvPr/>
        </p:nvGrpSpPr>
        <p:grpSpPr>
          <a:xfrm rot="10800000">
            <a:off x="0" y="0"/>
            <a:ext cx="18288000" cy="10287000"/>
            <a:chOff x="0" y="0"/>
            <a:chExt cx="4816593" cy="2709333"/>
          </a:xfrm>
        </p:grpSpPr>
        <p:sp>
          <p:nvSpPr>
            <p:cNvPr id="344" name="Google Shape;344;p19"/>
            <p:cNvSpPr/>
            <p:nvPr/>
          </p:nvSpPr>
          <p:spPr>
            <a:xfrm>
              <a:off x="0" y="0"/>
              <a:ext cx="4816592" cy="2709333"/>
            </a:xfrm>
            <a:custGeom>
              <a:rect b="b" l="l" r="r" t="t"/>
              <a:pathLst>
                <a:path extrusionOk="0" h="2709333" w="4816592">
                  <a:moveTo>
                    <a:pt x="0" y="0"/>
                  </a:moveTo>
                  <a:lnTo>
                    <a:pt x="4816592" y="0"/>
                  </a:lnTo>
                  <a:lnTo>
                    <a:pt x="4816592" y="2709333"/>
                  </a:lnTo>
                  <a:lnTo>
                    <a:pt x="0" y="2709333"/>
                  </a:lnTo>
                  <a:close/>
                </a:path>
              </a:pathLst>
            </a:custGeom>
            <a:gradFill>
              <a:gsLst>
                <a:gs pos="0">
                  <a:srgbClr val="085CB0"/>
                </a:gs>
                <a:gs pos="100000">
                  <a:srgbClr val="FFDE59"/>
                </a:gs>
              </a:gsLst>
              <a:lin ang="5400000" scaled="0"/>
            </a:gradFill>
            <a:ln>
              <a:noFill/>
            </a:ln>
          </p:spPr>
        </p:sp>
        <p:sp>
          <p:nvSpPr>
            <p:cNvPr id="345" name="Google Shape;345;p19"/>
            <p:cNvSpPr txBox="1"/>
            <p:nvPr/>
          </p:nvSpPr>
          <p:spPr>
            <a:xfrm>
              <a:off x="0" y="123825"/>
              <a:ext cx="4816593" cy="2585508"/>
            </a:xfrm>
            <a:prstGeom prst="rect">
              <a:avLst/>
            </a:prstGeom>
            <a:noFill/>
            <a:ln>
              <a:noFill/>
            </a:ln>
          </p:spPr>
          <p:txBody>
            <a:bodyPr anchorCtr="0" anchor="ctr" bIns="50800" lIns="50800" spcFirstLastPara="1" rIns="50800" wrap="square" tIns="50800">
              <a:noAutofit/>
            </a:bodyPr>
            <a:lstStyle/>
            <a:p>
              <a:pPr indent="0" lvl="0" marL="0" marR="0" rtl="0" algn="l">
                <a:lnSpc>
                  <a:spcPct val="3888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46" name="Google Shape;346;p19"/>
          <p:cNvPicPr preferRelativeResize="0"/>
          <p:nvPr/>
        </p:nvPicPr>
        <p:blipFill>
          <a:blip r:embed="rId3">
            <a:alphaModFix/>
          </a:blip>
          <a:stretch>
            <a:fillRect/>
          </a:stretch>
        </p:blipFill>
        <p:spPr>
          <a:xfrm>
            <a:off x="1074693" y="3688525"/>
            <a:ext cx="5164607" cy="6083425"/>
          </a:xfrm>
          <a:prstGeom prst="rect">
            <a:avLst/>
          </a:prstGeom>
          <a:noFill/>
          <a:ln>
            <a:noFill/>
          </a:ln>
        </p:spPr>
      </p:pic>
      <p:pic>
        <p:nvPicPr>
          <p:cNvPr id="347" name="Google Shape;347;p19"/>
          <p:cNvPicPr preferRelativeResize="0"/>
          <p:nvPr/>
        </p:nvPicPr>
        <p:blipFill>
          <a:blip r:embed="rId4">
            <a:alphaModFix/>
          </a:blip>
          <a:stretch>
            <a:fillRect/>
          </a:stretch>
        </p:blipFill>
        <p:spPr>
          <a:xfrm>
            <a:off x="6560075" y="3672200"/>
            <a:ext cx="5210626" cy="6137630"/>
          </a:xfrm>
          <a:prstGeom prst="rect">
            <a:avLst/>
          </a:prstGeom>
          <a:noFill/>
          <a:ln>
            <a:noFill/>
          </a:ln>
        </p:spPr>
      </p:pic>
      <p:pic>
        <p:nvPicPr>
          <p:cNvPr id="348" name="Google Shape;348;p19"/>
          <p:cNvPicPr preferRelativeResize="0"/>
          <p:nvPr/>
        </p:nvPicPr>
        <p:blipFill>
          <a:blip r:embed="rId5">
            <a:alphaModFix/>
          </a:blip>
          <a:stretch>
            <a:fillRect/>
          </a:stretch>
        </p:blipFill>
        <p:spPr>
          <a:xfrm>
            <a:off x="12091478" y="3688519"/>
            <a:ext cx="5210600" cy="6144774"/>
          </a:xfrm>
          <a:prstGeom prst="rect">
            <a:avLst/>
          </a:prstGeom>
          <a:noFill/>
          <a:ln>
            <a:noFill/>
          </a:ln>
        </p:spPr>
      </p:pic>
      <p:pic>
        <p:nvPicPr>
          <p:cNvPr id="349" name="Google Shape;349;p19"/>
          <p:cNvPicPr preferRelativeResize="0"/>
          <p:nvPr/>
        </p:nvPicPr>
        <p:blipFill>
          <a:blip r:embed="rId6">
            <a:alphaModFix/>
          </a:blip>
          <a:stretch>
            <a:fillRect/>
          </a:stretch>
        </p:blipFill>
        <p:spPr>
          <a:xfrm>
            <a:off x="12416150" y="1299572"/>
            <a:ext cx="6792230" cy="2312750"/>
          </a:xfrm>
          <a:prstGeom prst="rect">
            <a:avLst/>
          </a:prstGeom>
          <a:noFill/>
          <a:ln>
            <a:noFill/>
          </a:ln>
        </p:spPr>
      </p:pic>
      <p:cxnSp>
        <p:nvCxnSpPr>
          <p:cNvPr id="350" name="Google Shape;350;p19"/>
          <p:cNvCxnSpPr/>
          <p:nvPr/>
        </p:nvCxnSpPr>
        <p:spPr>
          <a:xfrm>
            <a:off x="0" y="1336831"/>
            <a:ext cx="18288000" cy="0"/>
          </a:xfrm>
          <a:prstGeom prst="straightConnector1">
            <a:avLst/>
          </a:prstGeom>
          <a:noFill/>
          <a:ln cap="flat" cmpd="sng" w="28575">
            <a:solidFill>
              <a:srgbClr val="000000"/>
            </a:solidFill>
            <a:prstDash val="solid"/>
            <a:round/>
            <a:headEnd len="sm" w="sm" type="none"/>
            <a:tailEnd len="sm" w="sm" type="none"/>
          </a:ln>
        </p:spPr>
      </p:cxnSp>
      <p:sp>
        <p:nvSpPr>
          <p:cNvPr id="351" name="Google Shape;351;p19"/>
          <p:cNvSpPr/>
          <p:nvPr/>
        </p:nvSpPr>
        <p:spPr>
          <a:xfrm>
            <a:off x="949523" y="527158"/>
            <a:ext cx="476107" cy="532233"/>
          </a:xfrm>
          <a:custGeom>
            <a:rect b="b" l="l" r="r" t="t"/>
            <a:pathLst>
              <a:path extrusionOk="0" h="532233" w="476107">
                <a:moveTo>
                  <a:pt x="0" y="0"/>
                </a:moveTo>
                <a:lnTo>
                  <a:pt x="476107" y="0"/>
                </a:lnTo>
                <a:lnTo>
                  <a:pt x="476107" y="532233"/>
                </a:lnTo>
                <a:lnTo>
                  <a:pt x="0" y="532233"/>
                </a:lnTo>
                <a:lnTo>
                  <a:pt x="0" y="0"/>
                </a:lnTo>
                <a:close/>
              </a:path>
            </a:pathLst>
          </a:custGeom>
          <a:blipFill rotWithShape="1">
            <a:blip r:embed="rId7">
              <a:alphaModFix/>
            </a:blip>
            <a:stretch>
              <a:fillRect b="0" l="0" r="0" t="0"/>
            </a:stretch>
          </a:blipFill>
          <a:ln>
            <a:noFill/>
          </a:ln>
        </p:spPr>
      </p:sp>
      <p:sp>
        <p:nvSpPr>
          <p:cNvPr id="352" name="Google Shape;352;p19"/>
          <p:cNvSpPr txBox="1"/>
          <p:nvPr/>
        </p:nvSpPr>
        <p:spPr>
          <a:xfrm>
            <a:off x="13939729" y="553618"/>
            <a:ext cx="861492"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B1115"/>
                </a:solidFill>
                <a:latin typeface="Montserrat"/>
                <a:ea typeface="Montserrat"/>
                <a:cs typeface="Montserrat"/>
                <a:sym typeface="Montserrat"/>
              </a:rPr>
              <a:t>SERVICE</a:t>
            </a:r>
            <a:endParaRPr/>
          </a:p>
        </p:txBody>
      </p:sp>
      <p:sp>
        <p:nvSpPr>
          <p:cNvPr id="353" name="Google Shape;353;p19"/>
          <p:cNvSpPr txBox="1"/>
          <p:nvPr/>
        </p:nvSpPr>
        <p:spPr>
          <a:xfrm>
            <a:off x="16320901" y="553618"/>
            <a:ext cx="975420"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B1115"/>
                </a:solidFill>
                <a:latin typeface="Montserrat"/>
                <a:ea typeface="Montserrat"/>
                <a:cs typeface="Montserrat"/>
                <a:sym typeface="Montserrat"/>
              </a:rPr>
              <a:t>CONTACT</a:t>
            </a:r>
            <a:endParaRPr/>
          </a:p>
        </p:txBody>
      </p:sp>
      <p:sp>
        <p:nvSpPr>
          <p:cNvPr id="354" name="Google Shape;354;p19"/>
          <p:cNvSpPr txBox="1"/>
          <p:nvPr/>
        </p:nvSpPr>
        <p:spPr>
          <a:xfrm>
            <a:off x="11685804" y="553618"/>
            <a:ext cx="720328"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B1115"/>
                </a:solidFill>
                <a:latin typeface="Montserrat"/>
                <a:ea typeface="Montserrat"/>
                <a:cs typeface="Montserrat"/>
                <a:sym typeface="Montserrat"/>
              </a:rPr>
              <a:t>ABOUT</a:t>
            </a:r>
            <a:endParaRPr/>
          </a:p>
        </p:txBody>
      </p:sp>
      <p:sp>
        <p:nvSpPr>
          <p:cNvPr id="355" name="Google Shape;355;p19"/>
          <p:cNvSpPr txBox="1"/>
          <p:nvPr/>
        </p:nvSpPr>
        <p:spPr>
          <a:xfrm>
            <a:off x="9486239" y="553618"/>
            <a:ext cx="624483"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B1115"/>
                </a:solidFill>
                <a:latin typeface="Montserrat"/>
                <a:ea typeface="Montserrat"/>
                <a:cs typeface="Montserrat"/>
                <a:sym typeface="Montserrat"/>
              </a:rPr>
              <a:t>HOME</a:t>
            </a:r>
            <a:endParaRPr/>
          </a:p>
        </p:txBody>
      </p:sp>
      <p:sp>
        <p:nvSpPr>
          <p:cNvPr id="356" name="Google Shape;356;p19"/>
          <p:cNvSpPr txBox="1"/>
          <p:nvPr/>
        </p:nvSpPr>
        <p:spPr>
          <a:xfrm>
            <a:off x="1589658" y="640875"/>
            <a:ext cx="583555"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B1115"/>
                </a:solidFill>
                <a:latin typeface="Montserrat"/>
                <a:ea typeface="Montserrat"/>
                <a:cs typeface="Montserrat"/>
                <a:sym typeface="Montserrat"/>
              </a:rPr>
              <a:t>LOGO</a:t>
            </a:r>
            <a:endParaRPr/>
          </a:p>
        </p:txBody>
      </p:sp>
      <p:sp>
        <p:nvSpPr>
          <p:cNvPr id="357" name="Google Shape;357;p19"/>
          <p:cNvSpPr txBox="1"/>
          <p:nvPr/>
        </p:nvSpPr>
        <p:spPr>
          <a:xfrm>
            <a:off x="1028700" y="1917302"/>
            <a:ext cx="10657200" cy="1077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6999" u="none" cap="none" strike="noStrike">
                <a:solidFill>
                  <a:srgbClr val="0B1115"/>
                </a:solidFill>
                <a:latin typeface="Archivo Black"/>
                <a:ea typeface="Archivo Black"/>
                <a:cs typeface="Archivo Black"/>
                <a:sym typeface="Archivo Black"/>
              </a:rPr>
              <a:t>GALLERY IMAGE</a:t>
            </a:r>
            <a:endParaRPr/>
          </a:p>
        </p:txBody>
      </p:sp>
      <p:sp>
        <p:nvSpPr>
          <p:cNvPr id="358" name="Google Shape;358;p19"/>
          <p:cNvSpPr txBox="1"/>
          <p:nvPr/>
        </p:nvSpPr>
        <p:spPr>
          <a:xfrm>
            <a:off x="1028700" y="2971402"/>
            <a:ext cx="13054070" cy="3962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Montserrat"/>
                <a:ea typeface="Montserrat"/>
                <a:cs typeface="Montserrat"/>
                <a:sym typeface="Montserrat"/>
              </a:rPr>
              <a:t>What can you say about your projects? Share it here!</a:t>
            </a:r>
            <a:endParaRPr/>
          </a:p>
        </p:txBody>
      </p:sp>
    </p:spTree>
  </p:cSld>
  <p:clrMapOvr>
    <a:masterClrMapping/>
  </p:clrMapOvr>
</p:sld>
</file>

<file path=ppt/theme/theme1.xml><?xml version="1.0" encoding="utf-8"?>
<a:theme xmlns:a="http://schemas.openxmlformats.org/drawingml/2006/main" xmlns:r="http://schemas.openxmlformats.org/officeDocument/2006/relationships" name="Ethics in Forensic Psychology Thesis Defense">
  <a:themeElements>
    <a:clrScheme name="Office">
      <a:dk1>
        <a:srgbClr val="000000"/>
      </a:dk1>
      <a:lt1>
        <a:srgbClr val="FFFFFF"/>
      </a:lt1>
      <a:dk2>
        <a:srgbClr val="0844C7"/>
      </a:dk2>
      <a:lt2>
        <a:srgbClr val="085CB0"/>
      </a:lt2>
      <a:accent1>
        <a:srgbClr val="0B1115"/>
      </a:accent1>
      <a:accent2>
        <a:srgbClr val="52A84F"/>
      </a:accent2>
      <a:accent3>
        <a:srgbClr val="FFCA04"/>
      </a:accent3>
      <a:accent4>
        <a:srgbClr val="FAC810"/>
      </a:accent4>
      <a:accent5>
        <a:srgbClr val="F0C22B"/>
      </a:accent5>
      <a:accent6>
        <a:srgbClr val="888888"/>
      </a:accent6>
      <a:hlink>
        <a:srgbClr val="FFFF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