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Noto Sans"/>
      <p:regular r:id="rId25"/>
      <p:bold r:id="rId26"/>
      <p:italic r:id="rId27"/>
      <p:boldItalic r:id="rId28"/>
    </p:embeddedFont>
    <p:embeddedFont>
      <p:font typeface="La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otoSans-bold.fntdata"/><Relationship Id="rId25" Type="http://schemas.openxmlformats.org/officeDocument/2006/relationships/font" Target="fonts/NotoSans-regular.fntdata"/><Relationship Id="rId28" Type="http://schemas.openxmlformats.org/officeDocument/2006/relationships/font" Target="fonts/NotoSans-boldItalic.fntdata"/><Relationship Id="rId27" Type="http://schemas.openxmlformats.org/officeDocument/2006/relationships/font" Target="fonts/NotoSa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0.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5943600" y="44783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1" name="Google Shape;11;p3"/>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Noto Sans"/>
              <a:buNone/>
              <a:defRPr i="0" sz="9000" u="none" cap="none" strike="noStrike">
                <a:solidFill>
                  <a:schemeClr val="lt2"/>
                </a:solidFill>
                <a:latin typeface="Noto Sans"/>
                <a:ea typeface="Noto Sans"/>
                <a:cs typeface="Noto Sans"/>
                <a:sym typeface="Noto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12" name="Google Shape;12;p3"/>
          <p:cNvPicPr preferRelativeResize="0"/>
          <p:nvPr/>
        </p:nvPicPr>
        <p:blipFill>
          <a:blip r:embed="rId2">
            <a:alphaModFix/>
          </a:blip>
          <a:stretch>
            <a:fillRect/>
          </a:stretch>
        </p:blipFill>
        <p:spPr>
          <a:xfrm>
            <a:off x="0" y="5448375"/>
            <a:ext cx="2748975" cy="4636254"/>
          </a:xfrm>
          <a:prstGeom prst="rect">
            <a:avLst/>
          </a:prstGeom>
          <a:noFill/>
          <a:ln>
            <a:noFill/>
          </a:ln>
        </p:spPr>
      </p:pic>
      <p:pic>
        <p:nvPicPr>
          <p:cNvPr id="13" name="Google Shape;13;p3"/>
          <p:cNvPicPr preferRelativeResize="0"/>
          <p:nvPr/>
        </p:nvPicPr>
        <p:blipFill>
          <a:blip r:embed="rId3">
            <a:alphaModFix/>
          </a:blip>
          <a:stretch>
            <a:fillRect/>
          </a:stretch>
        </p:blipFill>
        <p:spPr>
          <a:xfrm>
            <a:off x="1030750" y="1081522"/>
            <a:ext cx="936775" cy="955024"/>
          </a:xfrm>
          <a:prstGeom prst="rect">
            <a:avLst/>
          </a:prstGeom>
          <a:noFill/>
          <a:ln>
            <a:noFill/>
          </a:ln>
        </p:spPr>
      </p:pic>
      <p:pic>
        <p:nvPicPr>
          <p:cNvPr id="14" name="Google Shape;14;p3"/>
          <p:cNvPicPr preferRelativeResize="0"/>
          <p:nvPr/>
        </p:nvPicPr>
        <p:blipFill>
          <a:blip r:embed="rId4">
            <a:alphaModFix/>
          </a:blip>
          <a:stretch>
            <a:fillRect/>
          </a:stretch>
        </p:blipFill>
        <p:spPr>
          <a:xfrm>
            <a:off x="16096100" y="387588"/>
            <a:ext cx="1920724" cy="2342900"/>
          </a:xfrm>
          <a:prstGeom prst="rect">
            <a:avLst/>
          </a:prstGeom>
          <a:noFill/>
          <a:ln>
            <a:noFill/>
          </a:ln>
        </p:spPr>
      </p:pic>
      <p:grpSp>
        <p:nvGrpSpPr>
          <p:cNvPr id="15" name="Google Shape;15;p3"/>
          <p:cNvGrpSpPr/>
          <p:nvPr/>
        </p:nvGrpSpPr>
        <p:grpSpPr>
          <a:xfrm>
            <a:off x="16419491" y="8793162"/>
            <a:ext cx="1016732" cy="1016732"/>
            <a:chOff x="0" y="0"/>
            <a:chExt cx="812800" cy="812800"/>
          </a:xfrm>
        </p:grpSpPr>
        <p:sp>
          <p:nvSpPr>
            <p:cNvPr id="16" name="Google Shape;16;p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17" name="Google Shape;17;p3"/>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 name="Google Shape;18;p3"/>
          <p:cNvGrpSpPr/>
          <p:nvPr/>
        </p:nvGrpSpPr>
        <p:grpSpPr>
          <a:xfrm>
            <a:off x="17169056" y="8767251"/>
            <a:ext cx="534253" cy="534253"/>
            <a:chOff x="0" y="0"/>
            <a:chExt cx="812800" cy="812800"/>
          </a:xfrm>
        </p:grpSpPr>
        <p:sp>
          <p:nvSpPr>
            <p:cNvPr id="19" name="Google Shape;19;p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0" name="Google Shape;20;p3"/>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5029200" y="44928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4" name="Google Shape;24;p4"/>
          <p:cNvPicPr preferRelativeResize="0"/>
          <p:nvPr/>
        </p:nvPicPr>
        <p:blipFill>
          <a:blip r:embed="rId2">
            <a:alphaModFix/>
          </a:blip>
          <a:stretch>
            <a:fillRect/>
          </a:stretch>
        </p:blipFill>
        <p:spPr>
          <a:xfrm>
            <a:off x="16061300" y="-101350"/>
            <a:ext cx="2570079" cy="2308275"/>
          </a:xfrm>
          <a:prstGeom prst="rect">
            <a:avLst/>
          </a:prstGeom>
          <a:noFill/>
          <a:ln>
            <a:noFill/>
          </a:ln>
        </p:spPr>
      </p:pic>
      <p:pic>
        <p:nvPicPr>
          <p:cNvPr id="25" name="Google Shape;25;p4"/>
          <p:cNvPicPr preferRelativeResize="0"/>
          <p:nvPr/>
        </p:nvPicPr>
        <p:blipFill>
          <a:blip r:embed="rId3">
            <a:alphaModFix/>
          </a:blip>
          <a:stretch>
            <a:fillRect/>
          </a:stretch>
        </p:blipFill>
        <p:spPr>
          <a:xfrm>
            <a:off x="711716" y="6423372"/>
            <a:ext cx="3250994" cy="3070384"/>
          </a:xfrm>
          <a:prstGeom prst="rect">
            <a:avLst/>
          </a:prstGeom>
          <a:noFill/>
          <a:ln>
            <a:noFill/>
          </a:ln>
        </p:spPr>
      </p:pic>
      <p:grpSp>
        <p:nvGrpSpPr>
          <p:cNvPr id="26" name="Google Shape;26;p4"/>
          <p:cNvGrpSpPr/>
          <p:nvPr/>
        </p:nvGrpSpPr>
        <p:grpSpPr>
          <a:xfrm>
            <a:off x="17259300" y="2974894"/>
            <a:ext cx="3203895" cy="3203895"/>
            <a:chOff x="0" y="0"/>
            <a:chExt cx="812800" cy="812800"/>
          </a:xfrm>
        </p:grpSpPr>
        <p:sp>
          <p:nvSpPr>
            <p:cNvPr id="27" name="Google Shape;27;p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8" name="Google Shape;28;p4"/>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a:off x="470808" y="1412506"/>
            <a:ext cx="794431" cy="794431"/>
            <a:chOff x="0" y="0"/>
            <a:chExt cx="812800" cy="812800"/>
          </a:xfrm>
        </p:grpSpPr>
        <p:sp>
          <p:nvSpPr>
            <p:cNvPr id="30" name="Google Shape;30;p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1" name="Google Shape;31;p4"/>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4"/>
          <p:cNvGrpSpPr/>
          <p:nvPr/>
        </p:nvGrpSpPr>
        <p:grpSpPr>
          <a:xfrm>
            <a:off x="786783" y="719152"/>
            <a:ext cx="1264067" cy="1264067"/>
            <a:chOff x="0" y="0"/>
            <a:chExt cx="812800" cy="812800"/>
          </a:xfrm>
        </p:grpSpPr>
        <p:sp>
          <p:nvSpPr>
            <p:cNvPr id="33" name="Google Shape;33;p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34" name="Google Shape;34;p4"/>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5"/>
          <p:cNvSpPr txBox="1"/>
          <p:nvPr>
            <p:ph idx="1" type="body"/>
          </p:nvPr>
        </p:nvSpPr>
        <p:spPr>
          <a:xfrm>
            <a:off x="4789763" y="63820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37" name="Google Shape;37;p5"/>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Noto Sans"/>
              <a:buNone/>
              <a:defRPr i="0" sz="9000" u="none" cap="none" strike="noStrike">
                <a:solidFill>
                  <a:schemeClr val="lt2"/>
                </a:solidFill>
                <a:latin typeface="Noto Sans"/>
                <a:ea typeface="Noto Sans"/>
                <a:cs typeface="Noto Sans"/>
                <a:sym typeface="Noto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38" name="Google Shape;38;p5"/>
          <p:cNvPicPr preferRelativeResize="0"/>
          <p:nvPr/>
        </p:nvPicPr>
        <p:blipFill>
          <a:blip r:embed="rId2">
            <a:alphaModFix/>
          </a:blip>
          <a:stretch>
            <a:fillRect/>
          </a:stretch>
        </p:blipFill>
        <p:spPr>
          <a:xfrm>
            <a:off x="16087625" y="5992285"/>
            <a:ext cx="1865950" cy="2592314"/>
          </a:xfrm>
          <a:prstGeom prst="rect">
            <a:avLst/>
          </a:prstGeom>
          <a:noFill/>
          <a:ln>
            <a:noFill/>
          </a:ln>
        </p:spPr>
      </p:pic>
      <p:pic>
        <p:nvPicPr>
          <p:cNvPr id="39" name="Google Shape;39;p5"/>
          <p:cNvPicPr preferRelativeResize="0"/>
          <p:nvPr/>
        </p:nvPicPr>
        <p:blipFill>
          <a:blip r:embed="rId3">
            <a:alphaModFix/>
          </a:blip>
          <a:stretch>
            <a:fillRect/>
          </a:stretch>
        </p:blipFill>
        <p:spPr>
          <a:xfrm>
            <a:off x="538029" y="3626600"/>
            <a:ext cx="1785608" cy="1714500"/>
          </a:xfrm>
          <a:prstGeom prst="rect">
            <a:avLst/>
          </a:prstGeom>
          <a:noFill/>
          <a:ln>
            <a:noFill/>
          </a:ln>
        </p:spPr>
      </p:pic>
      <p:grpSp>
        <p:nvGrpSpPr>
          <p:cNvPr id="40" name="Google Shape;40;p5"/>
          <p:cNvGrpSpPr/>
          <p:nvPr/>
        </p:nvGrpSpPr>
        <p:grpSpPr>
          <a:xfrm>
            <a:off x="-891803" y="8924610"/>
            <a:ext cx="2322657" cy="2322657"/>
            <a:chOff x="0" y="0"/>
            <a:chExt cx="812800" cy="812800"/>
          </a:xfrm>
        </p:grpSpPr>
        <p:sp>
          <p:nvSpPr>
            <p:cNvPr id="41" name="Google Shape;41;p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42" name="Google Shape;42;p5"/>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 name="Google Shape;43;p5"/>
          <p:cNvPicPr preferRelativeResize="0"/>
          <p:nvPr/>
        </p:nvPicPr>
        <p:blipFill>
          <a:blip r:embed="rId4">
            <a:alphaModFix/>
          </a:blip>
          <a:stretch>
            <a:fillRect/>
          </a:stretch>
        </p:blipFill>
        <p:spPr>
          <a:xfrm>
            <a:off x="16857149" y="512900"/>
            <a:ext cx="1002125" cy="10081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6"/>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2316413" y="4277500"/>
            <a:ext cx="6701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7" name="Google Shape;47;p6"/>
          <p:cNvSpPr txBox="1"/>
          <p:nvPr>
            <p:ph idx="2" type="body"/>
          </p:nvPr>
        </p:nvSpPr>
        <p:spPr>
          <a:xfrm>
            <a:off x="9270475" y="4277500"/>
            <a:ext cx="6701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48" name="Google Shape;48;p6"/>
          <p:cNvPicPr preferRelativeResize="0"/>
          <p:nvPr/>
        </p:nvPicPr>
        <p:blipFill>
          <a:blip r:embed="rId2">
            <a:alphaModFix/>
          </a:blip>
          <a:stretch>
            <a:fillRect/>
          </a:stretch>
        </p:blipFill>
        <p:spPr>
          <a:xfrm>
            <a:off x="16454000" y="8113427"/>
            <a:ext cx="1610600" cy="1549822"/>
          </a:xfrm>
          <a:prstGeom prst="rect">
            <a:avLst/>
          </a:prstGeom>
          <a:noFill/>
          <a:ln>
            <a:noFill/>
          </a:ln>
        </p:spPr>
      </p:pic>
      <p:pic>
        <p:nvPicPr>
          <p:cNvPr id="49" name="Google Shape;49;p6"/>
          <p:cNvPicPr preferRelativeResize="0"/>
          <p:nvPr/>
        </p:nvPicPr>
        <p:blipFill>
          <a:blip r:embed="rId3">
            <a:alphaModFix/>
          </a:blip>
          <a:stretch>
            <a:fillRect/>
          </a:stretch>
        </p:blipFill>
        <p:spPr>
          <a:xfrm>
            <a:off x="0" y="0"/>
            <a:ext cx="1790963" cy="2188275"/>
          </a:xfrm>
          <a:prstGeom prst="rect">
            <a:avLst/>
          </a:prstGeom>
          <a:noFill/>
          <a:ln>
            <a:noFill/>
          </a:ln>
        </p:spPr>
      </p:pic>
      <p:grpSp>
        <p:nvGrpSpPr>
          <p:cNvPr id="50" name="Google Shape;50;p6"/>
          <p:cNvGrpSpPr/>
          <p:nvPr/>
        </p:nvGrpSpPr>
        <p:grpSpPr>
          <a:xfrm>
            <a:off x="840685" y="9136868"/>
            <a:ext cx="767283" cy="767283"/>
            <a:chOff x="0" y="0"/>
            <a:chExt cx="812800" cy="812800"/>
          </a:xfrm>
        </p:grpSpPr>
        <p:sp>
          <p:nvSpPr>
            <p:cNvPr id="51" name="Google Shape;51;p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52" name="Google Shape;52;p6"/>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6"/>
          <p:cNvGrpSpPr/>
          <p:nvPr/>
        </p:nvGrpSpPr>
        <p:grpSpPr>
          <a:xfrm>
            <a:off x="16636155" y="1542510"/>
            <a:ext cx="3303707" cy="3303707"/>
            <a:chOff x="0" y="0"/>
            <a:chExt cx="812800" cy="812800"/>
          </a:xfrm>
        </p:grpSpPr>
        <p:sp>
          <p:nvSpPr>
            <p:cNvPr id="54" name="Google Shape;54;p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5" name="Google Shape;55;p6"/>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6"/>
          <p:cNvGrpSpPr/>
          <p:nvPr/>
        </p:nvGrpSpPr>
        <p:grpSpPr>
          <a:xfrm>
            <a:off x="-556710" y="8676035"/>
            <a:ext cx="1992986" cy="1992986"/>
            <a:chOff x="0" y="0"/>
            <a:chExt cx="812800" cy="812800"/>
          </a:xfrm>
        </p:grpSpPr>
        <p:sp>
          <p:nvSpPr>
            <p:cNvPr id="57" name="Google Shape;57;p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8" name="Google Shape;58;p6"/>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7"/>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7"/>
          <p:cNvSpPr txBox="1"/>
          <p:nvPr>
            <p:ph idx="1" type="body"/>
          </p:nvPr>
        </p:nvSpPr>
        <p:spPr>
          <a:xfrm>
            <a:off x="3564913" y="4697725"/>
            <a:ext cx="5478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2" name="Google Shape;62;p7"/>
          <p:cNvSpPr txBox="1"/>
          <p:nvPr>
            <p:ph idx="2" type="body"/>
          </p:nvPr>
        </p:nvSpPr>
        <p:spPr>
          <a:xfrm>
            <a:off x="9242999" y="4697725"/>
            <a:ext cx="548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63" name="Google Shape;63;p7"/>
          <p:cNvGrpSpPr/>
          <p:nvPr/>
        </p:nvGrpSpPr>
        <p:grpSpPr>
          <a:xfrm>
            <a:off x="16844823" y="1028700"/>
            <a:ext cx="876198" cy="876198"/>
            <a:chOff x="0" y="0"/>
            <a:chExt cx="812800" cy="812800"/>
          </a:xfrm>
        </p:grpSpPr>
        <p:sp>
          <p:nvSpPr>
            <p:cNvPr id="64" name="Google Shape;64;p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65" name="Google Shape;65;p7"/>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7"/>
          <p:cNvGrpSpPr/>
          <p:nvPr/>
        </p:nvGrpSpPr>
        <p:grpSpPr>
          <a:xfrm>
            <a:off x="16167854" y="360563"/>
            <a:ext cx="1353962" cy="1353962"/>
            <a:chOff x="0" y="0"/>
            <a:chExt cx="812800" cy="812800"/>
          </a:xfrm>
        </p:grpSpPr>
        <p:sp>
          <p:nvSpPr>
            <p:cNvPr id="67" name="Google Shape;67;p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68" name="Google Shape;68;p7"/>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7"/>
          <p:cNvGrpSpPr/>
          <p:nvPr/>
        </p:nvGrpSpPr>
        <p:grpSpPr>
          <a:xfrm>
            <a:off x="17296297" y="8163104"/>
            <a:ext cx="3203895" cy="3203895"/>
            <a:chOff x="0" y="0"/>
            <a:chExt cx="812800" cy="812800"/>
          </a:xfrm>
        </p:grpSpPr>
        <p:sp>
          <p:nvSpPr>
            <p:cNvPr id="70" name="Google Shape;70;p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71" name="Google Shape;71;p7"/>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 name="Google Shape;72;p7"/>
          <p:cNvPicPr preferRelativeResize="0"/>
          <p:nvPr/>
        </p:nvPicPr>
        <p:blipFill>
          <a:blip r:embed="rId2">
            <a:alphaModFix/>
          </a:blip>
          <a:stretch>
            <a:fillRect/>
          </a:stretch>
        </p:blipFill>
        <p:spPr>
          <a:xfrm>
            <a:off x="1021725" y="740450"/>
            <a:ext cx="1353975" cy="1452702"/>
          </a:xfrm>
          <a:prstGeom prst="rect">
            <a:avLst/>
          </a:prstGeom>
          <a:noFill/>
          <a:ln>
            <a:noFill/>
          </a:ln>
        </p:spPr>
      </p:pic>
      <p:pic>
        <p:nvPicPr>
          <p:cNvPr id="73" name="Google Shape;73;p7"/>
          <p:cNvPicPr preferRelativeResize="0"/>
          <p:nvPr/>
        </p:nvPicPr>
        <p:blipFill>
          <a:blip r:embed="rId3">
            <a:alphaModFix/>
          </a:blip>
          <a:stretch>
            <a:fillRect/>
          </a:stretch>
        </p:blipFill>
        <p:spPr>
          <a:xfrm>
            <a:off x="1021720" y="3428991"/>
            <a:ext cx="717075" cy="783359"/>
          </a:xfrm>
          <a:prstGeom prst="rect">
            <a:avLst/>
          </a:prstGeom>
          <a:noFill/>
          <a:ln>
            <a:noFill/>
          </a:ln>
        </p:spPr>
      </p:pic>
      <p:pic>
        <p:nvPicPr>
          <p:cNvPr id="74" name="Google Shape;74;p7"/>
          <p:cNvPicPr preferRelativeResize="0"/>
          <p:nvPr/>
        </p:nvPicPr>
        <p:blipFill>
          <a:blip r:embed="rId4">
            <a:alphaModFix/>
          </a:blip>
          <a:stretch>
            <a:fillRect/>
          </a:stretch>
        </p:blipFill>
        <p:spPr>
          <a:xfrm>
            <a:off x="784875" y="7289259"/>
            <a:ext cx="2972875" cy="2386591"/>
          </a:xfrm>
          <a:prstGeom prst="rect">
            <a:avLst/>
          </a:prstGeom>
          <a:noFill/>
          <a:ln>
            <a:noFill/>
          </a:ln>
        </p:spPr>
      </p:pic>
      <p:pic>
        <p:nvPicPr>
          <p:cNvPr id="75" name="Google Shape;75;p7"/>
          <p:cNvPicPr preferRelativeResize="0"/>
          <p:nvPr/>
        </p:nvPicPr>
        <p:blipFill>
          <a:blip r:embed="rId5">
            <a:alphaModFix/>
          </a:blip>
          <a:stretch>
            <a:fillRect/>
          </a:stretch>
        </p:blipFill>
        <p:spPr>
          <a:xfrm>
            <a:off x="15601220" y="6102399"/>
            <a:ext cx="1353975" cy="14770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8"/>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78" name="Google Shape;78;p8"/>
          <p:cNvPicPr preferRelativeResize="0"/>
          <p:nvPr/>
        </p:nvPicPr>
        <p:blipFill>
          <a:blip r:embed="rId2">
            <a:alphaModFix/>
          </a:blip>
          <a:stretch>
            <a:fillRect/>
          </a:stretch>
        </p:blipFill>
        <p:spPr>
          <a:xfrm>
            <a:off x="112963" y="8027413"/>
            <a:ext cx="2040046" cy="1779374"/>
          </a:xfrm>
          <a:prstGeom prst="rect">
            <a:avLst/>
          </a:prstGeom>
          <a:noFill/>
          <a:ln>
            <a:noFill/>
          </a:ln>
        </p:spPr>
      </p:pic>
      <p:grpSp>
        <p:nvGrpSpPr>
          <p:cNvPr id="79" name="Google Shape;79;p8"/>
          <p:cNvGrpSpPr/>
          <p:nvPr/>
        </p:nvGrpSpPr>
        <p:grpSpPr>
          <a:xfrm>
            <a:off x="16088357" y="-573263"/>
            <a:ext cx="3203895" cy="3203895"/>
            <a:chOff x="0" y="0"/>
            <a:chExt cx="812800" cy="812800"/>
          </a:xfrm>
        </p:grpSpPr>
        <p:sp>
          <p:nvSpPr>
            <p:cNvPr id="80" name="Google Shape;80;p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81" name="Google Shape;81;p8"/>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8"/>
          <p:cNvGrpSpPr/>
          <p:nvPr/>
        </p:nvGrpSpPr>
        <p:grpSpPr>
          <a:xfrm>
            <a:off x="602293" y="872626"/>
            <a:ext cx="666659" cy="666659"/>
            <a:chOff x="0" y="0"/>
            <a:chExt cx="812800" cy="812800"/>
          </a:xfrm>
        </p:grpSpPr>
        <p:sp>
          <p:nvSpPr>
            <p:cNvPr id="83" name="Google Shape;83;p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84" name="Google Shape;84;p8"/>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5" name="Google Shape;85;p8"/>
          <p:cNvPicPr preferRelativeResize="0"/>
          <p:nvPr/>
        </p:nvPicPr>
        <p:blipFill>
          <a:blip r:embed="rId3">
            <a:alphaModFix/>
          </a:blip>
          <a:stretch>
            <a:fillRect/>
          </a:stretch>
        </p:blipFill>
        <p:spPr>
          <a:xfrm>
            <a:off x="755350" y="468500"/>
            <a:ext cx="874850" cy="79038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6" name="Shape 86"/>
        <p:cNvGrpSpPr/>
        <p:nvPr/>
      </p:nvGrpSpPr>
      <p:grpSpPr>
        <a:xfrm>
          <a:off x="0" y="0"/>
          <a:ext cx="0" cy="0"/>
          <a:chOff x="0" y="0"/>
          <a:chExt cx="0" cy="0"/>
        </a:xfrm>
      </p:grpSpPr>
      <p:sp>
        <p:nvSpPr>
          <p:cNvPr id="87" name="Google Shape;87;p9"/>
          <p:cNvSpPr txBox="1"/>
          <p:nvPr>
            <p:ph idx="1" type="body"/>
          </p:nvPr>
        </p:nvSpPr>
        <p:spPr>
          <a:xfrm>
            <a:off x="9257675" y="3954325"/>
            <a:ext cx="5811600" cy="4170300"/>
          </a:xfrm>
          <a:prstGeom prst="rect">
            <a:avLst/>
          </a:prstGeom>
          <a:noFill/>
          <a:ln>
            <a:noFill/>
          </a:ln>
        </p:spPr>
        <p:txBody>
          <a:bodyPr anchorCtr="0" anchor="t" bIns="45700" lIns="91425" spcFirstLastPara="1" rIns="91425" wrap="square" tIns="45700">
            <a:normAutofit/>
          </a:bodyPr>
          <a:lstStyle>
            <a:lvl1pPr indent="-381000" lvl="0" marL="457200" rtl="0" algn="l">
              <a:spcBef>
                <a:spcPts val="640"/>
              </a:spcBef>
              <a:spcAft>
                <a:spcPts val="0"/>
              </a:spcAft>
              <a:buClr>
                <a:schemeClr val="dk1"/>
              </a:buClr>
              <a:buSzPts val="2400"/>
              <a:buChar char="•"/>
              <a:defRPr/>
            </a:lvl1pPr>
            <a:lvl2pPr indent="-381000" lvl="1" marL="914400" rtl="0" algn="l">
              <a:spcBef>
                <a:spcPts val="560"/>
              </a:spcBef>
              <a:spcAft>
                <a:spcPts val="0"/>
              </a:spcAft>
              <a:buClr>
                <a:schemeClr val="dk1"/>
              </a:buClr>
              <a:buSzPts val="2400"/>
              <a:buChar char="–"/>
              <a:defRPr/>
            </a:lvl2pPr>
            <a:lvl3pPr indent="-381000" lvl="2" marL="1371600" rtl="0" algn="l">
              <a:spcBef>
                <a:spcPts val="480"/>
              </a:spcBef>
              <a:spcAft>
                <a:spcPts val="0"/>
              </a:spcAft>
              <a:buClr>
                <a:schemeClr val="dk1"/>
              </a:buClr>
              <a:buSzPts val="2400"/>
              <a:buChar char="•"/>
              <a:defRPr/>
            </a:lvl3pPr>
            <a:lvl4pPr indent="-381000" lvl="3" marL="1828800" rtl="0" algn="l">
              <a:spcBef>
                <a:spcPts val="400"/>
              </a:spcBef>
              <a:spcAft>
                <a:spcPts val="0"/>
              </a:spcAft>
              <a:buClr>
                <a:schemeClr val="dk1"/>
              </a:buClr>
              <a:buSzPts val="2400"/>
              <a:buChar char="–"/>
              <a:defRPr/>
            </a:lvl4pPr>
            <a:lvl5pPr indent="-381000" lvl="4" marL="2286000" rtl="0" algn="l">
              <a:spcBef>
                <a:spcPts val="400"/>
              </a:spcBef>
              <a:spcAft>
                <a:spcPts val="0"/>
              </a:spcAft>
              <a:buClr>
                <a:schemeClr val="dk1"/>
              </a:buClr>
              <a:buSzPts val="2400"/>
              <a:buChar char="»"/>
              <a:defRPr/>
            </a:lvl5pPr>
            <a:lvl6pPr indent="-381000" lvl="5" marL="2743200" rtl="0" algn="l">
              <a:spcBef>
                <a:spcPts val="400"/>
              </a:spcBef>
              <a:spcAft>
                <a:spcPts val="0"/>
              </a:spcAft>
              <a:buClr>
                <a:schemeClr val="dk1"/>
              </a:buClr>
              <a:buSzPts val="2400"/>
              <a:buChar char="•"/>
              <a:defRPr/>
            </a:lvl6pPr>
            <a:lvl7pPr indent="-381000" lvl="6" marL="3200400" rtl="0" algn="l">
              <a:spcBef>
                <a:spcPts val="400"/>
              </a:spcBef>
              <a:spcAft>
                <a:spcPts val="0"/>
              </a:spcAft>
              <a:buClr>
                <a:schemeClr val="dk1"/>
              </a:buClr>
              <a:buSzPts val="2400"/>
              <a:buChar char="•"/>
              <a:defRPr/>
            </a:lvl7pPr>
            <a:lvl8pPr indent="-381000" lvl="7" marL="3657600" rtl="0" algn="l">
              <a:spcBef>
                <a:spcPts val="400"/>
              </a:spcBef>
              <a:spcAft>
                <a:spcPts val="0"/>
              </a:spcAft>
              <a:buClr>
                <a:schemeClr val="dk1"/>
              </a:buClr>
              <a:buSzPts val="2400"/>
              <a:buChar char="•"/>
              <a:defRPr/>
            </a:lvl8pPr>
            <a:lvl9pPr indent="-381000" lvl="8" marL="4114800" rtl="0" algn="l">
              <a:spcBef>
                <a:spcPts val="400"/>
              </a:spcBef>
              <a:spcAft>
                <a:spcPts val="0"/>
              </a:spcAft>
              <a:buClr>
                <a:schemeClr val="dk1"/>
              </a:buClr>
              <a:buSzPts val="2400"/>
              <a:buChar char="•"/>
              <a:defRPr/>
            </a:lvl9pPr>
          </a:lstStyle>
          <a:p/>
        </p:txBody>
      </p:sp>
      <p:sp>
        <p:nvSpPr>
          <p:cNvPr id="88" name="Google Shape;88;p9"/>
          <p:cNvSpPr txBox="1"/>
          <p:nvPr>
            <p:ph idx="2" type="body"/>
          </p:nvPr>
        </p:nvSpPr>
        <p:spPr>
          <a:xfrm>
            <a:off x="3218725" y="3954325"/>
            <a:ext cx="58116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2400"/>
              <a:buNone/>
              <a:defRPr/>
            </a:lvl1pPr>
            <a:lvl2pPr indent="-228600" lvl="1" marL="914400" rtl="0" algn="l">
              <a:spcBef>
                <a:spcPts val="240"/>
              </a:spcBef>
              <a:spcAft>
                <a:spcPts val="0"/>
              </a:spcAft>
              <a:buClr>
                <a:schemeClr val="dk1"/>
              </a:buClr>
              <a:buSzPts val="2400"/>
              <a:buNone/>
              <a:defRPr/>
            </a:lvl2pPr>
            <a:lvl3pPr indent="-228600" lvl="2" marL="1371600" rtl="0" algn="l">
              <a:spcBef>
                <a:spcPts val="200"/>
              </a:spcBef>
              <a:spcAft>
                <a:spcPts val="0"/>
              </a:spcAft>
              <a:buClr>
                <a:schemeClr val="dk1"/>
              </a:buClr>
              <a:buSzPts val="2400"/>
              <a:buNone/>
              <a:defRPr/>
            </a:lvl3pPr>
            <a:lvl4pPr indent="-228600" lvl="3" marL="1828800" rtl="0" algn="l">
              <a:spcBef>
                <a:spcPts val="180"/>
              </a:spcBef>
              <a:spcAft>
                <a:spcPts val="0"/>
              </a:spcAft>
              <a:buClr>
                <a:schemeClr val="dk1"/>
              </a:buClr>
              <a:buSzPts val="2400"/>
              <a:buNone/>
              <a:defRPr/>
            </a:lvl4pPr>
            <a:lvl5pPr indent="-228600" lvl="4" marL="2286000" rtl="0" algn="l">
              <a:spcBef>
                <a:spcPts val="180"/>
              </a:spcBef>
              <a:spcAft>
                <a:spcPts val="0"/>
              </a:spcAft>
              <a:buClr>
                <a:schemeClr val="dk1"/>
              </a:buClr>
              <a:buSzPts val="2400"/>
              <a:buNone/>
              <a:defRPr/>
            </a:lvl5pPr>
            <a:lvl6pPr indent="-228600" lvl="5" marL="2743200" rtl="0" algn="l">
              <a:spcBef>
                <a:spcPts val="180"/>
              </a:spcBef>
              <a:spcAft>
                <a:spcPts val="0"/>
              </a:spcAft>
              <a:buClr>
                <a:schemeClr val="dk1"/>
              </a:buClr>
              <a:buSzPts val="2400"/>
              <a:buNone/>
              <a:defRPr/>
            </a:lvl6pPr>
            <a:lvl7pPr indent="-228600" lvl="6" marL="3200400" rtl="0" algn="l">
              <a:spcBef>
                <a:spcPts val="180"/>
              </a:spcBef>
              <a:spcAft>
                <a:spcPts val="0"/>
              </a:spcAft>
              <a:buClr>
                <a:schemeClr val="dk1"/>
              </a:buClr>
              <a:buSzPts val="2400"/>
              <a:buNone/>
              <a:defRPr/>
            </a:lvl7pPr>
            <a:lvl8pPr indent="-228600" lvl="7" marL="3657600" rtl="0" algn="l">
              <a:spcBef>
                <a:spcPts val="180"/>
              </a:spcBef>
              <a:spcAft>
                <a:spcPts val="0"/>
              </a:spcAft>
              <a:buClr>
                <a:schemeClr val="dk1"/>
              </a:buClr>
              <a:buSzPts val="2400"/>
              <a:buNone/>
              <a:defRPr/>
            </a:lvl8pPr>
            <a:lvl9pPr indent="-228600" lvl="8" marL="4114800" rtl="0" algn="l">
              <a:spcBef>
                <a:spcPts val="180"/>
              </a:spcBef>
              <a:spcAft>
                <a:spcPts val="0"/>
              </a:spcAft>
              <a:buClr>
                <a:schemeClr val="dk1"/>
              </a:buClr>
              <a:buSzPts val="2400"/>
              <a:buNone/>
              <a:defRPr/>
            </a:lvl9pPr>
          </a:lstStyle>
          <a:p/>
        </p:txBody>
      </p:sp>
      <p:sp>
        <p:nvSpPr>
          <p:cNvPr id="89" name="Google Shape;89;p9"/>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Noto Sans"/>
              <a:buNone/>
              <a:defRPr i="0" sz="9000" u="none" cap="none" strike="noStrike">
                <a:solidFill>
                  <a:schemeClr val="lt2"/>
                </a:solidFill>
                <a:latin typeface="Noto Sans"/>
                <a:ea typeface="Noto Sans"/>
                <a:cs typeface="Noto Sans"/>
                <a:sym typeface="Noto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90" name="Google Shape;90;p9"/>
          <p:cNvPicPr preferRelativeResize="0"/>
          <p:nvPr/>
        </p:nvPicPr>
        <p:blipFill>
          <a:blip r:embed="rId2">
            <a:alphaModFix/>
          </a:blip>
          <a:stretch>
            <a:fillRect/>
          </a:stretch>
        </p:blipFill>
        <p:spPr>
          <a:xfrm>
            <a:off x="14898938" y="-946400"/>
            <a:ext cx="5466399" cy="6189047"/>
          </a:xfrm>
          <a:prstGeom prst="rect">
            <a:avLst/>
          </a:prstGeom>
          <a:noFill/>
          <a:ln>
            <a:noFill/>
          </a:ln>
        </p:spPr>
      </p:pic>
      <p:pic>
        <p:nvPicPr>
          <p:cNvPr id="91" name="Google Shape;91;p9"/>
          <p:cNvPicPr preferRelativeResize="0"/>
          <p:nvPr/>
        </p:nvPicPr>
        <p:blipFill>
          <a:blip r:embed="rId3">
            <a:alphaModFix/>
          </a:blip>
          <a:stretch>
            <a:fillRect/>
          </a:stretch>
        </p:blipFill>
        <p:spPr>
          <a:xfrm>
            <a:off x="-743425" y="0"/>
            <a:ext cx="3203901" cy="332160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2" name="Shape 92"/>
        <p:cNvGrpSpPr/>
        <p:nvPr/>
      </p:nvGrpSpPr>
      <p:grpSpPr>
        <a:xfrm>
          <a:off x="0" y="0"/>
          <a:ext cx="0" cy="0"/>
          <a:chOff x="0" y="0"/>
          <a:chExt cx="0" cy="0"/>
        </a:xfrm>
      </p:grpSpPr>
      <p:sp>
        <p:nvSpPr>
          <p:cNvPr id="93" name="Google Shape;93;p10"/>
          <p:cNvSpPr/>
          <p:nvPr>
            <p:ph idx="2" type="pic"/>
          </p:nvPr>
        </p:nvSpPr>
        <p:spPr>
          <a:xfrm>
            <a:off x="11291513" y="4525750"/>
            <a:ext cx="5486400" cy="4114800"/>
          </a:xfrm>
          <a:prstGeom prst="rect">
            <a:avLst/>
          </a:prstGeom>
          <a:noFill/>
          <a:ln>
            <a:noFill/>
          </a:ln>
        </p:spPr>
      </p:sp>
      <p:sp>
        <p:nvSpPr>
          <p:cNvPr id="94" name="Google Shape;94;p10"/>
          <p:cNvSpPr txBox="1"/>
          <p:nvPr>
            <p:ph idx="1" type="body"/>
          </p:nvPr>
        </p:nvSpPr>
        <p:spPr>
          <a:xfrm>
            <a:off x="2678138" y="51882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95" name="Google Shape;95;p10"/>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Noto Sans"/>
              <a:buNone/>
              <a:defRPr i="0" sz="9000" u="none" cap="none" strike="noStrike">
                <a:solidFill>
                  <a:schemeClr val="lt2"/>
                </a:solidFill>
                <a:latin typeface="Noto Sans"/>
                <a:ea typeface="Noto Sans"/>
                <a:cs typeface="Noto Sans"/>
                <a:sym typeface="Noto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96" name="Google Shape;96;p10"/>
          <p:cNvPicPr preferRelativeResize="0"/>
          <p:nvPr/>
        </p:nvPicPr>
        <p:blipFill>
          <a:blip r:embed="rId2">
            <a:alphaModFix/>
          </a:blip>
          <a:stretch>
            <a:fillRect/>
          </a:stretch>
        </p:blipFill>
        <p:spPr>
          <a:xfrm>
            <a:off x="112963" y="8027413"/>
            <a:ext cx="2040046" cy="1779374"/>
          </a:xfrm>
          <a:prstGeom prst="rect">
            <a:avLst/>
          </a:prstGeom>
          <a:noFill/>
          <a:ln>
            <a:noFill/>
          </a:ln>
        </p:spPr>
      </p:pic>
      <p:grpSp>
        <p:nvGrpSpPr>
          <p:cNvPr id="97" name="Google Shape;97;p10"/>
          <p:cNvGrpSpPr/>
          <p:nvPr/>
        </p:nvGrpSpPr>
        <p:grpSpPr>
          <a:xfrm>
            <a:off x="16397282" y="-212863"/>
            <a:ext cx="3203895" cy="3203895"/>
            <a:chOff x="0" y="0"/>
            <a:chExt cx="812800" cy="812800"/>
          </a:xfrm>
        </p:grpSpPr>
        <p:sp>
          <p:nvSpPr>
            <p:cNvPr id="98" name="Google Shape;98;p10"/>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99" name="Google Shape;99;p10"/>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0"/>
          <p:cNvGrpSpPr/>
          <p:nvPr/>
        </p:nvGrpSpPr>
        <p:grpSpPr>
          <a:xfrm>
            <a:off x="602293" y="872626"/>
            <a:ext cx="666659" cy="666659"/>
            <a:chOff x="0" y="0"/>
            <a:chExt cx="812800" cy="812800"/>
          </a:xfrm>
        </p:grpSpPr>
        <p:sp>
          <p:nvSpPr>
            <p:cNvPr id="101" name="Google Shape;101;p10"/>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02" name="Google Shape;102;p10"/>
            <p:cNvSpPr txBox="1"/>
            <p:nvPr/>
          </p:nvSpPr>
          <p:spPr>
            <a:xfrm>
              <a:off x="152400" y="104775"/>
              <a:ext cx="507900" cy="55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3" name="Google Shape;103;p10"/>
          <p:cNvPicPr preferRelativeResize="0"/>
          <p:nvPr/>
        </p:nvPicPr>
        <p:blipFill>
          <a:blip r:embed="rId3">
            <a:alphaModFix/>
          </a:blip>
          <a:stretch>
            <a:fillRect/>
          </a:stretch>
        </p:blipFill>
        <p:spPr>
          <a:xfrm>
            <a:off x="11783100" y="7962952"/>
            <a:ext cx="1769625" cy="1623550"/>
          </a:xfrm>
          <a:prstGeom prst="rect">
            <a:avLst/>
          </a:prstGeom>
          <a:noFill/>
          <a:ln>
            <a:noFill/>
          </a:ln>
        </p:spPr>
      </p:pic>
      <p:pic>
        <p:nvPicPr>
          <p:cNvPr id="104" name="Google Shape;104;p10"/>
          <p:cNvPicPr preferRelativeResize="0"/>
          <p:nvPr/>
        </p:nvPicPr>
        <p:blipFill>
          <a:blip r:embed="rId4">
            <a:alphaModFix/>
          </a:blip>
          <a:stretch>
            <a:fillRect/>
          </a:stretch>
        </p:blipFill>
        <p:spPr>
          <a:xfrm>
            <a:off x="755350" y="468500"/>
            <a:ext cx="874850" cy="79038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06550" y="1124175"/>
            <a:ext cx="15474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Noto Sans"/>
              <a:buNone/>
              <a:defRPr i="0" sz="9000" u="none" cap="none" strike="noStrike">
                <a:solidFill>
                  <a:schemeClr val="lt2"/>
                </a:solidFill>
                <a:latin typeface="Noto Sans"/>
                <a:ea typeface="Noto Sans"/>
                <a:cs typeface="Noto Sans"/>
                <a:sym typeface="No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4928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1pPr>
            <a:lvl2pPr indent="-381000" lvl="1" marL="914400" marR="0" rtl="0" algn="l">
              <a:spcBef>
                <a:spcPts val="56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2pPr>
            <a:lvl3pPr indent="-381000" lvl="2" marL="1371600" marR="0" rtl="0" algn="l">
              <a:spcBef>
                <a:spcPts val="48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3pPr>
            <a:lvl4pPr indent="-381000" lvl="3" marL="1828800" marR="0" rtl="0" algn="l">
              <a:spcBef>
                <a:spcPts val="40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4pPr>
            <a:lvl5pPr indent="-381000" lvl="4" marL="2286000" marR="0" rtl="0" algn="l">
              <a:spcBef>
                <a:spcPts val="40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5pPr>
            <a:lvl6pPr indent="-381000" lvl="5" marL="2743200" marR="0" rtl="0" algn="l">
              <a:spcBef>
                <a:spcPts val="40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6pPr>
            <a:lvl7pPr indent="-381000" lvl="6" marL="3200400" marR="0" rtl="0" algn="l">
              <a:spcBef>
                <a:spcPts val="40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7pPr>
            <a:lvl8pPr indent="-381000" lvl="7" marL="3657600" marR="0" rtl="0" algn="l">
              <a:spcBef>
                <a:spcPts val="40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8pPr>
            <a:lvl9pPr indent="-381000" lvl="8" marL="4114800" marR="0" rtl="0" algn="l">
              <a:spcBef>
                <a:spcPts val="40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4.png"/><Relationship Id="rId9" Type="http://schemas.openxmlformats.org/officeDocument/2006/relationships/image" Target="../media/image46.png"/><Relationship Id="rId5" Type="http://schemas.openxmlformats.org/officeDocument/2006/relationships/image" Target="../media/image58.png"/><Relationship Id="rId6" Type="http://schemas.openxmlformats.org/officeDocument/2006/relationships/image" Target="../media/image49.png"/><Relationship Id="rId7" Type="http://schemas.openxmlformats.org/officeDocument/2006/relationships/image" Target="../media/image41.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4.png"/><Relationship Id="rId4" Type="http://schemas.openxmlformats.org/officeDocument/2006/relationships/image" Target="../media/image54.png"/><Relationship Id="rId5" Type="http://schemas.openxmlformats.org/officeDocument/2006/relationships/image" Target="../media/image50.png"/><Relationship Id="rId6"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0.png"/><Relationship Id="rId4" Type="http://schemas.openxmlformats.org/officeDocument/2006/relationships/image" Target="../media/image62.png"/><Relationship Id="rId5" Type="http://schemas.openxmlformats.org/officeDocument/2006/relationships/image" Target="../media/image51.png"/><Relationship Id="rId6"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77.png"/><Relationship Id="rId6" Type="http://schemas.openxmlformats.org/officeDocument/2006/relationships/image" Target="../media/image66.png"/><Relationship Id="rId7" Type="http://schemas.openxmlformats.org/officeDocument/2006/relationships/image" Target="../media/image57.png"/><Relationship Id="rId8"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2.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70.png"/><Relationship Id="rId5"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2.png"/><Relationship Id="rId4" Type="http://schemas.openxmlformats.org/officeDocument/2006/relationships/image" Target="../media/image86.png"/><Relationship Id="rId10" Type="http://schemas.openxmlformats.org/officeDocument/2006/relationships/image" Target="../media/image79.png"/><Relationship Id="rId9" Type="http://schemas.openxmlformats.org/officeDocument/2006/relationships/image" Target="../media/image71.png"/><Relationship Id="rId5" Type="http://schemas.openxmlformats.org/officeDocument/2006/relationships/image" Target="../media/image68.png"/><Relationship Id="rId6" Type="http://schemas.openxmlformats.org/officeDocument/2006/relationships/image" Target="../media/image63.png"/><Relationship Id="rId7" Type="http://schemas.openxmlformats.org/officeDocument/2006/relationships/image" Target="../media/image69.png"/><Relationship Id="rId8"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78.png"/><Relationship Id="rId11" Type="http://schemas.openxmlformats.org/officeDocument/2006/relationships/image" Target="../media/image85.png"/><Relationship Id="rId10" Type="http://schemas.openxmlformats.org/officeDocument/2006/relationships/image" Target="../media/image87.png"/><Relationship Id="rId9" Type="http://schemas.openxmlformats.org/officeDocument/2006/relationships/image" Target="../media/image89.png"/><Relationship Id="rId5" Type="http://schemas.openxmlformats.org/officeDocument/2006/relationships/image" Target="../media/image75.png"/><Relationship Id="rId6" Type="http://schemas.openxmlformats.org/officeDocument/2006/relationships/image" Target="../media/image83.png"/><Relationship Id="rId7" Type="http://schemas.openxmlformats.org/officeDocument/2006/relationships/image" Target="../media/image92.png"/><Relationship Id="rId8"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3.png"/><Relationship Id="rId5"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45.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5.png"/><Relationship Id="rId5" Type="http://schemas.openxmlformats.org/officeDocument/2006/relationships/image" Target="../media/image25.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9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2.png"/><Relationship Id="rId5" Type="http://schemas.openxmlformats.org/officeDocument/2006/relationships/image" Target="../media/image8.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53.png"/><Relationship Id="rId7" Type="http://schemas.openxmlformats.org/officeDocument/2006/relationships/image" Target="../media/image35.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108" name="Shape 108"/>
        <p:cNvGrpSpPr/>
        <p:nvPr/>
      </p:nvGrpSpPr>
      <p:grpSpPr>
        <a:xfrm>
          <a:off x="0" y="0"/>
          <a:ext cx="0" cy="0"/>
          <a:chOff x="0" y="0"/>
          <a:chExt cx="0" cy="0"/>
        </a:xfrm>
      </p:grpSpPr>
      <p:grpSp>
        <p:nvGrpSpPr>
          <p:cNvPr id="109" name="Google Shape;109;p11"/>
          <p:cNvGrpSpPr/>
          <p:nvPr/>
        </p:nvGrpSpPr>
        <p:grpSpPr>
          <a:xfrm>
            <a:off x="262040" y="145341"/>
            <a:ext cx="17763920" cy="9815492"/>
            <a:chOff x="0" y="-47625"/>
            <a:chExt cx="4678563" cy="2585150"/>
          </a:xfrm>
        </p:grpSpPr>
        <p:sp>
          <p:nvSpPr>
            <p:cNvPr id="110" name="Google Shape;110;p11"/>
            <p:cNvSpPr/>
            <p:nvPr/>
          </p:nvSpPr>
          <p:spPr>
            <a:xfrm>
              <a:off x="0" y="0"/>
              <a:ext cx="4678563" cy="2537525"/>
            </a:xfrm>
            <a:custGeom>
              <a:rect b="b" l="l" r="r" t="t"/>
              <a:pathLst>
                <a:path extrusionOk="0" h="2537525" w="4678563">
                  <a:moveTo>
                    <a:pt x="6537" y="0"/>
                  </a:moveTo>
                  <a:lnTo>
                    <a:pt x="4672026" y="0"/>
                  </a:lnTo>
                  <a:cubicBezTo>
                    <a:pt x="4673760" y="0"/>
                    <a:pt x="4675422" y="689"/>
                    <a:pt x="4676649" y="1915"/>
                  </a:cubicBezTo>
                  <a:cubicBezTo>
                    <a:pt x="4677875" y="3141"/>
                    <a:pt x="4678563" y="4804"/>
                    <a:pt x="4678563" y="6537"/>
                  </a:cubicBezTo>
                  <a:lnTo>
                    <a:pt x="4678563" y="2530988"/>
                  </a:lnTo>
                  <a:cubicBezTo>
                    <a:pt x="4678563" y="2534598"/>
                    <a:pt x="4675636" y="2537525"/>
                    <a:pt x="4672026" y="2537525"/>
                  </a:cubicBezTo>
                  <a:lnTo>
                    <a:pt x="6537" y="2537525"/>
                  </a:lnTo>
                  <a:cubicBezTo>
                    <a:pt x="2927" y="2537525"/>
                    <a:pt x="0" y="2534598"/>
                    <a:pt x="0" y="2530988"/>
                  </a:cubicBezTo>
                  <a:lnTo>
                    <a:pt x="0" y="6537"/>
                  </a:lnTo>
                  <a:cubicBezTo>
                    <a:pt x="0" y="2927"/>
                    <a:pt x="2927" y="0"/>
                    <a:pt x="6537" y="0"/>
                  </a:cubicBezTo>
                  <a:close/>
                </a:path>
              </a:pathLst>
            </a:custGeom>
            <a:solidFill>
              <a:srgbClr val="000000">
                <a:alpha val="0"/>
              </a:srgbClr>
            </a:solidFill>
            <a:ln cap="sq" cmpd="sng" w="38100">
              <a:solidFill>
                <a:srgbClr val="FFFBE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0" y="-47625"/>
              <a:ext cx="4678563" cy="25851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2" name="Google Shape;112;p11"/>
          <p:cNvPicPr preferRelativeResize="0"/>
          <p:nvPr/>
        </p:nvPicPr>
        <p:blipFill>
          <a:blip r:embed="rId3">
            <a:alphaModFix/>
          </a:blip>
          <a:stretch>
            <a:fillRect/>
          </a:stretch>
        </p:blipFill>
        <p:spPr>
          <a:xfrm>
            <a:off x="14153975" y="8320214"/>
            <a:ext cx="1473725" cy="1532425"/>
          </a:xfrm>
          <a:prstGeom prst="rect">
            <a:avLst/>
          </a:prstGeom>
          <a:noFill/>
          <a:ln>
            <a:noFill/>
          </a:ln>
        </p:spPr>
      </p:pic>
      <p:pic>
        <p:nvPicPr>
          <p:cNvPr id="113" name="Google Shape;113;p11"/>
          <p:cNvPicPr preferRelativeResize="0"/>
          <p:nvPr/>
        </p:nvPicPr>
        <p:blipFill>
          <a:blip r:embed="rId4">
            <a:alphaModFix/>
          </a:blip>
          <a:stretch>
            <a:fillRect/>
          </a:stretch>
        </p:blipFill>
        <p:spPr>
          <a:xfrm>
            <a:off x="-1181023" y="-1688175"/>
            <a:ext cx="3288400" cy="4603817"/>
          </a:xfrm>
          <a:prstGeom prst="rect">
            <a:avLst/>
          </a:prstGeom>
          <a:noFill/>
          <a:ln>
            <a:noFill/>
          </a:ln>
        </p:spPr>
      </p:pic>
      <p:grpSp>
        <p:nvGrpSpPr>
          <p:cNvPr id="114" name="Google Shape;114;p11"/>
          <p:cNvGrpSpPr/>
          <p:nvPr/>
        </p:nvGrpSpPr>
        <p:grpSpPr>
          <a:xfrm>
            <a:off x="3999670" y="4027031"/>
            <a:ext cx="9079475" cy="8870610"/>
            <a:chOff x="0" y="0"/>
            <a:chExt cx="831938" cy="812800"/>
          </a:xfrm>
        </p:grpSpPr>
        <p:sp>
          <p:nvSpPr>
            <p:cNvPr id="115" name="Google Shape;115;p11"/>
            <p:cNvSpPr/>
            <p:nvPr/>
          </p:nvSpPr>
          <p:spPr>
            <a:xfrm>
              <a:off x="0" y="0"/>
              <a:ext cx="831938" cy="812800"/>
            </a:xfrm>
            <a:custGeom>
              <a:rect b="b" l="l" r="r" t="t"/>
              <a:pathLst>
                <a:path extrusionOk="0" h="812800" w="831938">
                  <a:moveTo>
                    <a:pt x="415969" y="0"/>
                  </a:moveTo>
                  <a:lnTo>
                    <a:pt x="456323" y="33348"/>
                  </a:lnTo>
                  <a:lnTo>
                    <a:pt x="502930" y="8881"/>
                  </a:lnTo>
                  <a:lnTo>
                    <a:pt x="535266" y="49652"/>
                  </a:lnTo>
                  <a:lnTo>
                    <a:pt x="586091" y="35135"/>
                  </a:lnTo>
                  <a:lnTo>
                    <a:pt x="608995" y="81548"/>
                  </a:lnTo>
                  <a:lnTo>
                    <a:pt x="661816" y="77616"/>
                  </a:lnTo>
                  <a:lnTo>
                    <a:pt x="674290" y="127641"/>
                  </a:lnTo>
                  <a:lnTo>
                    <a:pt x="726797" y="134465"/>
                  </a:lnTo>
                  <a:lnTo>
                    <a:pt x="728293" y="185918"/>
                  </a:lnTo>
                  <a:lnTo>
                    <a:pt x="778193" y="203200"/>
                  </a:lnTo>
                  <a:lnTo>
                    <a:pt x="768647" y="253830"/>
                  </a:lnTo>
                  <a:lnTo>
                    <a:pt x="813757" y="280816"/>
                  </a:lnTo>
                  <a:lnTo>
                    <a:pt x="793587" y="328411"/>
                  </a:lnTo>
                  <a:lnTo>
                    <a:pt x="831938" y="363920"/>
                  </a:lnTo>
                  <a:lnTo>
                    <a:pt x="802023" y="406400"/>
                  </a:lnTo>
                  <a:lnTo>
                    <a:pt x="831938" y="448880"/>
                  </a:lnTo>
                  <a:lnTo>
                    <a:pt x="793587" y="484389"/>
                  </a:lnTo>
                  <a:lnTo>
                    <a:pt x="813757" y="531984"/>
                  </a:lnTo>
                  <a:lnTo>
                    <a:pt x="768647" y="558970"/>
                  </a:lnTo>
                  <a:lnTo>
                    <a:pt x="778193" y="609600"/>
                  </a:lnTo>
                  <a:lnTo>
                    <a:pt x="728293" y="626882"/>
                  </a:lnTo>
                  <a:lnTo>
                    <a:pt x="726797" y="678335"/>
                  </a:lnTo>
                  <a:lnTo>
                    <a:pt x="674290" y="685159"/>
                  </a:lnTo>
                  <a:lnTo>
                    <a:pt x="661816" y="735184"/>
                  </a:lnTo>
                  <a:lnTo>
                    <a:pt x="608995" y="731252"/>
                  </a:lnTo>
                  <a:lnTo>
                    <a:pt x="586091" y="777665"/>
                  </a:lnTo>
                  <a:lnTo>
                    <a:pt x="535266" y="763148"/>
                  </a:lnTo>
                  <a:lnTo>
                    <a:pt x="502930" y="803919"/>
                  </a:lnTo>
                  <a:lnTo>
                    <a:pt x="456323" y="779452"/>
                  </a:lnTo>
                  <a:lnTo>
                    <a:pt x="415969" y="812800"/>
                  </a:lnTo>
                  <a:lnTo>
                    <a:pt x="375615" y="779452"/>
                  </a:lnTo>
                  <a:lnTo>
                    <a:pt x="329008" y="803919"/>
                  </a:lnTo>
                  <a:lnTo>
                    <a:pt x="296672" y="763148"/>
                  </a:lnTo>
                  <a:lnTo>
                    <a:pt x="245847" y="777665"/>
                  </a:lnTo>
                  <a:lnTo>
                    <a:pt x="222942" y="731252"/>
                  </a:lnTo>
                  <a:lnTo>
                    <a:pt x="170122" y="735184"/>
                  </a:lnTo>
                  <a:lnTo>
                    <a:pt x="157648" y="685159"/>
                  </a:lnTo>
                  <a:lnTo>
                    <a:pt x="105141" y="678335"/>
                  </a:lnTo>
                  <a:lnTo>
                    <a:pt x="103645" y="626882"/>
                  </a:lnTo>
                  <a:lnTo>
                    <a:pt x="53745" y="609600"/>
                  </a:lnTo>
                  <a:lnTo>
                    <a:pt x="63291" y="558970"/>
                  </a:lnTo>
                  <a:lnTo>
                    <a:pt x="18180" y="531984"/>
                  </a:lnTo>
                  <a:lnTo>
                    <a:pt x="38351" y="484389"/>
                  </a:lnTo>
                  <a:lnTo>
                    <a:pt x="0" y="448880"/>
                  </a:lnTo>
                  <a:lnTo>
                    <a:pt x="29915" y="406400"/>
                  </a:lnTo>
                  <a:lnTo>
                    <a:pt x="0" y="363920"/>
                  </a:lnTo>
                  <a:lnTo>
                    <a:pt x="38351" y="328411"/>
                  </a:lnTo>
                  <a:lnTo>
                    <a:pt x="18180" y="280816"/>
                  </a:lnTo>
                  <a:lnTo>
                    <a:pt x="63291" y="253830"/>
                  </a:lnTo>
                  <a:lnTo>
                    <a:pt x="53745" y="203200"/>
                  </a:lnTo>
                  <a:lnTo>
                    <a:pt x="103645" y="185918"/>
                  </a:lnTo>
                  <a:lnTo>
                    <a:pt x="105141" y="134465"/>
                  </a:lnTo>
                  <a:lnTo>
                    <a:pt x="157648" y="127641"/>
                  </a:lnTo>
                  <a:lnTo>
                    <a:pt x="170122" y="77616"/>
                  </a:lnTo>
                  <a:lnTo>
                    <a:pt x="222942" y="81548"/>
                  </a:lnTo>
                  <a:lnTo>
                    <a:pt x="245847" y="35135"/>
                  </a:lnTo>
                  <a:lnTo>
                    <a:pt x="296672" y="49652"/>
                  </a:lnTo>
                  <a:lnTo>
                    <a:pt x="329008" y="8881"/>
                  </a:lnTo>
                  <a:lnTo>
                    <a:pt x="375615" y="33348"/>
                  </a:lnTo>
                  <a:lnTo>
                    <a:pt x="415969" y="0"/>
                  </a:lnTo>
                  <a:close/>
                </a:path>
              </a:pathLst>
            </a:custGeom>
            <a:solidFill>
              <a:srgbClr val="F2926E"/>
            </a:solidFill>
            <a:ln>
              <a:noFill/>
            </a:ln>
          </p:spPr>
        </p:sp>
        <p:sp>
          <p:nvSpPr>
            <p:cNvPr id="116" name="Google Shape;116;p11"/>
            <p:cNvSpPr txBox="1"/>
            <p:nvPr/>
          </p:nvSpPr>
          <p:spPr>
            <a:xfrm>
              <a:off x="155988" y="104775"/>
              <a:ext cx="519961"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7" name="Google Shape;117;p11"/>
          <p:cNvPicPr preferRelativeResize="0"/>
          <p:nvPr/>
        </p:nvPicPr>
        <p:blipFill>
          <a:blip r:embed="rId5">
            <a:alphaModFix/>
          </a:blip>
          <a:stretch>
            <a:fillRect/>
          </a:stretch>
        </p:blipFill>
        <p:spPr>
          <a:xfrm>
            <a:off x="2464421" y="6026986"/>
            <a:ext cx="8033224" cy="5410884"/>
          </a:xfrm>
          <a:prstGeom prst="rect">
            <a:avLst/>
          </a:prstGeom>
          <a:noFill/>
          <a:ln>
            <a:noFill/>
          </a:ln>
        </p:spPr>
      </p:pic>
      <p:pic>
        <p:nvPicPr>
          <p:cNvPr id="118" name="Google Shape;118;p11"/>
          <p:cNvPicPr preferRelativeResize="0"/>
          <p:nvPr/>
        </p:nvPicPr>
        <p:blipFill>
          <a:blip r:embed="rId6">
            <a:alphaModFix/>
          </a:blip>
          <a:stretch>
            <a:fillRect/>
          </a:stretch>
        </p:blipFill>
        <p:spPr>
          <a:xfrm>
            <a:off x="5038150" y="3030845"/>
            <a:ext cx="9250176" cy="7830405"/>
          </a:xfrm>
          <a:prstGeom prst="rect">
            <a:avLst/>
          </a:prstGeom>
          <a:noFill/>
          <a:ln>
            <a:noFill/>
          </a:ln>
        </p:spPr>
      </p:pic>
      <p:pic>
        <p:nvPicPr>
          <p:cNvPr id="119" name="Google Shape;119;p11"/>
          <p:cNvPicPr preferRelativeResize="0"/>
          <p:nvPr/>
        </p:nvPicPr>
        <p:blipFill>
          <a:blip r:embed="rId7">
            <a:alphaModFix/>
          </a:blip>
          <a:stretch>
            <a:fillRect/>
          </a:stretch>
        </p:blipFill>
        <p:spPr>
          <a:xfrm>
            <a:off x="15641750" y="1035000"/>
            <a:ext cx="3997250" cy="5213028"/>
          </a:xfrm>
          <a:prstGeom prst="rect">
            <a:avLst/>
          </a:prstGeom>
          <a:noFill/>
          <a:ln>
            <a:noFill/>
          </a:ln>
        </p:spPr>
      </p:pic>
      <p:sp>
        <p:nvSpPr>
          <p:cNvPr id="120" name="Google Shape;120;p11"/>
          <p:cNvSpPr txBox="1"/>
          <p:nvPr/>
        </p:nvSpPr>
        <p:spPr>
          <a:xfrm>
            <a:off x="1028700" y="920781"/>
            <a:ext cx="162306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FFFBED"/>
                </a:solidFill>
                <a:latin typeface="Noto Sans"/>
                <a:ea typeface="Noto Sans"/>
                <a:cs typeface="Noto Sans"/>
                <a:sym typeface="Noto Sans"/>
              </a:rPr>
              <a:t>Ethics in the Work Environment </a:t>
            </a:r>
            <a:endParaRPr/>
          </a:p>
          <a:p>
            <a:pPr indent="0" lvl="0" marL="0" marR="0" rtl="0" algn="ctr">
              <a:lnSpc>
                <a:spcPct val="140005"/>
              </a:lnSpc>
              <a:spcBef>
                <a:spcPts val="0"/>
              </a:spcBef>
              <a:spcAft>
                <a:spcPts val="0"/>
              </a:spcAft>
              <a:buNone/>
            </a:pPr>
            <a:r>
              <a:rPr b="1" i="0" lang="en-US" sz="6999" u="none" cap="none" strike="noStrike">
                <a:solidFill>
                  <a:srgbClr val="FFFBED"/>
                </a:solidFill>
                <a:latin typeface="Noto Sans"/>
                <a:ea typeface="Noto Sans"/>
                <a:cs typeface="Noto Sans"/>
                <a:sym typeface="Noto Sans"/>
              </a:rPr>
              <a:t>Theme for Business</a:t>
            </a:r>
            <a:endParaRPr/>
          </a:p>
        </p:txBody>
      </p:sp>
      <p:grpSp>
        <p:nvGrpSpPr>
          <p:cNvPr id="121" name="Google Shape;121;p11"/>
          <p:cNvGrpSpPr/>
          <p:nvPr/>
        </p:nvGrpSpPr>
        <p:grpSpPr>
          <a:xfrm>
            <a:off x="14601917" y="5925502"/>
            <a:ext cx="577852" cy="577852"/>
            <a:chOff x="0" y="0"/>
            <a:chExt cx="812800" cy="812800"/>
          </a:xfrm>
        </p:grpSpPr>
        <p:sp>
          <p:nvSpPr>
            <p:cNvPr id="122" name="Google Shape;122;p1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23" name="Google Shape;123;p1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333" name="Shape 333"/>
        <p:cNvGrpSpPr/>
        <p:nvPr/>
      </p:nvGrpSpPr>
      <p:grpSpPr>
        <a:xfrm>
          <a:off x="0" y="0"/>
          <a:ext cx="0" cy="0"/>
          <a:chOff x="0" y="0"/>
          <a:chExt cx="0" cy="0"/>
        </a:xfrm>
      </p:grpSpPr>
      <p:pic>
        <p:nvPicPr>
          <p:cNvPr id="334" name="Google Shape;334;p20"/>
          <p:cNvPicPr preferRelativeResize="0"/>
          <p:nvPr/>
        </p:nvPicPr>
        <p:blipFill>
          <a:blip r:embed="rId3">
            <a:alphaModFix/>
          </a:blip>
          <a:stretch>
            <a:fillRect/>
          </a:stretch>
        </p:blipFill>
        <p:spPr>
          <a:xfrm>
            <a:off x="15039272" y="-104900"/>
            <a:ext cx="3479504" cy="3982876"/>
          </a:xfrm>
          <a:prstGeom prst="rect">
            <a:avLst/>
          </a:prstGeom>
          <a:noFill/>
          <a:ln>
            <a:noFill/>
          </a:ln>
        </p:spPr>
      </p:pic>
      <p:pic>
        <p:nvPicPr>
          <p:cNvPr id="335" name="Google Shape;335;p20"/>
          <p:cNvPicPr preferRelativeResize="0"/>
          <p:nvPr/>
        </p:nvPicPr>
        <p:blipFill>
          <a:blip r:embed="rId4">
            <a:alphaModFix/>
          </a:blip>
          <a:stretch>
            <a:fillRect/>
          </a:stretch>
        </p:blipFill>
        <p:spPr>
          <a:xfrm>
            <a:off x="-838775" y="8281001"/>
            <a:ext cx="2853075" cy="2392693"/>
          </a:xfrm>
          <a:prstGeom prst="rect">
            <a:avLst/>
          </a:prstGeom>
          <a:noFill/>
          <a:ln>
            <a:noFill/>
          </a:ln>
        </p:spPr>
      </p:pic>
      <p:grpSp>
        <p:nvGrpSpPr>
          <p:cNvPr id="336" name="Google Shape;336;p20"/>
          <p:cNvGrpSpPr/>
          <p:nvPr/>
        </p:nvGrpSpPr>
        <p:grpSpPr>
          <a:xfrm>
            <a:off x="2447119" y="5827642"/>
            <a:ext cx="4113966" cy="3119822"/>
            <a:chOff x="0" y="-38100"/>
            <a:chExt cx="1378709" cy="1045543"/>
          </a:xfrm>
        </p:grpSpPr>
        <p:sp>
          <p:nvSpPr>
            <p:cNvPr id="337" name="Google Shape;337;p20"/>
            <p:cNvSpPr/>
            <p:nvPr/>
          </p:nvSpPr>
          <p:spPr>
            <a:xfrm>
              <a:off x="0" y="0"/>
              <a:ext cx="1378709" cy="1007443"/>
            </a:xfrm>
            <a:custGeom>
              <a:rect b="b" l="l" r="r" t="t"/>
              <a:pathLst>
                <a:path extrusionOk="0" h="1007443" w="1378709">
                  <a:moveTo>
                    <a:pt x="28228" y="0"/>
                  </a:moveTo>
                  <a:lnTo>
                    <a:pt x="1350481" y="0"/>
                  </a:lnTo>
                  <a:cubicBezTo>
                    <a:pt x="1357968" y="0"/>
                    <a:pt x="1365148" y="2974"/>
                    <a:pt x="1370441" y="8268"/>
                  </a:cubicBezTo>
                  <a:cubicBezTo>
                    <a:pt x="1375735" y="13562"/>
                    <a:pt x="1378709" y="20741"/>
                    <a:pt x="1378709" y="28228"/>
                  </a:cubicBezTo>
                  <a:lnTo>
                    <a:pt x="1378709" y="979215"/>
                  </a:lnTo>
                  <a:cubicBezTo>
                    <a:pt x="1378709" y="994805"/>
                    <a:pt x="1366071" y="1007443"/>
                    <a:pt x="1350481" y="1007443"/>
                  </a:cubicBezTo>
                  <a:lnTo>
                    <a:pt x="28228" y="1007443"/>
                  </a:lnTo>
                  <a:cubicBezTo>
                    <a:pt x="12638" y="1007443"/>
                    <a:pt x="0" y="994805"/>
                    <a:pt x="0" y="979215"/>
                  </a:cubicBezTo>
                  <a:lnTo>
                    <a:pt x="0" y="28228"/>
                  </a:lnTo>
                  <a:cubicBezTo>
                    <a:pt x="0" y="12638"/>
                    <a:pt x="12638" y="0"/>
                    <a:pt x="28228"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txBox="1"/>
            <p:nvPr/>
          </p:nvSpPr>
          <p:spPr>
            <a:xfrm>
              <a:off x="0" y="-38100"/>
              <a:ext cx="1378709" cy="10455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0"/>
          <p:cNvSpPr txBox="1"/>
          <p:nvPr/>
        </p:nvSpPr>
        <p:spPr>
          <a:xfrm>
            <a:off x="3077567" y="7602075"/>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sp>
        <p:nvSpPr>
          <p:cNvPr id="340" name="Google Shape;340;p20"/>
          <p:cNvSpPr txBox="1"/>
          <p:nvPr/>
        </p:nvSpPr>
        <p:spPr>
          <a:xfrm>
            <a:off x="1627353" y="981075"/>
            <a:ext cx="150333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Interesting Data About Ethics On The Work</a:t>
            </a:r>
            <a:endParaRPr/>
          </a:p>
        </p:txBody>
      </p:sp>
      <p:sp>
        <p:nvSpPr>
          <p:cNvPr id="341" name="Google Shape;341;p20"/>
          <p:cNvSpPr txBox="1"/>
          <p:nvPr/>
        </p:nvSpPr>
        <p:spPr>
          <a:xfrm>
            <a:off x="5253989" y="3877973"/>
            <a:ext cx="77800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Lato"/>
                <a:ea typeface="Lato"/>
                <a:cs typeface="Lato"/>
                <a:sym typeface="Lato"/>
              </a:rPr>
              <a:t>Elaborate on the featured statistic</a:t>
            </a:r>
            <a:endParaRPr/>
          </a:p>
        </p:txBody>
      </p:sp>
      <p:grpSp>
        <p:nvGrpSpPr>
          <p:cNvPr id="342" name="Google Shape;342;p20"/>
          <p:cNvGrpSpPr/>
          <p:nvPr/>
        </p:nvGrpSpPr>
        <p:grpSpPr>
          <a:xfrm>
            <a:off x="3256916" y="4694144"/>
            <a:ext cx="2494372" cy="2494372"/>
            <a:chOff x="0" y="0"/>
            <a:chExt cx="812800" cy="812800"/>
          </a:xfrm>
        </p:grpSpPr>
        <p:sp>
          <p:nvSpPr>
            <p:cNvPr id="343" name="Google Shape;3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5" name="Google Shape;345;p20"/>
          <p:cNvPicPr preferRelativeResize="0"/>
          <p:nvPr/>
        </p:nvPicPr>
        <p:blipFill rotWithShape="1">
          <a:blip r:embed="rId5">
            <a:alphaModFix/>
          </a:blip>
          <a:srcRect b="0" l="0" r="0" t="0"/>
          <a:stretch/>
        </p:blipFill>
        <p:spPr>
          <a:xfrm>
            <a:off x="3313739" y="4750966"/>
            <a:ext cx="2380727" cy="2380727"/>
          </a:xfrm>
          <a:prstGeom prst="rect">
            <a:avLst/>
          </a:prstGeom>
          <a:noFill/>
          <a:ln>
            <a:noFill/>
          </a:ln>
        </p:spPr>
      </p:pic>
      <p:grpSp>
        <p:nvGrpSpPr>
          <p:cNvPr id="346" name="Google Shape;346;p20"/>
          <p:cNvGrpSpPr/>
          <p:nvPr/>
        </p:nvGrpSpPr>
        <p:grpSpPr>
          <a:xfrm>
            <a:off x="7496900" y="5827642"/>
            <a:ext cx="4113966" cy="3119822"/>
            <a:chOff x="0" y="-38100"/>
            <a:chExt cx="1378709" cy="1045543"/>
          </a:xfrm>
        </p:grpSpPr>
        <p:sp>
          <p:nvSpPr>
            <p:cNvPr id="347" name="Google Shape;347;p20"/>
            <p:cNvSpPr/>
            <p:nvPr/>
          </p:nvSpPr>
          <p:spPr>
            <a:xfrm>
              <a:off x="0" y="0"/>
              <a:ext cx="1378709" cy="1007443"/>
            </a:xfrm>
            <a:custGeom>
              <a:rect b="b" l="l" r="r" t="t"/>
              <a:pathLst>
                <a:path extrusionOk="0" h="1007443" w="1378709">
                  <a:moveTo>
                    <a:pt x="28228" y="0"/>
                  </a:moveTo>
                  <a:lnTo>
                    <a:pt x="1350481" y="0"/>
                  </a:lnTo>
                  <a:cubicBezTo>
                    <a:pt x="1357968" y="0"/>
                    <a:pt x="1365148" y="2974"/>
                    <a:pt x="1370441" y="8268"/>
                  </a:cubicBezTo>
                  <a:cubicBezTo>
                    <a:pt x="1375735" y="13562"/>
                    <a:pt x="1378709" y="20741"/>
                    <a:pt x="1378709" y="28228"/>
                  </a:cubicBezTo>
                  <a:lnTo>
                    <a:pt x="1378709" y="979215"/>
                  </a:lnTo>
                  <a:cubicBezTo>
                    <a:pt x="1378709" y="994805"/>
                    <a:pt x="1366071" y="1007443"/>
                    <a:pt x="1350481" y="1007443"/>
                  </a:cubicBezTo>
                  <a:lnTo>
                    <a:pt x="28228" y="1007443"/>
                  </a:lnTo>
                  <a:cubicBezTo>
                    <a:pt x="12638" y="1007443"/>
                    <a:pt x="0" y="994805"/>
                    <a:pt x="0" y="979215"/>
                  </a:cubicBezTo>
                  <a:lnTo>
                    <a:pt x="0" y="28228"/>
                  </a:lnTo>
                  <a:cubicBezTo>
                    <a:pt x="0" y="12638"/>
                    <a:pt x="12638" y="0"/>
                    <a:pt x="28228"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0"/>
            <p:cNvSpPr txBox="1"/>
            <p:nvPr/>
          </p:nvSpPr>
          <p:spPr>
            <a:xfrm>
              <a:off x="0" y="-38100"/>
              <a:ext cx="1378709" cy="10455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0"/>
          <p:cNvSpPr txBox="1"/>
          <p:nvPr/>
        </p:nvSpPr>
        <p:spPr>
          <a:xfrm>
            <a:off x="8129161" y="7602075"/>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grpSp>
        <p:nvGrpSpPr>
          <p:cNvPr id="350" name="Google Shape;350;p20"/>
          <p:cNvGrpSpPr/>
          <p:nvPr/>
        </p:nvGrpSpPr>
        <p:grpSpPr>
          <a:xfrm>
            <a:off x="8308511" y="4694144"/>
            <a:ext cx="2494372" cy="2494372"/>
            <a:chOff x="0" y="0"/>
            <a:chExt cx="812800" cy="812800"/>
          </a:xfrm>
        </p:grpSpPr>
        <p:sp>
          <p:nvSpPr>
            <p:cNvPr id="351" name="Google Shape;35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3" name="Google Shape;353;p20"/>
          <p:cNvPicPr preferRelativeResize="0"/>
          <p:nvPr/>
        </p:nvPicPr>
        <p:blipFill rotWithShape="1">
          <a:blip r:embed="rId6">
            <a:alphaModFix/>
          </a:blip>
          <a:srcRect b="0" l="0" r="0" t="0"/>
          <a:stretch/>
        </p:blipFill>
        <p:spPr>
          <a:xfrm>
            <a:off x="8365333" y="4750966"/>
            <a:ext cx="2380727" cy="2380727"/>
          </a:xfrm>
          <a:prstGeom prst="rect">
            <a:avLst/>
          </a:prstGeom>
          <a:noFill/>
          <a:ln>
            <a:noFill/>
          </a:ln>
        </p:spPr>
      </p:pic>
      <p:grpSp>
        <p:nvGrpSpPr>
          <p:cNvPr id="354" name="Google Shape;354;p20"/>
          <p:cNvGrpSpPr/>
          <p:nvPr/>
        </p:nvGrpSpPr>
        <p:grpSpPr>
          <a:xfrm>
            <a:off x="12546681" y="5827642"/>
            <a:ext cx="4113966" cy="3119822"/>
            <a:chOff x="0" y="-38100"/>
            <a:chExt cx="1378709" cy="1045543"/>
          </a:xfrm>
        </p:grpSpPr>
        <p:sp>
          <p:nvSpPr>
            <p:cNvPr id="355" name="Google Shape;355;p20"/>
            <p:cNvSpPr/>
            <p:nvPr/>
          </p:nvSpPr>
          <p:spPr>
            <a:xfrm>
              <a:off x="0" y="0"/>
              <a:ext cx="1378709" cy="1007443"/>
            </a:xfrm>
            <a:custGeom>
              <a:rect b="b" l="l" r="r" t="t"/>
              <a:pathLst>
                <a:path extrusionOk="0" h="1007443" w="1378709">
                  <a:moveTo>
                    <a:pt x="28228" y="0"/>
                  </a:moveTo>
                  <a:lnTo>
                    <a:pt x="1350481" y="0"/>
                  </a:lnTo>
                  <a:cubicBezTo>
                    <a:pt x="1357968" y="0"/>
                    <a:pt x="1365148" y="2974"/>
                    <a:pt x="1370441" y="8268"/>
                  </a:cubicBezTo>
                  <a:cubicBezTo>
                    <a:pt x="1375735" y="13562"/>
                    <a:pt x="1378709" y="20741"/>
                    <a:pt x="1378709" y="28228"/>
                  </a:cubicBezTo>
                  <a:lnTo>
                    <a:pt x="1378709" y="979215"/>
                  </a:lnTo>
                  <a:cubicBezTo>
                    <a:pt x="1378709" y="994805"/>
                    <a:pt x="1366071" y="1007443"/>
                    <a:pt x="1350481" y="1007443"/>
                  </a:cubicBezTo>
                  <a:lnTo>
                    <a:pt x="28228" y="1007443"/>
                  </a:lnTo>
                  <a:cubicBezTo>
                    <a:pt x="12638" y="1007443"/>
                    <a:pt x="0" y="994805"/>
                    <a:pt x="0" y="979215"/>
                  </a:cubicBezTo>
                  <a:lnTo>
                    <a:pt x="0" y="28228"/>
                  </a:lnTo>
                  <a:cubicBezTo>
                    <a:pt x="0" y="12638"/>
                    <a:pt x="12638" y="0"/>
                    <a:pt x="28228"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0"/>
            <p:cNvSpPr txBox="1"/>
            <p:nvPr/>
          </p:nvSpPr>
          <p:spPr>
            <a:xfrm>
              <a:off x="0" y="-38100"/>
              <a:ext cx="1378709" cy="10455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 name="Google Shape;357;p20"/>
          <p:cNvSpPr txBox="1"/>
          <p:nvPr/>
        </p:nvSpPr>
        <p:spPr>
          <a:xfrm>
            <a:off x="13177129" y="7602075"/>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the featured statistic.</a:t>
            </a:r>
            <a:endParaRPr/>
          </a:p>
        </p:txBody>
      </p:sp>
      <p:grpSp>
        <p:nvGrpSpPr>
          <p:cNvPr id="358" name="Google Shape;358;p20"/>
          <p:cNvGrpSpPr/>
          <p:nvPr/>
        </p:nvGrpSpPr>
        <p:grpSpPr>
          <a:xfrm>
            <a:off x="13356478" y="4694144"/>
            <a:ext cx="2494372" cy="2494372"/>
            <a:chOff x="0" y="0"/>
            <a:chExt cx="812800" cy="812800"/>
          </a:xfrm>
        </p:grpSpPr>
        <p:sp>
          <p:nvSpPr>
            <p:cNvPr id="359" name="Google Shape;35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9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1" name="Google Shape;361;p20"/>
          <p:cNvPicPr preferRelativeResize="0"/>
          <p:nvPr/>
        </p:nvPicPr>
        <p:blipFill rotWithShape="1">
          <a:blip r:embed="rId7">
            <a:alphaModFix/>
          </a:blip>
          <a:srcRect b="0" l="0" r="0" t="0"/>
          <a:stretch/>
        </p:blipFill>
        <p:spPr>
          <a:xfrm>
            <a:off x="13413300" y="4750966"/>
            <a:ext cx="2380727" cy="2380727"/>
          </a:xfrm>
          <a:prstGeom prst="rect">
            <a:avLst/>
          </a:prstGeom>
          <a:noFill/>
          <a:ln>
            <a:noFill/>
          </a:ln>
        </p:spPr>
      </p:pic>
      <p:grpSp>
        <p:nvGrpSpPr>
          <p:cNvPr id="362" name="Google Shape;362;p20"/>
          <p:cNvGrpSpPr/>
          <p:nvPr/>
        </p:nvGrpSpPr>
        <p:grpSpPr>
          <a:xfrm>
            <a:off x="-616314" y="3713255"/>
            <a:ext cx="832473" cy="832473"/>
            <a:chOff x="0" y="0"/>
            <a:chExt cx="812800" cy="812800"/>
          </a:xfrm>
        </p:grpSpPr>
        <p:sp>
          <p:nvSpPr>
            <p:cNvPr id="363" name="Google Shape;363;p20"/>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64" name="Google Shape;364;p20"/>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0"/>
          <p:cNvGrpSpPr/>
          <p:nvPr/>
        </p:nvGrpSpPr>
        <p:grpSpPr>
          <a:xfrm>
            <a:off x="-562924" y="2665444"/>
            <a:ext cx="1591624" cy="1591624"/>
            <a:chOff x="0" y="0"/>
            <a:chExt cx="812800" cy="812800"/>
          </a:xfrm>
        </p:grpSpPr>
        <p:sp>
          <p:nvSpPr>
            <p:cNvPr id="366" name="Google Shape;366;p20"/>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367" name="Google Shape;367;p20"/>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371" name="Shape 371"/>
        <p:cNvGrpSpPr/>
        <p:nvPr/>
      </p:nvGrpSpPr>
      <p:grpSpPr>
        <a:xfrm>
          <a:off x="0" y="0"/>
          <a:ext cx="0" cy="0"/>
          <a:chOff x="0" y="0"/>
          <a:chExt cx="0" cy="0"/>
        </a:xfrm>
      </p:grpSpPr>
      <p:grpSp>
        <p:nvGrpSpPr>
          <p:cNvPr id="372" name="Google Shape;372;p21"/>
          <p:cNvGrpSpPr/>
          <p:nvPr/>
        </p:nvGrpSpPr>
        <p:grpSpPr>
          <a:xfrm>
            <a:off x="1894629" y="3889735"/>
            <a:ext cx="4279352" cy="5010511"/>
            <a:chOff x="0" y="-38100"/>
            <a:chExt cx="1434135" cy="1679167"/>
          </a:xfrm>
        </p:grpSpPr>
        <p:sp>
          <p:nvSpPr>
            <p:cNvPr id="373" name="Google Shape;373;p21"/>
            <p:cNvSpPr/>
            <p:nvPr/>
          </p:nvSpPr>
          <p:spPr>
            <a:xfrm>
              <a:off x="0" y="0"/>
              <a:ext cx="1434135" cy="1641067"/>
            </a:xfrm>
            <a:custGeom>
              <a:rect b="b" l="l" r="r" t="t"/>
              <a:pathLst>
                <a:path extrusionOk="0" h="1641067" w="1434135">
                  <a:moveTo>
                    <a:pt x="27137" y="0"/>
                  </a:moveTo>
                  <a:lnTo>
                    <a:pt x="1406998" y="0"/>
                  </a:lnTo>
                  <a:cubicBezTo>
                    <a:pt x="1421985" y="0"/>
                    <a:pt x="1434135" y="12150"/>
                    <a:pt x="1434135" y="27137"/>
                  </a:cubicBezTo>
                  <a:lnTo>
                    <a:pt x="1434135" y="1613930"/>
                  </a:lnTo>
                  <a:cubicBezTo>
                    <a:pt x="1434135" y="1628918"/>
                    <a:pt x="1421985" y="1641067"/>
                    <a:pt x="1406998" y="1641067"/>
                  </a:cubicBezTo>
                  <a:lnTo>
                    <a:pt x="27137" y="1641067"/>
                  </a:lnTo>
                  <a:cubicBezTo>
                    <a:pt x="12150" y="1641067"/>
                    <a:pt x="0" y="1628918"/>
                    <a:pt x="0" y="1613930"/>
                  </a:cubicBezTo>
                  <a:lnTo>
                    <a:pt x="0" y="27137"/>
                  </a:lnTo>
                  <a:cubicBezTo>
                    <a:pt x="0" y="12150"/>
                    <a:pt x="12150" y="0"/>
                    <a:pt x="27137"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1"/>
            <p:cNvSpPr txBox="1"/>
            <p:nvPr/>
          </p:nvSpPr>
          <p:spPr>
            <a:xfrm>
              <a:off x="0" y="-38100"/>
              <a:ext cx="1434135" cy="16791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1"/>
          <p:cNvGrpSpPr/>
          <p:nvPr/>
        </p:nvGrpSpPr>
        <p:grpSpPr>
          <a:xfrm>
            <a:off x="7537195" y="3889735"/>
            <a:ext cx="4279352" cy="5010511"/>
            <a:chOff x="0" y="-38100"/>
            <a:chExt cx="1434135" cy="1679167"/>
          </a:xfrm>
        </p:grpSpPr>
        <p:sp>
          <p:nvSpPr>
            <p:cNvPr id="376" name="Google Shape;376;p21"/>
            <p:cNvSpPr/>
            <p:nvPr/>
          </p:nvSpPr>
          <p:spPr>
            <a:xfrm>
              <a:off x="0" y="0"/>
              <a:ext cx="1434135" cy="1641067"/>
            </a:xfrm>
            <a:custGeom>
              <a:rect b="b" l="l" r="r" t="t"/>
              <a:pathLst>
                <a:path extrusionOk="0" h="1641067" w="1434135">
                  <a:moveTo>
                    <a:pt x="27137" y="0"/>
                  </a:moveTo>
                  <a:lnTo>
                    <a:pt x="1406998" y="0"/>
                  </a:lnTo>
                  <a:cubicBezTo>
                    <a:pt x="1421985" y="0"/>
                    <a:pt x="1434135" y="12150"/>
                    <a:pt x="1434135" y="27137"/>
                  </a:cubicBezTo>
                  <a:lnTo>
                    <a:pt x="1434135" y="1613930"/>
                  </a:lnTo>
                  <a:cubicBezTo>
                    <a:pt x="1434135" y="1628918"/>
                    <a:pt x="1421985" y="1641067"/>
                    <a:pt x="1406998" y="1641067"/>
                  </a:cubicBezTo>
                  <a:lnTo>
                    <a:pt x="27137" y="1641067"/>
                  </a:lnTo>
                  <a:cubicBezTo>
                    <a:pt x="12150" y="1641067"/>
                    <a:pt x="0" y="1628918"/>
                    <a:pt x="0" y="1613930"/>
                  </a:cubicBezTo>
                  <a:lnTo>
                    <a:pt x="0" y="27137"/>
                  </a:lnTo>
                  <a:cubicBezTo>
                    <a:pt x="0" y="12150"/>
                    <a:pt x="12150" y="0"/>
                    <a:pt x="27137"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1"/>
            <p:cNvSpPr txBox="1"/>
            <p:nvPr/>
          </p:nvSpPr>
          <p:spPr>
            <a:xfrm>
              <a:off x="0" y="-38100"/>
              <a:ext cx="1434135" cy="16791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1"/>
          <p:cNvGrpSpPr/>
          <p:nvPr/>
        </p:nvGrpSpPr>
        <p:grpSpPr>
          <a:xfrm>
            <a:off x="12872976" y="3889735"/>
            <a:ext cx="4279352" cy="5010511"/>
            <a:chOff x="0" y="-38100"/>
            <a:chExt cx="1434135" cy="1679167"/>
          </a:xfrm>
        </p:grpSpPr>
        <p:sp>
          <p:nvSpPr>
            <p:cNvPr id="379" name="Google Shape;379;p21"/>
            <p:cNvSpPr/>
            <p:nvPr/>
          </p:nvSpPr>
          <p:spPr>
            <a:xfrm>
              <a:off x="0" y="0"/>
              <a:ext cx="1434135" cy="1641067"/>
            </a:xfrm>
            <a:custGeom>
              <a:rect b="b" l="l" r="r" t="t"/>
              <a:pathLst>
                <a:path extrusionOk="0" h="1641067" w="1434135">
                  <a:moveTo>
                    <a:pt x="27137" y="0"/>
                  </a:moveTo>
                  <a:lnTo>
                    <a:pt x="1406998" y="0"/>
                  </a:lnTo>
                  <a:cubicBezTo>
                    <a:pt x="1421985" y="0"/>
                    <a:pt x="1434135" y="12150"/>
                    <a:pt x="1434135" y="27137"/>
                  </a:cubicBezTo>
                  <a:lnTo>
                    <a:pt x="1434135" y="1613930"/>
                  </a:lnTo>
                  <a:cubicBezTo>
                    <a:pt x="1434135" y="1628918"/>
                    <a:pt x="1421985" y="1641067"/>
                    <a:pt x="1406998" y="1641067"/>
                  </a:cubicBezTo>
                  <a:lnTo>
                    <a:pt x="27137" y="1641067"/>
                  </a:lnTo>
                  <a:cubicBezTo>
                    <a:pt x="12150" y="1641067"/>
                    <a:pt x="0" y="1628918"/>
                    <a:pt x="0" y="1613930"/>
                  </a:cubicBezTo>
                  <a:lnTo>
                    <a:pt x="0" y="27137"/>
                  </a:lnTo>
                  <a:cubicBezTo>
                    <a:pt x="0" y="12150"/>
                    <a:pt x="12150" y="0"/>
                    <a:pt x="27137"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1"/>
            <p:cNvSpPr txBox="1"/>
            <p:nvPr/>
          </p:nvSpPr>
          <p:spPr>
            <a:xfrm>
              <a:off x="0" y="-38100"/>
              <a:ext cx="1434135" cy="16791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1" name="Google Shape;381;p21"/>
          <p:cNvPicPr preferRelativeResize="0"/>
          <p:nvPr/>
        </p:nvPicPr>
        <p:blipFill>
          <a:blip r:embed="rId3">
            <a:alphaModFix/>
          </a:blip>
          <a:stretch>
            <a:fillRect/>
          </a:stretch>
        </p:blipFill>
        <p:spPr>
          <a:xfrm>
            <a:off x="13929420" y="4510605"/>
            <a:ext cx="2239400" cy="2062445"/>
          </a:xfrm>
          <a:prstGeom prst="rect">
            <a:avLst/>
          </a:prstGeom>
          <a:noFill/>
          <a:ln>
            <a:noFill/>
          </a:ln>
        </p:spPr>
      </p:pic>
      <p:pic>
        <p:nvPicPr>
          <p:cNvPr id="382" name="Google Shape;382;p21"/>
          <p:cNvPicPr preferRelativeResize="0"/>
          <p:nvPr/>
        </p:nvPicPr>
        <p:blipFill>
          <a:blip r:embed="rId4">
            <a:alphaModFix/>
          </a:blip>
          <a:stretch>
            <a:fillRect/>
          </a:stretch>
        </p:blipFill>
        <p:spPr>
          <a:xfrm>
            <a:off x="8557175" y="4510600"/>
            <a:ext cx="2239400" cy="2062453"/>
          </a:xfrm>
          <a:prstGeom prst="rect">
            <a:avLst/>
          </a:prstGeom>
          <a:noFill/>
          <a:ln>
            <a:noFill/>
          </a:ln>
        </p:spPr>
      </p:pic>
      <p:pic>
        <p:nvPicPr>
          <p:cNvPr id="383" name="Google Shape;383;p21"/>
          <p:cNvPicPr preferRelativeResize="0"/>
          <p:nvPr/>
        </p:nvPicPr>
        <p:blipFill>
          <a:blip r:embed="rId5">
            <a:alphaModFix/>
          </a:blip>
          <a:stretch>
            <a:fillRect/>
          </a:stretch>
        </p:blipFill>
        <p:spPr>
          <a:xfrm>
            <a:off x="2909796" y="4510605"/>
            <a:ext cx="2239400" cy="2062445"/>
          </a:xfrm>
          <a:prstGeom prst="rect">
            <a:avLst/>
          </a:prstGeom>
          <a:noFill/>
          <a:ln>
            <a:noFill/>
          </a:ln>
        </p:spPr>
      </p:pic>
      <p:pic>
        <p:nvPicPr>
          <p:cNvPr id="384" name="Google Shape;384;p21"/>
          <p:cNvPicPr preferRelativeResize="0"/>
          <p:nvPr/>
        </p:nvPicPr>
        <p:blipFill>
          <a:blip r:embed="rId6">
            <a:alphaModFix/>
          </a:blip>
          <a:stretch>
            <a:fillRect/>
          </a:stretch>
        </p:blipFill>
        <p:spPr>
          <a:xfrm>
            <a:off x="368774" y="-245075"/>
            <a:ext cx="3136000" cy="3085705"/>
          </a:xfrm>
          <a:prstGeom prst="rect">
            <a:avLst/>
          </a:prstGeom>
          <a:noFill/>
          <a:ln>
            <a:noFill/>
          </a:ln>
        </p:spPr>
      </p:pic>
      <p:grpSp>
        <p:nvGrpSpPr>
          <p:cNvPr id="385" name="Google Shape;385;p21"/>
          <p:cNvGrpSpPr/>
          <p:nvPr/>
        </p:nvGrpSpPr>
        <p:grpSpPr>
          <a:xfrm>
            <a:off x="1028700" y="3137494"/>
            <a:ext cx="1731857" cy="1731857"/>
            <a:chOff x="0" y="0"/>
            <a:chExt cx="812800" cy="812800"/>
          </a:xfrm>
        </p:grpSpPr>
        <p:sp>
          <p:nvSpPr>
            <p:cNvPr id="386" name="Google Shape;386;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87" name="Google Shape;387;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1"/>
          <p:cNvGrpSpPr/>
          <p:nvPr/>
        </p:nvGrpSpPr>
        <p:grpSpPr>
          <a:xfrm>
            <a:off x="6671267" y="3137494"/>
            <a:ext cx="1731857" cy="1731857"/>
            <a:chOff x="0" y="0"/>
            <a:chExt cx="812800" cy="812800"/>
          </a:xfrm>
        </p:grpSpPr>
        <p:sp>
          <p:nvSpPr>
            <p:cNvPr id="389" name="Google Shape;389;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90" name="Google Shape;390;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1"/>
          <p:cNvGrpSpPr/>
          <p:nvPr/>
        </p:nvGrpSpPr>
        <p:grpSpPr>
          <a:xfrm>
            <a:off x="12007047" y="3137494"/>
            <a:ext cx="1731857" cy="1731857"/>
            <a:chOff x="0" y="0"/>
            <a:chExt cx="812800" cy="812800"/>
          </a:xfrm>
        </p:grpSpPr>
        <p:sp>
          <p:nvSpPr>
            <p:cNvPr id="392" name="Google Shape;392;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93" name="Google Shape;393;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1"/>
          <p:cNvSpPr txBox="1"/>
          <p:nvPr/>
        </p:nvSpPr>
        <p:spPr>
          <a:xfrm>
            <a:off x="4894729" y="1028700"/>
            <a:ext cx="849854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Meet Our Team</a:t>
            </a:r>
            <a:endParaRPr/>
          </a:p>
        </p:txBody>
      </p:sp>
      <p:sp>
        <p:nvSpPr>
          <p:cNvPr id="395" name="Google Shape;395;p21"/>
          <p:cNvSpPr txBox="1"/>
          <p:nvPr/>
        </p:nvSpPr>
        <p:spPr>
          <a:xfrm>
            <a:off x="2381268" y="6935140"/>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Noto Sans"/>
                <a:ea typeface="Noto Sans"/>
                <a:cs typeface="Noto Sans"/>
                <a:sym typeface="Noto Sans"/>
              </a:rPr>
              <a:t>Jane Doe</a:t>
            </a:r>
            <a:endParaRPr/>
          </a:p>
        </p:txBody>
      </p:sp>
      <p:sp>
        <p:nvSpPr>
          <p:cNvPr id="396" name="Google Shape;396;p21"/>
          <p:cNvSpPr txBox="1"/>
          <p:nvPr/>
        </p:nvSpPr>
        <p:spPr>
          <a:xfrm>
            <a:off x="2381268" y="763817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397" name="Google Shape;397;p21"/>
          <p:cNvSpPr txBox="1"/>
          <p:nvPr/>
        </p:nvSpPr>
        <p:spPr>
          <a:xfrm>
            <a:off x="8023835" y="6935140"/>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Noto Sans"/>
                <a:ea typeface="Noto Sans"/>
                <a:cs typeface="Noto Sans"/>
                <a:sym typeface="Noto Sans"/>
              </a:rPr>
              <a:t>John Doe</a:t>
            </a:r>
            <a:endParaRPr/>
          </a:p>
        </p:txBody>
      </p:sp>
      <p:sp>
        <p:nvSpPr>
          <p:cNvPr id="398" name="Google Shape;398;p21"/>
          <p:cNvSpPr txBox="1"/>
          <p:nvPr/>
        </p:nvSpPr>
        <p:spPr>
          <a:xfrm>
            <a:off x="8023835" y="763817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399" name="Google Shape;399;p21"/>
          <p:cNvSpPr txBox="1"/>
          <p:nvPr/>
        </p:nvSpPr>
        <p:spPr>
          <a:xfrm>
            <a:off x="13359615" y="6935140"/>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Noto Sans"/>
                <a:ea typeface="Noto Sans"/>
                <a:cs typeface="Noto Sans"/>
                <a:sym typeface="Noto Sans"/>
              </a:rPr>
              <a:t>Mary Smith</a:t>
            </a:r>
            <a:endParaRPr/>
          </a:p>
        </p:txBody>
      </p:sp>
      <p:sp>
        <p:nvSpPr>
          <p:cNvPr id="400" name="Google Shape;400;p21"/>
          <p:cNvSpPr txBox="1"/>
          <p:nvPr/>
        </p:nvSpPr>
        <p:spPr>
          <a:xfrm>
            <a:off x="13359615" y="763817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grpSp>
        <p:nvGrpSpPr>
          <p:cNvPr id="401" name="Google Shape;401;p21"/>
          <p:cNvGrpSpPr/>
          <p:nvPr/>
        </p:nvGrpSpPr>
        <p:grpSpPr>
          <a:xfrm>
            <a:off x="16931965" y="-803625"/>
            <a:ext cx="3203925" cy="3203925"/>
            <a:chOff x="0" y="0"/>
            <a:chExt cx="812800" cy="812800"/>
          </a:xfrm>
        </p:grpSpPr>
        <p:sp>
          <p:nvSpPr>
            <p:cNvPr id="402" name="Google Shape;402;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403" name="Google Shape;403;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1"/>
          <p:cNvGrpSpPr/>
          <p:nvPr/>
        </p:nvGrpSpPr>
        <p:grpSpPr>
          <a:xfrm>
            <a:off x="17163336" y="1472616"/>
            <a:ext cx="666694" cy="666694"/>
            <a:chOff x="0" y="0"/>
            <a:chExt cx="812800" cy="812800"/>
          </a:xfrm>
        </p:grpSpPr>
        <p:sp>
          <p:nvSpPr>
            <p:cNvPr id="405" name="Google Shape;405;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406" name="Google Shape;406;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7" name="Google Shape;407;p21"/>
          <p:cNvPicPr preferRelativeResize="0"/>
          <p:nvPr/>
        </p:nvPicPr>
        <p:blipFill>
          <a:blip r:embed="rId7">
            <a:alphaModFix/>
          </a:blip>
          <a:stretch>
            <a:fillRect/>
          </a:stretch>
        </p:blipFill>
        <p:spPr>
          <a:xfrm>
            <a:off x="368775" y="5541829"/>
            <a:ext cx="1018950" cy="1084267"/>
          </a:xfrm>
          <a:prstGeom prst="rect">
            <a:avLst/>
          </a:prstGeom>
          <a:noFill/>
          <a:ln>
            <a:noFill/>
          </a:ln>
        </p:spPr>
      </p:pic>
      <p:pic>
        <p:nvPicPr>
          <p:cNvPr id="408" name="Google Shape;408;p21"/>
          <p:cNvPicPr preferRelativeResize="0"/>
          <p:nvPr/>
        </p:nvPicPr>
        <p:blipFill>
          <a:blip r:embed="rId8">
            <a:alphaModFix/>
          </a:blip>
          <a:stretch>
            <a:fillRect/>
          </a:stretch>
        </p:blipFill>
        <p:spPr>
          <a:xfrm>
            <a:off x="15290922" y="8565747"/>
            <a:ext cx="1764749" cy="1731825"/>
          </a:xfrm>
          <a:prstGeom prst="rect">
            <a:avLst/>
          </a:prstGeom>
          <a:noFill/>
          <a:ln>
            <a:noFill/>
          </a:ln>
        </p:spPr>
      </p:pic>
      <p:pic>
        <p:nvPicPr>
          <p:cNvPr id="409" name="Google Shape;409;p21"/>
          <p:cNvPicPr preferRelativeResize="0"/>
          <p:nvPr/>
        </p:nvPicPr>
        <p:blipFill>
          <a:blip r:embed="rId9">
            <a:alphaModFix/>
          </a:blip>
          <a:stretch>
            <a:fillRect/>
          </a:stretch>
        </p:blipFill>
        <p:spPr>
          <a:xfrm>
            <a:off x="16442400" y="5327108"/>
            <a:ext cx="1577075" cy="14193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413" name="Shape 413"/>
        <p:cNvGrpSpPr/>
        <p:nvPr/>
      </p:nvGrpSpPr>
      <p:grpSpPr>
        <a:xfrm>
          <a:off x="0" y="0"/>
          <a:ext cx="0" cy="0"/>
          <a:chOff x="0" y="0"/>
          <a:chExt cx="0" cy="0"/>
        </a:xfrm>
      </p:grpSpPr>
      <p:pic>
        <p:nvPicPr>
          <p:cNvPr id="414" name="Google Shape;414;p22"/>
          <p:cNvPicPr preferRelativeResize="0"/>
          <p:nvPr/>
        </p:nvPicPr>
        <p:blipFill>
          <a:blip r:embed="rId3">
            <a:alphaModFix/>
          </a:blip>
          <a:stretch>
            <a:fillRect/>
          </a:stretch>
        </p:blipFill>
        <p:spPr>
          <a:xfrm>
            <a:off x="11432166" y="0"/>
            <a:ext cx="6051826" cy="10287427"/>
          </a:xfrm>
          <a:prstGeom prst="rect">
            <a:avLst/>
          </a:prstGeom>
          <a:noFill/>
          <a:ln>
            <a:noFill/>
          </a:ln>
        </p:spPr>
      </p:pic>
      <p:pic>
        <p:nvPicPr>
          <p:cNvPr id="415" name="Google Shape;415;p22"/>
          <p:cNvPicPr preferRelativeResize="0"/>
          <p:nvPr/>
        </p:nvPicPr>
        <p:blipFill>
          <a:blip r:embed="rId4">
            <a:alphaModFix/>
          </a:blip>
          <a:stretch>
            <a:fillRect/>
          </a:stretch>
        </p:blipFill>
        <p:spPr>
          <a:xfrm>
            <a:off x="7684749" y="8221725"/>
            <a:ext cx="4312176" cy="2521225"/>
          </a:xfrm>
          <a:prstGeom prst="rect">
            <a:avLst/>
          </a:prstGeom>
          <a:noFill/>
          <a:ln>
            <a:noFill/>
          </a:ln>
        </p:spPr>
      </p:pic>
      <p:pic>
        <p:nvPicPr>
          <p:cNvPr id="416" name="Google Shape;416;p22"/>
          <p:cNvPicPr preferRelativeResize="0"/>
          <p:nvPr/>
        </p:nvPicPr>
        <p:blipFill>
          <a:blip r:embed="rId5">
            <a:alphaModFix/>
          </a:blip>
          <a:stretch>
            <a:fillRect/>
          </a:stretch>
        </p:blipFill>
        <p:spPr>
          <a:xfrm>
            <a:off x="105024" y="78788"/>
            <a:ext cx="1847350" cy="1940635"/>
          </a:xfrm>
          <a:prstGeom prst="rect">
            <a:avLst/>
          </a:prstGeom>
          <a:noFill/>
          <a:ln>
            <a:noFill/>
          </a:ln>
        </p:spPr>
      </p:pic>
      <p:grpSp>
        <p:nvGrpSpPr>
          <p:cNvPr id="417" name="Google Shape;417;p22"/>
          <p:cNvGrpSpPr/>
          <p:nvPr/>
        </p:nvGrpSpPr>
        <p:grpSpPr>
          <a:xfrm>
            <a:off x="4804012" y="2535509"/>
            <a:ext cx="2308301" cy="2308301"/>
            <a:chOff x="0" y="0"/>
            <a:chExt cx="812800" cy="812800"/>
          </a:xfrm>
        </p:grpSpPr>
        <p:sp>
          <p:nvSpPr>
            <p:cNvPr id="418" name="Google Shape;418;p2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419" name="Google Shape;419;p2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2"/>
          <p:cNvSpPr txBox="1"/>
          <p:nvPr/>
        </p:nvSpPr>
        <p:spPr>
          <a:xfrm>
            <a:off x="1028700" y="5093727"/>
            <a:ext cx="9858924"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BED"/>
                </a:solidFill>
                <a:latin typeface="Noto Sans"/>
                <a:ea typeface="Noto Sans"/>
                <a:cs typeface="Noto Sans"/>
                <a:sym typeface="Noto Sans"/>
              </a:rPr>
              <a:t>Important Facts</a:t>
            </a:r>
            <a:endParaRPr/>
          </a:p>
        </p:txBody>
      </p:sp>
      <p:sp>
        <p:nvSpPr>
          <p:cNvPr id="421" name="Google Shape;421;p22"/>
          <p:cNvSpPr txBox="1"/>
          <p:nvPr/>
        </p:nvSpPr>
        <p:spPr>
          <a:xfrm>
            <a:off x="2932682" y="6579627"/>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sp>
        <p:nvSpPr>
          <p:cNvPr id="422" name="Google Shape;422;p22"/>
          <p:cNvSpPr txBox="1"/>
          <p:nvPr/>
        </p:nvSpPr>
        <p:spPr>
          <a:xfrm>
            <a:off x="5486139" y="2606985"/>
            <a:ext cx="9441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FFBED"/>
                </a:solidFill>
                <a:latin typeface="Noto Sans"/>
                <a:ea typeface="Noto Sans"/>
                <a:cs typeface="Noto Sans"/>
                <a:sym typeface="Noto Sans"/>
              </a:rPr>
              <a:t>3</a:t>
            </a:r>
            <a:endParaRPr/>
          </a:p>
        </p:txBody>
      </p:sp>
      <p:grpSp>
        <p:nvGrpSpPr>
          <p:cNvPr id="423" name="Google Shape;423;p22"/>
          <p:cNvGrpSpPr/>
          <p:nvPr/>
        </p:nvGrpSpPr>
        <p:grpSpPr>
          <a:xfrm>
            <a:off x="16267937" y="-1601963"/>
            <a:ext cx="3203925" cy="3203925"/>
            <a:chOff x="0" y="0"/>
            <a:chExt cx="812800" cy="812800"/>
          </a:xfrm>
        </p:grpSpPr>
        <p:sp>
          <p:nvSpPr>
            <p:cNvPr id="424" name="Google Shape;424;p2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425" name="Google Shape;425;p2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2"/>
          <p:cNvGrpSpPr/>
          <p:nvPr/>
        </p:nvGrpSpPr>
        <p:grpSpPr>
          <a:xfrm>
            <a:off x="500914" y="7926552"/>
            <a:ext cx="840699" cy="840699"/>
            <a:chOff x="0" y="0"/>
            <a:chExt cx="812800" cy="812800"/>
          </a:xfrm>
        </p:grpSpPr>
        <p:sp>
          <p:nvSpPr>
            <p:cNvPr id="427" name="Google Shape;427;p2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428" name="Google Shape;428;p2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2"/>
          <p:cNvGrpSpPr/>
          <p:nvPr/>
        </p:nvGrpSpPr>
        <p:grpSpPr>
          <a:xfrm>
            <a:off x="-935496" y="7506639"/>
            <a:ext cx="1964196" cy="1964196"/>
            <a:chOff x="0" y="0"/>
            <a:chExt cx="812800" cy="812800"/>
          </a:xfrm>
        </p:grpSpPr>
        <p:sp>
          <p:nvSpPr>
            <p:cNvPr id="430" name="Google Shape;430;p2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431" name="Google Shape;431;p2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2" name="Google Shape;432;p22"/>
          <p:cNvPicPr preferRelativeResize="0"/>
          <p:nvPr/>
        </p:nvPicPr>
        <p:blipFill>
          <a:blip r:embed="rId6">
            <a:alphaModFix/>
          </a:blip>
          <a:stretch>
            <a:fillRect/>
          </a:stretch>
        </p:blipFill>
        <p:spPr>
          <a:xfrm>
            <a:off x="16596766" y="5199152"/>
            <a:ext cx="1691225" cy="17691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436" name="Shape 436"/>
        <p:cNvGrpSpPr/>
        <p:nvPr/>
      </p:nvGrpSpPr>
      <p:grpSpPr>
        <a:xfrm>
          <a:off x="0" y="0"/>
          <a:ext cx="0" cy="0"/>
          <a:chOff x="0" y="0"/>
          <a:chExt cx="0" cy="0"/>
        </a:xfrm>
      </p:grpSpPr>
      <p:pic>
        <p:nvPicPr>
          <p:cNvPr id="437" name="Google Shape;437;p23"/>
          <p:cNvPicPr preferRelativeResize="0"/>
          <p:nvPr/>
        </p:nvPicPr>
        <p:blipFill>
          <a:blip r:embed="rId3">
            <a:alphaModFix/>
          </a:blip>
          <a:stretch>
            <a:fillRect/>
          </a:stretch>
        </p:blipFill>
        <p:spPr>
          <a:xfrm>
            <a:off x="11425725" y="-10"/>
            <a:ext cx="6862275" cy="10287330"/>
          </a:xfrm>
          <a:prstGeom prst="rect">
            <a:avLst/>
          </a:prstGeom>
          <a:noFill/>
          <a:ln>
            <a:noFill/>
          </a:ln>
        </p:spPr>
      </p:pic>
      <p:pic>
        <p:nvPicPr>
          <p:cNvPr id="438" name="Google Shape;438;p23"/>
          <p:cNvPicPr preferRelativeResize="0"/>
          <p:nvPr/>
        </p:nvPicPr>
        <p:blipFill>
          <a:blip r:embed="rId4">
            <a:alphaModFix/>
          </a:blip>
          <a:stretch>
            <a:fillRect/>
          </a:stretch>
        </p:blipFill>
        <p:spPr>
          <a:xfrm>
            <a:off x="-733112" y="1710542"/>
            <a:ext cx="2394366" cy="2667358"/>
          </a:xfrm>
          <a:prstGeom prst="rect">
            <a:avLst/>
          </a:prstGeom>
          <a:noFill/>
          <a:ln>
            <a:noFill/>
          </a:ln>
        </p:spPr>
      </p:pic>
      <p:pic>
        <p:nvPicPr>
          <p:cNvPr id="439" name="Google Shape;439;p23"/>
          <p:cNvPicPr preferRelativeResize="0"/>
          <p:nvPr/>
        </p:nvPicPr>
        <p:blipFill>
          <a:blip r:embed="rId5">
            <a:alphaModFix/>
          </a:blip>
          <a:stretch>
            <a:fillRect/>
          </a:stretch>
        </p:blipFill>
        <p:spPr>
          <a:xfrm>
            <a:off x="15150386" y="-1912563"/>
            <a:ext cx="5359875" cy="5270100"/>
          </a:xfrm>
          <a:prstGeom prst="rect">
            <a:avLst/>
          </a:prstGeom>
          <a:noFill/>
          <a:ln>
            <a:noFill/>
          </a:ln>
        </p:spPr>
      </p:pic>
      <p:pic>
        <p:nvPicPr>
          <p:cNvPr id="440" name="Google Shape;440;p23"/>
          <p:cNvPicPr preferRelativeResize="0"/>
          <p:nvPr/>
        </p:nvPicPr>
        <p:blipFill>
          <a:blip r:embed="rId6">
            <a:alphaModFix/>
          </a:blip>
          <a:stretch>
            <a:fillRect/>
          </a:stretch>
        </p:blipFill>
        <p:spPr>
          <a:xfrm>
            <a:off x="10356397" y="7956100"/>
            <a:ext cx="2102627" cy="2039100"/>
          </a:xfrm>
          <a:prstGeom prst="rect">
            <a:avLst/>
          </a:prstGeom>
          <a:noFill/>
          <a:ln>
            <a:noFill/>
          </a:ln>
        </p:spPr>
      </p:pic>
      <p:sp>
        <p:nvSpPr>
          <p:cNvPr id="441" name="Google Shape;441;p23"/>
          <p:cNvSpPr txBox="1"/>
          <p:nvPr/>
        </p:nvSpPr>
        <p:spPr>
          <a:xfrm>
            <a:off x="915611" y="2839447"/>
            <a:ext cx="991228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Our History</a:t>
            </a:r>
            <a:endParaRPr/>
          </a:p>
        </p:txBody>
      </p:sp>
      <p:sp>
        <p:nvSpPr>
          <p:cNvPr id="442" name="Google Shape;442;p23"/>
          <p:cNvSpPr txBox="1"/>
          <p:nvPr/>
        </p:nvSpPr>
        <p:spPr>
          <a:xfrm>
            <a:off x="2552555" y="4728842"/>
            <a:ext cx="6638400" cy="258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grpSp>
        <p:nvGrpSpPr>
          <p:cNvPr id="443" name="Google Shape;443;p23"/>
          <p:cNvGrpSpPr/>
          <p:nvPr/>
        </p:nvGrpSpPr>
        <p:grpSpPr>
          <a:xfrm>
            <a:off x="1028700" y="8095490"/>
            <a:ext cx="1429939" cy="1429939"/>
            <a:chOff x="0" y="0"/>
            <a:chExt cx="812800" cy="812800"/>
          </a:xfrm>
        </p:grpSpPr>
        <p:sp>
          <p:nvSpPr>
            <p:cNvPr id="444" name="Google Shape;444;p2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445" name="Google Shape;445;p2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3"/>
          <p:cNvGrpSpPr/>
          <p:nvPr/>
        </p:nvGrpSpPr>
        <p:grpSpPr>
          <a:xfrm>
            <a:off x="2112435" y="8276202"/>
            <a:ext cx="534257" cy="534257"/>
            <a:chOff x="0" y="0"/>
            <a:chExt cx="812800" cy="812800"/>
          </a:xfrm>
        </p:grpSpPr>
        <p:sp>
          <p:nvSpPr>
            <p:cNvPr id="447" name="Google Shape;447;p2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448" name="Google Shape;448;p2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3"/>
          <p:cNvGrpSpPr/>
          <p:nvPr/>
        </p:nvGrpSpPr>
        <p:grpSpPr>
          <a:xfrm>
            <a:off x="13867242" y="-494808"/>
            <a:ext cx="989615" cy="989615"/>
            <a:chOff x="0" y="0"/>
            <a:chExt cx="812800" cy="812800"/>
          </a:xfrm>
        </p:grpSpPr>
        <p:sp>
          <p:nvSpPr>
            <p:cNvPr id="450" name="Google Shape;450;p2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451" name="Google Shape;451;p2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455" name="Shape 455"/>
        <p:cNvGrpSpPr/>
        <p:nvPr/>
      </p:nvGrpSpPr>
      <p:grpSpPr>
        <a:xfrm>
          <a:off x="0" y="0"/>
          <a:ext cx="0" cy="0"/>
          <a:chOff x="0" y="0"/>
          <a:chExt cx="0" cy="0"/>
        </a:xfrm>
      </p:grpSpPr>
      <p:pic>
        <p:nvPicPr>
          <p:cNvPr id="456" name="Google Shape;456;p24"/>
          <p:cNvPicPr preferRelativeResize="0"/>
          <p:nvPr/>
        </p:nvPicPr>
        <p:blipFill>
          <a:blip r:embed="rId3">
            <a:alphaModFix/>
          </a:blip>
          <a:stretch>
            <a:fillRect/>
          </a:stretch>
        </p:blipFill>
        <p:spPr>
          <a:xfrm>
            <a:off x="15176525" y="7005275"/>
            <a:ext cx="2824200" cy="3248435"/>
          </a:xfrm>
          <a:prstGeom prst="rect">
            <a:avLst/>
          </a:prstGeom>
          <a:noFill/>
          <a:ln>
            <a:noFill/>
          </a:ln>
        </p:spPr>
      </p:pic>
      <p:pic>
        <p:nvPicPr>
          <p:cNvPr id="457" name="Google Shape;457;p24"/>
          <p:cNvPicPr preferRelativeResize="0"/>
          <p:nvPr/>
        </p:nvPicPr>
        <p:blipFill>
          <a:blip r:embed="rId4">
            <a:alphaModFix/>
          </a:blip>
          <a:stretch>
            <a:fillRect/>
          </a:stretch>
        </p:blipFill>
        <p:spPr>
          <a:xfrm>
            <a:off x="112900" y="8566700"/>
            <a:ext cx="2268959" cy="1918475"/>
          </a:xfrm>
          <a:prstGeom prst="rect">
            <a:avLst/>
          </a:prstGeom>
          <a:noFill/>
          <a:ln>
            <a:noFill/>
          </a:ln>
        </p:spPr>
      </p:pic>
      <p:sp>
        <p:nvSpPr>
          <p:cNvPr id="458" name="Google Shape;458;p24"/>
          <p:cNvSpPr/>
          <p:nvPr/>
        </p:nvSpPr>
        <p:spPr>
          <a:xfrm>
            <a:off x="2534354" y="553026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4"/>
          <p:cNvSpPr/>
          <p:nvPr/>
        </p:nvSpPr>
        <p:spPr>
          <a:xfrm>
            <a:off x="6630680" y="551147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4"/>
          <p:cNvSpPr/>
          <p:nvPr/>
        </p:nvSpPr>
        <p:spPr>
          <a:xfrm>
            <a:off x="11123925" y="552086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1" name="Google Shape;461;p24"/>
          <p:cNvCxnSpPr/>
          <p:nvPr/>
        </p:nvCxnSpPr>
        <p:spPr>
          <a:xfrm flipH="1" rot="10800000">
            <a:off x="2887968" y="5689091"/>
            <a:ext cx="3742713" cy="17166"/>
          </a:xfrm>
          <a:prstGeom prst="straightConnector1">
            <a:avLst/>
          </a:prstGeom>
          <a:noFill/>
          <a:ln cap="flat" cmpd="sng" w="47625">
            <a:solidFill>
              <a:srgbClr val="FFFBED"/>
            </a:solidFill>
            <a:prstDash val="solid"/>
            <a:round/>
            <a:headEnd len="sm" w="sm" type="none"/>
            <a:tailEnd len="sm" w="sm" type="none"/>
          </a:ln>
        </p:spPr>
      </p:cxnSp>
      <p:cxnSp>
        <p:nvCxnSpPr>
          <p:cNvPr id="462" name="Google Shape;462;p24"/>
          <p:cNvCxnSpPr/>
          <p:nvPr/>
        </p:nvCxnSpPr>
        <p:spPr>
          <a:xfrm>
            <a:off x="6984295" y="5688650"/>
            <a:ext cx="4139630" cy="8655"/>
          </a:xfrm>
          <a:prstGeom prst="straightConnector1">
            <a:avLst/>
          </a:prstGeom>
          <a:noFill/>
          <a:ln cap="flat" cmpd="sng" w="47625">
            <a:solidFill>
              <a:srgbClr val="FFFBED"/>
            </a:solidFill>
            <a:prstDash val="solid"/>
            <a:round/>
            <a:headEnd len="sm" w="sm" type="none"/>
            <a:tailEnd len="sm" w="sm" type="none"/>
          </a:ln>
        </p:spPr>
      </p:cxnSp>
      <p:cxnSp>
        <p:nvCxnSpPr>
          <p:cNvPr id="463" name="Google Shape;463;p24"/>
          <p:cNvCxnSpPr/>
          <p:nvPr/>
        </p:nvCxnSpPr>
        <p:spPr>
          <a:xfrm>
            <a:off x="13522510" y="5685098"/>
            <a:ext cx="2007641" cy="0"/>
          </a:xfrm>
          <a:prstGeom prst="straightConnector1">
            <a:avLst/>
          </a:prstGeom>
          <a:noFill/>
          <a:ln cap="flat" cmpd="sng" w="47625">
            <a:solidFill>
              <a:srgbClr val="FFFBED"/>
            </a:solidFill>
            <a:prstDash val="solid"/>
            <a:round/>
            <a:headEnd len="sm" w="sm" type="none"/>
            <a:tailEnd len="sm" w="sm" type="none"/>
          </a:ln>
        </p:spPr>
      </p:cxnSp>
      <p:sp>
        <p:nvSpPr>
          <p:cNvPr id="464" name="Google Shape;464;p24"/>
          <p:cNvSpPr/>
          <p:nvPr/>
        </p:nvSpPr>
        <p:spPr>
          <a:xfrm>
            <a:off x="15176535" y="547075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5" name="Google Shape;465;p24"/>
          <p:cNvCxnSpPr/>
          <p:nvPr/>
        </p:nvCxnSpPr>
        <p:spPr>
          <a:xfrm flipH="1" rot="10800000">
            <a:off x="11477538" y="5685416"/>
            <a:ext cx="2416837" cy="11423"/>
          </a:xfrm>
          <a:prstGeom prst="straightConnector1">
            <a:avLst/>
          </a:prstGeom>
          <a:noFill/>
          <a:ln cap="flat" cmpd="sng" w="47625">
            <a:solidFill>
              <a:srgbClr val="FFFBED"/>
            </a:solidFill>
            <a:prstDash val="solid"/>
            <a:round/>
            <a:headEnd len="sm" w="sm" type="none"/>
            <a:tailEnd len="sm" w="sm" type="none"/>
          </a:ln>
        </p:spPr>
      </p:cxnSp>
      <p:grpSp>
        <p:nvGrpSpPr>
          <p:cNvPr id="466" name="Google Shape;466;p24"/>
          <p:cNvGrpSpPr/>
          <p:nvPr/>
        </p:nvGrpSpPr>
        <p:grpSpPr>
          <a:xfrm>
            <a:off x="6016491" y="4579456"/>
            <a:ext cx="1935608" cy="1918479"/>
            <a:chOff x="0" y="-38100"/>
            <a:chExt cx="712929" cy="706620"/>
          </a:xfrm>
        </p:grpSpPr>
        <p:sp>
          <p:nvSpPr>
            <p:cNvPr id="467" name="Google Shape;467;p24"/>
            <p:cNvSpPr/>
            <p:nvPr/>
          </p:nvSpPr>
          <p:spPr>
            <a:xfrm>
              <a:off x="0" y="0"/>
              <a:ext cx="712929" cy="668520"/>
            </a:xfrm>
            <a:custGeom>
              <a:rect b="b" l="l" r="r" t="t"/>
              <a:pathLst>
                <a:path extrusionOk="0" h="668520" w="712929">
                  <a:moveTo>
                    <a:pt x="39997" y="0"/>
                  </a:moveTo>
                  <a:lnTo>
                    <a:pt x="672932" y="0"/>
                  </a:lnTo>
                  <a:cubicBezTo>
                    <a:pt x="695022" y="0"/>
                    <a:pt x="712929" y="17907"/>
                    <a:pt x="712929" y="39997"/>
                  </a:cubicBezTo>
                  <a:lnTo>
                    <a:pt x="712929" y="628523"/>
                  </a:lnTo>
                  <a:cubicBezTo>
                    <a:pt x="712929" y="650613"/>
                    <a:pt x="695022" y="668520"/>
                    <a:pt x="672932" y="668520"/>
                  </a:cubicBezTo>
                  <a:lnTo>
                    <a:pt x="39997" y="668520"/>
                  </a:lnTo>
                  <a:cubicBezTo>
                    <a:pt x="17907" y="668520"/>
                    <a:pt x="0" y="650613"/>
                    <a:pt x="0" y="628523"/>
                  </a:cubicBezTo>
                  <a:lnTo>
                    <a:pt x="0" y="39997"/>
                  </a:lnTo>
                  <a:cubicBezTo>
                    <a:pt x="0" y="17907"/>
                    <a:pt x="17907" y="0"/>
                    <a:pt x="39997"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4"/>
          <p:cNvGrpSpPr/>
          <p:nvPr/>
        </p:nvGrpSpPr>
        <p:grpSpPr>
          <a:xfrm>
            <a:off x="10320475" y="4579456"/>
            <a:ext cx="1935608" cy="1918479"/>
            <a:chOff x="0" y="-38100"/>
            <a:chExt cx="712929" cy="706620"/>
          </a:xfrm>
        </p:grpSpPr>
        <p:sp>
          <p:nvSpPr>
            <p:cNvPr id="470" name="Google Shape;470;p24"/>
            <p:cNvSpPr/>
            <p:nvPr/>
          </p:nvSpPr>
          <p:spPr>
            <a:xfrm>
              <a:off x="0" y="0"/>
              <a:ext cx="712929" cy="668520"/>
            </a:xfrm>
            <a:custGeom>
              <a:rect b="b" l="l" r="r" t="t"/>
              <a:pathLst>
                <a:path extrusionOk="0" h="668520" w="712929">
                  <a:moveTo>
                    <a:pt x="59996" y="0"/>
                  </a:moveTo>
                  <a:lnTo>
                    <a:pt x="652933" y="0"/>
                  </a:lnTo>
                  <a:cubicBezTo>
                    <a:pt x="686068" y="0"/>
                    <a:pt x="712929" y="26861"/>
                    <a:pt x="712929" y="59996"/>
                  </a:cubicBezTo>
                  <a:lnTo>
                    <a:pt x="712929" y="608524"/>
                  </a:lnTo>
                  <a:cubicBezTo>
                    <a:pt x="712929" y="624436"/>
                    <a:pt x="706608" y="639696"/>
                    <a:pt x="695357" y="650948"/>
                  </a:cubicBezTo>
                  <a:cubicBezTo>
                    <a:pt x="684106" y="662199"/>
                    <a:pt x="668845" y="668520"/>
                    <a:pt x="652933" y="668520"/>
                  </a:cubicBezTo>
                  <a:lnTo>
                    <a:pt x="59996" y="668520"/>
                  </a:lnTo>
                  <a:cubicBezTo>
                    <a:pt x="26861" y="668520"/>
                    <a:pt x="0" y="641659"/>
                    <a:pt x="0" y="608524"/>
                  </a:cubicBezTo>
                  <a:lnTo>
                    <a:pt x="0" y="59996"/>
                  </a:lnTo>
                  <a:cubicBezTo>
                    <a:pt x="0" y="44084"/>
                    <a:pt x="6321" y="28824"/>
                    <a:pt x="17572" y="17572"/>
                  </a:cubicBezTo>
                  <a:cubicBezTo>
                    <a:pt x="28824" y="6321"/>
                    <a:pt x="44084" y="0"/>
                    <a:pt x="59996"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4"/>
          <p:cNvGrpSpPr/>
          <p:nvPr/>
        </p:nvGrpSpPr>
        <p:grpSpPr>
          <a:xfrm>
            <a:off x="14385539" y="4579456"/>
            <a:ext cx="1935608" cy="1918479"/>
            <a:chOff x="0" y="-38100"/>
            <a:chExt cx="712929" cy="706620"/>
          </a:xfrm>
        </p:grpSpPr>
        <p:sp>
          <p:nvSpPr>
            <p:cNvPr id="473" name="Google Shape;473;p24"/>
            <p:cNvSpPr/>
            <p:nvPr/>
          </p:nvSpPr>
          <p:spPr>
            <a:xfrm>
              <a:off x="0" y="0"/>
              <a:ext cx="712929" cy="668520"/>
            </a:xfrm>
            <a:custGeom>
              <a:rect b="b" l="l" r="r" t="t"/>
              <a:pathLst>
                <a:path extrusionOk="0" h="668520" w="712929">
                  <a:moveTo>
                    <a:pt x="59996" y="0"/>
                  </a:moveTo>
                  <a:lnTo>
                    <a:pt x="652933" y="0"/>
                  </a:lnTo>
                  <a:cubicBezTo>
                    <a:pt x="686068" y="0"/>
                    <a:pt x="712929" y="26861"/>
                    <a:pt x="712929" y="59996"/>
                  </a:cubicBezTo>
                  <a:lnTo>
                    <a:pt x="712929" y="608524"/>
                  </a:lnTo>
                  <a:cubicBezTo>
                    <a:pt x="712929" y="624436"/>
                    <a:pt x="706608" y="639696"/>
                    <a:pt x="695357" y="650948"/>
                  </a:cubicBezTo>
                  <a:cubicBezTo>
                    <a:pt x="684106" y="662199"/>
                    <a:pt x="668845" y="668520"/>
                    <a:pt x="652933" y="668520"/>
                  </a:cubicBezTo>
                  <a:lnTo>
                    <a:pt x="59996" y="668520"/>
                  </a:lnTo>
                  <a:cubicBezTo>
                    <a:pt x="26861" y="668520"/>
                    <a:pt x="0" y="641659"/>
                    <a:pt x="0" y="608524"/>
                  </a:cubicBezTo>
                  <a:lnTo>
                    <a:pt x="0" y="59996"/>
                  </a:lnTo>
                  <a:cubicBezTo>
                    <a:pt x="0" y="44084"/>
                    <a:pt x="6321" y="28824"/>
                    <a:pt x="17572" y="17572"/>
                  </a:cubicBezTo>
                  <a:cubicBezTo>
                    <a:pt x="28824" y="6321"/>
                    <a:pt x="44084" y="0"/>
                    <a:pt x="59996"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4"/>
          <p:cNvGrpSpPr/>
          <p:nvPr/>
        </p:nvGrpSpPr>
        <p:grpSpPr>
          <a:xfrm>
            <a:off x="1743358" y="4579456"/>
            <a:ext cx="1935608" cy="1918479"/>
            <a:chOff x="0" y="-38100"/>
            <a:chExt cx="712929" cy="706620"/>
          </a:xfrm>
        </p:grpSpPr>
        <p:sp>
          <p:nvSpPr>
            <p:cNvPr id="476" name="Google Shape;476;p24"/>
            <p:cNvSpPr/>
            <p:nvPr/>
          </p:nvSpPr>
          <p:spPr>
            <a:xfrm>
              <a:off x="0" y="0"/>
              <a:ext cx="712929" cy="668520"/>
            </a:xfrm>
            <a:custGeom>
              <a:rect b="b" l="l" r="r" t="t"/>
              <a:pathLst>
                <a:path extrusionOk="0" h="668520" w="712929">
                  <a:moveTo>
                    <a:pt x="59996" y="0"/>
                  </a:moveTo>
                  <a:lnTo>
                    <a:pt x="652933" y="0"/>
                  </a:lnTo>
                  <a:cubicBezTo>
                    <a:pt x="686068" y="0"/>
                    <a:pt x="712929" y="26861"/>
                    <a:pt x="712929" y="59996"/>
                  </a:cubicBezTo>
                  <a:lnTo>
                    <a:pt x="712929" y="608524"/>
                  </a:lnTo>
                  <a:cubicBezTo>
                    <a:pt x="712929" y="624436"/>
                    <a:pt x="706608" y="639696"/>
                    <a:pt x="695357" y="650948"/>
                  </a:cubicBezTo>
                  <a:cubicBezTo>
                    <a:pt x="684106" y="662199"/>
                    <a:pt x="668845" y="668520"/>
                    <a:pt x="652933" y="668520"/>
                  </a:cubicBezTo>
                  <a:lnTo>
                    <a:pt x="59996" y="668520"/>
                  </a:lnTo>
                  <a:cubicBezTo>
                    <a:pt x="26861" y="668520"/>
                    <a:pt x="0" y="641659"/>
                    <a:pt x="0" y="608524"/>
                  </a:cubicBezTo>
                  <a:lnTo>
                    <a:pt x="0" y="59996"/>
                  </a:lnTo>
                  <a:cubicBezTo>
                    <a:pt x="0" y="44084"/>
                    <a:pt x="6321" y="28824"/>
                    <a:pt x="17572" y="17572"/>
                  </a:cubicBezTo>
                  <a:cubicBezTo>
                    <a:pt x="28824" y="6321"/>
                    <a:pt x="44084" y="0"/>
                    <a:pt x="59996"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4"/>
          <p:cNvSpPr txBox="1"/>
          <p:nvPr/>
        </p:nvSpPr>
        <p:spPr>
          <a:xfrm>
            <a:off x="1028700" y="1405060"/>
            <a:ext cx="16230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A Timeline Of Ethics In The Working Environment</a:t>
            </a:r>
            <a:endParaRPr/>
          </a:p>
        </p:txBody>
      </p:sp>
      <p:sp>
        <p:nvSpPr>
          <p:cNvPr id="479" name="Google Shape;479;p24"/>
          <p:cNvSpPr txBox="1"/>
          <p:nvPr/>
        </p:nvSpPr>
        <p:spPr>
          <a:xfrm>
            <a:off x="1028700" y="694494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FFFFFF"/>
                </a:solidFill>
                <a:latin typeface="Noto Sans"/>
                <a:ea typeface="Noto Sans"/>
                <a:cs typeface="Noto Sans"/>
                <a:sym typeface="Noto Sans"/>
              </a:rPr>
              <a:t>Add a main point</a:t>
            </a:r>
            <a:endParaRPr/>
          </a:p>
        </p:txBody>
      </p:sp>
      <p:sp>
        <p:nvSpPr>
          <p:cNvPr id="480" name="Google Shape;480;p24"/>
          <p:cNvSpPr txBox="1"/>
          <p:nvPr/>
        </p:nvSpPr>
        <p:spPr>
          <a:xfrm>
            <a:off x="1202556" y="7615127"/>
            <a:ext cx="30171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Lato"/>
                <a:ea typeface="Lato"/>
                <a:cs typeface="Lato"/>
                <a:sym typeface="Lato"/>
              </a:rPr>
              <a:t>Elaborate on what you want to discuss. </a:t>
            </a:r>
            <a:endParaRPr/>
          </a:p>
        </p:txBody>
      </p:sp>
      <p:sp>
        <p:nvSpPr>
          <p:cNvPr id="481" name="Google Shape;481;p24"/>
          <p:cNvSpPr txBox="1"/>
          <p:nvPr/>
        </p:nvSpPr>
        <p:spPr>
          <a:xfrm>
            <a:off x="5301833" y="694494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FFFFFF"/>
                </a:solidFill>
                <a:latin typeface="Noto Sans"/>
                <a:ea typeface="Noto Sans"/>
                <a:cs typeface="Noto Sans"/>
                <a:sym typeface="Noto Sans"/>
              </a:rPr>
              <a:t>Add a main point</a:t>
            </a:r>
            <a:endParaRPr/>
          </a:p>
        </p:txBody>
      </p:sp>
      <p:sp>
        <p:nvSpPr>
          <p:cNvPr id="482" name="Google Shape;482;p24"/>
          <p:cNvSpPr txBox="1"/>
          <p:nvPr/>
        </p:nvSpPr>
        <p:spPr>
          <a:xfrm>
            <a:off x="5603828" y="7615127"/>
            <a:ext cx="27609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Lato"/>
                <a:ea typeface="Lato"/>
                <a:cs typeface="Lato"/>
                <a:sym typeface="Lato"/>
              </a:rPr>
              <a:t>Elaborate on what you want to discuss. </a:t>
            </a:r>
            <a:endParaRPr/>
          </a:p>
        </p:txBody>
      </p:sp>
      <p:sp>
        <p:nvSpPr>
          <p:cNvPr id="483" name="Google Shape;483;p24"/>
          <p:cNvSpPr txBox="1"/>
          <p:nvPr/>
        </p:nvSpPr>
        <p:spPr>
          <a:xfrm>
            <a:off x="13670881" y="694494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FFFFFF"/>
                </a:solidFill>
                <a:latin typeface="Noto Sans"/>
                <a:ea typeface="Noto Sans"/>
                <a:cs typeface="Noto Sans"/>
                <a:sym typeface="Noto Sans"/>
              </a:rPr>
              <a:t>Add a main point</a:t>
            </a:r>
            <a:endParaRPr/>
          </a:p>
        </p:txBody>
      </p:sp>
      <p:sp>
        <p:nvSpPr>
          <p:cNvPr id="484" name="Google Shape;484;p24"/>
          <p:cNvSpPr txBox="1"/>
          <p:nvPr/>
        </p:nvSpPr>
        <p:spPr>
          <a:xfrm>
            <a:off x="13941181" y="7615127"/>
            <a:ext cx="28242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Lato"/>
                <a:ea typeface="Lato"/>
                <a:cs typeface="Lato"/>
                <a:sym typeface="Lato"/>
              </a:rPr>
              <a:t>Elaborate on what you want to discuss. </a:t>
            </a:r>
            <a:endParaRPr/>
          </a:p>
        </p:txBody>
      </p:sp>
      <p:sp>
        <p:nvSpPr>
          <p:cNvPr id="485" name="Google Shape;485;p24"/>
          <p:cNvSpPr txBox="1"/>
          <p:nvPr/>
        </p:nvSpPr>
        <p:spPr>
          <a:xfrm>
            <a:off x="9605817" y="6944948"/>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099" u="none" cap="none" strike="noStrike">
                <a:solidFill>
                  <a:srgbClr val="FFFFFF"/>
                </a:solidFill>
                <a:latin typeface="Noto Sans"/>
                <a:ea typeface="Noto Sans"/>
                <a:cs typeface="Noto Sans"/>
                <a:sym typeface="Noto Sans"/>
              </a:rPr>
              <a:t>Add a main point</a:t>
            </a:r>
            <a:endParaRPr/>
          </a:p>
        </p:txBody>
      </p:sp>
      <p:sp>
        <p:nvSpPr>
          <p:cNvPr id="486" name="Google Shape;486;p24"/>
          <p:cNvSpPr txBox="1"/>
          <p:nvPr/>
        </p:nvSpPr>
        <p:spPr>
          <a:xfrm>
            <a:off x="9876888" y="7615127"/>
            <a:ext cx="28227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Lato"/>
                <a:ea typeface="Lato"/>
                <a:cs typeface="Lato"/>
                <a:sym typeface="Lato"/>
              </a:rPr>
              <a:t>Elaborate on what you want to discuss. </a:t>
            </a:r>
            <a:endParaRPr/>
          </a:p>
        </p:txBody>
      </p:sp>
      <p:sp>
        <p:nvSpPr>
          <p:cNvPr id="487" name="Google Shape;487;p24"/>
          <p:cNvSpPr/>
          <p:nvPr/>
        </p:nvSpPr>
        <p:spPr>
          <a:xfrm>
            <a:off x="2260553" y="5139807"/>
            <a:ext cx="901219" cy="901219"/>
          </a:xfrm>
          <a:custGeom>
            <a:rect b="b" l="l" r="r" t="t"/>
            <a:pathLst>
              <a:path extrusionOk="0" h="901219" w="901219">
                <a:moveTo>
                  <a:pt x="0" y="0"/>
                </a:moveTo>
                <a:lnTo>
                  <a:pt x="901219" y="0"/>
                </a:lnTo>
                <a:lnTo>
                  <a:pt x="901219" y="901219"/>
                </a:lnTo>
                <a:lnTo>
                  <a:pt x="0" y="901219"/>
                </a:lnTo>
                <a:lnTo>
                  <a:pt x="0" y="0"/>
                </a:lnTo>
                <a:close/>
              </a:path>
            </a:pathLst>
          </a:custGeom>
          <a:blipFill rotWithShape="1">
            <a:blip r:embed="rId5">
              <a:alphaModFix/>
            </a:blip>
            <a:stretch>
              <a:fillRect b="0" l="0" r="0" t="0"/>
            </a:stretch>
          </a:blipFill>
          <a:ln>
            <a:noFill/>
          </a:ln>
        </p:spPr>
      </p:sp>
      <p:sp>
        <p:nvSpPr>
          <p:cNvPr id="488" name="Google Shape;488;p24"/>
          <p:cNvSpPr/>
          <p:nvPr/>
        </p:nvSpPr>
        <p:spPr>
          <a:xfrm>
            <a:off x="10605705" y="4907842"/>
            <a:ext cx="1365149" cy="1365149"/>
          </a:xfrm>
          <a:custGeom>
            <a:rect b="b" l="l" r="r" t="t"/>
            <a:pathLst>
              <a:path extrusionOk="0" h="1365149" w="1365149">
                <a:moveTo>
                  <a:pt x="0" y="0"/>
                </a:moveTo>
                <a:lnTo>
                  <a:pt x="1365149" y="0"/>
                </a:lnTo>
                <a:lnTo>
                  <a:pt x="1365149" y="1365149"/>
                </a:lnTo>
                <a:lnTo>
                  <a:pt x="0" y="1365149"/>
                </a:lnTo>
                <a:lnTo>
                  <a:pt x="0" y="0"/>
                </a:lnTo>
                <a:close/>
              </a:path>
            </a:pathLst>
          </a:custGeom>
          <a:blipFill rotWithShape="1">
            <a:blip r:embed="rId6">
              <a:alphaModFix/>
            </a:blip>
            <a:stretch>
              <a:fillRect b="0" l="0" r="0" t="0"/>
            </a:stretch>
          </a:blipFill>
          <a:ln>
            <a:noFill/>
          </a:ln>
        </p:spPr>
      </p:sp>
      <p:grpSp>
        <p:nvGrpSpPr>
          <p:cNvPr id="489" name="Google Shape;489;p24"/>
          <p:cNvGrpSpPr/>
          <p:nvPr/>
        </p:nvGrpSpPr>
        <p:grpSpPr>
          <a:xfrm>
            <a:off x="1807904" y="8929169"/>
            <a:ext cx="420349" cy="420349"/>
            <a:chOff x="0" y="0"/>
            <a:chExt cx="812800" cy="812800"/>
          </a:xfrm>
        </p:grpSpPr>
        <p:sp>
          <p:nvSpPr>
            <p:cNvPr id="490" name="Google Shape;490;p2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491" name="Google Shape;491;p2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4"/>
          <p:cNvGrpSpPr/>
          <p:nvPr/>
        </p:nvGrpSpPr>
        <p:grpSpPr>
          <a:xfrm>
            <a:off x="-935496" y="-653702"/>
            <a:ext cx="1964196" cy="1964196"/>
            <a:chOff x="0" y="0"/>
            <a:chExt cx="812800" cy="812800"/>
          </a:xfrm>
        </p:grpSpPr>
        <p:sp>
          <p:nvSpPr>
            <p:cNvPr id="493" name="Google Shape;493;p2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494" name="Google Shape;494;p2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5" name="Google Shape;495;p24"/>
          <p:cNvPicPr preferRelativeResize="0"/>
          <p:nvPr/>
        </p:nvPicPr>
        <p:blipFill>
          <a:blip r:embed="rId7">
            <a:alphaModFix/>
          </a:blip>
          <a:stretch>
            <a:fillRect/>
          </a:stretch>
        </p:blipFill>
        <p:spPr>
          <a:xfrm>
            <a:off x="6492233" y="5055803"/>
            <a:ext cx="1014950" cy="1008872"/>
          </a:xfrm>
          <a:prstGeom prst="rect">
            <a:avLst/>
          </a:prstGeom>
          <a:noFill/>
          <a:ln>
            <a:noFill/>
          </a:ln>
        </p:spPr>
      </p:pic>
      <p:pic>
        <p:nvPicPr>
          <p:cNvPr id="496" name="Google Shape;496;p24"/>
          <p:cNvPicPr preferRelativeResize="0"/>
          <p:nvPr/>
        </p:nvPicPr>
        <p:blipFill>
          <a:blip r:embed="rId8">
            <a:alphaModFix/>
          </a:blip>
          <a:stretch>
            <a:fillRect/>
          </a:stretch>
        </p:blipFill>
        <p:spPr>
          <a:xfrm>
            <a:off x="14887371" y="5055929"/>
            <a:ext cx="1014950" cy="10086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500" name="Shape 500"/>
        <p:cNvGrpSpPr/>
        <p:nvPr/>
      </p:nvGrpSpPr>
      <p:grpSpPr>
        <a:xfrm>
          <a:off x="0" y="0"/>
          <a:ext cx="0" cy="0"/>
          <a:chOff x="0" y="0"/>
          <a:chExt cx="0" cy="0"/>
        </a:xfrm>
      </p:grpSpPr>
      <p:pic>
        <p:nvPicPr>
          <p:cNvPr id="501" name="Google Shape;501;p25"/>
          <p:cNvPicPr preferRelativeResize="0"/>
          <p:nvPr/>
        </p:nvPicPr>
        <p:blipFill>
          <a:blip r:embed="rId3">
            <a:alphaModFix/>
          </a:blip>
          <a:stretch>
            <a:fillRect/>
          </a:stretch>
        </p:blipFill>
        <p:spPr>
          <a:xfrm>
            <a:off x="564099" y="505525"/>
            <a:ext cx="17167493" cy="7359875"/>
          </a:xfrm>
          <a:prstGeom prst="rect">
            <a:avLst/>
          </a:prstGeom>
          <a:noFill/>
          <a:ln>
            <a:noFill/>
          </a:ln>
        </p:spPr>
      </p:pic>
      <p:pic>
        <p:nvPicPr>
          <p:cNvPr id="502" name="Google Shape;502;p25"/>
          <p:cNvPicPr preferRelativeResize="0"/>
          <p:nvPr/>
        </p:nvPicPr>
        <p:blipFill>
          <a:blip r:embed="rId4">
            <a:alphaModFix/>
          </a:blip>
          <a:stretch>
            <a:fillRect/>
          </a:stretch>
        </p:blipFill>
        <p:spPr>
          <a:xfrm>
            <a:off x="15971513" y="10"/>
            <a:ext cx="2377450" cy="2852940"/>
          </a:xfrm>
          <a:prstGeom prst="rect">
            <a:avLst/>
          </a:prstGeom>
          <a:noFill/>
          <a:ln>
            <a:noFill/>
          </a:ln>
        </p:spPr>
      </p:pic>
      <p:sp>
        <p:nvSpPr>
          <p:cNvPr id="503" name="Google Shape;503;p25"/>
          <p:cNvSpPr txBox="1"/>
          <p:nvPr/>
        </p:nvSpPr>
        <p:spPr>
          <a:xfrm>
            <a:off x="413734" y="8356772"/>
            <a:ext cx="1746053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FFBED"/>
                </a:solidFill>
                <a:latin typeface="Noto Sans"/>
                <a:ea typeface="Noto Sans"/>
                <a:cs typeface="Noto Sans"/>
                <a:sym typeface="Noto Sans"/>
              </a:rPr>
              <a:t>A picture is worth a thousand words</a:t>
            </a:r>
            <a:endParaRPr/>
          </a:p>
        </p:txBody>
      </p:sp>
      <p:grpSp>
        <p:nvGrpSpPr>
          <p:cNvPr id="504" name="Google Shape;504;p25"/>
          <p:cNvGrpSpPr/>
          <p:nvPr/>
        </p:nvGrpSpPr>
        <p:grpSpPr>
          <a:xfrm>
            <a:off x="-1188719" y="2996737"/>
            <a:ext cx="2377438" cy="2377438"/>
            <a:chOff x="0" y="0"/>
            <a:chExt cx="812800" cy="812800"/>
          </a:xfrm>
        </p:grpSpPr>
        <p:sp>
          <p:nvSpPr>
            <p:cNvPr id="505" name="Google Shape;505;p2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06" name="Google Shape;506;p2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5"/>
          <p:cNvGrpSpPr/>
          <p:nvPr/>
        </p:nvGrpSpPr>
        <p:grpSpPr>
          <a:xfrm>
            <a:off x="564105" y="2996737"/>
            <a:ext cx="888265" cy="888265"/>
            <a:chOff x="0" y="0"/>
            <a:chExt cx="812800" cy="812800"/>
          </a:xfrm>
        </p:grpSpPr>
        <p:sp>
          <p:nvSpPr>
            <p:cNvPr id="508" name="Google Shape;508;p2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509" name="Google Shape;509;p2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513" name="Shape 513"/>
        <p:cNvGrpSpPr/>
        <p:nvPr/>
      </p:nvGrpSpPr>
      <p:grpSpPr>
        <a:xfrm>
          <a:off x="0" y="0"/>
          <a:ext cx="0" cy="0"/>
          <a:chOff x="0" y="0"/>
          <a:chExt cx="0" cy="0"/>
        </a:xfrm>
      </p:grpSpPr>
      <p:pic>
        <p:nvPicPr>
          <p:cNvPr id="514" name="Google Shape;514;p26"/>
          <p:cNvPicPr preferRelativeResize="0"/>
          <p:nvPr/>
        </p:nvPicPr>
        <p:blipFill>
          <a:blip r:embed="rId3">
            <a:alphaModFix/>
          </a:blip>
          <a:stretch>
            <a:fillRect/>
          </a:stretch>
        </p:blipFill>
        <p:spPr>
          <a:xfrm>
            <a:off x="16096098" y="464325"/>
            <a:ext cx="1964225" cy="2395990"/>
          </a:xfrm>
          <a:prstGeom prst="rect">
            <a:avLst/>
          </a:prstGeom>
          <a:noFill/>
          <a:ln>
            <a:noFill/>
          </a:ln>
        </p:spPr>
      </p:pic>
      <p:pic>
        <p:nvPicPr>
          <p:cNvPr id="515" name="Google Shape;515;p26"/>
          <p:cNvPicPr preferRelativeResize="0"/>
          <p:nvPr/>
        </p:nvPicPr>
        <p:blipFill>
          <a:blip r:embed="rId4">
            <a:alphaModFix/>
          </a:blip>
          <a:stretch>
            <a:fillRect/>
          </a:stretch>
        </p:blipFill>
        <p:spPr>
          <a:xfrm>
            <a:off x="14186186" y="7994387"/>
            <a:ext cx="3871216" cy="1854825"/>
          </a:xfrm>
          <a:prstGeom prst="rect">
            <a:avLst/>
          </a:prstGeom>
          <a:noFill/>
          <a:ln>
            <a:noFill/>
          </a:ln>
        </p:spPr>
      </p:pic>
      <p:pic>
        <p:nvPicPr>
          <p:cNvPr id="516" name="Google Shape;516;p26"/>
          <p:cNvPicPr preferRelativeResize="0"/>
          <p:nvPr/>
        </p:nvPicPr>
        <p:blipFill>
          <a:blip r:embed="rId5">
            <a:alphaModFix/>
          </a:blip>
          <a:stretch>
            <a:fillRect/>
          </a:stretch>
        </p:blipFill>
        <p:spPr>
          <a:xfrm>
            <a:off x="-162498" y="320900"/>
            <a:ext cx="2782250" cy="1854825"/>
          </a:xfrm>
          <a:prstGeom prst="rect">
            <a:avLst/>
          </a:prstGeom>
          <a:noFill/>
          <a:ln>
            <a:noFill/>
          </a:ln>
        </p:spPr>
      </p:pic>
      <p:sp>
        <p:nvSpPr>
          <p:cNvPr id="517" name="Google Shape;517;p26"/>
          <p:cNvSpPr txBox="1"/>
          <p:nvPr/>
        </p:nvSpPr>
        <p:spPr>
          <a:xfrm>
            <a:off x="1680843" y="2860324"/>
            <a:ext cx="14926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Write an original statement or inspiring quote</a:t>
            </a:r>
            <a:endParaRPr/>
          </a:p>
        </p:txBody>
      </p:sp>
      <p:sp>
        <p:nvSpPr>
          <p:cNvPr id="518" name="Google Shape;518;p26"/>
          <p:cNvSpPr txBox="1"/>
          <p:nvPr/>
        </p:nvSpPr>
        <p:spPr>
          <a:xfrm>
            <a:off x="5075971" y="7343844"/>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 Include a credit, citation, or supporting message</a:t>
            </a:r>
            <a:endParaRPr/>
          </a:p>
        </p:txBody>
      </p:sp>
      <p:grpSp>
        <p:nvGrpSpPr>
          <p:cNvPr id="519" name="Google Shape;519;p26"/>
          <p:cNvGrpSpPr/>
          <p:nvPr/>
        </p:nvGrpSpPr>
        <p:grpSpPr>
          <a:xfrm>
            <a:off x="500914" y="7926552"/>
            <a:ext cx="840699" cy="840699"/>
            <a:chOff x="0" y="0"/>
            <a:chExt cx="812800" cy="812800"/>
          </a:xfrm>
        </p:grpSpPr>
        <p:sp>
          <p:nvSpPr>
            <p:cNvPr id="520" name="Google Shape;520;p2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521" name="Google Shape;521;p2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6"/>
          <p:cNvGrpSpPr/>
          <p:nvPr/>
        </p:nvGrpSpPr>
        <p:grpSpPr>
          <a:xfrm>
            <a:off x="-935496" y="7506639"/>
            <a:ext cx="1964196" cy="1964196"/>
            <a:chOff x="0" y="0"/>
            <a:chExt cx="812800" cy="812800"/>
          </a:xfrm>
        </p:grpSpPr>
        <p:sp>
          <p:nvSpPr>
            <p:cNvPr id="523" name="Google Shape;523;p2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24" name="Google Shape;524;p2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6"/>
          <p:cNvGrpSpPr/>
          <p:nvPr/>
        </p:nvGrpSpPr>
        <p:grpSpPr>
          <a:xfrm>
            <a:off x="17158282" y="7131624"/>
            <a:ext cx="519690" cy="519690"/>
            <a:chOff x="0" y="0"/>
            <a:chExt cx="812800" cy="812800"/>
          </a:xfrm>
        </p:grpSpPr>
        <p:sp>
          <p:nvSpPr>
            <p:cNvPr id="526" name="Google Shape;526;p2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527" name="Google Shape;527;p2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531" name="Shape 531"/>
        <p:cNvGrpSpPr/>
        <p:nvPr/>
      </p:nvGrpSpPr>
      <p:grpSpPr>
        <a:xfrm>
          <a:off x="0" y="0"/>
          <a:ext cx="0" cy="0"/>
          <a:chOff x="0" y="0"/>
          <a:chExt cx="0" cy="0"/>
        </a:xfrm>
      </p:grpSpPr>
      <p:pic>
        <p:nvPicPr>
          <p:cNvPr id="532" name="Google Shape;532;p27"/>
          <p:cNvPicPr preferRelativeResize="0"/>
          <p:nvPr/>
        </p:nvPicPr>
        <p:blipFill>
          <a:blip r:embed="rId3">
            <a:alphaModFix/>
          </a:blip>
          <a:stretch>
            <a:fillRect/>
          </a:stretch>
        </p:blipFill>
        <p:spPr>
          <a:xfrm>
            <a:off x="-256475" y="411225"/>
            <a:ext cx="1992975" cy="2557038"/>
          </a:xfrm>
          <a:prstGeom prst="rect">
            <a:avLst/>
          </a:prstGeom>
          <a:noFill/>
          <a:ln>
            <a:noFill/>
          </a:ln>
        </p:spPr>
      </p:pic>
      <p:pic>
        <p:nvPicPr>
          <p:cNvPr id="533" name="Google Shape;533;p27"/>
          <p:cNvPicPr preferRelativeResize="0"/>
          <p:nvPr/>
        </p:nvPicPr>
        <p:blipFill>
          <a:blip r:embed="rId4">
            <a:alphaModFix/>
          </a:blip>
          <a:stretch>
            <a:fillRect/>
          </a:stretch>
        </p:blipFill>
        <p:spPr>
          <a:xfrm>
            <a:off x="11399376" y="1101407"/>
            <a:ext cx="5140650" cy="7714040"/>
          </a:xfrm>
          <a:prstGeom prst="rect">
            <a:avLst/>
          </a:prstGeom>
          <a:noFill/>
          <a:ln>
            <a:noFill/>
          </a:ln>
        </p:spPr>
      </p:pic>
      <p:pic>
        <p:nvPicPr>
          <p:cNvPr id="534" name="Google Shape;534;p27"/>
          <p:cNvPicPr preferRelativeResize="0"/>
          <p:nvPr/>
        </p:nvPicPr>
        <p:blipFill>
          <a:blip r:embed="rId5">
            <a:alphaModFix/>
          </a:blip>
          <a:stretch>
            <a:fillRect/>
          </a:stretch>
        </p:blipFill>
        <p:spPr>
          <a:xfrm>
            <a:off x="15383225" y="5965307"/>
            <a:ext cx="2313600" cy="3746694"/>
          </a:xfrm>
          <a:prstGeom prst="rect">
            <a:avLst/>
          </a:prstGeom>
          <a:noFill/>
          <a:ln>
            <a:noFill/>
          </a:ln>
        </p:spPr>
      </p:pic>
      <p:sp>
        <p:nvSpPr>
          <p:cNvPr id="535" name="Google Shape;535;p27"/>
          <p:cNvSpPr/>
          <p:nvPr/>
        </p:nvSpPr>
        <p:spPr>
          <a:xfrm>
            <a:off x="2519126" y="3978635"/>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6">
              <a:alphaModFix/>
            </a:blip>
            <a:stretch>
              <a:fillRect b="0" l="0" r="0" t="0"/>
            </a:stretch>
          </a:blipFill>
          <a:ln>
            <a:noFill/>
          </a:ln>
        </p:spPr>
      </p:sp>
      <p:sp>
        <p:nvSpPr>
          <p:cNvPr id="536" name="Google Shape;536;p27"/>
          <p:cNvSpPr/>
          <p:nvPr/>
        </p:nvSpPr>
        <p:spPr>
          <a:xfrm>
            <a:off x="2492503" y="493020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537" name="Google Shape;537;p27"/>
          <p:cNvSpPr/>
          <p:nvPr/>
        </p:nvSpPr>
        <p:spPr>
          <a:xfrm>
            <a:off x="2501122" y="588019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538" name="Google Shape;538;p27"/>
          <p:cNvSpPr/>
          <p:nvPr/>
        </p:nvSpPr>
        <p:spPr>
          <a:xfrm>
            <a:off x="2487669" y="762387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539" name="Google Shape;539;p27"/>
          <p:cNvSpPr/>
          <p:nvPr/>
        </p:nvSpPr>
        <p:spPr>
          <a:xfrm>
            <a:off x="2469812" y="671715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540" name="Google Shape;540;p27"/>
          <p:cNvSpPr txBox="1"/>
          <p:nvPr/>
        </p:nvSpPr>
        <p:spPr>
          <a:xfrm>
            <a:off x="1028700" y="1154940"/>
            <a:ext cx="846476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Contact Us</a:t>
            </a:r>
            <a:endParaRPr/>
          </a:p>
        </p:txBody>
      </p:sp>
      <p:sp>
        <p:nvSpPr>
          <p:cNvPr id="541" name="Google Shape;541;p27"/>
          <p:cNvSpPr txBox="1"/>
          <p:nvPr/>
        </p:nvSpPr>
        <p:spPr>
          <a:xfrm>
            <a:off x="3099370" y="3924412"/>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123 Anywhere St., Any City,ST 12345</a:t>
            </a:r>
            <a:endParaRPr/>
          </a:p>
        </p:txBody>
      </p:sp>
      <p:sp>
        <p:nvSpPr>
          <p:cNvPr id="542" name="Google Shape;542;p27"/>
          <p:cNvSpPr txBox="1"/>
          <p:nvPr/>
        </p:nvSpPr>
        <p:spPr>
          <a:xfrm>
            <a:off x="3099370" y="485003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123-456-7890</a:t>
            </a:r>
            <a:endParaRPr/>
          </a:p>
        </p:txBody>
      </p:sp>
      <p:sp>
        <p:nvSpPr>
          <p:cNvPr id="543" name="Google Shape;543;p27"/>
          <p:cNvSpPr txBox="1"/>
          <p:nvPr/>
        </p:nvSpPr>
        <p:spPr>
          <a:xfrm>
            <a:off x="3099370" y="573859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hello@reallygreatsite.com</a:t>
            </a:r>
            <a:endParaRPr/>
          </a:p>
        </p:txBody>
      </p:sp>
      <p:sp>
        <p:nvSpPr>
          <p:cNvPr id="544" name="Google Shape;544;p27"/>
          <p:cNvSpPr txBox="1"/>
          <p:nvPr/>
        </p:nvSpPr>
        <p:spPr>
          <a:xfrm>
            <a:off x="3099370" y="752024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reallygreatsite.com</a:t>
            </a:r>
            <a:endParaRPr/>
          </a:p>
        </p:txBody>
      </p:sp>
      <p:sp>
        <p:nvSpPr>
          <p:cNvPr id="545" name="Google Shape;545;p27"/>
          <p:cNvSpPr txBox="1"/>
          <p:nvPr/>
        </p:nvSpPr>
        <p:spPr>
          <a:xfrm>
            <a:off x="3099370" y="661593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@reallygreatsite</a:t>
            </a:r>
            <a:endParaRPr/>
          </a:p>
        </p:txBody>
      </p:sp>
      <p:grpSp>
        <p:nvGrpSpPr>
          <p:cNvPr id="546" name="Google Shape;546;p27"/>
          <p:cNvGrpSpPr/>
          <p:nvPr/>
        </p:nvGrpSpPr>
        <p:grpSpPr>
          <a:xfrm>
            <a:off x="840685" y="9136868"/>
            <a:ext cx="767244" cy="767244"/>
            <a:chOff x="0" y="0"/>
            <a:chExt cx="812800" cy="812800"/>
          </a:xfrm>
        </p:grpSpPr>
        <p:sp>
          <p:nvSpPr>
            <p:cNvPr id="547" name="Google Shape;547;p2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548" name="Google Shape;548;p2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27"/>
          <p:cNvGrpSpPr/>
          <p:nvPr/>
        </p:nvGrpSpPr>
        <p:grpSpPr>
          <a:xfrm>
            <a:off x="15607455" y="-1052085"/>
            <a:ext cx="3303689" cy="3303689"/>
            <a:chOff x="0" y="0"/>
            <a:chExt cx="812800" cy="812800"/>
          </a:xfrm>
        </p:grpSpPr>
        <p:sp>
          <p:nvSpPr>
            <p:cNvPr id="550" name="Google Shape;550;p2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51" name="Google Shape;551;p2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27"/>
          <p:cNvGrpSpPr/>
          <p:nvPr/>
        </p:nvGrpSpPr>
        <p:grpSpPr>
          <a:xfrm>
            <a:off x="-556710" y="8676035"/>
            <a:ext cx="1993004" cy="1993004"/>
            <a:chOff x="0" y="0"/>
            <a:chExt cx="812800" cy="812800"/>
          </a:xfrm>
        </p:grpSpPr>
        <p:sp>
          <p:nvSpPr>
            <p:cNvPr id="553" name="Google Shape;553;p2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54" name="Google Shape;554;p2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558" name="Shape 558"/>
        <p:cNvGrpSpPr/>
        <p:nvPr/>
      </p:nvGrpSpPr>
      <p:grpSpPr>
        <a:xfrm>
          <a:off x="0" y="0"/>
          <a:ext cx="0" cy="0"/>
          <a:chOff x="0" y="0"/>
          <a:chExt cx="0" cy="0"/>
        </a:xfrm>
      </p:grpSpPr>
      <p:pic>
        <p:nvPicPr>
          <p:cNvPr id="559" name="Google Shape;559;p28"/>
          <p:cNvPicPr preferRelativeResize="0"/>
          <p:nvPr/>
        </p:nvPicPr>
        <p:blipFill>
          <a:blip r:embed="rId3">
            <a:alphaModFix/>
          </a:blip>
          <a:stretch>
            <a:fillRect/>
          </a:stretch>
        </p:blipFill>
        <p:spPr>
          <a:xfrm>
            <a:off x="8106676" y="7177125"/>
            <a:ext cx="7666749" cy="1002665"/>
          </a:xfrm>
          <a:prstGeom prst="rect">
            <a:avLst/>
          </a:prstGeom>
          <a:noFill/>
          <a:ln>
            <a:noFill/>
          </a:ln>
        </p:spPr>
      </p:pic>
      <p:pic>
        <p:nvPicPr>
          <p:cNvPr id="560" name="Google Shape;560;p28"/>
          <p:cNvPicPr preferRelativeResize="0"/>
          <p:nvPr/>
        </p:nvPicPr>
        <p:blipFill>
          <a:blip r:embed="rId4">
            <a:alphaModFix/>
          </a:blip>
          <a:stretch>
            <a:fillRect/>
          </a:stretch>
        </p:blipFill>
        <p:spPr>
          <a:xfrm>
            <a:off x="8099900" y="5878200"/>
            <a:ext cx="7666739" cy="1011650"/>
          </a:xfrm>
          <a:prstGeom prst="rect">
            <a:avLst/>
          </a:prstGeom>
          <a:noFill/>
          <a:ln>
            <a:noFill/>
          </a:ln>
        </p:spPr>
      </p:pic>
      <p:pic>
        <p:nvPicPr>
          <p:cNvPr id="561" name="Google Shape;561;p28"/>
          <p:cNvPicPr preferRelativeResize="0"/>
          <p:nvPr/>
        </p:nvPicPr>
        <p:blipFill>
          <a:blip r:embed="rId5">
            <a:alphaModFix/>
          </a:blip>
          <a:stretch>
            <a:fillRect/>
          </a:stretch>
        </p:blipFill>
        <p:spPr>
          <a:xfrm>
            <a:off x="8099888" y="4489550"/>
            <a:ext cx="7597248" cy="998525"/>
          </a:xfrm>
          <a:prstGeom prst="rect">
            <a:avLst/>
          </a:prstGeom>
          <a:noFill/>
          <a:ln>
            <a:noFill/>
          </a:ln>
        </p:spPr>
      </p:pic>
      <p:pic>
        <p:nvPicPr>
          <p:cNvPr id="562" name="Google Shape;562;p28"/>
          <p:cNvPicPr preferRelativeResize="0"/>
          <p:nvPr/>
        </p:nvPicPr>
        <p:blipFill>
          <a:blip r:embed="rId6">
            <a:alphaModFix/>
          </a:blip>
          <a:stretch>
            <a:fillRect/>
          </a:stretch>
        </p:blipFill>
        <p:spPr>
          <a:xfrm>
            <a:off x="7971076" y="3122875"/>
            <a:ext cx="7854885" cy="980325"/>
          </a:xfrm>
          <a:prstGeom prst="rect">
            <a:avLst/>
          </a:prstGeom>
          <a:noFill/>
          <a:ln>
            <a:noFill/>
          </a:ln>
        </p:spPr>
      </p:pic>
      <p:sp>
        <p:nvSpPr>
          <p:cNvPr id="563" name="Google Shape;563;p28"/>
          <p:cNvSpPr/>
          <p:nvPr/>
        </p:nvSpPr>
        <p:spPr>
          <a:xfrm>
            <a:off x="9279612" y="4489424"/>
            <a:ext cx="1056927" cy="1056927"/>
          </a:xfrm>
          <a:custGeom>
            <a:rect b="b" l="l" r="r" t="t"/>
            <a:pathLst>
              <a:path extrusionOk="0" h="1056927" w="1056927">
                <a:moveTo>
                  <a:pt x="0" y="0"/>
                </a:moveTo>
                <a:lnTo>
                  <a:pt x="1056927" y="0"/>
                </a:lnTo>
                <a:lnTo>
                  <a:pt x="1056927" y="1056928"/>
                </a:lnTo>
                <a:lnTo>
                  <a:pt x="0" y="1056928"/>
                </a:lnTo>
                <a:lnTo>
                  <a:pt x="0" y="0"/>
                </a:lnTo>
                <a:close/>
              </a:path>
            </a:pathLst>
          </a:custGeom>
          <a:blipFill rotWithShape="1">
            <a:blip r:embed="rId7">
              <a:alphaModFix/>
            </a:blip>
            <a:stretch>
              <a:fillRect b="0" l="0" r="0" t="0"/>
            </a:stretch>
          </a:blipFill>
          <a:ln>
            <a:noFill/>
          </a:ln>
        </p:spPr>
      </p:sp>
      <p:sp>
        <p:nvSpPr>
          <p:cNvPr id="564" name="Google Shape;564;p28"/>
          <p:cNvSpPr/>
          <p:nvPr/>
        </p:nvSpPr>
        <p:spPr>
          <a:xfrm>
            <a:off x="10649625" y="4444851"/>
            <a:ext cx="1146074" cy="1146074"/>
          </a:xfrm>
          <a:custGeom>
            <a:rect b="b" l="l" r="r" t="t"/>
            <a:pathLst>
              <a:path extrusionOk="0" h="1146074" w="1146074">
                <a:moveTo>
                  <a:pt x="0" y="0"/>
                </a:moveTo>
                <a:lnTo>
                  <a:pt x="1146075" y="0"/>
                </a:lnTo>
                <a:lnTo>
                  <a:pt x="1146075" y="1146074"/>
                </a:lnTo>
                <a:lnTo>
                  <a:pt x="0" y="1146074"/>
                </a:lnTo>
                <a:lnTo>
                  <a:pt x="0" y="0"/>
                </a:lnTo>
                <a:close/>
              </a:path>
            </a:pathLst>
          </a:custGeom>
          <a:blipFill rotWithShape="1">
            <a:blip r:embed="rId8">
              <a:alphaModFix/>
            </a:blip>
            <a:stretch>
              <a:fillRect b="0" l="0" r="0" t="0"/>
            </a:stretch>
          </a:blipFill>
          <a:ln>
            <a:noFill/>
          </a:ln>
        </p:spPr>
      </p:sp>
      <p:sp>
        <p:nvSpPr>
          <p:cNvPr id="565" name="Google Shape;565;p28"/>
          <p:cNvSpPr/>
          <p:nvPr/>
        </p:nvSpPr>
        <p:spPr>
          <a:xfrm>
            <a:off x="12065239" y="5885264"/>
            <a:ext cx="989962" cy="989962"/>
          </a:xfrm>
          <a:custGeom>
            <a:rect b="b" l="l" r="r" t="t"/>
            <a:pathLst>
              <a:path extrusionOk="0" h="989962" w="989962">
                <a:moveTo>
                  <a:pt x="0" y="0"/>
                </a:moveTo>
                <a:lnTo>
                  <a:pt x="989962" y="0"/>
                </a:lnTo>
                <a:lnTo>
                  <a:pt x="989962" y="989962"/>
                </a:lnTo>
                <a:lnTo>
                  <a:pt x="0" y="989962"/>
                </a:lnTo>
                <a:lnTo>
                  <a:pt x="0" y="0"/>
                </a:lnTo>
                <a:close/>
              </a:path>
            </a:pathLst>
          </a:custGeom>
          <a:blipFill rotWithShape="1">
            <a:blip r:embed="rId9">
              <a:alphaModFix/>
            </a:blip>
            <a:stretch>
              <a:fillRect b="0" l="0" r="0" t="0"/>
            </a:stretch>
          </a:blipFill>
          <a:ln>
            <a:noFill/>
          </a:ln>
        </p:spPr>
      </p:sp>
      <p:sp>
        <p:nvSpPr>
          <p:cNvPr id="566" name="Google Shape;566;p28"/>
          <p:cNvSpPr/>
          <p:nvPr/>
        </p:nvSpPr>
        <p:spPr>
          <a:xfrm>
            <a:off x="10727681" y="5885264"/>
            <a:ext cx="989962" cy="989962"/>
          </a:xfrm>
          <a:custGeom>
            <a:rect b="b" l="l" r="r" t="t"/>
            <a:pathLst>
              <a:path extrusionOk="0" h="989962" w="989962">
                <a:moveTo>
                  <a:pt x="0" y="0"/>
                </a:moveTo>
                <a:lnTo>
                  <a:pt x="989962" y="0"/>
                </a:lnTo>
                <a:lnTo>
                  <a:pt x="989962" y="989962"/>
                </a:lnTo>
                <a:lnTo>
                  <a:pt x="0" y="989962"/>
                </a:lnTo>
                <a:lnTo>
                  <a:pt x="0" y="0"/>
                </a:lnTo>
                <a:close/>
              </a:path>
            </a:pathLst>
          </a:custGeom>
          <a:blipFill rotWithShape="1">
            <a:blip r:embed="rId10">
              <a:alphaModFix/>
            </a:blip>
            <a:stretch>
              <a:fillRect b="0" l="0" r="0" t="0"/>
            </a:stretch>
          </a:blipFill>
          <a:ln>
            <a:noFill/>
          </a:ln>
        </p:spPr>
      </p:sp>
      <p:sp>
        <p:nvSpPr>
          <p:cNvPr id="567" name="Google Shape;567;p28"/>
          <p:cNvSpPr/>
          <p:nvPr/>
        </p:nvSpPr>
        <p:spPr>
          <a:xfrm>
            <a:off x="10760825" y="7230278"/>
            <a:ext cx="923675" cy="923675"/>
          </a:xfrm>
          <a:custGeom>
            <a:rect b="b" l="l" r="r" t="t"/>
            <a:pathLst>
              <a:path extrusionOk="0" h="923675" w="923675">
                <a:moveTo>
                  <a:pt x="0" y="0"/>
                </a:moveTo>
                <a:lnTo>
                  <a:pt x="923675" y="0"/>
                </a:lnTo>
                <a:lnTo>
                  <a:pt x="923675" y="923675"/>
                </a:lnTo>
                <a:lnTo>
                  <a:pt x="0" y="923675"/>
                </a:lnTo>
                <a:lnTo>
                  <a:pt x="0" y="0"/>
                </a:lnTo>
                <a:close/>
              </a:path>
            </a:pathLst>
          </a:custGeom>
          <a:blipFill rotWithShape="1">
            <a:blip r:embed="rId11">
              <a:alphaModFix/>
            </a:blip>
            <a:stretch>
              <a:fillRect b="0" l="0" r="0" t="0"/>
            </a:stretch>
          </a:blipFill>
          <a:ln>
            <a:noFill/>
          </a:ln>
        </p:spPr>
      </p:sp>
      <p:sp>
        <p:nvSpPr>
          <p:cNvPr id="568" name="Google Shape;568;p28"/>
          <p:cNvSpPr txBox="1"/>
          <p:nvPr/>
        </p:nvSpPr>
        <p:spPr>
          <a:xfrm>
            <a:off x="1028700" y="1038225"/>
            <a:ext cx="8633534"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Resource Page</a:t>
            </a:r>
            <a:endParaRPr/>
          </a:p>
        </p:txBody>
      </p:sp>
      <p:sp>
        <p:nvSpPr>
          <p:cNvPr id="569" name="Google Shape;569;p28"/>
          <p:cNvSpPr txBox="1"/>
          <p:nvPr/>
        </p:nvSpPr>
        <p:spPr>
          <a:xfrm>
            <a:off x="1181123" y="2932141"/>
            <a:ext cx="44649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Don't forget to delete this page before presenting. </a:t>
            </a:r>
            <a:endParaRPr/>
          </a:p>
        </p:txBody>
      </p:sp>
      <p:sp>
        <p:nvSpPr>
          <p:cNvPr id="570" name="Google Shape;570;p28"/>
          <p:cNvSpPr txBox="1"/>
          <p:nvPr/>
        </p:nvSpPr>
        <p:spPr>
          <a:xfrm>
            <a:off x="1185015" y="4082978"/>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This presentation template uses the following free fonts:</a:t>
            </a:r>
            <a:endParaRPr/>
          </a:p>
        </p:txBody>
      </p:sp>
      <p:sp>
        <p:nvSpPr>
          <p:cNvPr id="571" name="Google Shape;571;p28"/>
          <p:cNvSpPr txBox="1"/>
          <p:nvPr/>
        </p:nvSpPr>
        <p:spPr>
          <a:xfrm>
            <a:off x="1181123" y="5228619"/>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FFFFFF"/>
              </a:buClr>
              <a:buSzPts val="2400"/>
              <a:buFont typeface="Lato"/>
              <a:buAutoNum type="arabicPeriod"/>
            </a:pPr>
            <a:r>
              <a:rPr b="0" i="0" lang="en-US" sz="2400" u="none" cap="none" strike="noStrike">
                <a:solidFill>
                  <a:srgbClr val="FFFFFF"/>
                </a:solidFill>
                <a:latin typeface="Lato"/>
                <a:ea typeface="Lato"/>
                <a:cs typeface="Lato"/>
                <a:sym typeface="Lato"/>
              </a:rPr>
              <a:t>Titles: Noto Sans</a:t>
            </a:r>
            <a:endParaRPr/>
          </a:p>
          <a:p>
            <a:pPr indent="-259079" lvl="1" marL="518160" marR="0" rtl="0" algn="l">
              <a:lnSpc>
                <a:spcPct val="100000"/>
              </a:lnSpc>
              <a:spcBef>
                <a:spcPts val="0"/>
              </a:spcBef>
              <a:spcAft>
                <a:spcPts val="0"/>
              </a:spcAft>
              <a:buClr>
                <a:srgbClr val="FFFFFF"/>
              </a:buClr>
              <a:buSzPts val="2400"/>
              <a:buFont typeface="Lato"/>
              <a:buAutoNum type="arabicPeriod"/>
            </a:pPr>
            <a:r>
              <a:rPr b="0" i="0" lang="en-US" sz="2400" u="none" cap="none" strike="noStrike">
                <a:solidFill>
                  <a:srgbClr val="FFFFFF"/>
                </a:solidFill>
                <a:latin typeface="Lato"/>
                <a:ea typeface="Lato"/>
                <a:cs typeface="Lato"/>
                <a:sym typeface="Lato"/>
              </a:rPr>
              <a:t>Headers: Noto Sans</a:t>
            </a:r>
            <a:endParaRPr/>
          </a:p>
          <a:p>
            <a:pPr indent="-259079" lvl="1" marL="518160" marR="0" rtl="0" algn="l">
              <a:lnSpc>
                <a:spcPct val="100000"/>
              </a:lnSpc>
              <a:spcBef>
                <a:spcPts val="0"/>
              </a:spcBef>
              <a:spcAft>
                <a:spcPts val="0"/>
              </a:spcAft>
              <a:buClr>
                <a:srgbClr val="FFFFFF"/>
              </a:buClr>
              <a:buSzPts val="2400"/>
              <a:buFont typeface="Lato"/>
              <a:buAutoNum type="arabicPeriod"/>
            </a:pPr>
            <a:r>
              <a:rPr b="0" i="0" lang="en-US" sz="2400" u="none" cap="none" strike="noStrike">
                <a:solidFill>
                  <a:srgbClr val="FFFFFF"/>
                </a:solidFill>
                <a:latin typeface="Lato"/>
                <a:ea typeface="Lato"/>
                <a:cs typeface="Lato"/>
                <a:sym typeface="Lato"/>
              </a:rPr>
              <a:t>Body Copy: Lato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575" name="Shape 575"/>
        <p:cNvGrpSpPr/>
        <p:nvPr/>
      </p:nvGrpSpPr>
      <p:grpSpPr>
        <a:xfrm>
          <a:off x="0" y="0"/>
          <a:ext cx="0" cy="0"/>
          <a:chOff x="0" y="0"/>
          <a:chExt cx="0" cy="0"/>
        </a:xfrm>
      </p:grpSpPr>
      <p:pic>
        <p:nvPicPr>
          <p:cNvPr id="576" name="Google Shape;576;p29"/>
          <p:cNvPicPr preferRelativeResize="0"/>
          <p:nvPr/>
        </p:nvPicPr>
        <p:blipFill>
          <a:blip r:embed="rId3">
            <a:alphaModFix/>
          </a:blip>
          <a:stretch>
            <a:fillRect/>
          </a:stretch>
        </p:blipFill>
        <p:spPr>
          <a:xfrm>
            <a:off x="6131250" y="2938650"/>
            <a:ext cx="6025501" cy="1506358"/>
          </a:xfrm>
          <a:prstGeom prst="rect">
            <a:avLst/>
          </a:prstGeom>
          <a:noFill/>
          <a:ln>
            <a:noFill/>
          </a:ln>
        </p:spPr>
      </p:pic>
      <p:pic>
        <p:nvPicPr>
          <p:cNvPr id="577" name="Google Shape;577;p29"/>
          <p:cNvPicPr preferRelativeResize="0"/>
          <p:nvPr/>
        </p:nvPicPr>
        <p:blipFill>
          <a:blip r:embed="rId4">
            <a:alphaModFix/>
          </a:blip>
          <a:stretch>
            <a:fillRect/>
          </a:stretch>
        </p:blipFill>
        <p:spPr>
          <a:xfrm>
            <a:off x="16096100" y="387650"/>
            <a:ext cx="2034275" cy="2481450"/>
          </a:xfrm>
          <a:prstGeom prst="rect">
            <a:avLst/>
          </a:prstGeom>
          <a:noFill/>
          <a:ln>
            <a:noFill/>
          </a:ln>
        </p:spPr>
      </p:pic>
      <p:pic>
        <p:nvPicPr>
          <p:cNvPr id="578" name="Google Shape;578;p29"/>
          <p:cNvPicPr preferRelativeResize="0"/>
          <p:nvPr/>
        </p:nvPicPr>
        <p:blipFill>
          <a:blip r:embed="rId5">
            <a:alphaModFix/>
          </a:blip>
          <a:stretch>
            <a:fillRect/>
          </a:stretch>
        </p:blipFill>
        <p:spPr>
          <a:xfrm>
            <a:off x="-414678" y="4722660"/>
            <a:ext cx="3178298" cy="5903325"/>
          </a:xfrm>
          <a:prstGeom prst="rect">
            <a:avLst/>
          </a:prstGeom>
          <a:noFill/>
          <a:ln>
            <a:noFill/>
          </a:ln>
        </p:spPr>
      </p:pic>
      <p:sp>
        <p:nvSpPr>
          <p:cNvPr id="579" name="Google Shape;579;p29"/>
          <p:cNvSpPr txBox="1"/>
          <p:nvPr/>
        </p:nvSpPr>
        <p:spPr>
          <a:xfrm>
            <a:off x="5280936" y="120470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Credits</a:t>
            </a:r>
            <a:endParaRPr/>
          </a:p>
        </p:txBody>
      </p:sp>
      <p:sp>
        <p:nvSpPr>
          <p:cNvPr id="580" name="Google Shape;580;p29"/>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Lato"/>
                <a:ea typeface="Lato"/>
                <a:cs typeface="Lato"/>
                <a:sym typeface="Lato"/>
              </a:rPr>
              <a:t>This presentation template is free for everyone to use thanks to the following:</a:t>
            </a:r>
            <a:endParaRPr/>
          </a:p>
        </p:txBody>
      </p:sp>
      <p:sp>
        <p:nvSpPr>
          <p:cNvPr id="581" name="Google Shape;581;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Lato"/>
                <a:ea typeface="Lato"/>
                <a:cs typeface="Lato"/>
                <a:sym typeface="Lato"/>
              </a:rPr>
              <a:t>Pexels for the photos</a:t>
            </a:r>
            <a:endParaRPr/>
          </a:p>
        </p:txBody>
      </p:sp>
      <p:sp>
        <p:nvSpPr>
          <p:cNvPr id="582" name="Google Shape;582;p29"/>
          <p:cNvSpPr txBox="1"/>
          <p:nvPr/>
        </p:nvSpPr>
        <p:spPr>
          <a:xfrm>
            <a:off x="2818025" y="8690638"/>
            <a:ext cx="12651949" cy="71437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Noto Sans"/>
                <a:ea typeface="Noto Sans"/>
                <a:cs typeface="Noto Sans"/>
                <a:sym typeface="Noto Sans"/>
              </a:rPr>
              <a:t>Happy designing! </a:t>
            </a:r>
            <a:endParaRPr/>
          </a:p>
        </p:txBody>
      </p:sp>
      <p:grpSp>
        <p:nvGrpSpPr>
          <p:cNvPr id="583" name="Google Shape;583;p29"/>
          <p:cNvGrpSpPr/>
          <p:nvPr/>
        </p:nvGrpSpPr>
        <p:grpSpPr>
          <a:xfrm>
            <a:off x="16419491" y="8793162"/>
            <a:ext cx="1016693" cy="1016693"/>
            <a:chOff x="0" y="0"/>
            <a:chExt cx="812800" cy="812800"/>
          </a:xfrm>
        </p:grpSpPr>
        <p:sp>
          <p:nvSpPr>
            <p:cNvPr id="584" name="Google Shape;584;p2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585" name="Google Shape;585;p2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29"/>
          <p:cNvGrpSpPr/>
          <p:nvPr/>
        </p:nvGrpSpPr>
        <p:grpSpPr>
          <a:xfrm>
            <a:off x="17169056" y="8767251"/>
            <a:ext cx="534257" cy="534257"/>
            <a:chOff x="0" y="0"/>
            <a:chExt cx="812800" cy="812800"/>
          </a:xfrm>
        </p:grpSpPr>
        <p:sp>
          <p:nvSpPr>
            <p:cNvPr id="587" name="Google Shape;587;p2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588" name="Google Shape;588;p2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127" name="Shape 127"/>
        <p:cNvGrpSpPr/>
        <p:nvPr/>
      </p:nvGrpSpPr>
      <p:grpSpPr>
        <a:xfrm>
          <a:off x="0" y="0"/>
          <a:ext cx="0" cy="0"/>
          <a:chOff x="0" y="0"/>
          <a:chExt cx="0" cy="0"/>
        </a:xfrm>
      </p:grpSpPr>
      <p:pic>
        <p:nvPicPr>
          <p:cNvPr id="128" name="Google Shape;128;p12"/>
          <p:cNvPicPr preferRelativeResize="0"/>
          <p:nvPr/>
        </p:nvPicPr>
        <p:blipFill>
          <a:blip r:embed="rId3">
            <a:alphaModFix/>
          </a:blip>
          <a:stretch>
            <a:fillRect/>
          </a:stretch>
        </p:blipFill>
        <p:spPr>
          <a:xfrm>
            <a:off x="0" y="5448375"/>
            <a:ext cx="2748975" cy="4636254"/>
          </a:xfrm>
          <a:prstGeom prst="rect">
            <a:avLst/>
          </a:prstGeom>
          <a:noFill/>
          <a:ln>
            <a:noFill/>
          </a:ln>
        </p:spPr>
      </p:pic>
      <p:pic>
        <p:nvPicPr>
          <p:cNvPr id="129" name="Google Shape;129;p12"/>
          <p:cNvPicPr preferRelativeResize="0"/>
          <p:nvPr/>
        </p:nvPicPr>
        <p:blipFill>
          <a:blip r:embed="rId4">
            <a:alphaModFix/>
          </a:blip>
          <a:stretch>
            <a:fillRect/>
          </a:stretch>
        </p:blipFill>
        <p:spPr>
          <a:xfrm>
            <a:off x="1030750" y="1081522"/>
            <a:ext cx="936775" cy="955024"/>
          </a:xfrm>
          <a:prstGeom prst="rect">
            <a:avLst/>
          </a:prstGeom>
          <a:noFill/>
          <a:ln>
            <a:noFill/>
          </a:ln>
        </p:spPr>
      </p:pic>
      <p:pic>
        <p:nvPicPr>
          <p:cNvPr id="130" name="Google Shape;130;p12"/>
          <p:cNvPicPr preferRelativeResize="0"/>
          <p:nvPr/>
        </p:nvPicPr>
        <p:blipFill>
          <a:blip r:embed="rId5">
            <a:alphaModFix/>
          </a:blip>
          <a:stretch>
            <a:fillRect/>
          </a:stretch>
        </p:blipFill>
        <p:spPr>
          <a:xfrm>
            <a:off x="16096100" y="387588"/>
            <a:ext cx="1920724" cy="2342900"/>
          </a:xfrm>
          <a:prstGeom prst="rect">
            <a:avLst/>
          </a:prstGeom>
          <a:noFill/>
          <a:ln>
            <a:noFill/>
          </a:ln>
        </p:spPr>
      </p:pic>
      <p:grpSp>
        <p:nvGrpSpPr>
          <p:cNvPr id="131" name="Google Shape;131;p12"/>
          <p:cNvGrpSpPr/>
          <p:nvPr/>
        </p:nvGrpSpPr>
        <p:grpSpPr>
          <a:xfrm>
            <a:off x="2516150" y="4532371"/>
            <a:ext cx="3771740" cy="4017362"/>
            <a:chOff x="0" y="-38100"/>
            <a:chExt cx="1264019" cy="1346334"/>
          </a:xfrm>
        </p:grpSpPr>
        <p:sp>
          <p:nvSpPr>
            <p:cNvPr id="132" name="Google Shape;132;p12"/>
            <p:cNvSpPr/>
            <p:nvPr/>
          </p:nvSpPr>
          <p:spPr>
            <a:xfrm>
              <a:off x="0" y="0"/>
              <a:ext cx="1264019" cy="1308234"/>
            </a:xfrm>
            <a:custGeom>
              <a:rect b="b" l="l" r="r" t="t"/>
              <a:pathLst>
                <a:path extrusionOk="0" h="1308234" w="1264019">
                  <a:moveTo>
                    <a:pt x="30789" y="0"/>
                  </a:moveTo>
                  <a:lnTo>
                    <a:pt x="1233230" y="0"/>
                  </a:lnTo>
                  <a:cubicBezTo>
                    <a:pt x="1241396" y="0"/>
                    <a:pt x="1249227" y="3244"/>
                    <a:pt x="1255001" y="9018"/>
                  </a:cubicBezTo>
                  <a:cubicBezTo>
                    <a:pt x="1260776" y="14792"/>
                    <a:pt x="1264019" y="22623"/>
                    <a:pt x="1264019" y="30789"/>
                  </a:cubicBezTo>
                  <a:lnTo>
                    <a:pt x="1264019" y="1277445"/>
                  </a:lnTo>
                  <a:cubicBezTo>
                    <a:pt x="1264019" y="1285611"/>
                    <a:pt x="1260776" y="1293442"/>
                    <a:pt x="1255001" y="1299216"/>
                  </a:cubicBezTo>
                  <a:cubicBezTo>
                    <a:pt x="1249227" y="1304990"/>
                    <a:pt x="1241396" y="1308234"/>
                    <a:pt x="1233230" y="1308234"/>
                  </a:cubicBezTo>
                  <a:lnTo>
                    <a:pt x="30789" y="1308234"/>
                  </a:lnTo>
                  <a:cubicBezTo>
                    <a:pt x="22623" y="1308234"/>
                    <a:pt x="14792" y="1304990"/>
                    <a:pt x="9018" y="1299216"/>
                  </a:cubicBezTo>
                  <a:cubicBezTo>
                    <a:pt x="3244" y="1293442"/>
                    <a:pt x="0" y="1285611"/>
                    <a:pt x="0" y="1277445"/>
                  </a:cubicBezTo>
                  <a:lnTo>
                    <a:pt x="0" y="30789"/>
                  </a:lnTo>
                  <a:cubicBezTo>
                    <a:pt x="0" y="22623"/>
                    <a:pt x="3244" y="14792"/>
                    <a:pt x="9018" y="9018"/>
                  </a:cubicBezTo>
                  <a:cubicBezTo>
                    <a:pt x="14792" y="3244"/>
                    <a:pt x="22623" y="0"/>
                    <a:pt x="30789"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2"/>
            <p:cNvSpPr txBox="1"/>
            <p:nvPr/>
          </p:nvSpPr>
          <p:spPr>
            <a:xfrm>
              <a:off x="0" y="-38100"/>
              <a:ext cx="1264019" cy="13463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2"/>
          <p:cNvGrpSpPr/>
          <p:nvPr/>
        </p:nvGrpSpPr>
        <p:grpSpPr>
          <a:xfrm>
            <a:off x="2227990" y="3491908"/>
            <a:ext cx="2308301" cy="2308301"/>
            <a:chOff x="0" y="0"/>
            <a:chExt cx="812800" cy="812800"/>
          </a:xfrm>
        </p:grpSpPr>
        <p:sp>
          <p:nvSpPr>
            <p:cNvPr id="135" name="Google Shape;135;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36" name="Google Shape;136;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2"/>
          <p:cNvGrpSpPr/>
          <p:nvPr/>
        </p:nvGrpSpPr>
        <p:grpSpPr>
          <a:xfrm>
            <a:off x="7312459" y="4532371"/>
            <a:ext cx="3768962" cy="4017362"/>
            <a:chOff x="0" y="-38100"/>
            <a:chExt cx="1263089" cy="1346334"/>
          </a:xfrm>
        </p:grpSpPr>
        <p:sp>
          <p:nvSpPr>
            <p:cNvPr id="138" name="Google Shape;138;p12"/>
            <p:cNvSpPr/>
            <p:nvPr/>
          </p:nvSpPr>
          <p:spPr>
            <a:xfrm>
              <a:off x="0" y="0"/>
              <a:ext cx="1263089" cy="1308234"/>
            </a:xfrm>
            <a:custGeom>
              <a:rect b="b" l="l" r="r" t="t"/>
              <a:pathLst>
                <a:path extrusionOk="0" h="1308234" w="1263089">
                  <a:moveTo>
                    <a:pt x="30812" y="0"/>
                  </a:moveTo>
                  <a:lnTo>
                    <a:pt x="1232277" y="0"/>
                  </a:lnTo>
                  <a:cubicBezTo>
                    <a:pt x="1240449" y="0"/>
                    <a:pt x="1248286" y="3246"/>
                    <a:pt x="1254064" y="9025"/>
                  </a:cubicBezTo>
                  <a:cubicBezTo>
                    <a:pt x="1259842" y="14803"/>
                    <a:pt x="1263089" y="22640"/>
                    <a:pt x="1263089" y="30812"/>
                  </a:cubicBezTo>
                  <a:lnTo>
                    <a:pt x="1263089" y="1277423"/>
                  </a:lnTo>
                  <a:cubicBezTo>
                    <a:pt x="1263089" y="1294439"/>
                    <a:pt x="1249294" y="1308234"/>
                    <a:pt x="1232277" y="1308234"/>
                  </a:cubicBezTo>
                  <a:lnTo>
                    <a:pt x="30812" y="1308234"/>
                  </a:lnTo>
                  <a:cubicBezTo>
                    <a:pt x="13795" y="1308234"/>
                    <a:pt x="0" y="1294439"/>
                    <a:pt x="0" y="1277423"/>
                  </a:cubicBezTo>
                  <a:lnTo>
                    <a:pt x="0" y="30812"/>
                  </a:lnTo>
                  <a:cubicBezTo>
                    <a:pt x="0" y="13795"/>
                    <a:pt x="13795" y="0"/>
                    <a:pt x="30812"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2"/>
            <p:cNvSpPr txBox="1"/>
            <p:nvPr/>
          </p:nvSpPr>
          <p:spPr>
            <a:xfrm>
              <a:off x="0" y="-38100"/>
              <a:ext cx="1263089" cy="13463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2"/>
          <p:cNvGrpSpPr/>
          <p:nvPr/>
        </p:nvGrpSpPr>
        <p:grpSpPr>
          <a:xfrm>
            <a:off x="12100597" y="4532371"/>
            <a:ext cx="3715211" cy="4017362"/>
            <a:chOff x="0" y="-38100"/>
            <a:chExt cx="1245075" cy="1346334"/>
          </a:xfrm>
        </p:grpSpPr>
        <p:sp>
          <p:nvSpPr>
            <p:cNvPr id="141" name="Google Shape;141;p12"/>
            <p:cNvSpPr/>
            <p:nvPr/>
          </p:nvSpPr>
          <p:spPr>
            <a:xfrm>
              <a:off x="0" y="0"/>
              <a:ext cx="1245075" cy="1308234"/>
            </a:xfrm>
            <a:custGeom>
              <a:rect b="b" l="l" r="r" t="t"/>
              <a:pathLst>
                <a:path extrusionOk="0" h="1308234" w="1245075">
                  <a:moveTo>
                    <a:pt x="31258" y="0"/>
                  </a:moveTo>
                  <a:lnTo>
                    <a:pt x="1213817" y="0"/>
                  </a:lnTo>
                  <a:cubicBezTo>
                    <a:pt x="1231080" y="0"/>
                    <a:pt x="1245075" y="13995"/>
                    <a:pt x="1245075" y="31258"/>
                  </a:cubicBezTo>
                  <a:lnTo>
                    <a:pt x="1245075" y="1276977"/>
                  </a:lnTo>
                  <a:cubicBezTo>
                    <a:pt x="1245075" y="1285267"/>
                    <a:pt x="1241782" y="1293217"/>
                    <a:pt x="1235920" y="1299079"/>
                  </a:cubicBezTo>
                  <a:cubicBezTo>
                    <a:pt x="1230058" y="1304941"/>
                    <a:pt x="1222107" y="1308234"/>
                    <a:pt x="1213817" y="1308234"/>
                  </a:cubicBezTo>
                  <a:lnTo>
                    <a:pt x="31258" y="1308234"/>
                  </a:lnTo>
                  <a:cubicBezTo>
                    <a:pt x="22968" y="1308234"/>
                    <a:pt x="15017" y="1304941"/>
                    <a:pt x="9155" y="1299079"/>
                  </a:cubicBezTo>
                  <a:cubicBezTo>
                    <a:pt x="3293" y="1293217"/>
                    <a:pt x="0" y="1285267"/>
                    <a:pt x="0" y="1276977"/>
                  </a:cubicBezTo>
                  <a:lnTo>
                    <a:pt x="0" y="31258"/>
                  </a:lnTo>
                  <a:cubicBezTo>
                    <a:pt x="0" y="22968"/>
                    <a:pt x="3293" y="15017"/>
                    <a:pt x="9155" y="9155"/>
                  </a:cubicBezTo>
                  <a:cubicBezTo>
                    <a:pt x="15017" y="3293"/>
                    <a:pt x="22968" y="0"/>
                    <a:pt x="31258"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2"/>
            <p:cNvSpPr txBox="1"/>
            <p:nvPr/>
          </p:nvSpPr>
          <p:spPr>
            <a:xfrm>
              <a:off x="0" y="-38100"/>
              <a:ext cx="1245075" cy="13463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2"/>
          <p:cNvGrpSpPr/>
          <p:nvPr/>
        </p:nvGrpSpPr>
        <p:grpSpPr>
          <a:xfrm>
            <a:off x="7021521" y="3491908"/>
            <a:ext cx="2308301" cy="2308301"/>
            <a:chOff x="0" y="0"/>
            <a:chExt cx="812800" cy="812800"/>
          </a:xfrm>
        </p:grpSpPr>
        <p:sp>
          <p:nvSpPr>
            <p:cNvPr id="144" name="Google Shape;144;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45" name="Google Shape;145;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2"/>
          <p:cNvGrpSpPr/>
          <p:nvPr/>
        </p:nvGrpSpPr>
        <p:grpSpPr>
          <a:xfrm>
            <a:off x="11814847" y="3491908"/>
            <a:ext cx="2308301" cy="2308301"/>
            <a:chOff x="0" y="0"/>
            <a:chExt cx="812800" cy="812800"/>
          </a:xfrm>
        </p:grpSpPr>
        <p:sp>
          <p:nvSpPr>
            <p:cNvPr id="147" name="Google Shape;147;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48" name="Google Shape;148;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12"/>
          <p:cNvSpPr txBox="1"/>
          <p:nvPr/>
        </p:nvSpPr>
        <p:spPr>
          <a:xfrm>
            <a:off x="4460980" y="1047750"/>
            <a:ext cx="964299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Table Of Contents</a:t>
            </a:r>
            <a:endParaRPr/>
          </a:p>
        </p:txBody>
      </p:sp>
      <p:sp>
        <p:nvSpPr>
          <p:cNvPr id="150" name="Google Shape;150;p12"/>
          <p:cNvSpPr txBox="1"/>
          <p:nvPr/>
        </p:nvSpPr>
        <p:spPr>
          <a:xfrm>
            <a:off x="7543904" y="6466087"/>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Noto Sans"/>
                <a:ea typeface="Noto Sans"/>
                <a:cs typeface="Noto Sans"/>
                <a:sym typeface="Noto Sans"/>
              </a:rPr>
              <a:t>Our Behaviors</a:t>
            </a:r>
            <a:endParaRPr/>
          </a:p>
        </p:txBody>
      </p:sp>
      <p:sp>
        <p:nvSpPr>
          <p:cNvPr id="151" name="Google Shape;151;p12"/>
          <p:cNvSpPr txBox="1"/>
          <p:nvPr/>
        </p:nvSpPr>
        <p:spPr>
          <a:xfrm>
            <a:off x="7767669" y="7266187"/>
            <a:ext cx="2858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152" name="Google Shape;152;p12"/>
          <p:cNvSpPr txBox="1"/>
          <p:nvPr/>
        </p:nvSpPr>
        <p:spPr>
          <a:xfrm>
            <a:off x="2748984" y="6466087"/>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Noto Sans"/>
                <a:ea typeface="Noto Sans"/>
                <a:cs typeface="Noto Sans"/>
                <a:sym typeface="Noto Sans"/>
              </a:rPr>
              <a:t>Introduction</a:t>
            </a:r>
            <a:endParaRPr/>
          </a:p>
        </p:txBody>
      </p:sp>
      <p:sp>
        <p:nvSpPr>
          <p:cNvPr id="153" name="Google Shape;153;p12"/>
          <p:cNvSpPr txBox="1"/>
          <p:nvPr/>
        </p:nvSpPr>
        <p:spPr>
          <a:xfrm>
            <a:off x="2939797" y="7266187"/>
            <a:ext cx="2924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154" name="Google Shape;154;p12"/>
          <p:cNvSpPr txBox="1"/>
          <p:nvPr/>
        </p:nvSpPr>
        <p:spPr>
          <a:xfrm>
            <a:off x="12060963" y="6466087"/>
            <a:ext cx="3794478"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000000"/>
                </a:solidFill>
                <a:latin typeface="Noto Sans"/>
                <a:ea typeface="Noto Sans"/>
                <a:cs typeface="Noto Sans"/>
                <a:sym typeface="Noto Sans"/>
              </a:rPr>
              <a:t>Important Facts</a:t>
            </a:r>
            <a:endParaRPr/>
          </a:p>
        </p:txBody>
      </p:sp>
      <p:sp>
        <p:nvSpPr>
          <p:cNvPr id="155" name="Google Shape;155;p12"/>
          <p:cNvSpPr txBox="1"/>
          <p:nvPr/>
        </p:nvSpPr>
        <p:spPr>
          <a:xfrm>
            <a:off x="12536438" y="7266187"/>
            <a:ext cx="2843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Lato"/>
                <a:ea typeface="Lato"/>
                <a:cs typeface="Lato"/>
                <a:sym typeface="Lato"/>
              </a:rPr>
              <a:t>Elaborate on what you want to discuss. </a:t>
            </a:r>
            <a:endParaRPr/>
          </a:p>
        </p:txBody>
      </p:sp>
      <p:sp>
        <p:nvSpPr>
          <p:cNvPr id="156" name="Google Shape;156;p12"/>
          <p:cNvSpPr txBox="1"/>
          <p:nvPr/>
        </p:nvSpPr>
        <p:spPr>
          <a:xfrm>
            <a:off x="3017452" y="3844920"/>
            <a:ext cx="729300" cy="15459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043" u="none" cap="none" strike="noStrike">
                <a:solidFill>
                  <a:srgbClr val="FFFBED"/>
                </a:solidFill>
                <a:latin typeface="Noto Sans"/>
                <a:ea typeface="Noto Sans"/>
                <a:cs typeface="Noto Sans"/>
                <a:sym typeface="Noto Sans"/>
              </a:rPr>
              <a:t>1</a:t>
            </a:r>
            <a:endParaRPr/>
          </a:p>
        </p:txBody>
      </p:sp>
      <p:sp>
        <p:nvSpPr>
          <p:cNvPr id="157" name="Google Shape;157;p12"/>
          <p:cNvSpPr txBox="1"/>
          <p:nvPr/>
        </p:nvSpPr>
        <p:spPr>
          <a:xfrm>
            <a:off x="7810983" y="3844920"/>
            <a:ext cx="729300" cy="15459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043" u="none" cap="none" strike="noStrike">
                <a:solidFill>
                  <a:srgbClr val="FFFBED"/>
                </a:solidFill>
                <a:latin typeface="Noto Sans"/>
                <a:ea typeface="Noto Sans"/>
                <a:cs typeface="Noto Sans"/>
                <a:sym typeface="Noto Sans"/>
              </a:rPr>
              <a:t>2</a:t>
            </a:r>
            <a:endParaRPr/>
          </a:p>
        </p:txBody>
      </p:sp>
      <p:sp>
        <p:nvSpPr>
          <p:cNvPr id="158" name="Google Shape;158;p12"/>
          <p:cNvSpPr txBox="1"/>
          <p:nvPr/>
        </p:nvSpPr>
        <p:spPr>
          <a:xfrm>
            <a:off x="12604309" y="3844920"/>
            <a:ext cx="729300" cy="15459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0043" u="none" cap="none" strike="noStrike">
                <a:solidFill>
                  <a:srgbClr val="FFFBED"/>
                </a:solidFill>
                <a:latin typeface="Noto Sans"/>
                <a:ea typeface="Noto Sans"/>
                <a:cs typeface="Noto Sans"/>
                <a:sym typeface="Noto Sans"/>
              </a:rPr>
              <a:t>3</a:t>
            </a:r>
            <a:endParaRPr/>
          </a:p>
        </p:txBody>
      </p:sp>
      <p:grpSp>
        <p:nvGrpSpPr>
          <p:cNvPr id="159" name="Google Shape;159;p12"/>
          <p:cNvGrpSpPr/>
          <p:nvPr/>
        </p:nvGrpSpPr>
        <p:grpSpPr>
          <a:xfrm>
            <a:off x="16419491" y="8793162"/>
            <a:ext cx="1016693" cy="1016693"/>
            <a:chOff x="0" y="0"/>
            <a:chExt cx="812800" cy="812800"/>
          </a:xfrm>
        </p:grpSpPr>
        <p:sp>
          <p:nvSpPr>
            <p:cNvPr id="160" name="Google Shape;160;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161" name="Google Shape;161;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2"/>
          <p:cNvGrpSpPr/>
          <p:nvPr/>
        </p:nvGrpSpPr>
        <p:grpSpPr>
          <a:xfrm>
            <a:off x="17169056" y="8767251"/>
            <a:ext cx="534257" cy="534257"/>
            <a:chOff x="0" y="0"/>
            <a:chExt cx="812800" cy="812800"/>
          </a:xfrm>
        </p:grpSpPr>
        <p:sp>
          <p:nvSpPr>
            <p:cNvPr id="163" name="Google Shape;163;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64" name="Google Shape;164;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168" name="Shape 168"/>
        <p:cNvGrpSpPr/>
        <p:nvPr/>
      </p:nvGrpSpPr>
      <p:grpSpPr>
        <a:xfrm>
          <a:off x="0" y="0"/>
          <a:ext cx="0" cy="0"/>
          <a:chOff x="0" y="0"/>
          <a:chExt cx="0" cy="0"/>
        </a:xfrm>
      </p:grpSpPr>
      <p:pic>
        <p:nvPicPr>
          <p:cNvPr id="169" name="Google Shape;169;p13"/>
          <p:cNvPicPr preferRelativeResize="0"/>
          <p:nvPr/>
        </p:nvPicPr>
        <p:blipFill>
          <a:blip r:embed="rId3">
            <a:alphaModFix/>
          </a:blip>
          <a:stretch>
            <a:fillRect/>
          </a:stretch>
        </p:blipFill>
        <p:spPr>
          <a:xfrm>
            <a:off x="16087625" y="5992285"/>
            <a:ext cx="1865950" cy="2592314"/>
          </a:xfrm>
          <a:prstGeom prst="rect">
            <a:avLst/>
          </a:prstGeom>
          <a:noFill/>
          <a:ln>
            <a:noFill/>
          </a:ln>
        </p:spPr>
      </p:pic>
      <p:pic>
        <p:nvPicPr>
          <p:cNvPr id="170" name="Google Shape;170;p13"/>
          <p:cNvPicPr preferRelativeResize="0"/>
          <p:nvPr/>
        </p:nvPicPr>
        <p:blipFill>
          <a:blip r:embed="rId4">
            <a:alphaModFix/>
          </a:blip>
          <a:stretch>
            <a:fillRect/>
          </a:stretch>
        </p:blipFill>
        <p:spPr>
          <a:xfrm>
            <a:off x="538029" y="3626600"/>
            <a:ext cx="1785608" cy="1714500"/>
          </a:xfrm>
          <a:prstGeom prst="rect">
            <a:avLst/>
          </a:prstGeom>
          <a:noFill/>
          <a:ln>
            <a:noFill/>
          </a:ln>
        </p:spPr>
      </p:pic>
      <p:pic>
        <p:nvPicPr>
          <p:cNvPr id="171" name="Google Shape;171;p13"/>
          <p:cNvPicPr preferRelativeResize="0"/>
          <p:nvPr/>
        </p:nvPicPr>
        <p:blipFill>
          <a:blip r:embed="rId5">
            <a:alphaModFix/>
          </a:blip>
          <a:stretch>
            <a:fillRect/>
          </a:stretch>
        </p:blipFill>
        <p:spPr>
          <a:xfrm>
            <a:off x="2607300" y="3019400"/>
            <a:ext cx="13073398" cy="5062117"/>
          </a:xfrm>
          <a:prstGeom prst="rect">
            <a:avLst/>
          </a:prstGeom>
          <a:noFill/>
          <a:ln>
            <a:noFill/>
          </a:ln>
        </p:spPr>
      </p:pic>
      <p:grpSp>
        <p:nvGrpSpPr>
          <p:cNvPr id="172" name="Google Shape;172;p13"/>
          <p:cNvGrpSpPr/>
          <p:nvPr/>
        </p:nvGrpSpPr>
        <p:grpSpPr>
          <a:xfrm>
            <a:off x="-891803" y="8924610"/>
            <a:ext cx="2322641" cy="2322641"/>
            <a:chOff x="0" y="0"/>
            <a:chExt cx="812800" cy="812800"/>
          </a:xfrm>
        </p:grpSpPr>
        <p:sp>
          <p:nvSpPr>
            <p:cNvPr id="173" name="Google Shape;173;p1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174" name="Google Shape;174;p1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3"/>
          <p:cNvSpPr txBox="1"/>
          <p:nvPr/>
        </p:nvSpPr>
        <p:spPr>
          <a:xfrm>
            <a:off x="1430838" y="1028700"/>
            <a:ext cx="1542632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Welcome To Presentation</a:t>
            </a:r>
            <a:endParaRPr/>
          </a:p>
        </p:txBody>
      </p:sp>
      <p:sp>
        <p:nvSpPr>
          <p:cNvPr id="176" name="Google Shape;176;p13"/>
          <p:cNvSpPr txBox="1"/>
          <p:nvPr/>
        </p:nvSpPr>
        <p:spPr>
          <a:xfrm>
            <a:off x="1657975" y="8702126"/>
            <a:ext cx="1497204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Lato"/>
                <a:ea typeface="Lato"/>
                <a:cs typeface="Lato"/>
                <a:sym typeface="Lato"/>
              </a:rPr>
              <a:t>I'm Rain, and I'll be sharing with you my beautiful ideas. Follow me at @reallygreatsite to learn more. </a:t>
            </a:r>
            <a:endParaRPr/>
          </a:p>
        </p:txBody>
      </p:sp>
      <p:grpSp>
        <p:nvGrpSpPr>
          <p:cNvPr id="177" name="Google Shape;177;p13"/>
          <p:cNvGrpSpPr/>
          <p:nvPr/>
        </p:nvGrpSpPr>
        <p:grpSpPr>
          <a:xfrm>
            <a:off x="2071638" y="7296503"/>
            <a:ext cx="1071339" cy="1071339"/>
            <a:chOff x="0" y="0"/>
            <a:chExt cx="812800" cy="812800"/>
          </a:xfrm>
        </p:grpSpPr>
        <p:sp>
          <p:nvSpPr>
            <p:cNvPr id="178" name="Google Shape;178;p1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79" name="Google Shape;179;p1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0" name="Google Shape;180;p13"/>
          <p:cNvPicPr preferRelativeResize="0"/>
          <p:nvPr/>
        </p:nvPicPr>
        <p:blipFill>
          <a:blip r:embed="rId6">
            <a:alphaModFix/>
          </a:blip>
          <a:stretch>
            <a:fillRect/>
          </a:stretch>
        </p:blipFill>
        <p:spPr>
          <a:xfrm>
            <a:off x="16857149" y="512900"/>
            <a:ext cx="1002125" cy="1008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184" name="Shape 184"/>
        <p:cNvGrpSpPr/>
        <p:nvPr/>
      </p:nvGrpSpPr>
      <p:grpSpPr>
        <a:xfrm>
          <a:off x="0" y="0"/>
          <a:ext cx="0" cy="0"/>
          <a:chOff x="0" y="0"/>
          <a:chExt cx="0" cy="0"/>
        </a:xfrm>
      </p:grpSpPr>
      <p:pic>
        <p:nvPicPr>
          <p:cNvPr id="185" name="Google Shape;185;p14"/>
          <p:cNvPicPr preferRelativeResize="0"/>
          <p:nvPr/>
        </p:nvPicPr>
        <p:blipFill>
          <a:blip r:embed="rId3">
            <a:alphaModFix/>
          </a:blip>
          <a:stretch>
            <a:fillRect/>
          </a:stretch>
        </p:blipFill>
        <p:spPr>
          <a:xfrm>
            <a:off x="11432650" y="1288025"/>
            <a:ext cx="5204925" cy="7807432"/>
          </a:xfrm>
          <a:prstGeom prst="rect">
            <a:avLst/>
          </a:prstGeom>
          <a:noFill/>
          <a:ln>
            <a:noFill/>
          </a:ln>
        </p:spPr>
      </p:pic>
      <p:pic>
        <p:nvPicPr>
          <p:cNvPr id="186" name="Google Shape;186;p14"/>
          <p:cNvPicPr preferRelativeResize="0"/>
          <p:nvPr/>
        </p:nvPicPr>
        <p:blipFill>
          <a:blip r:embed="rId4">
            <a:alphaModFix/>
          </a:blip>
          <a:stretch>
            <a:fillRect/>
          </a:stretch>
        </p:blipFill>
        <p:spPr>
          <a:xfrm>
            <a:off x="15289000" y="366025"/>
            <a:ext cx="2570079" cy="2308275"/>
          </a:xfrm>
          <a:prstGeom prst="rect">
            <a:avLst/>
          </a:prstGeom>
          <a:noFill/>
          <a:ln>
            <a:noFill/>
          </a:ln>
        </p:spPr>
      </p:pic>
      <p:pic>
        <p:nvPicPr>
          <p:cNvPr id="187" name="Google Shape;187;p14"/>
          <p:cNvPicPr preferRelativeResize="0"/>
          <p:nvPr/>
        </p:nvPicPr>
        <p:blipFill>
          <a:blip r:embed="rId5">
            <a:alphaModFix/>
          </a:blip>
          <a:stretch>
            <a:fillRect/>
          </a:stretch>
        </p:blipFill>
        <p:spPr>
          <a:xfrm>
            <a:off x="9721228" y="906647"/>
            <a:ext cx="825150" cy="762744"/>
          </a:xfrm>
          <a:prstGeom prst="rect">
            <a:avLst/>
          </a:prstGeom>
          <a:noFill/>
          <a:ln>
            <a:noFill/>
          </a:ln>
        </p:spPr>
      </p:pic>
      <p:pic>
        <p:nvPicPr>
          <p:cNvPr id="188" name="Google Shape;188;p14"/>
          <p:cNvPicPr preferRelativeResize="0"/>
          <p:nvPr/>
        </p:nvPicPr>
        <p:blipFill>
          <a:blip r:embed="rId6">
            <a:alphaModFix/>
          </a:blip>
          <a:stretch>
            <a:fillRect/>
          </a:stretch>
        </p:blipFill>
        <p:spPr>
          <a:xfrm>
            <a:off x="711716" y="6423372"/>
            <a:ext cx="3250994" cy="3070384"/>
          </a:xfrm>
          <a:prstGeom prst="rect">
            <a:avLst/>
          </a:prstGeom>
          <a:noFill/>
          <a:ln>
            <a:noFill/>
          </a:ln>
        </p:spPr>
      </p:pic>
      <p:grpSp>
        <p:nvGrpSpPr>
          <p:cNvPr id="189" name="Google Shape;189;p14"/>
          <p:cNvGrpSpPr/>
          <p:nvPr/>
        </p:nvGrpSpPr>
        <p:grpSpPr>
          <a:xfrm>
            <a:off x="5170158" y="2624128"/>
            <a:ext cx="2308301" cy="2308301"/>
            <a:chOff x="0" y="0"/>
            <a:chExt cx="812800" cy="812800"/>
          </a:xfrm>
        </p:grpSpPr>
        <p:sp>
          <p:nvSpPr>
            <p:cNvPr id="190" name="Google Shape;190;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91" name="Google Shape;191;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4"/>
          <p:cNvGrpSpPr/>
          <p:nvPr/>
        </p:nvGrpSpPr>
        <p:grpSpPr>
          <a:xfrm>
            <a:off x="17259300" y="2974894"/>
            <a:ext cx="3203925" cy="3203925"/>
            <a:chOff x="0" y="0"/>
            <a:chExt cx="812800" cy="812800"/>
          </a:xfrm>
        </p:grpSpPr>
        <p:sp>
          <p:nvSpPr>
            <p:cNvPr id="193" name="Google Shape;193;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194" name="Google Shape;194;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4"/>
          <p:cNvGrpSpPr/>
          <p:nvPr/>
        </p:nvGrpSpPr>
        <p:grpSpPr>
          <a:xfrm>
            <a:off x="470808" y="1412506"/>
            <a:ext cx="794412" cy="794412"/>
            <a:chOff x="0" y="0"/>
            <a:chExt cx="812800" cy="812800"/>
          </a:xfrm>
        </p:grpSpPr>
        <p:sp>
          <p:nvSpPr>
            <p:cNvPr id="196" name="Google Shape;196;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197" name="Google Shape;197;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4"/>
          <p:cNvGrpSpPr/>
          <p:nvPr/>
        </p:nvGrpSpPr>
        <p:grpSpPr>
          <a:xfrm>
            <a:off x="786783" y="719152"/>
            <a:ext cx="1264083" cy="1264083"/>
            <a:chOff x="0" y="0"/>
            <a:chExt cx="812800" cy="812800"/>
          </a:xfrm>
        </p:grpSpPr>
        <p:sp>
          <p:nvSpPr>
            <p:cNvPr id="199" name="Google Shape;199;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00" name="Google Shape;200;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4"/>
          <p:cNvSpPr txBox="1"/>
          <p:nvPr/>
        </p:nvSpPr>
        <p:spPr>
          <a:xfrm>
            <a:off x="2210958" y="4994380"/>
            <a:ext cx="822670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Introduction</a:t>
            </a:r>
            <a:endParaRPr/>
          </a:p>
        </p:txBody>
      </p:sp>
      <p:sp>
        <p:nvSpPr>
          <p:cNvPr id="202" name="Google Shape;202;p14"/>
          <p:cNvSpPr txBox="1"/>
          <p:nvPr/>
        </p:nvSpPr>
        <p:spPr>
          <a:xfrm>
            <a:off x="3298828" y="6604782"/>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sp>
        <p:nvSpPr>
          <p:cNvPr id="203" name="Google Shape;203;p14"/>
          <p:cNvSpPr txBox="1"/>
          <p:nvPr/>
        </p:nvSpPr>
        <p:spPr>
          <a:xfrm>
            <a:off x="5852999" y="2666598"/>
            <a:ext cx="942600" cy="1998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980" u="none" cap="none" strike="noStrike">
                <a:solidFill>
                  <a:srgbClr val="FFFBED"/>
                </a:solidFill>
                <a:latin typeface="Noto Sans"/>
                <a:ea typeface="Noto Sans"/>
                <a:cs typeface="Noto Sans"/>
                <a:sym typeface="Noto Sans"/>
              </a:rPr>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207" name="Shape 207"/>
        <p:cNvGrpSpPr/>
        <p:nvPr/>
      </p:nvGrpSpPr>
      <p:grpSpPr>
        <a:xfrm>
          <a:off x="0" y="0"/>
          <a:ext cx="0" cy="0"/>
          <a:chOff x="0" y="0"/>
          <a:chExt cx="0" cy="0"/>
        </a:xfrm>
      </p:grpSpPr>
      <p:pic>
        <p:nvPicPr>
          <p:cNvPr id="208" name="Google Shape;208;p15"/>
          <p:cNvPicPr preferRelativeResize="0"/>
          <p:nvPr/>
        </p:nvPicPr>
        <p:blipFill>
          <a:blip r:embed="rId3">
            <a:alphaModFix/>
          </a:blip>
          <a:stretch>
            <a:fillRect/>
          </a:stretch>
        </p:blipFill>
        <p:spPr>
          <a:xfrm>
            <a:off x="12118650" y="1301925"/>
            <a:ext cx="5140650" cy="7707929"/>
          </a:xfrm>
          <a:prstGeom prst="rect">
            <a:avLst/>
          </a:prstGeom>
          <a:noFill/>
          <a:ln>
            <a:noFill/>
          </a:ln>
        </p:spPr>
      </p:pic>
      <p:pic>
        <p:nvPicPr>
          <p:cNvPr id="209" name="Google Shape;209;p15"/>
          <p:cNvPicPr preferRelativeResize="0"/>
          <p:nvPr/>
        </p:nvPicPr>
        <p:blipFill>
          <a:blip r:embed="rId4">
            <a:alphaModFix/>
          </a:blip>
          <a:stretch>
            <a:fillRect/>
          </a:stretch>
        </p:blipFill>
        <p:spPr>
          <a:xfrm>
            <a:off x="11202575" y="7471266"/>
            <a:ext cx="2292300" cy="1946284"/>
          </a:xfrm>
          <a:prstGeom prst="rect">
            <a:avLst/>
          </a:prstGeom>
          <a:noFill/>
          <a:ln>
            <a:noFill/>
          </a:ln>
        </p:spPr>
      </p:pic>
      <p:pic>
        <p:nvPicPr>
          <p:cNvPr id="210" name="Google Shape;210;p15"/>
          <p:cNvPicPr preferRelativeResize="0"/>
          <p:nvPr/>
        </p:nvPicPr>
        <p:blipFill>
          <a:blip r:embed="rId5">
            <a:alphaModFix/>
          </a:blip>
          <a:stretch>
            <a:fillRect/>
          </a:stretch>
        </p:blipFill>
        <p:spPr>
          <a:xfrm>
            <a:off x="16454000" y="8113427"/>
            <a:ext cx="1610600" cy="1549822"/>
          </a:xfrm>
          <a:prstGeom prst="rect">
            <a:avLst/>
          </a:prstGeom>
          <a:noFill/>
          <a:ln>
            <a:noFill/>
          </a:ln>
        </p:spPr>
      </p:pic>
      <p:pic>
        <p:nvPicPr>
          <p:cNvPr id="211" name="Google Shape;211;p15"/>
          <p:cNvPicPr preferRelativeResize="0"/>
          <p:nvPr/>
        </p:nvPicPr>
        <p:blipFill>
          <a:blip r:embed="rId6">
            <a:alphaModFix/>
          </a:blip>
          <a:stretch>
            <a:fillRect/>
          </a:stretch>
        </p:blipFill>
        <p:spPr>
          <a:xfrm>
            <a:off x="0" y="0"/>
            <a:ext cx="1790963" cy="2188275"/>
          </a:xfrm>
          <a:prstGeom prst="rect">
            <a:avLst/>
          </a:prstGeom>
          <a:noFill/>
          <a:ln>
            <a:noFill/>
          </a:ln>
        </p:spPr>
      </p:pic>
      <p:grpSp>
        <p:nvGrpSpPr>
          <p:cNvPr id="212" name="Google Shape;212;p15"/>
          <p:cNvGrpSpPr/>
          <p:nvPr/>
        </p:nvGrpSpPr>
        <p:grpSpPr>
          <a:xfrm>
            <a:off x="3427102" y="3390681"/>
            <a:ext cx="1218551" cy="1218551"/>
            <a:chOff x="0" y="0"/>
            <a:chExt cx="812800" cy="812800"/>
          </a:xfrm>
        </p:grpSpPr>
        <p:sp>
          <p:nvSpPr>
            <p:cNvPr id="213" name="Google Shape;213;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14" name="Google Shape;214;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5"/>
          <p:cNvGrpSpPr/>
          <p:nvPr/>
        </p:nvGrpSpPr>
        <p:grpSpPr>
          <a:xfrm>
            <a:off x="3427102" y="6344246"/>
            <a:ext cx="1218551" cy="1218551"/>
            <a:chOff x="0" y="0"/>
            <a:chExt cx="812800" cy="812800"/>
          </a:xfrm>
        </p:grpSpPr>
        <p:sp>
          <p:nvSpPr>
            <p:cNvPr id="216" name="Google Shape;216;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17" name="Google Shape;217;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5"/>
          <p:cNvSpPr txBox="1"/>
          <p:nvPr/>
        </p:nvSpPr>
        <p:spPr>
          <a:xfrm>
            <a:off x="1436294" y="1028700"/>
            <a:ext cx="1056493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Influential Factors</a:t>
            </a:r>
            <a:endParaRPr/>
          </a:p>
        </p:txBody>
      </p:sp>
      <p:sp>
        <p:nvSpPr>
          <p:cNvPr id="219" name="Google Shape;219;p15"/>
          <p:cNvSpPr txBox="1"/>
          <p:nvPr/>
        </p:nvSpPr>
        <p:spPr>
          <a:xfrm>
            <a:off x="5124004" y="6411750"/>
            <a:ext cx="5717963"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Noto Sans"/>
                <a:ea typeface="Noto Sans"/>
                <a:cs typeface="Noto Sans"/>
                <a:sym typeface="Noto Sans"/>
              </a:rPr>
              <a:t>Colleagues Relationship</a:t>
            </a:r>
            <a:endParaRPr/>
          </a:p>
        </p:txBody>
      </p:sp>
      <p:sp>
        <p:nvSpPr>
          <p:cNvPr id="220" name="Google Shape;220;p15"/>
          <p:cNvSpPr txBox="1"/>
          <p:nvPr/>
        </p:nvSpPr>
        <p:spPr>
          <a:xfrm>
            <a:off x="5124004" y="3508353"/>
            <a:ext cx="5389747"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Noto Sans"/>
                <a:ea typeface="Noto Sans"/>
                <a:cs typeface="Noto Sans"/>
                <a:sym typeface="Noto Sans"/>
              </a:rPr>
              <a:t>Corporate Culture</a:t>
            </a:r>
            <a:endParaRPr/>
          </a:p>
        </p:txBody>
      </p:sp>
      <p:sp>
        <p:nvSpPr>
          <p:cNvPr id="221" name="Google Shape;221;p15"/>
          <p:cNvSpPr txBox="1"/>
          <p:nvPr/>
        </p:nvSpPr>
        <p:spPr>
          <a:xfrm>
            <a:off x="5124004" y="4348984"/>
            <a:ext cx="3974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Lato"/>
                <a:ea typeface="Lato"/>
                <a:cs typeface="Lato"/>
                <a:sym typeface="Lato"/>
              </a:rPr>
              <a:t>Briefly elaborate on what you want to discuss. </a:t>
            </a:r>
            <a:endParaRPr/>
          </a:p>
        </p:txBody>
      </p:sp>
      <p:sp>
        <p:nvSpPr>
          <p:cNvPr id="222" name="Google Shape;222;p15"/>
          <p:cNvSpPr txBox="1"/>
          <p:nvPr/>
        </p:nvSpPr>
        <p:spPr>
          <a:xfrm>
            <a:off x="5124004" y="7352718"/>
            <a:ext cx="3974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Lato"/>
                <a:ea typeface="Lato"/>
                <a:cs typeface="Lato"/>
                <a:sym typeface="Lato"/>
              </a:rPr>
              <a:t>Briefly elaborate on what you want to discuss. </a:t>
            </a:r>
            <a:endParaRPr/>
          </a:p>
        </p:txBody>
      </p:sp>
      <p:grpSp>
        <p:nvGrpSpPr>
          <p:cNvPr id="223" name="Google Shape;223;p15"/>
          <p:cNvGrpSpPr/>
          <p:nvPr/>
        </p:nvGrpSpPr>
        <p:grpSpPr>
          <a:xfrm>
            <a:off x="840685" y="9136868"/>
            <a:ext cx="767244" cy="767244"/>
            <a:chOff x="0" y="0"/>
            <a:chExt cx="812800" cy="812800"/>
          </a:xfrm>
        </p:grpSpPr>
        <p:sp>
          <p:nvSpPr>
            <p:cNvPr id="224" name="Google Shape;224;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25" name="Google Shape;225;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5"/>
          <p:cNvGrpSpPr/>
          <p:nvPr/>
        </p:nvGrpSpPr>
        <p:grpSpPr>
          <a:xfrm>
            <a:off x="16636155" y="1542510"/>
            <a:ext cx="3303689" cy="3303689"/>
            <a:chOff x="0" y="0"/>
            <a:chExt cx="812800" cy="812800"/>
          </a:xfrm>
        </p:grpSpPr>
        <p:sp>
          <p:nvSpPr>
            <p:cNvPr id="227" name="Google Shape;227;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28" name="Google Shape;228;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5"/>
          <p:cNvGrpSpPr/>
          <p:nvPr/>
        </p:nvGrpSpPr>
        <p:grpSpPr>
          <a:xfrm>
            <a:off x="-556710" y="8676035"/>
            <a:ext cx="1993004" cy="1993004"/>
            <a:chOff x="0" y="0"/>
            <a:chExt cx="812800" cy="812800"/>
          </a:xfrm>
        </p:grpSpPr>
        <p:sp>
          <p:nvSpPr>
            <p:cNvPr id="230" name="Google Shape;230;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31" name="Google Shape;231;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2" name="Google Shape;232;p15"/>
          <p:cNvPicPr preferRelativeResize="0"/>
          <p:nvPr/>
        </p:nvPicPr>
        <p:blipFill>
          <a:blip r:embed="rId7">
            <a:alphaModFix/>
          </a:blip>
          <a:stretch>
            <a:fillRect/>
          </a:stretch>
        </p:blipFill>
        <p:spPr>
          <a:xfrm>
            <a:off x="3674400" y="3639225"/>
            <a:ext cx="695775" cy="695775"/>
          </a:xfrm>
          <a:prstGeom prst="rect">
            <a:avLst/>
          </a:prstGeom>
          <a:noFill/>
          <a:ln>
            <a:noFill/>
          </a:ln>
        </p:spPr>
      </p:pic>
      <p:pic>
        <p:nvPicPr>
          <p:cNvPr id="233" name="Google Shape;233;p15"/>
          <p:cNvPicPr preferRelativeResize="0"/>
          <p:nvPr/>
        </p:nvPicPr>
        <p:blipFill>
          <a:blip r:embed="rId8">
            <a:alphaModFix/>
          </a:blip>
          <a:stretch>
            <a:fillRect/>
          </a:stretch>
        </p:blipFill>
        <p:spPr>
          <a:xfrm>
            <a:off x="3652725" y="6585426"/>
            <a:ext cx="767300" cy="767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237" name="Shape 237"/>
        <p:cNvGrpSpPr/>
        <p:nvPr/>
      </p:nvGrpSpPr>
      <p:grpSpPr>
        <a:xfrm>
          <a:off x="0" y="0"/>
          <a:ext cx="0" cy="0"/>
          <a:chOff x="0" y="0"/>
          <a:chExt cx="0" cy="0"/>
        </a:xfrm>
      </p:grpSpPr>
      <p:grpSp>
        <p:nvGrpSpPr>
          <p:cNvPr id="238" name="Google Shape;238;p16"/>
          <p:cNvGrpSpPr/>
          <p:nvPr/>
        </p:nvGrpSpPr>
        <p:grpSpPr>
          <a:xfrm>
            <a:off x="4068715" y="4528006"/>
            <a:ext cx="4279352" cy="4193212"/>
            <a:chOff x="0" y="-38100"/>
            <a:chExt cx="1434135" cy="1405267"/>
          </a:xfrm>
        </p:grpSpPr>
        <p:sp>
          <p:nvSpPr>
            <p:cNvPr id="239" name="Google Shape;239;p16"/>
            <p:cNvSpPr/>
            <p:nvPr/>
          </p:nvSpPr>
          <p:spPr>
            <a:xfrm>
              <a:off x="0" y="0"/>
              <a:ext cx="1434135" cy="1367167"/>
            </a:xfrm>
            <a:custGeom>
              <a:rect b="b" l="l" r="r" t="t"/>
              <a:pathLst>
                <a:path extrusionOk="0" h="1367167" w="1434135">
                  <a:moveTo>
                    <a:pt x="27137" y="0"/>
                  </a:moveTo>
                  <a:lnTo>
                    <a:pt x="1406998" y="0"/>
                  </a:lnTo>
                  <a:cubicBezTo>
                    <a:pt x="1421985" y="0"/>
                    <a:pt x="1434135" y="12150"/>
                    <a:pt x="1434135" y="27137"/>
                  </a:cubicBezTo>
                  <a:lnTo>
                    <a:pt x="1434135" y="1340030"/>
                  </a:lnTo>
                  <a:cubicBezTo>
                    <a:pt x="1434135" y="1355017"/>
                    <a:pt x="1421985" y="1367167"/>
                    <a:pt x="1406998" y="1367167"/>
                  </a:cubicBezTo>
                  <a:lnTo>
                    <a:pt x="27137" y="1367167"/>
                  </a:lnTo>
                  <a:cubicBezTo>
                    <a:pt x="12150" y="1367167"/>
                    <a:pt x="0" y="1355017"/>
                    <a:pt x="0" y="1340030"/>
                  </a:cubicBezTo>
                  <a:lnTo>
                    <a:pt x="0" y="27137"/>
                  </a:lnTo>
                  <a:cubicBezTo>
                    <a:pt x="0" y="12150"/>
                    <a:pt x="12150" y="0"/>
                    <a:pt x="27137"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txBox="1"/>
            <p:nvPr/>
          </p:nvSpPr>
          <p:spPr>
            <a:xfrm>
              <a:off x="0" y="-38100"/>
              <a:ext cx="1434135" cy="14052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6"/>
          <p:cNvGrpSpPr/>
          <p:nvPr/>
        </p:nvGrpSpPr>
        <p:grpSpPr>
          <a:xfrm>
            <a:off x="2855580" y="2997980"/>
            <a:ext cx="3104399" cy="3104399"/>
            <a:chOff x="0" y="0"/>
            <a:chExt cx="812800" cy="812800"/>
          </a:xfrm>
        </p:grpSpPr>
        <p:sp>
          <p:nvSpPr>
            <p:cNvPr id="242" name="Google Shape;242;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43" name="Google Shape;243;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6"/>
          <p:cNvGrpSpPr/>
          <p:nvPr/>
        </p:nvGrpSpPr>
        <p:grpSpPr>
          <a:xfrm>
            <a:off x="10357135" y="4528006"/>
            <a:ext cx="4279352" cy="4193212"/>
            <a:chOff x="0" y="-38100"/>
            <a:chExt cx="1434135" cy="1405267"/>
          </a:xfrm>
        </p:grpSpPr>
        <p:sp>
          <p:nvSpPr>
            <p:cNvPr id="245" name="Google Shape;245;p16"/>
            <p:cNvSpPr/>
            <p:nvPr/>
          </p:nvSpPr>
          <p:spPr>
            <a:xfrm>
              <a:off x="0" y="0"/>
              <a:ext cx="1434135" cy="1367167"/>
            </a:xfrm>
            <a:custGeom>
              <a:rect b="b" l="l" r="r" t="t"/>
              <a:pathLst>
                <a:path extrusionOk="0" h="1367167" w="1434135">
                  <a:moveTo>
                    <a:pt x="27137" y="0"/>
                  </a:moveTo>
                  <a:lnTo>
                    <a:pt x="1406998" y="0"/>
                  </a:lnTo>
                  <a:cubicBezTo>
                    <a:pt x="1421985" y="0"/>
                    <a:pt x="1434135" y="12150"/>
                    <a:pt x="1434135" y="27137"/>
                  </a:cubicBezTo>
                  <a:lnTo>
                    <a:pt x="1434135" y="1340030"/>
                  </a:lnTo>
                  <a:cubicBezTo>
                    <a:pt x="1434135" y="1355017"/>
                    <a:pt x="1421985" y="1367167"/>
                    <a:pt x="1406998" y="1367167"/>
                  </a:cubicBezTo>
                  <a:lnTo>
                    <a:pt x="27137" y="1367167"/>
                  </a:lnTo>
                  <a:cubicBezTo>
                    <a:pt x="12150" y="1367167"/>
                    <a:pt x="0" y="1355017"/>
                    <a:pt x="0" y="1340030"/>
                  </a:cubicBezTo>
                  <a:lnTo>
                    <a:pt x="0" y="27137"/>
                  </a:lnTo>
                  <a:cubicBezTo>
                    <a:pt x="0" y="12150"/>
                    <a:pt x="12150" y="0"/>
                    <a:pt x="27137" y="0"/>
                  </a:cubicBezTo>
                  <a:close/>
                </a:path>
              </a:pathLst>
            </a:custGeom>
            <a:solidFill>
              <a:srgbClr val="FFFB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txBox="1"/>
            <p:nvPr/>
          </p:nvSpPr>
          <p:spPr>
            <a:xfrm>
              <a:off x="0" y="-38100"/>
              <a:ext cx="1434135" cy="14052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6"/>
          <p:cNvGrpSpPr/>
          <p:nvPr/>
        </p:nvGrpSpPr>
        <p:grpSpPr>
          <a:xfrm>
            <a:off x="12496811" y="2997980"/>
            <a:ext cx="3104399" cy="3104399"/>
            <a:chOff x="0" y="0"/>
            <a:chExt cx="812800" cy="812800"/>
          </a:xfrm>
        </p:grpSpPr>
        <p:sp>
          <p:nvSpPr>
            <p:cNvPr id="248" name="Google Shape;248;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49" name="Google Shape;249;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6"/>
          <p:cNvSpPr txBox="1"/>
          <p:nvPr/>
        </p:nvSpPr>
        <p:spPr>
          <a:xfrm>
            <a:off x="2855580" y="1028700"/>
            <a:ext cx="1257684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Work Environment</a:t>
            </a:r>
            <a:endParaRPr/>
          </a:p>
        </p:txBody>
      </p:sp>
      <p:sp>
        <p:nvSpPr>
          <p:cNvPr id="251" name="Google Shape;251;p16"/>
          <p:cNvSpPr txBox="1"/>
          <p:nvPr/>
        </p:nvSpPr>
        <p:spPr>
          <a:xfrm>
            <a:off x="3916328" y="6422441"/>
            <a:ext cx="4584125"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Noto Sans"/>
                <a:ea typeface="Noto Sans"/>
                <a:cs typeface="Noto Sans"/>
                <a:sym typeface="Noto Sans"/>
              </a:rPr>
              <a:t>Losses</a:t>
            </a:r>
            <a:endParaRPr/>
          </a:p>
        </p:txBody>
      </p:sp>
      <p:sp>
        <p:nvSpPr>
          <p:cNvPr id="252" name="Google Shape;252;p16"/>
          <p:cNvSpPr txBox="1"/>
          <p:nvPr/>
        </p:nvSpPr>
        <p:spPr>
          <a:xfrm>
            <a:off x="4721951" y="7289244"/>
            <a:ext cx="29730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Lato"/>
                <a:ea typeface="Lato"/>
                <a:cs typeface="Lato"/>
                <a:sym typeface="Lato"/>
              </a:rPr>
              <a:t>Enter your grand vision statement!</a:t>
            </a:r>
            <a:endParaRPr/>
          </a:p>
        </p:txBody>
      </p:sp>
      <p:sp>
        <p:nvSpPr>
          <p:cNvPr id="253" name="Google Shape;253;p16"/>
          <p:cNvSpPr txBox="1"/>
          <p:nvPr/>
        </p:nvSpPr>
        <p:spPr>
          <a:xfrm>
            <a:off x="10204748" y="6422441"/>
            <a:ext cx="4584125"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Noto Sans"/>
                <a:ea typeface="Noto Sans"/>
                <a:cs typeface="Noto Sans"/>
                <a:sym typeface="Noto Sans"/>
              </a:rPr>
              <a:t>Benefits</a:t>
            </a:r>
            <a:endParaRPr/>
          </a:p>
        </p:txBody>
      </p:sp>
      <p:sp>
        <p:nvSpPr>
          <p:cNvPr id="254" name="Google Shape;254;p16"/>
          <p:cNvSpPr txBox="1"/>
          <p:nvPr/>
        </p:nvSpPr>
        <p:spPr>
          <a:xfrm>
            <a:off x="11010371" y="7289244"/>
            <a:ext cx="29730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Lato"/>
                <a:ea typeface="Lato"/>
                <a:cs typeface="Lato"/>
                <a:sym typeface="Lato"/>
              </a:rPr>
              <a:t>Enter your grand vision statement!</a:t>
            </a:r>
            <a:endParaRPr/>
          </a:p>
        </p:txBody>
      </p:sp>
      <p:grpSp>
        <p:nvGrpSpPr>
          <p:cNvPr id="255" name="Google Shape;255;p16"/>
          <p:cNvGrpSpPr/>
          <p:nvPr/>
        </p:nvGrpSpPr>
        <p:grpSpPr>
          <a:xfrm>
            <a:off x="16844823" y="1028700"/>
            <a:ext cx="876182" cy="876182"/>
            <a:chOff x="0" y="0"/>
            <a:chExt cx="812800" cy="812800"/>
          </a:xfrm>
        </p:grpSpPr>
        <p:sp>
          <p:nvSpPr>
            <p:cNvPr id="256" name="Google Shape;256;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57" name="Google Shape;257;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6"/>
          <p:cNvGrpSpPr/>
          <p:nvPr/>
        </p:nvGrpSpPr>
        <p:grpSpPr>
          <a:xfrm>
            <a:off x="16167854" y="360563"/>
            <a:ext cx="1353937" cy="1353937"/>
            <a:chOff x="0" y="0"/>
            <a:chExt cx="812800" cy="812800"/>
          </a:xfrm>
        </p:grpSpPr>
        <p:sp>
          <p:nvSpPr>
            <p:cNvPr id="259" name="Google Shape;259;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60" name="Google Shape;260;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6"/>
          <p:cNvGrpSpPr/>
          <p:nvPr/>
        </p:nvGrpSpPr>
        <p:grpSpPr>
          <a:xfrm>
            <a:off x="17296297" y="8163104"/>
            <a:ext cx="3203925" cy="3203925"/>
            <a:chOff x="0" y="0"/>
            <a:chExt cx="812800" cy="812800"/>
          </a:xfrm>
        </p:grpSpPr>
        <p:sp>
          <p:nvSpPr>
            <p:cNvPr id="262" name="Google Shape;262;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63" name="Google Shape;263;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4" name="Google Shape;264;p16"/>
          <p:cNvPicPr preferRelativeResize="0"/>
          <p:nvPr/>
        </p:nvPicPr>
        <p:blipFill>
          <a:blip r:embed="rId3">
            <a:alphaModFix/>
          </a:blip>
          <a:stretch>
            <a:fillRect/>
          </a:stretch>
        </p:blipFill>
        <p:spPr>
          <a:xfrm>
            <a:off x="3644400" y="3786812"/>
            <a:ext cx="1526750" cy="1526750"/>
          </a:xfrm>
          <a:prstGeom prst="rect">
            <a:avLst/>
          </a:prstGeom>
          <a:noFill/>
          <a:ln>
            <a:noFill/>
          </a:ln>
        </p:spPr>
      </p:pic>
      <p:pic>
        <p:nvPicPr>
          <p:cNvPr id="265" name="Google Shape;265;p16"/>
          <p:cNvPicPr preferRelativeResize="0"/>
          <p:nvPr/>
        </p:nvPicPr>
        <p:blipFill>
          <a:blip r:embed="rId4">
            <a:alphaModFix/>
          </a:blip>
          <a:stretch>
            <a:fillRect/>
          </a:stretch>
        </p:blipFill>
        <p:spPr>
          <a:xfrm>
            <a:off x="13285638" y="3789439"/>
            <a:ext cx="1526750" cy="1521492"/>
          </a:xfrm>
          <a:prstGeom prst="rect">
            <a:avLst/>
          </a:prstGeom>
          <a:noFill/>
          <a:ln>
            <a:noFill/>
          </a:ln>
        </p:spPr>
      </p:pic>
      <p:pic>
        <p:nvPicPr>
          <p:cNvPr id="266" name="Google Shape;266;p16"/>
          <p:cNvPicPr preferRelativeResize="0"/>
          <p:nvPr/>
        </p:nvPicPr>
        <p:blipFill>
          <a:blip r:embed="rId5">
            <a:alphaModFix/>
          </a:blip>
          <a:stretch>
            <a:fillRect/>
          </a:stretch>
        </p:blipFill>
        <p:spPr>
          <a:xfrm>
            <a:off x="1021725" y="740450"/>
            <a:ext cx="1353975" cy="1452702"/>
          </a:xfrm>
          <a:prstGeom prst="rect">
            <a:avLst/>
          </a:prstGeom>
          <a:noFill/>
          <a:ln>
            <a:noFill/>
          </a:ln>
        </p:spPr>
      </p:pic>
      <p:pic>
        <p:nvPicPr>
          <p:cNvPr id="267" name="Google Shape;267;p16"/>
          <p:cNvPicPr preferRelativeResize="0"/>
          <p:nvPr/>
        </p:nvPicPr>
        <p:blipFill>
          <a:blip r:embed="rId6">
            <a:alphaModFix/>
          </a:blip>
          <a:stretch>
            <a:fillRect/>
          </a:stretch>
        </p:blipFill>
        <p:spPr>
          <a:xfrm>
            <a:off x="1021720" y="3428991"/>
            <a:ext cx="717075" cy="783359"/>
          </a:xfrm>
          <a:prstGeom prst="rect">
            <a:avLst/>
          </a:prstGeom>
          <a:noFill/>
          <a:ln>
            <a:noFill/>
          </a:ln>
        </p:spPr>
      </p:pic>
      <p:pic>
        <p:nvPicPr>
          <p:cNvPr id="268" name="Google Shape;268;p16"/>
          <p:cNvPicPr preferRelativeResize="0"/>
          <p:nvPr/>
        </p:nvPicPr>
        <p:blipFill>
          <a:blip r:embed="rId7">
            <a:alphaModFix/>
          </a:blip>
          <a:stretch>
            <a:fillRect/>
          </a:stretch>
        </p:blipFill>
        <p:spPr>
          <a:xfrm>
            <a:off x="784875" y="7289259"/>
            <a:ext cx="2972875" cy="2386591"/>
          </a:xfrm>
          <a:prstGeom prst="rect">
            <a:avLst/>
          </a:prstGeom>
          <a:noFill/>
          <a:ln>
            <a:noFill/>
          </a:ln>
        </p:spPr>
      </p:pic>
      <p:pic>
        <p:nvPicPr>
          <p:cNvPr id="269" name="Google Shape;269;p16"/>
          <p:cNvPicPr preferRelativeResize="0"/>
          <p:nvPr/>
        </p:nvPicPr>
        <p:blipFill>
          <a:blip r:embed="rId8">
            <a:alphaModFix/>
          </a:blip>
          <a:stretch>
            <a:fillRect/>
          </a:stretch>
        </p:blipFill>
        <p:spPr>
          <a:xfrm>
            <a:off x="15601220" y="6102399"/>
            <a:ext cx="1353975" cy="14770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273" name="Shape 273"/>
        <p:cNvGrpSpPr/>
        <p:nvPr/>
      </p:nvGrpSpPr>
      <p:grpSpPr>
        <a:xfrm>
          <a:off x="0" y="0"/>
          <a:ext cx="0" cy="0"/>
          <a:chOff x="0" y="0"/>
          <a:chExt cx="0" cy="0"/>
        </a:xfrm>
      </p:grpSpPr>
      <p:pic>
        <p:nvPicPr>
          <p:cNvPr id="274" name="Google Shape;274;p17"/>
          <p:cNvPicPr preferRelativeResize="0"/>
          <p:nvPr/>
        </p:nvPicPr>
        <p:blipFill>
          <a:blip r:embed="rId3">
            <a:alphaModFix/>
          </a:blip>
          <a:stretch>
            <a:fillRect/>
          </a:stretch>
        </p:blipFill>
        <p:spPr>
          <a:xfrm>
            <a:off x="14564263" y="-1821650"/>
            <a:ext cx="5466399" cy="6189047"/>
          </a:xfrm>
          <a:prstGeom prst="rect">
            <a:avLst/>
          </a:prstGeom>
          <a:noFill/>
          <a:ln>
            <a:noFill/>
          </a:ln>
        </p:spPr>
      </p:pic>
      <p:pic>
        <p:nvPicPr>
          <p:cNvPr id="275" name="Google Shape;275;p17"/>
          <p:cNvPicPr preferRelativeResize="0"/>
          <p:nvPr/>
        </p:nvPicPr>
        <p:blipFill>
          <a:blip r:embed="rId4">
            <a:alphaModFix/>
          </a:blip>
          <a:stretch>
            <a:fillRect/>
          </a:stretch>
        </p:blipFill>
        <p:spPr>
          <a:xfrm>
            <a:off x="24711" y="0"/>
            <a:ext cx="6848326" cy="10281679"/>
          </a:xfrm>
          <a:prstGeom prst="rect">
            <a:avLst/>
          </a:prstGeom>
          <a:noFill/>
          <a:ln>
            <a:noFill/>
          </a:ln>
        </p:spPr>
      </p:pic>
      <p:grpSp>
        <p:nvGrpSpPr>
          <p:cNvPr id="276" name="Google Shape;276;p17"/>
          <p:cNvGrpSpPr/>
          <p:nvPr/>
        </p:nvGrpSpPr>
        <p:grpSpPr>
          <a:xfrm>
            <a:off x="11286717" y="2820342"/>
            <a:ext cx="2308301" cy="2308301"/>
            <a:chOff x="0" y="0"/>
            <a:chExt cx="812800" cy="812800"/>
          </a:xfrm>
        </p:grpSpPr>
        <p:sp>
          <p:nvSpPr>
            <p:cNvPr id="277" name="Google Shape;277;p1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78" name="Google Shape;278;p1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17"/>
          <p:cNvSpPr txBox="1"/>
          <p:nvPr/>
        </p:nvSpPr>
        <p:spPr>
          <a:xfrm>
            <a:off x="8150583" y="5128643"/>
            <a:ext cx="8580569" cy="1514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FFFBED"/>
                </a:solidFill>
                <a:latin typeface="Noto Sans"/>
                <a:ea typeface="Noto Sans"/>
                <a:cs typeface="Noto Sans"/>
                <a:sym typeface="Noto Sans"/>
              </a:rPr>
              <a:t>Our Behaviors</a:t>
            </a:r>
            <a:endParaRPr/>
          </a:p>
        </p:txBody>
      </p:sp>
      <p:sp>
        <p:nvSpPr>
          <p:cNvPr id="280" name="Google Shape;280;p17"/>
          <p:cNvSpPr txBox="1"/>
          <p:nvPr/>
        </p:nvSpPr>
        <p:spPr>
          <a:xfrm>
            <a:off x="9415387" y="6776468"/>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sp>
        <p:nvSpPr>
          <p:cNvPr id="281" name="Google Shape;281;p17"/>
          <p:cNvSpPr txBox="1"/>
          <p:nvPr/>
        </p:nvSpPr>
        <p:spPr>
          <a:xfrm>
            <a:off x="11968844" y="2891817"/>
            <a:ext cx="9441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FFBED"/>
                </a:solidFill>
                <a:latin typeface="Noto Sans"/>
                <a:ea typeface="Noto Sans"/>
                <a:cs typeface="Noto Sans"/>
                <a:sym typeface="Noto Sans"/>
              </a:rPr>
              <a:t>2</a:t>
            </a:r>
            <a:endParaRPr/>
          </a:p>
        </p:txBody>
      </p:sp>
      <p:grpSp>
        <p:nvGrpSpPr>
          <p:cNvPr id="282" name="Google Shape;282;p17"/>
          <p:cNvGrpSpPr/>
          <p:nvPr/>
        </p:nvGrpSpPr>
        <p:grpSpPr>
          <a:xfrm>
            <a:off x="4946658" y="8287282"/>
            <a:ext cx="3203925" cy="3203925"/>
            <a:chOff x="0" y="0"/>
            <a:chExt cx="812800" cy="812800"/>
          </a:xfrm>
        </p:grpSpPr>
        <p:sp>
          <p:nvSpPr>
            <p:cNvPr id="283" name="Google Shape;283;p1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284" name="Google Shape;284;p1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7"/>
          <p:cNvGrpSpPr/>
          <p:nvPr/>
        </p:nvGrpSpPr>
        <p:grpSpPr>
          <a:xfrm>
            <a:off x="7383340" y="8491056"/>
            <a:ext cx="767244" cy="767244"/>
            <a:chOff x="0" y="0"/>
            <a:chExt cx="812800" cy="812800"/>
          </a:xfrm>
        </p:grpSpPr>
        <p:sp>
          <p:nvSpPr>
            <p:cNvPr id="286" name="Google Shape;286;p1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287" name="Google Shape;287;p1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8" name="Google Shape;288;p17"/>
          <p:cNvPicPr preferRelativeResize="0"/>
          <p:nvPr/>
        </p:nvPicPr>
        <p:blipFill>
          <a:blip r:embed="rId5">
            <a:alphaModFix/>
          </a:blip>
          <a:stretch>
            <a:fillRect/>
          </a:stretch>
        </p:blipFill>
        <p:spPr>
          <a:xfrm>
            <a:off x="-743425" y="0"/>
            <a:ext cx="3203901" cy="33216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292" name="Shape 292"/>
        <p:cNvGrpSpPr/>
        <p:nvPr/>
      </p:nvGrpSpPr>
      <p:grpSpPr>
        <a:xfrm>
          <a:off x="0" y="0"/>
          <a:ext cx="0" cy="0"/>
          <a:chOff x="0" y="0"/>
          <a:chExt cx="0" cy="0"/>
        </a:xfrm>
      </p:grpSpPr>
      <p:pic>
        <p:nvPicPr>
          <p:cNvPr id="293" name="Google Shape;293;p18"/>
          <p:cNvPicPr preferRelativeResize="0"/>
          <p:nvPr/>
        </p:nvPicPr>
        <p:blipFill>
          <a:blip r:embed="rId3">
            <a:alphaModFix/>
          </a:blip>
          <a:stretch>
            <a:fillRect/>
          </a:stretch>
        </p:blipFill>
        <p:spPr>
          <a:xfrm>
            <a:off x="112963" y="8027413"/>
            <a:ext cx="2040046" cy="1779374"/>
          </a:xfrm>
          <a:prstGeom prst="rect">
            <a:avLst/>
          </a:prstGeom>
          <a:noFill/>
          <a:ln>
            <a:noFill/>
          </a:ln>
        </p:spPr>
      </p:pic>
      <p:pic>
        <p:nvPicPr>
          <p:cNvPr id="294" name="Google Shape;294;p18"/>
          <p:cNvPicPr preferRelativeResize="0"/>
          <p:nvPr/>
        </p:nvPicPr>
        <p:blipFill>
          <a:blip r:embed="rId4">
            <a:alphaModFix/>
          </a:blip>
          <a:stretch>
            <a:fillRect/>
          </a:stretch>
        </p:blipFill>
        <p:spPr>
          <a:xfrm>
            <a:off x="12653800" y="1479525"/>
            <a:ext cx="5036525" cy="7713287"/>
          </a:xfrm>
          <a:prstGeom prst="rect">
            <a:avLst/>
          </a:prstGeom>
          <a:noFill/>
          <a:ln>
            <a:noFill/>
          </a:ln>
        </p:spPr>
      </p:pic>
      <p:sp>
        <p:nvSpPr>
          <p:cNvPr id="295" name="Google Shape;295;p18"/>
          <p:cNvSpPr txBox="1"/>
          <p:nvPr/>
        </p:nvSpPr>
        <p:spPr>
          <a:xfrm>
            <a:off x="1132987" y="1028700"/>
            <a:ext cx="110445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Steps For A Good Ethical Environment</a:t>
            </a:r>
            <a:endParaRPr/>
          </a:p>
        </p:txBody>
      </p:sp>
      <p:sp>
        <p:nvSpPr>
          <p:cNvPr id="296" name="Google Shape;296;p18"/>
          <p:cNvSpPr txBox="1"/>
          <p:nvPr/>
        </p:nvSpPr>
        <p:spPr>
          <a:xfrm>
            <a:off x="2344846" y="4431931"/>
            <a:ext cx="345006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Noto Sans"/>
                <a:ea typeface="Noto Sans"/>
                <a:cs typeface="Noto Sans"/>
                <a:sym typeface="Noto Sans"/>
              </a:rPr>
              <a:t>One</a:t>
            </a:r>
            <a:endParaRPr/>
          </a:p>
        </p:txBody>
      </p:sp>
      <p:sp>
        <p:nvSpPr>
          <p:cNvPr id="297" name="Google Shape;297;p18"/>
          <p:cNvSpPr txBox="1"/>
          <p:nvPr/>
        </p:nvSpPr>
        <p:spPr>
          <a:xfrm>
            <a:off x="7111222" y="4431931"/>
            <a:ext cx="3594462"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Noto Sans"/>
                <a:ea typeface="Noto Sans"/>
                <a:cs typeface="Noto Sans"/>
                <a:sym typeface="Noto Sans"/>
              </a:rPr>
              <a:t>Two</a:t>
            </a:r>
            <a:endParaRPr/>
          </a:p>
        </p:txBody>
      </p:sp>
      <p:sp>
        <p:nvSpPr>
          <p:cNvPr id="298" name="Google Shape;298;p18"/>
          <p:cNvSpPr txBox="1"/>
          <p:nvPr/>
        </p:nvSpPr>
        <p:spPr>
          <a:xfrm>
            <a:off x="2344846" y="6818541"/>
            <a:ext cx="345006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Noto Sans"/>
                <a:ea typeface="Noto Sans"/>
                <a:cs typeface="Noto Sans"/>
                <a:sym typeface="Noto Sans"/>
              </a:rPr>
              <a:t>Three</a:t>
            </a:r>
            <a:endParaRPr/>
          </a:p>
        </p:txBody>
      </p:sp>
      <p:sp>
        <p:nvSpPr>
          <p:cNvPr id="299" name="Google Shape;299;p18"/>
          <p:cNvSpPr txBox="1"/>
          <p:nvPr/>
        </p:nvSpPr>
        <p:spPr>
          <a:xfrm>
            <a:off x="7111222" y="6818541"/>
            <a:ext cx="3594462"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Noto Sans"/>
                <a:ea typeface="Noto Sans"/>
                <a:cs typeface="Noto Sans"/>
                <a:sym typeface="Noto Sans"/>
              </a:rPr>
              <a:t>Four</a:t>
            </a:r>
            <a:endParaRPr/>
          </a:p>
        </p:txBody>
      </p:sp>
      <p:sp>
        <p:nvSpPr>
          <p:cNvPr id="300" name="Google Shape;300;p18"/>
          <p:cNvSpPr txBox="1"/>
          <p:nvPr/>
        </p:nvSpPr>
        <p:spPr>
          <a:xfrm>
            <a:off x="2700756" y="5287379"/>
            <a:ext cx="27381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sp>
        <p:nvSpPr>
          <p:cNvPr id="301" name="Google Shape;301;p18"/>
          <p:cNvSpPr txBox="1"/>
          <p:nvPr/>
        </p:nvSpPr>
        <p:spPr>
          <a:xfrm>
            <a:off x="7549076" y="5287379"/>
            <a:ext cx="2718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sp>
        <p:nvSpPr>
          <p:cNvPr id="302" name="Google Shape;302;p18"/>
          <p:cNvSpPr txBox="1"/>
          <p:nvPr/>
        </p:nvSpPr>
        <p:spPr>
          <a:xfrm>
            <a:off x="2695055" y="7674460"/>
            <a:ext cx="2749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sp>
        <p:nvSpPr>
          <p:cNvPr id="303" name="Google Shape;303;p18"/>
          <p:cNvSpPr txBox="1"/>
          <p:nvPr/>
        </p:nvSpPr>
        <p:spPr>
          <a:xfrm>
            <a:off x="7546132" y="7674460"/>
            <a:ext cx="2724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Lato"/>
                <a:ea typeface="Lato"/>
                <a:cs typeface="Lato"/>
                <a:sym typeface="Lato"/>
              </a:rPr>
              <a:t>Elaborate on what you want to discuss. </a:t>
            </a:r>
            <a:endParaRPr/>
          </a:p>
        </p:txBody>
      </p:sp>
      <p:grpSp>
        <p:nvGrpSpPr>
          <p:cNvPr id="304" name="Google Shape;304;p18"/>
          <p:cNvGrpSpPr/>
          <p:nvPr/>
        </p:nvGrpSpPr>
        <p:grpSpPr>
          <a:xfrm>
            <a:off x="16088357" y="-573263"/>
            <a:ext cx="3203925" cy="3203925"/>
            <a:chOff x="0" y="0"/>
            <a:chExt cx="812800" cy="812800"/>
          </a:xfrm>
        </p:grpSpPr>
        <p:sp>
          <p:nvSpPr>
            <p:cNvPr id="305" name="Google Shape;305;p1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306" name="Google Shape;306;p18"/>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8"/>
          <p:cNvGrpSpPr/>
          <p:nvPr/>
        </p:nvGrpSpPr>
        <p:grpSpPr>
          <a:xfrm>
            <a:off x="602293" y="872626"/>
            <a:ext cx="666694" cy="666694"/>
            <a:chOff x="0" y="0"/>
            <a:chExt cx="812800" cy="812800"/>
          </a:xfrm>
        </p:grpSpPr>
        <p:sp>
          <p:nvSpPr>
            <p:cNvPr id="308" name="Google Shape;308;p1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09" name="Google Shape;309;p18"/>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0" name="Google Shape;310;p18"/>
          <p:cNvPicPr preferRelativeResize="0"/>
          <p:nvPr/>
        </p:nvPicPr>
        <p:blipFill>
          <a:blip r:embed="rId5">
            <a:alphaModFix/>
          </a:blip>
          <a:stretch>
            <a:fillRect/>
          </a:stretch>
        </p:blipFill>
        <p:spPr>
          <a:xfrm>
            <a:off x="11783100" y="7962952"/>
            <a:ext cx="1769625" cy="1623550"/>
          </a:xfrm>
          <a:prstGeom prst="rect">
            <a:avLst/>
          </a:prstGeom>
          <a:noFill/>
          <a:ln>
            <a:noFill/>
          </a:ln>
        </p:spPr>
      </p:pic>
      <p:pic>
        <p:nvPicPr>
          <p:cNvPr id="311" name="Google Shape;311;p18"/>
          <p:cNvPicPr preferRelativeResize="0"/>
          <p:nvPr/>
        </p:nvPicPr>
        <p:blipFill>
          <a:blip r:embed="rId6">
            <a:alphaModFix/>
          </a:blip>
          <a:stretch>
            <a:fillRect/>
          </a:stretch>
        </p:blipFill>
        <p:spPr>
          <a:xfrm>
            <a:off x="755350" y="468500"/>
            <a:ext cx="874850" cy="7903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B5F"/>
        </a:solidFill>
      </p:bgPr>
    </p:bg>
    <p:spTree>
      <p:nvGrpSpPr>
        <p:cNvPr id="315" name="Shape 315"/>
        <p:cNvGrpSpPr/>
        <p:nvPr/>
      </p:nvGrpSpPr>
      <p:grpSpPr>
        <a:xfrm>
          <a:off x="0" y="0"/>
          <a:ext cx="0" cy="0"/>
          <a:chOff x="0" y="0"/>
          <a:chExt cx="0" cy="0"/>
        </a:xfrm>
      </p:grpSpPr>
      <p:pic>
        <p:nvPicPr>
          <p:cNvPr id="316" name="Google Shape;316;p19"/>
          <p:cNvPicPr preferRelativeResize="0"/>
          <p:nvPr/>
        </p:nvPicPr>
        <p:blipFill>
          <a:blip r:embed="rId3">
            <a:alphaModFix/>
          </a:blip>
          <a:stretch>
            <a:fillRect/>
          </a:stretch>
        </p:blipFill>
        <p:spPr>
          <a:xfrm>
            <a:off x="5036676" y="4121220"/>
            <a:ext cx="3281275" cy="4580400"/>
          </a:xfrm>
          <a:prstGeom prst="rect">
            <a:avLst/>
          </a:prstGeom>
          <a:noFill/>
          <a:ln>
            <a:noFill/>
          </a:ln>
        </p:spPr>
      </p:pic>
      <p:pic>
        <p:nvPicPr>
          <p:cNvPr id="317" name="Google Shape;317;p19"/>
          <p:cNvPicPr preferRelativeResize="0"/>
          <p:nvPr/>
        </p:nvPicPr>
        <p:blipFill>
          <a:blip r:embed="rId4">
            <a:alphaModFix/>
          </a:blip>
          <a:stretch>
            <a:fillRect/>
          </a:stretch>
        </p:blipFill>
        <p:spPr>
          <a:xfrm>
            <a:off x="9007576" y="4121219"/>
            <a:ext cx="3281275" cy="4580400"/>
          </a:xfrm>
          <a:prstGeom prst="rect">
            <a:avLst/>
          </a:prstGeom>
          <a:noFill/>
          <a:ln>
            <a:noFill/>
          </a:ln>
        </p:spPr>
      </p:pic>
      <p:pic>
        <p:nvPicPr>
          <p:cNvPr id="318" name="Google Shape;318;p19"/>
          <p:cNvPicPr preferRelativeResize="0"/>
          <p:nvPr/>
        </p:nvPicPr>
        <p:blipFill>
          <a:blip r:embed="rId5">
            <a:alphaModFix/>
          </a:blip>
          <a:stretch>
            <a:fillRect/>
          </a:stretch>
        </p:blipFill>
        <p:spPr>
          <a:xfrm>
            <a:off x="12978475" y="4121225"/>
            <a:ext cx="3281275" cy="4580385"/>
          </a:xfrm>
          <a:prstGeom prst="rect">
            <a:avLst/>
          </a:prstGeom>
          <a:noFill/>
          <a:ln>
            <a:noFill/>
          </a:ln>
        </p:spPr>
      </p:pic>
      <p:pic>
        <p:nvPicPr>
          <p:cNvPr id="319" name="Google Shape;319;p19"/>
          <p:cNvPicPr preferRelativeResize="0"/>
          <p:nvPr/>
        </p:nvPicPr>
        <p:blipFill>
          <a:blip r:embed="rId6">
            <a:alphaModFix/>
          </a:blip>
          <a:stretch>
            <a:fillRect/>
          </a:stretch>
        </p:blipFill>
        <p:spPr>
          <a:xfrm>
            <a:off x="1895" y="0"/>
            <a:ext cx="4345161" cy="10287001"/>
          </a:xfrm>
          <a:prstGeom prst="rect">
            <a:avLst/>
          </a:prstGeom>
          <a:noFill/>
          <a:ln>
            <a:noFill/>
          </a:ln>
        </p:spPr>
      </p:pic>
      <p:pic>
        <p:nvPicPr>
          <p:cNvPr id="320" name="Google Shape;320;p19"/>
          <p:cNvPicPr preferRelativeResize="0"/>
          <p:nvPr/>
        </p:nvPicPr>
        <p:blipFill>
          <a:blip r:embed="rId7">
            <a:alphaModFix/>
          </a:blip>
          <a:stretch>
            <a:fillRect/>
          </a:stretch>
        </p:blipFill>
        <p:spPr>
          <a:xfrm>
            <a:off x="3485312" y="563293"/>
            <a:ext cx="1723451" cy="2297935"/>
          </a:xfrm>
          <a:prstGeom prst="rect">
            <a:avLst/>
          </a:prstGeom>
          <a:noFill/>
          <a:ln>
            <a:noFill/>
          </a:ln>
        </p:spPr>
      </p:pic>
      <p:sp>
        <p:nvSpPr>
          <p:cNvPr id="321" name="Google Shape;321;p19"/>
          <p:cNvSpPr txBox="1"/>
          <p:nvPr/>
        </p:nvSpPr>
        <p:spPr>
          <a:xfrm>
            <a:off x="7644664" y="1028700"/>
            <a:ext cx="7327621"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BED"/>
                </a:solidFill>
                <a:latin typeface="Noto Sans"/>
                <a:ea typeface="Noto Sans"/>
                <a:cs typeface="Noto Sans"/>
                <a:sym typeface="Noto Sans"/>
              </a:rPr>
              <a:t>Ethics Gallery</a:t>
            </a:r>
            <a:endParaRPr/>
          </a:p>
        </p:txBody>
      </p:sp>
      <p:sp>
        <p:nvSpPr>
          <p:cNvPr id="322" name="Google Shape;322;p19"/>
          <p:cNvSpPr txBox="1"/>
          <p:nvPr/>
        </p:nvSpPr>
        <p:spPr>
          <a:xfrm>
            <a:off x="6238326" y="2668320"/>
            <a:ext cx="10140297"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Lato"/>
                <a:ea typeface="Lato"/>
                <a:cs typeface="Lato"/>
                <a:sym typeface="Lato"/>
              </a:rPr>
              <a:t>What can you say about your projects? Share it here!</a:t>
            </a:r>
            <a:endParaRPr/>
          </a:p>
        </p:txBody>
      </p:sp>
      <p:grpSp>
        <p:nvGrpSpPr>
          <p:cNvPr id="323" name="Google Shape;323;p19"/>
          <p:cNvGrpSpPr/>
          <p:nvPr/>
        </p:nvGrpSpPr>
        <p:grpSpPr>
          <a:xfrm>
            <a:off x="15583606" y="7656337"/>
            <a:ext cx="3203925" cy="3203925"/>
            <a:chOff x="0" y="0"/>
            <a:chExt cx="812800" cy="812800"/>
          </a:xfrm>
        </p:grpSpPr>
        <p:sp>
          <p:nvSpPr>
            <p:cNvPr id="324" name="Google Shape;324;p1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28575">
              <a:solidFill>
                <a:srgbClr val="FFFBED"/>
              </a:solidFill>
              <a:prstDash val="solid"/>
              <a:miter lim="8000"/>
              <a:headEnd len="sm" w="sm" type="none"/>
              <a:tailEnd len="sm" w="sm" type="none"/>
            </a:ln>
          </p:spPr>
        </p:sp>
        <p:sp>
          <p:nvSpPr>
            <p:cNvPr id="325" name="Google Shape;325;p1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9"/>
          <p:cNvGrpSpPr/>
          <p:nvPr/>
        </p:nvGrpSpPr>
        <p:grpSpPr>
          <a:xfrm>
            <a:off x="15880955" y="3742420"/>
            <a:ext cx="757589" cy="757589"/>
            <a:chOff x="0" y="0"/>
            <a:chExt cx="812800" cy="812800"/>
          </a:xfrm>
        </p:grpSpPr>
        <p:sp>
          <p:nvSpPr>
            <p:cNvPr id="327" name="Google Shape;327;p1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2926E"/>
            </a:solidFill>
            <a:ln>
              <a:noFill/>
            </a:ln>
          </p:spPr>
        </p:sp>
        <p:sp>
          <p:nvSpPr>
            <p:cNvPr id="328" name="Google Shape;328;p1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9" name="Google Shape;329;p19"/>
          <p:cNvPicPr preferRelativeResize="0"/>
          <p:nvPr/>
        </p:nvPicPr>
        <p:blipFill>
          <a:blip r:embed="rId8">
            <a:alphaModFix/>
          </a:blip>
          <a:stretch>
            <a:fillRect/>
          </a:stretch>
        </p:blipFill>
        <p:spPr>
          <a:xfrm>
            <a:off x="7912962" y="8331123"/>
            <a:ext cx="1499600" cy="1572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thics in the Work Environment Theme for Business">
  <a:themeElements>
    <a:clrScheme name="Office">
      <a:dk1>
        <a:srgbClr val="000000"/>
      </a:dk1>
      <a:lt1>
        <a:srgbClr val="FFFFFF"/>
      </a:lt1>
      <a:dk2>
        <a:srgbClr val="5B6B5F"/>
      </a:dk2>
      <a:lt2>
        <a:srgbClr val="FFFBED"/>
      </a:lt2>
      <a:accent1>
        <a:srgbClr val="F2926E"/>
      </a:accent1>
      <a:accent2>
        <a:srgbClr val="888888"/>
      </a:accent2>
      <a:accent3>
        <a:srgbClr val="FFFFFF"/>
      </a:accent3>
      <a:accent4>
        <a:srgbClr val="5B6B5F"/>
      </a:accent4>
      <a:accent5>
        <a:srgbClr val="FFFBED"/>
      </a:accent5>
      <a:accent6>
        <a:srgbClr val="F2926E"/>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