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Lilita One"/>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litaOne-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66300" y="1173950"/>
            <a:ext cx="128649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943600" y="49597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 name="Google Shape;12;p3"/>
          <p:cNvPicPr preferRelativeResize="0"/>
          <p:nvPr/>
        </p:nvPicPr>
        <p:blipFill>
          <a:blip r:embed="rId2">
            <a:alphaModFix/>
          </a:blip>
          <a:stretch>
            <a:fillRect/>
          </a:stretch>
        </p:blipFill>
        <p:spPr>
          <a:xfrm>
            <a:off x="15522572" y="4134084"/>
            <a:ext cx="2391900" cy="38354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
          <p:cNvSpPr txBox="1"/>
          <p:nvPr>
            <p:ph type="title"/>
          </p:nvPr>
        </p:nvSpPr>
        <p:spPr>
          <a:xfrm>
            <a:off x="1016075" y="1289700"/>
            <a:ext cx="13471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4"/>
          <p:cNvSpPr txBox="1"/>
          <p:nvPr>
            <p:ph idx="1" type="body"/>
          </p:nvPr>
        </p:nvSpPr>
        <p:spPr>
          <a:xfrm>
            <a:off x="5029200" y="39621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6" name="Google Shape;16;p4"/>
          <p:cNvPicPr preferRelativeResize="0"/>
          <p:nvPr/>
        </p:nvPicPr>
        <p:blipFill>
          <a:blip r:embed="rId2">
            <a:alphaModFix/>
          </a:blip>
          <a:stretch>
            <a:fillRect/>
          </a:stretch>
        </p:blipFill>
        <p:spPr>
          <a:xfrm>
            <a:off x="14867322" y="9216859"/>
            <a:ext cx="2391900" cy="38354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
          <p:cNvSpPr txBox="1"/>
          <p:nvPr>
            <p:ph type="title"/>
          </p:nvPr>
        </p:nvSpPr>
        <p:spPr>
          <a:xfrm>
            <a:off x="874736" y="760425"/>
            <a:ext cx="14624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200"/>
              <a:buNone/>
              <a:defRPr cap="none"/>
            </a:lvl1pPr>
            <a:lvl2pPr lvl="1">
              <a:spcBef>
                <a:spcPts val="0"/>
              </a:spcBef>
              <a:spcAft>
                <a:spcPts val="0"/>
              </a:spcAft>
              <a:buSzPts val="7200"/>
              <a:buFont typeface="Lilita One"/>
              <a:buNone/>
              <a:defRPr sz="7200">
                <a:latin typeface="Lilita One"/>
                <a:ea typeface="Lilita One"/>
                <a:cs typeface="Lilita One"/>
                <a:sym typeface="Lilita One"/>
              </a:defRPr>
            </a:lvl2pPr>
            <a:lvl3pPr lvl="2">
              <a:spcBef>
                <a:spcPts val="0"/>
              </a:spcBef>
              <a:spcAft>
                <a:spcPts val="0"/>
              </a:spcAft>
              <a:buSzPts val="7200"/>
              <a:buFont typeface="Lilita One"/>
              <a:buNone/>
              <a:defRPr sz="7200">
                <a:latin typeface="Lilita One"/>
                <a:ea typeface="Lilita One"/>
                <a:cs typeface="Lilita One"/>
                <a:sym typeface="Lilita One"/>
              </a:defRPr>
            </a:lvl3pPr>
            <a:lvl4pPr lvl="3">
              <a:spcBef>
                <a:spcPts val="0"/>
              </a:spcBef>
              <a:spcAft>
                <a:spcPts val="0"/>
              </a:spcAft>
              <a:buSzPts val="7200"/>
              <a:buFont typeface="Lilita One"/>
              <a:buNone/>
              <a:defRPr sz="7200">
                <a:latin typeface="Lilita One"/>
                <a:ea typeface="Lilita One"/>
                <a:cs typeface="Lilita One"/>
                <a:sym typeface="Lilita One"/>
              </a:defRPr>
            </a:lvl4pPr>
            <a:lvl5pPr lvl="4">
              <a:spcBef>
                <a:spcPts val="0"/>
              </a:spcBef>
              <a:spcAft>
                <a:spcPts val="0"/>
              </a:spcAft>
              <a:buSzPts val="7200"/>
              <a:buFont typeface="Lilita One"/>
              <a:buNone/>
              <a:defRPr sz="7200">
                <a:latin typeface="Lilita One"/>
                <a:ea typeface="Lilita One"/>
                <a:cs typeface="Lilita One"/>
                <a:sym typeface="Lilita One"/>
              </a:defRPr>
            </a:lvl5pPr>
            <a:lvl6pPr lvl="5">
              <a:spcBef>
                <a:spcPts val="0"/>
              </a:spcBef>
              <a:spcAft>
                <a:spcPts val="0"/>
              </a:spcAft>
              <a:buSzPts val="7200"/>
              <a:buFont typeface="Lilita One"/>
              <a:buNone/>
              <a:defRPr sz="7200">
                <a:latin typeface="Lilita One"/>
                <a:ea typeface="Lilita One"/>
                <a:cs typeface="Lilita One"/>
                <a:sym typeface="Lilita One"/>
              </a:defRPr>
            </a:lvl6pPr>
            <a:lvl7pPr lvl="6">
              <a:spcBef>
                <a:spcPts val="0"/>
              </a:spcBef>
              <a:spcAft>
                <a:spcPts val="0"/>
              </a:spcAft>
              <a:buSzPts val="7200"/>
              <a:buFont typeface="Lilita One"/>
              <a:buNone/>
              <a:defRPr sz="7200">
                <a:latin typeface="Lilita One"/>
                <a:ea typeface="Lilita One"/>
                <a:cs typeface="Lilita One"/>
                <a:sym typeface="Lilita One"/>
              </a:defRPr>
            </a:lvl7pPr>
            <a:lvl8pPr lvl="7">
              <a:spcBef>
                <a:spcPts val="0"/>
              </a:spcBef>
              <a:spcAft>
                <a:spcPts val="0"/>
              </a:spcAft>
              <a:buSzPts val="7200"/>
              <a:buFont typeface="Lilita One"/>
              <a:buNone/>
              <a:defRPr sz="7200">
                <a:latin typeface="Lilita One"/>
                <a:ea typeface="Lilita One"/>
                <a:cs typeface="Lilita One"/>
                <a:sym typeface="Lilita One"/>
              </a:defRPr>
            </a:lvl8pPr>
            <a:lvl9pPr lvl="8">
              <a:spcBef>
                <a:spcPts val="0"/>
              </a:spcBef>
              <a:spcAft>
                <a:spcPts val="0"/>
              </a:spcAft>
              <a:buSzPts val="7200"/>
              <a:buFont typeface="Lilita One"/>
              <a:buNone/>
              <a:defRPr sz="7200">
                <a:latin typeface="Lilita One"/>
                <a:ea typeface="Lilita One"/>
                <a:cs typeface="Lilita One"/>
                <a:sym typeface="Lilita One"/>
              </a:defRPr>
            </a:lvl9pPr>
          </a:lstStyle>
          <a:p/>
        </p:txBody>
      </p:sp>
      <p:sp>
        <p:nvSpPr>
          <p:cNvPr id="19" name="Google Shape;19;p5"/>
          <p:cNvSpPr txBox="1"/>
          <p:nvPr>
            <p:ph idx="1" type="body"/>
          </p:nvPr>
        </p:nvSpPr>
        <p:spPr>
          <a:xfrm>
            <a:off x="5374888" y="64203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pic>
        <p:nvPicPr>
          <p:cNvPr id="20" name="Google Shape;20;p5"/>
          <p:cNvPicPr preferRelativeResize="0"/>
          <p:nvPr/>
        </p:nvPicPr>
        <p:blipFill>
          <a:blip r:embed="rId2">
            <a:alphaModFix/>
          </a:blip>
          <a:stretch>
            <a:fillRect/>
          </a:stretch>
        </p:blipFill>
        <p:spPr>
          <a:xfrm>
            <a:off x="14867397" y="9667884"/>
            <a:ext cx="2391900" cy="3835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6"/>
          <p:cNvSpPr txBox="1"/>
          <p:nvPr>
            <p:ph type="title"/>
          </p:nvPr>
        </p:nvSpPr>
        <p:spPr>
          <a:xfrm>
            <a:off x="1016075" y="1289700"/>
            <a:ext cx="13471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
          <p:cNvSpPr txBox="1"/>
          <p:nvPr>
            <p:ph idx="1" type="body"/>
          </p:nvPr>
        </p:nvSpPr>
        <p:spPr>
          <a:xfrm>
            <a:off x="3375863" y="4157300"/>
            <a:ext cx="5661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4" name="Google Shape;24;p6"/>
          <p:cNvSpPr txBox="1"/>
          <p:nvPr>
            <p:ph idx="2" type="body"/>
          </p:nvPr>
        </p:nvSpPr>
        <p:spPr>
          <a:xfrm>
            <a:off x="9250845" y="4157300"/>
            <a:ext cx="5661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25" name="Google Shape;25;p6"/>
          <p:cNvPicPr preferRelativeResize="0"/>
          <p:nvPr/>
        </p:nvPicPr>
        <p:blipFill>
          <a:blip r:embed="rId2">
            <a:alphaModFix/>
          </a:blip>
          <a:stretch>
            <a:fillRect/>
          </a:stretch>
        </p:blipFill>
        <p:spPr>
          <a:xfrm>
            <a:off x="14942622" y="1151809"/>
            <a:ext cx="2391900" cy="3835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 name="Shape 26"/>
        <p:cNvGrpSpPr/>
        <p:nvPr/>
      </p:nvGrpSpPr>
      <p:grpSpPr>
        <a:xfrm>
          <a:off x="0" y="0"/>
          <a:ext cx="0" cy="0"/>
          <a:chOff x="0" y="0"/>
          <a:chExt cx="0" cy="0"/>
        </a:xfrm>
      </p:grpSpPr>
      <p:sp>
        <p:nvSpPr>
          <p:cNvPr id="27" name="Google Shape;27;p7"/>
          <p:cNvSpPr txBox="1"/>
          <p:nvPr>
            <p:ph type="title"/>
          </p:nvPr>
        </p:nvSpPr>
        <p:spPr>
          <a:xfrm>
            <a:off x="1016075" y="1289700"/>
            <a:ext cx="13471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7"/>
          <p:cNvSpPr txBox="1"/>
          <p:nvPr>
            <p:ph idx="1" type="body"/>
          </p:nvPr>
        </p:nvSpPr>
        <p:spPr>
          <a:xfrm>
            <a:off x="3439400" y="4322050"/>
            <a:ext cx="5634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29" name="Google Shape;29;p7"/>
          <p:cNvSpPr txBox="1"/>
          <p:nvPr>
            <p:ph idx="2" type="body"/>
          </p:nvPr>
        </p:nvSpPr>
        <p:spPr>
          <a:xfrm>
            <a:off x="9279965" y="4322050"/>
            <a:ext cx="5637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30" name="Google Shape;30;p7"/>
          <p:cNvPicPr preferRelativeResize="0"/>
          <p:nvPr/>
        </p:nvPicPr>
        <p:blipFill>
          <a:blip r:embed="rId2">
            <a:alphaModFix/>
          </a:blip>
          <a:stretch>
            <a:fillRect/>
          </a:stretch>
        </p:blipFill>
        <p:spPr>
          <a:xfrm>
            <a:off x="14867397" y="9667884"/>
            <a:ext cx="2391900" cy="38354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8"/>
          <p:cNvSpPr txBox="1"/>
          <p:nvPr>
            <p:ph type="title"/>
          </p:nvPr>
        </p:nvSpPr>
        <p:spPr>
          <a:xfrm>
            <a:off x="1016075" y="1289700"/>
            <a:ext cx="134715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3" name="Google Shape;33;p8"/>
          <p:cNvPicPr preferRelativeResize="0"/>
          <p:nvPr/>
        </p:nvPicPr>
        <p:blipFill>
          <a:blip r:embed="rId2">
            <a:alphaModFix/>
          </a:blip>
          <a:stretch>
            <a:fillRect/>
          </a:stretch>
        </p:blipFill>
        <p:spPr>
          <a:xfrm>
            <a:off x="14867397" y="9667884"/>
            <a:ext cx="2391900" cy="38354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9"/>
          <p:cNvSpPr txBox="1"/>
          <p:nvPr>
            <p:ph type="title"/>
          </p:nvPr>
        </p:nvSpPr>
        <p:spPr>
          <a:xfrm>
            <a:off x="1042800" y="1678500"/>
            <a:ext cx="147918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200"/>
              <a:buFont typeface="Calibri"/>
              <a:buNone/>
              <a:defRPr b="1"/>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p:txBody>
      </p:sp>
      <p:sp>
        <p:nvSpPr>
          <p:cNvPr id="36" name="Google Shape;36;p9"/>
          <p:cNvSpPr txBox="1"/>
          <p:nvPr>
            <p:ph idx="1" type="body"/>
          </p:nvPr>
        </p:nvSpPr>
        <p:spPr>
          <a:xfrm>
            <a:off x="8630550" y="3379000"/>
            <a:ext cx="8063100" cy="42558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37" name="Google Shape;37;p9"/>
          <p:cNvSpPr txBox="1"/>
          <p:nvPr>
            <p:ph idx="2" type="body"/>
          </p:nvPr>
        </p:nvSpPr>
        <p:spPr>
          <a:xfrm>
            <a:off x="2092525" y="3379000"/>
            <a:ext cx="56802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38" name="Google Shape;38;p9"/>
          <p:cNvPicPr preferRelativeResize="0"/>
          <p:nvPr/>
        </p:nvPicPr>
        <p:blipFill>
          <a:blip r:embed="rId2">
            <a:alphaModFix/>
          </a:blip>
          <a:stretch>
            <a:fillRect/>
          </a:stretch>
        </p:blipFill>
        <p:spPr>
          <a:xfrm>
            <a:off x="1119434" y="8926259"/>
            <a:ext cx="2391900" cy="38354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 name="Shape 39"/>
        <p:cNvGrpSpPr/>
        <p:nvPr/>
      </p:nvGrpSpPr>
      <p:grpSpPr>
        <a:xfrm>
          <a:off x="0" y="0"/>
          <a:ext cx="0" cy="0"/>
          <a:chOff x="0" y="0"/>
          <a:chExt cx="0" cy="0"/>
        </a:xfrm>
      </p:grpSpPr>
      <p:sp>
        <p:nvSpPr>
          <p:cNvPr id="40" name="Google Shape;40;p10"/>
          <p:cNvSpPr txBox="1"/>
          <p:nvPr>
            <p:ph type="title"/>
          </p:nvPr>
        </p:nvSpPr>
        <p:spPr>
          <a:xfrm>
            <a:off x="1013418" y="2235975"/>
            <a:ext cx="13808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200"/>
              <a:buFont typeface="Calibri"/>
              <a:buNone/>
              <a:defRPr b="1"/>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p:txBody>
      </p:sp>
      <p:sp>
        <p:nvSpPr>
          <p:cNvPr id="41" name="Google Shape;41;p10"/>
          <p:cNvSpPr/>
          <p:nvPr>
            <p:ph idx="2" type="pic"/>
          </p:nvPr>
        </p:nvSpPr>
        <p:spPr>
          <a:xfrm>
            <a:off x="1089613" y="4263000"/>
            <a:ext cx="5486400" cy="4114800"/>
          </a:xfrm>
          <a:prstGeom prst="rect">
            <a:avLst/>
          </a:prstGeom>
          <a:noFill/>
          <a:ln>
            <a:noFill/>
          </a:ln>
        </p:spPr>
      </p:sp>
      <p:sp>
        <p:nvSpPr>
          <p:cNvPr id="42" name="Google Shape;42;p10"/>
          <p:cNvSpPr txBox="1"/>
          <p:nvPr>
            <p:ph idx="1" type="body"/>
          </p:nvPr>
        </p:nvSpPr>
        <p:spPr>
          <a:xfrm>
            <a:off x="10381063" y="42629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43" name="Google Shape;43;p10"/>
          <p:cNvPicPr preferRelativeResize="0"/>
          <p:nvPr/>
        </p:nvPicPr>
        <p:blipFill>
          <a:blip r:embed="rId2">
            <a:alphaModFix/>
          </a:blip>
          <a:stretch>
            <a:fillRect/>
          </a:stretch>
        </p:blipFill>
        <p:spPr>
          <a:xfrm>
            <a:off x="14867397" y="9667884"/>
            <a:ext cx="2391900" cy="38354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16075" y="1289700"/>
            <a:ext cx="13471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29565A"/>
              </a:buClr>
              <a:buSzPts val="7200"/>
              <a:buFont typeface="Lilita One"/>
              <a:buNone/>
              <a:defRPr b="1" i="0" sz="7200" u="none" cap="none" strike="noStrike">
                <a:solidFill>
                  <a:srgbClr val="29565A"/>
                </a:solidFill>
                <a:latin typeface="Lilita One"/>
                <a:ea typeface="Lilita One"/>
                <a:cs typeface="Lilita One"/>
                <a:sym typeface="Lilita One"/>
              </a:defRPr>
            </a:lvl1pPr>
            <a:lvl2pPr lvl="1">
              <a:spcBef>
                <a:spcPts val="0"/>
              </a:spcBef>
              <a:spcAft>
                <a:spcPts val="0"/>
              </a:spcAft>
              <a:buSzPts val="1400"/>
              <a:buNone/>
              <a:defRPr b="1" sz="1800"/>
            </a:lvl2pPr>
            <a:lvl3pPr lvl="2">
              <a:spcBef>
                <a:spcPts val="0"/>
              </a:spcBef>
              <a:spcAft>
                <a:spcPts val="0"/>
              </a:spcAft>
              <a:buSzPts val="1400"/>
              <a:buNone/>
              <a:defRPr b="1" sz="1800"/>
            </a:lvl3pPr>
            <a:lvl4pPr lvl="3">
              <a:spcBef>
                <a:spcPts val="0"/>
              </a:spcBef>
              <a:spcAft>
                <a:spcPts val="0"/>
              </a:spcAft>
              <a:buSzPts val="1400"/>
              <a:buNone/>
              <a:defRPr b="1" sz="1800"/>
            </a:lvl4pPr>
            <a:lvl5pPr lvl="4">
              <a:spcBef>
                <a:spcPts val="0"/>
              </a:spcBef>
              <a:spcAft>
                <a:spcPts val="0"/>
              </a:spcAft>
              <a:buSzPts val="1400"/>
              <a:buNone/>
              <a:defRPr b="1" sz="1800"/>
            </a:lvl5pPr>
            <a:lvl6pPr lvl="5">
              <a:spcBef>
                <a:spcPts val="0"/>
              </a:spcBef>
              <a:spcAft>
                <a:spcPts val="0"/>
              </a:spcAft>
              <a:buSzPts val="1400"/>
              <a:buNone/>
              <a:defRPr b="1" sz="1800"/>
            </a:lvl6pPr>
            <a:lvl7pPr lvl="6">
              <a:spcBef>
                <a:spcPts val="0"/>
              </a:spcBef>
              <a:spcAft>
                <a:spcPts val="0"/>
              </a:spcAft>
              <a:buSzPts val="1400"/>
              <a:buNone/>
              <a:defRPr b="1" sz="1800"/>
            </a:lvl7pPr>
            <a:lvl8pPr lvl="7">
              <a:spcBef>
                <a:spcPts val="0"/>
              </a:spcBef>
              <a:spcAft>
                <a:spcPts val="0"/>
              </a:spcAft>
              <a:buSzPts val="1400"/>
              <a:buNone/>
              <a:defRPr b="1" sz="1800"/>
            </a:lvl8pPr>
            <a:lvl9pPr lvl="8">
              <a:spcBef>
                <a:spcPts val="0"/>
              </a:spcBef>
              <a:spcAft>
                <a:spcPts val="0"/>
              </a:spcAft>
              <a:buSzPts val="1400"/>
              <a:buNone/>
              <a:defRPr b="1" sz="1800"/>
            </a:lvl9pPr>
          </a:lstStyle>
          <a:p/>
        </p:txBody>
      </p:sp>
      <p:sp>
        <p:nvSpPr>
          <p:cNvPr id="7" name="Google Shape;7;p1"/>
          <p:cNvSpPr txBox="1"/>
          <p:nvPr>
            <p:ph idx="1" type="body"/>
          </p:nvPr>
        </p:nvSpPr>
        <p:spPr>
          <a:xfrm>
            <a:off x="5029200" y="396212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1pPr>
            <a:lvl2pPr indent="-381000" lvl="1" marL="914400" marR="0" rtl="0" algn="l">
              <a:spcBef>
                <a:spcPts val="56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2pPr>
            <a:lvl3pPr indent="-381000" lvl="2" marL="1371600" marR="0" rtl="0" algn="l">
              <a:spcBef>
                <a:spcPts val="48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3pPr>
            <a:lvl4pPr indent="-381000" lvl="3" marL="1828800" marR="0" rtl="0" algn="l">
              <a:spcBef>
                <a:spcPts val="40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4pPr>
            <a:lvl5pPr indent="-381000" lvl="4" marL="2286000" marR="0" rtl="0" algn="l">
              <a:spcBef>
                <a:spcPts val="40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5pPr>
            <a:lvl6pPr indent="-381000" lvl="5" marL="2743200" marR="0" rtl="0" algn="l">
              <a:spcBef>
                <a:spcPts val="40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6pPr>
            <a:lvl7pPr indent="-381000" lvl="6" marL="3200400" marR="0" rtl="0" algn="l">
              <a:spcBef>
                <a:spcPts val="40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7pPr>
            <a:lvl8pPr indent="-381000" lvl="7" marL="3657600" marR="0" rtl="0" algn="l">
              <a:spcBef>
                <a:spcPts val="40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8pPr>
            <a:lvl9pPr indent="-381000" lvl="8" marL="4114800" marR="0" rtl="0" algn="l">
              <a:spcBef>
                <a:spcPts val="400"/>
              </a:spcBef>
              <a:spcAft>
                <a:spcPts val="0"/>
              </a:spcAft>
              <a:buClr>
                <a:schemeClr val="dk1"/>
              </a:buClr>
              <a:buSzPts val="2400"/>
              <a:buFont typeface="Lilita One"/>
              <a:buChar char="•"/>
              <a:defRPr i="0" sz="2400" u="none" cap="none" strike="noStrike">
                <a:solidFill>
                  <a:schemeClr val="dk1"/>
                </a:solidFill>
                <a:latin typeface="Lilita One"/>
                <a:ea typeface="Lilita One"/>
                <a:cs typeface="Lilita One"/>
                <a:sym typeface="Lilita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35.png"/><Relationship Id="rId6" Type="http://schemas.openxmlformats.org/officeDocument/2006/relationships/image" Target="../media/image17.png"/><Relationship Id="rId7"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32.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3.png"/><Relationship Id="rId5"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9.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8.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pic>
        <p:nvPicPr>
          <p:cNvPr id="48" name="Google Shape;48;p1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9" name="Google Shape;49;p11"/>
          <p:cNvSpPr txBox="1"/>
          <p:nvPr/>
        </p:nvSpPr>
        <p:spPr>
          <a:xfrm>
            <a:off x="11512108" y="2223609"/>
            <a:ext cx="6201000" cy="4931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7200" u="none" cap="none" strike="noStrike">
                <a:solidFill>
                  <a:srgbClr val="29565A"/>
                </a:solidFill>
                <a:latin typeface="Lilita One"/>
                <a:ea typeface="Lilita One"/>
                <a:cs typeface="Lilita One"/>
                <a:sym typeface="Lilita One"/>
              </a:rPr>
              <a:t>CANADA’S </a:t>
            </a:r>
            <a:endParaRPr b="1">
              <a:latin typeface="Lilita One"/>
              <a:ea typeface="Lilita One"/>
              <a:cs typeface="Lilita One"/>
              <a:sym typeface="Lilita One"/>
            </a:endParaRPr>
          </a:p>
          <a:p>
            <a:pPr indent="0" lvl="0" marL="0" marR="0" rtl="0" algn="l">
              <a:lnSpc>
                <a:spcPct val="115000"/>
              </a:lnSpc>
              <a:spcBef>
                <a:spcPts val="0"/>
              </a:spcBef>
              <a:spcAft>
                <a:spcPts val="0"/>
              </a:spcAft>
              <a:buNone/>
            </a:pPr>
            <a:r>
              <a:rPr b="1" i="0" lang="en-US" sz="7200" u="none" cap="none" strike="noStrike">
                <a:solidFill>
                  <a:srgbClr val="29565A"/>
                </a:solidFill>
                <a:latin typeface="Lilita One"/>
                <a:ea typeface="Lilita One"/>
                <a:cs typeface="Lilita One"/>
                <a:sym typeface="Lilita One"/>
              </a:rPr>
              <a:t>NATIONAL </a:t>
            </a:r>
            <a:endParaRPr b="1">
              <a:latin typeface="Lilita One"/>
              <a:ea typeface="Lilita One"/>
              <a:cs typeface="Lilita One"/>
              <a:sym typeface="Lilita One"/>
            </a:endParaRPr>
          </a:p>
          <a:p>
            <a:pPr indent="0" lvl="0" marL="0" marR="0" rtl="0" algn="l">
              <a:lnSpc>
                <a:spcPct val="115000"/>
              </a:lnSpc>
              <a:spcBef>
                <a:spcPts val="0"/>
              </a:spcBef>
              <a:spcAft>
                <a:spcPts val="0"/>
              </a:spcAft>
              <a:buNone/>
            </a:pPr>
            <a:r>
              <a:rPr b="1" i="0" lang="en-US" sz="7200" u="none" cap="none" strike="noStrike">
                <a:solidFill>
                  <a:srgbClr val="29565A"/>
                </a:solidFill>
                <a:latin typeface="Lilita One"/>
                <a:ea typeface="Lilita One"/>
                <a:cs typeface="Lilita One"/>
                <a:sym typeface="Lilita One"/>
              </a:rPr>
              <a:t>INDIGENOUS</a:t>
            </a:r>
            <a:endParaRPr b="1">
              <a:latin typeface="Lilita One"/>
              <a:ea typeface="Lilita One"/>
              <a:cs typeface="Lilita One"/>
              <a:sym typeface="Lilita One"/>
            </a:endParaRPr>
          </a:p>
          <a:p>
            <a:pPr indent="0" lvl="0" marL="0" marR="0" rtl="0" algn="l">
              <a:lnSpc>
                <a:spcPct val="115000"/>
              </a:lnSpc>
              <a:spcBef>
                <a:spcPts val="0"/>
              </a:spcBef>
              <a:spcAft>
                <a:spcPts val="0"/>
              </a:spcAft>
              <a:buNone/>
            </a:pPr>
            <a:r>
              <a:rPr b="1" i="0" lang="en-US" sz="7200" u="none" cap="none" strike="noStrike">
                <a:solidFill>
                  <a:srgbClr val="29565A"/>
                </a:solidFill>
                <a:latin typeface="Lilita One"/>
                <a:ea typeface="Lilita One"/>
                <a:cs typeface="Lilita One"/>
                <a:sym typeface="Lilita One"/>
              </a:rPr>
              <a:t>PEOPLES DAY</a:t>
            </a:r>
            <a:endParaRPr b="1">
              <a:latin typeface="Lilita One"/>
              <a:ea typeface="Lilita One"/>
              <a:cs typeface="Lilita One"/>
              <a:sym typeface="Lilita One"/>
            </a:endParaRPr>
          </a:p>
        </p:txBody>
      </p:sp>
      <p:sp>
        <p:nvSpPr>
          <p:cNvPr id="50" name="Google Shape;50;p11"/>
          <p:cNvSpPr txBox="1"/>
          <p:nvPr/>
        </p:nvSpPr>
        <p:spPr>
          <a:xfrm>
            <a:off x="11520654" y="7678900"/>
            <a:ext cx="51996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D32216"/>
                </a:solidFill>
              </a:rPr>
              <a:t>Illustrated</a:t>
            </a:r>
            <a:r>
              <a:rPr lang="en-US" sz="3000">
                <a:solidFill>
                  <a:srgbClr val="D32216"/>
                </a:solidFill>
              </a:rPr>
              <a:t> </a:t>
            </a:r>
            <a:r>
              <a:rPr i="0" lang="en-US" sz="3000" u="none" cap="none" strike="noStrike">
                <a:solidFill>
                  <a:srgbClr val="D32216"/>
                </a:solidFill>
              </a:rPr>
              <a:t>Presentation</a:t>
            </a:r>
            <a:endParaRPr>
              <a:solidFill>
                <a:srgbClr val="D32216"/>
              </a:solidFill>
            </a:endParaRPr>
          </a:p>
        </p:txBody>
      </p:sp>
      <p:pic>
        <p:nvPicPr>
          <p:cNvPr id="51" name="Google Shape;51;p11"/>
          <p:cNvPicPr preferRelativeResize="0"/>
          <p:nvPr/>
        </p:nvPicPr>
        <p:blipFill>
          <a:blip r:embed="rId4">
            <a:alphaModFix/>
          </a:blip>
          <a:stretch>
            <a:fillRect/>
          </a:stretch>
        </p:blipFill>
        <p:spPr>
          <a:xfrm>
            <a:off x="15552150" y="9339050"/>
            <a:ext cx="2106200" cy="337725"/>
          </a:xfrm>
          <a:prstGeom prst="rect">
            <a:avLst/>
          </a:prstGeom>
          <a:noFill/>
          <a:ln>
            <a:noFill/>
          </a:ln>
        </p:spPr>
      </p:pic>
      <p:pic>
        <p:nvPicPr>
          <p:cNvPr id="52" name="Google Shape;52;p11"/>
          <p:cNvPicPr preferRelativeResize="0"/>
          <p:nvPr/>
        </p:nvPicPr>
        <p:blipFill>
          <a:blip r:embed="rId5">
            <a:alphaModFix/>
          </a:blip>
          <a:stretch>
            <a:fillRect/>
          </a:stretch>
        </p:blipFill>
        <p:spPr>
          <a:xfrm>
            <a:off x="15851381" y="1388963"/>
            <a:ext cx="1043500" cy="5492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172" name="Shape 172"/>
        <p:cNvGrpSpPr/>
        <p:nvPr/>
      </p:nvGrpSpPr>
      <p:grpSpPr>
        <a:xfrm>
          <a:off x="0" y="0"/>
          <a:ext cx="0" cy="0"/>
          <a:chOff x="0" y="0"/>
          <a:chExt cx="0" cy="0"/>
        </a:xfrm>
      </p:grpSpPr>
      <p:pic>
        <p:nvPicPr>
          <p:cNvPr id="173" name="Google Shape;173;p20"/>
          <p:cNvPicPr preferRelativeResize="0"/>
          <p:nvPr/>
        </p:nvPicPr>
        <p:blipFill>
          <a:blip r:embed="rId3">
            <a:alphaModFix/>
          </a:blip>
          <a:stretch>
            <a:fillRect/>
          </a:stretch>
        </p:blipFill>
        <p:spPr>
          <a:xfrm>
            <a:off x="14173375" y="2825"/>
            <a:ext cx="4114624" cy="5608092"/>
          </a:xfrm>
          <a:prstGeom prst="rect">
            <a:avLst/>
          </a:prstGeom>
          <a:noFill/>
          <a:ln>
            <a:noFill/>
          </a:ln>
        </p:spPr>
      </p:pic>
      <p:sp>
        <p:nvSpPr>
          <p:cNvPr id="174" name="Google Shape;174;p20"/>
          <p:cNvSpPr txBox="1"/>
          <p:nvPr/>
        </p:nvSpPr>
        <p:spPr>
          <a:xfrm>
            <a:off x="1081206" y="895350"/>
            <a:ext cx="113319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MARKET RESEARCH</a:t>
            </a:r>
            <a:endParaRPr>
              <a:latin typeface="Lilita One"/>
              <a:ea typeface="Lilita One"/>
              <a:cs typeface="Lilita One"/>
              <a:sym typeface="Lilita One"/>
            </a:endParaRPr>
          </a:p>
        </p:txBody>
      </p:sp>
      <p:sp>
        <p:nvSpPr>
          <p:cNvPr id="175" name="Google Shape;175;p20"/>
          <p:cNvSpPr txBox="1"/>
          <p:nvPr/>
        </p:nvSpPr>
        <p:spPr>
          <a:xfrm>
            <a:off x="1119306" y="2339372"/>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pic>
        <p:nvPicPr>
          <p:cNvPr id="176" name="Google Shape;176;p20"/>
          <p:cNvPicPr preferRelativeResize="0"/>
          <p:nvPr/>
        </p:nvPicPr>
        <p:blipFill rotWithShape="1">
          <a:blip r:embed="rId4">
            <a:alphaModFix/>
          </a:blip>
          <a:srcRect b="0" l="0" r="0" t="0"/>
          <a:stretch/>
        </p:blipFill>
        <p:spPr>
          <a:xfrm>
            <a:off x="707894" y="3357781"/>
            <a:ext cx="3849673" cy="3849673"/>
          </a:xfrm>
          <a:prstGeom prst="rect">
            <a:avLst/>
          </a:prstGeom>
          <a:noFill/>
          <a:ln>
            <a:noFill/>
          </a:ln>
        </p:spPr>
      </p:pic>
      <p:sp>
        <p:nvSpPr>
          <p:cNvPr id="177" name="Google Shape;177;p20"/>
          <p:cNvSpPr txBox="1"/>
          <p:nvPr/>
        </p:nvSpPr>
        <p:spPr>
          <a:xfrm>
            <a:off x="1397283" y="7787640"/>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178" name="Google Shape;178;p20"/>
          <p:cNvSpPr txBox="1"/>
          <p:nvPr/>
        </p:nvSpPr>
        <p:spPr>
          <a:xfrm>
            <a:off x="13351913" y="7787640"/>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179" name="Google Shape;179;p20"/>
          <p:cNvSpPr txBox="1"/>
          <p:nvPr/>
        </p:nvSpPr>
        <p:spPr>
          <a:xfrm>
            <a:off x="7374561" y="7787640"/>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pic>
        <p:nvPicPr>
          <p:cNvPr id="180" name="Google Shape;180;p20"/>
          <p:cNvPicPr preferRelativeResize="0"/>
          <p:nvPr/>
        </p:nvPicPr>
        <p:blipFill rotWithShape="1">
          <a:blip r:embed="rId5">
            <a:alphaModFix/>
          </a:blip>
          <a:srcRect b="0" l="0" r="0" t="0"/>
          <a:stretch/>
        </p:blipFill>
        <p:spPr>
          <a:xfrm>
            <a:off x="6685246" y="3357781"/>
            <a:ext cx="3849673" cy="3849673"/>
          </a:xfrm>
          <a:prstGeom prst="rect">
            <a:avLst/>
          </a:prstGeom>
          <a:noFill/>
          <a:ln>
            <a:noFill/>
          </a:ln>
        </p:spPr>
      </p:pic>
      <p:pic>
        <p:nvPicPr>
          <p:cNvPr id="181" name="Google Shape;181;p20"/>
          <p:cNvPicPr preferRelativeResize="0"/>
          <p:nvPr/>
        </p:nvPicPr>
        <p:blipFill rotWithShape="1">
          <a:blip r:embed="rId6">
            <a:alphaModFix/>
          </a:blip>
          <a:srcRect b="0" l="0" r="0" t="0"/>
          <a:stretch/>
        </p:blipFill>
        <p:spPr>
          <a:xfrm>
            <a:off x="12662598" y="3357781"/>
            <a:ext cx="3849673" cy="3849673"/>
          </a:xfrm>
          <a:prstGeom prst="rect">
            <a:avLst/>
          </a:prstGeom>
          <a:noFill/>
          <a:ln>
            <a:noFill/>
          </a:ln>
        </p:spPr>
      </p:pic>
      <p:pic>
        <p:nvPicPr>
          <p:cNvPr id="182" name="Google Shape;182;p20"/>
          <p:cNvPicPr preferRelativeResize="0"/>
          <p:nvPr/>
        </p:nvPicPr>
        <p:blipFill>
          <a:blip r:embed="rId7">
            <a:alphaModFix/>
          </a:blip>
          <a:stretch>
            <a:fillRect/>
          </a:stretch>
        </p:blipFill>
        <p:spPr>
          <a:xfrm>
            <a:off x="15034747" y="9390109"/>
            <a:ext cx="2391900" cy="3835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186" name="Shape 186"/>
        <p:cNvGrpSpPr/>
        <p:nvPr/>
      </p:nvGrpSpPr>
      <p:grpSpPr>
        <a:xfrm>
          <a:off x="0" y="0"/>
          <a:ext cx="0" cy="0"/>
          <a:chOff x="0" y="0"/>
          <a:chExt cx="0" cy="0"/>
        </a:xfrm>
      </p:grpSpPr>
      <p:grpSp>
        <p:nvGrpSpPr>
          <p:cNvPr id="187" name="Google Shape;187;p21"/>
          <p:cNvGrpSpPr/>
          <p:nvPr/>
        </p:nvGrpSpPr>
        <p:grpSpPr>
          <a:xfrm rot="5400000">
            <a:off x="3372538" y="3356388"/>
            <a:ext cx="3161246" cy="7848929"/>
            <a:chOff x="0" y="-38100"/>
            <a:chExt cx="975658" cy="2422422"/>
          </a:xfrm>
        </p:grpSpPr>
        <p:sp>
          <p:nvSpPr>
            <p:cNvPr id="188" name="Google Shape;188;p21"/>
            <p:cNvSpPr/>
            <p:nvPr/>
          </p:nvSpPr>
          <p:spPr>
            <a:xfrm>
              <a:off x="0" y="0"/>
              <a:ext cx="975658" cy="2384322"/>
            </a:xfrm>
            <a:custGeom>
              <a:rect b="b" l="l" r="r" t="t"/>
              <a:pathLst>
                <a:path extrusionOk="0" h="2384322" w="975658">
                  <a:moveTo>
                    <a:pt x="124899" y="0"/>
                  </a:moveTo>
                  <a:lnTo>
                    <a:pt x="850759" y="0"/>
                  </a:lnTo>
                  <a:cubicBezTo>
                    <a:pt x="883884" y="0"/>
                    <a:pt x="915653" y="13159"/>
                    <a:pt x="939076" y="36582"/>
                  </a:cubicBezTo>
                  <a:cubicBezTo>
                    <a:pt x="962499" y="60005"/>
                    <a:pt x="975658" y="91774"/>
                    <a:pt x="975658" y="124899"/>
                  </a:cubicBezTo>
                  <a:lnTo>
                    <a:pt x="975658" y="2259422"/>
                  </a:lnTo>
                  <a:cubicBezTo>
                    <a:pt x="975658" y="2328402"/>
                    <a:pt x="919739" y="2384322"/>
                    <a:pt x="850759" y="2384322"/>
                  </a:cubicBezTo>
                  <a:lnTo>
                    <a:pt x="124899" y="2384322"/>
                  </a:lnTo>
                  <a:cubicBezTo>
                    <a:pt x="55919" y="2384322"/>
                    <a:pt x="0" y="2328402"/>
                    <a:pt x="0" y="2259422"/>
                  </a:cubicBezTo>
                  <a:lnTo>
                    <a:pt x="0" y="124899"/>
                  </a:lnTo>
                  <a:cubicBezTo>
                    <a:pt x="0" y="55919"/>
                    <a:pt x="55919" y="0"/>
                    <a:pt x="124899" y="0"/>
                  </a:cubicBezTo>
                  <a:close/>
                </a:path>
              </a:pathLst>
            </a:custGeom>
            <a:solidFill>
              <a:srgbClr val="000000">
                <a:alpha val="0"/>
              </a:srgbClr>
            </a:solidFill>
            <a:ln cap="rnd" cmpd="sng" w="57150">
              <a:solidFill>
                <a:srgbClr val="FB97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txBox="1"/>
            <p:nvPr/>
          </p:nvSpPr>
          <p:spPr>
            <a:xfrm>
              <a:off x="0" y="-38100"/>
              <a:ext cx="975658" cy="24224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21"/>
          <p:cNvGrpSpPr/>
          <p:nvPr/>
        </p:nvGrpSpPr>
        <p:grpSpPr>
          <a:xfrm rot="5400000">
            <a:off x="11877662" y="-918317"/>
            <a:ext cx="3161246" cy="7848929"/>
            <a:chOff x="0" y="-38100"/>
            <a:chExt cx="975658" cy="2422422"/>
          </a:xfrm>
        </p:grpSpPr>
        <p:sp>
          <p:nvSpPr>
            <p:cNvPr id="191" name="Google Shape;191;p21"/>
            <p:cNvSpPr/>
            <p:nvPr/>
          </p:nvSpPr>
          <p:spPr>
            <a:xfrm>
              <a:off x="0" y="0"/>
              <a:ext cx="975658" cy="2384322"/>
            </a:xfrm>
            <a:custGeom>
              <a:rect b="b" l="l" r="r" t="t"/>
              <a:pathLst>
                <a:path extrusionOk="0" h="2384322" w="975658">
                  <a:moveTo>
                    <a:pt x="124899" y="0"/>
                  </a:moveTo>
                  <a:lnTo>
                    <a:pt x="850759" y="0"/>
                  </a:lnTo>
                  <a:cubicBezTo>
                    <a:pt x="883884" y="0"/>
                    <a:pt x="915653" y="13159"/>
                    <a:pt x="939076" y="36582"/>
                  </a:cubicBezTo>
                  <a:cubicBezTo>
                    <a:pt x="962499" y="60005"/>
                    <a:pt x="975658" y="91774"/>
                    <a:pt x="975658" y="124899"/>
                  </a:cubicBezTo>
                  <a:lnTo>
                    <a:pt x="975658" y="2259422"/>
                  </a:lnTo>
                  <a:cubicBezTo>
                    <a:pt x="975658" y="2328402"/>
                    <a:pt x="919739" y="2384322"/>
                    <a:pt x="850759" y="2384322"/>
                  </a:cubicBezTo>
                  <a:lnTo>
                    <a:pt x="124899" y="2384322"/>
                  </a:lnTo>
                  <a:cubicBezTo>
                    <a:pt x="55919" y="2384322"/>
                    <a:pt x="0" y="2328402"/>
                    <a:pt x="0" y="2259422"/>
                  </a:cubicBezTo>
                  <a:lnTo>
                    <a:pt x="0" y="124899"/>
                  </a:lnTo>
                  <a:cubicBezTo>
                    <a:pt x="0" y="55919"/>
                    <a:pt x="55919" y="0"/>
                    <a:pt x="124899" y="0"/>
                  </a:cubicBezTo>
                  <a:close/>
                </a:path>
              </a:pathLst>
            </a:custGeom>
            <a:solidFill>
              <a:srgbClr val="000000">
                <a:alpha val="0"/>
              </a:srgbClr>
            </a:solidFill>
            <a:ln cap="rnd" cmpd="sng" w="57150">
              <a:solidFill>
                <a:srgbClr val="295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txBox="1"/>
            <p:nvPr/>
          </p:nvSpPr>
          <p:spPr>
            <a:xfrm>
              <a:off x="0" y="-38100"/>
              <a:ext cx="975658" cy="24224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21"/>
          <p:cNvGrpSpPr/>
          <p:nvPr/>
        </p:nvGrpSpPr>
        <p:grpSpPr>
          <a:xfrm rot="5400000">
            <a:off x="11877662" y="3356388"/>
            <a:ext cx="3161246" cy="7848929"/>
            <a:chOff x="0" y="-38100"/>
            <a:chExt cx="975658" cy="2422422"/>
          </a:xfrm>
        </p:grpSpPr>
        <p:sp>
          <p:nvSpPr>
            <p:cNvPr id="194" name="Google Shape;194;p21"/>
            <p:cNvSpPr/>
            <p:nvPr/>
          </p:nvSpPr>
          <p:spPr>
            <a:xfrm>
              <a:off x="0" y="0"/>
              <a:ext cx="975658" cy="2384322"/>
            </a:xfrm>
            <a:custGeom>
              <a:rect b="b" l="l" r="r" t="t"/>
              <a:pathLst>
                <a:path extrusionOk="0" h="2384322" w="975658">
                  <a:moveTo>
                    <a:pt x="124899" y="0"/>
                  </a:moveTo>
                  <a:lnTo>
                    <a:pt x="850759" y="0"/>
                  </a:lnTo>
                  <a:cubicBezTo>
                    <a:pt x="883884" y="0"/>
                    <a:pt x="915653" y="13159"/>
                    <a:pt x="939076" y="36582"/>
                  </a:cubicBezTo>
                  <a:cubicBezTo>
                    <a:pt x="962499" y="60005"/>
                    <a:pt x="975658" y="91774"/>
                    <a:pt x="975658" y="124899"/>
                  </a:cubicBezTo>
                  <a:lnTo>
                    <a:pt x="975658" y="2259422"/>
                  </a:lnTo>
                  <a:cubicBezTo>
                    <a:pt x="975658" y="2328402"/>
                    <a:pt x="919739" y="2384322"/>
                    <a:pt x="850759" y="2384322"/>
                  </a:cubicBezTo>
                  <a:lnTo>
                    <a:pt x="124899" y="2384322"/>
                  </a:lnTo>
                  <a:cubicBezTo>
                    <a:pt x="55919" y="2384322"/>
                    <a:pt x="0" y="2328402"/>
                    <a:pt x="0" y="2259422"/>
                  </a:cubicBezTo>
                  <a:lnTo>
                    <a:pt x="0" y="124899"/>
                  </a:lnTo>
                  <a:cubicBezTo>
                    <a:pt x="0" y="55919"/>
                    <a:pt x="55919" y="0"/>
                    <a:pt x="124899" y="0"/>
                  </a:cubicBezTo>
                  <a:close/>
                </a:path>
              </a:pathLst>
            </a:custGeom>
            <a:solidFill>
              <a:srgbClr val="000000">
                <a:alpha val="0"/>
              </a:srgbClr>
            </a:solidFill>
            <a:ln cap="rnd" cmpd="sng" w="57150">
              <a:solidFill>
                <a:srgbClr val="D121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txBox="1"/>
            <p:nvPr/>
          </p:nvSpPr>
          <p:spPr>
            <a:xfrm>
              <a:off x="0" y="-38100"/>
              <a:ext cx="975658" cy="24224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6" name="Google Shape;196;p21"/>
          <p:cNvPicPr preferRelativeResize="0"/>
          <p:nvPr/>
        </p:nvPicPr>
        <p:blipFill>
          <a:blip r:embed="rId3">
            <a:alphaModFix/>
          </a:blip>
          <a:stretch>
            <a:fillRect/>
          </a:stretch>
        </p:blipFill>
        <p:spPr>
          <a:xfrm>
            <a:off x="9420027" y="5772002"/>
            <a:ext cx="3017725" cy="3017725"/>
          </a:xfrm>
          <a:prstGeom prst="rect">
            <a:avLst/>
          </a:prstGeom>
          <a:noFill/>
          <a:ln>
            <a:noFill/>
          </a:ln>
        </p:spPr>
      </p:pic>
      <p:pic>
        <p:nvPicPr>
          <p:cNvPr id="197" name="Google Shape;197;p21"/>
          <p:cNvPicPr preferRelativeResize="0"/>
          <p:nvPr/>
        </p:nvPicPr>
        <p:blipFill>
          <a:blip r:embed="rId4">
            <a:alphaModFix/>
          </a:blip>
          <a:stretch>
            <a:fillRect/>
          </a:stretch>
        </p:blipFill>
        <p:spPr>
          <a:xfrm>
            <a:off x="923738" y="5700250"/>
            <a:ext cx="3161225" cy="3161225"/>
          </a:xfrm>
          <a:prstGeom prst="rect">
            <a:avLst/>
          </a:prstGeom>
          <a:noFill/>
          <a:ln>
            <a:noFill/>
          </a:ln>
        </p:spPr>
      </p:pic>
      <p:pic>
        <p:nvPicPr>
          <p:cNvPr id="198" name="Google Shape;198;p21"/>
          <p:cNvPicPr preferRelativeResize="0"/>
          <p:nvPr/>
        </p:nvPicPr>
        <p:blipFill>
          <a:blip r:embed="rId5">
            <a:alphaModFix/>
          </a:blip>
          <a:stretch>
            <a:fillRect/>
          </a:stretch>
        </p:blipFill>
        <p:spPr>
          <a:xfrm>
            <a:off x="9420026" y="1333788"/>
            <a:ext cx="3017725" cy="3017725"/>
          </a:xfrm>
          <a:prstGeom prst="rect">
            <a:avLst/>
          </a:prstGeom>
          <a:noFill/>
          <a:ln>
            <a:noFill/>
          </a:ln>
        </p:spPr>
      </p:pic>
      <p:grpSp>
        <p:nvGrpSpPr>
          <p:cNvPr id="199" name="Google Shape;199;p21"/>
          <p:cNvGrpSpPr/>
          <p:nvPr/>
        </p:nvGrpSpPr>
        <p:grpSpPr>
          <a:xfrm rot="5400000">
            <a:off x="3372538" y="-918317"/>
            <a:ext cx="3161246" cy="7848929"/>
            <a:chOff x="0" y="-38100"/>
            <a:chExt cx="975658" cy="2422422"/>
          </a:xfrm>
        </p:grpSpPr>
        <p:sp>
          <p:nvSpPr>
            <p:cNvPr id="200" name="Google Shape;200;p21"/>
            <p:cNvSpPr/>
            <p:nvPr/>
          </p:nvSpPr>
          <p:spPr>
            <a:xfrm>
              <a:off x="0" y="0"/>
              <a:ext cx="975658" cy="2384322"/>
            </a:xfrm>
            <a:custGeom>
              <a:rect b="b" l="l" r="r" t="t"/>
              <a:pathLst>
                <a:path extrusionOk="0" h="2384322" w="975658">
                  <a:moveTo>
                    <a:pt x="124899" y="0"/>
                  </a:moveTo>
                  <a:lnTo>
                    <a:pt x="850759" y="0"/>
                  </a:lnTo>
                  <a:cubicBezTo>
                    <a:pt x="883884" y="0"/>
                    <a:pt x="915653" y="13159"/>
                    <a:pt x="939076" y="36582"/>
                  </a:cubicBezTo>
                  <a:cubicBezTo>
                    <a:pt x="962499" y="60005"/>
                    <a:pt x="975658" y="91774"/>
                    <a:pt x="975658" y="124899"/>
                  </a:cubicBezTo>
                  <a:lnTo>
                    <a:pt x="975658" y="2259422"/>
                  </a:lnTo>
                  <a:cubicBezTo>
                    <a:pt x="975658" y="2328402"/>
                    <a:pt x="919739" y="2384322"/>
                    <a:pt x="850759" y="2384322"/>
                  </a:cubicBezTo>
                  <a:lnTo>
                    <a:pt x="124899" y="2384322"/>
                  </a:lnTo>
                  <a:cubicBezTo>
                    <a:pt x="55919" y="2384322"/>
                    <a:pt x="0" y="2328402"/>
                    <a:pt x="0" y="2259422"/>
                  </a:cubicBezTo>
                  <a:lnTo>
                    <a:pt x="0" y="124899"/>
                  </a:lnTo>
                  <a:cubicBezTo>
                    <a:pt x="0" y="55919"/>
                    <a:pt x="55919" y="0"/>
                    <a:pt x="124899" y="0"/>
                  </a:cubicBezTo>
                  <a:close/>
                </a:path>
              </a:pathLst>
            </a:custGeom>
            <a:solidFill>
              <a:srgbClr val="000000">
                <a:alpha val="0"/>
              </a:srgbClr>
            </a:solidFill>
            <a:ln cap="rnd" cmpd="sng" w="57150">
              <a:solidFill>
                <a:srgbClr val="009D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txBox="1"/>
            <p:nvPr/>
          </p:nvSpPr>
          <p:spPr>
            <a:xfrm>
              <a:off x="0" y="-38100"/>
              <a:ext cx="975658" cy="24224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2" name="Google Shape;202;p21"/>
          <p:cNvPicPr preferRelativeResize="0"/>
          <p:nvPr/>
        </p:nvPicPr>
        <p:blipFill>
          <a:blip r:embed="rId6">
            <a:alphaModFix/>
          </a:blip>
          <a:stretch>
            <a:fillRect/>
          </a:stretch>
        </p:blipFill>
        <p:spPr>
          <a:xfrm>
            <a:off x="1089674" y="1591463"/>
            <a:ext cx="2829350" cy="2829350"/>
          </a:xfrm>
          <a:prstGeom prst="rect">
            <a:avLst/>
          </a:prstGeom>
          <a:noFill/>
          <a:ln>
            <a:noFill/>
          </a:ln>
        </p:spPr>
      </p:pic>
      <p:sp>
        <p:nvSpPr>
          <p:cNvPr id="203" name="Google Shape;203;p21"/>
          <p:cNvSpPr txBox="1"/>
          <p:nvPr/>
        </p:nvSpPr>
        <p:spPr>
          <a:xfrm>
            <a:off x="2187401" y="2182044"/>
            <a:ext cx="786300" cy="13212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i="0" lang="en-US" sz="8583" u="none" cap="none" strike="noStrike">
                <a:solidFill>
                  <a:srgbClr val="F8F0D2"/>
                </a:solidFill>
                <a:latin typeface="Lilita One"/>
                <a:ea typeface="Lilita One"/>
                <a:cs typeface="Lilita One"/>
                <a:sym typeface="Lilita One"/>
              </a:rPr>
              <a:t>S</a:t>
            </a:r>
            <a:endParaRPr>
              <a:latin typeface="Lilita One"/>
              <a:ea typeface="Lilita One"/>
              <a:cs typeface="Lilita One"/>
              <a:sym typeface="Lilita One"/>
            </a:endParaRPr>
          </a:p>
        </p:txBody>
      </p:sp>
      <p:sp>
        <p:nvSpPr>
          <p:cNvPr id="204" name="Google Shape;204;p21"/>
          <p:cNvSpPr txBox="1"/>
          <p:nvPr/>
        </p:nvSpPr>
        <p:spPr>
          <a:xfrm>
            <a:off x="2161582" y="6456749"/>
            <a:ext cx="786300" cy="13212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i="0" lang="en-US" sz="8583" u="none" cap="none" strike="noStrike">
                <a:solidFill>
                  <a:srgbClr val="F8F0D2"/>
                </a:solidFill>
                <a:latin typeface="Lilita One"/>
                <a:ea typeface="Lilita One"/>
                <a:cs typeface="Lilita One"/>
                <a:sym typeface="Lilita One"/>
              </a:rPr>
              <a:t>0</a:t>
            </a:r>
            <a:endParaRPr>
              <a:latin typeface="Lilita One"/>
              <a:ea typeface="Lilita One"/>
              <a:cs typeface="Lilita One"/>
              <a:sym typeface="Lilita One"/>
            </a:endParaRPr>
          </a:p>
        </p:txBody>
      </p:sp>
      <p:sp>
        <p:nvSpPr>
          <p:cNvPr id="205" name="Google Shape;205;p21"/>
          <p:cNvSpPr txBox="1"/>
          <p:nvPr/>
        </p:nvSpPr>
        <p:spPr>
          <a:xfrm>
            <a:off x="10482307" y="2182044"/>
            <a:ext cx="1217700" cy="13212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i="0" lang="en-US" sz="8583" u="none" cap="none" strike="noStrike">
                <a:solidFill>
                  <a:srgbClr val="F8F0D2"/>
                </a:solidFill>
                <a:latin typeface="Lilita One"/>
                <a:ea typeface="Lilita One"/>
                <a:cs typeface="Lilita One"/>
                <a:sym typeface="Lilita One"/>
              </a:rPr>
              <a:t>W</a:t>
            </a:r>
            <a:endParaRPr>
              <a:latin typeface="Lilita One"/>
              <a:ea typeface="Lilita One"/>
              <a:cs typeface="Lilita One"/>
              <a:sym typeface="Lilita One"/>
            </a:endParaRPr>
          </a:p>
        </p:txBody>
      </p:sp>
      <p:sp>
        <p:nvSpPr>
          <p:cNvPr id="206" name="Google Shape;206;p21"/>
          <p:cNvSpPr txBox="1"/>
          <p:nvPr/>
        </p:nvSpPr>
        <p:spPr>
          <a:xfrm>
            <a:off x="10645829" y="6456749"/>
            <a:ext cx="1217700" cy="13212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i="0" lang="en-US" sz="8583" u="none" cap="none" strike="noStrike">
                <a:solidFill>
                  <a:srgbClr val="F8F0D2"/>
                </a:solidFill>
                <a:latin typeface="Lilita One"/>
                <a:ea typeface="Lilita One"/>
                <a:cs typeface="Lilita One"/>
                <a:sym typeface="Lilita One"/>
              </a:rPr>
              <a:t>T</a:t>
            </a:r>
            <a:endParaRPr>
              <a:latin typeface="Lilita One"/>
              <a:ea typeface="Lilita One"/>
              <a:cs typeface="Lilita One"/>
              <a:sym typeface="Lilita One"/>
            </a:endParaRPr>
          </a:p>
        </p:txBody>
      </p:sp>
      <p:sp>
        <p:nvSpPr>
          <p:cNvPr id="207" name="Google Shape;207;p21"/>
          <p:cNvSpPr txBox="1"/>
          <p:nvPr/>
        </p:nvSpPr>
        <p:spPr>
          <a:xfrm>
            <a:off x="3829310" y="2828292"/>
            <a:ext cx="421797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What sets you apart? What are your good qualities?</a:t>
            </a:r>
            <a:endParaRPr/>
          </a:p>
        </p:txBody>
      </p:sp>
      <p:sp>
        <p:nvSpPr>
          <p:cNvPr id="208" name="Google Shape;208;p21"/>
          <p:cNvSpPr txBox="1"/>
          <p:nvPr/>
        </p:nvSpPr>
        <p:spPr>
          <a:xfrm>
            <a:off x="12399653" y="2828292"/>
            <a:ext cx="3870752" cy="1257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resources adequate? What do others do better than you?</a:t>
            </a:r>
            <a:endParaRPr/>
          </a:p>
        </p:txBody>
      </p:sp>
      <p:sp>
        <p:nvSpPr>
          <p:cNvPr id="209" name="Google Shape;209;p21"/>
          <p:cNvSpPr txBox="1"/>
          <p:nvPr/>
        </p:nvSpPr>
        <p:spPr>
          <a:xfrm>
            <a:off x="3829310" y="7211138"/>
            <a:ext cx="398011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Are demands shifting? How can it be improved?</a:t>
            </a:r>
            <a:endParaRPr/>
          </a:p>
        </p:txBody>
      </p:sp>
      <p:sp>
        <p:nvSpPr>
          <p:cNvPr id="210" name="Google Shape;210;p21"/>
          <p:cNvSpPr txBox="1"/>
          <p:nvPr/>
        </p:nvSpPr>
        <p:spPr>
          <a:xfrm>
            <a:off x="12399653" y="7211138"/>
            <a:ext cx="398011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What are factors outside of your control?</a:t>
            </a:r>
            <a:endParaRPr/>
          </a:p>
        </p:txBody>
      </p:sp>
      <p:sp>
        <p:nvSpPr>
          <p:cNvPr id="211" name="Google Shape;211;p21"/>
          <p:cNvSpPr txBox="1"/>
          <p:nvPr/>
        </p:nvSpPr>
        <p:spPr>
          <a:xfrm>
            <a:off x="3829310" y="2070535"/>
            <a:ext cx="3870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009D96"/>
                </a:solidFill>
                <a:latin typeface="Lilita One"/>
                <a:ea typeface="Lilita One"/>
                <a:cs typeface="Lilita One"/>
                <a:sym typeface="Lilita One"/>
              </a:rPr>
              <a:t>STRENGTHS</a:t>
            </a:r>
            <a:endParaRPr>
              <a:latin typeface="Lilita One"/>
              <a:ea typeface="Lilita One"/>
              <a:cs typeface="Lilita One"/>
              <a:sym typeface="Lilita One"/>
            </a:endParaRPr>
          </a:p>
        </p:txBody>
      </p:sp>
      <p:sp>
        <p:nvSpPr>
          <p:cNvPr id="212" name="Google Shape;212;p21"/>
          <p:cNvSpPr txBox="1"/>
          <p:nvPr/>
        </p:nvSpPr>
        <p:spPr>
          <a:xfrm>
            <a:off x="12399653" y="2070535"/>
            <a:ext cx="3870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WEAKNESSES</a:t>
            </a:r>
            <a:endParaRPr>
              <a:latin typeface="Lilita One"/>
              <a:ea typeface="Lilita One"/>
              <a:cs typeface="Lilita One"/>
              <a:sym typeface="Lilita One"/>
            </a:endParaRPr>
          </a:p>
        </p:txBody>
      </p:sp>
      <p:sp>
        <p:nvSpPr>
          <p:cNvPr id="213" name="Google Shape;213;p21"/>
          <p:cNvSpPr txBox="1"/>
          <p:nvPr/>
        </p:nvSpPr>
        <p:spPr>
          <a:xfrm>
            <a:off x="3829310" y="6453382"/>
            <a:ext cx="3870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FB974F"/>
                </a:solidFill>
                <a:latin typeface="Lilita One"/>
                <a:ea typeface="Lilita One"/>
                <a:cs typeface="Lilita One"/>
                <a:sym typeface="Lilita One"/>
              </a:rPr>
              <a:t>OPPORTUNITIES</a:t>
            </a:r>
            <a:endParaRPr>
              <a:latin typeface="Lilita One"/>
              <a:ea typeface="Lilita One"/>
              <a:cs typeface="Lilita One"/>
              <a:sym typeface="Lilita One"/>
            </a:endParaRPr>
          </a:p>
        </p:txBody>
      </p:sp>
      <p:sp>
        <p:nvSpPr>
          <p:cNvPr id="214" name="Google Shape;214;p21"/>
          <p:cNvSpPr txBox="1"/>
          <p:nvPr/>
        </p:nvSpPr>
        <p:spPr>
          <a:xfrm>
            <a:off x="12399653" y="6453382"/>
            <a:ext cx="3870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D32216"/>
                </a:solidFill>
                <a:latin typeface="Lilita One"/>
                <a:ea typeface="Lilita One"/>
                <a:cs typeface="Lilita One"/>
                <a:sym typeface="Lilita One"/>
              </a:rPr>
              <a:t>THREATS</a:t>
            </a:r>
            <a:endParaRPr>
              <a:latin typeface="Lilita One"/>
              <a:ea typeface="Lilita One"/>
              <a:cs typeface="Lilita One"/>
              <a:sym typeface="Lilita One"/>
            </a:endParaRPr>
          </a:p>
        </p:txBody>
      </p:sp>
      <p:pic>
        <p:nvPicPr>
          <p:cNvPr id="215" name="Google Shape;215;p21"/>
          <p:cNvPicPr preferRelativeResize="0"/>
          <p:nvPr/>
        </p:nvPicPr>
        <p:blipFill>
          <a:blip r:embed="rId7">
            <a:alphaModFix/>
          </a:blip>
          <a:stretch>
            <a:fillRect/>
          </a:stretch>
        </p:blipFill>
        <p:spPr>
          <a:xfrm>
            <a:off x="15034747" y="9390109"/>
            <a:ext cx="2391900" cy="3835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219" name="Shape 219"/>
        <p:cNvGrpSpPr/>
        <p:nvPr/>
      </p:nvGrpSpPr>
      <p:grpSpPr>
        <a:xfrm>
          <a:off x="0" y="0"/>
          <a:ext cx="0" cy="0"/>
          <a:chOff x="0" y="0"/>
          <a:chExt cx="0" cy="0"/>
        </a:xfrm>
      </p:grpSpPr>
      <p:pic>
        <p:nvPicPr>
          <p:cNvPr id="220" name="Google Shape;220;p22"/>
          <p:cNvPicPr preferRelativeResize="0"/>
          <p:nvPr/>
        </p:nvPicPr>
        <p:blipFill>
          <a:blip r:embed="rId3">
            <a:alphaModFix/>
          </a:blip>
          <a:stretch>
            <a:fillRect/>
          </a:stretch>
        </p:blipFill>
        <p:spPr>
          <a:xfrm>
            <a:off x="15443526" y="6790337"/>
            <a:ext cx="2905775" cy="3573450"/>
          </a:xfrm>
          <a:prstGeom prst="rect">
            <a:avLst/>
          </a:prstGeom>
          <a:noFill/>
          <a:ln>
            <a:noFill/>
          </a:ln>
        </p:spPr>
      </p:pic>
      <p:pic>
        <p:nvPicPr>
          <p:cNvPr id="221" name="Google Shape;221;p22"/>
          <p:cNvPicPr preferRelativeResize="0"/>
          <p:nvPr/>
        </p:nvPicPr>
        <p:blipFill>
          <a:blip r:embed="rId4">
            <a:alphaModFix/>
          </a:blip>
          <a:stretch>
            <a:fillRect/>
          </a:stretch>
        </p:blipFill>
        <p:spPr>
          <a:xfrm>
            <a:off x="1028698" y="2453950"/>
            <a:ext cx="3358575" cy="4827915"/>
          </a:xfrm>
          <a:prstGeom prst="rect">
            <a:avLst/>
          </a:prstGeom>
          <a:noFill/>
          <a:ln>
            <a:noFill/>
          </a:ln>
        </p:spPr>
      </p:pic>
      <p:pic>
        <p:nvPicPr>
          <p:cNvPr id="222" name="Google Shape;222;p22"/>
          <p:cNvPicPr preferRelativeResize="0"/>
          <p:nvPr/>
        </p:nvPicPr>
        <p:blipFill>
          <a:blip r:embed="rId5">
            <a:alphaModFix/>
          </a:blip>
          <a:stretch>
            <a:fillRect/>
          </a:stretch>
        </p:blipFill>
        <p:spPr>
          <a:xfrm>
            <a:off x="6849513" y="2382313"/>
            <a:ext cx="3472275" cy="5000326"/>
          </a:xfrm>
          <a:prstGeom prst="rect">
            <a:avLst/>
          </a:prstGeom>
          <a:noFill/>
          <a:ln>
            <a:noFill/>
          </a:ln>
        </p:spPr>
      </p:pic>
      <p:pic>
        <p:nvPicPr>
          <p:cNvPr id="223" name="Google Shape;223;p22"/>
          <p:cNvPicPr preferRelativeResize="0"/>
          <p:nvPr/>
        </p:nvPicPr>
        <p:blipFill>
          <a:blip r:embed="rId6">
            <a:alphaModFix/>
          </a:blip>
          <a:stretch>
            <a:fillRect/>
          </a:stretch>
        </p:blipFill>
        <p:spPr>
          <a:xfrm>
            <a:off x="12784018" y="2453950"/>
            <a:ext cx="3358575" cy="4827937"/>
          </a:xfrm>
          <a:prstGeom prst="rect">
            <a:avLst/>
          </a:prstGeom>
          <a:noFill/>
          <a:ln>
            <a:noFill/>
          </a:ln>
        </p:spPr>
      </p:pic>
      <p:sp>
        <p:nvSpPr>
          <p:cNvPr id="224" name="Google Shape;224;p22"/>
          <p:cNvSpPr txBox="1"/>
          <p:nvPr/>
        </p:nvSpPr>
        <p:spPr>
          <a:xfrm>
            <a:off x="6958871" y="7576098"/>
            <a:ext cx="33060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CLIENT NAME</a:t>
            </a:r>
            <a:endParaRPr>
              <a:latin typeface="Lilita One"/>
              <a:ea typeface="Lilita One"/>
              <a:cs typeface="Lilita One"/>
              <a:sym typeface="Lilita One"/>
            </a:endParaRPr>
          </a:p>
        </p:txBody>
      </p:sp>
      <p:sp>
        <p:nvSpPr>
          <p:cNvPr id="225" name="Google Shape;225;p22"/>
          <p:cNvSpPr txBox="1"/>
          <p:nvPr/>
        </p:nvSpPr>
        <p:spPr>
          <a:xfrm>
            <a:off x="6958871" y="834762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26" name="Google Shape;226;p22"/>
          <p:cNvSpPr txBox="1"/>
          <p:nvPr/>
        </p:nvSpPr>
        <p:spPr>
          <a:xfrm>
            <a:off x="1081206" y="7576098"/>
            <a:ext cx="33060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CLIENT NAME</a:t>
            </a:r>
            <a:endParaRPr>
              <a:latin typeface="Lilita One"/>
              <a:ea typeface="Lilita One"/>
              <a:cs typeface="Lilita One"/>
              <a:sym typeface="Lilita One"/>
            </a:endParaRPr>
          </a:p>
        </p:txBody>
      </p:sp>
      <p:sp>
        <p:nvSpPr>
          <p:cNvPr id="227" name="Google Shape;227;p22"/>
          <p:cNvSpPr txBox="1"/>
          <p:nvPr/>
        </p:nvSpPr>
        <p:spPr>
          <a:xfrm>
            <a:off x="1081206" y="834762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28" name="Google Shape;228;p22"/>
          <p:cNvSpPr txBox="1"/>
          <p:nvPr/>
        </p:nvSpPr>
        <p:spPr>
          <a:xfrm>
            <a:off x="12836535" y="7576098"/>
            <a:ext cx="33060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CLIENT NAME</a:t>
            </a:r>
            <a:endParaRPr>
              <a:latin typeface="Lilita One"/>
              <a:ea typeface="Lilita One"/>
              <a:cs typeface="Lilita One"/>
              <a:sym typeface="Lilita One"/>
            </a:endParaRPr>
          </a:p>
        </p:txBody>
      </p:sp>
      <p:sp>
        <p:nvSpPr>
          <p:cNvPr id="229" name="Google Shape;229;p22"/>
          <p:cNvSpPr txBox="1"/>
          <p:nvPr/>
        </p:nvSpPr>
        <p:spPr>
          <a:xfrm>
            <a:off x="12836535" y="834762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30" name="Google Shape;230;p22"/>
          <p:cNvSpPr txBox="1"/>
          <p:nvPr/>
        </p:nvSpPr>
        <p:spPr>
          <a:xfrm>
            <a:off x="1081206" y="895350"/>
            <a:ext cx="113319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TESTIMONIALS</a:t>
            </a:r>
            <a:endParaRPr>
              <a:latin typeface="Lilita One"/>
              <a:ea typeface="Lilita One"/>
              <a:cs typeface="Lilita One"/>
              <a:sym typeface="Lilita One"/>
            </a:endParaRPr>
          </a:p>
        </p:txBody>
      </p:sp>
      <p:pic>
        <p:nvPicPr>
          <p:cNvPr id="231" name="Google Shape;231;p22"/>
          <p:cNvPicPr preferRelativeResize="0"/>
          <p:nvPr/>
        </p:nvPicPr>
        <p:blipFill>
          <a:blip r:embed="rId7">
            <a:alphaModFix/>
          </a:blip>
          <a:stretch>
            <a:fillRect/>
          </a:stretch>
        </p:blipFill>
        <p:spPr>
          <a:xfrm>
            <a:off x="14931772" y="895359"/>
            <a:ext cx="2391900" cy="3835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235" name="Shape 235"/>
        <p:cNvGrpSpPr/>
        <p:nvPr/>
      </p:nvGrpSpPr>
      <p:grpSpPr>
        <a:xfrm>
          <a:off x="0" y="0"/>
          <a:ext cx="0" cy="0"/>
          <a:chOff x="0" y="0"/>
          <a:chExt cx="0" cy="0"/>
        </a:xfrm>
      </p:grpSpPr>
      <p:pic>
        <p:nvPicPr>
          <p:cNvPr id="236" name="Google Shape;236;p23"/>
          <p:cNvPicPr preferRelativeResize="0"/>
          <p:nvPr/>
        </p:nvPicPr>
        <p:blipFill>
          <a:blip r:embed="rId3">
            <a:alphaModFix/>
          </a:blip>
          <a:stretch>
            <a:fillRect/>
          </a:stretch>
        </p:blipFill>
        <p:spPr>
          <a:xfrm>
            <a:off x="6896897" y="-2"/>
            <a:ext cx="11391102" cy="10287959"/>
          </a:xfrm>
          <a:prstGeom prst="rect">
            <a:avLst/>
          </a:prstGeom>
          <a:noFill/>
          <a:ln>
            <a:noFill/>
          </a:ln>
        </p:spPr>
      </p:pic>
      <p:sp>
        <p:nvSpPr>
          <p:cNvPr id="237" name="Google Shape;237;p23"/>
          <p:cNvSpPr txBox="1"/>
          <p:nvPr/>
        </p:nvSpPr>
        <p:spPr>
          <a:xfrm>
            <a:off x="1726859" y="895350"/>
            <a:ext cx="54078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ABOUT US</a:t>
            </a:r>
            <a:endParaRPr>
              <a:latin typeface="Lilita One"/>
              <a:ea typeface="Lilita One"/>
              <a:cs typeface="Lilita One"/>
              <a:sym typeface="Lilita One"/>
            </a:endParaRPr>
          </a:p>
        </p:txBody>
      </p:sp>
      <p:sp>
        <p:nvSpPr>
          <p:cNvPr id="238" name="Google Shape;238;p23"/>
          <p:cNvSpPr txBox="1"/>
          <p:nvPr/>
        </p:nvSpPr>
        <p:spPr>
          <a:xfrm>
            <a:off x="1726859" y="2330762"/>
            <a:ext cx="55929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At our core, we are a team driven by passion and purpose. Our mission is to make a positive impact on the world around us, one step at a time. We believe in the power of collaboration, innovation, and inclusivity.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Our journey is guided by a commitment to excellence and a dedication to continuous improvement. Together, we strive to create a brighter future for all. Join us on this exciting adventure as we work towards our shared.</a:t>
            </a:r>
            <a:endParaRPr/>
          </a:p>
        </p:txBody>
      </p:sp>
      <p:pic>
        <p:nvPicPr>
          <p:cNvPr id="239" name="Google Shape;239;p23"/>
          <p:cNvPicPr preferRelativeResize="0"/>
          <p:nvPr/>
        </p:nvPicPr>
        <p:blipFill>
          <a:blip r:embed="rId4">
            <a:alphaModFix/>
          </a:blip>
          <a:stretch>
            <a:fillRect/>
          </a:stretch>
        </p:blipFill>
        <p:spPr>
          <a:xfrm>
            <a:off x="1726847" y="9004484"/>
            <a:ext cx="2391900" cy="3835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243" name="Shape 243"/>
        <p:cNvGrpSpPr/>
        <p:nvPr/>
      </p:nvGrpSpPr>
      <p:grpSpPr>
        <a:xfrm>
          <a:off x="0" y="0"/>
          <a:ext cx="0" cy="0"/>
          <a:chOff x="0" y="0"/>
          <a:chExt cx="0" cy="0"/>
        </a:xfrm>
      </p:grpSpPr>
      <p:pic>
        <p:nvPicPr>
          <p:cNvPr id="244" name="Google Shape;244;p24"/>
          <p:cNvPicPr preferRelativeResize="0"/>
          <p:nvPr/>
        </p:nvPicPr>
        <p:blipFill>
          <a:blip r:embed="rId3">
            <a:alphaModFix/>
          </a:blip>
          <a:stretch>
            <a:fillRect/>
          </a:stretch>
        </p:blipFill>
        <p:spPr>
          <a:xfrm>
            <a:off x="9144000" y="3887639"/>
            <a:ext cx="1641375" cy="3246285"/>
          </a:xfrm>
          <a:prstGeom prst="rect">
            <a:avLst/>
          </a:prstGeom>
          <a:noFill/>
          <a:ln>
            <a:noFill/>
          </a:ln>
        </p:spPr>
      </p:pic>
      <p:pic>
        <p:nvPicPr>
          <p:cNvPr id="245" name="Google Shape;245;p24"/>
          <p:cNvPicPr preferRelativeResize="0"/>
          <p:nvPr/>
        </p:nvPicPr>
        <p:blipFill>
          <a:blip r:embed="rId4">
            <a:alphaModFix/>
          </a:blip>
          <a:stretch>
            <a:fillRect/>
          </a:stretch>
        </p:blipFill>
        <p:spPr>
          <a:xfrm>
            <a:off x="-22" y="-13"/>
            <a:ext cx="10991827" cy="10290740"/>
          </a:xfrm>
          <a:prstGeom prst="rect">
            <a:avLst/>
          </a:prstGeom>
          <a:noFill/>
          <a:ln>
            <a:noFill/>
          </a:ln>
        </p:spPr>
      </p:pic>
      <p:sp>
        <p:nvSpPr>
          <p:cNvPr id="246" name="Google Shape;246;p24"/>
          <p:cNvSpPr txBox="1"/>
          <p:nvPr/>
        </p:nvSpPr>
        <p:spPr>
          <a:xfrm>
            <a:off x="11851382" y="1194955"/>
            <a:ext cx="54078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OUR</a:t>
            </a:r>
            <a:endParaRPr>
              <a:latin typeface="Lilita One"/>
              <a:ea typeface="Lilita One"/>
              <a:cs typeface="Lilita One"/>
              <a:sym typeface="Lilita One"/>
            </a:endParaRPr>
          </a:p>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History</a:t>
            </a:r>
            <a:endParaRPr>
              <a:latin typeface="Lilita One"/>
              <a:ea typeface="Lilita One"/>
              <a:cs typeface="Lilita One"/>
              <a:sym typeface="Lilita One"/>
            </a:endParaRPr>
          </a:p>
        </p:txBody>
      </p:sp>
      <p:sp>
        <p:nvSpPr>
          <p:cNvPr id="247" name="Google Shape;247;p24"/>
          <p:cNvSpPr txBox="1"/>
          <p:nvPr/>
        </p:nvSpPr>
        <p:spPr>
          <a:xfrm>
            <a:off x="11851382" y="4264916"/>
            <a:ext cx="4381944" cy="24917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p:txBody>
      </p:sp>
      <p:sp>
        <p:nvSpPr>
          <p:cNvPr id="248" name="Google Shape;248;p24"/>
          <p:cNvSpPr/>
          <p:nvPr/>
        </p:nvSpPr>
        <p:spPr>
          <a:xfrm flipH="1" rot="8686691">
            <a:off x="4001461" y="872899"/>
            <a:ext cx="597587" cy="311602"/>
          </a:xfrm>
          <a:custGeom>
            <a:rect b="b" l="l" r="r" t="t"/>
            <a:pathLst>
              <a:path extrusionOk="0" h="311602" w="597587">
                <a:moveTo>
                  <a:pt x="597586" y="0"/>
                </a:moveTo>
                <a:lnTo>
                  <a:pt x="0" y="0"/>
                </a:lnTo>
                <a:lnTo>
                  <a:pt x="0" y="311602"/>
                </a:lnTo>
                <a:lnTo>
                  <a:pt x="597586" y="311602"/>
                </a:lnTo>
                <a:lnTo>
                  <a:pt x="597586" y="0"/>
                </a:lnTo>
                <a:close/>
              </a:path>
            </a:pathLst>
          </a:custGeom>
          <a:blipFill rotWithShape="1">
            <a:blip r:embed="rId5">
              <a:alphaModFix/>
            </a:blip>
            <a:stretch>
              <a:fillRect b="-1089748" l="-371052" r="-568340" t="-61972"/>
            </a:stretch>
          </a:blipFill>
          <a:ln>
            <a:noFill/>
          </a:ln>
        </p:spPr>
      </p:sp>
      <p:pic>
        <p:nvPicPr>
          <p:cNvPr id="249" name="Google Shape;249;p24"/>
          <p:cNvPicPr preferRelativeResize="0"/>
          <p:nvPr/>
        </p:nvPicPr>
        <p:blipFill>
          <a:blip r:embed="rId6">
            <a:alphaModFix/>
          </a:blip>
          <a:stretch>
            <a:fillRect/>
          </a:stretch>
        </p:blipFill>
        <p:spPr>
          <a:xfrm>
            <a:off x="15097072" y="9106459"/>
            <a:ext cx="2391900" cy="38354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253" name="Shape 253"/>
        <p:cNvGrpSpPr/>
        <p:nvPr/>
      </p:nvGrpSpPr>
      <p:grpSpPr>
        <a:xfrm>
          <a:off x="0" y="0"/>
          <a:ext cx="0" cy="0"/>
          <a:chOff x="0" y="0"/>
          <a:chExt cx="0" cy="0"/>
        </a:xfrm>
      </p:grpSpPr>
      <p:pic>
        <p:nvPicPr>
          <p:cNvPr id="254" name="Google Shape;254;p25"/>
          <p:cNvPicPr preferRelativeResize="0"/>
          <p:nvPr/>
        </p:nvPicPr>
        <p:blipFill>
          <a:blip r:embed="rId3">
            <a:alphaModFix/>
          </a:blip>
          <a:stretch>
            <a:fillRect/>
          </a:stretch>
        </p:blipFill>
        <p:spPr>
          <a:xfrm>
            <a:off x="1083425" y="5153500"/>
            <a:ext cx="14092498" cy="749975"/>
          </a:xfrm>
          <a:prstGeom prst="rect">
            <a:avLst/>
          </a:prstGeom>
          <a:noFill/>
          <a:ln>
            <a:noFill/>
          </a:ln>
        </p:spPr>
      </p:pic>
      <p:pic>
        <p:nvPicPr>
          <p:cNvPr id="255" name="Google Shape;255;p25"/>
          <p:cNvPicPr preferRelativeResize="0"/>
          <p:nvPr/>
        </p:nvPicPr>
        <p:blipFill>
          <a:blip r:embed="rId4">
            <a:alphaModFix/>
          </a:blip>
          <a:stretch>
            <a:fillRect/>
          </a:stretch>
        </p:blipFill>
        <p:spPr>
          <a:xfrm>
            <a:off x="13446827" y="-25500"/>
            <a:ext cx="4903549" cy="5027024"/>
          </a:xfrm>
          <a:prstGeom prst="rect">
            <a:avLst/>
          </a:prstGeom>
          <a:noFill/>
          <a:ln>
            <a:noFill/>
          </a:ln>
        </p:spPr>
      </p:pic>
      <p:cxnSp>
        <p:nvCxnSpPr>
          <p:cNvPr id="256" name="Google Shape;256;p25"/>
          <p:cNvCxnSpPr/>
          <p:nvPr/>
        </p:nvCxnSpPr>
        <p:spPr>
          <a:xfrm>
            <a:off x="1028804" y="5903057"/>
            <a:ext cx="16230496" cy="0"/>
          </a:xfrm>
          <a:prstGeom prst="straightConnector1">
            <a:avLst/>
          </a:prstGeom>
          <a:noFill/>
          <a:ln cap="flat" cmpd="sng" w="47625">
            <a:solidFill>
              <a:srgbClr val="000000"/>
            </a:solidFill>
            <a:prstDash val="solid"/>
            <a:round/>
            <a:headEnd len="sm" w="sm" type="none"/>
            <a:tailEnd len="sm" w="sm" type="none"/>
          </a:ln>
        </p:spPr>
      </p:cxnSp>
      <p:sp>
        <p:nvSpPr>
          <p:cNvPr id="257" name="Google Shape;257;p25"/>
          <p:cNvSpPr txBox="1"/>
          <p:nvPr/>
        </p:nvSpPr>
        <p:spPr>
          <a:xfrm>
            <a:off x="1028700" y="895350"/>
            <a:ext cx="77760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OUR History</a:t>
            </a:r>
            <a:endParaRPr>
              <a:latin typeface="Lilita One"/>
              <a:ea typeface="Lilita One"/>
              <a:cs typeface="Lilita One"/>
              <a:sym typeface="Lilita One"/>
            </a:endParaRPr>
          </a:p>
        </p:txBody>
      </p:sp>
      <p:sp>
        <p:nvSpPr>
          <p:cNvPr id="258" name="Google Shape;258;p25"/>
          <p:cNvSpPr txBox="1"/>
          <p:nvPr/>
        </p:nvSpPr>
        <p:spPr>
          <a:xfrm>
            <a:off x="1028700" y="6685012"/>
            <a:ext cx="42897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ADD A MAIN POINT</a:t>
            </a:r>
            <a:endParaRPr>
              <a:latin typeface="Lilita One"/>
              <a:ea typeface="Lilita One"/>
              <a:cs typeface="Lilita One"/>
              <a:sym typeface="Lilita One"/>
            </a:endParaRPr>
          </a:p>
        </p:txBody>
      </p:sp>
      <p:sp>
        <p:nvSpPr>
          <p:cNvPr id="259" name="Google Shape;259;p25"/>
          <p:cNvSpPr txBox="1"/>
          <p:nvPr/>
        </p:nvSpPr>
        <p:spPr>
          <a:xfrm>
            <a:off x="1028700" y="7364325"/>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60" name="Google Shape;260;p25"/>
          <p:cNvSpPr txBox="1"/>
          <p:nvPr/>
        </p:nvSpPr>
        <p:spPr>
          <a:xfrm>
            <a:off x="7390437" y="2804032"/>
            <a:ext cx="40743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ADD A MAIN POINT</a:t>
            </a:r>
            <a:endParaRPr>
              <a:latin typeface="Lilita One"/>
              <a:ea typeface="Lilita One"/>
              <a:cs typeface="Lilita One"/>
              <a:sym typeface="Lilita One"/>
            </a:endParaRPr>
          </a:p>
        </p:txBody>
      </p:sp>
      <p:sp>
        <p:nvSpPr>
          <p:cNvPr id="261" name="Google Shape;261;p25"/>
          <p:cNvSpPr txBox="1"/>
          <p:nvPr/>
        </p:nvSpPr>
        <p:spPr>
          <a:xfrm>
            <a:off x="7390437" y="3483344"/>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62" name="Google Shape;262;p25"/>
          <p:cNvSpPr txBox="1"/>
          <p:nvPr/>
        </p:nvSpPr>
        <p:spPr>
          <a:xfrm>
            <a:off x="13094293" y="6685012"/>
            <a:ext cx="4155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ADD A MAIN POINT</a:t>
            </a:r>
            <a:endParaRPr>
              <a:latin typeface="Lilita One"/>
              <a:ea typeface="Lilita One"/>
              <a:cs typeface="Lilita One"/>
              <a:sym typeface="Lilita One"/>
            </a:endParaRPr>
          </a:p>
        </p:txBody>
      </p:sp>
      <p:sp>
        <p:nvSpPr>
          <p:cNvPr id="263" name="Google Shape;263;p25"/>
          <p:cNvSpPr txBox="1"/>
          <p:nvPr/>
        </p:nvSpPr>
        <p:spPr>
          <a:xfrm>
            <a:off x="13094293" y="7364325"/>
            <a:ext cx="3364925"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pic>
        <p:nvPicPr>
          <p:cNvPr id="264" name="Google Shape;264;p25"/>
          <p:cNvPicPr preferRelativeResize="0"/>
          <p:nvPr/>
        </p:nvPicPr>
        <p:blipFill>
          <a:blip r:embed="rId5">
            <a:alphaModFix/>
          </a:blip>
          <a:stretch>
            <a:fillRect/>
          </a:stretch>
        </p:blipFill>
        <p:spPr>
          <a:xfrm>
            <a:off x="15097072" y="9106459"/>
            <a:ext cx="2391900" cy="3835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268" name="Shape 268"/>
        <p:cNvGrpSpPr/>
        <p:nvPr/>
      </p:nvGrpSpPr>
      <p:grpSpPr>
        <a:xfrm>
          <a:off x="0" y="0"/>
          <a:ext cx="0" cy="0"/>
          <a:chOff x="0" y="0"/>
          <a:chExt cx="0" cy="0"/>
        </a:xfrm>
      </p:grpSpPr>
      <p:pic>
        <p:nvPicPr>
          <p:cNvPr id="269" name="Google Shape;269;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70" name="Google Shape;270;p26"/>
          <p:cNvSpPr txBox="1"/>
          <p:nvPr/>
        </p:nvSpPr>
        <p:spPr>
          <a:xfrm>
            <a:off x="2785794" y="7284473"/>
            <a:ext cx="12716400" cy="23052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i="0" lang="en-US" sz="7200" u="none" cap="none" strike="noStrike">
                <a:solidFill>
                  <a:srgbClr val="F8F0D2"/>
                </a:solidFill>
                <a:latin typeface="Lilita One"/>
                <a:ea typeface="Lilita One"/>
                <a:cs typeface="Lilita One"/>
                <a:sym typeface="Lilita One"/>
              </a:rPr>
              <a:t>“A PICTURE IS WORTH A THOUSAND WORDS</a:t>
            </a:r>
            <a:endParaRPr>
              <a:latin typeface="Lilita One"/>
              <a:ea typeface="Lilita One"/>
              <a:cs typeface="Lilita One"/>
              <a:sym typeface="Lilita On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274" name="Shape 274"/>
        <p:cNvGrpSpPr/>
        <p:nvPr/>
      </p:nvGrpSpPr>
      <p:grpSpPr>
        <a:xfrm>
          <a:off x="0" y="0"/>
          <a:ext cx="0" cy="0"/>
          <a:chOff x="0" y="0"/>
          <a:chExt cx="0" cy="0"/>
        </a:xfrm>
      </p:grpSpPr>
      <p:pic>
        <p:nvPicPr>
          <p:cNvPr id="275" name="Google Shape;275;p27"/>
          <p:cNvPicPr preferRelativeResize="0"/>
          <p:nvPr/>
        </p:nvPicPr>
        <p:blipFill>
          <a:blip r:embed="rId3">
            <a:alphaModFix/>
          </a:blip>
          <a:stretch>
            <a:fillRect/>
          </a:stretch>
        </p:blipFill>
        <p:spPr>
          <a:xfrm>
            <a:off x="10201411" y="593"/>
            <a:ext cx="8086599" cy="10286410"/>
          </a:xfrm>
          <a:prstGeom prst="rect">
            <a:avLst/>
          </a:prstGeom>
          <a:noFill/>
          <a:ln>
            <a:noFill/>
          </a:ln>
        </p:spPr>
      </p:pic>
      <p:sp>
        <p:nvSpPr>
          <p:cNvPr id="276" name="Google Shape;276;p27"/>
          <p:cNvSpPr txBox="1"/>
          <p:nvPr/>
        </p:nvSpPr>
        <p:spPr>
          <a:xfrm>
            <a:off x="1271878" y="2039450"/>
            <a:ext cx="8598000" cy="3657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WRITE AN ORIGINAL STATEMENT OR INSPIRING QUOTE</a:t>
            </a:r>
            <a:endParaRPr>
              <a:latin typeface="Lilita One"/>
              <a:ea typeface="Lilita One"/>
              <a:cs typeface="Lilita One"/>
              <a:sym typeface="Lilita One"/>
            </a:endParaRPr>
          </a:p>
        </p:txBody>
      </p:sp>
      <p:sp>
        <p:nvSpPr>
          <p:cNvPr id="277" name="Google Shape;277;p27"/>
          <p:cNvSpPr txBox="1"/>
          <p:nvPr/>
        </p:nvSpPr>
        <p:spPr>
          <a:xfrm>
            <a:off x="1271884" y="6191374"/>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 Include a credit, citation, or supporting message</a:t>
            </a:r>
            <a:endParaRPr/>
          </a:p>
        </p:txBody>
      </p:sp>
      <p:pic>
        <p:nvPicPr>
          <p:cNvPr id="278" name="Google Shape;278;p27"/>
          <p:cNvPicPr preferRelativeResize="0"/>
          <p:nvPr/>
        </p:nvPicPr>
        <p:blipFill>
          <a:blip r:embed="rId4">
            <a:alphaModFix/>
          </a:blip>
          <a:stretch>
            <a:fillRect/>
          </a:stretch>
        </p:blipFill>
        <p:spPr>
          <a:xfrm>
            <a:off x="1119434" y="8926259"/>
            <a:ext cx="2391900" cy="38354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3"/>
        </a:solidFill>
      </p:bgPr>
    </p:bg>
    <p:spTree>
      <p:nvGrpSpPr>
        <p:cNvPr id="282" name="Shape 282"/>
        <p:cNvGrpSpPr/>
        <p:nvPr/>
      </p:nvGrpSpPr>
      <p:grpSpPr>
        <a:xfrm>
          <a:off x="0" y="0"/>
          <a:ext cx="0" cy="0"/>
          <a:chOff x="0" y="0"/>
          <a:chExt cx="0" cy="0"/>
        </a:xfrm>
      </p:grpSpPr>
      <p:pic>
        <p:nvPicPr>
          <p:cNvPr id="283" name="Google Shape;283;p28"/>
          <p:cNvPicPr preferRelativeResize="0"/>
          <p:nvPr/>
        </p:nvPicPr>
        <p:blipFill>
          <a:blip r:embed="rId3">
            <a:alphaModFix/>
          </a:blip>
          <a:stretch>
            <a:fillRect/>
          </a:stretch>
        </p:blipFill>
        <p:spPr>
          <a:xfrm>
            <a:off x="-7" y="-40033"/>
            <a:ext cx="9144000" cy="10290006"/>
          </a:xfrm>
          <a:prstGeom prst="rect">
            <a:avLst/>
          </a:prstGeom>
          <a:noFill/>
          <a:ln>
            <a:noFill/>
          </a:ln>
        </p:spPr>
      </p:pic>
      <p:sp>
        <p:nvSpPr>
          <p:cNvPr id="284" name="Google Shape;284;p28"/>
          <p:cNvSpPr txBox="1"/>
          <p:nvPr/>
        </p:nvSpPr>
        <p:spPr>
          <a:xfrm>
            <a:off x="10236929" y="1901692"/>
            <a:ext cx="65319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CONTACT US</a:t>
            </a:r>
            <a:endParaRPr>
              <a:latin typeface="Lilita One"/>
              <a:ea typeface="Lilita One"/>
              <a:cs typeface="Lilita One"/>
              <a:sym typeface="Lilita One"/>
            </a:endParaRPr>
          </a:p>
        </p:txBody>
      </p:sp>
      <p:sp>
        <p:nvSpPr>
          <p:cNvPr id="285" name="Google Shape;285;p28"/>
          <p:cNvSpPr txBox="1"/>
          <p:nvPr/>
        </p:nvSpPr>
        <p:spPr>
          <a:xfrm>
            <a:off x="11267064" y="3981234"/>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 Any City,ST 12345</a:t>
            </a:r>
            <a:endParaRPr/>
          </a:p>
        </p:txBody>
      </p:sp>
      <p:sp>
        <p:nvSpPr>
          <p:cNvPr id="286" name="Google Shape;286;p28"/>
          <p:cNvSpPr txBox="1"/>
          <p:nvPr/>
        </p:nvSpPr>
        <p:spPr>
          <a:xfrm>
            <a:off x="11267064" y="490685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287" name="Google Shape;287;p28"/>
          <p:cNvSpPr txBox="1"/>
          <p:nvPr/>
        </p:nvSpPr>
        <p:spPr>
          <a:xfrm>
            <a:off x="11267064" y="579541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288" name="Google Shape;288;p28"/>
          <p:cNvSpPr txBox="1"/>
          <p:nvPr/>
        </p:nvSpPr>
        <p:spPr>
          <a:xfrm>
            <a:off x="11267064" y="757706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reallygreatsite.com</a:t>
            </a:r>
            <a:endParaRPr/>
          </a:p>
        </p:txBody>
      </p:sp>
      <p:sp>
        <p:nvSpPr>
          <p:cNvPr id="289" name="Google Shape;289;p28"/>
          <p:cNvSpPr txBox="1"/>
          <p:nvPr/>
        </p:nvSpPr>
        <p:spPr>
          <a:xfrm>
            <a:off x="11267064" y="667276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a:t>
            </a:r>
            <a:endParaRPr/>
          </a:p>
        </p:txBody>
      </p:sp>
      <p:pic>
        <p:nvPicPr>
          <p:cNvPr id="290" name="Google Shape;290;p28"/>
          <p:cNvPicPr preferRelativeResize="0"/>
          <p:nvPr/>
        </p:nvPicPr>
        <p:blipFill>
          <a:blip r:embed="rId4">
            <a:alphaModFix/>
          </a:blip>
          <a:stretch>
            <a:fillRect/>
          </a:stretch>
        </p:blipFill>
        <p:spPr>
          <a:xfrm>
            <a:off x="15097072" y="9106459"/>
            <a:ext cx="2391900" cy="383541"/>
          </a:xfrm>
          <a:prstGeom prst="rect">
            <a:avLst/>
          </a:prstGeom>
          <a:noFill/>
          <a:ln>
            <a:noFill/>
          </a:ln>
        </p:spPr>
      </p:pic>
      <p:pic>
        <p:nvPicPr>
          <p:cNvPr id="291" name="Google Shape;291;p28"/>
          <p:cNvPicPr preferRelativeResize="0"/>
          <p:nvPr/>
        </p:nvPicPr>
        <p:blipFill>
          <a:blip r:embed="rId5">
            <a:alphaModFix/>
          </a:blip>
          <a:stretch>
            <a:fillRect/>
          </a:stretch>
        </p:blipFill>
        <p:spPr>
          <a:xfrm>
            <a:off x="10735148" y="4008400"/>
            <a:ext cx="308750" cy="39702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3"/>
        </a:solidFill>
      </p:bgPr>
    </p:bg>
    <p:spTree>
      <p:nvGrpSpPr>
        <p:cNvPr id="295" name="Shape 295"/>
        <p:cNvGrpSpPr/>
        <p:nvPr/>
      </p:nvGrpSpPr>
      <p:grpSpPr>
        <a:xfrm>
          <a:off x="0" y="0"/>
          <a:ext cx="0" cy="0"/>
          <a:chOff x="0" y="0"/>
          <a:chExt cx="0" cy="0"/>
        </a:xfrm>
      </p:grpSpPr>
      <p:pic>
        <p:nvPicPr>
          <p:cNvPr id="296" name="Google Shape;296;p29"/>
          <p:cNvPicPr preferRelativeResize="0"/>
          <p:nvPr/>
        </p:nvPicPr>
        <p:blipFill>
          <a:blip r:embed="rId3">
            <a:alphaModFix/>
          </a:blip>
          <a:stretch>
            <a:fillRect/>
          </a:stretch>
        </p:blipFill>
        <p:spPr>
          <a:xfrm>
            <a:off x="8345600" y="4054593"/>
            <a:ext cx="8893799" cy="4854481"/>
          </a:xfrm>
          <a:prstGeom prst="rect">
            <a:avLst/>
          </a:prstGeom>
          <a:noFill/>
          <a:ln>
            <a:noFill/>
          </a:ln>
        </p:spPr>
      </p:pic>
      <p:pic>
        <p:nvPicPr>
          <p:cNvPr id="297" name="Google Shape;297;p29"/>
          <p:cNvPicPr preferRelativeResize="0"/>
          <p:nvPr/>
        </p:nvPicPr>
        <p:blipFill>
          <a:blip r:embed="rId4">
            <a:alphaModFix/>
          </a:blip>
          <a:stretch>
            <a:fillRect/>
          </a:stretch>
        </p:blipFill>
        <p:spPr>
          <a:xfrm>
            <a:off x="8345600" y="1428625"/>
            <a:ext cx="8893807" cy="1964925"/>
          </a:xfrm>
          <a:prstGeom prst="rect">
            <a:avLst/>
          </a:prstGeom>
          <a:noFill/>
          <a:ln>
            <a:noFill/>
          </a:ln>
        </p:spPr>
      </p:pic>
      <p:sp>
        <p:nvSpPr>
          <p:cNvPr id="298" name="Google Shape;298;p29"/>
          <p:cNvSpPr txBox="1"/>
          <p:nvPr/>
        </p:nvSpPr>
        <p:spPr>
          <a:xfrm>
            <a:off x="1028700" y="641926"/>
            <a:ext cx="66375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RESOURCE </a:t>
            </a:r>
            <a:endParaRPr>
              <a:latin typeface="Lilita One"/>
              <a:ea typeface="Lilita One"/>
              <a:cs typeface="Lilita One"/>
              <a:sym typeface="Lilita One"/>
            </a:endParaRPr>
          </a:p>
          <a:p>
            <a:pPr indent="0" lvl="0" marL="0" marR="0" rtl="0" algn="l">
              <a:lnSpc>
                <a:spcPct val="10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PAGE</a:t>
            </a:r>
            <a:endParaRPr>
              <a:latin typeface="Lilita One"/>
              <a:ea typeface="Lilita One"/>
              <a:cs typeface="Lilita One"/>
              <a:sym typeface="Lilita One"/>
            </a:endParaRPr>
          </a:p>
        </p:txBody>
      </p:sp>
      <p:sp>
        <p:nvSpPr>
          <p:cNvPr id="299" name="Google Shape;299;p29"/>
          <p:cNvSpPr txBox="1"/>
          <p:nvPr/>
        </p:nvSpPr>
        <p:spPr>
          <a:xfrm>
            <a:off x="1028700" y="3535680"/>
            <a:ext cx="505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300" name="Google Shape;300;p29"/>
          <p:cNvSpPr txBox="1"/>
          <p:nvPr/>
        </p:nvSpPr>
        <p:spPr>
          <a:xfrm>
            <a:off x="1028700" y="4684966"/>
            <a:ext cx="46767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301" name="Google Shape;301;p29"/>
          <p:cNvSpPr txBox="1"/>
          <p:nvPr/>
        </p:nvSpPr>
        <p:spPr>
          <a:xfrm>
            <a:off x="1028700" y="5955744"/>
            <a:ext cx="505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a:t>
            </a:r>
            <a:r>
              <a:rPr lang="en-US" sz="1662"/>
              <a:t> Lilita One</a:t>
            </a:r>
            <a:endParaRPr/>
          </a:p>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t>
            </a:r>
            <a:r>
              <a:rPr lang="en-US" sz="1662">
                <a:solidFill>
                  <a:schemeClr val="dk1"/>
                </a:solidFill>
              </a:rPr>
              <a:t>Lilita One</a:t>
            </a:r>
            <a:endParaRPr/>
          </a:p>
          <a:p>
            <a:pPr indent="-179433" lvl="1" marL="358867"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56" name="Shape 56"/>
        <p:cNvGrpSpPr/>
        <p:nvPr/>
      </p:nvGrpSpPr>
      <p:grpSpPr>
        <a:xfrm>
          <a:off x="0" y="0"/>
          <a:ext cx="0" cy="0"/>
          <a:chOff x="0" y="0"/>
          <a:chExt cx="0" cy="0"/>
        </a:xfrm>
      </p:grpSpPr>
      <p:pic>
        <p:nvPicPr>
          <p:cNvPr id="57" name="Google Shape;57;p12"/>
          <p:cNvPicPr preferRelativeResize="0"/>
          <p:nvPr/>
        </p:nvPicPr>
        <p:blipFill>
          <a:blip r:embed="rId3">
            <a:alphaModFix/>
          </a:blip>
          <a:stretch>
            <a:fillRect/>
          </a:stretch>
        </p:blipFill>
        <p:spPr>
          <a:xfrm>
            <a:off x="4903900" y="2011175"/>
            <a:ext cx="4618851" cy="4612581"/>
          </a:xfrm>
          <a:prstGeom prst="rect">
            <a:avLst/>
          </a:prstGeom>
          <a:noFill/>
          <a:ln>
            <a:noFill/>
          </a:ln>
        </p:spPr>
      </p:pic>
      <p:pic>
        <p:nvPicPr>
          <p:cNvPr id="58" name="Google Shape;58;p12"/>
          <p:cNvPicPr preferRelativeResize="0"/>
          <p:nvPr/>
        </p:nvPicPr>
        <p:blipFill>
          <a:blip r:embed="rId3">
            <a:alphaModFix/>
          </a:blip>
          <a:stretch>
            <a:fillRect/>
          </a:stretch>
        </p:blipFill>
        <p:spPr>
          <a:xfrm>
            <a:off x="9529575" y="1943375"/>
            <a:ext cx="4618851" cy="4612581"/>
          </a:xfrm>
          <a:prstGeom prst="rect">
            <a:avLst/>
          </a:prstGeom>
          <a:noFill/>
          <a:ln>
            <a:noFill/>
          </a:ln>
        </p:spPr>
      </p:pic>
      <p:pic>
        <p:nvPicPr>
          <p:cNvPr id="59" name="Google Shape;59;p12"/>
          <p:cNvPicPr preferRelativeResize="0"/>
          <p:nvPr/>
        </p:nvPicPr>
        <p:blipFill>
          <a:blip r:embed="rId3">
            <a:alphaModFix/>
          </a:blip>
          <a:stretch>
            <a:fillRect/>
          </a:stretch>
        </p:blipFill>
        <p:spPr>
          <a:xfrm>
            <a:off x="301375" y="2019563"/>
            <a:ext cx="4618851" cy="4612581"/>
          </a:xfrm>
          <a:prstGeom prst="rect">
            <a:avLst/>
          </a:prstGeom>
          <a:noFill/>
          <a:ln>
            <a:noFill/>
          </a:ln>
        </p:spPr>
      </p:pic>
      <p:pic>
        <p:nvPicPr>
          <p:cNvPr id="60" name="Google Shape;60;p12"/>
          <p:cNvPicPr preferRelativeResize="0"/>
          <p:nvPr/>
        </p:nvPicPr>
        <p:blipFill>
          <a:blip r:embed="rId4">
            <a:alphaModFix/>
          </a:blip>
          <a:stretch>
            <a:fillRect/>
          </a:stretch>
        </p:blipFill>
        <p:spPr>
          <a:xfrm>
            <a:off x="10985606" y="0"/>
            <a:ext cx="7302390" cy="10287002"/>
          </a:xfrm>
          <a:prstGeom prst="rect">
            <a:avLst/>
          </a:prstGeom>
          <a:noFill/>
          <a:ln>
            <a:noFill/>
          </a:ln>
        </p:spPr>
      </p:pic>
      <p:sp>
        <p:nvSpPr>
          <p:cNvPr id="61" name="Google Shape;61;p12"/>
          <p:cNvSpPr txBox="1"/>
          <p:nvPr/>
        </p:nvSpPr>
        <p:spPr>
          <a:xfrm>
            <a:off x="5788921" y="6870725"/>
            <a:ext cx="33060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OUR PROJECTS</a:t>
            </a:r>
            <a:endParaRPr>
              <a:latin typeface="Lilita One"/>
              <a:ea typeface="Lilita One"/>
              <a:cs typeface="Lilita One"/>
              <a:sym typeface="Lilita One"/>
            </a:endParaRPr>
          </a:p>
        </p:txBody>
      </p:sp>
      <p:sp>
        <p:nvSpPr>
          <p:cNvPr id="62" name="Google Shape;62;p12"/>
          <p:cNvSpPr txBox="1"/>
          <p:nvPr/>
        </p:nvSpPr>
        <p:spPr>
          <a:xfrm>
            <a:off x="5788921" y="7737587"/>
            <a:ext cx="2994476"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63" name="Google Shape;63;p12"/>
          <p:cNvSpPr txBox="1"/>
          <p:nvPr/>
        </p:nvSpPr>
        <p:spPr>
          <a:xfrm>
            <a:off x="1065464" y="6870725"/>
            <a:ext cx="33060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INTRODUCTION</a:t>
            </a:r>
            <a:endParaRPr>
              <a:latin typeface="Lilita One"/>
              <a:ea typeface="Lilita One"/>
              <a:cs typeface="Lilita One"/>
              <a:sym typeface="Lilita One"/>
            </a:endParaRPr>
          </a:p>
        </p:txBody>
      </p:sp>
      <p:sp>
        <p:nvSpPr>
          <p:cNvPr id="64" name="Google Shape;64;p12"/>
          <p:cNvSpPr txBox="1"/>
          <p:nvPr/>
        </p:nvSpPr>
        <p:spPr>
          <a:xfrm>
            <a:off x="1065464" y="7737587"/>
            <a:ext cx="2921413"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65" name="Google Shape;65;p12"/>
          <p:cNvSpPr txBox="1"/>
          <p:nvPr/>
        </p:nvSpPr>
        <p:spPr>
          <a:xfrm>
            <a:off x="10514219" y="6901249"/>
            <a:ext cx="37944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ABOUT US</a:t>
            </a:r>
            <a:endParaRPr>
              <a:latin typeface="Lilita One"/>
              <a:ea typeface="Lilita One"/>
              <a:cs typeface="Lilita One"/>
              <a:sym typeface="Lilita One"/>
            </a:endParaRPr>
          </a:p>
        </p:txBody>
      </p:sp>
      <p:sp>
        <p:nvSpPr>
          <p:cNvPr id="66" name="Google Shape;66;p12"/>
          <p:cNvSpPr txBox="1"/>
          <p:nvPr/>
        </p:nvSpPr>
        <p:spPr>
          <a:xfrm>
            <a:off x="10514219" y="7768110"/>
            <a:ext cx="2932157"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67" name="Google Shape;67;p12"/>
          <p:cNvSpPr txBox="1"/>
          <p:nvPr/>
        </p:nvSpPr>
        <p:spPr>
          <a:xfrm>
            <a:off x="1065464" y="895350"/>
            <a:ext cx="105390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TABLE OF CONTENTS</a:t>
            </a:r>
            <a:endParaRPr>
              <a:latin typeface="Lilita One"/>
              <a:ea typeface="Lilita One"/>
              <a:cs typeface="Lilita One"/>
              <a:sym typeface="Lilita One"/>
            </a:endParaRPr>
          </a:p>
        </p:txBody>
      </p:sp>
      <p:sp>
        <p:nvSpPr>
          <p:cNvPr id="68" name="Google Shape;68;p12"/>
          <p:cNvSpPr txBox="1"/>
          <p:nvPr/>
        </p:nvSpPr>
        <p:spPr>
          <a:xfrm>
            <a:off x="1631273" y="3471774"/>
            <a:ext cx="2100900" cy="15390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i="0" lang="en-US" sz="9999" u="none" cap="none" strike="noStrike">
                <a:solidFill>
                  <a:srgbClr val="FAF2D4"/>
                </a:solidFill>
                <a:latin typeface="Lilita One"/>
                <a:ea typeface="Lilita One"/>
                <a:cs typeface="Lilita One"/>
                <a:sym typeface="Lilita One"/>
              </a:rPr>
              <a:t>01.</a:t>
            </a:r>
            <a:endParaRPr>
              <a:latin typeface="Lilita One"/>
              <a:ea typeface="Lilita One"/>
              <a:cs typeface="Lilita One"/>
              <a:sym typeface="Lilita One"/>
            </a:endParaRPr>
          </a:p>
        </p:txBody>
      </p:sp>
      <p:sp>
        <p:nvSpPr>
          <p:cNvPr id="69" name="Google Shape;69;p12"/>
          <p:cNvSpPr txBox="1"/>
          <p:nvPr/>
        </p:nvSpPr>
        <p:spPr>
          <a:xfrm>
            <a:off x="6217431" y="3471774"/>
            <a:ext cx="2391900" cy="15390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i="0" lang="en-US" sz="9999" u="none" cap="none" strike="noStrike">
                <a:solidFill>
                  <a:srgbClr val="FAF2D4"/>
                </a:solidFill>
                <a:latin typeface="Lilita One"/>
                <a:ea typeface="Lilita One"/>
                <a:cs typeface="Lilita One"/>
                <a:sym typeface="Lilita One"/>
              </a:rPr>
              <a:t>02.</a:t>
            </a:r>
            <a:endParaRPr>
              <a:latin typeface="Lilita One"/>
              <a:ea typeface="Lilita One"/>
              <a:cs typeface="Lilita One"/>
              <a:sym typeface="Lilita One"/>
            </a:endParaRPr>
          </a:p>
        </p:txBody>
      </p:sp>
      <p:sp>
        <p:nvSpPr>
          <p:cNvPr id="70" name="Google Shape;70;p12"/>
          <p:cNvSpPr txBox="1"/>
          <p:nvPr/>
        </p:nvSpPr>
        <p:spPr>
          <a:xfrm>
            <a:off x="10870004" y="3471774"/>
            <a:ext cx="2391900" cy="15390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i="0" lang="en-US" sz="9999" u="none" cap="none" strike="noStrike">
                <a:solidFill>
                  <a:srgbClr val="FAF2D4"/>
                </a:solidFill>
                <a:latin typeface="Lilita One"/>
                <a:ea typeface="Lilita One"/>
                <a:cs typeface="Lilita One"/>
                <a:sym typeface="Lilita One"/>
              </a:rPr>
              <a:t>03.</a:t>
            </a:r>
            <a:endParaRPr>
              <a:latin typeface="Lilita One"/>
              <a:ea typeface="Lilita One"/>
              <a:cs typeface="Lilita One"/>
              <a:sym typeface="Lilita One"/>
            </a:endParaRPr>
          </a:p>
        </p:txBody>
      </p:sp>
      <p:pic>
        <p:nvPicPr>
          <p:cNvPr id="71" name="Google Shape;71;p12"/>
          <p:cNvPicPr preferRelativeResize="0"/>
          <p:nvPr/>
        </p:nvPicPr>
        <p:blipFill>
          <a:blip r:embed="rId5">
            <a:alphaModFix/>
          </a:blip>
          <a:stretch>
            <a:fillRect/>
          </a:stretch>
        </p:blipFill>
        <p:spPr>
          <a:xfrm>
            <a:off x="15522572" y="4134084"/>
            <a:ext cx="2391900" cy="3835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D3"/>
        </a:solidFill>
      </p:bgPr>
    </p:bg>
    <p:spTree>
      <p:nvGrpSpPr>
        <p:cNvPr id="305" name="Shape 305"/>
        <p:cNvGrpSpPr/>
        <p:nvPr/>
      </p:nvGrpSpPr>
      <p:grpSpPr>
        <a:xfrm>
          <a:off x="0" y="0"/>
          <a:ext cx="0" cy="0"/>
          <a:chOff x="0" y="0"/>
          <a:chExt cx="0" cy="0"/>
        </a:xfrm>
      </p:grpSpPr>
      <p:pic>
        <p:nvPicPr>
          <p:cNvPr id="306" name="Google Shape;306;p30"/>
          <p:cNvPicPr preferRelativeResize="0"/>
          <p:nvPr/>
        </p:nvPicPr>
        <p:blipFill>
          <a:blip r:embed="rId3">
            <a:alphaModFix/>
          </a:blip>
          <a:stretch>
            <a:fillRect/>
          </a:stretch>
        </p:blipFill>
        <p:spPr>
          <a:xfrm>
            <a:off x="6099925" y="2880225"/>
            <a:ext cx="6088199" cy="1522050"/>
          </a:xfrm>
          <a:prstGeom prst="rect">
            <a:avLst/>
          </a:prstGeom>
          <a:noFill/>
          <a:ln>
            <a:noFill/>
          </a:ln>
        </p:spPr>
      </p:pic>
      <p:pic>
        <p:nvPicPr>
          <p:cNvPr id="307" name="Google Shape;307;p30"/>
          <p:cNvPicPr preferRelativeResize="0"/>
          <p:nvPr/>
        </p:nvPicPr>
        <p:blipFill>
          <a:blip r:embed="rId4">
            <a:alphaModFix/>
          </a:blip>
          <a:stretch>
            <a:fillRect/>
          </a:stretch>
        </p:blipFill>
        <p:spPr>
          <a:xfrm>
            <a:off x="8392600" y="-176496"/>
            <a:ext cx="9895402" cy="10963571"/>
          </a:xfrm>
          <a:prstGeom prst="rect">
            <a:avLst/>
          </a:prstGeom>
          <a:noFill/>
          <a:ln>
            <a:noFill/>
          </a:ln>
        </p:spPr>
      </p:pic>
      <p:pic>
        <p:nvPicPr>
          <p:cNvPr id="308" name="Google Shape;308;p30"/>
          <p:cNvPicPr preferRelativeResize="0"/>
          <p:nvPr/>
        </p:nvPicPr>
        <p:blipFill>
          <a:blip r:embed="rId5">
            <a:alphaModFix/>
          </a:blip>
          <a:stretch>
            <a:fillRect/>
          </a:stretch>
        </p:blipFill>
        <p:spPr>
          <a:xfrm>
            <a:off x="0" y="5003400"/>
            <a:ext cx="4373664" cy="5283601"/>
          </a:xfrm>
          <a:prstGeom prst="rect">
            <a:avLst/>
          </a:prstGeom>
          <a:noFill/>
          <a:ln>
            <a:noFill/>
          </a:ln>
        </p:spPr>
      </p:pic>
      <p:sp>
        <p:nvSpPr>
          <p:cNvPr id="309" name="Google Shape;309;p30"/>
          <p:cNvSpPr txBox="1"/>
          <p:nvPr/>
        </p:nvSpPr>
        <p:spPr>
          <a:xfrm>
            <a:off x="5280936" y="1071356"/>
            <a:ext cx="77262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CREDITS</a:t>
            </a:r>
            <a:endParaRPr>
              <a:latin typeface="Lilita One"/>
              <a:ea typeface="Lilita One"/>
              <a:cs typeface="Lilita One"/>
              <a:sym typeface="Lilita One"/>
            </a:endParaRPr>
          </a:p>
        </p:txBody>
      </p:sp>
      <p:sp>
        <p:nvSpPr>
          <p:cNvPr id="310" name="Google Shape;310;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2A5659"/>
                </a:solidFill>
                <a:latin typeface="Open Sans"/>
                <a:ea typeface="Open Sans"/>
                <a:cs typeface="Open Sans"/>
                <a:sym typeface="Open Sans"/>
              </a:rPr>
              <a:t>This presentation template is free for everyone to use thanks to the following:</a:t>
            </a:r>
            <a:endParaRPr/>
          </a:p>
        </p:txBody>
      </p:sp>
      <p:sp>
        <p:nvSpPr>
          <p:cNvPr id="311" name="Google Shape;311;p30"/>
          <p:cNvSpPr txBox="1"/>
          <p:nvPr/>
        </p:nvSpPr>
        <p:spPr>
          <a:xfrm>
            <a:off x="2818025" y="7158414"/>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2A5659"/>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2A5659"/>
                </a:solidFill>
                <a:latin typeface="Open Sans"/>
                <a:ea typeface="Open Sans"/>
                <a:cs typeface="Open Sans"/>
                <a:sym typeface="Open Sans"/>
              </a:rPr>
              <a:t>Pexels for the photos</a:t>
            </a:r>
            <a:endParaRPr/>
          </a:p>
        </p:txBody>
      </p:sp>
      <p:sp>
        <p:nvSpPr>
          <p:cNvPr id="312" name="Google Shape;312;p30"/>
          <p:cNvSpPr txBox="1"/>
          <p:nvPr/>
        </p:nvSpPr>
        <p:spPr>
          <a:xfrm>
            <a:off x="2818025" y="8700163"/>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US" sz="3500" u="none" cap="none" strike="noStrike">
                <a:solidFill>
                  <a:srgbClr val="2A5659"/>
                </a:solidFill>
                <a:latin typeface="Lilita One"/>
                <a:ea typeface="Lilita One"/>
                <a:cs typeface="Lilita One"/>
                <a:sym typeface="Lilita One"/>
              </a:rPr>
              <a:t>Happy designing! </a:t>
            </a:r>
            <a:endParaRPr>
              <a:latin typeface="Lilita One"/>
              <a:ea typeface="Lilita One"/>
              <a:cs typeface="Lilita One"/>
              <a:sym typeface="Lilita On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75" name="Shape 75"/>
        <p:cNvGrpSpPr/>
        <p:nvPr/>
      </p:nvGrpSpPr>
      <p:grpSpPr>
        <a:xfrm>
          <a:off x="0" y="0"/>
          <a:ext cx="0" cy="0"/>
          <a:chOff x="0" y="0"/>
          <a:chExt cx="0" cy="0"/>
        </a:xfrm>
      </p:grpSpPr>
      <p:pic>
        <p:nvPicPr>
          <p:cNvPr id="76" name="Google Shape;76;p13"/>
          <p:cNvPicPr preferRelativeResize="0"/>
          <p:nvPr/>
        </p:nvPicPr>
        <p:blipFill>
          <a:blip r:embed="rId3">
            <a:alphaModFix/>
          </a:blip>
          <a:stretch>
            <a:fillRect/>
          </a:stretch>
        </p:blipFill>
        <p:spPr>
          <a:xfrm>
            <a:off x="-184525" y="0"/>
            <a:ext cx="11329824" cy="10293196"/>
          </a:xfrm>
          <a:prstGeom prst="rect">
            <a:avLst/>
          </a:prstGeom>
          <a:noFill/>
          <a:ln>
            <a:noFill/>
          </a:ln>
        </p:spPr>
      </p:pic>
      <p:sp>
        <p:nvSpPr>
          <p:cNvPr id="77" name="Google Shape;77;p13"/>
          <p:cNvSpPr txBox="1"/>
          <p:nvPr/>
        </p:nvSpPr>
        <p:spPr>
          <a:xfrm>
            <a:off x="9668031" y="1395157"/>
            <a:ext cx="75912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INTRODUCTION</a:t>
            </a:r>
            <a:endParaRPr>
              <a:latin typeface="Lilita One"/>
              <a:ea typeface="Lilita One"/>
              <a:cs typeface="Lilita One"/>
              <a:sym typeface="Lilita One"/>
            </a:endParaRPr>
          </a:p>
        </p:txBody>
      </p:sp>
      <p:sp>
        <p:nvSpPr>
          <p:cNvPr id="78" name="Google Shape;78;p13"/>
          <p:cNvSpPr txBox="1"/>
          <p:nvPr/>
        </p:nvSpPr>
        <p:spPr>
          <a:xfrm>
            <a:off x="9820431" y="2913953"/>
            <a:ext cx="7591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Welcome to a world of words, where language weaves its magic and stories come alive. In this passage, we will embark on a journey through the realms of imagination and creativity, exploring the power of written expression.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Join me as we delve into the beauty of prose, the intricacies of poetry, and the boundless possibilities that words offer.Let us wander through the landscapes of literature, where characters breathe life, emotions run deep, and ideas spark revolutions. Together, we will unravel the mysteries of storytelling, uncover the nuances of language, and celebrate the art of communication.</a:t>
            </a:r>
            <a:endParaRPr/>
          </a:p>
        </p:txBody>
      </p:sp>
      <p:pic>
        <p:nvPicPr>
          <p:cNvPr id="79" name="Google Shape;79;p13"/>
          <p:cNvPicPr preferRelativeResize="0"/>
          <p:nvPr/>
        </p:nvPicPr>
        <p:blipFill>
          <a:blip r:embed="rId4">
            <a:alphaModFix/>
          </a:blip>
          <a:stretch>
            <a:fillRect/>
          </a:stretch>
        </p:blipFill>
        <p:spPr>
          <a:xfrm>
            <a:off x="14867322" y="9216859"/>
            <a:ext cx="2391900" cy="3835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83" name="Shape 83"/>
        <p:cNvGrpSpPr/>
        <p:nvPr/>
      </p:nvGrpSpPr>
      <p:grpSpPr>
        <a:xfrm>
          <a:off x="0" y="0"/>
          <a:ext cx="0" cy="0"/>
          <a:chOff x="0" y="0"/>
          <a:chExt cx="0" cy="0"/>
        </a:xfrm>
      </p:grpSpPr>
      <p:pic>
        <p:nvPicPr>
          <p:cNvPr id="84" name="Google Shape;84;p14"/>
          <p:cNvPicPr preferRelativeResize="0"/>
          <p:nvPr/>
        </p:nvPicPr>
        <p:blipFill>
          <a:blip r:embed="rId3">
            <a:alphaModFix/>
          </a:blip>
          <a:stretch>
            <a:fillRect/>
          </a:stretch>
        </p:blipFill>
        <p:spPr>
          <a:xfrm>
            <a:off x="7800218" y="-5690"/>
            <a:ext cx="10487799" cy="10292686"/>
          </a:xfrm>
          <a:prstGeom prst="rect">
            <a:avLst/>
          </a:prstGeom>
          <a:noFill/>
          <a:ln>
            <a:noFill/>
          </a:ln>
        </p:spPr>
      </p:pic>
      <p:sp>
        <p:nvSpPr>
          <p:cNvPr id="85" name="Google Shape;85;p14"/>
          <p:cNvSpPr txBox="1"/>
          <p:nvPr/>
        </p:nvSpPr>
        <p:spPr>
          <a:xfrm>
            <a:off x="3978535" y="7096339"/>
            <a:ext cx="4097526"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grpSp>
        <p:nvGrpSpPr>
          <p:cNvPr id="86" name="Google Shape;86;p14"/>
          <p:cNvGrpSpPr/>
          <p:nvPr/>
        </p:nvGrpSpPr>
        <p:grpSpPr>
          <a:xfrm>
            <a:off x="1081206" y="3143169"/>
            <a:ext cx="2263483" cy="1763530"/>
            <a:chOff x="0" y="-38100"/>
            <a:chExt cx="596144" cy="464469"/>
          </a:xfrm>
        </p:grpSpPr>
        <p:sp>
          <p:nvSpPr>
            <p:cNvPr id="87" name="Google Shape;87;p14"/>
            <p:cNvSpPr/>
            <p:nvPr/>
          </p:nvSpPr>
          <p:spPr>
            <a:xfrm>
              <a:off x="0" y="0"/>
              <a:ext cx="596144" cy="426369"/>
            </a:xfrm>
            <a:custGeom>
              <a:rect b="b" l="l" r="r" t="t"/>
              <a:pathLst>
                <a:path extrusionOk="0" h="426369" w="596144">
                  <a:moveTo>
                    <a:pt x="174438" y="0"/>
                  </a:moveTo>
                  <a:lnTo>
                    <a:pt x="421705" y="0"/>
                  </a:lnTo>
                  <a:cubicBezTo>
                    <a:pt x="518045" y="0"/>
                    <a:pt x="596144" y="78099"/>
                    <a:pt x="596144" y="174438"/>
                  </a:cubicBezTo>
                  <a:lnTo>
                    <a:pt x="596144" y="251931"/>
                  </a:lnTo>
                  <a:cubicBezTo>
                    <a:pt x="596144" y="348270"/>
                    <a:pt x="518045" y="426369"/>
                    <a:pt x="421705" y="426369"/>
                  </a:cubicBezTo>
                  <a:lnTo>
                    <a:pt x="174438" y="426369"/>
                  </a:lnTo>
                  <a:cubicBezTo>
                    <a:pt x="78099" y="426369"/>
                    <a:pt x="0" y="348270"/>
                    <a:pt x="0" y="251931"/>
                  </a:cubicBezTo>
                  <a:lnTo>
                    <a:pt x="0" y="174438"/>
                  </a:lnTo>
                  <a:cubicBezTo>
                    <a:pt x="0" y="78099"/>
                    <a:pt x="78099" y="0"/>
                    <a:pt x="174438" y="0"/>
                  </a:cubicBezTo>
                  <a:close/>
                </a:path>
              </a:pathLst>
            </a:custGeom>
            <a:solidFill>
              <a:srgbClr val="F8F0D2"/>
            </a:solidFill>
            <a:ln cap="rnd" cmpd="sng" w="38100">
              <a:solidFill>
                <a:srgbClr val="295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txBox="1"/>
            <p:nvPr/>
          </p:nvSpPr>
          <p:spPr>
            <a:xfrm>
              <a:off x="0" y="-38100"/>
              <a:ext cx="596144" cy="464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4"/>
          <p:cNvGrpSpPr/>
          <p:nvPr/>
        </p:nvGrpSpPr>
        <p:grpSpPr>
          <a:xfrm>
            <a:off x="1028700" y="6180343"/>
            <a:ext cx="2263483" cy="1763530"/>
            <a:chOff x="0" y="-38100"/>
            <a:chExt cx="596144" cy="464469"/>
          </a:xfrm>
        </p:grpSpPr>
        <p:sp>
          <p:nvSpPr>
            <p:cNvPr id="90" name="Google Shape;90;p14"/>
            <p:cNvSpPr/>
            <p:nvPr/>
          </p:nvSpPr>
          <p:spPr>
            <a:xfrm>
              <a:off x="0" y="0"/>
              <a:ext cx="596144" cy="426369"/>
            </a:xfrm>
            <a:custGeom>
              <a:rect b="b" l="l" r="r" t="t"/>
              <a:pathLst>
                <a:path extrusionOk="0" h="426369" w="596144">
                  <a:moveTo>
                    <a:pt x="174438" y="0"/>
                  </a:moveTo>
                  <a:lnTo>
                    <a:pt x="421705" y="0"/>
                  </a:lnTo>
                  <a:cubicBezTo>
                    <a:pt x="518045" y="0"/>
                    <a:pt x="596144" y="78099"/>
                    <a:pt x="596144" y="174438"/>
                  </a:cubicBezTo>
                  <a:lnTo>
                    <a:pt x="596144" y="251931"/>
                  </a:lnTo>
                  <a:cubicBezTo>
                    <a:pt x="596144" y="348270"/>
                    <a:pt x="518045" y="426369"/>
                    <a:pt x="421705" y="426369"/>
                  </a:cubicBezTo>
                  <a:lnTo>
                    <a:pt x="174438" y="426369"/>
                  </a:lnTo>
                  <a:cubicBezTo>
                    <a:pt x="78099" y="426369"/>
                    <a:pt x="0" y="348270"/>
                    <a:pt x="0" y="251931"/>
                  </a:cubicBezTo>
                  <a:lnTo>
                    <a:pt x="0" y="174438"/>
                  </a:lnTo>
                  <a:cubicBezTo>
                    <a:pt x="0" y="78099"/>
                    <a:pt x="78099" y="0"/>
                    <a:pt x="174438" y="0"/>
                  </a:cubicBezTo>
                  <a:close/>
                </a:path>
              </a:pathLst>
            </a:custGeom>
            <a:solidFill>
              <a:srgbClr val="F8F0D2"/>
            </a:solidFill>
            <a:ln cap="rnd" cmpd="sng" w="38100">
              <a:solidFill>
                <a:srgbClr val="295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txBox="1"/>
            <p:nvPr/>
          </p:nvSpPr>
          <p:spPr>
            <a:xfrm>
              <a:off x="0" y="-38100"/>
              <a:ext cx="596144" cy="464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4"/>
          <p:cNvSpPr txBox="1"/>
          <p:nvPr/>
        </p:nvSpPr>
        <p:spPr>
          <a:xfrm>
            <a:off x="1028700" y="937060"/>
            <a:ext cx="81153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OUR COMPANY</a:t>
            </a:r>
            <a:endParaRPr>
              <a:latin typeface="Lilita One"/>
              <a:ea typeface="Lilita One"/>
              <a:cs typeface="Lilita One"/>
              <a:sym typeface="Lilita One"/>
            </a:endParaRPr>
          </a:p>
        </p:txBody>
      </p:sp>
      <p:sp>
        <p:nvSpPr>
          <p:cNvPr id="93" name="Google Shape;93;p14"/>
          <p:cNvSpPr txBox="1"/>
          <p:nvPr/>
        </p:nvSpPr>
        <p:spPr>
          <a:xfrm>
            <a:off x="3978535" y="6226135"/>
            <a:ext cx="45840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WHAT WE DO? </a:t>
            </a:r>
            <a:endParaRPr>
              <a:latin typeface="Lilita One"/>
              <a:ea typeface="Lilita One"/>
              <a:cs typeface="Lilita One"/>
              <a:sym typeface="Lilita One"/>
            </a:endParaRPr>
          </a:p>
        </p:txBody>
      </p:sp>
      <p:sp>
        <p:nvSpPr>
          <p:cNvPr id="94" name="Google Shape;94;p14"/>
          <p:cNvSpPr txBox="1"/>
          <p:nvPr/>
        </p:nvSpPr>
        <p:spPr>
          <a:xfrm>
            <a:off x="3978535" y="3221155"/>
            <a:ext cx="45840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WHO WE ARE?</a:t>
            </a:r>
            <a:endParaRPr>
              <a:latin typeface="Lilita One"/>
              <a:ea typeface="Lilita One"/>
              <a:cs typeface="Lilita One"/>
              <a:sym typeface="Lilita One"/>
            </a:endParaRPr>
          </a:p>
        </p:txBody>
      </p:sp>
      <p:sp>
        <p:nvSpPr>
          <p:cNvPr id="95" name="Google Shape;95;p14"/>
          <p:cNvSpPr txBox="1"/>
          <p:nvPr/>
        </p:nvSpPr>
        <p:spPr>
          <a:xfrm>
            <a:off x="3978535" y="4091359"/>
            <a:ext cx="3734269"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pic>
        <p:nvPicPr>
          <p:cNvPr id="96" name="Google Shape;96;p14"/>
          <p:cNvPicPr preferRelativeResize="0"/>
          <p:nvPr/>
        </p:nvPicPr>
        <p:blipFill>
          <a:blip r:embed="rId4">
            <a:alphaModFix/>
          </a:blip>
          <a:stretch>
            <a:fillRect/>
          </a:stretch>
        </p:blipFill>
        <p:spPr>
          <a:xfrm>
            <a:off x="964497" y="9175034"/>
            <a:ext cx="2391900" cy="383541"/>
          </a:xfrm>
          <a:prstGeom prst="rect">
            <a:avLst/>
          </a:prstGeom>
          <a:noFill/>
          <a:ln>
            <a:noFill/>
          </a:ln>
        </p:spPr>
      </p:pic>
      <p:pic>
        <p:nvPicPr>
          <p:cNvPr id="97" name="Google Shape;97;p14"/>
          <p:cNvPicPr preferRelativeResize="0"/>
          <p:nvPr/>
        </p:nvPicPr>
        <p:blipFill>
          <a:blip r:embed="rId5">
            <a:alphaModFix/>
          </a:blip>
          <a:stretch>
            <a:fillRect/>
          </a:stretch>
        </p:blipFill>
        <p:spPr>
          <a:xfrm>
            <a:off x="1221950" y="3558700"/>
            <a:ext cx="1877000" cy="1108200"/>
          </a:xfrm>
          <a:prstGeom prst="rect">
            <a:avLst/>
          </a:prstGeom>
          <a:noFill/>
          <a:ln>
            <a:noFill/>
          </a:ln>
        </p:spPr>
      </p:pic>
      <p:pic>
        <p:nvPicPr>
          <p:cNvPr id="98" name="Google Shape;98;p14"/>
          <p:cNvPicPr preferRelativeResize="0"/>
          <p:nvPr/>
        </p:nvPicPr>
        <p:blipFill>
          <a:blip r:embed="rId6">
            <a:alphaModFix/>
          </a:blip>
          <a:stretch>
            <a:fillRect/>
          </a:stretch>
        </p:blipFill>
        <p:spPr>
          <a:xfrm>
            <a:off x="1221949" y="6691655"/>
            <a:ext cx="1877000" cy="7409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3">
            <a:alphaModFix/>
          </a:blip>
          <a:stretch>
            <a:fillRect/>
          </a:stretch>
        </p:blipFill>
        <p:spPr>
          <a:xfrm>
            <a:off x="15172299" y="0"/>
            <a:ext cx="3115700" cy="3194952"/>
          </a:xfrm>
          <a:prstGeom prst="rect">
            <a:avLst/>
          </a:prstGeom>
          <a:noFill/>
          <a:ln>
            <a:noFill/>
          </a:ln>
        </p:spPr>
      </p:pic>
      <p:sp>
        <p:nvSpPr>
          <p:cNvPr id="104" name="Google Shape;104;p15"/>
          <p:cNvSpPr txBox="1"/>
          <p:nvPr/>
        </p:nvSpPr>
        <p:spPr>
          <a:xfrm>
            <a:off x="1028700" y="720217"/>
            <a:ext cx="155505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WELCOME TO PRESENTATION</a:t>
            </a:r>
            <a:endParaRPr>
              <a:latin typeface="Lilita One"/>
              <a:ea typeface="Lilita One"/>
              <a:cs typeface="Lilita One"/>
              <a:sym typeface="Lilita One"/>
            </a:endParaRPr>
          </a:p>
        </p:txBody>
      </p:sp>
      <p:sp>
        <p:nvSpPr>
          <p:cNvPr id="105" name="Google Shape;105;p15"/>
          <p:cNvSpPr txBox="1"/>
          <p:nvPr/>
        </p:nvSpPr>
        <p:spPr>
          <a:xfrm>
            <a:off x="1028700" y="2147062"/>
            <a:ext cx="15557326" cy="39624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pic>
        <p:nvPicPr>
          <p:cNvPr id="106" name="Google Shape;106;p15"/>
          <p:cNvPicPr preferRelativeResize="0"/>
          <p:nvPr/>
        </p:nvPicPr>
        <p:blipFill>
          <a:blip r:embed="rId4">
            <a:alphaModFix/>
          </a:blip>
          <a:stretch>
            <a:fillRect/>
          </a:stretch>
        </p:blipFill>
        <p:spPr>
          <a:xfrm>
            <a:off x="14867397" y="9667884"/>
            <a:ext cx="2391900" cy="383541"/>
          </a:xfrm>
          <a:prstGeom prst="rect">
            <a:avLst/>
          </a:prstGeom>
          <a:noFill/>
          <a:ln>
            <a:noFill/>
          </a:ln>
        </p:spPr>
      </p:pic>
      <p:pic>
        <p:nvPicPr>
          <p:cNvPr id="107" name="Google Shape;107;p15"/>
          <p:cNvPicPr preferRelativeResize="0"/>
          <p:nvPr/>
        </p:nvPicPr>
        <p:blipFill>
          <a:blip r:embed="rId5">
            <a:alphaModFix/>
          </a:blip>
          <a:stretch>
            <a:fillRect/>
          </a:stretch>
        </p:blipFill>
        <p:spPr>
          <a:xfrm>
            <a:off x="1028700" y="2952875"/>
            <a:ext cx="16230600" cy="63400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3">
            <a:alphaModFix/>
          </a:blip>
          <a:stretch>
            <a:fillRect/>
          </a:stretch>
        </p:blipFill>
        <p:spPr>
          <a:xfrm>
            <a:off x="0" y="6828286"/>
            <a:ext cx="3928950" cy="3441640"/>
          </a:xfrm>
          <a:prstGeom prst="rect">
            <a:avLst/>
          </a:prstGeom>
          <a:noFill/>
          <a:ln>
            <a:noFill/>
          </a:ln>
        </p:spPr>
      </p:pic>
      <p:pic>
        <p:nvPicPr>
          <p:cNvPr id="113" name="Google Shape;113;p16"/>
          <p:cNvPicPr preferRelativeResize="0"/>
          <p:nvPr/>
        </p:nvPicPr>
        <p:blipFill>
          <a:blip r:embed="rId4">
            <a:alphaModFix/>
          </a:blip>
          <a:stretch>
            <a:fillRect/>
          </a:stretch>
        </p:blipFill>
        <p:spPr>
          <a:xfrm>
            <a:off x="4952775" y="649614"/>
            <a:ext cx="8230025" cy="9643399"/>
          </a:xfrm>
          <a:prstGeom prst="rect">
            <a:avLst/>
          </a:prstGeom>
          <a:noFill/>
          <a:ln>
            <a:noFill/>
          </a:ln>
        </p:spPr>
      </p:pic>
      <p:sp>
        <p:nvSpPr>
          <p:cNvPr id="114" name="Google Shape;114;p16"/>
          <p:cNvSpPr txBox="1"/>
          <p:nvPr/>
        </p:nvSpPr>
        <p:spPr>
          <a:xfrm>
            <a:off x="1323851" y="1092117"/>
            <a:ext cx="44535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MISSION</a:t>
            </a:r>
            <a:endParaRPr>
              <a:latin typeface="Lilita One"/>
              <a:ea typeface="Lilita One"/>
              <a:cs typeface="Lilita One"/>
              <a:sym typeface="Lilita One"/>
            </a:endParaRPr>
          </a:p>
        </p:txBody>
      </p:sp>
      <p:sp>
        <p:nvSpPr>
          <p:cNvPr id="115" name="Google Shape;115;p16"/>
          <p:cNvSpPr txBox="1"/>
          <p:nvPr/>
        </p:nvSpPr>
        <p:spPr>
          <a:xfrm>
            <a:off x="13306985" y="1092117"/>
            <a:ext cx="34410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VISION</a:t>
            </a:r>
            <a:endParaRPr>
              <a:latin typeface="Lilita One"/>
              <a:ea typeface="Lilita One"/>
              <a:cs typeface="Lilita One"/>
              <a:sym typeface="Lilita One"/>
            </a:endParaRPr>
          </a:p>
        </p:txBody>
      </p:sp>
      <p:sp>
        <p:nvSpPr>
          <p:cNvPr id="116" name="Google Shape;116;p16"/>
          <p:cNvSpPr txBox="1"/>
          <p:nvPr/>
        </p:nvSpPr>
        <p:spPr>
          <a:xfrm>
            <a:off x="1323851" y="2656396"/>
            <a:ext cx="42717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Mission in life, we are each called to embark on a unique journey, a mission that is ours and ours alone. This mission is not always clear, and at times it may seem daunting or unreachable. However, it is important to remember that our mission is what gives our lives purpose and meaning.</a:t>
            </a:r>
            <a:endParaRPr/>
          </a:p>
        </p:txBody>
      </p:sp>
      <p:sp>
        <p:nvSpPr>
          <p:cNvPr id="117" name="Google Shape;117;p16"/>
          <p:cNvSpPr txBox="1"/>
          <p:nvPr/>
        </p:nvSpPr>
        <p:spPr>
          <a:xfrm>
            <a:off x="13306985" y="2656396"/>
            <a:ext cx="37305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Vision is the ability to see beyond the present moment and imagine a future that is different from the current reality. It involves having a clear picture of what you want to achieve and setting goals to work towards that vision. A strong vision can inspire and motivate.</a:t>
            </a:r>
            <a:endParaRPr/>
          </a:p>
        </p:txBody>
      </p:sp>
      <p:pic>
        <p:nvPicPr>
          <p:cNvPr id="118" name="Google Shape;118;p16"/>
          <p:cNvPicPr preferRelativeResize="0"/>
          <p:nvPr/>
        </p:nvPicPr>
        <p:blipFill>
          <a:blip r:embed="rId5">
            <a:alphaModFix/>
          </a:blip>
          <a:stretch>
            <a:fillRect/>
          </a:stretch>
        </p:blipFill>
        <p:spPr>
          <a:xfrm>
            <a:off x="14944622" y="9286659"/>
            <a:ext cx="2391900" cy="3835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122" name="Shape 122"/>
        <p:cNvGrpSpPr/>
        <p:nvPr/>
      </p:nvGrpSpPr>
      <p:grpSpPr>
        <a:xfrm>
          <a:off x="0" y="0"/>
          <a:ext cx="0" cy="0"/>
          <a:chOff x="0" y="0"/>
          <a:chExt cx="0" cy="0"/>
        </a:xfrm>
      </p:grpSpPr>
      <p:pic>
        <p:nvPicPr>
          <p:cNvPr id="123" name="Google Shape;123;p17"/>
          <p:cNvPicPr preferRelativeResize="0"/>
          <p:nvPr/>
        </p:nvPicPr>
        <p:blipFill>
          <a:blip r:embed="rId3">
            <a:alphaModFix/>
          </a:blip>
          <a:stretch>
            <a:fillRect/>
          </a:stretch>
        </p:blipFill>
        <p:spPr>
          <a:xfrm>
            <a:off x="2922606" y="8223037"/>
            <a:ext cx="2096845" cy="2070525"/>
          </a:xfrm>
          <a:prstGeom prst="rect">
            <a:avLst/>
          </a:prstGeom>
          <a:noFill/>
          <a:ln>
            <a:noFill/>
          </a:ln>
        </p:spPr>
      </p:pic>
      <p:pic>
        <p:nvPicPr>
          <p:cNvPr id="124" name="Google Shape;124;p17"/>
          <p:cNvPicPr preferRelativeResize="0"/>
          <p:nvPr/>
        </p:nvPicPr>
        <p:blipFill>
          <a:blip r:embed="rId4">
            <a:alphaModFix/>
          </a:blip>
          <a:stretch>
            <a:fillRect/>
          </a:stretch>
        </p:blipFill>
        <p:spPr>
          <a:xfrm>
            <a:off x="8384725" y="-125"/>
            <a:ext cx="9903274" cy="10287259"/>
          </a:xfrm>
          <a:prstGeom prst="rect">
            <a:avLst/>
          </a:prstGeom>
          <a:noFill/>
          <a:ln>
            <a:noFill/>
          </a:ln>
        </p:spPr>
      </p:pic>
      <p:sp>
        <p:nvSpPr>
          <p:cNvPr id="125" name="Google Shape;125;p17"/>
          <p:cNvSpPr/>
          <p:nvPr/>
        </p:nvSpPr>
        <p:spPr>
          <a:xfrm rot="-4762049">
            <a:off x="8729104" y="7719419"/>
            <a:ext cx="4025489" cy="651397"/>
          </a:xfrm>
          <a:custGeom>
            <a:rect b="b" l="l" r="r" t="t"/>
            <a:pathLst>
              <a:path extrusionOk="0" h="651397" w="4025489">
                <a:moveTo>
                  <a:pt x="0" y="0"/>
                </a:moveTo>
                <a:lnTo>
                  <a:pt x="4025489" y="0"/>
                </a:lnTo>
                <a:lnTo>
                  <a:pt x="4025489" y="651398"/>
                </a:lnTo>
                <a:lnTo>
                  <a:pt x="0" y="651398"/>
                </a:lnTo>
                <a:lnTo>
                  <a:pt x="0" y="0"/>
                </a:lnTo>
                <a:close/>
              </a:path>
            </a:pathLst>
          </a:custGeom>
          <a:blipFill rotWithShape="1">
            <a:blip r:embed="rId5">
              <a:alphaModFix/>
            </a:blip>
            <a:stretch>
              <a:fillRect b="0" l="0" r="0" t="0"/>
            </a:stretch>
          </a:blipFill>
          <a:ln>
            <a:noFill/>
          </a:ln>
        </p:spPr>
      </p:sp>
      <p:sp>
        <p:nvSpPr>
          <p:cNvPr id="126" name="Google Shape;126;p17"/>
          <p:cNvSpPr txBox="1"/>
          <p:nvPr/>
        </p:nvSpPr>
        <p:spPr>
          <a:xfrm>
            <a:off x="1285878" y="1547495"/>
            <a:ext cx="74670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OUR PROJECTS</a:t>
            </a:r>
            <a:endParaRPr>
              <a:latin typeface="Lilita One"/>
              <a:ea typeface="Lilita One"/>
              <a:cs typeface="Lilita One"/>
              <a:sym typeface="Lilita One"/>
            </a:endParaRPr>
          </a:p>
        </p:txBody>
      </p:sp>
      <p:sp>
        <p:nvSpPr>
          <p:cNvPr id="127" name="Google Shape;127;p17"/>
          <p:cNvSpPr txBox="1"/>
          <p:nvPr/>
        </p:nvSpPr>
        <p:spPr>
          <a:xfrm>
            <a:off x="1285878" y="3107690"/>
            <a:ext cx="7858200" cy="46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At our organization, we take great pride in the diverse range of projects we undertake. From innovative technology solutions to community outreach programs, our projects are designed to make a positive impact on society.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 believe in fostering creativity, collaboration, and sustainability in everything we do. Our dedicated team works tirelessly to ensure that each project is executed with precision and excellence. Together, we strive to create a brighter future for all.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13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12131975" y="2844944"/>
            <a:ext cx="6156026" cy="7442056"/>
          </a:xfrm>
          <a:prstGeom prst="rect">
            <a:avLst/>
          </a:prstGeom>
          <a:noFill/>
          <a:ln>
            <a:noFill/>
          </a:ln>
        </p:spPr>
      </p:pic>
      <p:sp>
        <p:nvSpPr>
          <p:cNvPr id="133" name="Google Shape;133;p18"/>
          <p:cNvSpPr txBox="1"/>
          <p:nvPr/>
        </p:nvSpPr>
        <p:spPr>
          <a:xfrm>
            <a:off x="3319621" y="7573508"/>
            <a:ext cx="348022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grpSp>
        <p:nvGrpSpPr>
          <p:cNvPr id="134" name="Google Shape;134;p18"/>
          <p:cNvGrpSpPr/>
          <p:nvPr/>
        </p:nvGrpSpPr>
        <p:grpSpPr>
          <a:xfrm>
            <a:off x="1081206" y="3143169"/>
            <a:ext cx="1851878" cy="1763530"/>
            <a:chOff x="0" y="-38100"/>
            <a:chExt cx="487737" cy="464469"/>
          </a:xfrm>
        </p:grpSpPr>
        <p:sp>
          <p:nvSpPr>
            <p:cNvPr id="135" name="Google Shape;135;p18"/>
            <p:cNvSpPr/>
            <p:nvPr/>
          </p:nvSpPr>
          <p:spPr>
            <a:xfrm>
              <a:off x="0" y="0"/>
              <a:ext cx="487737" cy="426369"/>
            </a:xfrm>
            <a:custGeom>
              <a:rect b="b" l="l" r="r" t="t"/>
              <a:pathLst>
                <a:path extrusionOk="0" h="426369" w="487737">
                  <a:moveTo>
                    <a:pt x="213184" y="0"/>
                  </a:moveTo>
                  <a:lnTo>
                    <a:pt x="274553" y="0"/>
                  </a:lnTo>
                  <a:cubicBezTo>
                    <a:pt x="392291" y="0"/>
                    <a:pt x="487737" y="95446"/>
                    <a:pt x="487737" y="213184"/>
                  </a:cubicBezTo>
                  <a:lnTo>
                    <a:pt x="487737" y="213184"/>
                  </a:lnTo>
                  <a:cubicBezTo>
                    <a:pt x="487737" y="330923"/>
                    <a:pt x="392291" y="426369"/>
                    <a:pt x="274553" y="426369"/>
                  </a:cubicBezTo>
                  <a:lnTo>
                    <a:pt x="213184" y="426369"/>
                  </a:lnTo>
                  <a:cubicBezTo>
                    <a:pt x="95446" y="426369"/>
                    <a:pt x="0" y="330923"/>
                    <a:pt x="0" y="213184"/>
                  </a:cubicBezTo>
                  <a:lnTo>
                    <a:pt x="0" y="213184"/>
                  </a:lnTo>
                  <a:cubicBezTo>
                    <a:pt x="0" y="95446"/>
                    <a:pt x="95446" y="0"/>
                    <a:pt x="213184" y="0"/>
                  </a:cubicBezTo>
                  <a:close/>
                </a:path>
              </a:pathLst>
            </a:custGeom>
            <a:solidFill>
              <a:srgbClr val="F8F0D2"/>
            </a:solidFill>
            <a:ln cap="rnd" cmpd="sng" w="38100">
              <a:solidFill>
                <a:srgbClr val="295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txBox="1"/>
            <p:nvPr/>
          </p:nvSpPr>
          <p:spPr>
            <a:xfrm>
              <a:off x="0" y="-38100"/>
              <a:ext cx="487737" cy="464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8"/>
          <p:cNvGrpSpPr/>
          <p:nvPr/>
        </p:nvGrpSpPr>
        <p:grpSpPr>
          <a:xfrm>
            <a:off x="7190373" y="3143169"/>
            <a:ext cx="1851878" cy="1763530"/>
            <a:chOff x="0" y="-38100"/>
            <a:chExt cx="487737" cy="464469"/>
          </a:xfrm>
        </p:grpSpPr>
        <p:sp>
          <p:nvSpPr>
            <p:cNvPr id="138" name="Google Shape;138;p18"/>
            <p:cNvSpPr/>
            <p:nvPr/>
          </p:nvSpPr>
          <p:spPr>
            <a:xfrm>
              <a:off x="0" y="0"/>
              <a:ext cx="487737" cy="426369"/>
            </a:xfrm>
            <a:custGeom>
              <a:rect b="b" l="l" r="r" t="t"/>
              <a:pathLst>
                <a:path extrusionOk="0" h="426369" w="487737">
                  <a:moveTo>
                    <a:pt x="213184" y="0"/>
                  </a:moveTo>
                  <a:lnTo>
                    <a:pt x="274553" y="0"/>
                  </a:lnTo>
                  <a:cubicBezTo>
                    <a:pt x="392291" y="0"/>
                    <a:pt x="487737" y="95446"/>
                    <a:pt x="487737" y="213184"/>
                  </a:cubicBezTo>
                  <a:lnTo>
                    <a:pt x="487737" y="213184"/>
                  </a:lnTo>
                  <a:cubicBezTo>
                    <a:pt x="487737" y="330923"/>
                    <a:pt x="392291" y="426369"/>
                    <a:pt x="274553" y="426369"/>
                  </a:cubicBezTo>
                  <a:lnTo>
                    <a:pt x="213184" y="426369"/>
                  </a:lnTo>
                  <a:cubicBezTo>
                    <a:pt x="95446" y="426369"/>
                    <a:pt x="0" y="330923"/>
                    <a:pt x="0" y="213184"/>
                  </a:cubicBezTo>
                  <a:lnTo>
                    <a:pt x="0" y="213184"/>
                  </a:lnTo>
                  <a:cubicBezTo>
                    <a:pt x="0" y="95446"/>
                    <a:pt x="95446" y="0"/>
                    <a:pt x="213184" y="0"/>
                  </a:cubicBezTo>
                  <a:close/>
                </a:path>
              </a:pathLst>
            </a:custGeom>
            <a:solidFill>
              <a:srgbClr val="F8F0D2"/>
            </a:solidFill>
            <a:ln cap="rnd" cmpd="sng" w="38100">
              <a:solidFill>
                <a:srgbClr val="295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txBox="1"/>
            <p:nvPr/>
          </p:nvSpPr>
          <p:spPr>
            <a:xfrm>
              <a:off x="0" y="-38100"/>
              <a:ext cx="487737" cy="464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8"/>
          <p:cNvGrpSpPr/>
          <p:nvPr/>
        </p:nvGrpSpPr>
        <p:grpSpPr>
          <a:xfrm>
            <a:off x="1081206" y="6657513"/>
            <a:ext cx="1851878" cy="1763530"/>
            <a:chOff x="0" y="-38100"/>
            <a:chExt cx="487737" cy="464469"/>
          </a:xfrm>
        </p:grpSpPr>
        <p:sp>
          <p:nvSpPr>
            <p:cNvPr id="141" name="Google Shape;141;p18"/>
            <p:cNvSpPr/>
            <p:nvPr/>
          </p:nvSpPr>
          <p:spPr>
            <a:xfrm>
              <a:off x="0" y="0"/>
              <a:ext cx="487737" cy="426369"/>
            </a:xfrm>
            <a:custGeom>
              <a:rect b="b" l="l" r="r" t="t"/>
              <a:pathLst>
                <a:path extrusionOk="0" h="426369" w="487737">
                  <a:moveTo>
                    <a:pt x="213184" y="0"/>
                  </a:moveTo>
                  <a:lnTo>
                    <a:pt x="274553" y="0"/>
                  </a:lnTo>
                  <a:cubicBezTo>
                    <a:pt x="392291" y="0"/>
                    <a:pt x="487737" y="95446"/>
                    <a:pt x="487737" y="213184"/>
                  </a:cubicBezTo>
                  <a:lnTo>
                    <a:pt x="487737" y="213184"/>
                  </a:lnTo>
                  <a:cubicBezTo>
                    <a:pt x="487737" y="330923"/>
                    <a:pt x="392291" y="426369"/>
                    <a:pt x="274553" y="426369"/>
                  </a:cubicBezTo>
                  <a:lnTo>
                    <a:pt x="213184" y="426369"/>
                  </a:lnTo>
                  <a:cubicBezTo>
                    <a:pt x="95446" y="426369"/>
                    <a:pt x="0" y="330923"/>
                    <a:pt x="0" y="213184"/>
                  </a:cubicBezTo>
                  <a:lnTo>
                    <a:pt x="0" y="213184"/>
                  </a:lnTo>
                  <a:cubicBezTo>
                    <a:pt x="0" y="95446"/>
                    <a:pt x="95446" y="0"/>
                    <a:pt x="213184" y="0"/>
                  </a:cubicBezTo>
                  <a:close/>
                </a:path>
              </a:pathLst>
            </a:custGeom>
            <a:solidFill>
              <a:srgbClr val="F8F0D2"/>
            </a:solidFill>
            <a:ln cap="rnd" cmpd="sng" w="38100">
              <a:solidFill>
                <a:srgbClr val="295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txBox="1"/>
            <p:nvPr/>
          </p:nvSpPr>
          <p:spPr>
            <a:xfrm>
              <a:off x="0" y="-38100"/>
              <a:ext cx="487737" cy="464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8"/>
          <p:cNvGrpSpPr/>
          <p:nvPr/>
        </p:nvGrpSpPr>
        <p:grpSpPr>
          <a:xfrm>
            <a:off x="7190373" y="6657513"/>
            <a:ext cx="1851878" cy="1763530"/>
            <a:chOff x="0" y="-38100"/>
            <a:chExt cx="487737" cy="464469"/>
          </a:xfrm>
        </p:grpSpPr>
        <p:sp>
          <p:nvSpPr>
            <p:cNvPr id="144" name="Google Shape;144;p18"/>
            <p:cNvSpPr/>
            <p:nvPr/>
          </p:nvSpPr>
          <p:spPr>
            <a:xfrm>
              <a:off x="0" y="0"/>
              <a:ext cx="487737" cy="426369"/>
            </a:xfrm>
            <a:custGeom>
              <a:rect b="b" l="l" r="r" t="t"/>
              <a:pathLst>
                <a:path extrusionOk="0" h="426369" w="487737">
                  <a:moveTo>
                    <a:pt x="213184" y="0"/>
                  </a:moveTo>
                  <a:lnTo>
                    <a:pt x="274553" y="0"/>
                  </a:lnTo>
                  <a:cubicBezTo>
                    <a:pt x="392291" y="0"/>
                    <a:pt x="487737" y="95446"/>
                    <a:pt x="487737" y="213184"/>
                  </a:cubicBezTo>
                  <a:lnTo>
                    <a:pt x="487737" y="213184"/>
                  </a:lnTo>
                  <a:cubicBezTo>
                    <a:pt x="487737" y="330923"/>
                    <a:pt x="392291" y="426369"/>
                    <a:pt x="274553" y="426369"/>
                  </a:cubicBezTo>
                  <a:lnTo>
                    <a:pt x="213184" y="426369"/>
                  </a:lnTo>
                  <a:cubicBezTo>
                    <a:pt x="95446" y="426369"/>
                    <a:pt x="0" y="330923"/>
                    <a:pt x="0" y="213184"/>
                  </a:cubicBezTo>
                  <a:lnTo>
                    <a:pt x="0" y="213184"/>
                  </a:lnTo>
                  <a:cubicBezTo>
                    <a:pt x="0" y="95446"/>
                    <a:pt x="95446" y="0"/>
                    <a:pt x="213184" y="0"/>
                  </a:cubicBezTo>
                  <a:close/>
                </a:path>
              </a:pathLst>
            </a:custGeom>
            <a:solidFill>
              <a:srgbClr val="F8F0D2"/>
            </a:solidFill>
            <a:ln cap="rnd" cmpd="sng" w="38100">
              <a:solidFill>
                <a:srgbClr val="295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txBox="1"/>
            <p:nvPr/>
          </p:nvSpPr>
          <p:spPr>
            <a:xfrm>
              <a:off x="0" y="-38100"/>
              <a:ext cx="487737" cy="464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18"/>
          <p:cNvSpPr txBox="1"/>
          <p:nvPr/>
        </p:nvSpPr>
        <p:spPr>
          <a:xfrm>
            <a:off x="1081206" y="895350"/>
            <a:ext cx="85620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WHAT WE OFFER</a:t>
            </a:r>
            <a:endParaRPr>
              <a:latin typeface="Lilita One"/>
              <a:ea typeface="Lilita One"/>
              <a:cs typeface="Lilita One"/>
              <a:sym typeface="Lilita One"/>
            </a:endParaRPr>
          </a:p>
        </p:txBody>
      </p:sp>
      <p:sp>
        <p:nvSpPr>
          <p:cNvPr id="147" name="Google Shape;147;p18"/>
          <p:cNvSpPr txBox="1"/>
          <p:nvPr/>
        </p:nvSpPr>
        <p:spPr>
          <a:xfrm>
            <a:off x="3319621" y="3221155"/>
            <a:ext cx="3870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SERVICE ONE</a:t>
            </a:r>
            <a:endParaRPr>
              <a:latin typeface="Lilita One"/>
              <a:ea typeface="Lilita One"/>
              <a:cs typeface="Lilita One"/>
              <a:sym typeface="Lilita One"/>
            </a:endParaRPr>
          </a:p>
        </p:txBody>
      </p:sp>
      <p:sp>
        <p:nvSpPr>
          <p:cNvPr id="148" name="Google Shape;148;p18"/>
          <p:cNvSpPr txBox="1"/>
          <p:nvPr/>
        </p:nvSpPr>
        <p:spPr>
          <a:xfrm>
            <a:off x="9432776" y="3221155"/>
            <a:ext cx="4032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SERVICE TWO</a:t>
            </a:r>
            <a:endParaRPr>
              <a:latin typeface="Lilita One"/>
              <a:ea typeface="Lilita One"/>
              <a:cs typeface="Lilita One"/>
              <a:sym typeface="Lilita One"/>
            </a:endParaRPr>
          </a:p>
        </p:txBody>
      </p:sp>
      <p:sp>
        <p:nvSpPr>
          <p:cNvPr id="149" name="Google Shape;149;p18"/>
          <p:cNvSpPr txBox="1"/>
          <p:nvPr/>
        </p:nvSpPr>
        <p:spPr>
          <a:xfrm>
            <a:off x="3319621" y="6815752"/>
            <a:ext cx="3870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SERVICE THREE</a:t>
            </a:r>
            <a:endParaRPr>
              <a:latin typeface="Lilita One"/>
              <a:ea typeface="Lilita One"/>
              <a:cs typeface="Lilita One"/>
              <a:sym typeface="Lilita One"/>
            </a:endParaRPr>
          </a:p>
        </p:txBody>
      </p:sp>
      <p:sp>
        <p:nvSpPr>
          <p:cNvPr id="150" name="Google Shape;150;p18"/>
          <p:cNvSpPr txBox="1"/>
          <p:nvPr/>
        </p:nvSpPr>
        <p:spPr>
          <a:xfrm>
            <a:off x="9432776" y="6815752"/>
            <a:ext cx="4032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29565A"/>
                </a:solidFill>
                <a:latin typeface="Lilita One"/>
                <a:ea typeface="Lilita One"/>
                <a:cs typeface="Lilita One"/>
                <a:sym typeface="Lilita One"/>
              </a:rPr>
              <a:t>SERVICE FOUR</a:t>
            </a:r>
            <a:endParaRPr>
              <a:latin typeface="Lilita One"/>
              <a:ea typeface="Lilita One"/>
              <a:cs typeface="Lilita One"/>
              <a:sym typeface="Lilita One"/>
            </a:endParaRPr>
          </a:p>
        </p:txBody>
      </p:sp>
      <p:sp>
        <p:nvSpPr>
          <p:cNvPr id="151" name="Google Shape;151;p18"/>
          <p:cNvSpPr txBox="1"/>
          <p:nvPr/>
        </p:nvSpPr>
        <p:spPr>
          <a:xfrm>
            <a:off x="3319621" y="3978912"/>
            <a:ext cx="3870752"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52" name="Google Shape;152;p18"/>
          <p:cNvSpPr txBox="1"/>
          <p:nvPr/>
        </p:nvSpPr>
        <p:spPr>
          <a:xfrm>
            <a:off x="9432776" y="3978912"/>
            <a:ext cx="3441368"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153" name="Google Shape;153;p18"/>
          <p:cNvSpPr txBox="1"/>
          <p:nvPr/>
        </p:nvSpPr>
        <p:spPr>
          <a:xfrm>
            <a:off x="9432776" y="7573508"/>
            <a:ext cx="3441368"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pic>
        <p:nvPicPr>
          <p:cNvPr id="154" name="Google Shape;154;p18"/>
          <p:cNvPicPr preferRelativeResize="0"/>
          <p:nvPr/>
        </p:nvPicPr>
        <p:blipFill>
          <a:blip r:embed="rId4">
            <a:alphaModFix/>
          </a:blip>
          <a:stretch>
            <a:fillRect/>
          </a:stretch>
        </p:blipFill>
        <p:spPr>
          <a:xfrm>
            <a:off x="14942622" y="1151809"/>
            <a:ext cx="2391900" cy="383541"/>
          </a:xfrm>
          <a:prstGeom prst="rect">
            <a:avLst/>
          </a:prstGeom>
          <a:noFill/>
          <a:ln>
            <a:noFill/>
          </a:ln>
        </p:spPr>
      </p:pic>
      <p:pic>
        <p:nvPicPr>
          <p:cNvPr id="155" name="Google Shape;155;p18"/>
          <p:cNvPicPr preferRelativeResize="0"/>
          <p:nvPr/>
        </p:nvPicPr>
        <p:blipFill>
          <a:blip r:embed="rId5">
            <a:alphaModFix/>
          </a:blip>
          <a:stretch>
            <a:fillRect/>
          </a:stretch>
        </p:blipFill>
        <p:spPr>
          <a:xfrm>
            <a:off x="1466876" y="3572244"/>
            <a:ext cx="1080550" cy="1050031"/>
          </a:xfrm>
          <a:prstGeom prst="rect">
            <a:avLst/>
          </a:prstGeom>
          <a:noFill/>
          <a:ln>
            <a:noFill/>
          </a:ln>
        </p:spPr>
      </p:pic>
      <p:pic>
        <p:nvPicPr>
          <p:cNvPr id="156" name="Google Shape;156;p18"/>
          <p:cNvPicPr preferRelativeResize="0"/>
          <p:nvPr/>
        </p:nvPicPr>
        <p:blipFill>
          <a:blip r:embed="rId6">
            <a:alphaModFix/>
          </a:blip>
          <a:stretch>
            <a:fillRect/>
          </a:stretch>
        </p:blipFill>
        <p:spPr>
          <a:xfrm>
            <a:off x="7577062" y="3465100"/>
            <a:ext cx="1080550" cy="1264325"/>
          </a:xfrm>
          <a:prstGeom prst="rect">
            <a:avLst/>
          </a:prstGeom>
          <a:noFill/>
          <a:ln>
            <a:noFill/>
          </a:ln>
        </p:spPr>
      </p:pic>
      <p:pic>
        <p:nvPicPr>
          <p:cNvPr id="157" name="Google Shape;157;p18"/>
          <p:cNvPicPr preferRelativeResize="0"/>
          <p:nvPr/>
        </p:nvPicPr>
        <p:blipFill>
          <a:blip r:embed="rId7">
            <a:alphaModFix/>
          </a:blip>
          <a:stretch>
            <a:fillRect/>
          </a:stretch>
        </p:blipFill>
        <p:spPr>
          <a:xfrm>
            <a:off x="1645067" y="7014262"/>
            <a:ext cx="724157" cy="1050025"/>
          </a:xfrm>
          <a:prstGeom prst="rect">
            <a:avLst/>
          </a:prstGeom>
          <a:noFill/>
          <a:ln>
            <a:noFill/>
          </a:ln>
        </p:spPr>
      </p:pic>
      <p:pic>
        <p:nvPicPr>
          <p:cNvPr id="158" name="Google Shape;158;p18"/>
          <p:cNvPicPr preferRelativeResize="0"/>
          <p:nvPr/>
        </p:nvPicPr>
        <p:blipFill>
          <a:blip r:embed="rId8">
            <a:alphaModFix/>
          </a:blip>
          <a:stretch>
            <a:fillRect/>
          </a:stretch>
        </p:blipFill>
        <p:spPr>
          <a:xfrm>
            <a:off x="7576027" y="7022738"/>
            <a:ext cx="1080550" cy="10330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4"/>
        </a:solidFill>
      </p:bgPr>
    </p:bg>
    <p:spTree>
      <p:nvGrpSpPr>
        <p:cNvPr id="162" name="Shape 162"/>
        <p:cNvGrpSpPr/>
        <p:nvPr/>
      </p:nvGrpSpPr>
      <p:grpSpPr>
        <a:xfrm>
          <a:off x="0" y="0"/>
          <a:ext cx="0" cy="0"/>
          <a:chOff x="0" y="0"/>
          <a:chExt cx="0" cy="0"/>
        </a:xfrm>
      </p:grpSpPr>
      <p:sp>
        <p:nvSpPr>
          <p:cNvPr id="163" name="Google Shape;163;p19"/>
          <p:cNvSpPr txBox="1"/>
          <p:nvPr/>
        </p:nvSpPr>
        <p:spPr>
          <a:xfrm>
            <a:off x="1081206" y="895350"/>
            <a:ext cx="85620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7200" u="none" cap="none" strike="noStrike">
                <a:solidFill>
                  <a:srgbClr val="29565A"/>
                </a:solidFill>
                <a:latin typeface="Lilita One"/>
                <a:ea typeface="Lilita One"/>
                <a:cs typeface="Lilita One"/>
                <a:sym typeface="Lilita One"/>
              </a:rPr>
              <a:t>GALLERY IMAGE</a:t>
            </a:r>
            <a:endParaRPr>
              <a:latin typeface="Lilita One"/>
              <a:ea typeface="Lilita One"/>
              <a:cs typeface="Lilita One"/>
              <a:sym typeface="Lilita One"/>
            </a:endParaRPr>
          </a:p>
        </p:txBody>
      </p:sp>
      <p:sp>
        <p:nvSpPr>
          <p:cNvPr id="164" name="Google Shape;164;p19"/>
          <p:cNvSpPr txBox="1"/>
          <p:nvPr/>
        </p:nvSpPr>
        <p:spPr>
          <a:xfrm>
            <a:off x="1081206" y="2266049"/>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can you say about your projects? Share it here!</a:t>
            </a:r>
            <a:endParaRPr/>
          </a:p>
        </p:txBody>
      </p:sp>
      <p:pic>
        <p:nvPicPr>
          <p:cNvPr id="165" name="Google Shape;165;p19"/>
          <p:cNvPicPr preferRelativeResize="0"/>
          <p:nvPr/>
        </p:nvPicPr>
        <p:blipFill>
          <a:blip r:embed="rId3">
            <a:alphaModFix/>
          </a:blip>
          <a:stretch>
            <a:fillRect/>
          </a:stretch>
        </p:blipFill>
        <p:spPr>
          <a:xfrm>
            <a:off x="14942622" y="1151809"/>
            <a:ext cx="2391900" cy="383541"/>
          </a:xfrm>
          <a:prstGeom prst="rect">
            <a:avLst/>
          </a:prstGeom>
          <a:noFill/>
          <a:ln>
            <a:noFill/>
          </a:ln>
        </p:spPr>
      </p:pic>
      <p:pic>
        <p:nvPicPr>
          <p:cNvPr id="166" name="Google Shape;166;p19"/>
          <p:cNvPicPr preferRelativeResize="0"/>
          <p:nvPr/>
        </p:nvPicPr>
        <p:blipFill>
          <a:blip r:embed="rId4">
            <a:alphaModFix/>
          </a:blip>
          <a:stretch>
            <a:fillRect/>
          </a:stretch>
        </p:blipFill>
        <p:spPr>
          <a:xfrm>
            <a:off x="1028700" y="3077200"/>
            <a:ext cx="5245749" cy="6670363"/>
          </a:xfrm>
          <a:prstGeom prst="rect">
            <a:avLst/>
          </a:prstGeom>
          <a:noFill/>
          <a:ln>
            <a:noFill/>
          </a:ln>
        </p:spPr>
      </p:pic>
      <p:pic>
        <p:nvPicPr>
          <p:cNvPr id="167" name="Google Shape;167;p19"/>
          <p:cNvPicPr preferRelativeResize="0"/>
          <p:nvPr/>
        </p:nvPicPr>
        <p:blipFill>
          <a:blip r:embed="rId5">
            <a:alphaModFix/>
          </a:blip>
          <a:stretch>
            <a:fillRect/>
          </a:stretch>
        </p:blipFill>
        <p:spPr>
          <a:xfrm>
            <a:off x="6520175" y="3077200"/>
            <a:ext cx="5245749" cy="6670374"/>
          </a:xfrm>
          <a:prstGeom prst="rect">
            <a:avLst/>
          </a:prstGeom>
          <a:noFill/>
          <a:ln>
            <a:noFill/>
          </a:ln>
        </p:spPr>
      </p:pic>
      <p:pic>
        <p:nvPicPr>
          <p:cNvPr id="168" name="Google Shape;168;p19"/>
          <p:cNvPicPr preferRelativeResize="0"/>
          <p:nvPr/>
        </p:nvPicPr>
        <p:blipFill>
          <a:blip r:embed="rId6">
            <a:alphaModFix/>
          </a:blip>
          <a:stretch>
            <a:fillRect/>
          </a:stretch>
        </p:blipFill>
        <p:spPr>
          <a:xfrm>
            <a:off x="12013550" y="3091600"/>
            <a:ext cx="5245749" cy="66703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anada’s National Indigenous Peoples Day  ">
  <a:themeElements>
    <a:clrScheme name="Office">
      <a:dk1>
        <a:srgbClr val="000000"/>
      </a:dk1>
      <a:lt1>
        <a:srgbClr val="FFFFFF"/>
      </a:lt1>
      <a:dk2>
        <a:srgbClr val="29565A"/>
      </a:dk2>
      <a:lt2>
        <a:srgbClr val="2A5659"/>
      </a:lt2>
      <a:accent1>
        <a:srgbClr val="009D96"/>
      </a:accent1>
      <a:accent2>
        <a:srgbClr val="FAF2D4"/>
      </a:accent2>
      <a:accent3>
        <a:srgbClr val="F8F0D2"/>
      </a:accent3>
      <a:accent4>
        <a:srgbClr val="F4EDD3"/>
      </a:accent4>
      <a:accent5>
        <a:srgbClr val="FB974F"/>
      </a:accent5>
      <a:accent6>
        <a:srgbClr val="D12114"/>
      </a:accent6>
      <a:hlink>
        <a:srgbClr val="D3221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