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Cormorant Garamond"/>
      <p:bold r:id="rId24"/>
      <p:boldItalic r:id="rId25"/>
    </p:embeddedFont>
    <p:embeddedFont>
      <p:font typeface="Cormorant Garamond Medium"/>
      <p:regular r:id="rId26"/>
      <p:bold r:id="rId27"/>
      <p:italic r:id="rId28"/>
      <p:boldItalic r:id="rId29"/>
    </p:embeddedFont>
    <p:embeddedFont>
      <p:font typeface="DM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ormorantGaramond-bold.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rmorantGaramondMedium-regular.fntdata"/><Relationship Id="rId25" Type="http://schemas.openxmlformats.org/officeDocument/2006/relationships/font" Target="fonts/CormorantGaramond-boldItalic.fntdata"/><Relationship Id="rId28" Type="http://schemas.openxmlformats.org/officeDocument/2006/relationships/font" Target="fonts/CormorantGaramondMedium-italic.fntdata"/><Relationship Id="rId27" Type="http://schemas.openxmlformats.org/officeDocument/2006/relationships/font" Target="fonts/CormorantGaramondMedium-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ormorantGaramondMedium-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DMSans-bold.fntdata"/><Relationship Id="rId30" Type="http://schemas.openxmlformats.org/officeDocument/2006/relationships/font" Target="fonts/DMSans-regular.fntdata"/><Relationship Id="rId11" Type="http://schemas.openxmlformats.org/officeDocument/2006/relationships/slide" Target="slides/slide6.xml"/><Relationship Id="rId33" Type="http://schemas.openxmlformats.org/officeDocument/2006/relationships/font" Target="fonts/DMSans-boldItalic.fntdata"/><Relationship Id="rId10" Type="http://schemas.openxmlformats.org/officeDocument/2006/relationships/slide" Target="slides/slide5.xml"/><Relationship Id="rId32" Type="http://schemas.openxmlformats.org/officeDocument/2006/relationships/font" Target="fonts/DMSans-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5.png"/><Relationship Id="rId5" Type="http://schemas.openxmlformats.org/officeDocument/2006/relationships/image" Target="../media/image18.png"/><Relationship Id="rId6" Type="http://schemas.openxmlformats.org/officeDocument/2006/relationships/image" Target="../media/image14.png"/><Relationship Id="rId7"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8.png"/><Relationship Id="rId6"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sp>
        <p:nvSpPr>
          <p:cNvPr id="84" name="Google Shape;84;p13"/>
          <p:cNvSpPr txBox="1"/>
          <p:nvPr/>
        </p:nvSpPr>
        <p:spPr>
          <a:xfrm>
            <a:off x="900112" y="2549843"/>
            <a:ext cx="10201275" cy="1838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FFFFFF"/>
                </a:solidFill>
                <a:latin typeface="Cormorant Garamond Medium"/>
                <a:ea typeface="Cormorant Garamond Medium"/>
                <a:cs typeface="Cormorant Garamond Medium"/>
                <a:sym typeface="Cormorant Garamond Medium"/>
              </a:rPr>
              <a:t>GRAND GALA</a:t>
            </a:r>
            <a:endParaRPr/>
          </a:p>
        </p:txBody>
      </p:sp>
      <p:sp>
        <p:nvSpPr>
          <p:cNvPr id="85" name="Google Shape;85;p13"/>
          <p:cNvSpPr txBox="1"/>
          <p:nvPr/>
        </p:nvSpPr>
        <p:spPr>
          <a:xfrm>
            <a:off x="900112" y="4378643"/>
            <a:ext cx="164877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00" u="none" cap="none" strike="noStrike">
                <a:solidFill>
                  <a:srgbClr val="FFFFFF"/>
                </a:solidFill>
                <a:latin typeface="Cormorant Garamond Medium"/>
                <a:ea typeface="Cormorant Garamond Medium"/>
                <a:cs typeface="Cormorant Garamond Medium"/>
                <a:sym typeface="Cormorant Garamond Medium"/>
              </a:rPr>
              <a:t>               A PRESTIGIOUS </a:t>
            </a:r>
            <a:r>
              <a:rPr b="0" i="0" lang="en-US" sz="12000" u="none" cap="none" strike="noStrike">
                <a:solidFill>
                  <a:srgbClr val="BB893D"/>
                </a:solidFill>
                <a:latin typeface="Cormorant Garamond Medium"/>
                <a:ea typeface="Cormorant Garamond Medium"/>
                <a:cs typeface="Cormorant Garamond Medium"/>
                <a:sym typeface="Cormorant Garamond Medium"/>
              </a:rPr>
              <a:t>AWARD CELEBRATION</a:t>
            </a:r>
            <a:endParaRPr/>
          </a:p>
        </p:txBody>
      </p:sp>
      <p:sp>
        <p:nvSpPr>
          <p:cNvPr id="86" name="Google Shape;86;p13"/>
          <p:cNvSpPr txBox="1"/>
          <p:nvPr/>
        </p:nvSpPr>
        <p:spPr>
          <a:xfrm>
            <a:off x="1157288" y="2193608"/>
            <a:ext cx="3816689"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BB893D"/>
                </a:solidFill>
                <a:latin typeface="DM Sans"/>
                <a:ea typeface="DM Sans"/>
                <a:cs typeface="DM Sans"/>
                <a:sym typeface="DM Sans"/>
              </a:rPr>
              <a:t>NOVEMBER 4, 2023</a:t>
            </a:r>
            <a:endParaRPr/>
          </a:p>
        </p:txBody>
      </p:sp>
      <p:sp>
        <p:nvSpPr>
          <p:cNvPr id="87" name="Google Shape;87;p13"/>
          <p:cNvSpPr txBox="1"/>
          <p:nvPr/>
        </p:nvSpPr>
        <p:spPr>
          <a:xfrm>
            <a:off x="1157288" y="4739666"/>
            <a:ext cx="48435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A SPECIAL NIGHT DEDICATED TO CELEBRATING THE BEST AND BRIGHTEST ACROSS ALL INDUSTRIES </a:t>
            </a:r>
            <a:endParaRPr/>
          </a:p>
        </p:txBody>
      </p:sp>
      <p:sp>
        <p:nvSpPr>
          <p:cNvPr id="88" name="Google Shape;88;p13"/>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89" name="Google Shape;89;p13"/>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reallygreatsite.com</a:t>
            </a:r>
            <a:endParaRPr/>
          </a:p>
        </p:txBody>
      </p:sp>
      <p:cxnSp>
        <p:nvCxnSpPr>
          <p:cNvPr id="90" name="Google Shape;90;p13"/>
          <p:cNvCxnSpPr/>
          <p:nvPr/>
        </p:nvCxnSpPr>
        <p:spPr>
          <a:xfrm>
            <a:off x="1033355" y="747300"/>
            <a:ext cx="16221290" cy="0"/>
          </a:xfrm>
          <a:prstGeom prst="straightConnector1">
            <a:avLst/>
          </a:prstGeom>
          <a:noFill/>
          <a:ln cap="flat" cmpd="sng" w="38100">
            <a:solidFill>
              <a:srgbClr val="FFFFFF"/>
            </a:solidFill>
            <a:prstDash val="solid"/>
            <a:round/>
            <a:headEnd len="sm" w="sm" type="none"/>
            <a:tailEnd len="sm" w="sm" type="none"/>
          </a:ln>
        </p:spPr>
      </p:cxnSp>
      <p:grpSp>
        <p:nvGrpSpPr>
          <p:cNvPr id="91" name="Google Shape;91;p13"/>
          <p:cNvGrpSpPr/>
          <p:nvPr/>
        </p:nvGrpSpPr>
        <p:grpSpPr>
          <a:xfrm>
            <a:off x="15998058" y="8486419"/>
            <a:ext cx="1251932" cy="1251932"/>
            <a:chOff x="0" y="0"/>
            <a:chExt cx="812800" cy="812800"/>
          </a:xfrm>
        </p:grpSpPr>
        <p:sp>
          <p:nvSpPr>
            <p:cNvPr id="92" name="Google Shape;9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13"/>
          <p:cNvGrpSpPr/>
          <p:nvPr/>
        </p:nvGrpSpPr>
        <p:grpSpPr>
          <a:xfrm>
            <a:off x="16249664" y="8834234"/>
            <a:ext cx="740808" cy="556197"/>
            <a:chOff x="0" y="9998"/>
            <a:chExt cx="987744" cy="741596"/>
          </a:xfrm>
        </p:grpSpPr>
        <p:cxnSp>
          <p:nvCxnSpPr>
            <p:cNvPr id="95" name="Google Shape;95;p13"/>
            <p:cNvCxnSpPr/>
            <p:nvPr/>
          </p:nvCxnSpPr>
          <p:spPr>
            <a:xfrm>
              <a:off x="0" y="385708"/>
              <a:ext cx="971679" cy="0"/>
            </a:xfrm>
            <a:prstGeom prst="straightConnector1">
              <a:avLst/>
            </a:prstGeom>
            <a:noFill/>
            <a:ln cap="flat" cmpd="sng" w="29050">
              <a:solidFill>
                <a:srgbClr val="FFFFFF"/>
              </a:solidFill>
              <a:prstDash val="solid"/>
              <a:round/>
              <a:headEnd len="sm" w="sm" type="none"/>
              <a:tailEnd len="sm" w="sm" type="none"/>
            </a:ln>
          </p:spPr>
        </p:cxnSp>
        <p:cxnSp>
          <p:nvCxnSpPr>
            <p:cNvPr id="96" name="Google Shape;96;p13"/>
            <p:cNvCxnSpPr/>
            <p:nvPr/>
          </p:nvCxnSpPr>
          <p:spPr>
            <a:xfrm flipH="1" rot="10800000">
              <a:off x="622689" y="376515"/>
              <a:ext cx="365055" cy="375079"/>
            </a:xfrm>
            <a:prstGeom prst="straightConnector1">
              <a:avLst/>
            </a:prstGeom>
            <a:noFill/>
            <a:ln cap="flat" cmpd="sng" w="29050">
              <a:solidFill>
                <a:srgbClr val="FFFFFF"/>
              </a:solidFill>
              <a:prstDash val="solid"/>
              <a:round/>
              <a:headEnd len="sm" w="sm" type="none"/>
              <a:tailEnd len="sm" w="sm" type="none"/>
            </a:ln>
          </p:spPr>
        </p:cxnSp>
        <p:cxnSp>
          <p:nvCxnSpPr>
            <p:cNvPr id="97" name="Google Shape;97;p13"/>
            <p:cNvCxnSpPr/>
            <p:nvPr/>
          </p:nvCxnSpPr>
          <p:spPr>
            <a:xfrm rot="10800000">
              <a:off x="622689" y="9998"/>
              <a:ext cx="365055" cy="385156"/>
            </a:xfrm>
            <a:prstGeom prst="straightConnector1">
              <a:avLst/>
            </a:prstGeom>
            <a:noFill/>
            <a:ln cap="flat" cmpd="sng" w="29050">
              <a:solidFill>
                <a:srgbClr val="FFFFFF"/>
              </a:solidFill>
              <a:prstDash val="solid"/>
              <a:round/>
              <a:headEnd len="sm" w="sm" type="none"/>
              <a:tailEnd len="sm" w="sm" type="none"/>
            </a:ln>
          </p:spPr>
        </p:cxnSp>
      </p:grpSp>
      <p:pic>
        <p:nvPicPr>
          <p:cNvPr id="98" name="Google Shape;98;p13"/>
          <p:cNvPicPr preferRelativeResize="0"/>
          <p:nvPr/>
        </p:nvPicPr>
        <p:blipFill>
          <a:blip r:embed="rId3">
            <a:alphaModFix/>
          </a:blip>
          <a:stretch>
            <a:fillRect/>
          </a:stretch>
        </p:blipFill>
        <p:spPr>
          <a:xfrm>
            <a:off x="11101375" y="2789735"/>
            <a:ext cx="6157899" cy="135854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22"/>
          <p:cNvPicPr preferRelativeResize="0"/>
          <p:nvPr/>
        </p:nvPicPr>
        <p:blipFill>
          <a:blip r:embed="rId3">
            <a:alphaModFix/>
          </a:blip>
          <a:stretch>
            <a:fillRect/>
          </a:stretch>
        </p:blipFill>
        <p:spPr>
          <a:xfrm>
            <a:off x="5959000" y="6505108"/>
            <a:ext cx="11300299" cy="3275817"/>
          </a:xfrm>
          <a:prstGeom prst="rect">
            <a:avLst/>
          </a:prstGeom>
          <a:noFill/>
          <a:ln>
            <a:noFill/>
          </a:ln>
        </p:spPr>
      </p:pic>
      <p:pic>
        <p:nvPicPr>
          <p:cNvPr id="239" name="Google Shape;239;p22"/>
          <p:cNvPicPr preferRelativeResize="0"/>
          <p:nvPr/>
        </p:nvPicPr>
        <p:blipFill>
          <a:blip r:embed="rId4">
            <a:alphaModFix/>
          </a:blip>
          <a:stretch>
            <a:fillRect/>
          </a:stretch>
        </p:blipFill>
        <p:spPr>
          <a:xfrm>
            <a:off x="11593825" y="2639536"/>
            <a:ext cx="5660826" cy="3541189"/>
          </a:xfrm>
          <a:prstGeom prst="rect">
            <a:avLst/>
          </a:prstGeom>
          <a:noFill/>
          <a:ln>
            <a:noFill/>
          </a:ln>
        </p:spPr>
      </p:pic>
      <p:pic>
        <p:nvPicPr>
          <p:cNvPr id="240" name="Google Shape;240;p22"/>
          <p:cNvPicPr preferRelativeResize="0"/>
          <p:nvPr/>
        </p:nvPicPr>
        <p:blipFill>
          <a:blip r:embed="rId5">
            <a:alphaModFix/>
          </a:blip>
          <a:stretch>
            <a:fillRect/>
          </a:stretch>
        </p:blipFill>
        <p:spPr>
          <a:xfrm>
            <a:off x="5959000" y="2681700"/>
            <a:ext cx="5310176" cy="3535893"/>
          </a:xfrm>
          <a:prstGeom prst="rect">
            <a:avLst/>
          </a:prstGeom>
          <a:noFill/>
          <a:ln>
            <a:noFill/>
          </a:ln>
        </p:spPr>
      </p:pic>
      <p:pic>
        <p:nvPicPr>
          <p:cNvPr id="241" name="Google Shape;241;p22"/>
          <p:cNvPicPr preferRelativeResize="0"/>
          <p:nvPr/>
        </p:nvPicPr>
        <p:blipFill>
          <a:blip r:embed="rId6">
            <a:alphaModFix/>
          </a:blip>
          <a:stretch>
            <a:fillRect/>
          </a:stretch>
        </p:blipFill>
        <p:spPr>
          <a:xfrm>
            <a:off x="1028700" y="2670093"/>
            <a:ext cx="4558550" cy="7110832"/>
          </a:xfrm>
          <a:prstGeom prst="rect">
            <a:avLst/>
          </a:prstGeom>
          <a:noFill/>
          <a:ln>
            <a:noFill/>
          </a:ln>
        </p:spPr>
      </p:pic>
      <p:pic>
        <p:nvPicPr>
          <p:cNvPr id="242" name="Google Shape;242;p22"/>
          <p:cNvPicPr preferRelativeResize="0"/>
          <p:nvPr/>
        </p:nvPicPr>
        <p:blipFill>
          <a:blip r:embed="rId7">
            <a:alphaModFix/>
          </a:blip>
          <a:stretch>
            <a:fillRect/>
          </a:stretch>
        </p:blipFill>
        <p:spPr>
          <a:xfrm>
            <a:off x="7627571" y="1051800"/>
            <a:ext cx="9627081" cy="1371600"/>
          </a:xfrm>
          <a:prstGeom prst="rect">
            <a:avLst/>
          </a:prstGeom>
          <a:noFill/>
          <a:ln>
            <a:noFill/>
          </a:ln>
        </p:spPr>
      </p:pic>
      <p:sp>
        <p:nvSpPr>
          <p:cNvPr id="243" name="Google Shape;243;p22"/>
          <p:cNvSpPr txBox="1"/>
          <p:nvPr/>
        </p:nvSpPr>
        <p:spPr>
          <a:xfrm>
            <a:off x="1033355" y="1028700"/>
            <a:ext cx="6784734"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Cormorant Garamond Medium"/>
                <a:ea typeface="Cormorant Garamond Medium"/>
                <a:cs typeface="Cormorant Garamond Medium"/>
                <a:sym typeface="Cormorant Garamond Medium"/>
              </a:rPr>
              <a:t>Gallery Image</a:t>
            </a:r>
            <a:endParaRPr/>
          </a:p>
        </p:txBody>
      </p:sp>
      <p:cxnSp>
        <p:nvCxnSpPr>
          <p:cNvPr id="244" name="Google Shape;244;p22"/>
          <p:cNvCxnSpPr/>
          <p:nvPr/>
        </p:nvCxnSpPr>
        <p:spPr>
          <a:xfrm>
            <a:off x="1033355" y="747300"/>
            <a:ext cx="16221290" cy="0"/>
          </a:xfrm>
          <a:prstGeom prst="straightConnector1">
            <a:avLst/>
          </a:prstGeom>
          <a:noFill/>
          <a:ln cap="flat" cmpd="sng" w="38100">
            <a:solidFill>
              <a:srgbClr val="000000"/>
            </a:solidFill>
            <a:prstDash val="solid"/>
            <a:round/>
            <a:headEnd len="sm" w="sm" type="none"/>
            <a:tailEnd len="sm" w="sm" type="none"/>
          </a:ln>
        </p:spPr>
      </p:cxnSp>
      <p:sp>
        <p:nvSpPr>
          <p:cNvPr id="245" name="Google Shape;245;p22"/>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246" name="Google Shape;246;p22"/>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23"/>
          <p:cNvPicPr preferRelativeResize="0"/>
          <p:nvPr/>
        </p:nvPicPr>
        <p:blipFill>
          <a:blip r:embed="rId3">
            <a:alphaModFix/>
          </a:blip>
          <a:stretch>
            <a:fillRect/>
          </a:stretch>
        </p:blipFill>
        <p:spPr>
          <a:xfrm>
            <a:off x="13319325" y="2879423"/>
            <a:ext cx="4078450" cy="4078450"/>
          </a:xfrm>
          <a:prstGeom prst="rect">
            <a:avLst/>
          </a:prstGeom>
          <a:noFill/>
          <a:ln>
            <a:noFill/>
          </a:ln>
        </p:spPr>
      </p:pic>
      <p:pic>
        <p:nvPicPr>
          <p:cNvPr id="252" name="Google Shape;252;p23"/>
          <p:cNvPicPr preferRelativeResize="0"/>
          <p:nvPr/>
        </p:nvPicPr>
        <p:blipFill>
          <a:blip r:embed="rId4">
            <a:alphaModFix/>
          </a:blip>
          <a:stretch>
            <a:fillRect/>
          </a:stretch>
        </p:blipFill>
        <p:spPr>
          <a:xfrm>
            <a:off x="5128675" y="2879431"/>
            <a:ext cx="4091100" cy="4078434"/>
          </a:xfrm>
          <a:prstGeom prst="rect">
            <a:avLst/>
          </a:prstGeom>
          <a:noFill/>
          <a:ln>
            <a:noFill/>
          </a:ln>
        </p:spPr>
      </p:pic>
      <p:pic>
        <p:nvPicPr>
          <p:cNvPr id="253" name="Google Shape;253;p23"/>
          <p:cNvPicPr preferRelativeResize="0"/>
          <p:nvPr/>
        </p:nvPicPr>
        <p:blipFill>
          <a:blip r:embed="rId5">
            <a:alphaModFix/>
          </a:blip>
          <a:stretch>
            <a:fillRect/>
          </a:stretch>
        </p:blipFill>
        <p:spPr>
          <a:xfrm>
            <a:off x="1033350" y="2879423"/>
            <a:ext cx="4091100" cy="4078450"/>
          </a:xfrm>
          <a:prstGeom prst="rect">
            <a:avLst/>
          </a:prstGeom>
          <a:noFill/>
          <a:ln>
            <a:noFill/>
          </a:ln>
        </p:spPr>
      </p:pic>
      <p:cxnSp>
        <p:nvCxnSpPr>
          <p:cNvPr id="254" name="Google Shape;254;p23"/>
          <p:cNvCxnSpPr/>
          <p:nvPr/>
        </p:nvCxnSpPr>
        <p:spPr>
          <a:xfrm>
            <a:off x="1033355" y="747300"/>
            <a:ext cx="16221290" cy="0"/>
          </a:xfrm>
          <a:prstGeom prst="straightConnector1">
            <a:avLst/>
          </a:prstGeom>
          <a:noFill/>
          <a:ln cap="flat" cmpd="sng" w="38100">
            <a:solidFill>
              <a:srgbClr val="000000"/>
            </a:solidFill>
            <a:prstDash val="solid"/>
            <a:round/>
            <a:headEnd len="sm" w="sm" type="none"/>
            <a:tailEnd len="sm" w="sm" type="none"/>
          </a:ln>
        </p:spPr>
      </p:cxnSp>
      <p:sp>
        <p:nvSpPr>
          <p:cNvPr id="255" name="Google Shape;255;p23"/>
          <p:cNvSpPr txBox="1"/>
          <p:nvPr/>
        </p:nvSpPr>
        <p:spPr>
          <a:xfrm>
            <a:off x="1033355" y="7224830"/>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CLIENT NAME</a:t>
            </a:r>
            <a:endParaRPr/>
          </a:p>
        </p:txBody>
      </p:sp>
      <p:sp>
        <p:nvSpPr>
          <p:cNvPr id="256" name="Google Shape;256;p23"/>
          <p:cNvSpPr txBox="1"/>
          <p:nvPr/>
        </p:nvSpPr>
        <p:spPr>
          <a:xfrm>
            <a:off x="1033355" y="7841415"/>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a:t>
            </a:r>
            <a:endParaRPr/>
          </a:p>
        </p:txBody>
      </p:sp>
      <p:sp>
        <p:nvSpPr>
          <p:cNvPr id="257" name="Google Shape;257;p23"/>
          <p:cNvSpPr txBox="1"/>
          <p:nvPr/>
        </p:nvSpPr>
        <p:spPr>
          <a:xfrm>
            <a:off x="890224" y="1028700"/>
            <a:ext cx="16507551"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Cormorant Garamond Medium"/>
                <a:ea typeface="Cormorant Garamond Medium"/>
                <a:cs typeface="Cormorant Garamond Medium"/>
                <a:sym typeface="Cormorant Garamond Medium"/>
              </a:rPr>
              <a:t>Testimonials</a:t>
            </a:r>
            <a:endParaRPr/>
          </a:p>
        </p:txBody>
      </p:sp>
      <p:sp>
        <p:nvSpPr>
          <p:cNvPr id="258" name="Google Shape;258;p23"/>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259" name="Google Shape;259;p23"/>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sp>
        <p:nvSpPr>
          <p:cNvPr id="260" name="Google Shape;260;p23"/>
          <p:cNvSpPr txBox="1"/>
          <p:nvPr/>
        </p:nvSpPr>
        <p:spPr>
          <a:xfrm>
            <a:off x="5124460" y="7224830"/>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CLIENT NAME</a:t>
            </a:r>
            <a:endParaRPr/>
          </a:p>
        </p:txBody>
      </p:sp>
      <p:sp>
        <p:nvSpPr>
          <p:cNvPr id="261" name="Google Shape;261;p23"/>
          <p:cNvSpPr txBox="1"/>
          <p:nvPr/>
        </p:nvSpPr>
        <p:spPr>
          <a:xfrm>
            <a:off x="5124460" y="7841415"/>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a:t>
            </a:r>
            <a:endParaRPr/>
          </a:p>
        </p:txBody>
      </p:sp>
      <p:sp>
        <p:nvSpPr>
          <p:cNvPr id="262" name="Google Shape;262;p23"/>
          <p:cNvSpPr txBox="1"/>
          <p:nvPr/>
        </p:nvSpPr>
        <p:spPr>
          <a:xfrm>
            <a:off x="9215565" y="7224830"/>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CLIENT NAME</a:t>
            </a:r>
            <a:endParaRPr/>
          </a:p>
        </p:txBody>
      </p:sp>
      <p:sp>
        <p:nvSpPr>
          <p:cNvPr id="263" name="Google Shape;263;p23"/>
          <p:cNvSpPr txBox="1"/>
          <p:nvPr/>
        </p:nvSpPr>
        <p:spPr>
          <a:xfrm>
            <a:off x="9215565" y="7841415"/>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a:t>
            </a:r>
            <a:endParaRPr/>
          </a:p>
        </p:txBody>
      </p:sp>
      <p:sp>
        <p:nvSpPr>
          <p:cNvPr id="264" name="Google Shape;264;p23"/>
          <p:cNvSpPr txBox="1"/>
          <p:nvPr/>
        </p:nvSpPr>
        <p:spPr>
          <a:xfrm>
            <a:off x="13302689" y="7224830"/>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CLIENT NAME</a:t>
            </a:r>
            <a:endParaRPr/>
          </a:p>
        </p:txBody>
      </p:sp>
      <p:sp>
        <p:nvSpPr>
          <p:cNvPr id="265" name="Google Shape;265;p23"/>
          <p:cNvSpPr txBox="1"/>
          <p:nvPr/>
        </p:nvSpPr>
        <p:spPr>
          <a:xfrm>
            <a:off x="13302689" y="7841415"/>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a:t>
            </a:r>
            <a:endParaRPr/>
          </a:p>
        </p:txBody>
      </p:sp>
      <p:pic>
        <p:nvPicPr>
          <p:cNvPr id="266" name="Google Shape;266;p23"/>
          <p:cNvPicPr preferRelativeResize="0"/>
          <p:nvPr/>
        </p:nvPicPr>
        <p:blipFill>
          <a:blip r:embed="rId6">
            <a:alphaModFix/>
          </a:blip>
          <a:stretch>
            <a:fillRect/>
          </a:stretch>
        </p:blipFill>
        <p:spPr>
          <a:xfrm>
            <a:off x="9224000" y="2879423"/>
            <a:ext cx="4091100" cy="4078450"/>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0" name="Shape 270"/>
        <p:cNvGrpSpPr/>
        <p:nvPr/>
      </p:nvGrpSpPr>
      <p:grpSpPr>
        <a:xfrm>
          <a:off x="0" y="0"/>
          <a:ext cx="0" cy="0"/>
          <a:chOff x="0" y="0"/>
          <a:chExt cx="0" cy="0"/>
        </a:xfrm>
      </p:grpSpPr>
      <p:pic>
        <p:nvPicPr>
          <p:cNvPr id="271" name="Google Shape;271;p24"/>
          <p:cNvPicPr preferRelativeResize="0"/>
          <p:nvPr/>
        </p:nvPicPr>
        <p:blipFill>
          <a:blip r:embed="rId3">
            <a:alphaModFix/>
          </a:blip>
          <a:stretch>
            <a:fillRect/>
          </a:stretch>
        </p:blipFill>
        <p:spPr>
          <a:xfrm>
            <a:off x="7" y="-452532"/>
            <a:ext cx="7782826" cy="12048760"/>
          </a:xfrm>
          <a:prstGeom prst="rect">
            <a:avLst/>
          </a:prstGeom>
          <a:noFill/>
          <a:ln>
            <a:noFill/>
          </a:ln>
        </p:spPr>
      </p:pic>
      <p:cxnSp>
        <p:nvCxnSpPr>
          <p:cNvPr id="272" name="Google Shape;272;p24"/>
          <p:cNvCxnSpPr/>
          <p:nvPr/>
        </p:nvCxnSpPr>
        <p:spPr>
          <a:xfrm>
            <a:off x="1033355" y="747300"/>
            <a:ext cx="16221290" cy="0"/>
          </a:xfrm>
          <a:prstGeom prst="straightConnector1">
            <a:avLst/>
          </a:prstGeom>
          <a:noFill/>
          <a:ln cap="flat" cmpd="sng" w="38100">
            <a:solidFill>
              <a:srgbClr val="FFFFFF"/>
            </a:solidFill>
            <a:prstDash val="solid"/>
            <a:round/>
            <a:headEnd len="sm" w="sm" type="none"/>
            <a:tailEnd len="sm" w="sm" type="none"/>
          </a:ln>
        </p:spPr>
      </p:cxnSp>
      <p:grpSp>
        <p:nvGrpSpPr>
          <p:cNvPr id="273" name="Google Shape;273;p24"/>
          <p:cNvGrpSpPr/>
          <p:nvPr/>
        </p:nvGrpSpPr>
        <p:grpSpPr>
          <a:xfrm>
            <a:off x="15998058" y="8632334"/>
            <a:ext cx="1251932" cy="1251932"/>
            <a:chOff x="0" y="0"/>
            <a:chExt cx="1669242" cy="1669242"/>
          </a:xfrm>
        </p:grpSpPr>
        <p:grpSp>
          <p:nvGrpSpPr>
            <p:cNvPr id="274" name="Google Shape;274;p24"/>
            <p:cNvGrpSpPr/>
            <p:nvPr/>
          </p:nvGrpSpPr>
          <p:grpSpPr>
            <a:xfrm>
              <a:off x="0" y="0"/>
              <a:ext cx="1669242" cy="1669242"/>
              <a:chOff x="0" y="0"/>
              <a:chExt cx="812800" cy="812800"/>
            </a:xfrm>
          </p:grpSpPr>
          <p:sp>
            <p:nvSpPr>
              <p:cNvPr id="275" name="Google Shape;27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77" name="Google Shape;277;p24"/>
            <p:cNvCxnSpPr/>
            <p:nvPr/>
          </p:nvCxnSpPr>
          <p:spPr>
            <a:xfrm>
              <a:off x="335475" y="839464"/>
              <a:ext cx="971679" cy="0"/>
            </a:xfrm>
            <a:prstGeom prst="straightConnector1">
              <a:avLst/>
            </a:prstGeom>
            <a:noFill/>
            <a:ln cap="flat" cmpd="sng" w="25400">
              <a:solidFill>
                <a:srgbClr val="FFFFFF"/>
              </a:solidFill>
              <a:prstDash val="solid"/>
              <a:round/>
              <a:headEnd len="sm" w="sm" type="none"/>
              <a:tailEnd len="sm" w="sm" type="none"/>
            </a:ln>
          </p:spPr>
        </p:cxnSp>
        <p:cxnSp>
          <p:nvCxnSpPr>
            <p:cNvPr id="278" name="Google Shape;278;p24"/>
            <p:cNvCxnSpPr/>
            <p:nvPr/>
          </p:nvCxnSpPr>
          <p:spPr>
            <a:xfrm flipH="1" rot="10800000">
              <a:off x="958164" y="830271"/>
              <a:ext cx="365055" cy="375079"/>
            </a:xfrm>
            <a:prstGeom prst="straightConnector1">
              <a:avLst/>
            </a:prstGeom>
            <a:noFill/>
            <a:ln cap="flat" cmpd="sng" w="25400">
              <a:solidFill>
                <a:srgbClr val="FFFFFF"/>
              </a:solidFill>
              <a:prstDash val="solid"/>
              <a:round/>
              <a:headEnd len="sm" w="sm" type="none"/>
              <a:tailEnd len="sm" w="sm" type="none"/>
            </a:ln>
          </p:spPr>
        </p:cxnSp>
        <p:cxnSp>
          <p:nvCxnSpPr>
            <p:cNvPr id="279" name="Google Shape;279;p24"/>
            <p:cNvCxnSpPr/>
            <p:nvPr/>
          </p:nvCxnSpPr>
          <p:spPr>
            <a:xfrm rot="10800000">
              <a:off x="958164" y="463753"/>
              <a:ext cx="365055" cy="385156"/>
            </a:xfrm>
            <a:prstGeom prst="straightConnector1">
              <a:avLst/>
            </a:prstGeom>
            <a:noFill/>
            <a:ln cap="flat" cmpd="sng" w="25400">
              <a:solidFill>
                <a:srgbClr val="FFFFFF"/>
              </a:solidFill>
              <a:prstDash val="solid"/>
              <a:round/>
              <a:headEnd len="sm" w="sm" type="none"/>
              <a:tailEnd len="sm" w="sm" type="none"/>
            </a:ln>
          </p:spPr>
        </p:cxnSp>
      </p:grpSp>
      <p:sp>
        <p:nvSpPr>
          <p:cNvPr id="280" name="Google Shape;280;p24"/>
          <p:cNvSpPr txBox="1"/>
          <p:nvPr/>
        </p:nvSpPr>
        <p:spPr>
          <a:xfrm>
            <a:off x="8652163" y="4060507"/>
            <a:ext cx="8607137" cy="1838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FFFFFF"/>
                </a:solidFill>
                <a:latin typeface="Cormorant Garamond Medium"/>
                <a:ea typeface="Cormorant Garamond Medium"/>
                <a:cs typeface="Cormorant Garamond Medium"/>
                <a:sym typeface="Cormorant Garamond Medium"/>
              </a:rPr>
              <a:t>ABOUT US</a:t>
            </a:r>
            <a:endParaRPr/>
          </a:p>
        </p:txBody>
      </p:sp>
      <p:sp>
        <p:nvSpPr>
          <p:cNvPr id="281" name="Google Shape;281;p24"/>
          <p:cNvSpPr txBox="1"/>
          <p:nvPr/>
        </p:nvSpPr>
        <p:spPr>
          <a:xfrm>
            <a:off x="8652163" y="5851207"/>
            <a:ext cx="8607137"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WHAT YOU WANT TO DISCUSS. </a:t>
            </a:r>
            <a:endParaRPr/>
          </a:p>
        </p:txBody>
      </p:sp>
      <p:sp>
        <p:nvSpPr>
          <p:cNvPr id="282" name="Google Shape;282;p24"/>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283" name="Google Shape;283;p24"/>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reallygreatsite.com</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25"/>
          <p:cNvPicPr preferRelativeResize="0"/>
          <p:nvPr/>
        </p:nvPicPr>
        <p:blipFill>
          <a:blip r:embed="rId3">
            <a:alphaModFix/>
          </a:blip>
          <a:stretch>
            <a:fillRect/>
          </a:stretch>
        </p:blipFill>
        <p:spPr>
          <a:xfrm>
            <a:off x="11" y="1474491"/>
            <a:ext cx="9820126" cy="7342840"/>
          </a:xfrm>
          <a:prstGeom prst="rect">
            <a:avLst/>
          </a:prstGeom>
          <a:noFill/>
          <a:ln>
            <a:noFill/>
          </a:ln>
        </p:spPr>
      </p:pic>
      <p:cxnSp>
        <p:nvCxnSpPr>
          <p:cNvPr id="289" name="Google Shape;289;p25"/>
          <p:cNvCxnSpPr/>
          <p:nvPr/>
        </p:nvCxnSpPr>
        <p:spPr>
          <a:xfrm>
            <a:off x="1033355" y="747300"/>
            <a:ext cx="16221290" cy="0"/>
          </a:xfrm>
          <a:prstGeom prst="straightConnector1">
            <a:avLst/>
          </a:prstGeom>
          <a:noFill/>
          <a:ln cap="flat" cmpd="sng" w="38100">
            <a:solidFill>
              <a:srgbClr val="000000"/>
            </a:solidFill>
            <a:prstDash val="solid"/>
            <a:round/>
            <a:headEnd len="sm" w="sm" type="none"/>
            <a:tailEnd len="sm" w="sm" type="none"/>
          </a:ln>
        </p:spPr>
      </p:cxnSp>
      <p:sp>
        <p:nvSpPr>
          <p:cNvPr id="290" name="Google Shape;290;p25"/>
          <p:cNvSpPr txBox="1"/>
          <p:nvPr/>
        </p:nvSpPr>
        <p:spPr>
          <a:xfrm>
            <a:off x="10792658" y="1474470"/>
            <a:ext cx="62028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000000"/>
                </a:solidFill>
                <a:latin typeface="Cormorant Garamond Medium"/>
                <a:ea typeface="Cormorant Garamond Medium"/>
                <a:cs typeface="Cormorant Garamond Medium"/>
                <a:sym typeface="Cormorant Garamond Medium"/>
              </a:rPr>
              <a:t>Our</a:t>
            </a:r>
            <a:endParaRPr/>
          </a:p>
          <a:p>
            <a:pPr indent="0" lvl="0" marL="0" marR="0" rtl="0" algn="l">
              <a:lnSpc>
                <a:spcPct val="100000"/>
              </a:lnSpc>
              <a:spcBef>
                <a:spcPts val="0"/>
              </a:spcBef>
              <a:spcAft>
                <a:spcPts val="0"/>
              </a:spcAft>
              <a:buNone/>
            </a:pPr>
            <a:r>
              <a:rPr b="0" i="0" lang="en-US" sz="9000" u="none" cap="none" strike="noStrike">
                <a:solidFill>
                  <a:srgbClr val="000000"/>
                </a:solidFill>
                <a:latin typeface="Cormorant Garamond Medium"/>
                <a:ea typeface="Cormorant Garamond Medium"/>
                <a:cs typeface="Cormorant Garamond Medium"/>
                <a:sym typeface="Cormorant Garamond Medium"/>
              </a:rPr>
              <a:t>History</a:t>
            </a:r>
            <a:endParaRPr/>
          </a:p>
        </p:txBody>
      </p:sp>
      <p:sp>
        <p:nvSpPr>
          <p:cNvPr id="291" name="Google Shape;291;p25"/>
          <p:cNvSpPr txBox="1"/>
          <p:nvPr/>
        </p:nvSpPr>
        <p:spPr>
          <a:xfrm>
            <a:off x="10796750" y="4360545"/>
            <a:ext cx="6457800" cy="387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Presentations are communication tools that can be used as demonstrations, lectures, speeches, reports, and more. It is mostly presented before an audience.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92" name="Google Shape;292;p25"/>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293" name="Google Shape;293;p25"/>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26"/>
          <p:cNvPicPr preferRelativeResize="0"/>
          <p:nvPr/>
        </p:nvPicPr>
        <p:blipFill rotWithShape="1">
          <a:blip r:embed="rId3">
            <a:alphaModFix/>
          </a:blip>
          <a:srcRect b="48066" l="20850" r="17599" t="0"/>
          <a:stretch/>
        </p:blipFill>
        <p:spPr>
          <a:xfrm>
            <a:off x="0" y="0"/>
            <a:ext cx="18288000" cy="10287000"/>
          </a:xfrm>
          <a:prstGeom prst="rect">
            <a:avLst/>
          </a:prstGeom>
          <a:noFill/>
          <a:ln>
            <a:noFill/>
          </a:ln>
        </p:spPr>
      </p:pic>
      <p:sp>
        <p:nvSpPr>
          <p:cNvPr id="299" name="Google Shape;299;p26"/>
          <p:cNvSpPr txBox="1"/>
          <p:nvPr/>
        </p:nvSpPr>
        <p:spPr>
          <a:xfrm>
            <a:off x="533808" y="1367571"/>
            <a:ext cx="17220384"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Cormorant Garamond Medium"/>
                <a:ea typeface="Cormorant Garamond Medium"/>
                <a:cs typeface="Cormorant Garamond Medium"/>
                <a:sym typeface="Cormorant Garamond Medium"/>
              </a:rPr>
              <a:t>A picture is worth a thousand words</a:t>
            </a:r>
            <a:endParaRPr/>
          </a:p>
        </p:txBody>
      </p:sp>
      <p:cxnSp>
        <p:nvCxnSpPr>
          <p:cNvPr id="300" name="Google Shape;300;p26"/>
          <p:cNvCxnSpPr/>
          <p:nvPr/>
        </p:nvCxnSpPr>
        <p:spPr>
          <a:xfrm>
            <a:off x="1033355" y="747300"/>
            <a:ext cx="16221290" cy="0"/>
          </a:xfrm>
          <a:prstGeom prst="straightConnector1">
            <a:avLst/>
          </a:prstGeom>
          <a:noFill/>
          <a:ln cap="flat" cmpd="sng" w="38100">
            <a:solidFill>
              <a:srgbClr val="FFFFFF"/>
            </a:solidFill>
            <a:prstDash val="solid"/>
            <a:round/>
            <a:headEnd len="sm" w="sm" type="none"/>
            <a:tailEnd len="sm" w="sm" type="none"/>
          </a:ln>
        </p:spPr>
      </p:cxnSp>
      <p:sp>
        <p:nvSpPr>
          <p:cNvPr id="301" name="Google Shape;301;p26"/>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302" name="Google Shape;302;p26"/>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reallygreatsite.com</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cxnSp>
        <p:nvCxnSpPr>
          <p:cNvPr id="307" name="Google Shape;307;p27"/>
          <p:cNvCxnSpPr/>
          <p:nvPr/>
        </p:nvCxnSpPr>
        <p:spPr>
          <a:xfrm>
            <a:off x="1033355" y="747300"/>
            <a:ext cx="16221290" cy="0"/>
          </a:xfrm>
          <a:prstGeom prst="straightConnector1">
            <a:avLst/>
          </a:prstGeom>
          <a:noFill/>
          <a:ln cap="flat" cmpd="sng" w="38100">
            <a:solidFill>
              <a:srgbClr val="000000"/>
            </a:solidFill>
            <a:prstDash val="solid"/>
            <a:round/>
            <a:headEnd len="sm" w="sm" type="none"/>
            <a:tailEnd len="sm" w="sm" type="none"/>
          </a:ln>
        </p:spPr>
      </p:cxnSp>
      <p:pic>
        <p:nvPicPr>
          <p:cNvPr id="308" name="Google Shape;308;p27"/>
          <p:cNvPicPr preferRelativeResize="0"/>
          <p:nvPr/>
        </p:nvPicPr>
        <p:blipFill>
          <a:blip r:embed="rId3">
            <a:alphaModFix/>
          </a:blip>
          <a:stretch>
            <a:fillRect/>
          </a:stretch>
        </p:blipFill>
        <p:spPr>
          <a:xfrm>
            <a:off x="1033350" y="5147538"/>
            <a:ext cx="16221302" cy="8221523"/>
          </a:xfrm>
          <a:prstGeom prst="rect">
            <a:avLst/>
          </a:prstGeom>
          <a:noFill/>
          <a:ln>
            <a:noFill/>
          </a:ln>
        </p:spPr>
      </p:pic>
      <p:sp>
        <p:nvSpPr>
          <p:cNvPr id="309" name="Google Shape;309;p27"/>
          <p:cNvSpPr txBox="1"/>
          <p:nvPr/>
        </p:nvSpPr>
        <p:spPr>
          <a:xfrm>
            <a:off x="2741618" y="1329007"/>
            <a:ext cx="128049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000000"/>
                </a:solidFill>
                <a:latin typeface="Cormorant Garamond Medium"/>
                <a:ea typeface="Cormorant Garamond Medium"/>
                <a:cs typeface="Cormorant Garamond Medium"/>
                <a:sym typeface="Cormorant Garamond Medium"/>
              </a:rPr>
              <a:t>Write an original statement or inspiring quote</a:t>
            </a:r>
            <a:endParaRPr/>
          </a:p>
        </p:txBody>
      </p:sp>
      <p:sp>
        <p:nvSpPr>
          <p:cNvPr id="310" name="Google Shape;310;p27"/>
          <p:cNvSpPr txBox="1"/>
          <p:nvPr/>
        </p:nvSpPr>
        <p:spPr>
          <a:xfrm>
            <a:off x="2741618" y="4215082"/>
            <a:ext cx="1280476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 Include a credit, citation, or supporting message</a:t>
            </a:r>
            <a:endParaRPr/>
          </a:p>
        </p:txBody>
      </p:sp>
      <p:sp>
        <p:nvSpPr>
          <p:cNvPr id="311" name="Google Shape;311;p27"/>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312" name="Google Shape;312;p27"/>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28"/>
          <p:cNvPicPr preferRelativeResize="0"/>
          <p:nvPr/>
        </p:nvPicPr>
        <p:blipFill>
          <a:blip r:embed="rId3">
            <a:alphaModFix/>
          </a:blip>
          <a:stretch>
            <a:fillRect/>
          </a:stretch>
        </p:blipFill>
        <p:spPr>
          <a:xfrm>
            <a:off x="11819122" y="1028700"/>
            <a:ext cx="5435525" cy="8229500"/>
          </a:xfrm>
          <a:prstGeom prst="rect">
            <a:avLst/>
          </a:prstGeom>
          <a:noFill/>
          <a:ln>
            <a:noFill/>
          </a:ln>
        </p:spPr>
      </p:pic>
      <p:sp>
        <p:nvSpPr>
          <p:cNvPr id="318" name="Google Shape;318;p28"/>
          <p:cNvSpPr/>
          <p:nvPr/>
        </p:nvSpPr>
        <p:spPr>
          <a:xfrm>
            <a:off x="1082669" y="4171771"/>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4">
              <a:alphaModFix/>
            </a:blip>
            <a:stretch>
              <a:fillRect b="0" l="0" r="0" t="0"/>
            </a:stretch>
          </a:blipFill>
          <a:ln>
            <a:noFill/>
          </a:ln>
        </p:spPr>
      </p:sp>
      <p:sp>
        <p:nvSpPr>
          <p:cNvPr id="319" name="Google Shape;319;p28"/>
          <p:cNvSpPr/>
          <p:nvPr/>
        </p:nvSpPr>
        <p:spPr>
          <a:xfrm>
            <a:off x="1056046" y="5123337"/>
            <a:ext cx="263367" cy="263367"/>
          </a:xfrm>
          <a:custGeom>
            <a:rect b="b" l="l" r="r" t="t"/>
            <a:pathLst>
              <a:path extrusionOk="0" h="263367" w="263367">
                <a:moveTo>
                  <a:pt x="0" y="0"/>
                </a:moveTo>
                <a:lnTo>
                  <a:pt x="263368" y="0"/>
                </a:lnTo>
                <a:lnTo>
                  <a:pt x="263368" y="263368"/>
                </a:lnTo>
                <a:lnTo>
                  <a:pt x="0" y="263368"/>
                </a:lnTo>
                <a:lnTo>
                  <a:pt x="0" y="0"/>
                </a:lnTo>
                <a:close/>
              </a:path>
            </a:pathLst>
          </a:custGeom>
          <a:blipFill rotWithShape="1">
            <a:blip r:embed="rId5">
              <a:alphaModFix/>
            </a:blip>
            <a:stretch>
              <a:fillRect b="0" l="0" r="0" t="0"/>
            </a:stretch>
          </a:blipFill>
          <a:ln>
            <a:noFill/>
          </a:ln>
        </p:spPr>
      </p:sp>
      <p:sp>
        <p:nvSpPr>
          <p:cNvPr id="320" name="Google Shape;320;p28"/>
          <p:cNvSpPr/>
          <p:nvPr/>
        </p:nvSpPr>
        <p:spPr>
          <a:xfrm>
            <a:off x="1064666" y="6073332"/>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321" name="Google Shape;321;p28"/>
          <p:cNvSpPr/>
          <p:nvPr/>
        </p:nvSpPr>
        <p:spPr>
          <a:xfrm>
            <a:off x="1051213" y="7817012"/>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322" name="Google Shape;322;p28"/>
          <p:cNvSpPr/>
          <p:nvPr/>
        </p:nvSpPr>
        <p:spPr>
          <a:xfrm>
            <a:off x="1033355" y="6910290"/>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cxnSp>
        <p:nvCxnSpPr>
          <p:cNvPr id="323" name="Google Shape;323;p28"/>
          <p:cNvCxnSpPr/>
          <p:nvPr/>
        </p:nvCxnSpPr>
        <p:spPr>
          <a:xfrm>
            <a:off x="1033355" y="747300"/>
            <a:ext cx="16221290" cy="0"/>
          </a:xfrm>
          <a:prstGeom prst="straightConnector1">
            <a:avLst/>
          </a:prstGeom>
          <a:noFill/>
          <a:ln cap="flat" cmpd="sng" w="38100">
            <a:solidFill>
              <a:srgbClr val="000000"/>
            </a:solidFill>
            <a:prstDash val="solid"/>
            <a:round/>
            <a:headEnd len="sm" w="sm" type="none"/>
            <a:tailEnd len="sm" w="sm" type="none"/>
          </a:ln>
        </p:spPr>
      </p:cxnSp>
      <p:sp>
        <p:nvSpPr>
          <p:cNvPr id="324" name="Google Shape;324;p28"/>
          <p:cNvSpPr txBox="1"/>
          <p:nvPr/>
        </p:nvSpPr>
        <p:spPr>
          <a:xfrm>
            <a:off x="1028700" y="2194373"/>
            <a:ext cx="5562600"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Cormorant Garamond Medium"/>
                <a:ea typeface="Cormorant Garamond Medium"/>
                <a:cs typeface="Cormorant Garamond Medium"/>
                <a:sym typeface="Cormorant Garamond Medium"/>
              </a:rPr>
              <a:t>Contact Us</a:t>
            </a:r>
            <a:endParaRPr/>
          </a:p>
        </p:txBody>
      </p:sp>
      <p:sp>
        <p:nvSpPr>
          <p:cNvPr id="325" name="Google Shape;325;p28"/>
          <p:cNvSpPr txBox="1"/>
          <p:nvPr/>
        </p:nvSpPr>
        <p:spPr>
          <a:xfrm>
            <a:off x="1720788" y="4131040"/>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123 Anywhere St., Any City,ST 12345</a:t>
            </a:r>
            <a:endParaRPr/>
          </a:p>
        </p:txBody>
      </p:sp>
      <p:sp>
        <p:nvSpPr>
          <p:cNvPr id="326" name="Google Shape;326;p28"/>
          <p:cNvSpPr txBox="1"/>
          <p:nvPr/>
        </p:nvSpPr>
        <p:spPr>
          <a:xfrm>
            <a:off x="1720788" y="5056662"/>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123-456-7890</a:t>
            </a:r>
            <a:endParaRPr/>
          </a:p>
        </p:txBody>
      </p:sp>
      <p:sp>
        <p:nvSpPr>
          <p:cNvPr id="327" name="Google Shape;327;p28"/>
          <p:cNvSpPr txBox="1"/>
          <p:nvPr/>
        </p:nvSpPr>
        <p:spPr>
          <a:xfrm>
            <a:off x="1720788" y="5945222"/>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hello@reallygreatsite.com</a:t>
            </a:r>
            <a:endParaRPr/>
          </a:p>
        </p:txBody>
      </p:sp>
      <p:sp>
        <p:nvSpPr>
          <p:cNvPr id="328" name="Google Shape;328;p28"/>
          <p:cNvSpPr txBox="1"/>
          <p:nvPr/>
        </p:nvSpPr>
        <p:spPr>
          <a:xfrm>
            <a:off x="1720788" y="7726867"/>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sp>
        <p:nvSpPr>
          <p:cNvPr id="329" name="Google Shape;329;p28"/>
          <p:cNvSpPr txBox="1"/>
          <p:nvPr/>
        </p:nvSpPr>
        <p:spPr>
          <a:xfrm>
            <a:off x="1720788" y="6822566"/>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a:t>
            </a:r>
            <a:endParaRPr/>
          </a:p>
        </p:txBody>
      </p:sp>
      <p:sp>
        <p:nvSpPr>
          <p:cNvPr id="330" name="Google Shape;330;p28"/>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331" name="Google Shape;331;p28"/>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29"/>
          <p:cNvPicPr preferRelativeResize="0"/>
          <p:nvPr/>
        </p:nvPicPr>
        <p:blipFill>
          <a:blip r:embed="rId3">
            <a:alphaModFix/>
          </a:blip>
          <a:stretch>
            <a:fillRect/>
          </a:stretch>
        </p:blipFill>
        <p:spPr>
          <a:xfrm>
            <a:off x="1056017" y="1196575"/>
            <a:ext cx="16198636" cy="3954750"/>
          </a:xfrm>
          <a:prstGeom prst="rect">
            <a:avLst/>
          </a:prstGeom>
          <a:noFill/>
          <a:ln>
            <a:noFill/>
          </a:ln>
        </p:spPr>
      </p:pic>
      <p:cxnSp>
        <p:nvCxnSpPr>
          <p:cNvPr id="337" name="Google Shape;337;p29"/>
          <p:cNvCxnSpPr/>
          <p:nvPr/>
        </p:nvCxnSpPr>
        <p:spPr>
          <a:xfrm>
            <a:off x="1033355" y="747300"/>
            <a:ext cx="16221290" cy="0"/>
          </a:xfrm>
          <a:prstGeom prst="straightConnector1">
            <a:avLst/>
          </a:prstGeom>
          <a:noFill/>
          <a:ln cap="flat" cmpd="sng" w="38100">
            <a:solidFill>
              <a:srgbClr val="000000"/>
            </a:solidFill>
            <a:prstDash val="solid"/>
            <a:round/>
            <a:headEnd len="sm" w="sm" type="none"/>
            <a:tailEnd len="sm" w="sm" type="none"/>
          </a:ln>
        </p:spPr>
      </p:cxnSp>
      <p:sp>
        <p:nvSpPr>
          <p:cNvPr id="338" name="Google Shape;338;p29"/>
          <p:cNvSpPr txBox="1"/>
          <p:nvPr/>
        </p:nvSpPr>
        <p:spPr>
          <a:xfrm>
            <a:off x="1033355" y="5303557"/>
            <a:ext cx="15148088"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Cormorant Garamond Medium"/>
                <a:ea typeface="Cormorant Garamond Medium"/>
                <a:cs typeface="Cormorant Garamond Medium"/>
                <a:sym typeface="Cormorant Garamond Medium"/>
              </a:rPr>
              <a:t>Fonts In this Presentation</a:t>
            </a:r>
            <a:endParaRPr/>
          </a:p>
        </p:txBody>
      </p:sp>
      <p:sp>
        <p:nvSpPr>
          <p:cNvPr id="339" name="Google Shape;339;p29"/>
          <p:cNvSpPr txBox="1"/>
          <p:nvPr/>
        </p:nvSpPr>
        <p:spPr>
          <a:xfrm>
            <a:off x="1028700" y="6894232"/>
            <a:ext cx="1332350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This presentation template uses the following free fonts:</a:t>
            </a:r>
            <a:endParaRPr/>
          </a:p>
        </p:txBody>
      </p:sp>
      <p:sp>
        <p:nvSpPr>
          <p:cNvPr id="340" name="Google Shape;340;p29"/>
          <p:cNvSpPr txBox="1"/>
          <p:nvPr/>
        </p:nvSpPr>
        <p:spPr>
          <a:xfrm>
            <a:off x="790662" y="7479067"/>
            <a:ext cx="12651900" cy="10620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ormorant Garamond Medium"/>
                <a:ea typeface="Cormorant Garamond Medium"/>
                <a:cs typeface="Cormorant Garamond Medium"/>
                <a:sym typeface="Cormorant Garamond Medium"/>
              </a:rPr>
              <a:t>Titles: Cormorant Garamond</a:t>
            </a:r>
            <a:endParaRPr/>
          </a:p>
          <a:p>
            <a:pPr indent="-259079" lvl="1" marL="51816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ormorant Garamond Medium"/>
                <a:ea typeface="Cormorant Garamond Medium"/>
                <a:cs typeface="Cormorant Garamond Medium"/>
                <a:sym typeface="Cormorant Garamond Medium"/>
              </a:rPr>
              <a:t>Headers: Cormorant Garamond</a:t>
            </a:r>
            <a:endParaRPr/>
          </a:p>
          <a:p>
            <a:pPr indent="-226695" lvl="1" marL="453390" marR="0" rtl="0" algn="l">
              <a:lnSpc>
                <a:spcPct val="100000"/>
              </a:lnSpc>
              <a:spcBef>
                <a:spcPts val="0"/>
              </a:spcBef>
              <a:spcAft>
                <a:spcPts val="0"/>
              </a:spcAft>
              <a:buClr>
                <a:srgbClr val="000000"/>
              </a:buClr>
              <a:buSzPts val="2100"/>
              <a:buFont typeface="Arial"/>
              <a:buChar char="•"/>
            </a:pPr>
            <a:r>
              <a:rPr b="0" i="0" lang="en-US" sz="2100" u="none" cap="none" strike="noStrike">
                <a:solidFill>
                  <a:srgbClr val="000000"/>
                </a:solidFill>
                <a:latin typeface="DM Sans"/>
                <a:ea typeface="DM Sans"/>
                <a:cs typeface="DM Sans"/>
                <a:sym typeface="DM Sans"/>
              </a:rPr>
              <a:t>Body Copy: DM Sans</a:t>
            </a:r>
            <a:endParaRPr/>
          </a:p>
        </p:txBody>
      </p:sp>
      <p:sp>
        <p:nvSpPr>
          <p:cNvPr id="341" name="Google Shape;341;p29"/>
          <p:cNvSpPr txBox="1"/>
          <p:nvPr/>
        </p:nvSpPr>
        <p:spPr>
          <a:xfrm>
            <a:off x="1028700" y="8892540"/>
            <a:ext cx="12651949"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You can find these fonts online too. Happy designing! </a:t>
            </a:r>
            <a:endParaRPr/>
          </a:p>
        </p:txBody>
      </p:sp>
      <p:sp>
        <p:nvSpPr>
          <p:cNvPr id="342" name="Google Shape;342;p29"/>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343" name="Google Shape;343;p29"/>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30"/>
          <p:cNvPicPr preferRelativeResize="0"/>
          <p:nvPr/>
        </p:nvPicPr>
        <p:blipFill>
          <a:blip r:embed="rId3">
            <a:alphaModFix/>
          </a:blip>
          <a:stretch>
            <a:fillRect/>
          </a:stretch>
        </p:blipFill>
        <p:spPr>
          <a:xfrm>
            <a:off x="6156606" y="4091852"/>
            <a:ext cx="6000141" cy="1506375"/>
          </a:xfrm>
          <a:prstGeom prst="rect">
            <a:avLst/>
          </a:prstGeom>
          <a:noFill/>
          <a:ln>
            <a:noFill/>
          </a:ln>
        </p:spPr>
      </p:pic>
      <p:sp>
        <p:nvSpPr>
          <p:cNvPr id="349" name="Google Shape;349;p30"/>
          <p:cNvSpPr txBox="1"/>
          <p:nvPr/>
        </p:nvSpPr>
        <p:spPr>
          <a:xfrm>
            <a:off x="3947214" y="2533806"/>
            <a:ext cx="10393573"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Cormorant Garamond Medium"/>
                <a:ea typeface="Cormorant Garamond Medium"/>
                <a:cs typeface="Cormorant Garamond Medium"/>
                <a:sym typeface="Cormorant Garamond Medium"/>
              </a:rPr>
              <a:t>Credits</a:t>
            </a:r>
            <a:endParaRPr/>
          </a:p>
        </p:txBody>
      </p:sp>
      <p:sp>
        <p:nvSpPr>
          <p:cNvPr id="350" name="Google Shape;350;p30"/>
          <p:cNvSpPr txBox="1"/>
          <p:nvPr/>
        </p:nvSpPr>
        <p:spPr>
          <a:xfrm>
            <a:off x="2818025" y="5998689"/>
            <a:ext cx="1265194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This presentation template is free for everyone to use thanks to the following:</a:t>
            </a:r>
            <a:endParaRPr/>
          </a:p>
        </p:txBody>
      </p:sp>
      <p:sp>
        <p:nvSpPr>
          <p:cNvPr id="351" name="Google Shape;351;p30"/>
          <p:cNvSpPr txBox="1"/>
          <p:nvPr/>
        </p:nvSpPr>
        <p:spPr>
          <a:xfrm>
            <a:off x="2818025" y="6507324"/>
            <a:ext cx="12651949"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SlidesCarnival for the presentation template</a:t>
            </a:r>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Pexels for the photos</a:t>
            </a:r>
            <a:endParaRPr/>
          </a:p>
        </p:txBody>
      </p:sp>
      <p:sp>
        <p:nvSpPr>
          <p:cNvPr id="352" name="Google Shape;352;p30"/>
          <p:cNvSpPr txBox="1"/>
          <p:nvPr/>
        </p:nvSpPr>
        <p:spPr>
          <a:xfrm>
            <a:off x="2818025" y="7387434"/>
            <a:ext cx="1265194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Happy designing! </a:t>
            </a:r>
            <a:endParaRPr/>
          </a:p>
        </p:txBody>
      </p:sp>
      <p:cxnSp>
        <p:nvCxnSpPr>
          <p:cNvPr id="353" name="Google Shape;353;p30"/>
          <p:cNvCxnSpPr/>
          <p:nvPr/>
        </p:nvCxnSpPr>
        <p:spPr>
          <a:xfrm>
            <a:off x="1033355" y="747300"/>
            <a:ext cx="16221290" cy="0"/>
          </a:xfrm>
          <a:prstGeom prst="straightConnector1">
            <a:avLst/>
          </a:prstGeom>
          <a:noFill/>
          <a:ln cap="flat" cmpd="sng" w="38100">
            <a:solidFill>
              <a:srgbClr val="000000"/>
            </a:solidFill>
            <a:prstDash val="solid"/>
            <a:round/>
            <a:headEnd len="sm" w="sm" type="none"/>
            <a:tailEnd len="sm" w="sm" type="none"/>
          </a:ln>
        </p:spPr>
      </p:cxnSp>
      <p:sp>
        <p:nvSpPr>
          <p:cNvPr id="354" name="Google Shape;354;p30"/>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355" name="Google Shape;355;p30"/>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4"/>
          <p:cNvSpPr txBox="1"/>
          <p:nvPr/>
        </p:nvSpPr>
        <p:spPr>
          <a:xfrm>
            <a:off x="1033355" y="1985328"/>
            <a:ext cx="165231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000000"/>
                </a:solidFill>
                <a:latin typeface="Cormorant Garamond Medium"/>
                <a:ea typeface="Cormorant Garamond Medium"/>
                <a:cs typeface="Cormorant Garamond Medium"/>
                <a:sym typeface="Cormorant Garamond Medium"/>
              </a:rPr>
              <a:t>How to Use This Presentation</a:t>
            </a:r>
            <a:endParaRPr/>
          </a:p>
        </p:txBody>
      </p:sp>
      <p:sp>
        <p:nvSpPr>
          <p:cNvPr id="104" name="Google Shape;104;p14"/>
          <p:cNvSpPr txBox="1"/>
          <p:nvPr/>
        </p:nvSpPr>
        <p:spPr>
          <a:xfrm>
            <a:off x="812683" y="4592637"/>
            <a:ext cx="6154500" cy="36687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000000"/>
              </a:buClr>
              <a:buSzPts val="2100"/>
              <a:buFont typeface="Arial"/>
              <a:buChar char="•"/>
            </a:pPr>
            <a:r>
              <a:rPr b="0" i="0" lang="en-US" sz="2100" u="none" cap="none" strike="noStrike">
                <a:solidFill>
                  <a:srgbClr val="000000"/>
                </a:solidFill>
                <a:latin typeface="DM Sans"/>
                <a:ea typeface="DM Sans"/>
                <a:cs typeface="DM Sans"/>
                <a:sym typeface="DM Sans"/>
              </a:rPr>
              <a:t>Click on the "Google Slides" button below this presentation preview. Make sure to sign in to your Google account. Click on "Make a copy." Start editing your presentation.</a:t>
            </a:r>
            <a:endParaRPr/>
          </a:p>
          <a:p>
            <a:pPr indent="-226695" lvl="1" marL="453390" marR="0" rtl="0" algn="l">
              <a:lnSpc>
                <a:spcPct val="115000"/>
              </a:lnSpc>
              <a:spcBef>
                <a:spcPts val="0"/>
              </a:spcBef>
              <a:spcAft>
                <a:spcPts val="0"/>
              </a:spcAft>
              <a:buClr>
                <a:srgbClr val="000000"/>
              </a:buClr>
              <a:buSzPts val="2100"/>
              <a:buFont typeface="Arial"/>
              <a:buChar char="•"/>
            </a:pPr>
            <a:r>
              <a:rPr b="0" i="0" lang="en-US" sz="2100" u="sng" cap="none" strike="noStrike">
                <a:solidFill>
                  <a:srgbClr val="000000"/>
                </a:solidFill>
                <a:latin typeface="DM Sans"/>
                <a:ea typeface="DM Sans"/>
                <a:cs typeface="DM Sans"/>
                <a:sym typeface="DM Sans"/>
              </a:rPr>
              <a:t>Alternative:</a:t>
            </a:r>
            <a:r>
              <a:rPr b="0" i="0" lang="en-US" sz="2100" u="none" cap="none" strike="noStrike">
                <a:solidFill>
                  <a:srgbClr val="000000"/>
                </a:solidFill>
                <a:latin typeface="DM Sans"/>
                <a:ea typeface="DM Sans"/>
                <a:cs typeface="DM Sans"/>
                <a:sym typeface="DM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5" name="Google Shape;105;p14"/>
          <p:cNvSpPr txBox="1"/>
          <p:nvPr/>
        </p:nvSpPr>
        <p:spPr>
          <a:xfrm>
            <a:off x="1028700" y="3709353"/>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GOOGLE SLIDES</a:t>
            </a:r>
            <a:endParaRPr/>
          </a:p>
        </p:txBody>
      </p:sp>
      <p:sp>
        <p:nvSpPr>
          <p:cNvPr id="106" name="Google Shape;106;p14"/>
          <p:cNvSpPr txBox="1"/>
          <p:nvPr/>
        </p:nvSpPr>
        <p:spPr>
          <a:xfrm>
            <a:off x="7243554" y="4592637"/>
            <a:ext cx="5619000" cy="32970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000000"/>
              </a:buClr>
              <a:buSzPts val="2100"/>
              <a:buFont typeface="Arial"/>
              <a:buChar char="•"/>
            </a:pPr>
            <a:r>
              <a:rPr b="0" i="0" lang="en-US" sz="2100" u="none" cap="none" strike="noStrike">
                <a:solidFill>
                  <a:srgbClr val="000000"/>
                </a:solidFill>
                <a:latin typeface="DM Sans"/>
                <a:ea typeface="DM Sans"/>
                <a:cs typeface="DM Sans"/>
                <a:sym typeface="DM Sans"/>
              </a:rPr>
              <a:t>Click on the "PowerPoint" button below this presentation preview. Start editing your presentation.</a:t>
            </a:r>
            <a:endParaRPr/>
          </a:p>
          <a:p>
            <a:pPr indent="-226695" lvl="1" marL="453390" marR="0" rtl="0" algn="l">
              <a:lnSpc>
                <a:spcPct val="115000"/>
              </a:lnSpc>
              <a:spcBef>
                <a:spcPts val="0"/>
              </a:spcBef>
              <a:spcAft>
                <a:spcPts val="0"/>
              </a:spcAft>
              <a:buClr>
                <a:srgbClr val="000000"/>
              </a:buClr>
              <a:buSzPts val="2100"/>
              <a:buFont typeface="Arial"/>
              <a:buChar char="•"/>
            </a:pPr>
            <a:r>
              <a:rPr b="0" i="0" lang="en-US" sz="2100" u="sng" cap="none" strike="noStrike">
                <a:solidFill>
                  <a:srgbClr val="000000"/>
                </a:solidFill>
                <a:latin typeface="DM Sans"/>
                <a:ea typeface="DM Sans"/>
                <a:cs typeface="DM Sans"/>
                <a:sym typeface="DM Sans"/>
              </a:rPr>
              <a:t>Alternative:</a:t>
            </a:r>
            <a:r>
              <a:rPr b="0" i="0" lang="en-US" sz="2100" u="none" cap="none" strike="noStrike">
                <a:solidFill>
                  <a:srgbClr val="000000"/>
                </a:solidFill>
                <a:latin typeface="DM Sans"/>
                <a:ea typeface="DM Sans"/>
                <a:cs typeface="DM Sans"/>
                <a:sym typeface="DM Sans"/>
              </a:rPr>
              <a:t> From Canva template file, Click on the "Share" button on the top right corner in Canva and click on "More" at the bottom of the menu. Enter "PowerPoint" in the search bar and click on the PowerPoint icon to download.</a:t>
            </a:r>
            <a:endParaRPr/>
          </a:p>
        </p:txBody>
      </p:sp>
      <p:sp>
        <p:nvSpPr>
          <p:cNvPr id="107" name="Google Shape;107;p14"/>
          <p:cNvSpPr txBox="1"/>
          <p:nvPr/>
        </p:nvSpPr>
        <p:spPr>
          <a:xfrm>
            <a:off x="7537020" y="3709353"/>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POWERPOINT</a:t>
            </a:r>
            <a:endParaRPr/>
          </a:p>
        </p:txBody>
      </p:sp>
      <p:sp>
        <p:nvSpPr>
          <p:cNvPr id="108" name="Google Shape;108;p14"/>
          <p:cNvSpPr txBox="1"/>
          <p:nvPr/>
        </p:nvSpPr>
        <p:spPr>
          <a:xfrm>
            <a:off x="13134295" y="4592637"/>
            <a:ext cx="4125000" cy="21819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000000"/>
              </a:buClr>
              <a:buSzPts val="2100"/>
              <a:buFont typeface="Arial"/>
              <a:buChar char="•"/>
            </a:pPr>
            <a:r>
              <a:rPr b="0" i="0" lang="en-US" sz="2100" u="none" cap="none" strike="noStrike">
                <a:solidFill>
                  <a:srgbClr val="000000"/>
                </a:solidFill>
                <a:latin typeface="DM Sans"/>
                <a:ea typeface="DM Sans"/>
                <a:cs typeface="DM Sans"/>
                <a:sym typeface="DM Sans"/>
              </a:rPr>
              <a:t>Click on the "Canva" button under this presentation preview. Start editing your presentation. You need to sign in to your Canva account.</a:t>
            </a:r>
            <a:endParaRPr/>
          </a:p>
        </p:txBody>
      </p:sp>
      <p:sp>
        <p:nvSpPr>
          <p:cNvPr id="109" name="Google Shape;109;p14"/>
          <p:cNvSpPr txBox="1"/>
          <p:nvPr/>
        </p:nvSpPr>
        <p:spPr>
          <a:xfrm>
            <a:off x="13328391" y="3709353"/>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CANVA</a:t>
            </a:r>
            <a:endParaRPr/>
          </a:p>
        </p:txBody>
      </p:sp>
      <p:grpSp>
        <p:nvGrpSpPr>
          <p:cNvPr id="110" name="Google Shape;110;p14"/>
          <p:cNvGrpSpPr/>
          <p:nvPr/>
        </p:nvGrpSpPr>
        <p:grpSpPr>
          <a:xfrm>
            <a:off x="15998058" y="8632334"/>
            <a:ext cx="1251932" cy="1251932"/>
            <a:chOff x="0" y="0"/>
            <a:chExt cx="812800" cy="812800"/>
          </a:xfrm>
        </p:grpSpPr>
        <p:sp>
          <p:nvSpPr>
            <p:cNvPr id="111" name="Google Shape;11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14"/>
          <p:cNvGrpSpPr/>
          <p:nvPr/>
        </p:nvGrpSpPr>
        <p:grpSpPr>
          <a:xfrm>
            <a:off x="16249664" y="8980149"/>
            <a:ext cx="740808" cy="556197"/>
            <a:chOff x="0" y="9998"/>
            <a:chExt cx="987744" cy="741596"/>
          </a:xfrm>
        </p:grpSpPr>
        <p:cxnSp>
          <p:nvCxnSpPr>
            <p:cNvPr id="114" name="Google Shape;114;p14"/>
            <p:cNvCxnSpPr/>
            <p:nvPr/>
          </p:nvCxnSpPr>
          <p:spPr>
            <a:xfrm>
              <a:off x="0" y="385708"/>
              <a:ext cx="971679" cy="0"/>
            </a:xfrm>
            <a:prstGeom prst="straightConnector1">
              <a:avLst/>
            </a:prstGeom>
            <a:noFill/>
            <a:ln cap="flat" cmpd="sng" w="29050">
              <a:solidFill>
                <a:srgbClr val="000000"/>
              </a:solidFill>
              <a:prstDash val="solid"/>
              <a:round/>
              <a:headEnd len="sm" w="sm" type="none"/>
              <a:tailEnd len="sm" w="sm" type="none"/>
            </a:ln>
          </p:spPr>
        </p:cxnSp>
        <p:cxnSp>
          <p:nvCxnSpPr>
            <p:cNvPr id="115" name="Google Shape;115;p14"/>
            <p:cNvCxnSpPr/>
            <p:nvPr/>
          </p:nvCxnSpPr>
          <p:spPr>
            <a:xfrm flipH="1" rot="10800000">
              <a:off x="622689" y="376515"/>
              <a:ext cx="365055" cy="375079"/>
            </a:xfrm>
            <a:prstGeom prst="straightConnector1">
              <a:avLst/>
            </a:prstGeom>
            <a:noFill/>
            <a:ln cap="flat" cmpd="sng" w="29050">
              <a:solidFill>
                <a:srgbClr val="000000"/>
              </a:solidFill>
              <a:prstDash val="solid"/>
              <a:round/>
              <a:headEnd len="sm" w="sm" type="none"/>
              <a:tailEnd len="sm" w="sm" type="none"/>
            </a:ln>
          </p:spPr>
        </p:cxnSp>
        <p:cxnSp>
          <p:nvCxnSpPr>
            <p:cNvPr id="116" name="Google Shape;116;p14"/>
            <p:cNvCxnSpPr/>
            <p:nvPr/>
          </p:nvCxnSpPr>
          <p:spPr>
            <a:xfrm rot="10800000">
              <a:off x="622689" y="9998"/>
              <a:ext cx="365055" cy="385156"/>
            </a:xfrm>
            <a:prstGeom prst="straightConnector1">
              <a:avLst/>
            </a:prstGeom>
            <a:noFill/>
            <a:ln cap="flat" cmpd="sng" w="29050">
              <a:solidFill>
                <a:srgbClr val="000000"/>
              </a:solidFill>
              <a:prstDash val="solid"/>
              <a:round/>
              <a:headEnd len="sm" w="sm" type="none"/>
              <a:tailEnd len="sm" w="sm" type="none"/>
            </a:ln>
          </p:spPr>
        </p:cxnSp>
      </p:grpSp>
      <p:sp>
        <p:nvSpPr>
          <p:cNvPr id="117" name="Google Shape;117;p14"/>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118" name="Google Shape;118;p14"/>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cxnSp>
        <p:nvCxnSpPr>
          <p:cNvPr id="119" name="Google Shape;119;p14"/>
          <p:cNvCxnSpPr/>
          <p:nvPr/>
        </p:nvCxnSpPr>
        <p:spPr>
          <a:xfrm>
            <a:off x="1033355" y="747300"/>
            <a:ext cx="16221290" cy="0"/>
          </a:xfrm>
          <a:prstGeom prst="straightConnector1">
            <a:avLst/>
          </a:prstGeom>
          <a:noFill/>
          <a:ln cap="flat" cmpd="sng" w="38100">
            <a:solidFill>
              <a:srgbClr val="000000"/>
            </a:solidFill>
            <a:prstDash val="solid"/>
            <a:round/>
            <a:headEnd len="sm" w="sm" type="none"/>
            <a:tailEnd len="sm" w="sm" type="none"/>
          </a:ln>
        </p:spPr>
      </p:cxn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15"/>
          <p:cNvPicPr preferRelativeResize="0"/>
          <p:nvPr/>
        </p:nvPicPr>
        <p:blipFill>
          <a:blip r:embed="rId3">
            <a:alphaModFix/>
          </a:blip>
          <a:stretch>
            <a:fillRect/>
          </a:stretch>
        </p:blipFill>
        <p:spPr>
          <a:xfrm>
            <a:off x="13270875" y="4608743"/>
            <a:ext cx="3988425" cy="2756332"/>
          </a:xfrm>
          <a:prstGeom prst="rect">
            <a:avLst/>
          </a:prstGeom>
          <a:noFill/>
          <a:ln>
            <a:noFill/>
          </a:ln>
        </p:spPr>
      </p:pic>
      <p:pic>
        <p:nvPicPr>
          <p:cNvPr id="125" name="Google Shape;125;p15"/>
          <p:cNvPicPr preferRelativeResize="0"/>
          <p:nvPr/>
        </p:nvPicPr>
        <p:blipFill>
          <a:blip r:embed="rId4">
            <a:alphaModFix/>
          </a:blip>
          <a:stretch>
            <a:fillRect/>
          </a:stretch>
        </p:blipFill>
        <p:spPr>
          <a:xfrm>
            <a:off x="9185500" y="4617511"/>
            <a:ext cx="3988399" cy="2747564"/>
          </a:xfrm>
          <a:prstGeom prst="rect">
            <a:avLst/>
          </a:prstGeom>
          <a:noFill/>
          <a:ln>
            <a:noFill/>
          </a:ln>
        </p:spPr>
      </p:pic>
      <p:pic>
        <p:nvPicPr>
          <p:cNvPr id="126" name="Google Shape;126;p15"/>
          <p:cNvPicPr preferRelativeResize="0"/>
          <p:nvPr/>
        </p:nvPicPr>
        <p:blipFill>
          <a:blip r:embed="rId5">
            <a:alphaModFix/>
          </a:blip>
          <a:stretch>
            <a:fillRect/>
          </a:stretch>
        </p:blipFill>
        <p:spPr>
          <a:xfrm>
            <a:off x="1033350" y="4601583"/>
            <a:ext cx="3988425" cy="2756343"/>
          </a:xfrm>
          <a:prstGeom prst="rect">
            <a:avLst/>
          </a:prstGeom>
          <a:noFill/>
          <a:ln>
            <a:noFill/>
          </a:ln>
        </p:spPr>
      </p:pic>
      <p:sp>
        <p:nvSpPr>
          <p:cNvPr id="127" name="Google Shape;127;p15"/>
          <p:cNvSpPr txBox="1"/>
          <p:nvPr/>
        </p:nvSpPr>
        <p:spPr>
          <a:xfrm>
            <a:off x="1028700" y="7517476"/>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INTRODUCTION</a:t>
            </a:r>
            <a:endParaRPr/>
          </a:p>
        </p:txBody>
      </p:sp>
      <p:sp>
        <p:nvSpPr>
          <p:cNvPr id="128" name="Google Shape;128;p15"/>
          <p:cNvSpPr txBox="1"/>
          <p:nvPr/>
        </p:nvSpPr>
        <p:spPr>
          <a:xfrm>
            <a:off x="1028700" y="8181686"/>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a:t>
            </a:r>
            <a:endParaRPr/>
          </a:p>
        </p:txBody>
      </p:sp>
      <p:sp>
        <p:nvSpPr>
          <p:cNvPr id="129" name="Google Shape;129;p15"/>
          <p:cNvSpPr txBox="1"/>
          <p:nvPr/>
        </p:nvSpPr>
        <p:spPr>
          <a:xfrm>
            <a:off x="890224" y="1028700"/>
            <a:ext cx="8253776"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Cormorant Garamond Medium"/>
                <a:ea typeface="Cormorant Garamond Medium"/>
                <a:cs typeface="Cormorant Garamond Medium"/>
                <a:sym typeface="Cormorant Garamond Medium"/>
              </a:rPr>
              <a:t>Agenda</a:t>
            </a:r>
            <a:endParaRPr/>
          </a:p>
        </p:txBody>
      </p:sp>
      <p:sp>
        <p:nvSpPr>
          <p:cNvPr id="130" name="Google Shape;130;p15"/>
          <p:cNvSpPr txBox="1"/>
          <p:nvPr/>
        </p:nvSpPr>
        <p:spPr>
          <a:xfrm>
            <a:off x="1028700" y="1714500"/>
            <a:ext cx="2471509" cy="3204781"/>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21028" u="none" cap="none" strike="noStrike">
                <a:solidFill>
                  <a:srgbClr val="000000"/>
                </a:solidFill>
                <a:latin typeface="Cormorant Garamond Medium"/>
                <a:ea typeface="Cormorant Garamond Medium"/>
                <a:cs typeface="Cormorant Garamond Medium"/>
                <a:sym typeface="Cormorant Garamond Medium"/>
              </a:rPr>
              <a:t>01</a:t>
            </a:r>
            <a:endParaRPr/>
          </a:p>
        </p:txBody>
      </p:sp>
      <p:sp>
        <p:nvSpPr>
          <p:cNvPr id="131" name="Google Shape;131;p15"/>
          <p:cNvSpPr txBox="1"/>
          <p:nvPr/>
        </p:nvSpPr>
        <p:spPr>
          <a:xfrm>
            <a:off x="5109429" y="1714500"/>
            <a:ext cx="2471509" cy="3204781"/>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21028" u="none" cap="none" strike="noStrike">
                <a:solidFill>
                  <a:srgbClr val="000000"/>
                </a:solidFill>
                <a:latin typeface="Cormorant Garamond Medium"/>
                <a:ea typeface="Cormorant Garamond Medium"/>
                <a:cs typeface="Cormorant Garamond Medium"/>
                <a:sym typeface="Cormorant Garamond Medium"/>
              </a:rPr>
              <a:t>02</a:t>
            </a:r>
            <a:endParaRPr/>
          </a:p>
        </p:txBody>
      </p:sp>
      <p:pic>
        <p:nvPicPr>
          <p:cNvPr id="132" name="Google Shape;132;p15"/>
          <p:cNvPicPr preferRelativeResize="0"/>
          <p:nvPr/>
        </p:nvPicPr>
        <p:blipFill>
          <a:blip r:embed="rId6">
            <a:alphaModFix/>
          </a:blip>
          <a:stretch>
            <a:fillRect/>
          </a:stretch>
        </p:blipFill>
        <p:spPr>
          <a:xfrm>
            <a:off x="5109425" y="4610339"/>
            <a:ext cx="3988424" cy="2747581"/>
          </a:xfrm>
          <a:prstGeom prst="rect">
            <a:avLst/>
          </a:prstGeom>
          <a:noFill/>
          <a:ln>
            <a:noFill/>
          </a:ln>
        </p:spPr>
      </p:pic>
      <p:sp>
        <p:nvSpPr>
          <p:cNvPr id="133" name="Google Shape;133;p15"/>
          <p:cNvSpPr txBox="1"/>
          <p:nvPr/>
        </p:nvSpPr>
        <p:spPr>
          <a:xfrm>
            <a:off x="9193091" y="1714500"/>
            <a:ext cx="2471509" cy="3204781"/>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21028" u="none" cap="none" strike="noStrike">
                <a:solidFill>
                  <a:srgbClr val="000000"/>
                </a:solidFill>
                <a:latin typeface="Cormorant Garamond Medium"/>
                <a:ea typeface="Cormorant Garamond Medium"/>
                <a:cs typeface="Cormorant Garamond Medium"/>
                <a:sym typeface="Cormorant Garamond Medium"/>
              </a:rPr>
              <a:t>03</a:t>
            </a:r>
            <a:endParaRPr/>
          </a:p>
        </p:txBody>
      </p:sp>
      <p:sp>
        <p:nvSpPr>
          <p:cNvPr id="134" name="Google Shape;134;p15"/>
          <p:cNvSpPr txBox="1"/>
          <p:nvPr/>
        </p:nvSpPr>
        <p:spPr>
          <a:xfrm>
            <a:off x="13273821" y="1714500"/>
            <a:ext cx="2847661" cy="3204781"/>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21028" u="none" cap="none" strike="noStrike">
                <a:solidFill>
                  <a:srgbClr val="000000"/>
                </a:solidFill>
                <a:latin typeface="Cormorant Garamond Medium"/>
                <a:ea typeface="Cormorant Garamond Medium"/>
                <a:cs typeface="Cormorant Garamond Medium"/>
                <a:sym typeface="Cormorant Garamond Medium"/>
              </a:rPr>
              <a:t>04</a:t>
            </a:r>
            <a:endParaRPr/>
          </a:p>
        </p:txBody>
      </p:sp>
      <p:sp>
        <p:nvSpPr>
          <p:cNvPr id="135" name="Google Shape;135;p15"/>
          <p:cNvSpPr txBox="1"/>
          <p:nvPr/>
        </p:nvSpPr>
        <p:spPr>
          <a:xfrm>
            <a:off x="5109429" y="7517476"/>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OUR PROJECTS</a:t>
            </a:r>
            <a:endParaRPr/>
          </a:p>
        </p:txBody>
      </p:sp>
      <p:sp>
        <p:nvSpPr>
          <p:cNvPr id="136" name="Google Shape;136;p15"/>
          <p:cNvSpPr txBox="1"/>
          <p:nvPr/>
        </p:nvSpPr>
        <p:spPr>
          <a:xfrm>
            <a:off x="5109429" y="8181686"/>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a:t>
            </a:r>
            <a:endParaRPr/>
          </a:p>
        </p:txBody>
      </p:sp>
      <p:sp>
        <p:nvSpPr>
          <p:cNvPr id="137" name="Google Shape;137;p15"/>
          <p:cNvSpPr txBox="1"/>
          <p:nvPr/>
        </p:nvSpPr>
        <p:spPr>
          <a:xfrm>
            <a:off x="9193091" y="7517476"/>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ABOUT US</a:t>
            </a:r>
            <a:endParaRPr/>
          </a:p>
        </p:txBody>
      </p:sp>
      <p:sp>
        <p:nvSpPr>
          <p:cNvPr id="138" name="Google Shape;138;p15"/>
          <p:cNvSpPr txBox="1"/>
          <p:nvPr/>
        </p:nvSpPr>
        <p:spPr>
          <a:xfrm>
            <a:off x="9193091" y="8181686"/>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a:t>
            </a:r>
            <a:endParaRPr/>
          </a:p>
        </p:txBody>
      </p:sp>
      <p:sp>
        <p:nvSpPr>
          <p:cNvPr id="139" name="Google Shape;139;p15"/>
          <p:cNvSpPr txBox="1"/>
          <p:nvPr/>
        </p:nvSpPr>
        <p:spPr>
          <a:xfrm>
            <a:off x="13280215" y="7517476"/>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CHAPTER TITLE</a:t>
            </a:r>
            <a:endParaRPr/>
          </a:p>
        </p:txBody>
      </p:sp>
      <p:sp>
        <p:nvSpPr>
          <p:cNvPr id="140" name="Google Shape;140;p15"/>
          <p:cNvSpPr txBox="1"/>
          <p:nvPr/>
        </p:nvSpPr>
        <p:spPr>
          <a:xfrm>
            <a:off x="13280215" y="8181686"/>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a:t>
            </a:r>
            <a:endParaRPr/>
          </a:p>
        </p:txBody>
      </p:sp>
      <p:sp>
        <p:nvSpPr>
          <p:cNvPr id="141" name="Google Shape;141;p15"/>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142" name="Google Shape;142;p15"/>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cxnSp>
        <p:nvCxnSpPr>
          <p:cNvPr id="143" name="Google Shape;143;p15"/>
          <p:cNvCxnSpPr/>
          <p:nvPr/>
        </p:nvCxnSpPr>
        <p:spPr>
          <a:xfrm>
            <a:off x="1033355" y="747300"/>
            <a:ext cx="16221290" cy="0"/>
          </a:xfrm>
          <a:prstGeom prst="straightConnector1">
            <a:avLst/>
          </a:prstGeom>
          <a:noFill/>
          <a:ln cap="flat" cmpd="sng" w="38100">
            <a:solidFill>
              <a:srgbClr val="000000"/>
            </a:solidFill>
            <a:prstDash val="solid"/>
            <a:round/>
            <a:headEnd len="sm" w="sm" type="none"/>
            <a:tailEnd len="sm" w="sm" type="none"/>
          </a:ln>
        </p:spPr>
      </p:cxn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7" name="Shape 147"/>
        <p:cNvGrpSpPr/>
        <p:nvPr/>
      </p:nvGrpSpPr>
      <p:grpSpPr>
        <a:xfrm>
          <a:off x="0" y="0"/>
          <a:ext cx="0" cy="0"/>
          <a:chOff x="0" y="0"/>
          <a:chExt cx="0" cy="0"/>
        </a:xfrm>
      </p:grpSpPr>
      <p:pic>
        <p:nvPicPr>
          <p:cNvPr id="148" name="Google Shape;148;p16"/>
          <p:cNvPicPr preferRelativeResize="0"/>
          <p:nvPr/>
        </p:nvPicPr>
        <p:blipFill>
          <a:blip r:embed="rId3">
            <a:alphaModFix/>
          </a:blip>
          <a:stretch>
            <a:fillRect/>
          </a:stretch>
        </p:blipFill>
        <p:spPr>
          <a:xfrm>
            <a:off x="1033350" y="1028701"/>
            <a:ext cx="16225951" cy="5308303"/>
          </a:xfrm>
          <a:prstGeom prst="rect">
            <a:avLst/>
          </a:prstGeom>
          <a:noFill/>
          <a:ln>
            <a:noFill/>
          </a:ln>
        </p:spPr>
      </p:pic>
      <p:cxnSp>
        <p:nvCxnSpPr>
          <p:cNvPr id="149" name="Google Shape;149;p16"/>
          <p:cNvCxnSpPr/>
          <p:nvPr/>
        </p:nvCxnSpPr>
        <p:spPr>
          <a:xfrm>
            <a:off x="1033355" y="747300"/>
            <a:ext cx="16221290" cy="0"/>
          </a:xfrm>
          <a:prstGeom prst="straightConnector1">
            <a:avLst/>
          </a:prstGeom>
          <a:noFill/>
          <a:ln cap="flat" cmpd="sng" w="38100">
            <a:solidFill>
              <a:srgbClr val="FFFFFF"/>
            </a:solidFill>
            <a:prstDash val="solid"/>
            <a:round/>
            <a:headEnd len="sm" w="sm" type="none"/>
            <a:tailEnd len="sm" w="sm" type="none"/>
          </a:ln>
        </p:spPr>
      </p:cxnSp>
      <p:grpSp>
        <p:nvGrpSpPr>
          <p:cNvPr id="150" name="Google Shape;150;p16"/>
          <p:cNvGrpSpPr/>
          <p:nvPr/>
        </p:nvGrpSpPr>
        <p:grpSpPr>
          <a:xfrm>
            <a:off x="15998058" y="8632334"/>
            <a:ext cx="1251932" cy="1251932"/>
            <a:chOff x="0" y="0"/>
            <a:chExt cx="1669242" cy="1669242"/>
          </a:xfrm>
        </p:grpSpPr>
        <p:grpSp>
          <p:nvGrpSpPr>
            <p:cNvPr id="151" name="Google Shape;151;p16"/>
            <p:cNvGrpSpPr/>
            <p:nvPr/>
          </p:nvGrpSpPr>
          <p:grpSpPr>
            <a:xfrm>
              <a:off x="0" y="0"/>
              <a:ext cx="1669242" cy="1669242"/>
              <a:chOff x="0" y="0"/>
              <a:chExt cx="812800" cy="812800"/>
            </a:xfrm>
          </p:grpSpPr>
          <p:sp>
            <p:nvSpPr>
              <p:cNvPr id="152" name="Google Shape;15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4" name="Google Shape;154;p16"/>
            <p:cNvCxnSpPr/>
            <p:nvPr/>
          </p:nvCxnSpPr>
          <p:spPr>
            <a:xfrm>
              <a:off x="335475" y="839464"/>
              <a:ext cx="971679" cy="0"/>
            </a:xfrm>
            <a:prstGeom prst="straightConnector1">
              <a:avLst/>
            </a:prstGeom>
            <a:noFill/>
            <a:ln cap="flat" cmpd="sng" w="25400">
              <a:solidFill>
                <a:srgbClr val="FFFFFF"/>
              </a:solidFill>
              <a:prstDash val="solid"/>
              <a:round/>
              <a:headEnd len="sm" w="sm" type="none"/>
              <a:tailEnd len="sm" w="sm" type="none"/>
            </a:ln>
          </p:spPr>
        </p:cxnSp>
        <p:cxnSp>
          <p:nvCxnSpPr>
            <p:cNvPr id="155" name="Google Shape;155;p16"/>
            <p:cNvCxnSpPr/>
            <p:nvPr/>
          </p:nvCxnSpPr>
          <p:spPr>
            <a:xfrm flipH="1" rot="10800000">
              <a:off x="958164" y="830271"/>
              <a:ext cx="365055" cy="375079"/>
            </a:xfrm>
            <a:prstGeom prst="straightConnector1">
              <a:avLst/>
            </a:prstGeom>
            <a:noFill/>
            <a:ln cap="flat" cmpd="sng" w="25400">
              <a:solidFill>
                <a:srgbClr val="FFFFFF"/>
              </a:solidFill>
              <a:prstDash val="solid"/>
              <a:round/>
              <a:headEnd len="sm" w="sm" type="none"/>
              <a:tailEnd len="sm" w="sm" type="none"/>
            </a:ln>
          </p:spPr>
        </p:cxnSp>
        <p:cxnSp>
          <p:nvCxnSpPr>
            <p:cNvPr id="156" name="Google Shape;156;p16"/>
            <p:cNvCxnSpPr/>
            <p:nvPr/>
          </p:nvCxnSpPr>
          <p:spPr>
            <a:xfrm rot="10800000">
              <a:off x="958164" y="463753"/>
              <a:ext cx="365055" cy="385156"/>
            </a:xfrm>
            <a:prstGeom prst="straightConnector1">
              <a:avLst/>
            </a:prstGeom>
            <a:noFill/>
            <a:ln cap="flat" cmpd="sng" w="25400">
              <a:solidFill>
                <a:srgbClr val="FFFFFF"/>
              </a:solidFill>
              <a:prstDash val="solid"/>
              <a:round/>
              <a:headEnd len="sm" w="sm" type="none"/>
              <a:tailEnd len="sm" w="sm" type="none"/>
            </a:ln>
          </p:spPr>
        </p:cxnSp>
      </p:grpSp>
      <p:sp>
        <p:nvSpPr>
          <p:cNvPr id="157" name="Google Shape;157;p16"/>
          <p:cNvSpPr txBox="1"/>
          <p:nvPr/>
        </p:nvSpPr>
        <p:spPr>
          <a:xfrm>
            <a:off x="1028700" y="6730365"/>
            <a:ext cx="12253417" cy="1838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FFFFFF"/>
                </a:solidFill>
                <a:latin typeface="Cormorant Garamond Medium"/>
                <a:ea typeface="Cormorant Garamond Medium"/>
                <a:cs typeface="Cormorant Garamond Medium"/>
                <a:sym typeface="Cormorant Garamond Medium"/>
              </a:rPr>
              <a:t>INTRODUCTION</a:t>
            </a:r>
            <a:endParaRPr/>
          </a:p>
        </p:txBody>
      </p:sp>
      <p:sp>
        <p:nvSpPr>
          <p:cNvPr id="158" name="Google Shape;158;p16"/>
          <p:cNvSpPr txBox="1"/>
          <p:nvPr/>
        </p:nvSpPr>
        <p:spPr>
          <a:xfrm>
            <a:off x="1028700" y="8521065"/>
            <a:ext cx="12253417"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WHAT YOU WANT TO DISCUSS. </a:t>
            </a:r>
            <a:endParaRPr/>
          </a:p>
        </p:txBody>
      </p:sp>
      <p:sp>
        <p:nvSpPr>
          <p:cNvPr id="159" name="Google Shape;159;p16"/>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160" name="Google Shape;160;p16"/>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reallygreatsite.com</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17"/>
          <p:cNvPicPr preferRelativeResize="0"/>
          <p:nvPr/>
        </p:nvPicPr>
        <p:blipFill>
          <a:blip r:embed="rId3">
            <a:alphaModFix/>
          </a:blip>
          <a:stretch>
            <a:fillRect/>
          </a:stretch>
        </p:blipFill>
        <p:spPr>
          <a:xfrm>
            <a:off x="1033363" y="1028700"/>
            <a:ext cx="7087950" cy="8596847"/>
          </a:xfrm>
          <a:prstGeom prst="rect">
            <a:avLst/>
          </a:prstGeom>
          <a:noFill/>
          <a:ln>
            <a:noFill/>
          </a:ln>
        </p:spPr>
      </p:pic>
      <p:cxnSp>
        <p:nvCxnSpPr>
          <p:cNvPr id="166" name="Google Shape;166;p17"/>
          <p:cNvCxnSpPr/>
          <p:nvPr/>
        </p:nvCxnSpPr>
        <p:spPr>
          <a:xfrm>
            <a:off x="1033355" y="747300"/>
            <a:ext cx="16221290" cy="0"/>
          </a:xfrm>
          <a:prstGeom prst="straightConnector1">
            <a:avLst/>
          </a:prstGeom>
          <a:noFill/>
          <a:ln cap="flat" cmpd="sng" w="38100">
            <a:solidFill>
              <a:srgbClr val="000000"/>
            </a:solidFill>
            <a:prstDash val="solid"/>
            <a:round/>
            <a:headEnd len="sm" w="sm" type="none"/>
            <a:tailEnd len="sm" w="sm" type="none"/>
          </a:ln>
        </p:spPr>
      </p:cxnSp>
      <p:sp>
        <p:nvSpPr>
          <p:cNvPr id="167" name="Google Shape;167;p17"/>
          <p:cNvSpPr txBox="1"/>
          <p:nvPr/>
        </p:nvSpPr>
        <p:spPr>
          <a:xfrm>
            <a:off x="9144000" y="3314215"/>
            <a:ext cx="81153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000000"/>
                </a:solidFill>
                <a:latin typeface="Cormorant Garamond Medium"/>
                <a:ea typeface="Cormorant Garamond Medium"/>
                <a:cs typeface="Cormorant Garamond Medium"/>
                <a:sym typeface="Cormorant Garamond Medium"/>
              </a:rPr>
              <a:t>Welcome To Presentation</a:t>
            </a:r>
            <a:endParaRPr/>
          </a:p>
        </p:txBody>
      </p:sp>
      <p:sp>
        <p:nvSpPr>
          <p:cNvPr id="168" name="Google Shape;168;p17"/>
          <p:cNvSpPr txBox="1"/>
          <p:nvPr/>
        </p:nvSpPr>
        <p:spPr>
          <a:xfrm>
            <a:off x="9144000" y="6235550"/>
            <a:ext cx="75078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I'm Rain, and I'll be sharing with you my beautiful ideas. Follow me at @reallygreatsite to learn more. </a:t>
            </a:r>
            <a:endParaRPr/>
          </a:p>
        </p:txBody>
      </p:sp>
      <p:sp>
        <p:nvSpPr>
          <p:cNvPr id="169" name="Google Shape;169;p17"/>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170" name="Google Shape;170;p17"/>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18"/>
          <p:cNvPicPr preferRelativeResize="0"/>
          <p:nvPr/>
        </p:nvPicPr>
        <p:blipFill>
          <a:blip r:embed="rId3">
            <a:alphaModFix/>
          </a:blip>
          <a:stretch>
            <a:fillRect/>
          </a:stretch>
        </p:blipFill>
        <p:spPr>
          <a:xfrm>
            <a:off x="0" y="6076800"/>
            <a:ext cx="18288000" cy="8242104"/>
          </a:xfrm>
          <a:prstGeom prst="rect">
            <a:avLst/>
          </a:prstGeom>
          <a:noFill/>
          <a:ln>
            <a:noFill/>
          </a:ln>
        </p:spPr>
      </p:pic>
      <p:cxnSp>
        <p:nvCxnSpPr>
          <p:cNvPr id="176" name="Google Shape;176;p18"/>
          <p:cNvCxnSpPr/>
          <p:nvPr/>
        </p:nvCxnSpPr>
        <p:spPr>
          <a:xfrm>
            <a:off x="1033355" y="747300"/>
            <a:ext cx="16221290" cy="0"/>
          </a:xfrm>
          <a:prstGeom prst="straightConnector1">
            <a:avLst/>
          </a:prstGeom>
          <a:noFill/>
          <a:ln cap="flat" cmpd="sng" w="38100">
            <a:solidFill>
              <a:srgbClr val="000000"/>
            </a:solidFill>
            <a:prstDash val="solid"/>
            <a:round/>
            <a:headEnd len="sm" w="sm" type="none"/>
            <a:tailEnd len="sm" w="sm" type="none"/>
          </a:ln>
        </p:spPr>
      </p:cxnSp>
      <p:cxnSp>
        <p:nvCxnSpPr>
          <p:cNvPr id="177" name="Google Shape;177;p18"/>
          <p:cNvCxnSpPr/>
          <p:nvPr/>
        </p:nvCxnSpPr>
        <p:spPr>
          <a:xfrm>
            <a:off x="9104140" y="3370434"/>
            <a:ext cx="8150505" cy="0"/>
          </a:xfrm>
          <a:prstGeom prst="straightConnector1">
            <a:avLst/>
          </a:prstGeom>
          <a:noFill/>
          <a:ln cap="flat" cmpd="sng" w="38100">
            <a:solidFill>
              <a:srgbClr val="000000"/>
            </a:solidFill>
            <a:prstDash val="solid"/>
            <a:round/>
            <a:headEnd len="sm" w="sm" type="none"/>
            <a:tailEnd len="sm" w="sm" type="none"/>
          </a:ln>
        </p:spPr>
      </p:cxnSp>
      <p:sp>
        <p:nvSpPr>
          <p:cNvPr id="178" name="Google Shape;178;p18"/>
          <p:cNvSpPr txBox="1"/>
          <p:nvPr/>
        </p:nvSpPr>
        <p:spPr>
          <a:xfrm>
            <a:off x="1028700" y="1028700"/>
            <a:ext cx="5300700" cy="2978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9000" u="none" cap="none" strike="noStrike">
                <a:solidFill>
                  <a:srgbClr val="000000"/>
                </a:solidFill>
                <a:latin typeface="Cormorant Garamond Medium"/>
                <a:ea typeface="Cormorant Garamond Medium"/>
                <a:cs typeface="Cormorant Garamond Medium"/>
                <a:sym typeface="Cormorant Garamond Medium"/>
              </a:rPr>
              <a:t>Our Company</a:t>
            </a:r>
            <a:endParaRPr/>
          </a:p>
        </p:txBody>
      </p:sp>
      <p:sp>
        <p:nvSpPr>
          <p:cNvPr id="179" name="Google Shape;179;p18"/>
          <p:cNvSpPr txBox="1"/>
          <p:nvPr/>
        </p:nvSpPr>
        <p:spPr>
          <a:xfrm>
            <a:off x="9144000" y="3713334"/>
            <a:ext cx="45841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WHAT WE DO? </a:t>
            </a:r>
            <a:endParaRPr/>
          </a:p>
        </p:txBody>
      </p:sp>
      <p:sp>
        <p:nvSpPr>
          <p:cNvPr id="180" name="Google Shape;180;p18"/>
          <p:cNvSpPr txBox="1"/>
          <p:nvPr/>
        </p:nvSpPr>
        <p:spPr>
          <a:xfrm>
            <a:off x="9144000" y="1410210"/>
            <a:ext cx="45841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WHO WE ARE?</a:t>
            </a:r>
            <a:endParaRPr/>
          </a:p>
        </p:txBody>
      </p:sp>
      <p:sp>
        <p:nvSpPr>
          <p:cNvPr id="181" name="Google Shape;181;p18"/>
          <p:cNvSpPr txBox="1"/>
          <p:nvPr/>
        </p:nvSpPr>
        <p:spPr>
          <a:xfrm>
            <a:off x="9144000" y="2230266"/>
            <a:ext cx="4584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a:t>
            </a:r>
            <a:endParaRPr/>
          </a:p>
        </p:txBody>
      </p:sp>
      <p:sp>
        <p:nvSpPr>
          <p:cNvPr id="182" name="Google Shape;182;p18"/>
          <p:cNvSpPr txBox="1"/>
          <p:nvPr/>
        </p:nvSpPr>
        <p:spPr>
          <a:xfrm>
            <a:off x="9144000" y="4529944"/>
            <a:ext cx="4584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a:t>
            </a:r>
            <a:endParaRPr/>
          </a:p>
        </p:txBody>
      </p:sp>
      <p:sp>
        <p:nvSpPr>
          <p:cNvPr id="183" name="Google Shape;183;p18"/>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184" name="Google Shape;184;p18"/>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19"/>
          <p:cNvPicPr preferRelativeResize="0"/>
          <p:nvPr/>
        </p:nvPicPr>
        <p:blipFill>
          <a:blip r:embed="rId3">
            <a:alphaModFix/>
          </a:blip>
          <a:stretch>
            <a:fillRect/>
          </a:stretch>
        </p:blipFill>
        <p:spPr>
          <a:xfrm>
            <a:off x="-2500" y="0"/>
            <a:ext cx="6184900" cy="10287000"/>
          </a:xfrm>
          <a:prstGeom prst="rect">
            <a:avLst/>
          </a:prstGeom>
          <a:noFill/>
          <a:ln>
            <a:noFill/>
          </a:ln>
        </p:spPr>
      </p:pic>
      <p:sp>
        <p:nvSpPr>
          <p:cNvPr id="190" name="Google Shape;190;p19"/>
          <p:cNvSpPr txBox="1"/>
          <p:nvPr/>
        </p:nvSpPr>
        <p:spPr>
          <a:xfrm>
            <a:off x="6851938" y="1705770"/>
            <a:ext cx="45841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MISSION</a:t>
            </a:r>
            <a:endParaRPr/>
          </a:p>
        </p:txBody>
      </p:sp>
      <p:sp>
        <p:nvSpPr>
          <p:cNvPr id="191" name="Google Shape;191;p19"/>
          <p:cNvSpPr txBox="1"/>
          <p:nvPr/>
        </p:nvSpPr>
        <p:spPr>
          <a:xfrm>
            <a:off x="6851938" y="2528349"/>
            <a:ext cx="104073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Enter your grand vision statement!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92" name="Google Shape;192;p19"/>
          <p:cNvSpPr txBox="1"/>
          <p:nvPr/>
        </p:nvSpPr>
        <p:spPr>
          <a:xfrm>
            <a:off x="6851938" y="5506941"/>
            <a:ext cx="45841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VISION</a:t>
            </a:r>
            <a:endParaRPr/>
          </a:p>
        </p:txBody>
      </p:sp>
      <p:sp>
        <p:nvSpPr>
          <p:cNvPr id="193" name="Google Shape;193;p19"/>
          <p:cNvSpPr txBox="1"/>
          <p:nvPr/>
        </p:nvSpPr>
        <p:spPr>
          <a:xfrm>
            <a:off x="6851938" y="6329520"/>
            <a:ext cx="104073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Enter your grand vision statement!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cxnSp>
        <p:nvCxnSpPr>
          <p:cNvPr id="194" name="Google Shape;194;p19"/>
          <p:cNvCxnSpPr/>
          <p:nvPr/>
        </p:nvCxnSpPr>
        <p:spPr>
          <a:xfrm>
            <a:off x="1033355" y="747300"/>
            <a:ext cx="16221290" cy="0"/>
          </a:xfrm>
          <a:prstGeom prst="straightConnector1">
            <a:avLst/>
          </a:prstGeom>
          <a:noFill/>
          <a:ln cap="flat" cmpd="sng" w="38100">
            <a:solidFill>
              <a:srgbClr val="000000"/>
            </a:solidFill>
            <a:prstDash val="solid"/>
            <a:round/>
            <a:headEnd len="sm" w="sm" type="none"/>
            <a:tailEnd len="sm" w="sm" type="none"/>
          </a:ln>
        </p:spPr>
      </p:cxnSp>
      <p:sp>
        <p:nvSpPr>
          <p:cNvPr id="195" name="Google Shape;195;p19"/>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196" name="Google Shape;196;p19"/>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0" name="Shape 200"/>
        <p:cNvGrpSpPr/>
        <p:nvPr/>
      </p:nvGrpSpPr>
      <p:grpSpPr>
        <a:xfrm>
          <a:off x="0" y="0"/>
          <a:ext cx="0" cy="0"/>
          <a:chOff x="0" y="0"/>
          <a:chExt cx="0" cy="0"/>
        </a:xfrm>
      </p:grpSpPr>
      <p:pic>
        <p:nvPicPr>
          <p:cNvPr id="201" name="Google Shape;201;p20"/>
          <p:cNvPicPr preferRelativeResize="0"/>
          <p:nvPr/>
        </p:nvPicPr>
        <p:blipFill>
          <a:blip r:embed="rId3">
            <a:alphaModFix/>
          </a:blip>
          <a:stretch>
            <a:fillRect/>
          </a:stretch>
        </p:blipFill>
        <p:spPr>
          <a:xfrm>
            <a:off x="1033350" y="3951518"/>
            <a:ext cx="16221302" cy="5306782"/>
          </a:xfrm>
          <a:prstGeom prst="rect">
            <a:avLst/>
          </a:prstGeom>
          <a:noFill/>
          <a:ln>
            <a:noFill/>
          </a:ln>
        </p:spPr>
      </p:pic>
      <p:sp>
        <p:nvSpPr>
          <p:cNvPr id="202" name="Google Shape;202;p20"/>
          <p:cNvSpPr txBox="1"/>
          <p:nvPr/>
        </p:nvSpPr>
        <p:spPr>
          <a:xfrm>
            <a:off x="1033355" y="1273762"/>
            <a:ext cx="11935199" cy="1838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FFFFFF"/>
                </a:solidFill>
                <a:latin typeface="Cormorant Garamond Medium"/>
                <a:ea typeface="Cormorant Garamond Medium"/>
                <a:cs typeface="Cormorant Garamond Medium"/>
                <a:sym typeface="Cormorant Garamond Medium"/>
              </a:rPr>
              <a:t>OUR PROJECTS</a:t>
            </a:r>
            <a:endParaRPr/>
          </a:p>
        </p:txBody>
      </p:sp>
      <p:sp>
        <p:nvSpPr>
          <p:cNvPr id="203" name="Google Shape;203;p20"/>
          <p:cNvSpPr txBox="1"/>
          <p:nvPr/>
        </p:nvSpPr>
        <p:spPr>
          <a:xfrm>
            <a:off x="1033355" y="3064462"/>
            <a:ext cx="8607137"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WHAT YOU WANT TO DISCUSS. </a:t>
            </a:r>
            <a:endParaRPr/>
          </a:p>
        </p:txBody>
      </p:sp>
      <p:cxnSp>
        <p:nvCxnSpPr>
          <p:cNvPr id="204" name="Google Shape;204;p20"/>
          <p:cNvCxnSpPr/>
          <p:nvPr/>
        </p:nvCxnSpPr>
        <p:spPr>
          <a:xfrm>
            <a:off x="1033355" y="747300"/>
            <a:ext cx="16221290" cy="0"/>
          </a:xfrm>
          <a:prstGeom prst="straightConnector1">
            <a:avLst/>
          </a:prstGeom>
          <a:noFill/>
          <a:ln cap="flat" cmpd="sng" w="38100">
            <a:solidFill>
              <a:srgbClr val="FFFFFF"/>
            </a:solidFill>
            <a:prstDash val="solid"/>
            <a:round/>
            <a:headEnd len="sm" w="sm" type="none"/>
            <a:tailEnd len="sm" w="sm" type="none"/>
          </a:ln>
        </p:spPr>
      </p:cxnSp>
      <p:sp>
        <p:nvSpPr>
          <p:cNvPr id="205" name="Google Shape;205;p20"/>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206" name="Google Shape;206;p20"/>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reallygreatsite.com</a:t>
            </a:r>
            <a:endParaRPr/>
          </a:p>
        </p:txBody>
      </p:sp>
      <p:grpSp>
        <p:nvGrpSpPr>
          <p:cNvPr id="207" name="Google Shape;207;p20"/>
          <p:cNvGrpSpPr/>
          <p:nvPr/>
        </p:nvGrpSpPr>
        <p:grpSpPr>
          <a:xfrm>
            <a:off x="15998058" y="1571722"/>
            <a:ext cx="1251932" cy="1251932"/>
            <a:chOff x="0" y="0"/>
            <a:chExt cx="1669242" cy="1669242"/>
          </a:xfrm>
        </p:grpSpPr>
        <p:grpSp>
          <p:nvGrpSpPr>
            <p:cNvPr id="208" name="Google Shape;208;p20"/>
            <p:cNvGrpSpPr/>
            <p:nvPr/>
          </p:nvGrpSpPr>
          <p:grpSpPr>
            <a:xfrm>
              <a:off x="0" y="0"/>
              <a:ext cx="1669242" cy="1669242"/>
              <a:chOff x="0" y="0"/>
              <a:chExt cx="812800" cy="812800"/>
            </a:xfrm>
          </p:grpSpPr>
          <p:sp>
            <p:nvSpPr>
              <p:cNvPr id="209" name="Google Shape;20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11" name="Google Shape;211;p20"/>
            <p:cNvCxnSpPr/>
            <p:nvPr/>
          </p:nvCxnSpPr>
          <p:spPr>
            <a:xfrm>
              <a:off x="335475" y="839464"/>
              <a:ext cx="971679" cy="0"/>
            </a:xfrm>
            <a:prstGeom prst="straightConnector1">
              <a:avLst/>
            </a:prstGeom>
            <a:noFill/>
            <a:ln cap="flat" cmpd="sng" w="25400">
              <a:solidFill>
                <a:srgbClr val="FFFFFF"/>
              </a:solidFill>
              <a:prstDash val="solid"/>
              <a:round/>
              <a:headEnd len="sm" w="sm" type="none"/>
              <a:tailEnd len="sm" w="sm" type="none"/>
            </a:ln>
          </p:spPr>
        </p:cxnSp>
        <p:cxnSp>
          <p:nvCxnSpPr>
            <p:cNvPr id="212" name="Google Shape;212;p20"/>
            <p:cNvCxnSpPr/>
            <p:nvPr/>
          </p:nvCxnSpPr>
          <p:spPr>
            <a:xfrm flipH="1" rot="10800000">
              <a:off x="958164" y="830271"/>
              <a:ext cx="365055" cy="375079"/>
            </a:xfrm>
            <a:prstGeom prst="straightConnector1">
              <a:avLst/>
            </a:prstGeom>
            <a:noFill/>
            <a:ln cap="flat" cmpd="sng" w="25400">
              <a:solidFill>
                <a:srgbClr val="FFFFFF"/>
              </a:solidFill>
              <a:prstDash val="solid"/>
              <a:round/>
              <a:headEnd len="sm" w="sm" type="none"/>
              <a:tailEnd len="sm" w="sm" type="none"/>
            </a:ln>
          </p:spPr>
        </p:cxnSp>
        <p:cxnSp>
          <p:nvCxnSpPr>
            <p:cNvPr id="213" name="Google Shape;213;p20"/>
            <p:cNvCxnSpPr/>
            <p:nvPr/>
          </p:nvCxnSpPr>
          <p:spPr>
            <a:xfrm rot="10800000">
              <a:off x="958164" y="463753"/>
              <a:ext cx="365055" cy="385156"/>
            </a:xfrm>
            <a:prstGeom prst="straightConnector1">
              <a:avLst/>
            </a:prstGeom>
            <a:noFill/>
            <a:ln cap="flat" cmpd="sng" w="25400">
              <a:solidFill>
                <a:srgbClr val="FFFFFF"/>
              </a:solidFill>
              <a:prstDash val="solid"/>
              <a:round/>
              <a:headEnd len="sm" w="sm" type="none"/>
              <a:tailEnd len="sm" w="sm" type="none"/>
            </a:ln>
          </p:spPr>
        </p:cxnSp>
      </p:gr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cxnSp>
        <p:nvCxnSpPr>
          <p:cNvPr id="218" name="Google Shape;218;p21"/>
          <p:cNvCxnSpPr/>
          <p:nvPr/>
        </p:nvCxnSpPr>
        <p:spPr>
          <a:xfrm>
            <a:off x="1033355" y="747300"/>
            <a:ext cx="16221290" cy="0"/>
          </a:xfrm>
          <a:prstGeom prst="straightConnector1">
            <a:avLst/>
          </a:prstGeom>
          <a:noFill/>
          <a:ln cap="flat" cmpd="sng" w="38100">
            <a:solidFill>
              <a:srgbClr val="000000"/>
            </a:solidFill>
            <a:prstDash val="solid"/>
            <a:round/>
            <a:headEnd len="sm" w="sm" type="none"/>
            <a:tailEnd len="sm" w="sm" type="none"/>
          </a:ln>
        </p:spPr>
      </p:cxnSp>
      <p:pic>
        <p:nvPicPr>
          <p:cNvPr id="219" name="Google Shape;219;p21"/>
          <p:cNvPicPr preferRelativeResize="0"/>
          <p:nvPr/>
        </p:nvPicPr>
        <p:blipFill>
          <a:blip r:embed="rId3">
            <a:alphaModFix/>
          </a:blip>
          <a:stretch>
            <a:fillRect/>
          </a:stretch>
        </p:blipFill>
        <p:spPr>
          <a:xfrm>
            <a:off x="1028698" y="4037442"/>
            <a:ext cx="7163801" cy="8230770"/>
          </a:xfrm>
          <a:prstGeom prst="rect">
            <a:avLst/>
          </a:prstGeom>
          <a:noFill/>
          <a:ln>
            <a:noFill/>
          </a:ln>
        </p:spPr>
      </p:pic>
      <p:cxnSp>
        <p:nvCxnSpPr>
          <p:cNvPr id="220" name="Google Shape;220;p21"/>
          <p:cNvCxnSpPr/>
          <p:nvPr/>
        </p:nvCxnSpPr>
        <p:spPr>
          <a:xfrm>
            <a:off x="9104140" y="3051667"/>
            <a:ext cx="8150505" cy="0"/>
          </a:xfrm>
          <a:prstGeom prst="straightConnector1">
            <a:avLst/>
          </a:prstGeom>
          <a:noFill/>
          <a:ln cap="flat" cmpd="sng" w="38100">
            <a:solidFill>
              <a:srgbClr val="000000"/>
            </a:solidFill>
            <a:prstDash val="solid"/>
            <a:round/>
            <a:headEnd len="sm" w="sm" type="none"/>
            <a:tailEnd len="sm" w="sm" type="none"/>
          </a:ln>
        </p:spPr>
      </p:cxnSp>
      <p:cxnSp>
        <p:nvCxnSpPr>
          <p:cNvPr id="221" name="Google Shape;221;p21"/>
          <p:cNvCxnSpPr/>
          <p:nvPr/>
        </p:nvCxnSpPr>
        <p:spPr>
          <a:xfrm>
            <a:off x="9104140" y="5162550"/>
            <a:ext cx="8150505" cy="0"/>
          </a:xfrm>
          <a:prstGeom prst="straightConnector1">
            <a:avLst/>
          </a:prstGeom>
          <a:noFill/>
          <a:ln cap="flat" cmpd="sng" w="38100">
            <a:solidFill>
              <a:srgbClr val="000000"/>
            </a:solidFill>
            <a:prstDash val="solid"/>
            <a:round/>
            <a:headEnd len="sm" w="sm" type="none"/>
            <a:tailEnd len="sm" w="sm" type="none"/>
          </a:ln>
        </p:spPr>
      </p:cxnSp>
      <p:cxnSp>
        <p:nvCxnSpPr>
          <p:cNvPr id="222" name="Google Shape;222;p21"/>
          <p:cNvCxnSpPr/>
          <p:nvPr/>
        </p:nvCxnSpPr>
        <p:spPr>
          <a:xfrm>
            <a:off x="9104140" y="7272291"/>
            <a:ext cx="8150505" cy="0"/>
          </a:xfrm>
          <a:prstGeom prst="straightConnector1">
            <a:avLst/>
          </a:prstGeom>
          <a:noFill/>
          <a:ln cap="flat" cmpd="sng" w="38100">
            <a:solidFill>
              <a:srgbClr val="000000"/>
            </a:solidFill>
            <a:prstDash val="solid"/>
            <a:round/>
            <a:headEnd len="sm" w="sm" type="none"/>
            <a:tailEnd len="sm" w="sm" type="none"/>
          </a:ln>
        </p:spPr>
      </p:cxnSp>
      <p:sp>
        <p:nvSpPr>
          <p:cNvPr id="223" name="Google Shape;223;p21"/>
          <p:cNvSpPr txBox="1"/>
          <p:nvPr/>
        </p:nvSpPr>
        <p:spPr>
          <a:xfrm>
            <a:off x="1028700" y="1028700"/>
            <a:ext cx="55626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000000"/>
                </a:solidFill>
                <a:latin typeface="Cormorant Garamond Medium"/>
                <a:ea typeface="Cormorant Garamond Medium"/>
                <a:cs typeface="Cormorant Garamond Medium"/>
                <a:sym typeface="Cormorant Garamond Medium"/>
              </a:rPr>
              <a:t>What We Offer</a:t>
            </a:r>
            <a:endParaRPr/>
          </a:p>
        </p:txBody>
      </p:sp>
      <p:sp>
        <p:nvSpPr>
          <p:cNvPr id="224" name="Google Shape;224;p21"/>
          <p:cNvSpPr txBox="1"/>
          <p:nvPr/>
        </p:nvSpPr>
        <p:spPr>
          <a:xfrm>
            <a:off x="1028700" y="171044"/>
            <a:ext cx="126772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BB893D"/>
                </a:solidFill>
                <a:latin typeface="Cormorant Garamond"/>
                <a:ea typeface="Cormorant Garamond"/>
                <a:cs typeface="Cormorant Garamond"/>
                <a:sym typeface="Cormorant Garamond"/>
              </a:rPr>
              <a:t>GGAC</a:t>
            </a:r>
            <a:endParaRPr/>
          </a:p>
        </p:txBody>
      </p:sp>
      <p:sp>
        <p:nvSpPr>
          <p:cNvPr id="225" name="Google Shape;225;p21"/>
          <p:cNvSpPr txBox="1"/>
          <p:nvPr/>
        </p:nvSpPr>
        <p:spPr>
          <a:xfrm>
            <a:off x="13442611" y="171044"/>
            <a:ext cx="381668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sp>
        <p:nvSpPr>
          <p:cNvPr id="226" name="Google Shape;226;p21"/>
          <p:cNvSpPr txBox="1"/>
          <p:nvPr/>
        </p:nvSpPr>
        <p:spPr>
          <a:xfrm>
            <a:off x="9144000" y="3501636"/>
            <a:ext cx="45841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a:ea typeface="Cormorant Garamond"/>
                <a:cs typeface="Cormorant Garamond"/>
                <a:sym typeface="Cormorant Garamond"/>
              </a:rPr>
              <a:t>SERVICE TWO</a:t>
            </a:r>
            <a:endParaRPr/>
          </a:p>
        </p:txBody>
      </p:sp>
      <p:sp>
        <p:nvSpPr>
          <p:cNvPr id="227" name="Google Shape;227;p21"/>
          <p:cNvSpPr txBox="1"/>
          <p:nvPr/>
        </p:nvSpPr>
        <p:spPr>
          <a:xfrm>
            <a:off x="9144000" y="1389602"/>
            <a:ext cx="45841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SERVICE ONE</a:t>
            </a:r>
            <a:endParaRPr/>
          </a:p>
        </p:txBody>
      </p:sp>
      <p:sp>
        <p:nvSpPr>
          <p:cNvPr id="228" name="Google Shape;228;p21"/>
          <p:cNvSpPr txBox="1"/>
          <p:nvPr/>
        </p:nvSpPr>
        <p:spPr>
          <a:xfrm>
            <a:off x="9144000" y="2209657"/>
            <a:ext cx="81105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a:t>
            </a:r>
            <a:endParaRPr/>
          </a:p>
        </p:txBody>
      </p:sp>
      <p:sp>
        <p:nvSpPr>
          <p:cNvPr id="229" name="Google Shape;229;p21"/>
          <p:cNvSpPr txBox="1"/>
          <p:nvPr/>
        </p:nvSpPr>
        <p:spPr>
          <a:xfrm>
            <a:off x="9144000" y="4318246"/>
            <a:ext cx="81153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a:t>
            </a:r>
            <a:endParaRPr/>
          </a:p>
        </p:txBody>
      </p:sp>
      <p:sp>
        <p:nvSpPr>
          <p:cNvPr id="230" name="Google Shape;230;p21"/>
          <p:cNvSpPr txBox="1"/>
          <p:nvPr/>
        </p:nvSpPr>
        <p:spPr>
          <a:xfrm>
            <a:off x="9144000" y="7719966"/>
            <a:ext cx="45841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a:ea typeface="Cormorant Garamond"/>
                <a:cs typeface="Cormorant Garamond"/>
                <a:sym typeface="Cormorant Garamond"/>
              </a:rPr>
              <a:t>SERVICE FOUR</a:t>
            </a:r>
            <a:endParaRPr/>
          </a:p>
        </p:txBody>
      </p:sp>
      <p:sp>
        <p:nvSpPr>
          <p:cNvPr id="231" name="Google Shape;231;p21"/>
          <p:cNvSpPr txBox="1"/>
          <p:nvPr/>
        </p:nvSpPr>
        <p:spPr>
          <a:xfrm>
            <a:off x="9144000" y="5610225"/>
            <a:ext cx="45841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BB893D"/>
                </a:solidFill>
                <a:latin typeface="Cormorant Garamond Medium"/>
                <a:ea typeface="Cormorant Garamond Medium"/>
                <a:cs typeface="Cormorant Garamond Medium"/>
                <a:sym typeface="Cormorant Garamond Medium"/>
              </a:rPr>
              <a:t>SERVICE THREE</a:t>
            </a:r>
            <a:endParaRPr/>
          </a:p>
        </p:txBody>
      </p:sp>
      <p:sp>
        <p:nvSpPr>
          <p:cNvPr id="232" name="Google Shape;232;p21"/>
          <p:cNvSpPr txBox="1"/>
          <p:nvPr/>
        </p:nvSpPr>
        <p:spPr>
          <a:xfrm>
            <a:off x="9144000" y="6430281"/>
            <a:ext cx="81105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a:t>
            </a:r>
            <a:endParaRPr/>
          </a:p>
        </p:txBody>
      </p:sp>
      <p:sp>
        <p:nvSpPr>
          <p:cNvPr id="233" name="Google Shape;233;p21"/>
          <p:cNvSpPr txBox="1"/>
          <p:nvPr/>
        </p:nvSpPr>
        <p:spPr>
          <a:xfrm>
            <a:off x="9144000" y="8536576"/>
            <a:ext cx="81153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