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layfair Display"/>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bold.fntdata"/><Relationship Id="rId25" Type="http://schemas.openxmlformats.org/officeDocument/2006/relationships/font" Target="fonts/PlayfairDisplay-regular.fntdata"/><Relationship Id="rId28" Type="http://schemas.openxmlformats.org/officeDocument/2006/relationships/font" Target="fonts/PlayfairDisplay-boldItalic.fntdata"/><Relationship Id="rId27" Type="http://schemas.openxmlformats.org/officeDocument/2006/relationships/font" Target="fonts/PlayfairDisplay-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1" name="Google Shape;11;p3"/>
          <p:cNvSpPr txBox="1"/>
          <p:nvPr>
            <p:ph idx="1" type="subTitle"/>
          </p:nvPr>
        </p:nvSpPr>
        <p:spPr>
          <a:xfrm>
            <a:off x="1849200" y="4532550"/>
            <a:ext cx="145896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cxnSp>
        <p:nvCxnSpPr>
          <p:cNvPr id="12" name="Google Shape;12;p3"/>
          <p:cNvCxnSpPr/>
          <p:nvPr/>
        </p:nvCxnSpPr>
        <p:spPr>
          <a:xfrm>
            <a:off x="660635" y="9879212"/>
            <a:ext cx="3819300" cy="0"/>
          </a:xfrm>
          <a:prstGeom prst="straightConnector1">
            <a:avLst/>
          </a:prstGeom>
          <a:noFill/>
          <a:ln cap="flat" cmpd="sng" w="38100">
            <a:solidFill>
              <a:srgbClr val="FFDCB8"/>
            </a:solidFill>
            <a:prstDash val="solid"/>
            <a:round/>
            <a:headEnd len="sm" w="sm" type="none"/>
            <a:tailEnd len="sm" w="sm" type="none"/>
          </a:ln>
        </p:spPr>
      </p:cxnSp>
      <p:cxnSp>
        <p:nvCxnSpPr>
          <p:cNvPr id="13" name="Google Shape;13;p3"/>
          <p:cNvCxnSpPr/>
          <p:nvPr/>
        </p:nvCxnSpPr>
        <p:spPr>
          <a:xfrm>
            <a:off x="678223" y="4352558"/>
            <a:ext cx="2400" cy="5538300"/>
          </a:xfrm>
          <a:prstGeom prst="straightConnector1">
            <a:avLst/>
          </a:prstGeom>
          <a:noFill/>
          <a:ln cap="flat" cmpd="sng" w="38100">
            <a:solidFill>
              <a:srgbClr val="FFDCB8"/>
            </a:solidFill>
            <a:prstDash val="solid"/>
            <a:round/>
            <a:headEnd len="sm" w="sm" type="none"/>
            <a:tailEnd len="sm" w="sm" type="none"/>
          </a:ln>
        </p:spPr>
      </p:cxnSp>
      <p:cxnSp>
        <p:nvCxnSpPr>
          <p:cNvPr id="14" name="Google Shape;14;p3"/>
          <p:cNvCxnSpPr/>
          <p:nvPr/>
        </p:nvCxnSpPr>
        <p:spPr>
          <a:xfrm>
            <a:off x="10606870" y="9872051"/>
            <a:ext cx="6652500" cy="0"/>
          </a:xfrm>
          <a:prstGeom prst="straightConnector1">
            <a:avLst/>
          </a:prstGeom>
          <a:noFill/>
          <a:ln cap="rnd" cmpd="sng" w="66675">
            <a:solidFill>
              <a:srgbClr val="FFDCB8"/>
            </a:solidFill>
            <a:prstDash val="dot"/>
            <a:round/>
            <a:headEnd len="sm" w="sm" type="none"/>
            <a:tailEnd len="sm" w="sm" type="none"/>
          </a:ln>
        </p:spPr>
      </p:cxnSp>
      <p:cxnSp>
        <p:nvCxnSpPr>
          <p:cNvPr id="15" name="Google Shape;15;p3"/>
          <p:cNvCxnSpPr/>
          <p:nvPr/>
        </p:nvCxnSpPr>
        <p:spPr>
          <a:xfrm>
            <a:off x="678223" y="646213"/>
            <a:ext cx="0" cy="2890500"/>
          </a:xfrm>
          <a:prstGeom prst="straightConnector1">
            <a:avLst/>
          </a:prstGeom>
          <a:noFill/>
          <a:ln cap="rnd" cmpd="sng" w="66675">
            <a:solidFill>
              <a:srgbClr val="FFDCB8"/>
            </a:solidFill>
            <a:prstDash val="dot"/>
            <a:round/>
            <a:headEnd len="sm" w="sm" type="none"/>
            <a:tailEnd len="sm" w="sm" type="none"/>
          </a:ln>
        </p:spPr>
      </p:cxnSp>
      <p:sp>
        <p:nvSpPr>
          <p:cNvPr id="16" name="Google Shape;16;p3"/>
          <p:cNvSpPr txBox="1"/>
          <p:nvPr>
            <p:ph type="ctrTitle"/>
          </p:nvPr>
        </p:nvSpPr>
        <p:spPr>
          <a:xfrm>
            <a:off x="996000" y="1041850"/>
            <a:ext cx="16296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19" name="Google Shape;19;p4"/>
          <p:cNvCxnSpPr/>
          <p:nvPr/>
        </p:nvCxnSpPr>
        <p:spPr>
          <a:xfrm>
            <a:off x="9405814" y="440611"/>
            <a:ext cx="4410900" cy="0"/>
          </a:xfrm>
          <a:prstGeom prst="straightConnector1">
            <a:avLst/>
          </a:prstGeom>
          <a:noFill/>
          <a:ln cap="rnd" cmpd="sng" w="66675">
            <a:solidFill>
              <a:srgbClr val="FFDCB8"/>
            </a:solidFill>
            <a:prstDash val="dot"/>
            <a:round/>
            <a:headEnd len="sm" w="sm" type="none"/>
            <a:tailEnd len="sm" w="sm" type="none"/>
          </a:ln>
        </p:spPr>
      </p:cxnSp>
      <p:cxnSp>
        <p:nvCxnSpPr>
          <p:cNvPr id="20" name="Google Shape;20;p4"/>
          <p:cNvCxnSpPr/>
          <p:nvPr/>
        </p:nvCxnSpPr>
        <p:spPr>
          <a:xfrm flipH="1" rot="10800000">
            <a:off x="8924544" y="9754240"/>
            <a:ext cx="8720100" cy="47400"/>
          </a:xfrm>
          <a:prstGeom prst="straightConnector1">
            <a:avLst/>
          </a:prstGeom>
          <a:noFill/>
          <a:ln cap="flat" cmpd="sng" w="38100">
            <a:solidFill>
              <a:srgbClr val="FFDCB8"/>
            </a:solidFill>
            <a:prstDash val="solid"/>
            <a:round/>
            <a:headEnd len="sm" w="sm" type="none"/>
            <a:tailEnd len="sm" w="sm" type="none"/>
          </a:ln>
        </p:spPr>
      </p:cxnSp>
      <p:cxnSp>
        <p:nvCxnSpPr>
          <p:cNvPr id="21" name="Google Shape;21;p4"/>
          <p:cNvCxnSpPr/>
          <p:nvPr/>
        </p:nvCxnSpPr>
        <p:spPr>
          <a:xfrm flipH="1" rot="10800000">
            <a:off x="14125223" y="425359"/>
            <a:ext cx="3519600" cy="30600"/>
          </a:xfrm>
          <a:prstGeom prst="straightConnector1">
            <a:avLst/>
          </a:prstGeom>
          <a:noFill/>
          <a:ln cap="flat" cmpd="sng" w="38100">
            <a:solidFill>
              <a:srgbClr val="FFDCB8"/>
            </a:solidFill>
            <a:prstDash val="solid"/>
            <a:round/>
            <a:headEnd len="sm" w="sm" type="none"/>
            <a:tailEnd len="sm" w="sm" type="none"/>
          </a:ln>
        </p:spPr>
      </p:cxnSp>
      <p:cxnSp>
        <p:nvCxnSpPr>
          <p:cNvPr id="22" name="Google Shape;22;p4"/>
          <p:cNvCxnSpPr/>
          <p:nvPr/>
        </p:nvCxnSpPr>
        <p:spPr>
          <a:xfrm>
            <a:off x="17625667" y="392986"/>
            <a:ext cx="0" cy="9389700"/>
          </a:xfrm>
          <a:prstGeom prst="straightConnector1">
            <a:avLst/>
          </a:prstGeom>
          <a:noFill/>
          <a:ln cap="flat" cmpd="sng" w="38100">
            <a:solidFill>
              <a:srgbClr val="FFDCB8"/>
            </a:solidFill>
            <a:prstDash val="solid"/>
            <a:round/>
            <a:headEnd len="sm" w="sm" type="none"/>
            <a:tailEnd len="sm" w="sm" type="none"/>
          </a:ln>
        </p:spPr>
      </p:cxnSp>
      <p:sp>
        <p:nvSpPr>
          <p:cNvPr id="23" name="Google Shape;23;p4"/>
          <p:cNvSpPr txBox="1"/>
          <p:nvPr>
            <p:ph type="title"/>
          </p:nvPr>
        </p:nvSpPr>
        <p:spPr>
          <a:xfrm>
            <a:off x="1242300" y="1261150"/>
            <a:ext cx="15803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1242300" y="41640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27" name="Google Shape;27;p5"/>
          <p:cNvCxnSpPr/>
          <p:nvPr/>
        </p:nvCxnSpPr>
        <p:spPr>
          <a:xfrm>
            <a:off x="9405814" y="440611"/>
            <a:ext cx="4410900" cy="0"/>
          </a:xfrm>
          <a:prstGeom prst="straightConnector1">
            <a:avLst/>
          </a:prstGeom>
          <a:noFill/>
          <a:ln cap="rnd" cmpd="sng" w="66675">
            <a:solidFill>
              <a:srgbClr val="FFDCB8"/>
            </a:solidFill>
            <a:prstDash val="dot"/>
            <a:round/>
            <a:headEnd len="sm" w="sm" type="none"/>
            <a:tailEnd len="sm" w="sm" type="none"/>
          </a:ln>
        </p:spPr>
      </p:cxnSp>
      <p:cxnSp>
        <p:nvCxnSpPr>
          <p:cNvPr id="28" name="Google Shape;28;p5"/>
          <p:cNvCxnSpPr/>
          <p:nvPr/>
        </p:nvCxnSpPr>
        <p:spPr>
          <a:xfrm>
            <a:off x="13508747" y="9754223"/>
            <a:ext cx="4126500" cy="0"/>
          </a:xfrm>
          <a:prstGeom prst="straightConnector1">
            <a:avLst/>
          </a:prstGeom>
          <a:noFill/>
          <a:ln cap="flat" cmpd="sng" w="38100">
            <a:solidFill>
              <a:srgbClr val="FFDCB8"/>
            </a:solidFill>
            <a:prstDash val="solid"/>
            <a:round/>
            <a:headEnd len="sm" w="sm" type="none"/>
            <a:tailEnd len="sm" w="sm" type="none"/>
          </a:ln>
        </p:spPr>
      </p:cxnSp>
      <p:cxnSp>
        <p:nvCxnSpPr>
          <p:cNvPr id="29" name="Google Shape;29;p5"/>
          <p:cNvCxnSpPr/>
          <p:nvPr/>
        </p:nvCxnSpPr>
        <p:spPr>
          <a:xfrm flipH="1" rot="10800000">
            <a:off x="14125223" y="425359"/>
            <a:ext cx="3519600" cy="30600"/>
          </a:xfrm>
          <a:prstGeom prst="straightConnector1">
            <a:avLst/>
          </a:prstGeom>
          <a:noFill/>
          <a:ln cap="flat" cmpd="sng" w="38100">
            <a:solidFill>
              <a:srgbClr val="FFDCB8"/>
            </a:solidFill>
            <a:prstDash val="solid"/>
            <a:round/>
            <a:headEnd len="sm" w="sm" type="none"/>
            <a:tailEnd len="sm" w="sm" type="none"/>
          </a:ln>
        </p:spPr>
      </p:cxnSp>
      <p:cxnSp>
        <p:nvCxnSpPr>
          <p:cNvPr id="30" name="Google Shape;30;p5"/>
          <p:cNvCxnSpPr/>
          <p:nvPr/>
        </p:nvCxnSpPr>
        <p:spPr>
          <a:xfrm flipH="1">
            <a:off x="17617267" y="392986"/>
            <a:ext cx="8400" cy="9377400"/>
          </a:xfrm>
          <a:prstGeom prst="straightConnector1">
            <a:avLst/>
          </a:prstGeom>
          <a:noFill/>
          <a:ln cap="flat" cmpd="sng" w="38100">
            <a:solidFill>
              <a:srgbClr val="FFDCB8"/>
            </a:solidFill>
            <a:prstDash val="solid"/>
            <a:round/>
            <a:headEnd len="sm" w="sm" type="none"/>
            <a:tailEnd len="sm" w="sm" type="none"/>
          </a:ln>
        </p:spPr>
      </p:cxnSp>
      <p:cxnSp>
        <p:nvCxnSpPr>
          <p:cNvPr id="31" name="Google Shape;31;p5"/>
          <p:cNvCxnSpPr/>
          <p:nvPr/>
        </p:nvCxnSpPr>
        <p:spPr>
          <a:xfrm>
            <a:off x="678223" y="646213"/>
            <a:ext cx="0" cy="2890500"/>
          </a:xfrm>
          <a:prstGeom prst="straightConnector1">
            <a:avLst/>
          </a:prstGeom>
          <a:noFill/>
          <a:ln cap="rnd" cmpd="sng" w="66675">
            <a:solidFill>
              <a:srgbClr val="FFDCB8"/>
            </a:solidFill>
            <a:prstDash val="solid"/>
            <a:round/>
            <a:headEnd len="sm" w="sm" type="none"/>
            <a:tailEnd len="sm" w="sm" type="none"/>
          </a:ln>
        </p:spPr>
      </p:cxnSp>
      <p:sp>
        <p:nvSpPr>
          <p:cNvPr id="32" name="Google Shape;32;p5"/>
          <p:cNvSpPr txBox="1"/>
          <p:nvPr>
            <p:ph type="title"/>
          </p:nvPr>
        </p:nvSpPr>
        <p:spPr>
          <a:xfrm>
            <a:off x="2156161" y="750650"/>
            <a:ext cx="149328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
          <p:cNvSpPr txBox="1"/>
          <p:nvPr>
            <p:ph idx="1" type="body"/>
          </p:nvPr>
        </p:nvSpPr>
        <p:spPr>
          <a:xfrm>
            <a:off x="5736338" y="67166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9525" y="0"/>
            <a:ext cx="18288000" cy="10287000"/>
          </a:xfrm>
          <a:prstGeom prst="rect">
            <a:avLst/>
          </a:prstGeom>
          <a:noFill/>
          <a:ln>
            <a:noFill/>
          </a:ln>
        </p:spPr>
      </p:pic>
      <p:cxnSp>
        <p:nvCxnSpPr>
          <p:cNvPr id="36" name="Google Shape;36;p6"/>
          <p:cNvCxnSpPr/>
          <p:nvPr/>
        </p:nvCxnSpPr>
        <p:spPr>
          <a:xfrm>
            <a:off x="4429102" y="9862404"/>
            <a:ext cx="13410300" cy="0"/>
          </a:xfrm>
          <a:prstGeom prst="straightConnector1">
            <a:avLst/>
          </a:prstGeom>
          <a:noFill/>
          <a:ln cap="flat" cmpd="sng" w="38100">
            <a:solidFill>
              <a:srgbClr val="FFDCB8"/>
            </a:solidFill>
            <a:prstDash val="solid"/>
            <a:round/>
            <a:headEnd len="sm" w="sm" type="none"/>
            <a:tailEnd len="sm" w="sm" type="none"/>
          </a:ln>
        </p:spPr>
      </p:cxnSp>
      <p:cxnSp>
        <p:nvCxnSpPr>
          <p:cNvPr id="37" name="Google Shape;37;p6"/>
          <p:cNvCxnSpPr/>
          <p:nvPr/>
        </p:nvCxnSpPr>
        <p:spPr>
          <a:xfrm>
            <a:off x="680709" y="1028700"/>
            <a:ext cx="0" cy="4910700"/>
          </a:xfrm>
          <a:prstGeom prst="straightConnector1">
            <a:avLst/>
          </a:prstGeom>
          <a:noFill/>
          <a:ln cap="flat" cmpd="sng" w="38100">
            <a:solidFill>
              <a:srgbClr val="FFDCB8"/>
            </a:solidFill>
            <a:prstDash val="solid"/>
            <a:round/>
            <a:headEnd len="sm" w="sm" type="none"/>
            <a:tailEnd len="sm" w="sm" type="none"/>
          </a:ln>
        </p:spPr>
      </p:cxnSp>
      <p:cxnSp>
        <p:nvCxnSpPr>
          <p:cNvPr id="38" name="Google Shape;38;p6"/>
          <p:cNvCxnSpPr/>
          <p:nvPr/>
        </p:nvCxnSpPr>
        <p:spPr>
          <a:xfrm>
            <a:off x="680709" y="423943"/>
            <a:ext cx="3748500" cy="0"/>
          </a:xfrm>
          <a:prstGeom prst="straightConnector1">
            <a:avLst/>
          </a:prstGeom>
          <a:noFill/>
          <a:ln cap="rnd" cmpd="sng" w="66675">
            <a:solidFill>
              <a:srgbClr val="FFDCB8"/>
            </a:solidFill>
            <a:prstDash val="dot"/>
            <a:round/>
            <a:headEnd len="sm" w="sm" type="none"/>
            <a:tailEnd len="sm" w="sm" type="none"/>
          </a:ln>
        </p:spPr>
      </p:cxnSp>
      <p:cxnSp>
        <p:nvCxnSpPr>
          <p:cNvPr id="39" name="Google Shape;39;p6"/>
          <p:cNvCxnSpPr/>
          <p:nvPr/>
        </p:nvCxnSpPr>
        <p:spPr>
          <a:xfrm>
            <a:off x="14091025" y="423943"/>
            <a:ext cx="3748500" cy="0"/>
          </a:xfrm>
          <a:prstGeom prst="straightConnector1">
            <a:avLst/>
          </a:prstGeom>
          <a:noFill/>
          <a:ln cap="rnd" cmpd="sng" w="66675">
            <a:solidFill>
              <a:srgbClr val="FFDCB8"/>
            </a:solidFill>
            <a:prstDash val="dot"/>
            <a:round/>
            <a:headEnd len="sm" w="sm" type="none"/>
            <a:tailEnd len="sm" w="sm" type="none"/>
          </a:ln>
        </p:spPr>
      </p:cxnSp>
      <p:sp>
        <p:nvSpPr>
          <p:cNvPr id="40" name="Google Shape;40;p6"/>
          <p:cNvSpPr txBox="1"/>
          <p:nvPr>
            <p:ph type="title"/>
          </p:nvPr>
        </p:nvSpPr>
        <p:spPr>
          <a:xfrm>
            <a:off x="1242300" y="1261150"/>
            <a:ext cx="15803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2336650" y="4525725"/>
            <a:ext cx="6690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2" name="Google Shape;42;p6"/>
          <p:cNvSpPr txBox="1"/>
          <p:nvPr>
            <p:ph idx="2" type="body"/>
          </p:nvPr>
        </p:nvSpPr>
        <p:spPr>
          <a:xfrm>
            <a:off x="9279802" y="4525725"/>
            <a:ext cx="6690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pic>
        <p:nvPicPr>
          <p:cNvPr id="44" name="Google Shape;44;p7"/>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45" name="Google Shape;45;p7"/>
          <p:cNvCxnSpPr/>
          <p:nvPr/>
        </p:nvCxnSpPr>
        <p:spPr>
          <a:xfrm>
            <a:off x="3763184" y="9872051"/>
            <a:ext cx="9868200" cy="0"/>
          </a:xfrm>
          <a:prstGeom prst="straightConnector1">
            <a:avLst/>
          </a:prstGeom>
          <a:noFill/>
          <a:ln cap="flat" cmpd="sng" w="38100">
            <a:solidFill>
              <a:srgbClr val="FFDCB8"/>
            </a:solidFill>
            <a:prstDash val="solid"/>
            <a:round/>
            <a:headEnd len="sm" w="sm" type="none"/>
            <a:tailEnd len="sm" w="sm" type="none"/>
          </a:ln>
        </p:spPr>
      </p:cxnSp>
      <p:cxnSp>
        <p:nvCxnSpPr>
          <p:cNvPr id="46" name="Google Shape;46;p7"/>
          <p:cNvCxnSpPr/>
          <p:nvPr/>
        </p:nvCxnSpPr>
        <p:spPr>
          <a:xfrm>
            <a:off x="14438967" y="9872051"/>
            <a:ext cx="2820300" cy="0"/>
          </a:xfrm>
          <a:prstGeom prst="straightConnector1">
            <a:avLst/>
          </a:prstGeom>
          <a:noFill/>
          <a:ln cap="rnd" cmpd="sng" w="66675">
            <a:solidFill>
              <a:srgbClr val="FFDCB8"/>
            </a:solidFill>
            <a:prstDash val="dot"/>
            <a:round/>
            <a:headEnd len="sm" w="sm" type="none"/>
            <a:tailEnd len="sm" w="sm" type="none"/>
          </a:ln>
        </p:spPr>
      </p:cxnSp>
      <p:cxnSp>
        <p:nvCxnSpPr>
          <p:cNvPr id="47" name="Google Shape;47;p7"/>
          <p:cNvCxnSpPr/>
          <p:nvPr/>
        </p:nvCxnSpPr>
        <p:spPr>
          <a:xfrm>
            <a:off x="678223" y="666845"/>
            <a:ext cx="0" cy="5524200"/>
          </a:xfrm>
          <a:prstGeom prst="straightConnector1">
            <a:avLst/>
          </a:prstGeom>
          <a:noFill/>
          <a:ln cap="flat" cmpd="sng" w="38100">
            <a:solidFill>
              <a:srgbClr val="FFDCB8"/>
            </a:solidFill>
            <a:prstDash val="solid"/>
            <a:round/>
            <a:headEnd len="sm" w="sm" type="none"/>
            <a:tailEnd len="sm" w="sm" type="none"/>
          </a:ln>
        </p:spPr>
      </p:cxnSp>
      <p:cxnSp>
        <p:nvCxnSpPr>
          <p:cNvPr id="48" name="Google Shape;48;p7"/>
          <p:cNvCxnSpPr/>
          <p:nvPr/>
        </p:nvCxnSpPr>
        <p:spPr>
          <a:xfrm>
            <a:off x="17617306" y="3822470"/>
            <a:ext cx="0" cy="5435700"/>
          </a:xfrm>
          <a:prstGeom prst="straightConnector1">
            <a:avLst/>
          </a:prstGeom>
          <a:noFill/>
          <a:ln cap="flat" cmpd="sng" w="38100">
            <a:solidFill>
              <a:srgbClr val="FFDCB8"/>
            </a:solidFill>
            <a:prstDash val="solid"/>
            <a:round/>
            <a:headEnd len="sm" w="sm" type="none"/>
            <a:tailEnd len="sm" w="sm" type="none"/>
          </a:ln>
        </p:spPr>
      </p:cxnSp>
      <p:sp>
        <p:nvSpPr>
          <p:cNvPr id="49" name="Google Shape;49;p7"/>
          <p:cNvSpPr txBox="1"/>
          <p:nvPr>
            <p:ph type="title"/>
          </p:nvPr>
        </p:nvSpPr>
        <p:spPr>
          <a:xfrm>
            <a:off x="1242300" y="1261150"/>
            <a:ext cx="15803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
          <p:cNvSpPr txBox="1"/>
          <p:nvPr>
            <p:ph idx="1" type="body"/>
          </p:nvPr>
        </p:nvSpPr>
        <p:spPr>
          <a:xfrm>
            <a:off x="1863788" y="4998350"/>
            <a:ext cx="6709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1" name="Google Shape;51;p7"/>
          <p:cNvSpPr txBox="1"/>
          <p:nvPr>
            <p:ph idx="2" type="body"/>
          </p:nvPr>
        </p:nvSpPr>
        <p:spPr>
          <a:xfrm>
            <a:off x="8818574" y="4998350"/>
            <a:ext cx="6712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pic>
        <p:nvPicPr>
          <p:cNvPr id="53" name="Google Shape;53;p8"/>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54" name="Google Shape;54;p8"/>
          <p:cNvCxnSpPr/>
          <p:nvPr/>
        </p:nvCxnSpPr>
        <p:spPr>
          <a:xfrm>
            <a:off x="666020" y="9754223"/>
            <a:ext cx="17046300" cy="0"/>
          </a:xfrm>
          <a:prstGeom prst="straightConnector1">
            <a:avLst/>
          </a:prstGeom>
          <a:noFill/>
          <a:ln cap="flat" cmpd="sng" w="38100">
            <a:solidFill>
              <a:srgbClr val="FFDCB8"/>
            </a:solidFill>
            <a:prstDash val="solid"/>
            <a:round/>
            <a:headEnd len="sm" w="sm" type="none"/>
            <a:tailEnd len="sm" w="sm" type="none"/>
          </a:ln>
        </p:spPr>
      </p:cxnSp>
      <p:cxnSp>
        <p:nvCxnSpPr>
          <p:cNvPr id="55" name="Google Shape;55;p8"/>
          <p:cNvCxnSpPr/>
          <p:nvPr/>
        </p:nvCxnSpPr>
        <p:spPr>
          <a:xfrm>
            <a:off x="678223" y="4238258"/>
            <a:ext cx="0" cy="5533200"/>
          </a:xfrm>
          <a:prstGeom prst="straightConnector1">
            <a:avLst/>
          </a:prstGeom>
          <a:noFill/>
          <a:ln cap="flat" cmpd="sng" w="38100">
            <a:solidFill>
              <a:srgbClr val="FFDCB8"/>
            </a:solidFill>
            <a:prstDash val="solid"/>
            <a:round/>
            <a:headEnd len="sm" w="sm" type="none"/>
            <a:tailEnd len="sm" w="sm" type="none"/>
          </a:ln>
        </p:spPr>
      </p:cxnSp>
      <p:cxnSp>
        <p:nvCxnSpPr>
          <p:cNvPr id="56" name="Google Shape;56;p8"/>
          <p:cNvCxnSpPr/>
          <p:nvPr/>
        </p:nvCxnSpPr>
        <p:spPr>
          <a:xfrm>
            <a:off x="678223" y="646213"/>
            <a:ext cx="0" cy="2890500"/>
          </a:xfrm>
          <a:prstGeom prst="straightConnector1">
            <a:avLst/>
          </a:prstGeom>
          <a:noFill/>
          <a:ln cap="rnd" cmpd="sng" w="66675">
            <a:solidFill>
              <a:srgbClr val="FFDCB8"/>
            </a:solidFill>
            <a:prstDash val="dot"/>
            <a:round/>
            <a:headEnd len="sm" w="sm" type="none"/>
            <a:tailEnd len="sm" w="sm" type="none"/>
          </a:ln>
        </p:spPr>
      </p:cxnSp>
      <p:sp>
        <p:nvSpPr>
          <p:cNvPr id="57" name="Google Shape;57;p8"/>
          <p:cNvSpPr txBox="1"/>
          <p:nvPr>
            <p:ph type="title"/>
          </p:nvPr>
        </p:nvSpPr>
        <p:spPr>
          <a:xfrm>
            <a:off x="1242300" y="1261150"/>
            <a:ext cx="15803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pic>
        <p:nvPicPr>
          <p:cNvPr id="59" name="Google Shape;59;p9"/>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60" name="Google Shape;60;p9"/>
          <p:cNvCxnSpPr/>
          <p:nvPr/>
        </p:nvCxnSpPr>
        <p:spPr>
          <a:xfrm>
            <a:off x="2720123" y="9754223"/>
            <a:ext cx="12847800" cy="0"/>
          </a:xfrm>
          <a:prstGeom prst="straightConnector1">
            <a:avLst/>
          </a:prstGeom>
          <a:noFill/>
          <a:ln cap="flat" cmpd="sng" w="38100">
            <a:solidFill>
              <a:srgbClr val="FFDCB8"/>
            </a:solidFill>
            <a:prstDash val="solid"/>
            <a:round/>
            <a:headEnd len="sm" w="sm" type="none"/>
            <a:tailEnd len="sm" w="sm" type="none"/>
          </a:ln>
        </p:spPr>
      </p:cxnSp>
      <p:cxnSp>
        <p:nvCxnSpPr>
          <p:cNvPr id="61" name="Google Shape;61;p9"/>
          <p:cNvCxnSpPr/>
          <p:nvPr/>
        </p:nvCxnSpPr>
        <p:spPr>
          <a:xfrm>
            <a:off x="4505892" y="440611"/>
            <a:ext cx="9276300" cy="0"/>
          </a:xfrm>
          <a:prstGeom prst="straightConnector1">
            <a:avLst/>
          </a:prstGeom>
          <a:noFill/>
          <a:ln cap="rnd" cmpd="sng" w="66675">
            <a:solidFill>
              <a:srgbClr val="FFDCB8"/>
            </a:solidFill>
            <a:prstDash val="dot"/>
            <a:round/>
            <a:headEnd len="sm" w="sm" type="none"/>
            <a:tailEnd len="sm" w="sm" type="none"/>
          </a:ln>
        </p:spPr>
      </p:cxnSp>
      <p:sp>
        <p:nvSpPr>
          <p:cNvPr id="62" name="Google Shape;62;p9"/>
          <p:cNvSpPr txBox="1"/>
          <p:nvPr>
            <p:ph type="title"/>
          </p:nvPr>
        </p:nvSpPr>
        <p:spPr>
          <a:xfrm>
            <a:off x="1808400" y="2212075"/>
            <a:ext cx="146712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Playfair Display"/>
              <a:buNone/>
              <a:defRPr sz="9000">
                <a:latin typeface="Playfair Display"/>
                <a:ea typeface="Playfair Display"/>
                <a:cs typeface="Playfair Display"/>
                <a:sym typeface="Playfair Display"/>
              </a:defRPr>
            </a:lvl2pPr>
            <a:lvl3pPr lvl="2" algn="ctr">
              <a:spcBef>
                <a:spcPts val="0"/>
              </a:spcBef>
              <a:spcAft>
                <a:spcPts val="0"/>
              </a:spcAft>
              <a:buSzPts val="9000"/>
              <a:buFont typeface="Playfair Display"/>
              <a:buNone/>
              <a:defRPr sz="9000">
                <a:latin typeface="Playfair Display"/>
                <a:ea typeface="Playfair Display"/>
                <a:cs typeface="Playfair Display"/>
                <a:sym typeface="Playfair Display"/>
              </a:defRPr>
            </a:lvl3pPr>
            <a:lvl4pPr lvl="3" algn="ctr">
              <a:spcBef>
                <a:spcPts val="0"/>
              </a:spcBef>
              <a:spcAft>
                <a:spcPts val="0"/>
              </a:spcAft>
              <a:buSzPts val="9000"/>
              <a:buFont typeface="Playfair Display"/>
              <a:buNone/>
              <a:defRPr sz="9000">
                <a:latin typeface="Playfair Display"/>
                <a:ea typeface="Playfair Display"/>
                <a:cs typeface="Playfair Display"/>
                <a:sym typeface="Playfair Display"/>
              </a:defRPr>
            </a:lvl4pPr>
            <a:lvl5pPr lvl="4" algn="ctr">
              <a:spcBef>
                <a:spcPts val="0"/>
              </a:spcBef>
              <a:spcAft>
                <a:spcPts val="0"/>
              </a:spcAft>
              <a:buSzPts val="9000"/>
              <a:buFont typeface="Playfair Display"/>
              <a:buNone/>
              <a:defRPr sz="9000">
                <a:latin typeface="Playfair Display"/>
                <a:ea typeface="Playfair Display"/>
                <a:cs typeface="Playfair Display"/>
                <a:sym typeface="Playfair Display"/>
              </a:defRPr>
            </a:lvl5pPr>
            <a:lvl6pPr lvl="5" algn="ctr">
              <a:spcBef>
                <a:spcPts val="0"/>
              </a:spcBef>
              <a:spcAft>
                <a:spcPts val="0"/>
              </a:spcAft>
              <a:buSzPts val="9000"/>
              <a:buFont typeface="Playfair Display"/>
              <a:buNone/>
              <a:defRPr sz="9000">
                <a:latin typeface="Playfair Display"/>
                <a:ea typeface="Playfair Display"/>
                <a:cs typeface="Playfair Display"/>
                <a:sym typeface="Playfair Display"/>
              </a:defRPr>
            </a:lvl6pPr>
            <a:lvl7pPr lvl="6" algn="ctr">
              <a:spcBef>
                <a:spcPts val="0"/>
              </a:spcBef>
              <a:spcAft>
                <a:spcPts val="0"/>
              </a:spcAft>
              <a:buSzPts val="9000"/>
              <a:buFont typeface="Playfair Display"/>
              <a:buNone/>
              <a:defRPr sz="9000">
                <a:latin typeface="Playfair Display"/>
                <a:ea typeface="Playfair Display"/>
                <a:cs typeface="Playfair Display"/>
                <a:sym typeface="Playfair Display"/>
              </a:defRPr>
            </a:lvl7pPr>
            <a:lvl8pPr lvl="7" algn="ctr">
              <a:spcBef>
                <a:spcPts val="0"/>
              </a:spcBef>
              <a:spcAft>
                <a:spcPts val="0"/>
              </a:spcAft>
              <a:buSzPts val="9000"/>
              <a:buFont typeface="Playfair Display"/>
              <a:buNone/>
              <a:defRPr sz="9000">
                <a:latin typeface="Playfair Display"/>
                <a:ea typeface="Playfair Display"/>
                <a:cs typeface="Playfair Display"/>
                <a:sym typeface="Playfair Display"/>
              </a:defRPr>
            </a:lvl8pPr>
            <a:lvl9pPr lvl="8" algn="ctr">
              <a:spcBef>
                <a:spcPts val="0"/>
              </a:spcBef>
              <a:spcAft>
                <a:spcPts val="0"/>
              </a:spcAft>
              <a:buSzPts val="9000"/>
              <a:buFont typeface="Playfair Display"/>
              <a:buNone/>
              <a:defRPr sz="9000">
                <a:latin typeface="Playfair Display"/>
                <a:ea typeface="Playfair Display"/>
                <a:cs typeface="Playfair Display"/>
                <a:sym typeface="Playfair Display"/>
              </a:defRPr>
            </a:lvl9pPr>
          </a:lstStyle>
          <a:p/>
        </p:txBody>
      </p:sp>
      <p:sp>
        <p:nvSpPr>
          <p:cNvPr id="63" name="Google Shape;63;p9"/>
          <p:cNvSpPr txBox="1"/>
          <p:nvPr>
            <p:ph idx="1" type="body"/>
          </p:nvPr>
        </p:nvSpPr>
        <p:spPr>
          <a:xfrm>
            <a:off x="9293225" y="4700825"/>
            <a:ext cx="7432800" cy="45438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4" name="Google Shape;64;p9"/>
          <p:cNvSpPr txBox="1"/>
          <p:nvPr>
            <p:ph idx="2" type="body"/>
          </p:nvPr>
        </p:nvSpPr>
        <p:spPr>
          <a:xfrm>
            <a:off x="1741725" y="4700825"/>
            <a:ext cx="5793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pic>
        <p:nvPicPr>
          <p:cNvPr id="66" name="Google Shape;66;p10"/>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67" name="Google Shape;67;p10"/>
          <p:cNvCxnSpPr/>
          <p:nvPr/>
        </p:nvCxnSpPr>
        <p:spPr>
          <a:xfrm>
            <a:off x="6045361" y="9862404"/>
            <a:ext cx="11732100" cy="0"/>
          </a:xfrm>
          <a:prstGeom prst="straightConnector1">
            <a:avLst/>
          </a:prstGeom>
          <a:noFill/>
          <a:ln cap="flat" cmpd="sng" w="38100">
            <a:solidFill>
              <a:srgbClr val="FFDCB8"/>
            </a:solidFill>
            <a:prstDash val="solid"/>
            <a:round/>
            <a:headEnd len="sm" w="sm" type="none"/>
            <a:tailEnd len="sm" w="sm" type="none"/>
          </a:ln>
        </p:spPr>
      </p:cxnSp>
      <p:cxnSp>
        <p:nvCxnSpPr>
          <p:cNvPr id="68" name="Google Shape;68;p10"/>
          <p:cNvCxnSpPr/>
          <p:nvPr/>
        </p:nvCxnSpPr>
        <p:spPr>
          <a:xfrm>
            <a:off x="680709" y="1714500"/>
            <a:ext cx="0" cy="8148000"/>
          </a:xfrm>
          <a:prstGeom prst="straightConnector1">
            <a:avLst/>
          </a:prstGeom>
          <a:noFill/>
          <a:ln cap="flat" cmpd="sng" w="38100">
            <a:solidFill>
              <a:srgbClr val="FFDCB8"/>
            </a:solidFill>
            <a:prstDash val="solid"/>
            <a:round/>
            <a:headEnd len="sm" w="sm" type="none"/>
            <a:tailEnd len="sm" w="sm" type="none"/>
          </a:ln>
        </p:spPr>
      </p:cxnSp>
      <p:cxnSp>
        <p:nvCxnSpPr>
          <p:cNvPr id="69" name="Google Shape;69;p10"/>
          <p:cNvCxnSpPr/>
          <p:nvPr/>
        </p:nvCxnSpPr>
        <p:spPr>
          <a:xfrm>
            <a:off x="1650262" y="423943"/>
            <a:ext cx="2778900" cy="0"/>
          </a:xfrm>
          <a:prstGeom prst="straightConnector1">
            <a:avLst/>
          </a:prstGeom>
          <a:noFill/>
          <a:ln cap="rnd" cmpd="sng" w="66675">
            <a:solidFill>
              <a:srgbClr val="FFDCB8"/>
            </a:solidFill>
            <a:prstDash val="dot"/>
            <a:round/>
            <a:headEnd len="sm" w="sm" type="none"/>
            <a:tailEnd len="sm" w="sm" type="none"/>
          </a:ln>
        </p:spPr>
      </p:cxnSp>
      <p:cxnSp>
        <p:nvCxnSpPr>
          <p:cNvPr id="70" name="Google Shape;70;p10"/>
          <p:cNvCxnSpPr/>
          <p:nvPr/>
        </p:nvCxnSpPr>
        <p:spPr>
          <a:xfrm>
            <a:off x="17777506" y="6530883"/>
            <a:ext cx="0" cy="2727300"/>
          </a:xfrm>
          <a:prstGeom prst="straightConnector1">
            <a:avLst/>
          </a:prstGeom>
          <a:noFill/>
          <a:ln cap="rnd" cmpd="sng" w="66675">
            <a:solidFill>
              <a:srgbClr val="FFDCB8"/>
            </a:solidFill>
            <a:prstDash val="dot"/>
            <a:round/>
            <a:headEnd len="sm" w="sm" type="none"/>
            <a:tailEnd len="sm" w="sm" type="none"/>
          </a:ln>
        </p:spPr>
      </p:cxnSp>
      <p:sp>
        <p:nvSpPr>
          <p:cNvPr id="71" name="Google Shape;71;p10"/>
          <p:cNvSpPr txBox="1"/>
          <p:nvPr>
            <p:ph type="title"/>
          </p:nvPr>
        </p:nvSpPr>
        <p:spPr>
          <a:xfrm>
            <a:off x="1311152" y="2861575"/>
            <a:ext cx="156657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 name="Google Shape;72;p10"/>
          <p:cNvSpPr/>
          <p:nvPr>
            <p:ph idx="2" type="pic"/>
          </p:nvPr>
        </p:nvSpPr>
        <p:spPr>
          <a:xfrm>
            <a:off x="11249263" y="5367350"/>
            <a:ext cx="5486400" cy="4114800"/>
          </a:xfrm>
          <a:prstGeom prst="rect">
            <a:avLst/>
          </a:prstGeom>
          <a:noFill/>
          <a:ln>
            <a:noFill/>
          </a:ln>
        </p:spPr>
      </p:sp>
      <p:sp>
        <p:nvSpPr>
          <p:cNvPr id="73" name="Google Shape;73;p10"/>
          <p:cNvSpPr txBox="1"/>
          <p:nvPr>
            <p:ph idx="1" type="body"/>
          </p:nvPr>
        </p:nvSpPr>
        <p:spPr>
          <a:xfrm>
            <a:off x="19963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42300" y="1261150"/>
            <a:ext cx="158034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Playfair Display"/>
              <a:buNone/>
              <a:defRPr b="1" i="0" sz="9000" u="none" cap="none" strike="noStrike">
                <a:solidFill>
                  <a:schemeClr val="lt2"/>
                </a:solidFill>
                <a:latin typeface="Playfair Display"/>
                <a:ea typeface="Playfair Display"/>
                <a:cs typeface="Playfair Display"/>
                <a:sym typeface="Playfair Display"/>
              </a:defRPr>
            </a:lvl1pPr>
            <a:lvl2pPr lvl="1">
              <a:spcBef>
                <a:spcPts val="0"/>
              </a:spcBef>
              <a:spcAft>
                <a:spcPts val="0"/>
              </a:spcAft>
              <a:buSzPts val="1400"/>
              <a:buNone/>
              <a:defRPr b="1" sz="1800"/>
            </a:lvl2pPr>
            <a:lvl3pPr lvl="2">
              <a:spcBef>
                <a:spcPts val="0"/>
              </a:spcBef>
              <a:spcAft>
                <a:spcPts val="0"/>
              </a:spcAft>
              <a:buSzPts val="1400"/>
              <a:buNone/>
              <a:defRPr b="1" sz="1800"/>
            </a:lvl3pPr>
            <a:lvl4pPr lvl="3">
              <a:spcBef>
                <a:spcPts val="0"/>
              </a:spcBef>
              <a:spcAft>
                <a:spcPts val="0"/>
              </a:spcAft>
              <a:buSzPts val="1400"/>
              <a:buNone/>
              <a:defRPr b="1" sz="1800"/>
            </a:lvl4pPr>
            <a:lvl5pPr lvl="4">
              <a:spcBef>
                <a:spcPts val="0"/>
              </a:spcBef>
              <a:spcAft>
                <a:spcPts val="0"/>
              </a:spcAft>
              <a:buSzPts val="1400"/>
              <a:buNone/>
              <a:defRPr b="1" sz="1800"/>
            </a:lvl5pPr>
            <a:lvl6pPr lvl="5">
              <a:spcBef>
                <a:spcPts val="0"/>
              </a:spcBef>
              <a:spcAft>
                <a:spcPts val="0"/>
              </a:spcAft>
              <a:buSzPts val="1400"/>
              <a:buNone/>
              <a:defRPr b="1" sz="1800"/>
            </a:lvl6pPr>
            <a:lvl7pPr lvl="6">
              <a:spcBef>
                <a:spcPts val="0"/>
              </a:spcBef>
              <a:spcAft>
                <a:spcPts val="0"/>
              </a:spcAft>
              <a:buSzPts val="1400"/>
              <a:buNone/>
              <a:defRPr b="1" sz="1800"/>
            </a:lvl7pPr>
            <a:lvl8pPr lvl="7">
              <a:spcBef>
                <a:spcPts val="0"/>
              </a:spcBef>
              <a:spcAft>
                <a:spcPts val="0"/>
              </a:spcAft>
              <a:buSzPts val="1400"/>
              <a:buNone/>
              <a:defRPr b="1" sz="1800"/>
            </a:lvl8pPr>
            <a:lvl9pPr lvl="8">
              <a:spcBef>
                <a:spcPts val="0"/>
              </a:spcBef>
              <a:spcAft>
                <a:spcPts val="0"/>
              </a:spcAft>
              <a:buSzPts val="1400"/>
              <a:buNone/>
              <a:defRPr b="1" sz="1800"/>
            </a:lvl9pPr>
          </a:lstStyle>
          <a:p/>
        </p:txBody>
      </p:sp>
      <p:sp>
        <p:nvSpPr>
          <p:cNvPr id="7" name="Google Shape;7;p1"/>
          <p:cNvSpPr txBox="1"/>
          <p:nvPr>
            <p:ph idx="1" type="body"/>
          </p:nvPr>
        </p:nvSpPr>
        <p:spPr>
          <a:xfrm>
            <a:off x="5376200" y="46063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1pPr>
            <a:lvl2pPr indent="-381000" lvl="1" marL="914400" marR="0" rtl="0" algn="l">
              <a:spcBef>
                <a:spcPts val="56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2pPr>
            <a:lvl3pPr indent="-381000" lvl="2" marL="1371600" marR="0" rtl="0" algn="l">
              <a:spcBef>
                <a:spcPts val="48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3pPr>
            <a:lvl4pPr indent="-381000" lvl="3" marL="1828800" marR="0" rtl="0" algn="l">
              <a:spcBef>
                <a:spcPts val="40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4pPr>
            <a:lvl5pPr indent="-381000" lvl="4" marL="2286000" marR="0" rtl="0" algn="l">
              <a:spcBef>
                <a:spcPts val="40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5pPr>
            <a:lvl6pPr indent="-381000" lvl="5" marL="2743200" marR="0" rtl="0" algn="l">
              <a:spcBef>
                <a:spcPts val="40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6pPr>
            <a:lvl7pPr indent="-381000" lvl="6" marL="3200400" marR="0" rtl="0" algn="l">
              <a:spcBef>
                <a:spcPts val="40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7pPr>
            <a:lvl8pPr indent="-381000" lvl="7" marL="3657600" marR="0" rtl="0" algn="l">
              <a:spcBef>
                <a:spcPts val="40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8pPr>
            <a:lvl9pPr indent="-381000" lvl="8" marL="4114800" marR="0" rtl="0" algn="l">
              <a:spcBef>
                <a:spcPts val="400"/>
              </a:spcBef>
              <a:spcAft>
                <a:spcPts val="0"/>
              </a:spcAft>
              <a:buClr>
                <a:schemeClr val="lt1"/>
              </a:buClr>
              <a:buSzPts val="2400"/>
              <a:buFont typeface="Playfair Display"/>
              <a:buChar char="•"/>
              <a:defRPr i="0" sz="2400" u="none" cap="none" strike="noStrike">
                <a:solidFill>
                  <a:schemeClr val="lt1"/>
                </a:solidFill>
                <a:latin typeface="Playfair Display"/>
                <a:ea typeface="Playfair Display"/>
                <a:cs typeface="Playfair Display"/>
                <a:sym typeface="Playfair Displ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54.png"/><Relationship Id="rId6" Type="http://schemas.openxmlformats.org/officeDocument/2006/relationships/image" Target="../media/image52.png"/><Relationship Id="rId7" Type="http://schemas.openxmlformats.org/officeDocument/2006/relationships/image" Target="../media/image63.png"/><Relationship Id="rId8"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70.png"/><Relationship Id="rId5"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80.png"/><Relationship Id="rId9"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9.png"/><Relationship Id="rId7" Type="http://schemas.openxmlformats.org/officeDocument/2006/relationships/image" Target="../media/image55.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2.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75.png"/><Relationship Id="rId5"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78.png"/><Relationship Id="rId5" Type="http://schemas.openxmlformats.org/officeDocument/2006/relationships/image" Target="../media/image81.png"/><Relationship Id="rId6"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68.png"/><Relationship Id="rId5" Type="http://schemas.openxmlformats.org/officeDocument/2006/relationships/image" Target="../media/image77.png"/><Relationship Id="rId6"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35.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40.png"/><Relationship Id="rId6"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1.png"/><Relationship Id="rId5"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59.png"/><Relationship Id="rId7" Type="http://schemas.openxmlformats.org/officeDocument/2006/relationships/image" Target="../media/image39.png"/><Relationship Id="rId8"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77" name="Shape 77"/>
        <p:cNvGrpSpPr/>
        <p:nvPr/>
      </p:nvGrpSpPr>
      <p:grpSpPr>
        <a:xfrm>
          <a:off x="0" y="0"/>
          <a:ext cx="0" cy="0"/>
          <a:chOff x="0" y="0"/>
          <a:chExt cx="0" cy="0"/>
        </a:xfrm>
      </p:grpSpPr>
      <p:pic>
        <p:nvPicPr>
          <p:cNvPr id="78" name="Google Shape;78;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79" name="Google Shape;79;p11"/>
          <p:cNvPicPr preferRelativeResize="0"/>
          <p:nvPr/>
        </p:nvPicPr>
        <p:blipFill>
          <a:blip r:embed="rId4">
            <a:alphaModFix/>
          </a:blip>
          <a:stretch>
            <a:fillRect/>
          </a:stretch>
        </p:blipFill>
        <p:spPr>
          <a:xfrm>
            <a:off x="14836350" y="1220900"/>
            <a:ext cx="7845201" cy="7845201"/>
          </a:xfrm>
          <a:prstGeom prst="rect">
            <a:avLst/>
          </a:prstGeom>
          <a:noFill/>
          <a:ln>
            <a:noFill/>
          </a:ln>
        </p:spPr>
      </p:pic>
      <p:pic>
        <p:nvPicPr>
          <p:cNvPr id="80" name="Google Shape;80;p11"/>
          <p:cNvPicPr preferRelativeResize="0"/>
          <p:nvPr/>
        </p:nvPicPr>
        <p:blipFill>
          <a:blip r:embed="rId4">
            <a:alphaModFix/>
          </a:blip>
          <a:stretch>
            <a:fillRect/>
          </a:stretch>
        </p:blipFill>
        <p:spPr>
          <a:xfrm>
            <a:off x="-4620300" y="1010600"/>
            <a:ext cx="8055500" cy="8055500"/>
          </a:xfrm>
          <a:prstGeom prst="rect">
            <a:avLst/>
          </a:prstGeom>
          <a:noFill/>
          <a:ln>
            <a:noFill/>
          </a:ln>
        </p:spPr>
      </p:pic>
      <p:pic>
        <p:nvPicPr>
          <p:cNvPr id="81" name="Google Shape;81;p11"/>
          <p:cNvPicPr preferRelativeResize="0"/>
          <p:nvPr/>
        </p:nvPicPr>
        <p:blipFill>
          <a:blip r:embed="rId5">
            <a:alphaModFix/>
          </a:blip>
          <a:stretch>
            <a:fillRect/>
          </a:stretch>
        </p:blipFill>
        <p:spPr>
          <a:xfrm>
            <a:off x="9852200" y="1308300"/>
            <a:ext cx="4984150" cy="5656308"/>
          </a:xfrm>
          <a:prstGeom prst="rect">
            <a:avLst/>
          </a:prstGeom>
          <a:noFill/>
          <a:ln>
            <a:noFill/>
          </a:ln>
        </p:spPr>
      </p:pic>
      <p:pic>
        <p:nvPicPr>
          <p:cNvPr id="82" name="Google Shape;82;p11"/>
          <p:cNvPicPr preferRelativeResize="0"/>
          <p:nvPr/>
        </p:nvPicPr>
        <p:blipFill>
          <a:blip r:embed="rId6">
            <a:alphaModFix/>
          </a:blip>
          <a:stretch>
            <a:fillRect/>
          </a:stretch>
        </p:blipFill>
        <p:spPr>
          <a:xfrm>
            <a:off x="3605575" y="1414525"/>
            <a:ext cx="5355850" cy="5435059"/>
          </a:xfrm>
          <a:prstGeom prst="rect">
            <a:avLst/>
          </a:prstGeom>
          <a:noFill/>
          <a:ln>
            <a:noFill/>
          </a:ln>
        </p:spPr>
      </p:pic>
      <p:cxnSp>
        <p:nvCxnSpPr>
          <p:cNvPr id="83" name="Google Shape;83;p11"/>
          <p:cNvCxnSpPr/>
          <p:nvPr/>
        </p:nvCxnSpPr>
        <p:spPr>
          <a:xfrm>
            <a:off x="2696148" y="578202"/>
            <a:ext cx="12895704" cy="0"/>
          </a:xfrm>
          <a:prstGeom prst="straightConnector1">
            <a:avLst/>
          </a:prstGeom>
          <a:noFill/>
          <a:ln cap="flat" cmpd="sng" w="38100">
            <a:solidFill>
              <a:srgbClr val="FFDCB8"/>
            </a:solidFill>
            <a:prstDash val="solid"/>
            <a:round/>
            <a:headEnd len="sm" w="sm" type="none"/>
            <a:tailEnd len="sm" w="sm" type="none"/>
          </a:ln>
        </p:spPr>
      </p:cxnSp>
      <p:cxnSp>
        <p:nvCxnSpPr>
          <p:cNvPr id="84" name="Google Shape;84;p11"/>
          <p:cNvCxnSpPr/>
          <p:nvPr/>
        </p:nvCxnSpPr>
        <p:spPr>
          <a:xfrm>
            <a:off x="485103" y="9869942"/>
            <a:ext cx="4256441" cy="0"/>
          </a:xfrm>
          <a:prstGeom prst="straightConnector1">
            <a:avLst/>
          </a:prstGeom>
          <a:noFill/>
          <a:ln cap="flat" cmpd="sng" w="66675">
            <a:solidFill>
              <a:srgbClr val="FFDCB8"/>
            </a:solidFill>
            <a:prstDash val="dot"/>
            <a:round/>
            <a:headEnd len="sm" w="sm" type="none"/>
            <a:tailEnd len="sm" w="sm" type="none"/>
          </a:ln>
        </p:spPr>
      </p:cxnSp>
      <p:cxnSp>
        <p:nvCxnSpPr>
          <p:cNvPr id="85" name="Google Shape;85;p11"/>
          <p:cNvCxnSpPr/>
          <p:nvPr/>
        </p:nvCxnSpPr>
        <p:spPr>
          <a:xfrm>
            <a:off x="13546456" y="9869942"/>
            <a:ext cx="4256441" cy="0"/>
          </a:xfrm>
          <a:prstGeom prst="straightConnector1">
            <a:avLst/>
          </a:prstGeom>
          <a:noFill/>
          <a:ln cap="flat" cmpd="sng" w="66675">
            <a:solidFill>
              <a:srgbClr val="FFDCB8"/>
            </a:solidFill>
            <a:prstDash val="dot"/>
            <a:round/>
            <a:headEnd len="sm" w="sm" type="none"/>
            <a:tailEnd len="sm" w="sm" type="none"/>
          </a:ln>
        </p:spPr>
      </p:cxnSp>
      <p:sp>
        <p:nvSpPr>
          <p:cNvPr id="86" name="Google Shape;86;p11"/>
          <p:cNvSpPr txBox="1"/>
          <p:nvPr/>
        </p:nvSpPr>
        <p:spPr>
          <a:xfrm>
            <a:off x="814276" y="7065114"/>
            <a:ext cx="16659300" cy="17631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11455" u="none" cap="none" strike="noStrike">
                <a:solidFill>
                  <a:srgbClr val="FDF8BE"/>
                </a:solidFill>
                <a:latin typeface="Playfair Display"/>
                <a:ea typeface="Playfair Display"/>
                <a:cs typeface="Playfair Display"/>
                <a:sym typeface="Playfair Display"/>
              </a:rPr>
              <a:t>International Yoga Day</a:t>
            </a:r>
            <a:endParaRPr b="1">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244" name="Shape 244"/>
        <p:cNvGrpSpPr/>
        <p:nvPr/>
      </p:nvGrpSpPr>
      <p:grpSpPr>
        <a:xfrm>
          <a:off x="0" y="0"/>
          <a:ext cx="0" cy="0"/>
          <a:chOff x="0" y="0"/>
          <a:chExt cx="0" cy="0"/>
        </a:xfrm>
      </p:grpSpPr>
      <p:pic>
        <p:nvPicPr>
          <p:cNvPr id="245" name="Google Shape;245;p20"/>
          <p:cNvPicPr preferRelativeResize="0"/>
          <p:nvPr/>
        </p:nvPicPr>
        <p:blipFill>
          <a:blip r:embed="rId3">
            <a:alphaModFix/>
          </a:blip>
          <a:stretch>
            <a:fillRect/>
          </a:stretch>
        </p:blipFill>
        <p:spPr>
          <a:xfrm>
            <a:off x="75" y="0"/>
            <a:ext cx="18288000" cy="10287000"/>
          </a:xfrm>
          <a:prstGeom prst="rect">
            <a:avLst/>
          </a:prstGeom>
          <a:noFill/>
          <a:ln>
            <a:noFill/>
          </a:ln>
        </p:spPr>
      </p:pic>
      <p:pic>
        <p:nvPicPr>
          <p:cNvPr id="246" name="Google Shape;246;p20"/>
          <p:cNvPicPr preferRelativeResize="0"/>
          <p:nvPr/>
        </p:nvPicPr>
        <p:blipFill>
          <a:blip r:embed="rId4">
            <a:alphaModFix/>
          </a:blip>
          <a:stretch>
            <a:fillRect/>
          </a:stretch>
        </p:blipFill>
        <p:spPr>
          <a:xfrm>
            <a:off x="15483925" y="122225"/>
            <a:ext cx="7234450" cy="7234450"/>
          </a:xfrm>
          <a:prstGeom prst="rect">
            <a:avLst/>
          </a:prstGeom>
          <a:noFill/>
          <a:ln>
            <a:noFill/>
          </a:ln>
        </p:spPr>
      </p:pic>
      <p:pic>
        <p:nvPicPr>
          <p:cNvPr id="247" name="Google Shape;247;p20"/>
          <p:cNvPicPr preferRelativeResize="0"/>
          <p:nvPr/>
        </p:nvPicPr>
        <p:blipFill>
          <a:blip r:embed="rId5">
            <a:alphaModFix/>
          </a:blip>
          <a:stretch>
            <a:fillRect/>
          </a:stretch>
        </p:blipFill>
        <p:spPr>
          <a:xfrm>
            <a:off x="-2832100" y="7333545"/>
            <a:ext cx="5915300" cy="5915300"/>
          </a:xfrm>
          <a:prstGeom prst="rect">
            <a:avLst/>
          </a:prstGeom>
          <a:noFill/>
          <a:ln>
            <a:noFill/>
          </a:ln>
        </p:spPr>
      </p:pic>
      <p:sp>
        <p:nvSpPr>
          <p:cNvPr id="248" name="Google Shape;248;p20"/>
          <p:cNvSpPr txBox="1"/>
          <p:nvPr/>
        </p:nvSpPr>
        <p:spPr>
          <a:xfrm>
            <a:off x="486221" y="1412077"/>
            <a:ext cx="173157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Percentages</a:t>
            </a:r>
            <a:endParaRPr b="1">
              <a:latin typeface="Playfair Display"/>
              <a:ea typeface="Playfair Display"/>
              <a:cs typeface="Playfair Display"/>
              <a:sym typeface="Playfair Display"/>
            </a:endParaRPr>
          </a:p>
        </p:txBody>
      </p:sp>
      <p:pic>
        <p:nvPicPr>
          <p:cNvPr id="249" name="Google Shape;249;p20"/>
          <p:cNvPicPr preferRelativeResize="0"/>
          <p:nvPr/>
        </p:nvPicPr>
        <p:blipFill rotWithShape="1">
          <a:blip r:embed="rId6">
            <a:alphaModFix/>
          </a:blip>
          <a:srcRect b="0" l="0" r="0" t="0"/>
          <a:stretch/>
        </p:blipFill>
        <p:spPr>
          <a:xfrm>
            <a:off x="2804077" y="3698103"/>
            <a:ext cx="3349349" cy="3349349"/>
          </a:xfrm>
          <a:prstGeom prst="rect">
            <a:avLst/>
          </a:prstGeom>
          <a:noFill/>
          <a:ln>
            <a:noFill/>
          </a:ln>
        </p:spPr>
      </p:pic>
      <p:pic>
        <p:nvPicPr>
          <p:cNvPr id="250" name="Google Shape;250;p20"/>
          <p:cNvPicPr preferRelativeResize="0"/>
          <p:nvPr/>
        </p:nvPicPr>
        <p:blipFill rotWithShape="1">
          <a:blip r:embed="rId7">
            <a:alphaModFix/>
          </a:blip>
          <a:srcRect b="0" l="0" r="0" t="0"/>
          <a:stretch/>
        </p:blipFill>
        <p:spPr>
          <a:xfrm>
            <a:off x="7469326" y="3698103"/>
            <a:ext cx="3349349" cy="3349349"/>
          </a:xfrm>
          <a:prstGeom prst="rect">
            <a:avLst/>
          </a:prstGeom>
          <a:noFill/>
          <a:ln>
            <a:noFill/>
          </a:ln>
        </p:spPr>
      </p:pic>
      <p:pic>
        <p:nvPicPr>
          <p:cNvPr id="251" name="Google Shape;251;p20"/>
          <p:cNvPicPr preferRelativeResize="0"/>
          <p:nvPr/>
        </p:nvPicPr>
        <p:blipFill rotWithShape="1">
          <a:blip r:embed="rId8">
            <a:alphaModFix/>
          </a:blip>
          <a:srcRect b="0" l="0" r="0" t="0"/>
          <a:stretch/>
        </p:blipFill>
        <p:spPr>
          <a:xfrm>
            <a:off x="12134575" y="3698103"/>
            <a:ext cx="3349349" cy="3349349"/>
          </a:xfrm>
          <a:prstGeom prst="rect">
            <a:avLst/>
          </a:prstGeom>
          <a:noFill/>
          <a:ln>
            <a:noFill/>
          </a:ln>
        </p:spPr>
      </p:pic>
      <p:sp>
        <p:nvSpPr>
          <p:cNvPr id="252" name="Google Shape;252;p20"/>
          <p:cNvSpPr txBox="1"/>
          <p:nvPr/>
        </p:nvSpPr>
        <p:spPr>
          <a:xfrm>
            <a:off x="2982803" y="2956699"/>
            <a:ext cx="12322393" cy="4552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53" name="Google Shape;253;p20"/>
          <p:cNvSpPr txBox="1"/>
          <p:nvPr/>
        </p:nvSpPr>
        <p:spPr>
          <a:xfrm>
            <a:off x="2942100" y="7234450"/>
            <a:ext cx="30732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54" name="Google Shape;254;p20"/>
          <p:cNvSpPr txBox="1"/>
          <p:nvPr/>
        </p:nvSpPr>
        <p:spPr>
          <a:xfrm>
            <a:off x="7555800" y="7234450"/>
            <a:ext cx="31764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55" name="Google Shape;255;p20"/>
          <p:cNvSpPr txBox="1"/>
          <p:nvPr/>
        </p:nvSpPr>
        <p:spPr>
          <a:xfrm>
            <a:off x="12272650" y="7234450"/>
            <a:ext cx="30732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cxnSp>
        <p:nvCxnSpPr>
          <p:cNvPr id="256" name="Google Shape;256;p20"/>
          <p:cNvCxnSpPr/>
          <p:nvPr/>
        </p:nvCxnSpPr>
        <p:spPr>
          <a:xfrm>
            <a:off x="4091556" y="9879212"/>
            <a:ext cx="9018480" cy="0"/>
          </a:xfrm>
          <a:prstGeom prst="straightConnector1">
            <a:avLst/>
          </a:prstGeom>
          <a:noFill/>
          <a:ln cap="flat" cmpd="sng" w="38100">
            <a:solidFill>
              <a:srgbClr val="FFDCB8"/>
            </a:solidFill>
            <a:prstDash val="solid"/>
            <a:round/>
            <a:headEnd len="sm" w="sm" type="none"/>
            <a:tailEnd len="sm" w="sm" type="none"/>
          </a:ln>
        </p:spPr>
      </p:cxnSp>
      <p:cxnSp>
        <p:nvCxnSpPr>
          <p:cNvPr id="257" name="Google Shape;257;p20"/>
          <p:cNvCxnSpPr/>
          <p:nvPr/>
        </p:nvCxnSpPr>
        <p:spPr>
          <a:xfrm>
            <a:off x="13809249" y="9872051"/>
            <a:ext cx="3450051" cy="0"/>
          </a:xfrm>
          <a:prstGeom prst="straightConnector1">
            <a:avLst/>
          </a:prstGeom>
          <a:noFill/>
          <a:ln cap="rnd" cmpd="sng" w="66675">
            <a:solidFill>
              <a:srgbClr val="FFDCB8"/>
            </a:solidFill>
            <a:prstDash val="dot"/>
            <a:round/>
            <a:headEnd len="sm" w="sm" type="none"/>
            <a:tailEnd len="sm" w="sm" type="none"/>
          </a:ln>
        </p:spPr>
      </p:cxnSp>
      <p:cxnSp>
        <p:nvCxnSpPr>
          <p:cNvPr id="258" name="Google Shape;258;p20"/>
          <p:cNvCxnSpPr/>
          <p:nvPr/>
        </p:nvCxnSpPr>
        <p:spPr>
          <a:xfrm>
            <a:off x="678223" y="646213"/>
            <a:ext cx="0" cy="2890579"/>
          </a:xfrm>
          <a:prstGeom prst="straightConnector1">
            <a:avLst/>
          </a:prstGeom>
          <a:noFill/>
          <a:ln cap="rnd" cmpd="sng" w="66675">
            <a:solidFill>
              <a:srgbClr val="FFDCB8"/>
            </a:solidFill>
            <a:prstDash val="dot"/>
            <a:round/>
            <a:headEnd len="sm" w="sm" type="none"/>
            <a:tailEnd len="sm" w="sm" type="none"/>
          </a:ln>
        </p:spPr>
      </p:cxnSp>
      <p:cxnSp>
        <p:nvCxnSpPr>
          <p:cNvPr id="259" name="Google Shape;259;p20"/>
          <p:cNvCxnSpPr/>
          <p:nvPr/>
        </p:nvCxnSpPr>
        <p:spPr>
          <a:xfrm>
            <a:off x="680709" y="423943"/>
            <a:ext cx="3748393" cy="0"/>
          </a:xfrm>
          <a:prstGeom prst="straightConnector1">
            <a:avLst/>
          </a:prstGeom>
          <a:noFill/>
          <a:ln cap="rnd" cmpd="sng" w="66675">
            <a:solidFill>
              <a:srgbClr val="FFDCB8"/>
            </a:solidFill>
            <a:prstDash val="dot"/>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263" name="Shape 263"/>
        <p:cNvGrpSpPr/>
        <p:nvPr/>
      </p:nvGrpSpPr>
      <p:grpSpPr>
        <a:xfrm>
          <a:off x="0" y="0"/>
          <a:ext cx="0" cy="0"/>
          <a:chOff x="0" y="0"/>
          <a:chExt cx="0" cy="0"/>
        </a:xfrm>
      </p:grpSpPr>
      <p:pic>
        <p:nvPicPr>
          <p:cNvPr id="264" name="Google Shape;264;p21"/>
          <p:cNvPicPr preferRelativeResize="0"/>
          <p:nvPr/>
        </p:nvPicPr>
        <p:blipFill>
          <a:blip r:embed="rId3">
            <a:alphaModFix/>
          </a:blip>
          <a:stretch>
            <a:fillRect/>
          </a:stretch>
        </p:blipFill>
        <p:spPr>
          <a:xfrm>
            <a:off x="-25" y="0"/>
            <a:ext cx="18288000" cy="10287000"/>
          </a:xfrm>
          <a:prstGeom prst="rect">
            <a:avLst/>
          </a:prstGeom>
          <a:noFill/>
          <a:ln>
            <a:noFill/>
          </a:ln>
        </p:spPr>
      </p:pic>
      <p:pic>
        <p:nvPicPr>
          <p:cNvPr id="265" name="Google Shape;265;p21"/>
          <p:cNvPicPr preferRelativeResize="0"/>
          <p:nvPr/>
        </p:nvPicPr>
        <p:blipFill>
          <a:blip r:embed="rId4">
            <a:alphaModFix/>
          </a:blip>
          <a:stretch>
            <a:fillRect/>
          </a:stretch>
        </p:blipFill>
        <p:spPr>
          <a:xfrm>
            <a:off x="10082476" y="2639687"/>
            <a:ext cx="4399774" cy="4393662"/>
          </a:xfrm>
          <a:prstGeom prst="rect">
            <a:avLst/>
          </a:prstGeom>
          <a:noFill/>
          <a:ln>
            <a:noFill/>
          </a:ln>
        </p:spPr>
      </p:pic>
      <p:pic>
        <p:nvPicPr>
          <p:cNvPr id="266" name="Google Shape;266;p21"/>
          <p:cNvPicPr preferRelativeResize="0"/>
          <p:nvPr/>
        </p:nvPicPr>
        <p:blipFill>
          <a:blip r:embed="rId4">
            <a:alphaModFix/>
          </a:blip>
          <a:stretch>
            <a:fillRect/>
          </a:stretch>
        </p:blipFill>
        <p:spPr>
          <a:xfrm>
            <a:off x="3792951" y="2591237"/>
            <a:ext cx="4399774" cy="4393662"/>
          </a:xfrm>
          <a:prstGeom prst="rect">
            <a:avLst/>
          </a:prstGeom>
          <a:noFill/>
          <a:ln>
            <a:noFill/>
          </a:ln>
        </p:spPr>
      </p:pic>
      <p:pic>
        <p:nvPicPr>
          <p:cNvPr id="267" name="Google Shape;267;p21"/>
          <p:cNvPicPr preferRelativeResize="0"/>
          <p:nvPr/>
        </p:nvPicPr>
        <p:blipFill>
          <a:blip r:embed="rId5">
            <a:alphaModFix/>
          </a:blip>
          <a:stretch>
            <a:fillRect/>
          </a:stretch>
        </p:blipFill>
        <p:spPr>
          <a:xfrm>
            <a:off x="15700499" y="-875961"/>
            <a:ext cx="5175000" cy="5180930"/>
          </a:xfrm>
          <a:prstGeom prst="rect">
            <a:avLst/>
          </a:prstGeom>
          <a:noFill/>
          <a:ln>
            <a:noFill/>
          </a:ln>
        </p:spPr>
      </p:pic>
      <p:pic>
        <p:nvPicPr>
          <p:cNvPr id="268" name="Google Shape;268;p21"/>
          <p:cNvPicPr preferRelativeResize="0"/>
          <p:nvPr/>
        </p:nvPicPr>
        <p:blipFill>
          <a:blip r:embed="rId6">
            <a:alphaModFix/>
          </a:blip>
          <a:stretch>
            <a:fillRect/>
          </a:stretch>
        </p:blipFill>
        <p:spPr>
          <a:xfrm>
            <a:off x="-4442075" y="6035252"/>
            <a:ext cx="8884173" cy="8884150"/>
          </a:xfrm>
          <a:prstGeom prst="rect">
            <a:avLst/>
          </a:prstGeom>
          <a:noFill/>
          <a:ln>
            <a:noFill/>
          </a:ln>
        </p:spPr>
      </p:pic>
      <p:sp>
        <p:nvSpPr>
          <p:cNvPr id="269" name="Google Shape;269;p21"/>
          <p:cNvSpPr txBox="1"/>
          <p:nvPr/>
        </p:nvSpPr>
        <p:spPr>
          <a:xfrm>
            <a:off x="890224" y="1019175"/>
            <a:ext cx="1650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Testimonials</a:t>
            </a:r>
            <a:endParaRPr b="1">
              <a:latin typeface="Playfair Display"/>
              <a:ea typeface="Playfair Display"/>
              <a:cs typeface="Playfair Display"/>
              <a:sym typeface="Playfair Display"/>
            </a:endParaRPr>
          </a:p>
        </p:txBody>
      </p:sp>
      <p:sp>
        <p:nvSpPr>
          <p:cNvPr id="270" name="Google Shape;270;p21"/>
          <p:cNvSpPr txBox="1"/>
          <p:nvPr/>
        </p:nvSpPr>
        <p:spPr>
          <a:xfrm>
            <a:off x="4352600" y="7602855"/>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Name</a:t>
            </a:r>
            <a:endParaRPr b="1">
              <a:latin typeface="Playfair Display"/>
              <a:ea typeface="Playfair Display"/>
              <a:cs typeface="Playfair Display"/>
              <a:sym typeface="Playfair Display"/>
            </a:endParaRPr>
          </a:p>
        </p:txBody>
      </p:sp>
      <p:sp>
        <p:nvSpPr>
          <p:cNvPr id="271" name="Google Shape;271;p21"/>
          <p:cNvSpPr txBox="1"/>
          <p:nvPr/>
        </p:nvSpPr>
        <p:spPr>
          <a:xfrm>
            <a:off x="4439267" y="8336280"/>
            <a:ext cx="3132738"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72" name="Google Shape;272;p21"/>
          <p:cNvSpPr txBox="1"/>
          <p:nvPr/>
        </p:nvSpPr>
        <p:spPr>
          <a:xfrm>
            <a:off x="10629327" y="7633335"/>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Name</a:t>
            </a:r>
            <a:endParaRPr b="1">
              <a:latin typeface="Playfair Display"/>
              <a:ea typeface="Playfair Display"/>
              <a:cs typeface="Playfair Display"/>
              <a:sym typeface="Playfair Display"/>
            </a:endParaRPr>
          </a:p>
        </p:txBody>
      </p:sp>
      <p:sp>
        <p:nvSpPr>
          <p:cNvPr id="273" name="Google Shape;273;p21"/>
          <p:cNvSpPr txBox="1"/>
          <p:nvPr/>
        </p:nvSpPr>
        <p:spPr>
          <a:xfrm>
            <a:off x="10706755" y="8366760"/>
            <a:ext cx="3151218"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cxnSp>
        <p:nvCxnSpPr>
          <p:cNvPr id="274" name="Google Shape;274;p21"/>
          <p:cNvCxnSpPr/>
          <p:nvPr/>
        </p:nvCxnSpPr>
        <p:spPr>
          <a:xfrm>
            <a:off x="890224" y="440611"/>
            <a:ext cx="4496246" cy="0"/>
          </a:xfrm>
          <a:prstGeom prst="straightConnector1">
            <a:avLst/>
          </a:prstGeom>
          <a:noFill/>
          <a:ln cap="rnd" cmpd="sng" w="66675">
            <a:solidFill>
              <a:srgbClr val="FFDCB8"/>
            </a:solidFill>
            <a:prstDash val="dot"/>
            <a:round/>
            <a:headEnd len="sm" w="sm" type="none"/>
            <a:tailEnd len="sm" w="sm" type="none"/>
          </a:ln>
        </p:spPr>
      </p:cxnSp>
      <p:cxnSp>
        <p:nvCxnSpPr>
          <p:cNvPr id="275" name="Google Shape;275;p21"/>
          <p:cNvCxnSpPr/>
          <p:nvPr/>
        </p:nvCxnSpPr>
        <p:spPr>
          <a:xfrm>
            <a:off x="14161795" y="9754223"/>
            <a:ext cx="3482922" cy="0"/>
          </a:xfrm>
          <a:prstGeom prst="straightConnector1">
            <a:avLst/>
          </a:prstGeom>
          <a:noFill/>
          <a:ln cap="flat" cmpd="sng" w="38100">
            <a:solidFill>
              <a:srgbClr val="FFDCB8"/>
            </a:solidFill>
            <a:prstDash val="solid"/>
            <a:round/>
            <a:headEnd len="sm" w="sm" type="none"/>
            <a:tailEnd len="sm" w="sm" type="none"/>
          </a:ln>
        </p:spPr>
      </p:cxnSp>
      <p:cxnSp>
        <p:nvCxnSpPr>
          <p:cNvPr id="276" name="Google Shape;276;p21"/>
          <p:cNvCxnSpPr/>
          <p:nvPr/>
        </p:nvCxnSpPr>
        <p:spPr>
          <a:xfrm>
            <a:off x="17777506" y="6439732"/>
            <a:ext cx="0" cy="2818568"/>
          </a:xfrm>
          <a:prstGeom prst="straightConnector1">
            <a:avLst/>
          </a:prstGeom>
          <a:noFill/>
          <a:ln cap="rnd" cmpd="sng" w="66675">
            <a:solidFill>
              <a:srgbClr val="FFDCB8"/>
            </a:solidFill>
            <a:prstDash val="dot"/>
            <a:round/>
            <a:headEnd len="sm" w="sm" type="none"/>
            <a:tailEnd len="sm" w="sm" type="none"/>
          </a:ln>
        </p:spPr>
      </p:cxnSp>
      <p:cxnSp>
        <p:nvCxnSpPr>
          <p:cNvPr id="277" name="Google Shape;277;p21"/>
          <p:cNvCxnSpPr/>
          <p:nvPr/>
        </p:nvCxnSpPr>
        <p:spPr>
          <a:xfrm>
            <a:off x="680709" y="1028700"/>
            <a:ext cx="0" cy="4114800"/>
          </a:xfrm>
          <a:prstGeom prst="straightConnector1">
            <a:avLst/>
          </a:prstGeom>
          <a:noFill/>
          <a:ln cap="flat" cmpd="sng" w="38100">
            <a:solidFill>
              <a:srgbClr val="FFDCB8"/>
            </a:solidFill>
            <a:prstDash val="solid"/>
            <a:round/>
            <a:headEnd len="sm" w="sm" type="none"/>
            <a:tailEnd len="sm" w="sm" type="none"/>
          </a:ln>
        </p:spPr>
      </p:cxnSp>
      <p:pic>
        <p:nvPicPr>
          <p:cNvPr id="278" name="Google Shape;278;p21"/>
          <p:cNvPicPr preferRelativeResize="0"/>
          <p:nvPr/>
        </p:nvPicPr>
        <p:blipFill>
          <a:blip r:embed="rId7">
            <a:alphaModFix/>
          </a:blip>
          <a:stretch>
            <a:fillRect/>
          </a:stretch>
        </p:blipFill>
        <p:spPr>
          <a:xfrm>
            <a:off x="10679152" y="3233300"/>
            <a:ext cx="3206425" cy="3206425"/>
          </a:xfrm>
          <a:prstGeom prst="rect">
            <a:avLst/>
          </a:prstGeom>
          <a:noFill/>
          <a:ln>
            <a:noFill/>
          </a:ln>
        </p:spPr>
      </p:pic>
      <p:pic>
        <p:nvPicPr>
          <p:cNvPr id="279" name="Google Shape;279;p21"/>
          <p:cNvPicPr preferRelativeResize="0"/>
          <p:nvPr/>
        </p:nvPicPr>
        <p:blipFill>
          <a:blip r:embed="rId8">
            <a:alphaModFix/>
          </a:blip>
          <a:stretch>
            <a:fillRect/>
          </a:stretch>
        </p:blipFill>
        <p:spPr>
          <a:xfrm>
            <a:off x="4439275" y="3221700"/>
            <a:ext cx="3132724" cy="31327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283" name="Shape 283"/>
        <p:cNvGrpSpPr/>
        <p:nvPr/>
      </p:nvGrpSpPr>
      <p:grpSpPr>
        <a:xfrm>
          <a:off x="0" y="0"/>
          <a:ext cx="0" cy="0"/>
          <a:chOff x="0" y="0"/>
          <a:chExt cx="0" cy="0"/>
        </a:xfrm>
      </p:grpSpPr>
      <p:pic>
        <p:nvPicPr>
          <p:cNvPr id="284" name="Google Shape;284;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85" name="Google Shape;285;p22"/>
          <p:cNvPicPr preferRelativeResize="0"/>
          <p:nvPr/>
        </p:nvPicPr>
        <p:blipFill>
          <a:blip r:embed="rId4">
            <a:alphaModFix/>
          </a:blip>
          <a:stretch>
            <a:fillRect/>
          </a:stretch>
        </p:blipFill>
        <p:spPr>
          <a:xfrm>
            <a:off x="8273313" y="-12"/>
            <a:ext cx="10287002" cy="10287002"/>
          </a:xfrm>
          <a:prstGeom prst="rect">
            <a:avLst/>
          </a:prstGeom>
          <a:noFill/>
          <a:ln>
            <a:noFill/>
          </a:ln>
        </p:spPr>
      </p:pic>
      <p:cxnSp>
        <p:nvCxnSpPr>
          <p:cNvPr id="286" name="Google Shape;286;p22"/>
          <p:cNvCxnSpPr/>
          <p:nvPr/>
        </p:nvCxnSpPr>
        <p:spPr>
          <a:xfrm>
            <a:off x="660635" y="9879212"/>
            <a:ext cx="5993343" cy="0"/>
          </a:xfrm>
          <a:prstGeom prst="straightConnector1">
            <a:avLst/>
          </a:prstGeom>
          <a:noFill/>
          <a:ln cap="flat" cmpd="sng" w="38100">
            <a:solidFill>
              <a:srgbClr val="FFDCB8"/>
            </a:solidFill>
            <a:prstDash val="solid"/>
            <a:round/>
            <a:headEnd len="sm" w="sm" type="none"/>
            <a:tailEnd len="sm" w="sm" type="none"/>
          </a:ln>
        </p:spPr>
      </p:cxnSp>
      <p:cxnSp>
        <p:nvCxnSpPr>
          <p:cNvPr id="287" name="Google Shape;287;p22"/>
          <p:cNvCxnSpPr/>
          <p:nvPr/>
        </p:nvCxnSpPr>
        <p:spPr>
          <a:xfrm>
            <a:off x="678223" y="4352558"/>
            <a:ext cx="2486" cy="5538234"/>
          </a:xfrm>
          <a:prstGeom prst="straightConnector1">
            <a:avLst/>
          </a:prstGeom>
          <a:noFill/>
          <a:ln cap="flat" cmpd="sng" w="38100">
            <a:solidFill>
              <a:srgbClr val="FFDCB8"/>
            </a:solidFill>
            <a:prstDash val="solid"/>
            <a:round/>
            <a:headEnd len="sm" w="sm" type="none"/>
            <a:tailEnd len="sm" w="sm" type="none"/>
          </a:ln>
        </p:spPr>
      </p:cxnSp>
      <p:cxnSp>
        <p:nvCxnSpPr>
          <p:cNvPr id="288" name="Google Shape;288;p22"/>
          <p:cNvCxnSpPr/>
          <p:nvPr/>
        </p:nvCxnSpPr>
        <p:spPr>
          <a:xfrm>
            <a:off x="678223" y="646213"/>
            <a:ext cx="0" cy="2890579"/>
          </a:xfrm>
          <a:prstGeom prst="straightConnector1">
            <a:avLst/>
          </a:prstGeom>
          <a:noFill/>
          <a:ln cap="rnd" cmpd="sng" w="66675">
            <a:solidFill>
              <a:srgbClr val="FFDCB8"/>
            </a:solidFill>
            <a:prstDash val="dot"/>
            <a:round/>
            <a:headEnd len="sm" w="sm" type="none"/>
            <a:tailEnd len="sm" w="sm" type="none"/>
          </a:ln>
        </p:spPr>
      </p:cxnSp>
      <p:cxnSp>
        <p:nvCxnSpPr>
          <p:cNvPr id="289" name="Google Shape;289;p22"/>
          <p:cNvCxnSpPr/>
          <p:nvPr/>
        </p:nvCxnSpPr>
        <p:spPr>
          <a:xfrm>
            <a:off x="1257367" y="423943"/>
            <a:ext cx="7886633" cy="0"/>
          </a:xfrm>
          <a:prstGeom prst="straightConnector1">
            <a:avLst/>
          </a:prstGeom>
          <a:noFill/>
          <a:ln cap="rnd" cmpd="sng" w="66675">
            <a:solidFill>
              <a:srgbClr val="FFDCB8"/>
            </a:solidFill>
            <a:prstDash val="dot"/>
            <a:round/>
            <a:headEnd len="sm" w="sm" type="none"/>
            <a:tailEnd len="sm" w="sm" type="none"/>
          </a:ln>
        </p:spPr>
      </p:cxnSp>
      <p:sp>
        <p:nvSpPr>
          <p:cNvPr id="290" name="Google Shape;290;p22"/>
          <p:cNvSpPr txBox="1"/>
          <p:nvPr/>
        </p:nvSpPr>
        <p:spPr>
          <a:xfrm>
            <a:off x="1028700" y="5224835"/>
            <a:ext cx="73782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FDF8BE"/>
                </a:solidFill>
                <a:latin typeface="Playfair Display"/>
                <a:ea typeface="Playfair Display"/>
                <a:cs typeface="Playfair Display"/>
                <a:sym typeface="Playfair Display"/>
              </a:rPr>
              <a:t>About Us</a:t>
            </a:r>
            <a:endParaRPr b="1">
              <a:latin typeface="Playfair Display"/>
              <a:ea typeface="Playfair Display"/>
              <a:cs typeface="Playfair Display"/>
              <a:sym typeface="Playfair Display"/>
            </a:endParaRPr>
          </a:p>
        </p:txBody>
      </p:sp>
      <p:sp>
        <p:nvSpPr>
          <p:cNvPr id="291" name="Google Shape;291;p22"/>
          <p:cNvSpPr txBox="1"/>
          <p:nvPr/>
        </p:nvSpPr>
        <p:spPr>
          <a:xfrm>
            <a:off x="4058965" y="1891085"/>
            <a:ext cx="1317600" cy="2924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0" u="none" cap="none" strike="noStrike">
                <a:solidFill>
                  <a:srgbClr val="FDF8BE"/>
                </a:solidFill>
                <a:latin typeface="Playfair Display"/>
                <a:ea typeface="Playfair Display"/>
                <a:cs typeface="Playfair Display"/>
                <a:sym typeface="Playfair Display"/>
              </a:rPr>
              <a:t>3</a:t>
            </a:r>
            <a:endParaRPr b="1">
              <a:latin typeface="Playfair Display"/>
              <a:ea typeface="Playfair Display"/>
              <a:cs typeface="Playfair Display"/>
              <a:sym typeface="Playfair Display"/>
            </a:endParaRPr>
          </a:p>
        </p:txBody>
      </p:sp>
      <p:sp>
        <p:nvSpPr>
          <p:cNvPr id="292" name="Google Shape;292;p22"/>
          <p:cNvSpPr txBox="1"/>
          <p:nvPr/>
        </p:nvSpPr>
        <p:spPr>
          <a:xfrm>
            <a:off x="1692257" y="6833103"/>
            <a:ext cx="6050961" cy="4552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pic>
        <p:nvPicPr>
          <p:cNvPr id="293" name="Google Shape;293;p22"/>
          <p:cNvPicPr preferRelativeResize="0"/>
          <p:nvPr/>
        </p:nvPicPr>
        <p:blipFill>
          <a:blip r:embed="rId5">
            <a:alphaModFix/>
          </a:blip>
          <a:stretch>
            <a:fillRect/>
          </a:stretch>
        </p:blipFill>
        <p:spPr>
          <a:xfrm>
            <a:off x="9954350" y="1231413"/>
            <a:ext cx="7170624" cy="7824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297" name="Shape 297"/>
        <p:cNvGrpSpPr/>
        <p:nvPr/>
      </p:nvGrpSpPr>
      <p:grpSpPr>
        <a:xfrm>
          <a:off x="0" y="0"/>
          <a:ext cx="0" cy="0"/>
          <a:chOff x="0" y="0"/>
          <a:chExt cx="0" cy="0"/>
        </a:xfrm>
      </p:grpSpPr>
      <p:pic>
        <p:nvPicPr>
          <p:cNvPr id="298" name="Google Shape;298;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99" name="Google Shape;299;p23"/>
          <p:cNvPicPr preferRelativeResize="0"/>
          <p:nvPr/>
        </p:nvPicPr>
        <p:blipFill>
          <a:blip r:embed="rId4">
            <a:alphaModFix/>
          </a:blip>
          <a:stretch>
            <a:fillRect/>
          </a:stretch>
        </p:blipFill>
        <p:spPr>
          <a:xfrm>
            <a:off x="12208025" y="-839700"/>
            <a:ext cx="11960401" cy="11966384"/>
          </a:xfrm>
          <a:prstGeom prst="rect">
            <a:avLst/>
          </a:prstGeom>
          <a:noFill/>
          <a:ln>
            <a:noFill/>
          </a:ln>
        </p:spPr>
      </p:pic>
      <p:sp>
        <p:nvSpPr>
          <p:cNvPr id="300" name="Google Shape;300;p23"/>
          <p:cNvSpPr txBox="1"/>
          <p:nvPr/>
        </p:nvSpPr>
        <p:spPr>
          <a:xfrm>
            <a:off x="1086946" y="1848688"/>
            <a:ext cx="102510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About The Tradition</a:t>
            </a:r>
            <a:endParaRPr b="1">
              <a:latin typeface="Playfair Display"/>
              <a:ea typeface="Playfair Display"/>
              <a:cs typeface="Playfair Display"/>
              <a:sym typeface="Playfair Display"/>
            </a:endParaRPr>
          </a:p>
        </p:txBody>
      </p:sp>
      <p:sp>
        <p:nvSpPr>
          <p:cNvPr id="301" name="Google Shape;301;p23"/>
          <p:cNvSpPr txBox="1"/>
          <p:nvPr/>
        </p:nvSpPr>
        <p:spPr>
          <a:xfrm>
            <a:off x="2962675" y="4896400"/>
            <a:ext cx="6532800" cy="291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cxnSp>
        <p:nvCxnSpPr>
          <p:cNvPr id="302" name="Google Shape;302;p23"/>
          <p:cNvCxnSpPr/>
          <p:nvPr/>
        </p:nvCxnSpPr>
        <p:spPr>
          <a:xfrm>
            <a:off x="666020" y="9754223"/>
            <a:ext cx="13107495" cy="0"/>
          </a:xfrm>
          <a:prstGeom prst="straightConnector1">
            <a:avLst/>
          </a:prstGeom>
          <a:noFill/>
          <a:ln cap="flat" cmpd="sng" w="38100">
            <a:solidFill>
              <a:srgbClr val="FFDCB8"/>
            </a:solidFill>
            <a:prstDash val="solid"/>
            <a:round/>
            <a:headEnd len="sm" w="sm" type="none"/>
            <a:tailEnd len="sm" w="sm" type="none"/>
          </a:ln>
        </p:spPr>
      </p:cxnSp>
      <p:cxnSp>
        <p:nvCxnSpPr>
          <p:cNvPr id="303" name="Google Shape;303;p23"/>
          <p:cNvCxnSpPr/>
          <p:nvPr/>
        </p:nvCxnSpPr>
        <p:spPr>
          <a:xfrm>
            <a:off x="678223" y="4238258"/>
            <a:ext cx="0" cy="5533262"/>
          </a:xfrm>
          <a:prstGeom prst="straightConnector1">
            <a:avLst/>
          </a:prstGeom>
          <a:noFill/>
          <a:ln cap="flat" cmpd="sng" w="38100">
            <a:solidFill>
              <a:srgbClr val="FFDCB8"/>
            </a:solidFill>
            <a:prstDash val="solid"/>
            <a:round/>
            <a:headEnd len="sm" w="sm" type="none"/>
            <a:tailEnd len="sm" w="sm" type="none"/>
          </a:ln>
        </p:spPr>
      </p:cxnSp>
      <p:cxnSp>
        <p:nvCxnSpPr>
          <p:cNvPr id="304" name="Google Shape;304;p23"/>
          <p:cNvCxnSpPr/>
          <p:nvPr/>
        </p:nvCxnSpPr>
        <p:spPr>
          <a:xfrm>
            <a:off x="678223" y="646213"/>
            <a:ext cx="0" cy="2890579"/>
          </a:xfrm>
          <a:prstGeom prst="straightConnector1">
            <a:avLst/>
          </a:prstGeom>
          <a:noFill/>
          <a:ln cap="rnd" cmpd="sng" w="66675">
            <a:solidFill>
              <a:srgbClr val="FFDCB8"/>
            </a:solidFill>
            <a:prstDash val="dot"/>
            <a:round/>
            <a:headEnd len="sm" w="sm" type="none"/>
            <a:tailEnd len="sm" w="sm" type="none"/>
          </a:ln>
        </p:spPr>
      </p:cxnSp>
      <p:pic>
        <p:nvPicPr>
          <p:cNvPr id="305" name="Google Shape;305;p23"/>
          <p:cNvPicPr preferRelativeResize="0"/>
          <p:nvPr/>
        </p:nvPicPr>
        <p:blipFill>
          <a:blip r:embed="rId5">
            <a:alphaModFix/>
          </a:blip>
          <a:stretch>
            <a:fillRect/>
          </a:stretch>
        </p:blipFill>
        <p:spPr>
          <a:xfrm>
            <a:off x="10618100" y="1215938"/>
            <a:ext cx="7281800" cy="78550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309" name="Shape 309"/>
        <p:cNvGrpSpPr/>
        <p:nvPr/>
      </p:nvGrpSpPr>
      <p:grpSpPr>
        <a:xfrm>
          <a:off x="0" y="0"/>
          <a:ext cx="0" cy="0"/>
          <a:chOff x="0" y="0"/>
          <a:chExt cx="0" cy="0"/>
        </a:xfrm>
      </p:grpSpPr>
      <p:pic>
        <p:nvPicPr>
          <p:cNvPr id="310" name="Google Shape;310;p2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11" name="Google Shape;311;p24"/>
          <p:cNvPicPr preferRelativeResize="0"/>
          <p:nvPr/>
        </p:nvPicPr>
        <p:blipFill>
          <a:blip r:embed="rId4">
            <a:alphaModFix/>
          </a:blip>
          <a:stretch>
            <a:fillRect/>
          </a:stretch>
        </p:blipFill>
        <p:spPr>
          <a:xfrm>
            <a:off x="1336825" y="3954623"/>
            <a:ext cx="2748675" cy="2748652"/>
          </a:xfrm>
          <a:prstGeom prst="rect">
            <a:avLst/>
          </a:prstGeom>
          <a:noFill/>
          <a:ln>
            <a:noFill/>
          </a:ln>
        </p:spPr>
      </p:pic>
      <p:pic>
        <p:nvPicPr>
          <p:cNvPr id="312" name="Google Shape;312;p24"/>
          <p:cNvPicPr preferRelativeResize="0"/>
          <p:nvPr/>
        </p:nvPicPr>
        <p:blipFill>
          <a:blip r:embed="rId4">
            <a:alphaModFix/>
          </a:blip>
          <a:stretch>
            <a:fillRect/>
          </a:stretch>
        </p:blipFill>
        <p:spPr>
          <a:xfrm>
            <a:off x="5656562" y="3954635"/>
            <a:ext cx="2748675" cy="2748652"/>
          </a:xfrm>
          <a:prstGeom prst="rect">
            <a:avLst/>
          </a:prstGeom>
          <a:noFill/>
          <a:ln>
            <a:noFill/>
          </a:ln>
        </p:spPr>
      </p:pic>
      <p:pic>
        <p:nvPicPr>
          <p:cNvPr id="313" name="Google Shape;313;p24"/>
          <p:cNvPicPr preferRelativeResize="0"/>
          <p:nvPr/>
        </p:nvPicPr>
        <p:blipFill>
          <a:blip r:embed="rId4">
            <a:alphaModFix/>
          </a:blip>
          <a:stretch>
            <a:fillRect/>
          </a:stretch>
        </p:blipFill>
        <p:spPr>
          <a:xfrm>
            <a:off x="9660375" y="3954635"/>
            <a:ext cx="2748675" cy="2748652"/>
          </a:xfrm>
          <a:prstGeom prst="rect">
            <a:avLst/>
          </a:prstGeom>
          <a:noFill/>
          <a:ln>
            <a:noFill/>
          </a:ln>
        </p:spPr>
      </p:pic>
      <p:pic>
        <p:nvPicPr>
          <p:cNvPr id="314" name="Google Shape;314;p24"/>
          <p:cNvPicPr preferRelativeResize="0"/>
          <p:nvPr/>
        </p:nvPicPr>
        <p:blipFill>
          <a:blip r:embed="rId4">
            <a:alphaModFix/>
          </a:blip>
          <a:stretch>
            <a:fillRect/>
          </a:stretch>
        </p:blipFill>
        <p:spPr>
          <a:xfrm>
            <a:off x="14027162" y="3954623"/>
            <a:ext cx="2748675" cy="2748652"/>
          </a:xfrm>
          <a:prstGeom prst="rect">
            <a:avLst/>
          </a:prstGeom>
          <a:noFill/>
          <a:ln>
            <a:noFill/>
          </a:ln>
        </p:spPr>
      </p:pic>
      <p:pic>
        <p:nvPicPr>
          <p:cNvPr id="315" name="Google Shape;315;p24"/>
          <p:cNvPicPr preferRelativeResize="0"/>
          <p:nvPr/>
        </p:nvPicPr>
        <p:blipFill>
          <a:blip r:embed="rId5">
            <a:alphaModFix/>
          </a:blip>
          <a:stretch>
            <a:fillRect/>
          </a:stretch>
        </p:blipFill>
        <p:spPr>
          <a:xfrm>
            <a:off x="-2848250" y="-3026862"/>
            <a:ext cx="6623099" cy="6617033"/>
          </a:xfrm>
          <a:prstGeom prst="rect">
            <a:avLst/>
          </a:prstGeom>
          <a:noFill/>
          <a:ln>
            <a:noFill/>
          </a:ln>
        </p:spPr>
      </p:pic>
      <p:sp>
        <p:nvSpPr>
          <p:cNvPr id="316" name="Google Shape;316;p24"/>
          <p:cNvSpPr/>
          <p:nvPr/>
        </p:nvSpPr>
        <p:spPr>
          <a:xfrm>
            <a:off x="1758423" y="558521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p:nvPr/>
        </p:nvSpPr>
        <p:spPr>
          <a:xfrm>
            <a:off x="6812336" y="556642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p:nvPr/>
        </p:nvSpPr>
        <p:spPr>
          <a:xfrm>
            <a:off x="10863168" y="558521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9" name="Google Shape;319;p24"/>
          <p:cNvCxnSpPr/>
          <p:nvPr/>
        </p:nvCxnSpPr>
        <p:spPr>
          <a:xfrm>
            <a:off x="4393625" y="5764860"/>
            <a:ext cx="913057" cy="0"/>
          </a:xfrm>
          <a:prstGeom prst="straightConnector1">
            <a:avLst/>
          </a:prstGeom>
          <a:noFill/>
          <a:ln cap="flat" cmpd="sng" w="47625">
            <a:solidFill>
              <a:srgbClr val="478458"/>
            </a:solidFill>
            <a:prstDash val="solid"/>
            <a:round/>
            <a:headEnd len="sm" w="sm" type="none"/>
            <a:tailEnd len="sm" w="sm" type="none"/>
          </a:ln>
        </p:spPr>
      </p:cxnSp>
      <p:sp>
        <p:nvSpPr>
          <p:cNvPr id="320" name="Google Shape;320;p24"/>
          <p:cNvSpPr/>
          <p:nvPr/>
        </p:nvSpPr>
        <p:spPr>
          <a:xfrm>
            <a:off x="14833714" y="552270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1" name="Google Shape;321;p24"/>
          <p:cNvGrpSpPr/>
          <p:nvPr/>
        </p:nvGrpSpPr>
        <p:grpSpPr>
          <a:xfrm>
            <a:off x="1647498" y="4297419"/>
            <a:ext cx="2127328" cy="2127328"/>
            <a:chOff x="0" y="0"/>
            <a:chExt cx="812800" cy="812800"/>
          </a:xfrm>
        </p:grpSpPr>
        <p:sp>
          <p:nvSpPr>
            <p:cNvPr id="322" name="Google Shape;32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4"/>
          <p:cNvGrpSpPr/>
          <p:nvPr/>
        </p:nvGrpSpPr>
        <p:grpSpPr>
          <a:xfrm>
            <a:off x="5925480" y="4297419"/>
            <a:ext cx="2127328" cy="2127328"/>
            <a:chOff x="0" y="0"/>
            <a:chExt cx="812800" cy="812800"/>
          </a:xfrm>
        </p:grpSpPr>
        <p:sp>
          <p:nvSpPr>
            <p:cNvPr id="325" name="Google Shape;32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4"/>
          <p:cNvGrpSpPr/>
          <p:nvPr/>
        </p:nvGrpSpPr>
        <p:grpSpPr>
          <a:xfrm>
            <a:off x="9976312" y="4297419"/>
            <a:ext cx="2127328" cy="2127328"/>
            <a:chOff x="0" y="0"/>
            <a:chExt cx="812800" cy="812800"/>
          </a:xfrm>
        </p:grpSpPr>
        <p:sp>
          <p:nvSpPr>
            <p:cNvPr id="328" name="Google Shape;32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4"/>
          <p:cNvGrpSpPr/>
          <p:nvPr/>
        </p:nvGrpSpPr>
        <p:grpSpPr>
          <a:xfrm>
            <a:off x="14327241" y="4297419"/>
            <a:ext cx="2127328" cy="2127328"/>
            <a:chOff x="0" y="0"/>
            <a:chExt cx="812800" cy="812800"/>
          </a:xfrm>
        </p:grpSpPr>
        <p:sp>
          <p:nvSpPr>
            <p:cNvPr id="331" name="Google Shape;3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24"/>
          <p:cNvSpPr txBox="1"/>
          <p:nvPr/>
        </p:nvSpPr>
        <p:spPr>
          <a:xfrm>
            <a:off x="1028700" y="1545324"/>
            <a:ext cx="16230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Add a Timeline Page</a:t>
            </a:r>
            <a:endParaRPr b="1">
              <a:latin typeface="Playfair Display"/>
              <a:ea typeface="Playfair Display"/>
              <a:cs typeface="Playfair Display"/>
              <a:sym typeface="Playfair Display"/>
            </a:endParaRPr>
          </a:p>
        </p:txBody>
      </p:sp>
      <p:sp>
        <p:nvSpPr>
          <p:cNvPr id="334" name="Google Shape;334;p24"/>
          <p:cNvSpPr txBox="1"/>
          <p:nvPr/>
        </p:nvSpPr>
        <p:spPr>
          <a:xfrm>
            <a:off x="1028700" y="6961746"/>
            <a:ext cx="3364800" cy="4770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DF8B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35" name="Google Shape;335;p24"/>
          <p:cNvSpPr txBox="1"/>
          <p:nvPr/>
        </p:nvSpPr>
        <p:spPr>
          <a:xfrm>
            <a:off x="1028700" y="7727175"/>
            <a:ext cx="3364925" cy="784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36" name="Google Shape;336;p24"/>
          <p:cNvSpPr txBox="1"/>
          <p:nvPr/>
        </p:nvSpPr>
        <p:spPr>
          <a:xfrm>
            <a:off x="5306682" y="6961746"/>
            <a:ext cx="3364800" cy="4770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DF8B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37" name="Google Shape;337;p24"/>
          <p:cNvSpPr txBox="1"/>
          <p:nvPr/>
        </p:nvSpPr>
        <p:spPr>
          <a:xfrm>
            <a:off x="5306682" y="7727175"/>
            <a:ext cx="3364925" cy="784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38" name="Google Shape;338;p24"/>
          <p:cNvSpPr txBox="1"/>
          <p:nvPr/>
        </p:nvSpPr>
        <p:spPr>
          <a:xfrm>
            <a:off x="13708443" y="6961746"/>
            <a:ext cx="3364800" cy="4770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DF8B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39" name="Google Shape;339;p24"/>
          <p:cNvSpPr txBox="1"/>
          <p:nvPr/>
        </p:nvSpPr>
        <p:spPr>
          <a:xfrm>
            <a:off x="13708443" y="7727175"/>
            <a:ext cx="3364925" cy="784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40" name="Google Shape;340;p24"/>
          <p:cNvSpPr txBox="1"/>
          <p:nvPr/>
        </p:nvSpPr>
        <p:spPr>
          <a:xfrm>
            <a:off x="9357514" y="6961746"/>
            <a:ext cx="3364800" cy="4770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DF8B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41" name="Google Shape;341;p24"/>
          <p:cNvSpPr txBox="1"/>
          <p:nvPr/>
        </p:nvSpPr>
        <p:spPr>
          <a:xfrm>
            <a:off x="9357514" y="7727175"/>
            <a:ext cx="3364925" cy="784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cxnSp>
        <p:nvCxnSpPr>
          <p:cNvPr id="342" name="Google Shape;342;p24"/>
          <p:cNvCxnSpPr/>
          <p:nvPr/>
        </p:nvCxnSpPr>
        <p:spPr>
          <a:xfrm>
            <a:off x="13522510" y="440611"/>
            <a:ext cx="3242733" cy="0"/>
          </a:xfrm>
          <a:prstGeom prst="straightConnector1">
            <a:avLst/>
          </a:prstGeom>
          <a:noFill/>
          <a:ln cap="rnd" cmpd="sng" w="66675">
            <a:solidFill>
              <a:srgbClr val="FFDCB8"/>
            </a:solidFill>
            <a:prstDash val="dot"/>
            <a:round/>
            <a:headEnd len="sm" w="sm" type="none"/>
            <a:tailEnd len="sm" w="sm" type="none"/>
          </a:ln>
        </p:spPr>
      </p:cxnSp>
      <p:cxnSp>
        <p:nvCxnSpPr>
          <p:cNvPr id="343" name="Google Shape;343;p24"/>
          <p:cNvCxnSpPr/>
          <p:nvPr/>
        </p:nvCxnSpPr>
        <p:spPr>
          <a:xfrm>
            <a:off x="8924544" y="9801639"/>
            <a:ext cx="7840699" cy="0"/>
          </a:xfrm>
          <a:prstGeom prst="straightConnector1">
            <a:avLst/>
          </a:prstGeom>
          <a:noFill/>
          <a:ln cap="flat" cmpd="sng" w="38100">
            <a:solidFill>
              <a:srgbClr val="FFDCB8"/>
            </a:solidFill>
            <a:prstDash val="solid"/>
            <a:round/>
            <a:headEnd len="sm" w="sm" type="none"/>
            <a:tailEnd len="sm" w="sm" type="none"/>
          </a:ln>
        </p:spPr>
      </p:cxnSp>
      <p:cxnSp>
        <p:nvCxnSpPr>
          <p:cNvPr id="344" name="Google Shape;344;p24"/>
          <p:cNvCxnSpPr/>
          <p:nvPr/>
        </p:nvCxnSpPr>
        <p:spPr>
          <a:xfrm>
            <a:off x="17625667" y="392986"/>
            <a:ext cx="0" cy="9389811"/>
          </a:xfrm>
          <a:prstGeom prst="straightConnector1">
            <a:avLst/>
          </a:prstGeom>
          <a:noFill/>
          <a:ln cap="flat" cmpd="sng" w="38100">
            <a:solidFill>
              <a:srgbClr val="FFDCB8"/>
            </a:solidFill>
            <a:prstDash val="solid"/>
            <a:round/>
            <a:headEnd len="sm" w="sm" type="none"/>
            <a:tailEnd len="sm" w="sm" type="none"/>
          </a:ln>
        </p:spPr>
      </p:cxnSp>
      <p:cxnSp>
        <p:nvCxnSpPr>
          <p:cNvPr id="345" name="Google Shape;345;p24"/>
          <p:cNvCxnSpPr/>
          <p:nvPr/>
        </p:nvCxnSpPr>
        <p:spPr>
          <a:xfrm>
            <a:off x="8614456" y="5764860"/>
            <a:ext cx="913057" cy="0"/>
          </a:xfrm>
          <a:prstGeom prst="straightConnector1">
            <a:avLst/>
          </a:prstGeom>
          <a:noFill/>
          <a:ln cap="flat" cmpd="sng" w="47625">
            <a:solidFill>
              <a:srgbClr val="478458"/>
            </a:solidFill>
            <a:prstDash val="solid"/>
            <a:round/>
            <a:headEnd len="sm" w="sm" type="none"/>
            <a:tailEnd len="sm" w="sm" type="none"/>
          </a:ln>
        </p:spPr>
      </p:cxnSp>
      <p:cxnSp>
        <p:nvCxnSpPr>
          <p:cNvPr id="346" name="Google Shape;346;p24"/>
          <p:cNvCxnSpPr/>
          <p:nvPr/>
        </p:nvCxnSpPr>
        <p:spPr>
          <a:xfrm>
            <a:off x="12795386" y="5764860"/>
            <a:ext cx="913057" cy="0"/>
          </a:xfrm>
          <a:prstGeom prst="straightConnector1">
            <a:avLst/>
          </a:prstGeom>
          <a:noFill/>
          <a:ln cap="flat" cmpd="sng" w="47625">
            <a:solidFill>
              <a:srgbClr val="478458"/>
            </a:solidFill>
            <a:prstDash val="solid"/>
            <a:round/>
            <a:headEnd len="sm" w="sm" type="none"/>
            <a:tailEnd len="sm" w="sm" type="none"/>
          </a:ln>
        </p:spPr>
      </p:cxnSp>
      <p:pic>
        <p:nvPicPr>
          <p:cNvPr id="347" name="Google Shape;347;p24"/>
          <p:cNvPicPr preferRelativeResize="0"/>
          <p:nvPr/>
        </p:nvPicPr>
        <p:blipFill>
          <a:blip r:embed="rId6">
            <a:alphaModFix/>
          </a:blip>
          <a:stretch>
            <a:fillRect/>
          </a:stretch>
        </p:blipFill>
        <p:spPr>
          <a:xfrm>
            <a:off x="1981663" y="4599511"/>
            <a:ext cx="1458875" cy="1458875"/>
          </a:xfrm>
          <a:prstGeom prst="rect">
            <a:avLst/>
          </a:prstGeom>
          <a:noFill/>
          <a:ln>
            <a:noFill/>
          </a:ln>
        </p:spPr>
      </p:pic>
      <p:pic>
        <p:nvPicPr>
          <p:cNvPr id="348" name="Google Shape;348;p24"/>
          <p:cNvPicPr preferRelativeResize="0"/>
          <p:nvPr/>
        </p:nvPicPr>
        <p:blipFill>
          <a:blip r:embed="rId7">
            <a:alphaModFix/>
          </a:blip>
          <a:stretch>
            <a:fillRect/>
          </a:stretch>
        </p:blipFill>
        <p:spPr>
          <a:xfrm>
            <a:off x="6464513" y="4762580"/>
            <a:ext cx="1132775" cy="1132745"/>
          </a:xfrm>
          <a:prstGeom prst="rect">
            <a:avLst/>
          </a:prstGeom>
          <a:noFill/>
          <a:ln>
            <a:noFill/>
          </a:ln>
        </p:spPr>
      </p:pic>
      <p:pic>
        <p:nvPicPr>
          <p:cNvPr id="349" name="Google Shape;349;p24"/>
          <p:cNvPicPr preferRelativeResize="0"/>
          <p:nvPr/>
        </p:nvPicPr>
        <p:blipFill>
          <a:blip r:embed="rId8">
            <a:alphaModFix/>
          </a:blip>
          <a:stretch>
            <a:fillRect/>
          </a:stretch>
        </p:blipFill>
        <p:spPr>
          <a:xfrm>
            <a:off x="10344387" y="4636251"/>
            <a:ext cx="1391193" cy="1385400"/>
          </a:xfrm>
          <a:prstGeom prst="rect">
            <a:avLst/>
          </a:prstGeom>
          <a:noFill/>
          <a:ln>
            <a:noFill/>
          </a:ln>
        </p:spPr>
      </p:pic>
      <p:pic>
        <p:nvPicPr>
          <p:cNvPr id="350" name="Google Shape;350;p24"/>
          <p:cNvPicPr preferRelativeResize="0"/>
          <p:nvPr/>
        </p:nvPicPr>
        <p:blipFill>
          <a:blip r:embed="rId9">
            <a:alphaModFix/>
          </a:blip>
          <a:stretch>
            <a:fillRect/>
          </a:stretch>
        </p:blipFill>
        <p:spPr>
          <a:xfrm>
            <a:off x="14768238" y="4599495"/>
            <a:ext cx="1458900" cy="1458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354" name="Shape 354"/>
        <p:cNvGrpSpPr/>
        <p:nvPr/>
      </p:nvGrpSpPr>
      <p:grpSpPr>
        <a:xfrm>
          <a:off x="0" y="0"/>
          <a:ext cx="0" cy="0"/>
          <a:chOff x="0" y="0"/>
          <a:chExt cx="0" cy="0"/>
        </a:xfrm>
      </p:grpSpPr>
      <p:pic>
        <p:nvPicPr>
          <p:cNvPr id="355" name="Google Shape;355;p25"/>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356" name="Google Shape;356;p25"/>
          <p:cNvPicPr preferRelativeResize="0"/>
          <p:nvPr/>
        </p:nvPicPr>
        <p:blipFill>
          <a:blip r:embed="rId4">
            <a:alphaModFix/>
          </a:blip>
          <a:stretch>
            <a:fillRect/>
          </a:stretch>
        </p:blipFill>
        <p:spPr>
          <a:xfrm>
            <a:off x="12086500" y="4294325"/>
            <a:ext cx="5583875" cy="5577700"/>
          </a:xfrm>
          <a:prstGeom prst="rect">
            <a:avLst/>
          </a:prstGeom>
          <a:noFill/>
          <a:ln>
            <a:noFill/>
          </a:ln>
        </p:spPr>
      </p:pic>
      <p:grpSp>
        <p:nvGrpSpPr>
          <p:cNvPr id="357" name="Google Shape;357;p25"/>
          <p:cNvGrpSpPr/>
          <p:nvPr/>
        </p:nvGrpSpPr>
        <p:grpSpPr>
          <a:xfrm>
            <a:off x="12643329" y="4653650"/>
            <a:ext cx="4547275" cy="4760429"/>
            <a:chOff x="0" y="-38100"/>
            <a:chExt cx="812800" cy="850900"/>
          </a:xfrm>
        </p:grpSpPr>
        <p:sp>
          <p:nvSpPr>
            <p:cNvPr id="358" name="Google Shape;35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5"/>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5"/>
          <p:cNvSpPr txBox="1"/>
          <p:nvPr/>
        </p:nvSpPr>
        <p:spPr>
          <a:xfrm>
            <a:off x="13133613" y="5658599"/>
            <a:ext cx="3566700" cy="320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200" u="none" cap="none" strike="noStrike">
                <a:solidFill>
                  <a:srgbClr val="FDF8BE"/>
                </a:solidFill>
                <a:latin typeface="Playfair Display"/>
                <a:ea typeface="Playfair Display"/>
                <a:cs typeface="Playfair Display"/>
                <a:sym typeface="Playfair Display"/>
              </a:rPr>
              <a:t>A picture is worth a thousand words</a:t>
            </a:r>
            <a:endParaRPr b="1">
              <a:latin typeface="Playfair Display"/>
              <a:ea typeface="Playfair Display"/>
              <a:cs typeface="Playfair Display"/>
              <a:sym typeface="Playfair Display"/>
            </a:endParaRPr>
          </a:p>
        </p:txBody>
      </p:sp>
      <p:cxnSp>
        <p:nvCxnSpPr>
          <p:cNvPr id="361" name="Google Shape;361;p25"/>
          <p:cNvCxnSpPr/>
          <p:nvPr/>
        </p:nvCxnSpPr>
        <p:spPr>
          <a:xfrm>
            <a:off x="660635" y="9879212"/>
            <a:ext cx="11502929" cy="0"/>
          </a:xfrm>
          <a:prstGeom prst="straightConnector1">
            <a:avLst/>
          </a:prstGeom>
          <a:noFill/>
          <a:ln cap="flat" cmpd="sng" w="38100">
            <a:solidFill>
              <a:srgbClr val="478458"/>
            </a:solidFill>
            <a:prstDash val="solid"/>
            <a:round/>
            <a:headEnd len="sm" w="sm" type="none"/>
            <a:tailEnd len="sm" w="sm" type="none"/>
          </a:ln>
        </p:spPr>
      </p:cxnSp>
      <p:cxnSp>
        <p:nvCxnSpPr>
          <p:cNvPr id="362" name="Google Shape;362;p25"/>
          <p:cNvCxnSpPr/>
          <p:nvPr/>
        </p:nvCxnSpPr>
        <p:spPr>
          <a:xfrm>
            <a:off x="678223" y="4352558"/>
            <a:ext cx="2486" cy="5538234"/>
          </a:xfrm>
          <a:prstGeom prst="straightConnector1">
            <a:avLst/>
          </a:prstGeom>
          <a:noFill/>
          <a:ln cap="flat" cmpd="sng" w="38100">
            <a:solidFill>
              <a:srgbClr val="478458"/>
            </a:solidFill>
            <a:prstDash val="solid"/>
            <a:round/>
            <a:headEnd len="sm" w="sm" type="none"/>
            <a:tailEnd len="sm" w="sm" type="none"/>
          </a:ln>
        </p:spPr>
      </p:cxnSp>
      <p:cxnSp>
        <p:nvCxnSpPr>
          <p:cNvPr id="363" name="Google Shape;363;p25"/>
          <p:cNvCxnSpPr/>
          <p:nvPr/>
        </p:nvCxnSpPr>
        <p:spPr>
          <a:xfrm>
            <a:off x="678223" y="646213"/>
            <a:ext cx="0" cy="2890579"/>
          </a:xfrm>
          <a:prstGeom prst="straightConnector1">
            <a:avLst/>
          </a:prstGeom>
          <a:noFill/>
          <a:ln cap="rnd" cmpd="sng" w="66675">
            <a:solidFill>
              <a:srgbClr val="478458"/>
            </a:solidFill>
            <a:prstDash val="dot"/>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367" name="Shape 367"/>
        <p:cNvGrpSpPr/>
        <p:nvPr/>
      </p:nvGrpSpPr>
      <p:grpSpPr>
        <a:xfrm>
          <a:off x="0" y="0"/>
          <a:ext cx="0" cy="0"/>
          <a:chOff x="0" y="0"/>
          <a:chExt cx="0" cy="0"/>
        </a:xfrm>
      </p:grpSpPr>
      <p:pic>
        <p:nvPicPr>
          <p:cNvPr id="368" name="Google Shape;368;p26"/>
          <p:cNvPicPr preferRelativeResize="0"/>
          <p:nvPr/>
        </p:nvPicPr>
        <p:blipFill>
          <a:blip r:embed="rId3">
            <a:alphaModFix/>
          </a:blip>
          <a:stretch>
            <a:fillRect/>
          </a:stretch>
        </p:blipFill>
        <p:spPr>
          <a:xfrm>
            <a:off x="0" y="-14375"/>
            <a:ext cx="18288000" cy="10287000"/>
          </a:xfrm>
          <a:prstGeom prst="rect">
            <a:avLst/>
          </a:prstGeom>
          <a:noFill/>
          <a:ln>
            <a:noFill/>
          </a:ln>
        </p:spPr>
      </p:pic>
      <p:pic>
        <p:nvPicPr>
          <p:cNvPr id="369" name="Google Shape;369;p26"/>
          <p:cNvPicPr preferRelativeResize="0"/>
          <p:nvPr/>
        </p:nvPicPr>
        <p:blipFill>
          <a:blip r:embed="rId4">
            <a:alphaModFix/>
          </a:blip>
          <a:stretch>
            <a:fillRect/>
          </a:stretch>
        </p:blipFill>
        <p:spPr>
          <a:xfrm>
            <a:off x="12728100" y="-629688"/>
            <a:ext cx="11546373" cy="11546373"/>
          </a:xfrm>
          <a:prstGeom prst="rect">
            <a:avLst/>
          </a:prstGeom>
          <a:noFill/>
          <a:ln>
            <a:noFill/>
          </a:ln>
        </p:spPr>
      </p:pic>
      <p:sp>
        <p:nvSpPr>
          <p:cNvPr id="370" name="Google Shape;370;p26"/>
          <p:cNvSpPr txBox="1"/>
          <p:nvPr/>
        </p:nvSpPr>
        <p:spPr>
          <a:xfrm>
            <a:off x="1704374" y="1409925"/>
            <a:ext cx="10409700" cy="471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Write an original statement or inspiring quote</a:t>
            </a:r>
            <a:endParaRPr b="1">
              <a:latin typeface="Playfair Display"/>
              <a:ea typeface="Playfair Display"/>
              <a:cs typeface="Playfair Display"/>
              <a:sym typeface="Playfair Display"/>
            </a:endParaRPr>
          </a:p>
        </p:txBody>
      </p:sp>
      <p:sp>
        <p:nvSpPr>
          <p:cNvPr id="371" name="Google Shape;371;p26"/>
          <p:cNvSpPr txBox="1"/>
          <p:nvPr/>
        </p:nvSpPr>
        <p:spPr>
          <a:xfrm>
            <a:off x="2841184" y="7090406"/>
            <a:ext cx="8136057" cy="4724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 Include a credit, citation, or supporting message</a:t>
            </a:r>
            <a:endParaRPr/>
          </a:p>
        </p:txBody>
      </p:sp>
      <p:cxnSp>
        <p:nvCxnSpPr>
          <p:cNvPr id="372" name="Google Shape;372;p26"/>
          <p:cNvCxnSpPr/>
          <p:nvPr/>
        </p:nvCxnSpPr>
        <p:spPr>
          <a:xfrm>
            <a:off x="660635" y="9879212"/>
            <a:ext cx="3819392" cy="0"/>
          </a:xfrm>
          <a:prstGeom prst="straightConnector1">
            <a:avLst/>
          </a:prstGeom>
          <a:noFill/>
          <a:ln cap="flat" cmpd="sng" w="38100">
            <a:solidFill>
              <a:srgbClr val="FFDCB8"/>
            </a:solidFill>
            <a:prstDash val="solid"/>
            <a:round/>
            <a:headEnd len="sm" w="sm" type="none"/>
            <a:tailEnd len="sm" w="sm" type="none"/>
          </a:ln>
        </p:spPr>
      </p:cxnSp>
      <p:cxnSp>
        <p:nvCxnSpPr>
          <p:cNvPr id="373" name="Google Shape;373;p26"/>
          <p:cNvCxnSpPr/>
          <p:nvPr/>
        </p:nvCxnSpPr>
        <p:spPr>
          <a:xfrm>
            <a:off x="678223" y="4352558"/>
            <a:ext cx="2486" cy="5538234"/>
          </a:xfrm>
          <a:prstGeom prst="straightConnector1">
            <a:avLst/>
          </a:prstGeom>
          <a:noFill/>
          <a:ln cap="flat" cmpd="sng" w="38100">
            <a:solidFill>
              <a:srgbClr val="FFDCB8"/>
            </a:solidFill>
            <a:prstDash val="solid"/>
            <a:round/>
            <a:headEnd len="sm" w="sm" type="none"/>
            <a:tailEnd len="sm" w="sm" type="none"/>
          </a:ln>
        </p:spPr>
      </p:cxnSp>
      <p:cxnSp>
        <p:nvCxnSpPr>
          <p:cNvPr id="374" name="Google Shape;374;p26"/>
          <p:cNvCxnSpPr/>
          <p:nvPr/>
        </p:nvCxnSpPr>
        <p:spPr>
          <a:xfrm>
            <a:off x="5351631" y="9872051"/>
            <a:ext cx="7156930" cy="0"/>
          </a:xfrm>
          <a:prstGeom prst="straightConnector1">
            <a:avLst/>
          </a:prstGeom>
          <a:noFill/>
          <a:ln cap="rnd" cmpd="sng" w="66675">
            <a:solidFill>
              <a:srgbClr val="FFDCB8"/>
            </a:solidFill>
            <a:prstDash val="dot"/>
            <a:round/>
            <a:headEnd len="sm" w="sm" type="none"/>
            <a:tailEnd len="sm" w="sm" type="none"/>
          </a:ln>
        </p:spPr>
      </p:cxnSp>
      <p:cxnSp>
        <p:nvCxnSpPr>
          <p:cNvPr id="375" name="Google Shape;375;p26"/>
          <p:cNvCxnSpPr/>
          <p:nvPr/>
        </p:nvCxnSpPr>
        <p:spPr>
          <a:xfrm>
            <a:off x="678223" y="646213"/>
            <a:ext cx="0" cy="2890579"/>
          </a:xfrm>
          <a:prstGeom prst="straightConnector1">
            <a:avLst/>
          </a:prstGeom>
          <a:noFill/>
          <a:ln cap="rnd" cmpd="sng" w="66675">
            <a:solidFill>
              <a:srgbClr val="FFDCB8"/>
            </a:solidFill>
            <a:prstDash val="dot"/>
            <a:round/>
            <a:headEnd len="sm" w="sm" type="none"/>
            <a:tailEnd len="sm" w="sm" type="none"/>
          </a:ln>
        </p:spPr>
      </p:cxnSp>
      <p:pic>
        <p:nvPicPr>
          <p:cNvPr id="376" name="Google Shape;376;p26"/>
          <p:cNvPicPr preferRelativeResize="0"/>
          <p:nvPr/>
        </p:nvPicPr>
        <p:blipFill>
          <a:blip r:embed="rId5">
            <a:alphaModFix/>
          </a:blip>
          <a:stretch>
            <a:fillRect/>
          </a:stretch>
        </p:blipFill>
        <p:spPr>
          <a:xfrm>
            <a:off x="12508550" y="898700"/>
            <a:ext cx="4596275" cy="8460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380" name="Shape 380"/>
        <p:cNvGrpSpPr/>
        <p:nvPr/>
      </p:nvGrpSpPr>
      <p:grpSpPr>
        <a:xfrm>
          <a:off x="0" y="0"/>
          <a:ext cx="0" cy="0"/>
          <a:chOff x="0" y="0"/>
          <a:chExt cx="0" cy="0"/>
        </a:xfrm>
      </p:grpSpPr>
      <p:pic>
        <p:nvPicPr>
          <p:cNvPr id="381" name="Google Shape;381;p27"/>
          <p:cNvPicPr preferRelativeResize="0"/>
          <p:nvPr/>
        </p:nvPicPr>
        <p:blipFill>
          <a:blip r:embed="rId3">
            <a:alphaModFix/>
          </a:blip>
          <a:stretch>
            <a:fillRect/>
          </a:stretch>
        </p:blipFill>
        <p:spPr>
          <a:xfrm>
            <a:off x="0" y="-12"/>
            <a:ext cx="18288000" cy="10287000"/>
          </a:xfrm>
          <a:prstGeom prst="rect">
            <a:avLst/>
          </a:prstGeom>
          <a:noFill/>
          <a:ln>
            <a:noFill/>
          </a:ln>
        </p:spPr>
      </p:pic>
      <p:pic>
        <p:nvPicPr>
          <p:cNvPr id="382" name="Google Shape;382;p27"/>
          <p:cNvPicPr preferRelativeResize="0"/>
          <p:nvPr/>
        </p:nvPicPr>
        <p:blipFill>
          <a:blip r:embed="rId4">
            <a:alphaModFix/>
          </a:blip>
          <a:stretch>
            <a:fillRect/>
          </a:stretch>
        </p:blipFill>
        <p:spPr>
          <a:xfrm>
            <a:off x="11503537" y="-612275"/>
            <a:ext cx="11511526" cy="11511526"/>
          </a:xfrm>
          <a:prstGeom prst="rect">
            <a:avLst/>
          </a:prstGeom>
          <a:noFill/>
          <a:ln>
            <a:noFill/>
          </a:ln>
        </p:spPr>
      </p:pic>
      <p:sp>
        <p:nvSpPr>
          <p:cNvPr id="383" name="Google Shape;383;p27"/>
          <p:cNvSpPr txBox="1"/>
          <p:nvPr/>
        </p:nvSpPr>
        <p:spPr>
          <a:xfrm>
            <a:off x="2030009" y="1580267"/>
            <a:ext cx="60159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Contact Us</a:t>
            </a:r>
            <a:endParaRPr b="1">
              <a:latin typeface="Playfair Display"/>
              <a:ea typeface="Playfair Display"/>
              <a:cs typeface="Playfair Display"/>
              <a:sym typeface="Playfair Display"/>
            </a:endParaRPr>
          </a:p>
        </p:txBody>
      </p:sp>
      <p:sp>
        <p:nvSpPr>
          <p:cNvPr id="384" name="Google Shape;384;p27"/>
          <p:cNvSpPr txBox="1"/>
          <p:nvPr/>
        </p:nvSpPr>
        <p:spPr>
          <a:xfrm>
            <a:off x="2829458" y="3270591"/>
            <a:ext cx="5801458"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385" name="Google Shape;385;p27"/>
          <p:cNvSpPr txBox="1"/>
          <p:nvPr/>
        </p:nvSpPr>
        <p:spPr>
          <a:xfrm>
            <a:off x="2829458" y="4196213"/>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386" name="Google Shape;386;p27"/>
          <p:cNvSpPr txBox="1"/>
          <p:nvPr/>
        </p:nvSpPr>
        <p:spPr>
          <a:xfrm>
            <a:off x="2829458" y="5084773"/>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sp>
        <p:nvSpPr>
          <p:cNvPr id="387" name="Google Shape;387;p27"/>
          <p:cNvSpPr txBox="1"/>
          <p:nvPr/>
        </p:nvSpPr>
        <p:spPr>
          <a:xfrm>
            <a:off x="2829458" y="6866419"/>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388" name="Google Shape;388;p27"/>
          <p:cNvSpPr txBox="1"/>
          <p:nvPr/>
        </p:nvSpPr>
        <p:spPr>
          <a:xfrm>
            <a:off x="2829458" y="5962117"/>
            <a:ext cx="4892954" cy="472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cxnSp>
        <p:nvCxnSpPr>
          <p:cNvPr id="389" name="Google Shape;389;p27"/>
          <p:cNvCxnSpPr/>
          <p:nvPr/>
        </p:nvCxnSpPr>
        <p:spPr>
          <a:xfrm>
            <a:off x="680709" y="440611"/>
            <a:ext cx="4705762" cy="0"/>
          </a:xfrm>
          <a:prstGeom prst="straightConnector1">
            <a:avLst/>
          </a:prstGeom>
          <a:noFill/>
          <a:ln cap="rnd" cmpd="sng" w="66675">
            <a:solidFill>
              <a:srgbClr val="FFDCB8"/>
            </a:solidFill>
            <a:prstDash val="dot"/>
            <a:round/>
            <a:headEnd len="sm" w="sm" type="none"/>
            <a:tailEnd len="sm" w="sm" type="none"/>
          </a:ln>
        </p:spPr>
      </p:cxnSp>
      <p:cxnSp>
        <p:nvCxnSpPr>
          <p:cNvPr id="390" name="Google Shape;390;p27"/>
          <p:cNvCxnSpPr/>
          <p:nvPr/>
        </p:nvCxnSpPr>
        <p:spPr>
          <a:xfrm>
            <a:off x="680709" y="9754223"/>
            <a:ext cx="12773690" cy="0"/>
          </a:xfrm>
          <a:prstGeom prst="straightConnector1">
            <a:avLst/>
          </a:prstGeom>
          <a:noFill/>
          <a:ln cap="flat" cmpd="sng" w="38100">
            <a:solidFill>
              <a:srgbClr val="FFDCB8"/>
            </a:solidFill>
            <a:prstDash val="solid"/>
            <a:round/>
            <a:headEnd len="sm" w="sm" type="none"/>
            <a:tailEnd len="sm" w="sm" type="none"/>
          </a:ln>
        </p:spPr>
      </p:cxnSp>
      <p:cxnSp>
        <p:nvCxnSpPr>
          <p:cNvPr id="391" name="Google Shape;391;p27"/>
          <p:cNvCxnSpPr/>
          <p:nvPr/>
        </p:nvCxnSpPr>
        <p:spPr>
          <a:xfrm>
            <a:off x="680709" y="1714500"/>
            <a:ext cx="0" cy="6889427"/>
          </a:xfrm>
          <a:prstGeom prst="straightConnector1">
            <a:avLst/>
          </a:prstGeom>
          <a:noFill/>
          <a:ln cap="flat" cmpd="sng" w="38100">
            <a:solidFill>
              <a:srgbClr val="FFDCB8"/>
            </a:solidFill>
            <a:prstDash val="solid"/>
            <a:round/>
            <a:headEnd len="sm" w="sm" type="none"/>
            <a:tailEnd len="sm" w="sm" type="none"/>
          </a:ln>
        </p:spPr>
      </p:cxnSp>
      <p:pic>
        <p:nvPicPr>
          <p:cNvPr id="392" name="Google Shape;392;p27"/>
          <p:cNvPicPr preferRelativeResize="0"/>
          <p:nvPr/>
        </p:nvPicPr>
        <p:blipFill>
          <a:blip r:embed="rId5">
            <a:alphaModFix/>
          </a:blip>
          <a:stretch>
            <a:fillRect/>
          </a:stretch>
        </p:blipFill>
        <p:spPr>
          <a:xfrm>
            <a:off x="7569525" y="1780337"/>
            <a:ext cx="9680751" cy="7167649"/>
          </a:xfrm>
          <a:prstGeom prst="rect">
            <a:avLst/>
          </a:prstGeom>
          <a:noFill/>
          <a:ln>
            <a:noFill/>
          </a:ln>
        </p:spPr>
      </p:pic>
      <p:pic>
        <p:nvPicPr>
          <p:cNvPr id="393" name="Google Shape;393;p27"/>
          <p:cNvPicPr preferRelativeResize="0"/>
          <p:nvPr/>
        </p:nvPicPr>
        <p:blipFill>
          <a:blip r:embed="rId6">
            <a:alphaModFix/>
          </a:blip>
          <a:stretch>
            <a:fillRect/>
          </a:stretch>
        </p:blipFill>
        <p:spPr>
          <a:xfrm flipH="1">
            <a:off x="2344753" y="3374675"/>
            <a:ext cx="308750" cy="38926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397" name="Shape 397"/>
        <p:cNvGrpSpPr/>
        <p:nvPr/>
      </p:nvGrpSpPr>
      <p:grpSpPr>
        <a:xfrm>
          <a:off x="0" y="0"/>
          <a:ext cx="0" cy="0"/>
          <a:chOff x="0" y="0"/>
          <a:chExt cx="0" cy="0"/>
        </a:xfrm>
      </p:grpSpPr>
      <p:pic>
        <p:nvPicPr>
          <p:cNvPr id="398" name="Google Shape;398;p28"/>
          <p:cNvPicPr preferRelativeResize="0"/>
          <p:nvPr/>
        </p:nvPicPr>
        <p:blipFill>
          <a:blip r:embed="rId3">
            <a:alphaModFix/>
          </a:blip>
          <a:stretch>
            <a:fillRect/>
          </a:stretch>
        </p:blipFill>
        <p:spPr>
          <a:xfrm>
            <a:off x="0" y="-278870"/>
            <a:ext cx="18288000" cy="10510245"/>
          </a:xfrm>
          <a:prstGeom prst="rect">
            <a:avLst/>
          </a:prstGeom>
          <a:noFill/>
          <a:ln>
            <a:noFill/>
          </a:ln>
        </p:spPr>
      </p:pic>
      <p:pic>
        <p:nvPicPr>
          <p:cNvPr id="399" name="Google Shape;399;p28"/>
          <p:cNvPicPr preferRelativeResize="0"/>
          <p:nvPr/>
        </p:nvPicPr>
        <p:blipFill>
          <a:blip r:embed="rId4">
            <a:alphaModFix/>
          </a:blip>
          <a:stretch>
            <a:fillRect/>
          </a:stretch>
        </p:blipFill>
        <p:spPr>
          <a:xfrm>
            <a:off x="7663600" y="2796025"/>
            <a:ext cx="8160201" cy="6126313"/>
          </a:xfrm>
          <a:prstGeom prst="rect">
            <a:avLst/>
          </a:prstGeom>
          <a:noFill/>
          <a:ln>
            <a:noFill/>
          </a:ln>
        </p:spPr>
      </p:pic>
      <p:sp>
        <p:nvSpPr>
          <p:cNvPr id="400" name="Google Shape;400;p28"/>
          <p:cNvSpPr txBox="1"/>
          <p:nvPr/>
        </p:nvSpPr>
        <p:spPr>
          <a:xfrm>
            <a:off x="1028700" y="765751"/>
            <a:ext cx="10926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Resource Page</a:t>
            </a:r>
            <a:endParaRPr b="1">
              <a:latin typeface="Playfair Display"/>
              <a:ea typeface="Playfair Display"/>
              <a:cs typeface="Playfair Display"/>
              <a:sym typeface="Playfair Display"/>
            </a:endParaRPr>
          </a:p>
        </p:txBody>
      </p:sp>
      <p:sp>
        <p:nvSpPr>
          <p:cNvPr id="401" name="Google Shape;401;p28"/>
          <p:cNvSpPr txBox="1"/>
          <p:nvPr/>
        </p:nvSpPr>
        <p:spPr>
          <a:xfrm>
            <a:off x="1181123" y="2865466"/>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402" name="Google Shape;402;p28"/>
          <p:cNvSpPr txBox="1"/>
          <p:nvPr/>
        </p:nvSpPr>
        <p:spPr>
          <a:xfrm>
            <a:off x="1185015" y="4016303"/>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This presentation template uses the following free fonts:</a:t>
            </a:r>
            <a:endParaRPr/>
          </a:p>
        </p:txBody>
      </p:sp>
      <p:sp>
        <p:nvSpPr>
          <p:cNvPr id="403" name="Google Shape;403;p28"/>
          <p:cNvSpPr txBox="1"/>
          <p:nvPr/>
        </p:nvSpPr>
        <p:spPr>
          <a:xfrm>
            <a:off x="1181123" y="5161944"/>
            <a:ext cx="51915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Titles: Playfair Display</a:t>
            </a:r>
            <a:endParaRPr/>
          </a:p>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Headers: </a:t>
            </a:r>
            <a:r>
              <a:rPr lang="en-US" sz="2400">
                <a:solidFill>
                  <a:schemeClr val="lt1"/>
                </a:solidFill>
              </a:rPr>
              <a:t>Playfair Display</a:t>
            </a:r>
            <a:endParaRPr/>
          </a:p>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Body Copy: </a:t>
            </a:r>
            <a:r>
              <a:rPr lang="en-US" sz="2400">
                <a:solidFill>
                  <a:srgbClr val="FFFFFF"/>
                </a:solidFill>
              </a:rPr>
              <a:t>Arial</a:t>
            </a:r>
            <a:endParaRPr/>
          </a:p>
        </p:txBody>
      </p:sp>
      <p:cxnSp>
        <p:nvCxnSpPr>
          <p:cNvPr id="404" name="Google Shape;404;p28"/>
          <p:cNvCxnSpPr/>
          <p:nvPr/>
        </p:nvCxnSpPr>
        <p:spPr>
          <a:xfrm>
            <a:off x="13522510" y="440611"/>
            <a:ext cx="3242733" cy="0"/>
          </a:xfrm>
          <a:prstGeom prst="straightConnector1">
            <a:avLst/>
          </a:prstGeom>
          <a:noFill/>
          <a:ln cap="rnd" cmpd="sng" w="66675">
            <a:solidFill>
              <a:srgbClr val="FFDCB8"/>
            </a:solidFill>
            <a:prstDash val="dot"/>
            <a:round/>
            <a:headEnd len="sm" w="sm" type="none"/>
            <a:tailEnd len="sm" w="sm" type="none"/>
          </a:ln>
        </p:spPr>
      </p:cxnSp>
      <p:cxnSp>
        <p:nvCxnSpPr>
          <p:cNvPr id="405" name="Google Shape;405;p28"/>
          <p:cNvCxnSpPr/>
          <p:nvPr/>
        </p:nvCxnSpPr>
        <p:spPr>
          <a:xfrm>
            <a:off x="8924544" y="9801639"/>
            <a:ext cx="7840699" cy="0"/>
          </a:xfrm>
          <a:prstGeom prst="straightConnector1">
            <a:avLst/>
          </a:prstGeom>
          <a:noFill/>
          <a:ln cap="flat" cmpd="sng" w="38100">
            <a:solidFill>
              <a:srgbClr val="FFDCB8"/>
            </a:solidFill>
            <a:prstDash val="solid"/>
            <a:round/>
            <a:headEnd len="sm" w="sm" type="none"/>
            <a:tailEnd len="sm" w="sm" type="none"/>
          </a:ln>
        </p:spPr>
      </p:cxnSp>
      <p:cxnSp>
        <p:nvCxnSpPr>
          <p:cNvPr id="406" name="Google Shape;406;p28"/>
          <p:cNvCxnSpPr/>
          <p:nvPr/>
        </p:nvCxnSpPr>
        <p:spPr>
          <a:xfrm>
            <a:off x="17625667" y="392986"/>
            <a:ext cx="0" cy="9389811"/>
          </a:xfrm>
          <a:prstGeom prst="straightConnector1">
            <a:avLst/>
          </a:prstGeom>
          <a:noFill/>
          <a:ln cap="flat" cmpd="sng" w="38100">
            <a:solidFill>
              <a:srgbClr val="FFDCB8"/>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410" name="Shape 410"/>
        <p:cNvGrpSpPr/>
        <p:nvPr/>
      </p:nvGrpSpPr>
      <p:grpSpPr>
        <a:xfrm>
          <a:off x="0" y="0"/>
          <a:ext cx="0" cy="0"/>
          <a:chOff x="0" y="0"/>
          <a:chExt cx="0" cy="0"/>
        </a:xfrm>
      </p:grpSpPr>
      <p:pic>
        <p:nvPicPr>
          <p:cNvPr id="411" name="Google Shape;411;p29"/>
          <p:cNvPicPr preferRelativeResize="0"/>
          <p:nvPr/>
        </p:nvPicPr>
        <p:blipFill>
          <a:blip r:embed="rId3">
            <a:alphaModFix/>
          </a:blip>
          <a:stretch>
            <a:fillRect/>
          </a:stretch>
        </p:blipFill>
        <p:spPr>
          <a:xfrm>
            <a:off x="25" y="-55612"/>
            <a:ext cx="18288000" cy="10287000"/>
          </a:xfrm>
          <a:prstGeom prst="rect">
            <a:avLst/>
          </a:prstGeom>
          <a:noFill/>
          <a:ln>
            <a:noFill/>
          </a:ln>
        </p:spPr>
      </p:pic>
      <p:pic>
        <p:nvPicPr>
          <p:cNvPr id="412" name="Google Shape;412;p29"/>
          <p:cNvPicPr preferRelativeResize="0"/>
          <p:nvPr/>
        </p:nvPicPr>
        <p:blipFill>
          <a:blip r:embed="rId4">
            <a:alphaModFix/>
          </a:blip>
          <a:stretch>
            <a:fillRect/>
          </a:stretch>
        </p:blipFill>
        <p:spPr>
          <a:xfrm>
            <a:off x="6131275" y="2945137"/>
            <a:ext cx="6025501" cy="1506375"/>
          </a:xfrm>
          <a:prstGeom prst="rect">
            <a:avLst/>
          </a:prstGeom>
          <a:noFill/>
          <a:ln>
            <a:noFill/>
          </a:ln>
        </p:spPr>
      </p:pic>
      <p:pic>
        <p:nvPicPr>
          <p:cNvPr id="413" name="Google Shape;413;p29"/>
          <p:cNvPicPr preferRelativeResize="0"/>
          <p:nvPr/>
        </p:nvPicPr>
        <p:blipFill>
          <a:blip r:embed="rId5">
            <a:alphaModFix/>
          </a:blip>
          <a:stretch>
            <a:fillRect/>
          </a:stretch>
        </p:blipFill>
        <p:spPr>
          <a:xfrm>
            <a:off x="-3622425" y="1779800"/>
            <a:ext cx="7244849" cy="7244849"/>
          </a:xfrm>
          <a:prstGeom prst="rect">
            <a:avLst/>
          </a:prstGeom>
          <a:noFill/>
          <a:ln>
            <a:noFill/>
          </a:ln>
        </p:spPr>
      </p:pic>
      <p:pic>
        <p:nvPicPr>
          <p:cNvPr id="414" name="Google Shape;414;p29"/>
          <p:cNvPicPr preferRelativeResize="0"/>
          <p:nvPr/>
        </p:nvPicPr>
        <p:blipFill>
          <a:blip r:embed="rId6">
            <a:alphaModFix/>
          </a:blip>
          <a:stretch>
            <a:fillRect/>
          </a:stretch>
        </p:blipFill>
        <p:spPr>
          <a:xfrm>
            <a:off x="13332046" y="549778"/>
            <a:ext cx="4249451" cy="4323894"/>
          </a:xfrm>
          <a:prstGeom prst="rect">
            <a:avLst/>
          </a:prstGeom>
          <a:noFill/>
          <a:ln>
            <a:noFill/>
          </a:ln>
        </p:spPr>
      </p:pic>
      <p:sp>
        <p:nvSpPr>
          <p:cNvPr id="415" name="Google Shape;415;p29"/>
          <p:cNvSpPr txBox="1"/>
          <p:nvPr/>
        </p:nvSpPr>
        <p:spPr>
          <a:xfrm>
            <a:off x="2818025" y="7195213"/>
            <a:ext cx="12651949"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Pexels for the photos</a:t>
            </a:r>
            <a:endParaRPr/>
          </a:p>
        </p:txBody>
      </p:sp>
      <p:sp>
        <p:nvSpPr>
          <p:cNvPr id="416" name="Google Shape;416;p29"/>
          <p:cNvSpPr txBox="1"/>
          <p:nvPr/>
        </p:nvSpPr>
        <p:spPr>
          <a:xfrm>
            <a:off x="2818025" y="8716390"/>
            <a:ext cx="12651900" cy="6924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FDF8BE"/>
                </a:solidFill>
                <a:latin typeface="Playfair Display"/>
                <a:ea typeface="Playfair Display"/>
                <a:cs typeface="Playfair Display"/>
                <a:sym typeface="Playfair Display"/>
              </a:rPr>
              <a:t>Happy designing! </a:t>
            </a:r>
            <a:endParaRPr b="1">
              <a:latin typeface="Playfair Display"/>
              <a:ea typeface="Playfair Display"/>
              <a:cs typeface="Playfair Display"/>
              <a:sym typeface="Playfair Display"/>
            </a:endParaRPr>
          </a:p>
        </p:txBody>
      </p:sp>
      <p:sp>
        <p:nvSpPr>
          <p:cNvPr id="417" name="Google Shape;417;p29"/>
          <p:cNvSpPr txBox="1"/>
          <p:nvPr/>
        </p:nvSpPr>
        <p:spPr>
          <a:xfrm>
            <a:off x="5280936" y="1195181"/>
            <a:ext cx="7726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Credits</a:t>
            </a:r>
            <a:endParaRPr b="1">
              <a:latin typeface="Playfair Display"/>
              <a:ea typeface="Playfair Display"/>
              <a:cs typeface="Playfair Display"/>
              <a:sym typeface="Playfair Display"/>
            </a:endParaRPr>
          </a:p>
        </p:txBody>
      </p:sp>
      <p:sp>
        <p:nvSpPr>
          <p:cNvPr id="418" name="Google Shape;418;p29"/>
          <p:cNvSpPr txBox="1"/>
          <p:nvPr/>
        </p:nvSpPr>
        <p:spPr>
          <a:xfrm>
            <a:off x="3143698" y="4998175"/>
            <a:ext cx="11810379" cy="14979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cxnSp>
        <p:nvCxnSpPr>
          <p:cNvPr id="419" name="Google Shape;419;p29"/>
          <p:cNvCxnSpPr/>
          <p:nvPr/>
        </p:nvCxnSpPr>
        <p:spPr>
          <a:xfrm>
            <a:off x="1028700" y="440611"/>
            <a:ext cx="3830392" cy="0"/>
          </a:xfrm>
          <a:prstGeom prst="straightConnector1">
            <a:avLst/>
          </a:prstGeom>
          <a:noFill/>
          <a:ln cap="rnd" cmpd="sng" w="66675">
            <a:solidFill>
              <a:srgbClr val="FFDCB8"/>
            </a:solidFill>
            <a:prstDash val="dot"/>
            <a:round/>
            <a:headEnd len="sm" w="sm" type="none"/>
            <a:tailEnd len="sm" w="sm" type="none"/>
          </a:ln>
        </p:spPr>
      </p:cxnSp>
      <p:cxnSp>
        <p:nvCxnSpPr>
          <p:cNvPr id="420" name="Google Shape;420;p29"/>
          <p:cNvCxnSpPr/>
          <p:nvPr/>
        </p:nvCxnSpPr>
        <p:spPr>
          <a:xfrm>
            <a:off x="13395264" y="9754223"/>
            <a:ext cx="4249453" cy="0"/>
          </a:xfrm>
          <a:prstGeom prst="straightConnector1">
            <a:avLst/>
          </a:prstGeom>
          <a:noFill/>
          <a:ln cap="flat" cmpd="sng" w="38100">
            <a:solidFill>
              <a:srgbClr val="FFDCB8"/>
            </a:solidFill>
            <a:prstDash val="solid"/>
            <a:round/>
            <a:headEnd len="sm" w="sm" type="none"/>
            <a:tailEnd len="sm" w="sm" type="none"/>
          </a:ln>
        </p:spPr>
      </p:cxnSp>
      <p:cxnSp>
        <p:nvCxnSpPr>
          <p:cNvPr id="421" name="Google Shape;421;p29"/>
          <p:cNvCxnSpPr/>
          <p:nvPr/>
        </p:nvCxnSpPr>
        <p:spPr>
          <a:xfrm>
            <a:off x="6131256" y="425264"/>
            <a:ext cx="11513602" cy="0"/>
          </a:xfrm>
          <a:prstGeom prst="straightConnector1">
            <a:avLst/>
          </a:prstGeom>
          <a:noFill/>
          <a:ln cap="flat" cmpd="sng" w="38100">
            <a:solidFill>
              <a:srgbClr val="FFCF9E"/>
            </a:solidFill>
            <a:prstDash val="solid"/>
            <a:round/>
            <a:headEnd len="sm" w="sm" type="none"/>
            <a:tailEnd len="sm" w="sm" type="none"/>
          </a:ln>
        </p:spPr>
      </p:cxnSp>
      <p:cxnSp>
        <p:nvCxnSpPr>
          <p:cNvPr id="422" name="Google Shape;422;p29"/>
          <p:cNvCxnSpPr/>
          <p:nvPr/>
        </p:nvCxnSpPr>
        <p:spPr>
          <a:xfrm>
            <a:off x="17625667" y="392986"/>
            <a:ext cx="0" cy="9389811"/>
          </a:xfrm>
          <a:prstGeom prst="straightConnector1">
            <a:avLst/>
          </a:prstGeom>
          <a:noFill/>
          <a:ln cap="flat" cmpd="sng" w="38100">
            <a:solidFill>
              <a:srgbClr val="FFDCB8"/>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90" name="Shape 90"/>
        <p:cNvGrpSpPr/>
        <p:nvPr/>
      </p:nvGrpSpPr>
      <p:grpSpPr>
        <a:xfrm>
          <a:off x="0" y="0"/>
          <a:ext cx="0" cy="0"/>
          <a:chOff x="0" y="0"/>
          <a:chExt cx="0" cy="0"/>
        </a:xfrm>
      </p:grpSpPr>
      <p:pic>
        <p:nvPicPr>
          <p:cNvPr id="91" name="Google Shape;91;p1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2" name="Google Shape;92;p12"/>
          <p:cNvPicPr preferRelativeResize="0"/>
          <p:nvPr/>
        </p:nvPicPr>
        <p:blipFill>
          <a:blip r:embed="rId4">
            <a:alphaModFix/>
          </a:blip>
          <a:stretch>
            <a:fillRect/>
          </a:stretch>
        </p:blipFill>
        <p:spPr>
          <a:xfrm>
            <a:off x="3625774" y="2973925"/>
            <a:ext cx="2408551" cy="2408575"/>
          </a:xfrm>
          <a:prstGeom prst="rect">
            <a:avLst/>
          </a:prstGeom>
          <a:noFill/>
          <a:ln>
            <a:noFill/>
          </a:ln>
        </p:spPr>
      </p:pic>
      <p:pic>
        <p:nvPicPr>
          <p:cNvPr id="93" name="Google Shape;93;p12"/>
          <p:cNvPicPr preferRelativeResize="0"/>
          <p:nvPr/>
        </p:nvPicPr>
        <p:blipFill>
          <a:blip r:embed="rId4">
            <a:alphaModFix/>
          </a:blip>
          <a:stretch>
            <a:fillRect/>
          </a:stretch>
        </p:blipFill>
        <p:spPr>
          <a:xfrm>
            <a:off x="8368374" y="2998162"/>
            <a:ext cx="2408551" cy="2408575"/>
          </a:xfrm>
          <a:prstGeom prst="rect">
            <a:avLst/>
          </a:prstGeom>
          <a:noFill/>
          <a:ln>
            <a:noFill/>
          </a:ln>
        </p:spPr>
      </p:pic>
      <p:pic>
        <p:nvPicPr>
          <p:cNvPr id="94" name="Google Shape;94;p12"/>
          <p:cNvPicPr preferRelativeResize="0"/>
          <p:nvPr/>
        </p:nvPicPr>
        <p:blipFill>
          <a:blip r:embed="rId4">
            <a:alphaModFix/>
          </a:blip>
          <a:stretch>
            <a:fillRect/>
          </a:stretch>
        </p:blipFill>
        <p:spPr>
          <a:xfrm>
            <a:off x="12667424" y="2998150"/>
            <a:ext cx="2408551" cy="2408575"/>
          </a:xfrm>
          <a:prstGeom prst="rect">
            <a:avLst/>
          </a:prstGeom>
          <a:noFill/>
          <a:ln>
            <a:noFill/>
          </a:ln>
        </p:spPr>
      </p:pic>
      <p:pic>
        <p:nvPicPr>
          <p:cNvPr id="95" name="Google Shape;95;p12"/>
          <p:cNvPicPr preferRelativeResize="0"/>
          <p:nvPr/>
        </p:nvPicPr>
        <p:blipFill>
          <a:blip r:embed="rId5">
            <a:alphaModFix/>
          </a:blip>
          <a:stretch>
            <a:fillRect/>
          </a:stretch>
        </p:blipFill>
        <p:spPr>
          <a:xfrm>
            <a:off x="14216312" y="-4337725"/>
            <a:ext cx="8143375" cy="8143375"/>
          </a:xfrm>
          <a:prstGeom prst="rect">
            <a:avLst/>
          </a:prstGeom>
          <a:noFill/>
          <a:ln>
            <a:noFill/>
          </a:ln>
        </p:spPr>
      </p:pic>
      <p:pic>
        <p:nvPicPr>
          <p:cNvPr id="96" name="Google Shape;96;p12"/>
          <p:cNvPicPr preferRelativeResize="0"/>
          <p:nvPr/>
        </p:nvPicPr>
        <p:blipFill>
          <a:blip r:embed="rId6">
            <a:alphaModFix/>
          </a:blip>
          <a:stretch>
            <a:fillRect/>
          </a:stretch>
        </p:blipFill>
        <p:spPr>
          <a:xfrm>
            <a:off x="4943201" y="8258775"/>
            <a:ext cx="4955150" cy="4955150"/>
          </a:xfrm>
          <a:prstGeom prst="rect">
            <a:avLst/>
          </a:prstGeom>
          <a:noFill/>
          <a:ln>
            <a:noFill/>
          </a:ln>
        </p:spPr>
      </p:pic>
      <p:grpSp>
        <p:nvGrpSpPr>
          <p:cNvPr id="97" name="Google Shape;97;p12"/>
          <p:cNvGrpSpPr/>
          <p:nvPr/>
        </p:nvGrpSpPr>
        <p:grpSpPr>
          <a:xfrm>
            <a:off x="8538335" y="3071218"/>
            <a:ext cx="2068535" cy="2165498"/>
            <a:chOff x="0" y="-38100"/>
            <a:chExt cx="812800" cy="850900"/>
          </a:xfrm>
        </p:grpSpPr>
        <p:sp>
          <p:nvSpPr>
            <p:cNvPr id="98" name="Google Shape;9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2"/>
          <p:cNvGrpSpPr/>
          <p:nvPr/>
        </p:nvGrpSpPr>
        <p:grpSpPr>
          <a:xfrm>
            <a:off x="12837466" y="3091362"/>
            <a:ext cx="2068535" cy="2165498"/>
            <a:chOff x="0" y="-38100"/>
            <a:chExt cx="812800" cy="850900"/>
          </a:xfrm>
        </p:grpSpPr>
        <p:sp>
          <p:nvSpPr>
            <p:cNvPr id="101" name="Google Shape;10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2"/>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2"/>
          <p:cNvGrpSpPr/>
          <p:nvPr/>
        </p:nvGrpSpPr>
        <p:grpSpPr>
          <a:xfrm>
            <a:off x="3771515" y="3071218"/>
            <a:ext cx="2068535" cy="2165498"/>
            <a:chOff x="0" y="-38100"/>
            <a:chExt cx="812800" cy="850900"/>
          </a:xfrm>
        </p:grpSpPr>
        <p:sp>
          <p:nvSpPr>
            <p:cNvPr id="104" name="Google Shape;10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2"/>
            <p:cNvSpPr txBox="1"/>
            <p:nvPr/>
          </p:nvSpPr>
          <p:spPr>
            <a:xfrm>
              <a:off x="76200" y="-38100"/>
              <a:ext cx="6604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2"/>
          <p:cNvSpPr txBox="1"/>
          <p:nvPr/>
        </p:nvSpPr>
        <p:spPr>
          <a:xfrm>
            <a:off x="890224" y="1019175"/>
            <a:ext cx="1650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Table Of Contents</a:t>
            </a:r>
            <a:endParaRPr b="1">
              <a:latin typeface="Playfair Display"/>
              <a:ea typeface="Playfair Display"/>
              <a:cs typeface="Playfair Display"/>
              <a:sym typeface="Playfair Display"/>
            </a:endParaRPr>
          </a:p>
        </p:txBody>
      </p:sp>
      <p:cxnSp>
        <p:nvCxnSpPr>
          <p:cNvPr id="107" name="Google Shape;107;p12"/>
          <p:cNvCxnSpPr/>
          <p:nvPr/>
        </p:nvCxnSpPr>
        <p:spPr>
          <a:xfrm>
            <a:off x="660635" y="9879212"/>
            <a:ext cx="3819392" cy="0"/>
          </a:xfrm>
          <a:prstGeom prst="straightConnector1">
            <a:avLst/>
          </a:prstGeom>
          <a:noFill/>
          <a:ln cap="flat" cmpd="sng" w="38100">
            <a:solidFill>
              <a:srgbClr val="FFDCB8"/>
            </a:solidFill>
            <a:prstDash val="solid"/>
            <a:round/>
            <a:headEnd len="sm" w="sm" type="none"/>
            <a:tailEnd len="sm" w="sm" type="none"/>
          </a:ln>
        </p:spPr>
      </p:cxnSp>
      <p:cxnSp>
        <p:nvCxnSpPr>
          <p:cNvPr id="108" name="Google Shape;108;p12"/>
          <p:cNvCxnSpPr/>
          <p:nvPr/>
        </p:nvCxnSpPr>
        <p:spPr>
          <a:xfrm>
            <a:off x="678223" y="4352558"/>
            <a:ext cx="2486" cy="5538234"/>
          </a:xfrm>
          <a:prstGeom prst="straightConnector1">
            <a:avLst/>
          </a:prstGeom>
          <a:noFill/>
          <a:ln cap="flat" cmpd="sng" w="38100">
            <a:solidFill>
              <a:srgbClr val="FFDCB8"/>
            </a:solidFill>
            <a:prstDash val="solid"/>
            <a:round/>
            <a:headEnd len="sm" w="sm" type="none"/>
            <a:tailEnd len="sm" w="sm" type="none"/>
          </a:ln>
        </p:spPr>
      </p:cxnSp>
      <p:cxnSp>
        <p:nvCxnSpPr>
          <p:cNvPr id="109" name="Google Shape;109;p12"/>
          <p:cNvCxnSpPr/>
          <p:nvPr/>
        </p:nvCxnSpPr>
        <p:spPr>
          <a:xfrm>
            <a:off x="10606870" y="9872051"/>
            <a:ext cx="6652430" cy="0"/>
          </a:xfrm>
          <a:prstGeom prst="straightConnector1">
            <a:avLst/>
          </a:prstGeom>
          <a:noFill/>
          <a:ln cap="rnd" cmpd="sng" w="66675">
            <a:solidFill>
              <a:srgbClr val="FFDCB8"/>
            </a:solidFill>
            <a:prstDash val="dot"/>
            <a:round/>
            <a:headEnd len="sm" w="sm" type="none"/>
            <a:tailEnd len="sm" w="sm" type="none"/>
          </a:ln>
        </p:spPr>
      </p:cxnSp>
      <p:cxnSp>
        <p:nvCxnSpPr>
          <p:cNvPr id="110" name="Google Shape;110;p12"/>
          <p:cNvCxnSpPr/>
          <p:nvPr/>
        </p:nvCxnSpPr>
        <p:spPr>
          <a:xfrm>
            <a:off x="678223" y="646213"/>
            <a:ext cx="0" cy="2890579"/>
          </a:xfrm>
          <a:prstGeom prst="straightConnector1">
            <a:avLst/>
          </a:prstGeom>
          <a:noFill/>
          <a:ln cap="rnd" cmpd="sng" w="66675">
            <a:solidFill>
              <a:srgbClr val="FFDCB8"/>
            </a:solidFill>
            <a:prstDash val="dot"/>
            <a:round/>
            <a:headEnd len="sm" w="sm" type="none"/>
            <a:tailEnd len="sm" w="sm" type="none"/>
          </a:ln>
        </p:spPr>
      </p:cxnSp>
      <p:sp>
        <p:nvSpPr>
          <p:cNvPr id="111" name="Google Shape;111;p12"/>
          <p:cNvSpPr txBox="1"/>
          <p:nvPr/>
        </p:nvSpPr>
        <p:spPr>
          <a:xfrm>
            <a:off x="4480027" y="3355817"/>
            <a:ext cx="6516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1</a:t>
            </a:r>
            <a:endParaRPr b="1">
              <a:latin typeface="Playfair Display"/>
              <a:ea typeface="Playfair Display"/>
              <a:cs typeface="Playfair Display"/>
              <a:sym typeface="Playfair Display"/>
            </a:endParaRPr>
          </a:p>
        </p:txBody>
      </p:sp>
      <p:sp>
        <p:nvSpPr>
          <p:cNvPr id="112" name="Google Shape;112;p12"/>
          <p:cNvSpPr txBox="1"/>
          <p:nvPr/>
        </p:nvSpPr>
        <p:spPr>
          <a:xfrm>
            <a:off x="3152746" y="6576652"/>
            <a:ext cx="3306074"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13" name="Google Shape;113;p12"/>
          <p:cNvSpPr txBox="1"/>
          <p:nvPr/>
        </p:nvSpPr>
        <p:spPr>
          <a:xfrm>
            <a:off x="7919566" y="5773880"/>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DF8BE"/>
                </a:solidFill>
                <a:latin typeface="Playfair Display"/>
                <a:ea typeface="Playfair Display"/>
                <a:cs typeface="Playfair Display"/>
                <a:sym typeface="Playfair Display"/>
              </a:rPr>
              <a:t>Our Projects</a:t>
            </a:r>
            <a:endParaRPr b="1">
              <a:latin typeface="Playfair Display"/>
              <a:ea typeface="Playfair Display"/>
              <a:cs typeface="Playfair Display"/>
              <a:sym typeface="Playfair Display"/>
            </a:endParaRPr>
          </a:p>
        </p:txBody>
      </p:sp>
      <p:sp>
        <p:nvSpPr>
          <p:cNvPr id="114" name="Google Shape;114;p12"/>
          <p:cNvSpPr txBox="1"/>
          <p:nvPr/>
        </p:nvSpPr>
        <p:spPr>
          <a:xfrm>
            <a:off x="7919566" y="6576652"/>
            <a:ext cx="3306074"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15" name="Google Shape;115;p12"/>
          <p:cNvSpPr txBox="1"/>
          <p:nvPr/>
        </p:nvSpPr>
        <p:spPr>
          <a:xfrm>
            <a:off x="3152746" y="5773880"/>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DF8BE"/>
                </a:solidFill>
                <a:latin typeface="Playfair Display"/>
                <a:ea typeface="Playfair Display"/>
                <a:cs typeface="Playfair Display"/>
                <a:sym typeface="Playfair Display"/>
              </a:rPr>
              <a:t>Introduction</a:t>
            </a:r>
            <a:endParaRPr b="1">
              <a:latin typeface="Playfair Display"/>
              <a:ea typeface="Playfair Display"/>
              <a:cs typeface="Playfair Display"/>
              <a:sym typeface="Playfair Display"/>
            </a:endParaRPr>
          </a:p>
        </p:txBody>
      </p:sp>
      <p:sp>
        <p:nvSpPr>
          <p:cNvPr id="116" name="Google Shape;116;p12"/>
          <p:cNvSpPr txBox="1"/>
          <p:nvPr/>
        </p:nvSpPr>
        <p:spPr>
          <a:xfrm>
            <a:off x="11974494" y="5773880"/>
            <a:ext cx="37944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DF8BE"/>
                </a:solidFill>
                <a:latin typeface="Playfair Display"/>
                <a:ea typeface="Playfair Display"/>
                <a:cs typeface="Playfair Display"/>
                <a:sym typeface="Playfair Display"/>
              </a:rPr>
              <a:t>About Us</a:t>
            </a:r>
            <a:endParaRPr b="1" sz="1500">
              <a:latin typeface="Playfair Display"/>
              <a:ea typeface="Playfair Display"/>
              <a:cs typeface="Playfair Display"/>
              <a:sym typeface="Playfair Display"/>
            </a:endParaRPr>
          </a:p>
        </p:txBody>
      </p:sp>
      <p:sp>
        <p:nvSpPr>
          <p:cNvPr id="117" name="Google Shape;117;p12"/>
          <p:cNvSpPr txBox="1"/>
          <p:nvPr/>
        </p:nvSpPr>
        <p:spPr>
          <a:xfrm>
            <a:off x="12218696" y="6576652"/>
            <a:ext cx="3306074"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18" name="Google Shape;118;p12"/>
          <p:cNvSpPr txBox="1"/>
          <p:nvPr/>
        </p:nvSpPr>
        <p:spPr>
          <a:xfrm>
            <a:off x="9246848" y="3355817"/>
            <a:ext cx="6516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2</a:t>
            </a:r>
            <a:endParaRPr b="1">
              <a:latin typeface="Playfair Display"/>
              <a:ea typeface="Playfair Display"/>
              <a:cs typeface="Playfair Display"/>
              <a:sym typeface="Playfair Display"/>
            </a:endParaRPr>
          </a:p>
        </p:txBody>
      </p:sp>
      <p:sp>
        <p:nvSpPr>
          <p:cNvPr id="119" name="Google Shape;119;p12"/>
          <p:cNvSpPr txBox="1"/>
          <p:nvPr/>
        </p:nvSpPr>
        <p:spPr>
          <a:xfrm>
            <a:off x="13545978" y="3355817"/>
            <a:ext cx="6516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3</a:t>
            </a:r>
            <a:endParaRPr b="1">
              <a:latin typeface="Playfair Display"/>
              <a:ea typeface="Playfair Display"/>
              <a:cs typeface="Playfair Display"/>
              <a:sym typeface="Playfair Display"/>
            </a:endParaRPr>
          </a:p>
        </p:txBody>
      </p:sp>
      <p:pic>
        <p:nvPicPr>
          <p:cNvPr id="120" name="Google Shape;120;p12"/>
          <p:cNvPicPr preferRelativeResize="0"/>
          <p:nvPr/>
        </p:nvPicPr>
        <p:blipFill>
          <a:blip r:embed="rId7">
            <a:alphaModFix/>
          </a:blip>
          <a:stretch>
            <a:fillRect/>
          </a:stretch>
        </p:blipFill>
        <p:spPr>
          <a:xfrm>
            <a:off x="1204175" y="1017488"/>
            <a:ext cx="1388775" cy="1388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124" name="Shape 124"/>
        <p:cNvGrpSpPr/>
        <p:nvPr/>
      </p:nvGrpSpPr>
      <p:grpSpPr>
        <a:xfrm>
          <a:off x="0" y="0"/>
          <a:ext cx="0" cy="0"/>
          <a:chOff x="0" y="0"/>
          <a:chExt cx="0" cy="0"/>
        </a:xfrm>
      </p:grpSpPr>
      <p:pic>
        <p:nvPicPr>
          <p:cNvPr id="125" name="Google Shape;125;p1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26" name="Google Shape;126;p13"/>
          <p:cNvPicPr preferRelativeResize="0"/>
          <p:nvPr/>
        </p:nvPicPr>
        <p:blipFill>
          <a:blip r:embed="rId4">
            <a:alphaModFix/>
          </a:blip>
          <a:stretch>
            <a:fillRect/>
          </a:stretch>
        </p:blipFill>
        <p:spPr>
          <a:xfrm>
            <a:off x="13342770" y="524961"/>
            <a:ext cx="4228003" cy="4302025"/>
          </a:xfrm>
          <a:prstGeom prst="rect">
            <a:avLst/>
          </a:prstGeom>
          <a:noFill/>
          <a:ln>
            <a:noFill/>
          </a:ln>
        </p:spPr>
      </p:pic>
      <p:pic>
        <p:nvPicPr>
          <p:cNvPr id="127" name="Google Shape;127;p13"/>
          <p:cNvPicPr preferRelativeResize="0"/>
          <p:nvPr/>
        </p:nvPicPr>
        <p:blipFill>
          <a:blip r:embed="rId5">
            <a:alphaModFix/>
          </a:blip>
          <a:stretch>
            <a:fillRect/>
          </a:stretch>
        </p:blipFill>
        <p:spPr>
          <a:xfrm>
            <a:off x="-3980450" y="-3737050"/>
            <a:ext cx="11217475" cy="11217475"/>
          </a:xfrm>
          <a:prstGeom prst="rect">
            <a:avLst/>
          </a:prstGeom>
          <a:noFill/>
          <a:ln>
            <a:noFill/>
          </a:ln>
        </p:spPr>
      </p:pic>
      <p:sp>
        <p:nvSpPr>
          <p:cNvPr id="128" name="Google Shape;128;p13"/>
          <p:cNvSpPr txBox="1"/>
          <p:nvPr/>
        </p:nvSpPr>
        <p:spPr>
          <a:xfrm>
            <a:off x="7603289" y="5215096"/>
            <a:ext cx="96561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FDF8BE"/>
                </a:solidFill>
                <a:latin typeface="Playfair Display"/>
                <a:ea typeface="Playfair Display"/>
                <a:cs typeface="Playfair Display"/>
                <a:sym typeface="Playfair Display"/>
              </a:rPr>
              <a:t>Introduction</a:t>
            </a:r>
            <a:endParaRPr b="1">
              <a:latin typeface="Playfair Display"/>
              <a:ea typeface="Playfair Display"/>
              <a:cs typeface="Playfair Display"/>
              <a:sym typeface="Playfair Display"/>
            </a:endParaRPr>
          </a:p>
        </p:txBody>
      </p:sp>
      <p:cxnSp>
        <p:nvCxnSpPr>
          <p:cNvPr id="129" name="Google Shape;129;p13"/>
          <p:cNvCxnSpPr/>
          <p:nvPr/>
        </p:nvCxnSpPr>
        <p:spPr>
          <a:xfrm>
            <a:off x="9405814" y="440611"/>
            <a:ext cx="4410946" cy="0"/>
          </a:xfrm>
          <a:prstGeom prst="straightConnector1">
            <a:avLst/>
          </a:prstGeom>
          <a:noFill/>
          <a:ln cap="rnd" cmpd="sng" w="66675">
            <a:solidFill>
              <a:srgbClr val="FFDCB8"/>
            </a:solidFill>
            <a:prstDash val="dot"/>
            <a:round/>
            <a:headEnd len="sm" w="sm" type="none"/>
            <a:tailEnd len="sm" w="sm" type="none"/>
          </a:ln>
        </p:spPr>
      </p:cxnSp>
      <p:cxnSp>
        <p:nvCxnSpPr>
          <p:cNvPr id="130" name="Google Shape;130;p13"/>
          <p:cNvCxnSpPr/>
          <p:nvPr/>
        </p:nvCxnSpPr>
        <p:spPr>
          <a:xfrm flipH="1" rot="10800000">
            <a:off x="8924544" y="9754223"/>
            <a:ext cx="8720173" cy="47417"/>
          </a:xfrm>
          <a:prstGeom prst="straightConnector1">
            <a:avLst/>
          </a:prstGeom>
          <a:noFill/>
          <a:ln cap="flat" cmpd="sng" w="38100">
            <a:solidFill>
              <a:srgbClr val="FFDCB8"/>
            </a:solidFill>
            <a:prstDash val="solid"/>
            <a:round/>
            <a:headEnd len="sm" w="sm" type="none"/>
            <a:tailEnd len="sm" w="sm" type="none"/>
          </a:ln>
        </p:spPr>
      </p:cxnSp>
      <p:cxnSp>
        <p:nvCxnSpPr>
          <p:cNvPr id="131" name="Google Shape;131;p13"/>
          <p:cNvCxnSpPr/>
          <p:nvPr/>
        </p:nvCxnSpPr>
        <p:spPr>
          <a:xfrm flipH="1" rot="10800000">
            <a:off x="14125223" y="425264"/>
            <a:ext cx="3519636" cy="30695"/>
          </a:xfrm>
          <a:prstGeom prst="straightConnector1">
            <a:avLst/>
          </a:prstGeom>
          <a:noFill/>
          <a:ln cap="flat" cmpd="sng" w="38100">
            <a:solidFill>
              <a:srgbClr val="FFDCB8"/>
            </a:solidFill>
            <a:prstDash val="solid"/>
            <a:round/>
            <a:headEnd len="sm" w="sm" type="none"/>
            <a:tailEnd len="sm" w="sm" type="none"/>
          </a:ln>
        </p:spPr>
      </p:cxnSp>
      <p:cxnSp>
        <p:nvCxnSpPr>
          <p:cNvPr id="132" name="Google Shape;132;p13"/>
          <p:cNvCxnSpPr/>
          <p:nvPr/>
        </p:nvCxnSpPr>
        <p:spPr>
          <a:xfrm>
            <a:off x="17625667" y="392986"/>
            <a:ext cx="0" cy="9389811"/>
          </a:xfrm>
          <a:prstGeom prst="straightConnector1">
            <a:avLst/>
          </a:prstGeom>
          <a:noFill/>
          <a:ln cap="flat" cmpd="sng" w="38100">
            <a:solidFill>
              <a:srgbClr val="FFDCB8"/>
            </a:solidFill>
            <a:prstDash val="solid"/>
            <a:round/>
            <a:headEnd len="sm" w="sm" type="none"/>
            <a:tailEnd len="sm" w="sm" type="none"/>
          </a:ln>
        </p:spPr>
      </p:cxnSp>
      <p:sp>
        <p:nvSpPr>
          <p:cNvPr id="133" name="Google Shape;133;p13"/>
          <p:cNvSpPr txBox="1"/>
          <p:nvPr/>
        </p:nvSpPr>
        <p:spPr>
          <a:xfrm>
            <a:off x="9405814" y="7062946"/>
            <a:ext cx="6050961" cy="4552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34" name="Google Shape;134;p13"/>
          <p:cNvSpPr txBox="1"/>
          <p:nvPr/>
        </p:nvSpPr>
        <p:spPr>
          <a:xfrm>
            <a:off x="12150843" y="1891080"/>
            <a:ext cx="561000" cy="29169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8951" u="none" cap="none" strike="noStrike">
                <a:solidFill>
                  <a:srgbClr val="FDF8BE"/>
                </a:solidFill>
                <a:latin typeface="Playfair Display"/>
                <a:ea typeface="Playfair Display"/>
                <a:cs typeface="Playfair Display"/>
                <a:sym typeface="Playfair Display"/>
              </a:rPr>
              <a:t>1</a:t>
            </a:r>
            <a:endParaRPr b="1">
              <a:latin typeface="Playfair Display"/>
              <a:ea typeface="Playfair Display"/>
              <a:cs typeface="Playfair Display"/>
              <a:sym typeface="Playfair Display"/>
            </a:endParaRPr>
          </a:p>
        </p:txBody>
      </p:sp>
      <p:pic>
        <p:nvPicPr>
          <p:cNvPr id="135" name="Google Shape;135;p13"/>
          <p:cNvPicPr preferRelativeResize="0"/>
          <p:nvPr/>
        </p:nvPicPr>
        <p:blipFill>
          <a:blip r:embed="rId6">
            <a:alphaModFix/>
          </a:blip>
          <a:stretch>
            <a:fillRect/>
          </a:stretch>
        </p:blipFill>
        <p:spPr>
          <a:xfrm>
            <a:off x="978575" y="1380779"/>
            <a:ext cx="7656124" cy="80157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139" name="Shape 139"/>
        <p:cNvGrpSpPr/>
        <p:nvPr/>
      </p:nvGrpSpPr>
      <p:grpSpPr>
        <a:xfrm>
          <a:off x="0" y="0"/>
          <a:ext cx="0" cy="0"/>
          <a:chOff x="0" y="0"/>
          <a:chExt cx="0" cy="0"/>
        </a:xfrm>
      </p:grpSpPr>
      <p:pic>
        <p:nvPicPr>
          <p:cNvPr id="140" name="Google Shape;140;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41" name="Google Shape;141;p14"/>
          <p:cNvPicPr preferRelativeResize="0"/>
          <p:nvPr/>
        </p:nvPicPr>
        <p:blipFill>
          <a:blip r:embed="rId4">
            <a:alphaModFix/>
          </a:blip>
          <a:stretch>
            <a:fillRect/>
          </a:stretch>
        </p:blipFill>
        <p:spPr>
          <a:xfrm>
            <a:off x="352475" y="4025102"/>
            <a:ext cx="10466424" cy="10466398"/>
          </a:xfrm>
          <a:prstGeom prst="rect">
            <a:avLst/>
          </a:prstGeom>
          <a:noFill/>
          <a:ln>
            <a:noFill/>
          </a:ln>
        </p:spPr>
      </p:pic>
      <p:sp>
        <p:nvSpPr>
          <p:cNvPr id="142" name="Google Shape;142;p14"/>
          <p:cNvSpPr txBox="1"/>
          <p:nvPr/>
        </p:nvSpPr>
        <p:spPr>
          <a:xfrm>
            <a:off x="10728900" y="3728300"/>
            <a:ext cx="6175800" cy="181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I'm Rain, and I'll be sharing with you my beautiful ideas. Follow me at @reallygreatsite to learn more. I'm Rain, and I'll be sharing with you my beautiful ideas.</a:t>
            </a:r>
            <a:endParaRPr/>
          </a:p>
        </p:txBody>
      </p:sp>
      <p:sp>
        <p:nvSpPr>
          <p:cNvPr id="143" name="Google Shape;143;p14"/>
          <p:cNvSpPr txBox="1"/>
          <p:nvPr/>
        </p:nvSpPr>
        <p:spPr>
          <a:xfrm>
            <a:off x="1469018" y="1019175"/>
            <a:ext cx="153501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Welcome To Presentation</a:t>
            </a:r>
            <a:endParaRPr b="1">
              <a:latin typeface="Playfair Display"/>
              <a:ea typeface="Playfair Display"/>
              <a:cs typeface="Playfair Display"/>
              <a:sym typeface="Playfair Display"/>
            </a:endParaRPr>
          </a:p>
        </p:txBody>
      </p:sp>
      <p:sp>
        <p:nvSpPr>
          <p:cNvPr id="144" name="Google Shape;144;p14"/>
          <p:cNvSpPr txBox="1"/>
          <p:nvPr/>
        </p:nvSpPr>
        <p:spPr>
          <a:xfrm>
            <a:off x="11611237" y="6764875"/>
            <a:ext cx="44109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 Follow me at @reallygreatsite to learn more. </a:t>
            </a:r>
            <a:endParaRPr/>
          </a:p>
        </p:txBody>
      </p:sp>
      <p:cxnSp>
        <p:nvCxnSpPr>
          <p:cNvPr id="145" name="Google Shape;145;p14"/>
          <p:cNvCxnSpPr/>
          <p:nvPr/>
        </p:nvCxnSpPr>
        <p:spPr>
          <a:xfrm>
            <a:off x="9405814" y="440611"/>
            <a:ext cx="4410946" cy="0"/>
          </a:xfrm>
          <a:prstGeom prst="straightConnector1">
            <a:avLst/>
          </a:prstGeom>
          <a:noFill/>
          <a:ln cap="rnd" cmpd="sng" w="66675">
            <a:solidFill>
              <a:srgbClr val="FFDCB8"/>
            </a:solidFill>
            <a:prstDash val="dot"/>
            <a:round/>
            <a:headEnd len="sm" w="sm" type="none"/>
            <a:tailEnd len="sm" w="sm" type="none"/>
          </a:ln>
        </p:spPr>
      </p:cxnSp>
      <p:cxnSp>
        <p:nvCxnSpPr>
          <p:cNvPr id="146" name="Google Shape;146;p14"/>
          <p:cNvCxnSpPr/>
          <p:nvPr/>
        </p:nvCxnSpPr>
        <p:spPr>
          <a:xfrm>
            <a:off x="13508747" y="9754223"/>
            <a:ext cx="4126445" cy="0"/>
          </a:xfrm>
          <a:prstGeom prst="straightConnector1">
            <a:avLst/>
          </a:prstGeom>
          <a:noFill/>
          <a:ln cap="flat" cmpd="sng" w="38100">
            <a:solidFill>
              <a:srgbClr val="FFDCB8"/>
            </a:solidFill>
            <a:prstDash val="solid"/>
            <a:round/>
            <a:headEnd len="sm" w="sm" type="none"/>
            <a:tailEnd len="sm" w="sm" type="none"/>
          </a:ln>
        </p:spPr>
      </p:cxnSp>
      <p:cxnSp>
        <p:nvCxnSpPr>
          <p:cNvPr id="147" name="Google Shape;147;p14"/>
          <p:cNvCxnSpPr/>
          <p:nvPr/>
        </p:nvCxnSpPr>
        <p:spPr>
          <a:xfrm flipH="1" rot="10800000">
            <a:off x="14125223" y="425264"/>
            <a:ext cx="3519636" cy="30695"/>
          </a:xfrm>
          <a:prstGeom prst="straightConnector1">
            <a:avLst/>
          </a:prstGeom>
          <a:noFill/>
          <a:ln cap="flat" cmpd="sng" w="38100">
            <a:solidFill>
              <a:srgbClr val="FFDCB8"/>
            </a:solidFill>
            <a:prstDash val="solid"/>
            <a:round/>
            <a:headEnd len="sm" w="sm" type="none"/>
            <a:tailEnd len="sm" w="sm" type="none"/>
          </a:ln>
        </p:spPr>
      </p:cxnSp>
      <p:cxnSp>
        <p:nvCxnSpPr>
          <p:cNvPr id="148" name="Google Shape;148;p14"/>
          <p:cNvCxnSpPr/>
          <p:nvPr/>
        </p:nvCxnSpPr>
        <p:spPr>
          <a:xfrm flipH="1">
            <a:off x="17617306" y="392986"/>
            <a:ext cx="8361" cy="9377270"/>
          </a:xfrm>
          <a:prstGeom prst="straightConnector1">
            <a:avLst/>
          </a:prstGeom>
          <a:noFill/>
          <a:ln cap="flat" cmpd="sng" w="38100">
            <a:solidFill>
              <a:srgbClr val="FFDCB8"/>
            </a:solidFill>
            <a:prstDash val="solid"/>
            <a:round/>
            <a:headEnd len="sm" w="sm" type="none"/>
            <a:tailEnd len="sm" w="sm" type="none"/>
          </a:ln>
        </p:spPr>
      </p:cxnSp>
      <p:cxnSp>
        <p:nvCxnSpPr>
          <p:cNvPr id="149" name="Google Shape;149;p14"/>
          <p:cNvCxnSpPr/>
          <p:nvPr/>
        </p:nvCxnSpPr>
        <p:spPr>
          <a:xfrm>
            <a:off x="678223" y="646213"/>
            <a:ext cx="0" cy="2890579"/>
          </a:xfrm>
          <a:prstGeom prst="straightConnector1">
            <a:avLst/>
          </a:prstGeom>
          <a:noFill/>
          <a:ln cap="rnd" cmpd="sng" w="66675">
            <a:solidFill>
              <a:srgbClr val="FFDCB8"/>
            </a:solidFill>
            <a:prstDash val="solid"/>
            <a:round/>
            <a:headEnd len="sm" w="sm" type="none"/>
            <a:tailEnd len="sm" w="sm" type="none"/>
          </a:ln>
        </p:spPr>
      </p:cxnSp>
      <p:pic>
        <p:nvPicPr>
          <p:cNvPr id="150" name="Google Shape;150;p14"/>
          <p:cNvPicPr preferRelativeResize="0"/>
          <p:nvPr/>
        </p:nvPicPr>
        <p:blipFill>
          <a:blip r:embed="rId5">
            <a:alphaModFix/>
          </a:blip>
          <a:stretch>
            <a:fillRect/>
          </a:stretch>
        </p:blipFill>
        <p:spPr>
          <a:xfrm>
            <a:off x="1513461" y="2817162"/>
            <a:ext cx="8144451" cy="6492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154" name="Shape 154"/>
        <p:cNvGrpSpPr/>
        <p:nvPr/>
      </p:nvGrpSpPr>
      <p:grpSpPr>
        <a:xfrm>
          <a:off x="0" y="0"/>
          <a:ext cx="0" cy="0"/>
          <a:chOff x="0" y="0"/>
          <a:chExt cx="0" cy="0"/>
        </a:xfrm>
      </p:grpSpPr>
      <p:pic>
        <p:nvPicPr>
          <p:cNvPr id="155" name="Google Shape;155;p15"/>
          <p:cNvPicPr preferRelativeResize="0"/>
          <p:nvPr/>
        </p:nvPicPr>
        <p:blipFill>
          <a:blip r:embed="rId3">
            <a:alphaModFix/>
          </a:blip>
          <a:stretch>
            <a:fillRect/>
          </a:stretch>
        </p:blipFill>
        <p:spPr>
          <a:xfrm>
            <a:off x="9525" y="0"/>
            <a:ext cx="18288000" cy="10287000"/>
          </a:xfrm>
          <a:prstGeom prst="rect">
            <a:avLst/>
          </a:prstGeom>
          <a:noFill/>
          <a:ln>
            <a:noFill/>
          </a:ln>
        </p:spPr>
      </p:pic>
      <p:pic>
        <p:nvPicPr>
          <p:cNvPr id="156" name="Google Shape;156;p15"/>
          <p:cNvPicPr preferRelativeResize="0"/>
          <p:nvPr/>
        </p:nvPicPr>
        <p:blipFill>
          <a:blip r:embed="rId4">
            <a:alphaModFix/>
          </a:blip>
          <a:stretch>
            <a:fillRect/>
          </a:stretch>
        </p:blipFill>
        <p:spPr>
          <a:xfrm>
            <a:off x="-2518325" y="7533850"/>
            <a:ext cx="5319750" cy="5319750"/>
          </a:xfrm>
          <a:prstGeom prst="rect">
            <a:avLst/>
          </a:prstGeom>
          <a:noFill/>
          <a:ln>
            <a:noFill/>
          </a:ln>
        </p:spPr>
      </p:pic>
      <p:pic>
        <p:nvPicPr>
          <p:cNvPr id="157" name="Google Shape;157;p15"/>
          <p:cNvPicPr preferRelativeResize="0"/>
          <p:nvPr/>
        </p:nvPicPr>
        <p:blipFill>
          <a:blip r:embed="rId5">
            <a:alphaModFix/>
          </a:blip>
          <a:stretch>
            <a:fillRect/>
          </a:stretch>
        </p:blipFill>
        <p:spPr>
          <a:xfrm>
            <a:off x="14949963" y="1805138"/>
            <a:ext cx="6676076" cy="6676076"/>
          </a:xfrm>
          <a:prstGeom prst="rect">
            <a:avLst/>
          </a:prstGeom>
          <a:noFill/>
          <a:ln>
            <a:noFill/>
          </a:ln>
        </p:spPr>
      </p:pic>
      <p:sp>
        <p:nvSpPr>
          <p:cNvPr id="158" name="Google Shape;158;p15"/>
          <p:cNvSpPr txBox="1"/>
          <p:nvPr/>
        </p:nvSpPr>
        <p:spPr>
          <a:xfrm>
            <a:off x="2938358" y="1019175"/>
            <a:ext cx="12411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About The Tradition</a:t>
            </a:r>
            <a:endParaRPr b="1">
              <a:latin typeface="Playfair Display"/>
              <a:ea typeface="Playfair Display"/>
              <a:cs typeface="Playfair Display"/>
              <a:sym typeface="Playfair Display"/>
            </a:endParaRPr>
          </a:p>
        </p:txBody>
      </p:sp>
      <p:sp>
        <p:nvSpPr>
          <p:cNvPr id="159" name="Google Shape;159;p15"/>
          <p:cNvSpPr txBox="1"/>
          <p:nvPr/>
        </p:nvSpPr>
        <p:spPr>
          <a:xfrm>
            <a:off x="5073548" y="5929870"/>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What we do? </a:t>
            </a:r>
            <a:endParaRPr b="1">
              <a:latin typeface="Playfair Display"/>
              <a:ea typeface="Playfair Display"/>
              <a:cs typeface="Playfair Display"/>
              <a:sym typeface="Playfair Display"/>
            </a:endParaRPr>
          </a:p>
        </p:txBody>
      </p:sp>
      <p:sp>
        <p:nvSpPr>
          <p:cNvPr id="160" name="Google Shape;160;p15"/>
          <p:cNvSpPr txBox="1"/>
          <p:nvPr/>
        </p:nvSpPr>
        <p:spPr>
          <a:xfrm>
            <a:off x="5389001" y="6893994"/>
            <a:ext cx="3953218" cy="8915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sp>
        <p:nvSpPr>
          <p:cNvPr id="161" name="Google Shape;161;p15"/>
          <p:cNvSpPr txBox="1"/>
          <p:nvPr/>
        </p:nvSpPr>
        <p:spPr>
          <a:xfrm>
            <a:off x="1591850" y="3323396"/>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Who we are?</a:t>
            </a:r>
            <a:endParaRPr b="1">
              <a:latin typeface="Playfair Display"/>
              <a:ea typeface="Playfair Display"/>
              <a:cs typeface="Playfair Display"/>
              <a:sym typeface="Playfair Display"/>
            </a:endParaRPr>
          </a:p>
        </p:txBody>
      </p:sp>
      <p:sp>
        <p:nvSpPr>
          <p:cNvPr id="162" name="Google Shape;162;p15"/>
          <p:cNvSpPr txBox="1"/>
          <p:nvPr/>
        </p:nvSpPr>
        <p:spPr>
          <a:xfrm>
            <a:off x="1907303" y="4187183"/>
            <a:ext cx="3953218" cy="8915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cxnSp>
        <p:nvCxnSpPr>
          <p:cNvPr id="163" name="Google Shape;163;p15"/>
          <p:cNvCxnSpPr/>
          <p:nvPr/>
        </p:nvCxnSpPr>
        <p:spPr>
          <a:xfrm>
            <a:off x="4429102" y="9862404"/>
            <a:ext cx="13410317" cy="0"/>
          </a:xfrm>
          <a:prstGeom prst="straightConnector1">
            <a:avLst/>
          </a:prstGeom>
          <a:noFill/>
          <a:ln cap="flat" cmpd="sng" w="38100">
            <a:solidFill>
              <a:srgbClr val="FFDCB8"/>
            </a:solidFill>
            <a:prstDash val="solid"/>
            <a:round/>
            <a:headEnd len="sm" w="sm" type="none"/>
            <a:tailEnd len="sm" w="sm" type="none"/>
          </a:ln>
        </p:spPr>
      </p:cxnSp>
      <p:cxnSp>
        <p:nvCxnSpPr>
          <p:cNvPr id="164" name="Google Shape;164;p15"/>
          <p:cNvCxnSpPr/>
          <p:nvPr/>
        </p:nvCxnSpPr>
        <p:spPr>
          <a:xfrm>
            <a:off x="680709" y="1028700"/>
            <a:ext cx="0" cy="4910695"/>
          </a:xfrm>
          <a:prstGeom prst="straightConnector1">
            <a:avLst/>
          </a:prstGeom>
          <a:noFill/>
          <a:ln cap="flat" cmpd="sng" w="38100">
            <a:solidFill>
              <a:srgbClr val="FFDCB8"/>
            </a:solidFill>
            <a:prstDash val="solid"/>
            <a:round/>
            <a:headEnd len="sm" w="sm" type="none"/>
            <a:tailEnd len="sm" w="sm" type="none"/>
          </a:ln>
        </p:spPr>
      </p:cxnSp>
      <p:cxnSp>
        <p:nvCxnSpPr>
          <p:cNvPr id="165" name="Google Shape;165;p15"/>
          <p:cNvCxnSpPr/>
          <p:nvPr/>
        </p:nvCxnSpPr>
        <p:spPr>
          <a:xfrm>
            <a:off x="680709" y="423943"/>
            <a:ext cx="3748393" cy="0"/>
          </a:xfrm>
          <a:prstGeom prst="straightConnector1">
            <a:avLst/>
          </a:prstGeom>
          <a:noFill/>
          <a:ln cap="rnd" cmpd="sng" w="66675">
            <a:solidFill>
              <a:srgbClr val="FFDCB8"/>
            </a:solidFill>
            <a:prstDash val="dot"/>
            <a:round/>
            <a:headEnd len="sm" w="sm" type="none"/>
            <a:tailEnd len="sm" w="sm" type="none"/>
          </a:ln>
        </p:spPr>
      </p:cxnSp>
      <p:cxnSp>
        <p:nvCxnSpPr>
          <p:cNvPr id="166" name="Google Shape;166;p15"/>
          <p:cNvCxnSpPr/>
          <p:nvPr/>
        </p:nvCxnSpPr>
        <p:spPr>
          <a:xfrm>
            <a:off x="14091025" y="423943"/>
            <a:ext cx="3748393" cy="0"/>
          </a:xfrm>
          <a:prstGeom prst="straightConnector1">
            <a:avLst/>
          </a:prstGeom>
          <a:noFill/>
          <a:ln cap="rnd" cmpd="sng" w="66675">
            <a:solidFill>
              <a:srgbClr val="FFDCB8"/>
            </a:solidFill>
            <a:prstDash val="dot"/>
            <a:round/>
            <a:headEnd len="sm" w="sm" type="none"/>
            <a:tailEnd len="sm" w="sm" type="none"/>
          </a:ln>
        </p:spPr>
      </p:cxnSp>
      <p:pic>
        <p:nvPicPr>
          <p:cNvPr id="167" name="Google Shape;167;p15"/>
          <p:cNvPicPr preferRelativeResize="0"/>
          <p:nvPr/>
        </p:nvPicPr>
        <p:blipFill>
          <a:blip r:embed="rId6">
            <a:alphaModFix/>
          </a:blip>
          <a:stretch>
            <a:fillRect/>
          </a:stretch>
        </p:blipFill>
        <p:spPr>
          <a:xfrm>
            <a:off x="10326463" y="2893088"/>
            <a:ext cx="6676074" cy="648079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171" name="Shape 171"/>
        <p:cNvGrpSpPr/>
        <p:nvPr/>
      </p:nvGrpSpPr>
      <p:grpSpPr>
        <a:xfrm>
          <a:off x="0" y="0"/>
          <a:ext cx="0" cy="0"/>
          <a:chOff x="0" y="0"/>
          <a:chExt cx="0" cy="0"/>
        </a:xfrm>
      </p:grpSpPr>
      <p:pic>
        <p:nvPicPr>
          <p:cNvPr id="172" name="Google Shape;172;p1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73" name="Google Shape;173;p16"/>
          <p:cNvPicPr preferRelativeResize="0"/>
          <p:nvPr/>
        </p:nvPicPr>
        <p:blipFill>
          <a:blip r:embed="rId4">
            <a:alphaModFix/>
          </a:blip>
          <a:stretch>
            <a:fillRect/>
          </a:stretch>
        </p:blipFill>
        <p:spPr>
          <a:xfrm>
            <a:off x="3185500" y="2940049"/>
            <a:ext cx="3537769" cy="3531676"/>
          </a:xfrm>
          <a:prstGeom prst="rect">
            <a:avLst/>
          </a:prstGeom>
          <a:noFill/>
          <a:ln>
            <a:noFill/>
          </a:ln>
        </p:spPr>
      </p:pic>
      <p:pic>
        <p:nvPicPr>
          <p:cNvPr id="174" name="Google Shape;174;p16"/>
          <p:cNvPicPr preferRelativeResize="0"/>
          <p:nvPr/>
        </p:nvPicPr>
        <p:blipFill>
          <a:blip r:embed="rId4">
            <a:alphaModFix/>
          </a:blip>
          <a:stretch>
            <a:fillRect/>
          </a:stretch>
        </p:blipFill>
        <p:spPr>
          <a:xfrm>
            <a:off x="11871238" y="2992774"/>
            <a:ext cx="3537769" cy="3531676"/>
          </a:xfrm>
          <a:prstGeom prst="rect">
            <a:avLst/>
          </a:prstGeom>
          <a:noFill/>
          <a:ln>
            <a:noFill/>
          </a:ln>
        </p:spPr>
      </p:pic>
      <p:sp>
        <p:nvSpPr>
          <p:cNvPr id="175" name="Google Shape;175;p16"/>
          <p:cNvSpPr txBox="1"/>
          <p:nvPr/>
        </p:nvSpPr>
        <p:spPr>
          <a:xfrm>
            <a:off x="11424328" y="7553151"/>
            <a:ext cx="4584125" cy="8825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Enter your grand </a:t>
            </a:r>
            <a:endParaRPr/>
          </a:p>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vision statement!</a:t>
            </a:r>
            <a:endParaRPr/>
          </a:p>
        </p:txBody>
      </p:sp>
      <p:sp>
        <p:nvSpPr>
          <p:cNvPr id="176" name="Google Shape;176;p16"/>
          <p:cNvSpPr txBox="1"/>
          <p:nvPr/>
        </p:nvSpPr>
        <p:spPr>
          <a:xfrm>
            <a:off x="11424328" y="6807814"/>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Vision</a:t>
            </a:r>
            <a:endParaRPr b="1">
              <a:latin typeface="Playfair Display"/>
              <a:ea typeface="Playfair Display"/>
              <a:cs typeface="Playfair Display"/>
              <a:sym typeface="Playfair Display"/>
            </a:endParaRPr>
          </a:p>
        </p:txBody>
      </p:sp>
      <p:sp>
        <p:nvSpPr>
          <p:cNvPr id="177" name="Google Shape;177;p16"/>
          <p:cNvSpPr txBox="1"/>
          <p:nvPr/>
        </p:nvSpPr>
        <p:spPr>
          <a:xfrm>
            <a:off x="2890827" y="1019175"/>
            <a:ext cx="125064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Important Ideas</a:t>
            </a:r>
            <a:endParaRPr b="1">
              <a:latin typeface="Playfair Display"/>
              <a:ea typeface="Playfair Display"/>
              <a:cs typeface="Playfair Display"/>
              <a:sym typeface="Playfair Display"/>
            </a:endParaRPr>
          </a:p>
        </p:txBody>
      </p:sp>
      <p:sp>
        <p:nvSpPr>
          <p:cNvPr id="178" name="Google Shape;178;p16"/>
          <p:cNvSpPr txBox="1"/>
          <p:nvPr/>
        </p:nvSpPr>
        <p:spPr>
          <a:xfrm>
            <a:off x="2554258" y="6807814"/>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Mission</a:t>
            </a:r>
            <a:endParaRPr b="1">
              <a:latin typeface="Playfair Display"/>
              <a:ea typeface="Playfair Display"/>
              <a:cs typeface="Playfair Display"/>
              <a:sym typeface="Playfair Display"/>
            </a:endParaRPr>
          </a:p>
        </p:txBody>
      </p:sp>
      <p:sp>
        <p:nvSpPr>
          <p:cNvPr id="179" name="Google Shape;179;p16"/>
          <p:cNvSpPr txBox="1"/>
          <p:nvPr/>
        </p:nvSpPr>
        <p:spPr>
          <a:xfrm>
            <a:off x="2554258" y="7553151"/>
            <a:ext cx="4584125" cy="8825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Enter your grand </a:t>
            </a:r>
            <a:endParaRPr/>
          </a:p>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vision statement!</a:t>
            </a:r>
            <a:endParaRPr/>
          </a:p>
        </p:txBody>
      </p:sp>
      <p:cxnSp>
        <p:nvCxnSpPr>
          <p:cNvPr id="180" name="Google Shape;180;p16"/>
          <p:cNvCxnSpPr/>
          <p:nvPr/>
        </p:nvCxnSpPr>
        <p:spPr>
          <a:xfrm>
            <a:off x="3763184" y="9872051"/>
            <a:ext cx="9868152" cy="0"/>
          </a:xfrm>
          <a:prstGeom prst="straightConnector1">
            <a:avLst/>
          </a:prstGeom>
          <a:noFill/>
          <a:ln cap="flat" cmpd="sng" w="38100">
            <a:solidFill>
              <a:srgbClr val="FFDCB8"/>
            </a:solidFill>
            <a:prstDash val="solid"/>
            <a:round/>
            <a:headEnd len="sm" w="sm" type="none"/>
            <a:tailEnd len="sm" w="sm" type="none"/>
          </a:ln>
        </p:spPr>
      </p:cxnSp>
      <p:cxnSp>
        <p:nvCxnSpPr>
          <p:cNvPr id="181" name="Google Shape;181;p16"/>
          <p:cNvCxnSpPr/>
          <p:nvPr/>
        </p:nvCxnSpPr>
        <p:spPr>
          <a:xfrm>
            <a:off x="14438967" y="9872051"/>
            <a:ext cx="2820333" cy="0"/>
          </a:xfrm>
          <a:prstGeom prst="straightConnector1">
            <a:avLst/>
          </a:prstGeom>
          <a:noFill/>
          <a:ln cap="rnd" cmpd="sng" w="66675">
            <a:solidFill>
              <a:srgbClr val="FFDCB8"/>
            </a:solidFill>
            <a:prstDash val="dot"/>
            <a:round/>
            <a:headEnd len="sm" w="sm" type="none"/>
            <a:tailEnd len="sm" w="sm" type="none"/>
          </a:ln>
        </p:spPr>
      </p:cxnSp>
      <p:cxnSp>
        <p:nvCxnSpPr>
          <p:cNvPr id="182" name="Google Shape;182;p16"/>
          <p:cNvCxnSpPr/>
          <p:nvPr/>
        </p:nvCxnSpPr>
        <p:spPr>
          <a:xfrm>
            <a:off x="678223" y="666845"/>
            <a:ext cx="0" cy="5524346"/>
          </a:xfrm>
          <a:prstGeom prst="straightConnector1">
            <a:avLst/>
          </a:prstGeom>
          <a:noFill/>
          <a:ln cap="flat" cmpd="sng" w="38100">
            <a:solidFill>
              <a:srgbClr val="FFDCB8"/>
            </a:solidFill>
            <a:prstDash val="solid"/>
            <a:round/>
            <a:headEnd len="sm" w="sm" type="none"/>
            <a:tailEnd len="sm" w="sm" type="none"/>
          </a:ln>
        </p:spPr>
      </p:cxnSp>
      <p:cxnSp>
        <p:nvCxnSpPr>
          <p:cNvPr id="183" name="Google Shape;183;p16"/>
          <p:cNvCxnSpPr/>
          <p:nvPr/>
        </p:nvCxnSpPr>
        <p:spPr>
          <a:xfrm>
            <a:off x="17617306" y="3822470"/>
            <a:ext cx="0" cy="5435830"/>
          </a:xfrm>
          <a:prstGeom prst="straightConnector1">
            <a:avLst/>
          </a:prstGeom>
          <a:noFill/>
          <a:ln cap="flat" cmpd="sng" w="38100">
            <a:solidFill>
              <a:srgbClr val="FFDCB8"/>
            </a:solidFill>
            <a:prstDash val="solid"/>
            <a:round/>
            <a:headEnd len="sm" w="sm" type="none"/>
            <a:tailEnd len="sm" w="sm" type="none"/>
          </a:ln>
        </p:spPr>
      </p:cxnSp>
      <p:pic>
        <p:nvPicPr>
          <p:cNvPr id="184" name="Google Shape;184;p16"/>
          <p:cNvPicPr preferRelativeResize="0"/>
          <p:nvPr/>
        </p:nvPicPr>
        <p:blipFill>
          <a:blip r:embed="rId5">
            <a:alphaModFix/>
          </a:blip>
          <a:stretch>
            <a:fillRect/>
          </a:stretch>
        </p:blipFill>
        <p:spPr>
          <a:xfrm>
            <a:off x="-2155189" y="7780525"/>
            <a:ext cx="4584126" cy="4584126"/>
          </a:xfrm>
          <a:prstGeom prst="rect">
            <a:avLst/>
          </a:prstGeom>
          <a:noFill/>
          <a:ln>
            <a:noFill/>
          </a:ln>
        </p:spPr>
      </p:pic>
      <p:pic>
        <p:nvPicPr>
          <p:cNvPr id="185" name="Google Shape;185;p16"/>
          <p:cNvPicPr preferRelativeResize="0"/>
          <p:nvPr/>
        </p:nvPicPr>
        <p:blipFill>
          <a:blip r:embed="rId6">
            <a:alphaModFix/>
          </a:blip>
          <a:stretch>
            <a:fillRect/>
          </a:stretch>
        </p:blipFill>
        <p:spPr>
          <a:xfrm>
            <a:off x="15550851" y="-2448525"/>
            <a:ext cx="5188723" cy="5188751"/>
          </a:xfrm>
          <a:prstGeom prst="rect">
            <a:avLst/>
          </a:prstGeom>
          <a:noFill/>
          <a:ln>
            <a:noFill/>
          </a:ln>
        </p:spPr>
      </p:pic>
      <p:pic>
        <p:nvPicPr>
          <p:cNvPr id="186" name="Google Shape;186;p16"/>
          <p:cNvPicPr preferRelativeResize="0"/>
          <p:nvPr/>
        </p:nvPicPr>
        <p:blipFill>
          <a:blip r:embed="rId7">
            <a:alphaModFix/>
          </a:blip>
          <a:stretch>
            <a:fillRect/>
          </a:stretch>
        </p:blipFill>
        <p:spPr>
          <a:xfrm>
            <a:off x="4144338" y="3819850"/>
            <a:ext cx="1572700" cy="1572700"/>
          </a:xfrm>
          <a:prstGeom prst="rect">
            <a:avLst/>
          </a:prstGeom>
          <a:noFill/>
          <a:ln>
            <a:noFill/>
          </a:ln>
        </p:spPr>
      </p:pic>
      <p:pic>
        <p:nvPicPr>
          <p:cNvPr id="187" name="Google Shape;187;p16"/>
          <p:cNvPicPr preferRelativeResize="0"/>
          <p:nvPr/>
        </p:nvPicPr>
        <p:blipFill>
          <a:blip r:embed="rId8">
            <a:alphaModFix/>
          </a:blip>
          <a:stretch>
            <a:fillRect/>
          </a:stretch>
        </p:blipFill>
        <p:spPr>
          <a:xfrm>
            <a:off x="12938637" y="4034962"/>
            <a:ext cx="1385400" cy="1385400"/>
          </a:xfrm>
          <a:prstGeom prst="rect">
            <a:avLst/>
          </a:prstGeom>
          <a:noFill/>
          <a:ln>
            <a:noFill/>
          </a:ln>
        </p:spPr>
      </p:pic>
      <p:pic>
        <p:nvPicPr>
          <p:cNvPr id="188" name="Google Shape;188;p16"/>
          <p:cNvPicPr preferRelativeResize="0"/>
          <p:nvPr/>
        </p:nvPicPr>
        <p:blipFill>
          <a:blip r:embed="rId9">
            <a:alphaModFix/>
          </a:blip>
          <a:stretch>
            <a:fillRect/>
          </a:stretch>
        </p:blipFill>
        <p:spPr>
          <a:xfrm>
            <a:off x="7736100" y="2790027"/>
            <a:ext cx="3531674" cy="66965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192" name="Shape 192"/>
        <p:cNvGrpSpPr/>
        <p:nvPr/>
      </p:nvGrpSpPr>
      <p:grpSpPr>
        <a:xfrm>
          <a:off x="0" y="0"/>
          <a:ext cx="0" cy="0"/>
          <a:chOff x="0" y="0"/>
          <a:chExt cx="0" cy="0"/>
        </a:xfrm>
      </p:grpSpPr>
      <p:pic>
        <p:nvPicPr>
          <p:cNvPr id="193" name="Google Shape;193;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94" name="Google Shape;194;p17"/>
          <p:cNvPicPr preferRelativeResize="0"/>
          <p:nvPr/>
        </p:nvPicPr>
        <p:blipFill>
          <a:blip r:embed="rId4">
            <a:alphaModFix/>
          </a:blip>
          <a:stretch>
            <a:fillRect/>
          </a:stretch>
        </p:blipFill>
        <p:spPr>
          <a:xfrm>
            <a:off x="329825" y="1371225"/>
            <a:ext cx="8177599" cy="8177599"/>
          </a:xfrm>
          <a:prstGeom prst="rect">
            <a:avLst/>
          </a:prstGeom>
          <a:noFill/>
          <a:ln>
            <a:noFill/>
          </a:ln>
        </p:spPr>
      </p:pic>
      <p:pic>
        <p:nvPicPr>
          <p:cNvPr id="195" name="Google Shape;195;p17"/>
          <p:cNvPicPr preferRelativeResize="0"/>
          <p:nvPr/>
        </p:nvPicPr>
        <p:blipFill>
          <a:blip r:embed="rId5">
            <a:alphaModFix/>
          </a:blip>
          <a:stretch>
            <a:fillRect/>
          </a:stretch>
        </p:blipFill>
        <p:spPr>
          <a:xfrm>
            <a:off x="16605258" y="8363970"/>
            <a:ext cx="4331375" cy="4331375"/>
          </a:xfrm>
          <a:prstGeom prst="rect">
            <a:avLst/>
          </a:prstGeom>
          <a:noFill/>
          <a:ln>
            <a:noFill/>
          </a:ln>
        </p:spPr>
      </p:pic>
      <p:pic>
        <p:nvPicPr>
          <p:cNvPr id="196" name="Google Shape;196;p17"/>
          <p:cNvPicPr preferRelativeResize="0"/>
          <p:nvPr/>
        </p:nvPicPr>
        <p:blipFill>
          <a:blip r:embed="rId5">
            <a:alphaModFix/>
          </a:blip>
          <a:stretch>
            <a:fillRect/>
          </a:stretch>
        </p:blipFill>
        <p:spPr>
          <a:xfrm>
            <a:off x="16075634" y="-2899354"/>
            <a:ext cx="4861000" cy="4861000"/>
          </a:xfrm>
          <a:prstGeom prst="rect">
            <a:avLst/>
          </a:prstGeom>
          <a:noFill/>
          <a:ln>
            <a:noFill/>
          </a:ln>
        </p:spPr>
      </p:pic>
      <p:cxnSp>
        <p:nvCxnSpPr>
          <p:cNvPr id="197" name="Google Shape;197;p17"/>
          <p:cNvCxnSpPr/>
          <p:nvPr/>
        </p:nvCxnSpPr>
        <p:spPr>
          <a:xfrm>
            <a:off x="2720123" y="9754223"/>
            <a:ext cx="12847755" cy="0"/>
          </a:xfrm>
          <a:prstGeom prst="straightConnector1">
            <a:avLst/>
          </a:prstGeom>
          <a:noFill/>
          <a:ln cap="flat" cmpd="sng" w="38100">
            <a:solidFill>
              <a:srgbClr val="FFDCB8"/>
            </a:solidFill>
            <a:prstDash val="solid"/>
            <a:round/>
            <a:headEnd len="sm" w="sm" type="none"/>
            <a:tailEnd len="sm" w="sm" type="none"/>
          </a:ln>
        </p:spPr>
      </p:cxnSp>
      <p:cxnSp>
        <p:nvCxnSpPr>
          <p:cNvPr id="198" name="Google Shape;198;p17"/>
          <p:cNvCxnSpPr/>
          <p:nvPr/>
        </p:nvCxnSpPr>
        <p:spPr>
          <a:xfrm>
            <a:off x="4505892" y="440611"/>
            <a:ext cx="9276215" cy="0"/>
          </a:xfrm>
          <a:prstGeom prst="straightConnector1">
            <a:avLst/>
          </a:prstGeom>
          <a:noFill/>
          <a:ln cap="rnd" cmpd="sng" w="66675">
            <a:solidFill>
              <a:srgbClr val="FFDCB8"/>
            </a:solidFill>
            <a:prstDash val="dot"/>
            <a:round/>
            <a:headEnd len="sm" w="sm" type="none"/>
            <a:tailEnd len="sm" w="sm" type="none"/>
          </a:ln>
        </p:spPr>
      </p:cxnSp>
      <p:sp>
        <p:nvSpPr>
          <p:cNvPr id="199" name="Google Shape;199;p17"/>
          <p:cNvSpPr txBox="1"/>
          <p:nvPr/>
        </p:nvSpPr>
        <p:spPr>
          <a:xfrm>
            <a:off x="8792580" y="5108470"/>
            <a:ext cx="87432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FDF8BE"/>
                </a:solidFill>
                <a:latin typeface="Playfair Display"/>
                <a:ea typeface="Playfair Display"/>
                <a:cs typeface="Playfair Display"/>
                <a:sym typeface="Playfair Display"/>
              </a:rPr>
              <a:t>Our Projects</a:t>
            </a:r>
            <a:endParaRPr b="1">
              <a:latin typeface="Playfair Display"/>
              <a:ea typeface="Playfair Display"/>
              <a:cs typeface="Playfair Display"/>
              <a:sym typeface="Playfair Display"/>
            </a:endParaRPr>
          </a:p>
        </p:txBody>
      </p:sp>
      <p:sp>
        <p:nvSpPr>
          <p:cNvPr id="200" name="Google Shape;200;p17"/>
          <p:cNvSpPr txBox="1"/>
          <p:nvPr/>
        </p:nvSpPr>
        <p:spPr>
          <a:xfrm>
            <a:off x="10174773" y="6815840"/>
            <a:ext cx="5978954" cy="4552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01" name="Google Shape;201;p17"/>
          <p:cNvSpPr txBox="1"/>
          <p:nvPr/>
        </p:nvSpPr>
        <p:spPr>
          <a:xfrm>
            <a:off x="12595985" y="2075143"/>
            <a:ext cx="1136400" cy="2924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9000" u="none" cap="none" strike="noStrike">
                <a:solidFill>
                  <a:srgbClr val="FDF8BE"/>
                </a:solidFill>
                <a:latin typeface="Playfair Display"/>
                <a:ea typeface="Playfair Display"/>
                <a:cs typeface="Playfair Display"/>
                <a:sym typeface="Playfair Display"/>
              </a:rPr>
              <a:t>2</a:t>
            </a:r>
            <a:endParaRPr b="1">
              <a:latin typeface="Playfair Display"/>
              <a:ea typeface="Playfair Display"/>
              <a:cs typeface="Playfair Display"/>
              <a:sym typeface="Playfair Display"/>
            </a:endParaRPr>
          </a:p>
        </p:txBody>
      </p:sp>
      <p:pic>
        <p:nvPicPr>
          <p:cNvPr id="202" name="Google Shape;202;p17"/>
          <p:cNvPicPr preferRelativeResize="0"/>
          <p:nvPr/>
        </p:nvPicPr>
        <p:blipFill>
          <a:blip r:embed="rId6">
            <a:alphaModFix/>
          </a:blip>
          <a:stretch>
            <a:fillRect/>
          </a:stretch>
        </p:blipFill>
        <p:spPr>
          <a:xfrm>
            <a:off x="943450" y="1008600"/>
            <a:ext cx="5978949" cy="83901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206" name="Shape 206"/>
        <p:cNvGrpSpPr/>
        <p:nvPr/>
      </p:nvGrpSpPr>
      <p:grpSpPr>
        <a:xfrm>
          <a:off x="0" y="0"/>
          <a:ext cx="0" cy="0"/>
          <a:chOff x="0" y="0"/>
          <a:chExt cx="0" cy="0"/>
        </a:xfrm>
      </p:grpSpPr>
      <p:pic>
        <p:nvPicPr>
          <p:cNvPr id="207" name="Google Shape;207;p1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08" name="Google Shape;208;p18"/>
          <p:cNvPicPr preferRelativeResize="0"/>
          <p:nvPr/>
        </p:nvPicPr>
        <p:blipFill>
          <a:blip r:embed="rId4">
            <a:alphaModFix/>
          </a:blip>
          <a:stretch>
            <a:fillRect/>
          </a:stretch>
        </p:blipFill>
        <p:spPr>
          <a:xfrm>
            <a:off x="11354975" y="1279387"/>
            <a:ext cx="6741787" cy="6741787"/>
          </a:xfrm>
          <a:prstGeom prst="rect">
            <a:avLst/>
          </a:prstGeom>
          <a:noFill/>
          <a:ln>
            <a:noFill/>
          </a:ln>
        </p:spPr>
      </p:pic>
      <p:sp>
        <p:nvSpPr>
          <p:cNvPr id="209" name="Google Shape;209;p18"/>
          <p:cNvSpPr txBox="1"/>
          <p:nvPr/>
        </p:nvSpPr>
        <p:spPr>
          <a:xfrm>
            <a:off x="1028700" y="1019175"/>
            <a:ext cx="108324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First Steps To Understanding Yoga</a:t>
            </a:r>
            <a:endParaRPr b="1">
              <a:latin typeface="Playfair Display"/>
              <a:ea typeface="Playfair Display"/>
              <a:cs typeface="Playfair Display"/>
              <a:sym typeface="Playfair Display"/>
            </a:endParaRPr>
          </a:p>
        </p:txBody>
      </p:sp>
      <p:sp>
        <p:nvSpPr>
          <p:cNvPr id="210" name="Google Shape;210;p18"/>
          <p:cNvSpPr txBox="1"/>
          <p:nvPr/>
        </p:nvSpPr>
        <p:spPr>
          <a:xfrm>
            <a:off x="2085777" y="4419233"/>
            <a:ext cx="3450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One</a:t>
            </a:r>
            <a:endParaRPr b="1">
              <a:latin typeface="Playfair Display"/>
              <a:ea typeface="Playfair Display"/>
              <a:cs typeface="Playfair Display"/>
              <a:sym typeface="Playfair Display"/>
            </a:endParaRPr>
          </a:p>
        </p:txBody>
      </p:sp>
      <p:sp>
        <p:nvSpPr>
          <p:cNvPr id="211" name="Google Shape;211;p18"/>
          <p:cNvSpPr txBox="1"/>
          <p:nvPr/>
        </p:nvSpPr>
        <p:spPr>
          <a:xfrm>
            <a:off x="6782096" y="4419233"/>
            <a:ext cx="35946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Two</a:t>
            </a:r>
            <a:endParaRPr b="1">
              <a:latin typeface="Playfair Display"/>
              <a:ea typeface="Playfair Display"/>
              <a:cs typeface="Playfair Display"/>
              <a:sym typeface="Playfair Display"/>
            </a:endParaRPr>
          </a:p>
        </p:txBody>
      </p:sp>
      <p:sp>
        <p:nvSpPr>
          <p:cNvPr id="212" name="Google Shape;212;p18"/>
          <p:cNvSpPr txBox="1"/>
          <p:nvPr/>
        </p:nvSpPr>
        <p:spPr>
          <a:xfrm>
            <a:off x="2134517" y="6957343"/>
            <a:ext cx="3450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Three</a:t>
            </a:r>
            <a:endParaRPr b="1">
              <a:latin typeface="Playfair Display"/>
              <a:ea typeface="Playfair Display"/>
              <a:cs typeface="Playfair Display"/>
              <a:sym typeface="Playfair Display"/>
            </a:endParaRPr>
          </a:p>
        </p:txBody>
      </p:sp>
      <p:sp>
        <p:nvSpPr>
          <p:cNvPr id="213" name="Google Shape;213;p18"/>
          <p:cNvSpPr txBox="1"/>
          <p:nvPr/>
        </p:nvSpPr>
        <p:spPr>
          <a:xfrm>
            <a:off x="6782096" y="6957343"/>
            <a:ext cx="35946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DF8BE"/>
                </a:solidFill>
                <a:latin typeface="Playfair Display"/>
                <a:ea typeface="Playfair Display"/>
                <a:cs typeface="Playfair Display"/>
                <a:sym typeface="Playfair Display"/>
              </a:rPr>
              <a:t>Four</a:t>
            </a:r>
            <a:endParaRPr b="1">
              <a:latin typeface="Playfair Display"/>
              <a:ea typeface="Playfair Display"/>
              <a:cs typeface="Playfair Display"/>
              <a:sym typeface="Playfair Display"/>
            </a:endParaRPr>
          </a:p>
        </p:txBody>
      </p:sp>
      <p:sp>
        <p:nvSpPr>
          <p:cNvPr id="214" name="Google Shape;214;p18"/>
          <p:cNvSpPr txBox="1"/>
          <p:nvPr/>
        </p:nvSpPr>
        <p:spPr>
          <a:xfrm>
            <a:off x="2134517" y="5154671"/>
            <a:ext cx="3450068"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15" name="Google Shape;215;p18"/>
          <p:cNvSpPr txBox="1"/>
          <p:nvPr/>
        </p:nvSpPr>
        <p:spPr>
          <a:xfrm>
            <a:off x="6854293" y="5154671"/>
            <a:ext cx="3450068"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16" name="Google Shape;216;p18"/>
          <p:cNvSpPr txBox="1"/>
          <p:nvPr/>
        </p:nvSpPr>
        <p:spPr>
          <a:xfrm>
            <a:off x="2085777" y="7738292"/>
            <a:ext cx="3547547"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17" name="Google Shape;217;p18"/>
          <p:cNvSpPr txBox="1"/>
          <p:nvPr/>
        </p:nvSpPr>
        <p:spPr>
          <a:xfrm>
            <a:off x="6805554" y="7738292"/>
            <a:ext cx="3547547" cy="8915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cxnSp>
        <p:nvCxnSpPr>
          <p:cNvPr id="218" name="Google Shape;218;p18"/>
          <p:cNvCxnSpPr/>
          <p:nvPr/>
        </p:nvCxnSpPr>
        <p:spPr>
          <a:xfrm>
            <a:off x="666020" y="9754223"/>
            <a:ext cx="17046447" cy="0"/>
          </a:xfrm>
          <a:prstGeom prst="straightConnector1">
            <a:avLst/>
          </a:prstGeom>
          <a:noFill/>
          <a:ln cap="flat" cmpd="sng" w="38100">
            <a:solidFill>
              <a:srgbClr val="FFDCB8"/>
            </a:solidFill>
            <a:prstDash val="solid"/>
            <a:round/>
            <a:headEnd len="sm" w="sm" type="none"/>
            <a:tailEnd len="sm" w="sm" type="none"/>
          </a:ln>
        </p:spPr>
      </p:cxnSp>
      <p:cxnSp>
        <p:nvCxnSpPr>
          <p:cNvPr id="219" name="Google Shape;219;p18"/>
          <p:cNvCxnSpPr/>
          <p:nvPr/>
        </p:nvCxnSpPr>
        <p:spPr>
          <a:xfrm>
            <a:off x="678223" y="4238258"/>
            <a:ext cx="0" cy="5533262"/>
          </a:xfrm>
          <a:prstGeom prst="straightConnector1">
            <a:avLst/>
          </a:prstGeom>
          <a:noFill/>
          <a:ln cap="flat" cmpd="sng" w="38100">
            <a:solidFill>
              <a:srgbClr val="FFDCB8"/>
            </a:solidFill>
            <a:prstDash val="solid"/>
            <a:round/>
            <a:headEnd len="sm" w="sm" type="none"/>
            <a:tailEnd len="sm" w="sm" type="none"/>
          </a:ln>
        </p:spPr>
      </p:cxnSp>
      <p:cxnSp>
        <p:nvCxnSpPr>
          <p:cNvPr id="220" name="Google Shape;220;p18"/>
          <p:cNvCxnSpPr/>
          <p:nvPr/>
        </p:nvCxnSpPr>
        <p:spPr>
          <a:xfrm>
            <a:off x="678223" y="646213"/>
            <a:ext cx="0" cy="2890579"/>
          </a:xfrm>
          <a:prstGeom prst="straightConnector1">
            <a:avLst/>
          </a:prstGeom>
          <a:noFill/>
          <a:ln cap="rnd" cmpd="sng" w="66675">
            <a:solidFill>
              <a:srgbClr val="FFDCB8"/>
            </a:solidFill>
            <a:prstDash val="dot"/>
            <a:round/>
            <a:headEnd len="sm" w="sm" type="none"/>
            <a:tailEnd len="sm" w="sm" type="none"/>
          </a:ln>
        </p:spPr>
      </p:cxnSp>
      <p:cxnSp>
        <p:nvCxnSpPr>
          <p:cNvPr id="221" name="Google Shape;221;p18"/>
          <p:cNvCxnSpPr/>
          <p:nvPr/>
        </p:nvCxnSpPr>
        <p:spPr>
          <a:xfrm>
            <a:off x="17712467" y="7450325"/>
            <a:ext cx="0" cy="1807975"/>
          </a:xfrm>
          <a:prstGeom prst="straightConnector1">
            <a:avLst/>
          </a:prstGeom>
          <a:noFill/>
          <a:ln cap="rnd" cmpd="sng" w="66675">
            <a:solidFill>
              <a:srgbClr val="FFDCB8"/>
            </a:solidFill>
            <a:prstDash val="dot"/>
            <a:round/>
            <a:headEnd len="sm" w="sm" type="none"/>
            <a:tailEnd len="sm" w="sm" type="none"/>
          </a:ln>
        </p:spPr>
      </p:cxnSp>
      <p:pic>
        <p:nvPicPr>
          <p:cNvPr id="222" name="Google Shape;222;p18"/>
          <p:cNvPicPr preferRelativeResize="0"/>
          <p:nvPr/>
        </p:nvPicPr>
        <p:blipFill>
          <a:blip r:embed="rId5">
            <a:alphaModFix/>
          </a:blip>
          <a:stretch>
            <a:fillRect/>
          </a:stretch>
        </p:blipFill>
        <p:spPr>
          <a:xfrm>
            <a:off x="12604238" y="1019182"/>
            <a:ext cx="3923912" cy="85629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43D"/>
        </a:solidFill>
      </p:bgPr>
    </p:bg>
    <p:spTree>
      <p:nvGrpSpPr>
        <p:cNvPr id="226" name="Shape 226"/>
        <p:cNvGrpSpPr/>
        <p:nvPr/>
      </p:nvGrpSpPr>
      <p:grpSpPr>
        <a:xfrm>
          <a:off x="0" y="0"/>
          <a:ext cx="0" cy="0"/>
          <a:chOff x="0" y="0"/>
          <a:chExt cx="0" cy="0"/>
        </a:xfrm>
      </p:grpSpPr>
      <p:pic>
        <p:nvPicPr>
          <p:cNvPr id="227" name="Google Shape;227;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28" name="Google Shape;228;p19"/>
          <p:cNvPicPr preferRelativeResize="0"/>
          <p:nvPr/>
        </p:nvPicPr>
        <p:blipFill>
          <a:blip r:embed="rId4">
            <a:alphaModFix/>
          </a:blip>
          <a:stretch>
            <a:fillRect/>
          </a:stretch>
        </p:blipFill>
        <p:spPr>
          <a:xfrm>
            <a:off x="1230525" y="4107700"/>
            <a:ext cx="4807499" cy="4807499"/>
          </a:xfrm>
          <a:prstGeom prst="rect">
            <a:avLst/>
          </a:prstGeom>
          <a:noFill/>
          <a:ln>
            <a:noFill/>
          </a:ln>
        </p:spPr>
      </p:pic>
      <p:pic>
        <p:nvPicPr>
          <p:cNvPr id="229" name="Google Shape;229;p19"/>
          <p:cNvPicPr preferRelativeResize="0"/>
          <p:nvPr/>
        </p:nvPicPr>
        <p:blipFill>
          <a:blip r:embed="rId4">
            <a:alphaModFix/>
          </a:blip>
          <a:stretch>
            <a:fillRect/>
          </a:stretch>
        </p:blipFill>
        <p:spPr>
          <a:xfrm>
            <a:off x="6740262" y="4135787"/>
            <a:ext cx="4807499" cy="4807499"/>
          </a:xfrm>
          <a:prstGeom prst="rect">
            <a:avLst/>
          </a:prstGeom>
          <a:noFill/>
          <a:ln>
            <a:noFill/>
          </a:ln>
        </p:spPr>
      </p:pic>
      <p:pic>
        <p:nvPicPr>
          <p:cNvPr id="230" name="Google Shape;230;p19"/>
          <p:cNvPicPr preferRelativeResize="0"/>
          <p:nvPr/>
        </p:nvPicPr>
        <p:blipFill>
          <a:blip r:embed="rId4">
            <a:alphaModFix/>
          </a:blip>
          <a:stretch>
            <a:fillRect/>
          </a:stretch>
        </p:blipFill>
        <p:spPr>
          <a:xfrm>
            <a:off x="12203487" y="4127137"/>
            <a:ext cx="4807499" cy="4807499"/>
          </a:xfrm>
          <a:prstGeom prst="rect">
            <a:avLst/>
          </a:prstGeom>
          <a:noFill/>
          <a:ln>
            <a:noFill/>
          </a:ln>
        </p:spPr>
      </p:pic>
      <p:pic>
        <p:nvPicPr>
          <p:cNvPr id="231" name="Google Shape;231;p19"/>
          <p:cNvPicPr preferRelativeResize="0"/>
          <p:nvPr/>
        </p:nvPicPr>
        <p:blipFill>
          <a:blip r:embed="rId5">
            <a:alphaModFix/>
          </a:blip>
          <a:stretch>
            <a:fillRect/>
          </a:stretch>
        </p:blipFill>
        <p:spPr>
          <a:xfrm>
            <a:off x="14972476" y="-2404875"/>
            <a:ext cx="5610051" cy="5604249"/>
          </a:xfrm>
          <a:prstGeom prst="rect">
            <a:avLst/>
          </a:prstGeom>
          <a:noFill/>
          <a:ln>
            <a:noFill/>
          </a:ln>
        </p:spPr>
      </p:pic>
      <p:cxnSp>
        <p:nvCxnSpPr>
          <p:cNvPr id="232" name="Google Shape;232;p19"/>
          <p:cNvCxnSpPr/>
          <p:nvPr/>
        </p:nvCxnSpPr>
        <p:spPr>
          <a:xfrm>
            <a:off x="6045361" y="9862404"/>
            <a:ext cx="11732145" cy="0"/>
          </a:xfrm>
          <a:prstGeom prst="straightConnector1">
            <a:avLst/>
          </a:prstGeom>
          <a:noFill/>
          <a:ln cap="flat" cmpd="sng" w="38100">
            <a:solidFill>
              <a:srgbClr val="FFDCB8"/>
            </a:solidFill>
            <a:prstDash val="solid"/>
            <a:round/>
            <a:headEnd len="sm" w="sm" type="none"/>
            <a:tailEnd len="sm" w="sm" type="none"/>
          </a:ln>
        </p:spPr>
      </p:cxnSp>
      <p:cxnSp>
        <p:nvCxnSpPr>
          <p:cNvPr id="233" name="Google Shape;233;p19"/>
          <p:cNvCxnSpPr/>
          <p:nvPr/>
        </p:nvCxnSpPr>
        <p:spPr>
          <a:xfrm>
            <a:off x="680709" y="1714500"/>
            <a:ext cx="0" cy="8147904"/>
          </a:xfrm>
          <a:prstGeom prst="straightConnector1">
            <a:avLst/>
          </a:prstGeom>
          <a:noFill/>
          <a:ln cap="flat" cmpd="sng" w="38100">
            <a:solidFill>
              <a:srgbClr val="FFDCB8"/>
            </a:solidFill>
            <a:prstDash val="solid"/>
            <a:round/>
            <a:headEnd len="sm" w="sm" type="none"/>
            <a:tailEnd len="sm" w="sm" type="none"/>
          </a:ln>
        </p:spPr>
      </p:cxnSp>
      <p:cxnSp>
        <p:nvCxnSpPr>
          <p:cNvPr id="234" name="Google Shape;234;p19"/>
          <p:cNvCxnSpPr/>
          <p:nvPr/>
        </p:nvCxnSpPr>
        <p:spPr>
          <a:xfrm>
            <a:off x="1650262" y="423943"/>
            <a:ext cx="2778840" cy="0"/>
          </a:xfrm>
          <a:prstGeom prst="straightConnector1">
            <a:avLst/>
          </a:prstGeom>
          <a:noFill/>
          <a:ln cap="rnd" cmpd="sng" w="66675">
            <a:solidFill>
              <a:srgbClr val="FFDCB8"/>
            </a:solidFill>
            <a:prstDash val="dot"/>
            <a:round/>
            <a:headEnd len="sm" w="sm" type="none"/>
            <a:tailEnd len="sm" w="sm" type="none"/>
          </a:ln>
        </p:spPr>
      </p:cxnSp>
      <p:cxnSp>
        <p:nvCxnSpPr>
          <p:cNvPr id="235" name="Google Shape;235;p19"/>
          <p:cNvCxnSpPr/>
          <p:nvPr/>
        </p:nvCxnSpPr>
        <p:spPr>
          <a:xfrm>
            <a:off x="17777506" y="6530883"/>
            <a:ext cx="0" cy="2727417"/>
          </a:xfrm>
          <a:prstGeom prst="straightConnector1">
            <a:avLst/>
          </a:prstGeom>
          <a:noFill/>
          <a:ln cap="rnd" cmpd="sng" w="66675">
            <a:solidFill>
              <a:srgbClr val="FFDCB8"/>
            </a:solidFill>
            <a:prstDash val="dot"/>
            <a:round/>
            <a:headEnd len="sm" w="sm" type="none"/>
            <a:tailEnd len="sm" w="sm" type="none"/>
          </a:ln>
        </p:spPr>
      </p:cxnSp>
      <p:sp>
        <p:nvSpPr>
          <p:cNvPr id="236" name="Google Shape;236;p19"/>
          <p:cNvSpPr txBox="1"/>
          <p:nvPr/>
        </p:nvSpPr>
        <p:spPr>
          <a:xfrm>
            <a:off x="4781622" y="1262003"/>
            <a:ext cx="87249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DF8BE"/>
                </a:solidFill>
                <a:latin typeface="Playfair Display"/>
                <a:ea typeface="Playfair Display"/>
                <a:cs typeface="Playfair Display"/>
                <a:sym typeface="Playfair Display"/>
              </a:rPr>
              <a:t>Photo Showcase</a:t>
            </a:r>
            <a:endParaRPr b="1">
              <a:latin typeface="Playfair Display"/>
              <a:ea typeface="Playfair Display"/>
              <a:cs typeface="Playfair Display"/>
              <a:sym typeface="Playfair Display"/>
            </a:endParaRPr>
          </a:p>
        </p:txBody>
      </p:sp>
      <p:sp>
        <p:nvSpPr>
          <p:cNvPr id="237" name="Google Shape;237;p19"/>
          <p:cNvSpPr txBox="1"/>
          <p:nvPr/>
        </p:nvSpPr>
        <p:spPr>
          <a:xfrm>
            <a:off x="4348220" y="2857601"/>
            <a:ext cx="9591561" cy="4552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What can you say about your projects? Share it here!</a:t>
            </a:r>
            <a:endParaRPr/>
          </a:p>
        </p:txBody>
      </p:sp>
      <p:pic>
        <p:nvPicPr>
          <p:cNvPr id="238" name="Google Shape;238;p19"/>
          <p:cNvPicPr preferRelativeResize="0"/>
          <p:nvPr/>
        </p:nvPicPr>
        <p:blipFill>
          <a:blip r:embed="rId6">
            <a:alphaModFix/>
          </a:blip>
          <a:stretch>
            <a:fillRect/>
          </a:stretch>
        </p:blipFill>
        <p:spPr>
          <a:xfrm>
            <a:off x="1803075" y="4632125"/>
            <a:ext cx="3814775" cy="3814802"/>
          </a:xfrm>
          <a:prstGeom prst="rect">
            <a:avLst/>
          </a:prstGeom>
          <a:noFill/>
          <a:ln>
            <a:noFill/>
          </a:ln>
        </p:spPr>
      </p:pic>
      <p:pic>
        <p:nvPicPr>
          <p:cNvPr id="239" name="Google Shape;239;p19"/>
          <p:cNvPicPr preferRelativeResize="0"/>
          <p:nvPr/>
        </p:nvPicPr>
        <p:blipFill>
          <a:blip r:embed="rId7">
            <a:alphaModFix/>
          </a:blip>
          <a:stretch>
            <a:fillRect/>
          </a:stretch>
        </p:blipFill>
        <p:spPr>
          <a:xfrm>
            <a:off x="7241174" y="4631925"/>
            <a:ext cx="3838638" cy="3838587"/>
          </a:xfrm>
          <a:prstGeom prst="rect">
            <a:avLst/>
          </a:prstGeom>
          <a:noFill/>
          <a:ln>
            <a:noFill/>
          </a:ln>
        </p:spPr>
      </p:pic>
      <p:pic>
        <p:nvPicPr>
          <p:cNvPr id="240" name="Google Shape;240;p19"/>
          <p:cNvPicPr preferRelativeResize="0"/>
          <p:nvPr/>
        </p:nvPicPr>
        <p:blipFill>
          <a:blip r:embed="rId8">
            <a:alphaModFix/>
          </a:blip>
          <a:stretch>
            <a:fillRect/>
          </a:stretch>
        </p:blipFill>
        <p:spPr>
          <a:xfrm>
            <a:off x="12670138" y="4699325"/>
            <a:ext cx="3663125" cy="3663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rnational Yoga Day  ">
  <a:themeElements>
    <a:clrScheme name="Office">
      <a:dk1>
        <a:srgbClr val="000000"/>
      </a:dk1>
      <a:lt1>
        <a:srgbClr val="FFFFFF"/>
      </a:lt1>
      <a:dk2>
        <a:srgbClr val="478458"/>
      </a:dk2>
      <a:lt2>
        <a:srgbClr val="FDF8BE"/>
      </a:lt2>
      <a:accent1>
        <a:srgbClr val="FFDCB8"/>
      </a:accent1>
      <a:accent2>
        <a:srgbClr val="FFCF9E"/>
      </a:accent2>
      <a:accent3>
        <a:srgbClr val="FF943D"/>
      </a:accent3>
      <a:accent4>
        <a:srgbClr val="888888"/>
      </a:accent4>
      <a:accent5>
        <a:srgbClr val="478458"/>
      </a:accent5>
      <a:accent6>
        <a:srgbClr val="FDF8BE"/>
      </a:accent6>
      <a:hlink>
        <a:srgbClr val="FFDCB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