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Montserrat"/>
      <p:regular r:id="rId22"/>
      <p:bold r:id="rId23"/>
      <p:italic r:id="rId24"/>
      <p:boldItalic r:id="rId25"/>
    </p:embeddedFont>
    <p:embeddedFont>
      <p:font typeface="Bungee"/>
      <p:regular r:id="rId26"/>
    </p:embeddedFont>
    <p:embeddedFont>
      <p:font typeface="ABeeZee"/>
      <p:regular r:id="rId27"/>
      <p: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ungee-regular.fntdata"/><Relationship Id="rId25" Type="http://schemas.openxmlformats.org/officeDocument/2006/relationships/font" Target="fonts/Montserrat-boldItalic.fntdata"/><Relationship Id="rId28" Type="http://schemas.openxmlformats.org/officeDocument/2006/relationships/font" Target="fonts/ABeeZee-italic.fntdata"/><Relationship Id="rId27" Type="http://schemas.openxmlformats.org/officeDocument/2006/relationships/font" Target="fonts/ABeeZe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297b891f0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b297b891f0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b297b891f0_1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b297b891f0_1_4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b297b891f0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297b891f0_1_4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b297b891f0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297b891f0_1_5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b297b891f0_1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297b891f0_1_5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b297b891f0_1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297b891f0_1_6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b297b891f0_1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b297b891f0_1_6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b297b891f0_1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297b891f0_1_6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297b891f0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b297b891f0_1_2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297b891f0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b297b891f0_1_2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b297b891f0_1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297b891f0_1_2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b297b891f0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b297b891f0_1_3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b297b891f0_1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b297b891f0_1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b297b891f0_1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b297b891f0_1_3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b297b891f0_1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297b891f0_1_3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b297b891f0_1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b297b891f0_1_4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6.png"/><Relationship Id="rId11" Type="http://schemas.openxmlformats.org/officeDocument/2006/relationships/image" Target="../media/image10.png"/><Relationship Id="rId10" Type="http://schemas.openxmlformats.org/officeDocument/2006/relationships/image" Target="../media/image7.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png"/><Relationship Id="rId4" Type="http://schemas.openxmlformats.org/officeDocument/2006/relationships/image" Target="../media/image20.png"/><Relationship Id="rId11" Type="http://schemas.openxmlformats.org/officeDocument/2006/relationships/image" Target="../media/image7.png"/><Relationship Id="rId10" Type="http://schemas.openxmlformats.org/officeDocument/2006/relationships/image" Target="../media/image14.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731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0627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1547762">
            <a:off x="6985539" y="3736943"/>
            <a:ext cx="807684" cy="2056603"/>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8759550">
            <a:off x="301723" y="-671098"/>
            <a:ext cx="809006" cy="2059970"/>
          </a:xfrm>
          <a:custGeom>
            <a:rect b="b" l="l" r="r" t="t"/>
            <a:pathLst>
              <a:path extrusionOk="0" h="4114800" w="1615994">
                <a:moveTo>
                  <a:pt x="0" y="0"/>
                </a:moveTo>
                <a:lnTo>
                  <a:pt x="1615995" y="0"/>
                </a:lnTo>
                <a:lnTo>
                  <a:pt x="1615995" y="4114800"/>
                </a:lnTo>
                <a:lnTo>
                  <a:pt x="0" y="4114800"/>
                </a:lnTo>
                <a:lnTo>
                  <a:pt x="0" y="0"/>
                </a:lnTo>
                <a:close/>
              </a:path>
            </a:pathLst>
          </a:custGeom>
          <a:blipFill rotWithShape="1">
            <a:blip r:embed="rId2">
              <a:alphaModFix/>
            </a:blip>
            <a:stretch>
              <a:fillRect b="0" l="0" r="0" t="0"/>
            </a:stretch>
          </a:blipFill>
          <a:ln>
            <a:noFill/>
          </a:ln>
        </p:spPr>
      </p:sp>
      <p:sp>
        <p:nvSpPr>
          <p:cNvPr id="15" name="Google Shape;15;p2"/>
          <p:cNvSpPr/>
          <p:nvPr/>
        </p:nvSpPr>
        <p:spPr>
          <a:xfrm rot="6397573">
            <a:off x="7643209" y="-803466"/>
            <a:ext cx="1456985" cy="2186206"/>
          </a:xfrm>
          <a:custGeom>
            <a:rect b="b" l="l" r="r" t="t"/>
            <a:pathLst>
              <a:path extrusionOk="0" h="5818901" w="3877976">
                <a:moveTo>
                  <a:pt x="0" y="0"/>
                </a:moveTo>
                <a:lnTo>
                  <a:pt x="3877976" y="0"/>
                </a:lnTo>
                <a:lnTo>
                  <a:pt x="3877976" y="5818901"/>
                </a:lnTo>
                <a:lnTo>
                  <a:pt x="0" y="5818901"/>
                </a:lnTo>
                <a:lnTo>
                  <a:pt x="0" y="0"/>
                </a:lnTo>
                <a:close/>
              </a:path>
            </a:pathLst>
          </a:custGeom>
          <a:blipFill rotWithShape="1">
            <a:blip r:embed="rId3">
              <a:alphaModFix/>
            </a:blip>
            <a:stretch>
              <a:fillRect b="-5429" l="-262529"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rot="-1285720">
            <a:off x="76714" y="284786"/>
            <a:ext cx="1699363" cy="741540"/>
          </a:xfrm>
          <a:custGeom>
            <a:rect b="b" l="l" r="r" t="t"/>
            <a:pathLst>
              <a:path extrusionOk="0" h="1484472" w="3401916">
                <a:moveTo>
                  <a:pt x="0" y="0"/>
                </a:moveTo>
                <a:lnTo>
                  <a:pt x="3401915" y="0"/>
                </a:lnTo>
                <a:lnTo>
                  <a:pt x="3401915" y="1484473"/>
                </a:lnTo>
                <a:lnTo>
                  <a:pt x="0" y="1484473"/>
                </a:lnTo>
                <a:lnTo>
                  <a:pt x="0" y="0"/>
                </a:lnTo>
                <a:close/>
              </a:path>
            </a:pathLst>
          </a:custGeom>
          <a:blipFill rotWithShape="1">
            <a:blip r:embed="rId2">
              <a:alphaModFix/>
            </a:blip>
            <a:stretch>
              <a:fillRect b="0" l="0" r="0" t="0"/>
            </a:stretch>
          </a:blipFill>
          <a:ln>
            <a:noFill/>
          </a:ln>
        </p:spPr>
      </p:sp>
      <p:sp>
        <p:nvSpPr>
          <p:cNvPr id="20" name="Google Shape;20;p3"/>
          <p:cNvSpPr/>
          <p:nvPr/>
        </p:nvSpPr>
        <p:spPr>
          <a:xfrm rot="-1301707">
            <a:off x="7869843" y="2670192"/>
            <a:ext cx="1240619" cy="2336781"/>
          </a:xfrm>
          <a:custGeom>
            <a:rect b="b" l="l" r="r" t="t"/>
            <a:pathLst>
              <a:path extrusionOk="0" h="4669362" w="2479007">
                <a:moveTo>
                  <a:pt x="0" y="0"/>
                </a:moveTo>
                <a:lnTo>
                  <a:pt x="2479007" y="0"/>
                </a:lnTo>
                <a:lnTo>
                  <a:pt x="2479007" y="4669361"/>
                </a:lnTo>
                <a:lnTo>
                  <a:pt x="0" y="4669361"/>
                </a:lnTo>
                <a:lnTo>
                  <a:pt x="0" y="0"/>
                </a:lnTo>
                <a:close/>
              </a:path>
            </a:pathLst>
          </a:custGeom>
          <a:blipFill rotWithShape="1">
            <a:blip r:embed="rId3">
              <a:alphaModFix/>
            </a:blip>
            <a:stretch>
              <a:fillRect b="0" l="0" r="0" t="0"/>
            </a:stretch>
          </a:blipFill>
          <a:ln>
            <a:noFill/>
          </a:ln>
        </p:spPr>
      </p:sp>
      <p:sp>
        <p:nvSpPr>
          <p:cNvPr id="21" name="Google Shape;21;p3"/>
          <p:cNvSpPr/>
          <p:nvPr/>
        </p:nvSpPr>
        <p:spPr>
          <a:xfrm rot="-1046363">
            <a:off x="6255395" y="408681"/>
            <a:ext cx="1080545" cy="589388"/>
          </a:xfrm>
          <a:custGeom>
            <a:rect b="b" l="l" r="r" t="t"/>
            <a:pathLst>
              <a:path extrusionOk="0" h="1177585" w="2158905">
                <a:moveTo>
                  <a:pt x="0" y="0"/>
                </a:moveTo>
                <a:lnTo>
                  <a:pt x="2158906" y="0"/>
                </a:lnTo>
                <a:lnTo>
                  <a:pt x="2158906" y="1177585"/>
                </a:lnTo>
                <a:lnTo>
                  <a:pt x="0" y="1177585"/>
                </a:lnTo>
                <a:lnTo>
                  <a:pt x="0" y="0"/>
                </a:lnTo>
                <a:close/>
              </a:path>
            </a:pathLst>
          </a:custGeom>
          <a:blipFill rotWithShape="1">
            <a:blip r:embed="rId4">
              <a:alphaModFix/>
            </a:blip>
            <a:stretch>
              <a:fillRect b="0" l="0" r="0" t="0"/>
            </a:stretch>
          </a:blipFill>
          <a:ln>
            <a:noFill/>
          </a:ln>
        </p:spPr>
      </p:sp>
      <p:sp>
        <p:nvSpPr>
          <p:cNvPr id="22" name="Google Shape;22;p3"/>
          <p:cNvSpPr/>
          <p:nvPr/>
        </p:nvSpPr>
        <p:spPr>
          <a:xfrm rot="850509">
            <a:off x="1304413" y="3027524"/>
            <a:ext cx="808371" cy="2058351"/>
          </a:xfrm>
          <a:custGeom>
            <a:rect b="b" l="l" r="r" t="t"/>
            <a:pathLst>
              <a:path extrusionOk="0" h="4114800" w="1615994">
                <a:moveTo>
                  <a:pt x="0" y="0"/>
                </a:moveTo>
                <a:lnTo>
                  <a:pt x="1615995" y="0"/>
                </a:lnTo>
                <a:lnTo>
                  <a:pt x="1615995" y="4114800"/>
                </a:lnTo>
                <a:lnTo>
                  <a:pt x="0" y="4114800"/>
                </a:lnTo>
                <a:lnTo>
                  <a:pt x="0" y="0"/>
                </a:lnTo>
                <a:close/>
              </a:path>
            </a:pathLst>
          </a:custGeom>
          <a:blipFill rotWithShape="1">
            <a:blip r:embed="rId5">
              <a:alphaModFix/>
            </a:blip>
            <a:stretch>
              <a:fillRect b="0" l="0" r="0" t="0"/>
            </a:stretch>
          </a:blipFill>
          <a:ln>
            <a:noFill/>
          </a:ln>
        </p:spPr>
      </p:sp>
      <p:sp>
        <p:nvSpPr>
          <p:cNvPr id="23" name="Google Shape;23;p3"/>
          <p:cNvSpPr/>
          <p:nvPr/>
        </p:nvSpPr>
        <p:spPr>
          <a:xfrm rot="-1247444">
            <a:off x="168964" y="2453536"/>
            <a:ext cx="1137323" cy="2057657"/>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6">
              <a:alphaModFix/>
            </a:blip>
            <a:stretch>
              <a:fillRect b="0" l="0" r="0" t="0"/>
            </a:stretch>
          </a:blipFill>
          <a:ln>
            <a:noFill/>
          </a:ln>
        </p:spPr>
      </p:sp>
      <p:sp>
        <p:nvSpPr>
          <p:cNvPr id="24" name="Google Shape;24;p3"/>
          <p:cNvSpPr/>
          <p:nvPr/>
        </p:nvSpPr>
        <p:spPr>
          <a:xfrm rot="-2064314">
            <a:off x="6576022" y="2729021"/>
            <a:ext cx="648447" cy="1188820"/>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7">
              <a:alphaModFix/>
            </a:blip>
            <a:stretch>
              <a:fillRect b="0" l="0" r="0" t="0"/>
            </a:stretch>
          </a:blipFill>
          <a:ln>
            <a:noFill/>
          </a:ln>
        </p:spPr>
      </p:sp>
      <p:sp>
        <p:nvSpPr>
          <p:cNvPr id="25" name="Google Shape;25;p3"/>
          <p:cNvSpPr/>
          <p:nvPr/>
        </p:nvSpPr>
        <p:spPr>
          <a:xfrm rot="-1013502">
            <a:off x="1732796" y="398822"/>
            <a:ext cx="1186261" cy="853007"/>
          </a:xfrm>
          <a:custGeom>
            <a:rect b="b" l="l" r="r" t="t"/>
            <a:pathLst>
              <a:path extrusionOk="0" h="1709329" w="2377132">
                <a:moveTo>
                  <a:pt x="0" y="0"/>
                </a:moveTo>
                <a:lnTo>
                  <a:pt x="2377131" y="0"/>
                </a:lnTo>
                <a:lnTo>
                  <a:pt x="2377131" y="1709329"/>
                </a:lnTo>
                <a:lnTo>
                  <a:pt x="0" y="1709329"/>
                </a:lnTo>
                <a:lnTo>
                  <a:pt x="0" y="0"/>
                </a:lnTo>
                <a:close/>
              </a:path>
            </a:pathLst>
          </a:custGeom>
          <a:blipFill rotWithShape="1">
            <a:blip r:embed="rId8">
              <a:alphaModFix/>
            </a:blip>
            <a:stretch>
              <a:fillRect b="-99687" l="-99167" r="0" t="-41027"/>
            </a:stretch>
          </a:blipFill>
          <a:ln>
            <a:noFill/>
          </a:ln>
        </p:spPr>
      </p:sp>
      <p:sp>
        <p:nvSpPr>
          <p:cNvPr id="26" name="Google Shape;26;p3"/>
          <p:cNvSpPr/>
          <p:nvPr/>
        </p:nvSpPr>
        <p:spPr>
          <a:xfrm rot="-10368226">
            <a:off x="7786391" y="791907"/>
            <a:ext cx="1186023" cy="852836"/>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9">
              <a:alphaModFix/>
            </a:blip>
            <a:stretch>
              <a:fillRect b="-99687" l="-99167" r="0" t="-41027"/>
            </a:stretch>
          </a:blipFill>
          <a:ln>
            <a:noFill/>
          </a:ln>
        </p:spPr>
      </p:sp>
      <p:sp>
        <p:nvSpPr>
          <p:cNvPr id="27" name="Google Shape;27;p3"/>
          <p:cNvSpPr/>
          <p:nvPr/>
        </p:nvSpPr>
        <p:spPr>
          <a:xfrm rot="-1013502">
            <a:off x="-425299" y="4502694"/>
            <a:ext cx="1186261" cy="853007"/>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0">
              <a:alphaModFix/>
            </a:blip>
            <a:stretch>
              <a:fillRect b="-99687" l="-99167" r="0" t="-41027"/>
            </a:stretch>
          </a:blipFill>
          <a:ln>
            <a:noFill/>
          </a:ln>
        </p:spPr>
      </p:sp>
      <p:sp>
        <p:nvSpPr>
          <p:cNvPr id="28" name="Google Shape;28;p3"/>
          <p:cNvSpPr/>
          <p:nvPr/>
        </p:nvSpPr>
        <p:spPr>
          <a:xfrm>
            <a:off x="6401444" y="4348760"/>
            <a:ext cx="997608" cy="1421462"/>
          </a:xfrm>
          <a:custGeom>
            <a:rect b="b" l="l" r="r" t="t"/>
            <a:pathLst>
              <a:path extrusionOk="0" h="2842924" w="1995216">
                <a:moveTo>
                  <a:pt x="0" y="0"/>
                </a:moveTo>
                <a:lnTo>
                  <a:pt x="1995216" y="0"/>
                </a:lnTo>
                <a:lnTo>
                  <a:pt x="1995216" y="2842923"/>
                </a:lnTo>
                <a:lnTo>
                  <a:pt x="0" y="2842923"/>
                </a:lnTo>
                <a:lnTo>
                  <a:pt x="0" y="0"/>
                </a:lnTo>
                <a:close/>
              </a:path>
            </a:pathLst>
          </a:custGeom>
          <a:blipFill rotWithShape="1">
            <a:blip r:embed="rId11">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 name="Shape 29"/>
        <p:cNvGrpSpPr/>
        <p:nvPr/>
      </p:nvGrpSpPr>
      <p:grpSpPr>
        <a:xfrm>
          <a:off x="0" y="0"/>
          <a:ext cx="0" cy="0"/>
          <a:chOff x="0" y="0"/>
          <a:chExt cx="0" cy="0"/>
        </a:xfrm>
      </p:grpSpPr>
      <p:grpSp>
        <p:nvGrpSpPr>
          <p:cNvPr id="30" name="Google Shape;30;p4"/>
          <p:cNvGrpSpPr/>
          <p:nvPr/>
        </p:nvGrpSpPr>
        <p:grpSpPr>
          <a:xfrm rot="5400000">
            <a:off x="3250329" y="-1920933"/>
            <a:ext cx="2880464" cy="8757781"/>
            <a:chOff x="0" y="-28575"/>
            <a:chExt cx="287727" cy="733200"/>
          </a:xfrm>
        </p:grpSpPr>
        <p:sp>
          <p:nvSpPr>
            <p:cNvPr id="31" name="Google Shape;31;p4"/>
            <p:cNvSpPr/>
            <p:nvPr/>
          </p:nvSpPr>
          <p:spPr>
            <a:xfrm>
              <a:off x="0" y="0"/>
              <a:ext cx="287727" cy="704526"/>
            </a:xfrm>
            <a:custGeom>
              <a:rect b="b" l="l" r="r" t="t"/>
              <a:pathLst>
                <a:path extrusionOk="0" h="704526" w="287727">
                  <a:moveTo>
                    <a:pt x="44169" y="0"/>
                  </a:moveTo>
                  <a:lnTo>
                    <a:pt x="243558" y="0"/>
                  </a:lnTo>
                  <a:cubicBezTo>
                    <a:pt x="255272" y="0"/>
                    <a:pt x="266507" y="4654"/>
                    <a:pt x="274790" y="12937"/>
                  </a:cubicBezTo>
                  <a:cubicBezTo>
                    <a:pt x="283074" y="21220"/>
                    <a:pt x="287727" y="32455"/>
                    <a:pt x="287727" y="44169"/>
                  </a:cubicBezTo>
                  <a:lnTo>
                    <a:pt x="287727" y="660357"/>
                  </a:lnTo>
                  <a:cubicBezTo>
                    <a:pt x="287727" y="672072"/>
                    <a:pt x="283074" y="683306"/>
                    <a:pt x="274790" y="691590"/>
                  </a:cubicBezTo>
                  <a:cubicBezTo>
                    <a:pt x="266507" y="699873"/>
                    <a:pt x="255272" y="704526"/>
                    <a:pt x="243558" y="704526"/>
                  </a:cubicBezTo>
                  <a:lnTo>
                    <a:pt x="44169" y="704526"/>
                  </a:lnTo>
                  <a:cubicBezTo>
                    <a:pt x="32455" y="704526"/>
                    <a:pt x="21220" y="699873"/>
                    <a:pt x="12937" y="691590"/>
                  </a:cubicBezTo>
                  <a:cubicBezTo>
                    <a:pt x="4654" y="683306"/>
                    <a:pt x="0" y="672072"/>
                    <a:pt x="0" y="660357"/>
                  </a:cubicBezTo>
                  <a:lnTo>
                    <a:pt x="0" y="44169"/>
                  </a:lnTo>
                  <a:cubicBezTo>
                    <a:pt x="0" y="32455"/>
                    <a:pt x="4654" y="21220"/>
                    <a:pt x="12937" y="12937"/>
                  </a:cubicBezTo>
                  <a:cubicBezTo>
                    <a:pt x="21220" y="4654"/>
                    <a:pt x="32455" y="0"/>
                    <a:pt x="44169" y="0"/>
                  </a:cubicBezTo>
                  <a:close/>
                </a:path>
              </a:pathLst>
            </a:custGeom>
            <a:solidFill>
              <a:srgbClr val="FF66C4"/>
            </a:solidFill>
            <a:ln cap="sq" cmpd="sng" w="66675">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 name="Google Shape;32;p4"/>
            <p:cNvSpPr txBox="1"/>
            <p:nvPr/>
          </p:nvSpPr>
          <p:spPr>
            <a:xfrm>
              <a:off x="0" y="-28575"/>
              <a:ext cx="287700" cy="733200"/>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4"/>
          <p:cNvSpPr txBox="1"/>
          <p:nvPr>
            <p:ph idx="2" type="sldNum"/>
          </p:nvPr>
        </p:nvSpPr>
        <p:spPr>
          <a:xfrm>
            <a:off x="8244708" y="4388192"/>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4"/>
          <p:cNvSpPr/>
          <p:nvPr/>
        </p:nvSpPr>
        <p:spPr>
          <a:xfrm rot="-1046363">
            <a:off x="6631408" y="1062431"/>
            <a:ext cx="1080545" cy="589388"/>
          </a:xfrm>
          <a:custGeom>
            <a:rect b="b" l="l" r="r" t="t"/>
            <a:pathLst>
              <a:path extrusionOk="0" h="1177585" w="2158905">
                <a:moveTo>
                  <a:pt x="0" y="0"/>
                </a:moveTo>
                <a:lnTo>
                  <a:pt x="2158906" y="0"/>
                </a:lnTo>
                <a:lnTo>
                  <a:pt x="2158906" y="1177585"/>
                </a:lnTo>
                <a:lnTo>
                  <a:pt x="0" y="1177585"/>
                </a:lnTo>
                <a:lnTo>
                  <a:pt x="0" y="0"/>
                </a:lnTo>
                <a:close/>
              </a:path>
            </a:pathLst>
          </a:custGeom>
          <a:blipFill rotWithShape="1">
            <a:blip r:embed="rId2">
              <a:alphaModFix/>
            </a:blip>
            <a:stretch>
              <a:fillRect b="0" l="0" r="0" t="0"/>
            </a:stretch>
          </a:blipFill>
          <a:ln>
            <a:noFill/>
          </a:ln>
        </p:spPr>
      </p:sp>
      <p:sp>
        <p:nvSpPr>
          <p:cNvPr id="38" name="Google Shape;38;p4"/>
          <p:cNvSpPr/>
          <p:nvPr/>
        </p:nvSpPr>
        <p:spPr>
          <a:xfrm rot="-2064035">
            <a:off x="7549159" y="1935900"/>
            <a:ext cx="797742" cy="1188820"/>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3">
              <a:alphaModFix/>
            </a:blip>
            <a:stretch>
              <a:fillRect b="0" l="0" r="0" t="0"/>
            </a:stretch>
          </a:blipFill>
          <a:ln>
            <a:noFill/>
          </a:ln>
        </p:spPr>
      </p:sp>
      <p:sp>
        <p:nvSpPr>
          <p:cNvPr id="39" name="Google Shape;39;p4"/>
          <p:cNvSpPr/>
          <p:nvPr/>
        </p:nvSpPr>
        <p:spPr>
          <a:xfrm rot="-516939">
            <a:off x="7667349" y="4043670"/>
            <a:ext cx="1190110" cy="85577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4">
              <a:alphaModFix/>
            </a:blip>
            <a:stretch>
              <a:fillRect b="-99687" l="-99167" r="0" t="-41027"/>
            </a:stretch>
          </a:blipFill>
          <a:ln>
            <a:noFill/>
          </a:ln>
        </p:spPr>
      </p:sp>
      <p:sp>
        <p:nvSpPr>
          <p:cNvPr id="40" name="Google Shape;40;p4"/>
          <p:cNvSpPr/>
          <p:nvPr/>
        </p:nvSpPr>
        <p:spPr>
          <a:xfrm rot="-8697667">
            <a:off x="5900335" y="2324340"/>
            <a:ext cx="999116" cy="1423610"/>
          </a:xfrm>
          <a:custGeom>
            <a:rect b="b" l="l" r="r" t="t"/>
            <a:pathLst>
              <a:path extrusionOk="0" h="2842924" w="1995216">
                <a:moveTo>
                  <a:pt x="0" y="0"/>
                </a:moveTo>
                <a:lnTo>
                  <a:pt x="1995215" y="0"/>
                </a:lnTo>
                <a:lnTo>
                  <a:pt x="1995215" y="2842923"/>
                </a:lnTo>
                <a:lnTo>
                  <a:pt x="0" y="2842923"/>
                </a:lnTo>
                <a:lnTo>
                  <a:pt x="0" y="0"/>
                </a:lnTo>
                <a:close/>
              </a:path>
            </a:pathLst>
          </a:custGeom>
          <a:blipFill rotWithShape="1">
            <a:blip r:embed="rId5">
              <a:alphaModFix/>
            </a:blip>
            <a:stretch>
              <a:fillRect b="0" l="0" r="0" t="0"/>
            </a:stretch>
          </a:blipFill>
          <a:ln>
            <a:noFill/>
          </a:ln>
        </p:spPr>
      </p:sp>
      <p:sp>
        <p:nvSpPr>
          <p:cNvPr id="41" name="Google Shape;41;p4"/>
          <p:cNvSpPr/>
          <p:nvPr/>
        </p:nvSpPr>
        <p:spPr>
          <a:xfrm>
            <a:off x="4869578" y="3246070"/>
            <a:ext cx="647146" cy="2057400"/>
          </a:xfrm>
          <a:custGeom>
            <a:rect b="b" l="l" r="r" t="t"/>
            <a:pathLst>
              <a:path extrusionOk="0" h="4114800" w="1294292">
                <a:moveTo>
                  <a:pt x="0" y="0"/>
                </a:moveTo>
                <a:lnTo>
                  <a:pt x="1294291" y="0"/>
                </a:lnTo>
                <a:lnTo>
                  <a:pt x="1294291"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grpSp>
        <p:nvGrpSpPr>
          <p:cNvPr id="43" name="Google Shape;43;p5"/>
          <p:cNvGrpSpPr/>
          <p:nvPr/>
        </p:nvGrpSpPr>
        <p:grpSpPr>
          <a:xfrm rot="5400000">
            <a:off x="3044466" y="-1673848"/>
            <a:ext cx="3416413" cy="8882058"/>
            <a:chOff x="0" y="-28575"/>
            <a:chExt cx="287727" cy="733200"/>
          </a:xfrm>
        </p:grpSpPr>
        <p:sp>
          <p:nvSpPr>
            <p:cNvPr id="44" name="Google Shape;44;p5"/>
            <p:cNvSpPr/>
            <p:nvPr/>
          </p:nvSpPr>
          <p:spPr>
            <a:xfrm>
              <a:off x="0" y="0"/>
              <a:ext cx="287727" cy="704526"/>
            </a:xfrm>
            <a:custGeom>
              <a:rect b="b" l="l" r="r" t="t"/>
              <a:pathLst>
                <a:path extrusionOk="0" h="704526" w="287727">
                  <a:moveTo>
                    <a:pt x="44169" y="0"/>
                  </a:moveTo>
                  <a:lnTo>
                    <a:pt x="243558" y="0"/>
                  </a:lnTo>
                  <a:cubicBezTo>
                    <a:pt x="255272" y="0"/>
                    <a:pt x="266507" y="4654"/>
                    <a:pt x="274790" y="12937"/>
                  </a:cubicBezTo>
                  <a:cubicBezTo>
                    <a:pt x="283074" y="21220"/>
                    <a:pt x="287727" y="32455"/>
                    <a:pt x="287727" y="44169"/>
                  </a:cubicBezTo>
                  <a:lnTo>
                    <a:pt x="287727" y="660357"/>
                  </a:lnTo>
                  <a:cubicBezTo>
                    <a:pt x="287727" y="672072"/>
                    <a:pt x="283074" y="683306"/>
                    <a:pt x="274790" y="691590"/>
                  </a:cubicBezTo>
                  <a:cubicBezTo>
                    <a:pt x="266507" y="699873"/>
                    <a:pt x="255272" y="704526"/>
                    <a:pt x="243558" y="704526"/>
                  </a:cubicBezTo>
                  <a:lnTo>
                    <a:pt x="44169" y="704526"/>
                  </a:lnTo>
                  <a:cubicBezTo>
                    <a:pt x="32455" y="704526"/>
                    <a:pt x="21220" y="699873"/>
                    <a:pt x="12937" y="691590"/>
                  </a:cubicBezTo>
                  <a:cubicBezTo>
                    <a:pt x="4654" y="683306"/>
                    <a:pt x="0" y="672072"/>
                    <a:pt x="0" y="660357"/>
                  </a:cubicBezTo>
                  <a:lnTo>
                    <a:pt x="0" y="44169"/>
                  </a:lnTo>
                  <a:cubicBezTo>
                    <a:pt x="0" y="32455"/>
                    <a:pt x="4654" y="21220"/>
                    <a:pt x="12937" y="12937"/>
                  </a:cubicBezTo>
                  <a:cubicBezTo>
                    <a:pt x="21220" y="4654"/>
                    <a:pt x="32455" y="0"/>
                    <a:pt x="44169" y="0"/>
                  </a:cubicBezTo>
                  <a:close/>
                </a:path>
              </a:pathLst>
            </a:custGeom>
            <a:solidFill>
              <a:srgbClr val="FF66C4"/>
            </a:solidFill>
            <a:ln cap="sq" cmpd="sng" w="66675">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 name="Google Shape;45;p5"/>
            <p:cNvSpPr txBox="1"/>
            <p:nvPr/>
          </p:nvSpPr>
          <p:spPr>
            <a:xfrm>
              <a:off x="0" y="-28575"/>
              <a:ext cx="287700" cy="733200"/>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 name="Google Shape;4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5"/>
          <p:cNvSpPr/>
          <p:nvPr/>
        </p:nvSpPr>
        <p:spPr>
          <a:xfrm rot="-8697667">
            <a:off x="4964185" y="3598940"/>
            <a:ext cx="999116" cy="1423610"/>
          </a:xfrm>
          <a:custGeom>
            <a:rect b="b" l="l" r="r" t="t"/>
            <a:pathLst>
              <a:path extrusionOk="0" h="2842924" w="1995216">
                <a:moveTo>
                  <a:pt x="0" y="0"/>
                </a:moveTo>
                <a:lnTo>
                  <a:pt x="1995215" y="0"/>
                </a:lnTo>
                <a:lnTo>
                  <a:pt x="1995215" y="2842923"/>
                </a:lnTo>
                <a:lnTo>
                  <a:pt x="0" y="2842923"/>
                </a:lnTo>
                <a:lnTo>
                  <a:pt x="0" y="0"/>
                </a:lnTo>
                <a:close/>
              </a:path>
            </a:pathLst>
          </a:custGeom>
          <a:blipFill rotWithShape="1">
            <a:blip r:embed="rId2">
              <a:alphaModFix/>
            </a:blip>
            <a:stretch>
              <a:fillRect b="0" l="0" r="0" t="0"/>
            </a:stretch>
          </a:blipFill>
          <a:ln>
            <a:noFill/>
          </a:ln>
        </p:spPr>
      </p:sp>
      <p:sp>
        <p:nvSpPr>
          <p:cNvPr id="51" name="Google Shape;51;p5"/>
          <p:cNvSpPr/>
          <p:nvPr/>
        </p:nvSpPr>
        <p:spPr>
          <a:xfrm>
            <a:off x="710928" y="3054082"/>
            <a:ext cx="647146" cy="2057400"/>
          </a:xfrm>
          <a:custGeom>
            <a:rect b="b" l="l" r="r" t="t"/>
            <a:pathLst>
              <a:path extrusionOk="0" h="4114800" w="1294292">
                <a:moveTo>
                  <a:pt x="0" y="0"/>
                </a:moveTo>
                <a:lnTo>
                  <a:pt x="1294291" y="0"/>
                </a:lnTo>
                <a:lnTo>
                  <a:pt x="1294291" y="4114800"/>
                </a:lnTo>
                <a:lnTo>
                  <a:pt x="0" y="4114800"/>
                </a:lnTo>
                <a:lnTo>
                  <a:pt x="0" y="0"/>
                </a:lnTo>
                <a:close/>
              </a:path>
            </a:pathLst>
          </a:custGeom>
          <a:blipFill rotWithShape="1">
            <a:blip r:embed="rId3">
              <a:alphaModFix/>
            </a:blip>
            <a:stretch>
              <a:fillRect b="0" l="0" r="0" t="0"/>
            </a:stretch>
          </a:blipFill>
          <a:ln>
            <a:noFill/>
          </a:ln>
        </p:spPr>
      </p:sp>
      <p:sp>
        <p:nvSpPr>
          <p:cNvPr id="52" name="Google Shape;52;p5"/>
          <p:cNvSpPr/>
          <p:nvPr/>
        </p:nvSpPr>
        <p:spPr>
          <a:xfrm rot="-1013502">
            <a:off x="4409948" y="2434175"/>
            <a:ext cx="1186261" cy="853007"/>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4">
              <a:alphaModFix/>
            </a:blip>
            <a:stretch>
              <a:fillRect b="-99687" l="-99167" r="0" t="-41027"/>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6"/>
          <p:cNvSpPr/>
          <p:nvPr/>
        </p:nvSpPr>
        <p:spPr>
          <a:xfrm rot="1193110">
            <a:off x="3129413" y="4266420"/>
            <a:ext cx="1965959" cy="1072341"/>
          </a:xfrm>
          <a:custGeom>
            <a:rect b="b" l="l" r="r" t="t"/>
            <a:pathLst>
              <a:path extrusionOk="0" h="2145540" w="3933491">
                <a:moveTo>
                  <a:pt x="0" y="0"/>
                </a:moveTo>
                <a:lnTo>
                  <a:pt x="3933490" y="0"/>
                </a:lnTo>
                <a:lnTo>
                  <a:pt x="3933490" y="2145540"/>
                </a:lnTo>
                <a:lnTo>
                  <a:pt x="0" y="2145540"/>
                </a:lnTo>
                <a:lnTo>
                  <a:pt x="0" y="0"/>
                </a:lnTo>
                <a:close/>
              </a:path>
            </a:pathLst>
          </a:custGeom>
          <a:blipFill rotWithShape="1">
            <a:blip r:embed="rId2">
              <a:alphaModFix/>
            </a:blip>
            <a:stretch>
              <a:fillRect b="0" l="0" r="0" t="0"/>
            </a:stretch>
          </a:blipFill>
          <a:ln>
            <a:noFill/>
          </a:ln>
        </p:spPr>
      </p:sp>
      <p:sp>
        <p:nvSpPr>
          <p:cNvPr id="57" name="Google Shape;57;p6"/>
          <p:cNvSpPr/>
          <p:nvPr/>
        </p:nvSpPr>
        <p:spPr>
          <a:xfrm rot="-1046363">
            <a:off x="-744344" y="1691650"/>
            <a:ext cx="3227023" cy="1760194"/>
          </a:xfrm>
          <a:custGeom>
            <a:rect b="b" l="l" r="r" t="t"/>
            <a:pathLst>
              <a:path extrusionOk="0" h="3516830" w="6447521">
                <a:moveTo>
                  <a:pt x="0" y="0"/>
                </a:moveTo>
                <a:lnTo>
                  <a:pt x="6447521" y="0"/>
                </a:lnTo>
                <a:lnTo>
                  <a:pt x="6447521" y="3516829"/>
                </a:lnTo>
                <a:lnTo>
                  <a:pt x="0" y="3516829"/>
                </a:lnTo>
                <a:lnTo>
                  <a:pt x="0" y="0"/>
                </a:lnTo>
                <a:close/>
              </a:path>
            </a:pathLst>
          </a:custGeom>
          <a:blipFill rotWithShape="1">
            <a:blip r:embed="rId2">
              <a:alphaModFix/>
            </a:blip>
            <a:stretch>
              <a:fillRect b="0" l="0" r="0" t="0"/>
            </a:stretch>
          </a:blipFill>
          <a:ln>
            <a:noFill/>
          </a:ln>
        </p:spPr>
      </p:sp>
      <p:sp>
        <p:nvSpPr>
          <p:cNvPr id="58" name="Google Shape;58;p6"/>
          <p:cNvSpPr/>
          <p:nvPr/>
        </p:nvSpPr>
        <p:spPr>
          <a:xfrm rot="-2809291">
            <a:off x="7501656" y="2282588"/>
            <a:ext cx="4442478" cy="2423170"/>
          </a:xfrm>
          <a:custGeom>
            <a:rect b="b" l="l" r="r" t="t"/>
            <a:pathLst>
              <a:path extrusionOk="0" h="4841198" w="8875530">
                <a:moveTo>
                  <a:pt x="0" y="0"/>
                </a:moveTo>
                <a:lnTo>
                  <a:pt x="8875530" y="0"/>
                </a:lnTo>
                <a:lnTo>
                  <a:pt x="8875530" y="4841198"/>
                </a:lnTo>
                <a:lnTo>
                  <a:pt x="0" y="484119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9" name="Shape 59"/>
        <p:cNvGrpSpPr/>
        <p:nvPr/>
      </p:nvGrpSpPr>
      <p:grpSpPr>
        <a:xfrm>
          <a:off x="0" y="0"/>
          <a:ext cx="0" cy="0"/>
          <a:chOff x="0" y="0"/>
          <a:chExt cx="0" cy="0"/>
        </a:xfrm>
      </p:grpSpPr>
      <p:sp>
        <p:nvSpPr>
          <p:cNvPr id="60" name="Google Shape;6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1" name="Google Shape;6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p:nvPr/>
        </p:nvSpPr>
        <p:spPr>
          <a:xfrm rot="-1285720">
            <a:off x="6128861" y="814930"/>
            <a:ext cx="1699363" cy="741540"/>
          </a:xfrm>
          <a:custGeom>
            <a:rect b="b" l="l" r="r" t="t"/>
            <a:pathLst>
              <a:path extrusionOk="0" h="1484472" w="3401916">
                <a:moveTo>
                  <a:pt x="0" y="0"/>
                </a:moveTo>
                <a:lnTo>
                  <a:pt x="3401916" y="0"/>
                </a:lnTo>
                <a:lnTo>
                  <a:pt x="3401916" y="1484472"/>
                </a:lnTo>
                <a:lnTo>
                  <a:pt x="0" y="1484472"/>
                </a:lnTo>
                <a:lnTo>
                  <a:pt x="0" y="0"/>
                </a:lnTo>
                <a:close/>
              </a:path>
            </a:pathLst>
          </a:custGeom>
          <a:blipFill rotWithShape="1">
            <a:blip r:embed="rId2">
              <a:alphaModFix/>
            </a:blip>
            <a:stretch>
              <a:fillRect b="0" l="0" r="0" t="0"/>
            </a:stretch>
          </a:blipFill>
          <a:ln>
            <a:noFill/>
          </a:ln>
        </p:spPr>
      </p:sp>
      <p:sp>
        <p:nvSpPr>
          <p:cNvPr id="63" name="Google Shape;63;p7"/>
          <p:cNvSpPr/>
          <p:nvPr/>
        </p:nvSpPr>
        <p:spPr>
          <a:xfrm rot="850509">
            <a:off x="7304110" y="2581742"/>
            <a:ext cx="808371" cy="2058351"/>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3">
              <a:alphaModFix/>
            </a:blip>
            <a:stretch>
              <a:fillRect b="0" l="0" r="0" t="0"/>
            </a:stretch>
          </a:blipFill>
          <a:ln>
            <a:noFill/>
          </a:ln>
        </p:spPr>
      </p:sp>
      <p:sp>
        <p:nvSpPr>
          <p:cNvPr id="64" name="Google Shape;64;p7"/>
          <p:cNvSpPr/>
          <p:nvPr/>
        </p:nvSpPr>
        <p:spPr>
          <a:xfrm rot="-1247444">
            <a:off x="6168661" y="2007755"/>
            <a:ext cx="1137323" cy="2057657"/>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4">
              <a:alphaModFix/>
            </a:blip>
            <a:stretch>
              <a:fillRect b="0" l="0" r="0" t="0"/>
            </a:stretch>
          </a:blipFill>
          <a:ln>
            <a:noFill/>
          </a:ln>
        </p:spPr>
      </p:sp>
      <p:sp>
        <p:nvSpPr>
          <p:cNvPr id="65" name="Google Shape;65;p7"/>
          <p:cNvSpPr/>
          <p:nvPr/>
        </p:nvSpPr>
        <p:spPr>
          <a:xfrm rot="-1013502">
            <a:off x="7808317" y="1009090"/>
            <a:ext cx="1186261" cy="853007"/>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5">
              <a:alphaModFix/>
            </a:blip>
            <a:stretch>
              <a:fillRect b="-99687" l="-99167" r="0" t="-41027"/>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 name="Shape 66"/>
        <p:cNvGrpSpPr/>
        <p:nvPr/>
      </p:nvGrpSpPr>
      <p:grpSpPr>
        <a:xfrm>
          <a:off x="0" y="0"/>
          <a:ext cx="0" cy="0"/>
          <a:chOff x="0" y="0"/>
          <a:chExt cx="0" cy="0"/>
        </a:xfrm>
      </p:grpSpPr>
      <p:sp>
        <p:nvSpPr>
          <p:cNvPr id="67" name="Google Shape;6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9" name="Google Shape;6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0" name="Google Shape;7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1" name="Google Shape;7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2" name="Google Shape;72;p8"/>
          <p:cNvGrpSpPr/>
          <p:nvPr/>
        </p:nvGrpSpPr>
        <p:grpSpPr>
          <a:xfrm rot="-420554">
            <a:off x="3446950" y="3629193"/>
            <a:ext cx="3250692" cy="1321481"/>
            <a:chOff x="0" y="0"/>
            <a:chExt cx="1063484" cy="446826"/>
          </a:xfrm>
        </p:grpSpPr>
        <p:sp>
          <p:nvSpPr>
            <p:cNvPr id="73" name="Google Shape;73;p8"/>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 name="Google Shape;74;p8"/>
            <p:cNvSpPr txBox="1"/>
            <p:nvPr/>
          </p:nvSpPr>
          <p:spPr>
            <a:xfrm>
              <a:off x="99702" y="3790"/>
              <a:ext cx="864000" cy="401100"/>
            </a:xfrm>
            <a:prstGeom prst="rect">
              <a:avLst/>
            </a:prstGeom>
            <a:noFill/>
            <a:ln>
              <a:noFill/>
            </a:ln>
          </p:spPr>
          <p:txBody>
            <a:bodyPr anchorCtr="0" anchor="ctr" bIns="31650" lIns="31650" spcFirstLastPara="1" rIns="31650" wrap="square" tIns="316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sp>
        <p:nvSpPr>
          <p:cNvPr id="76" name="Google Shape;7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7" name="Google Shape;7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9"/>
          <p:cNvSpPr/>
          <p:nvPr/>
        </p:nvSpPr>
        <p:spPr>
          <a:xfrm rot="-1301707">
            <a:off x="7899118" y="1733992"/>
            <a:ext cx="1240619" cy="2336781"/>
          </a:xfrm>
          <a:custGeom>
            <a:rect b="b" l="l" r="r" t="t"/>
            <a:pathLst>
              <a:path extrusionOk="0" h="4669362" w="2479007">
                <a:moveTo>
                  <a:pt x="0" y="0"/>
                </a:moveTo>
                <a:lnTo>
                  <a:pt x="2479007" y="0"/>
                </a:lnTo>
                <a:lnTo>
                  <a:pt x="2479007" y="4669361"/>
                </a:lnTo>
                <a:lnTo>
                  <a:pt x="0" y="4669361"/>
                </a:lnTo>
                <a:lnTo>
                  <a:pt x="0" y="0"/>
                </a:lnTo>
                <a:close/>
              </a:path>
            </a:pathLst>
          </a:custGeom>
          <a:blipFill rotWithShape="1">
            <a:blip r:embed="rId2">
              <a:alphaModFix/>
            </a:blip>
            <a:stretch>
              <a:fillRect b="0" l="0" r="0" t="0"/>
            </a:stretch>
          </a:blipFill>
          <a:ln>
            <a:noFill/>
          </a:ln>
        </p:spPr>
      </p:sp>
      <p:sp>
        <p:nvSpPr>
          <p:cNvPr id="79" name="Google Shape;79;p9"/>
          <p:cNvSpPr/>
          <p:nvPr/>
        </p:nvSpPr>
        <p:spPr>
          <a:xfrm rot="-1046363">
            <a:off x="8535933" y="736981"/>
            <a:ext cx="1080545" cy="589388"/>
          </a:xfrm>
          <a:custGeom>
            <a:rect b="b" l="l" r="r" t="t"/>
            <a:pathLst>
              <a:path extrusionOk="0" h="1177585" w="2158905">
                <a:moveTo>
                  <a:pt x="0" y="0"/>
                </a:moveTo>
                <a:lnTo>
                  <a:pt x="2158906" y="0"/>
                </a:lnTo>
                <a:lnTo>
                  <a:pt x="2158906" y="1177585"/>
                </a:lnTo>
                <a:lnTo>
                  <a:pt x="0" y="1177585"/>
                </a:lnTo>
                <a:lnTo>
                  <a:pt x="0" y="0"/>
                </a:lnTo>
                <a:close/>
              </a:path>
            </a:pathLst>
          </a:custGeom>
          <a:blipFill rotWithShape="1">
            <a:blip r:embed="rId3">
              <a:alphaModFix/>
            </a:blip>
            <a:stretch>
              <a:fillRect b="0" l="0" r="0" t="0"/>
            </a:stretch>
          </a:blipFill>
          <a:ln>
            <a:noFill/>
          </a:ln>
        </p:spPr>
      </p:sp>
      <p:sp>
        <p:nvSpPr>
          <p:cNvPr id="80" name="Google Shape;80;p9"/>
          <p:cNvSpPr/>
          <p:nvPr/>
        </p:nvSpPr>
        <p:spPr>
          <a:xfrm rot="-2064314">
            <a:off x="252809" y="-159654"/>
            <a:ext cx="648447" cy="1188820"/>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4">
              <a:alphaModFix/>
            </a:blip>
            <a:stretch>
              <a:fillRect b="0" l="0" r="0" t="0"/>
            </a:stretch>
          </a:blipFill>
          <a:ln>
            <a:noFill/>
          </a:ln>
        </p:spPr>
      </p:sp>
      <p:sp>
        <p:nvSpPr>
          <p:cNvPr id="81" name="Google Shape;81;p9"/>
          <p:cNvSpPr/>
          <p:nvPr/>
        </p:nvSpPr>
        <p:spPr>
          <a:xfrm rot="-516939">
            <a:off x="5760524" y="6870"/>
            <a:ext cx="1190110" cy="85577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5">
              <a:alphaModFix/>
            </a:blip>
            <a:stretch>
              <a:fillRect b="-99687" l="-99167" r="0" t="-41027"/>
            </a:stretch>
          </a:blipFill>
          <a:ln>
            <a:noFill/>
          </a:ln>
        </p:spPr>
      </p:sp>
      <p:sp>
        <p:nvSpPr>
          <p:cNvPr id="82" name="Google Shape;82;p9"/>
          <p:cNvSpPr/>
          <p:nvPr/>
        </p:nvSpPr>
        <p:spPr>
          <a:xfrm>
            <a:off x="7704919" y="4198010"/>
            <a:ext cx="997608" cy="1421462"/>
          </a:xfrm>
          <a:custGeom>
            <a:rect b="b" l="l" r="r" t="t"/>
            <a:pathLst>
              <a:path extrusionOk="0" h="2842924" w="1995216">
                <a:moveTo>
                  <a:pt x="0" y="0"/>
                </a:moveTo>
                <a:lnTo>
                  <a:pt x="1995216" y="0"/>
                </a:lnTo>
                <a:lnTo>
                  <a:pt x="1995216" y="2842923"/>
                </a:lnTo>
                <a:lnTo>
                  <a:pt x="0" y="2842923"/>
                </a:lnTo>
                <a:lnTo>
                  <a:pt x="0" y="0"/>
                </a:lnTo>
                <a:close/>
              </a:path>
            </a:pathLst>
          </a:custGeom>
          <a:blipFill rotWithShape="1">
            <a:blip r:embed="rId6">
              <a:alphaModFix/>
            </a:blip>
            <a:stretch>
              <a:fillRect b="0" l="0" r="0" t="0"/>
            </a:stretch>
          </a:blipFill>
          <a:ln>
            <a:noFill/>
          </a:ln>
        </p:spPr>
      </p:sp>
      <p:sp>
        <p:nvSpPr>
          <p:cNvPr id="83" name="Google Shape;83;p9"/>
          <p:cNvSpPr/>
          <p:nvPr/>
        </p:nvSpPr>
        <p:spPr>
          <a:xfrm rot="-8697667">
            <a:off x="7300160" y="-152785"/>
            <a:ext cx="999116" cy="1423610"/>
          </a:xfrm>
          <a:custGeom>
            <a:rect b="b" l="l" r="r" t="t"/>
            <a:pathLst>
              <a:path extrusionOk="0" h="2842924" w="1995216">
                <a:moveTo>
                  <a:pt x="0" y="0"/>
                </a:moveTo>
                <a:lnTo>
                  <a:pt x="1995215" y="0"/>
                </a:lnTo>
                <a:lnTo>
                  <a:pt x="1995215" y="2842923"/>
                </a:lnTo>
                <a:lnTo>
                  <a:pt x="0" y="2842923"/>
                </a:lnTo>
                <a:lnTo>
                  <a:pt x="0" y="0"/>
                </a:lnTo>
                <a:close/>
              </a:path>
            </a:pathLst>
          </a:custGeom>
          <a:blipFill rotWithShape="1">
            <a:blip r:embed="rId7">
              <a:alphaModFix/>
            </a:blip>
            <a:stretch>
              <a:fillRect b="0" l="0" r="0" t="0"/>
            </a:stretch>
          </a:blipFill>
          <a:ln>
            <a:noFill/>
          </a:ln>
        </p:spPr>
      </p:sp>
      <p:sp>
        <p:nvSpPr>
          <p:cNvPr id="84" name="Google Shape;84;p9"/>
          <p:cNvSpPr/>
          <p:nvPr/>
        </p:nvSpPr>
        <p:spPr>
          <a:xfrm rot="-1285720">
            <a:off x="3158961" y="63992"/>
            <a:ext cx="1699363" cy="741540"/>
          </a:xfrm>
          <a:custGeom>
            <a:rect b="b" l="l" r="r" t="t"/>
            <a:pathLst>
              <a:path extrusionOk="0" h="1484472" w="3401916">
                <a:moveTo>
                  <a:pt x="0" y="0"/>
                </a:moveTo>
                <a:lnTo>
                  <a:pt x="3401916" y="0"/>
                </a:lnTo>
                <a:lnTo>
                  <a:pt x="3401916" y="1484472"/>
                </a:lnTo>
                <a:lnTo>
                  <a:pt x="0" y="1484472"/>
                </a:lnTo>
                <a:lnTo>
                  <a:pt x="0" y="0"/>
                </a:lnTo>
                <a:close/>
              </a:path>
            </a:pathLst>
          </a:custGeom>
          <a:blipFill rotWithShape="1">
            <a:blip r:embed="rId8">
              <a:alphaModFix/>
            </a:blip>
            <a:stretch>
              <a:fillRect b="0" l="0" r="0" t="0"/>
            </a:stretch>
          </a:blipFill>
          <a:ln>
            <a:noFill/>
          </a:ln>
        </p:spPr>
      </p:sp>
      <p:sp>
        <p:nvSpPr>
          <p:cNvPr id="85" name="Google Shape;85;p9"/>
          <p:cNvSpPr/>
          <p:nvPr/>
        </p:nvSpPr>
        <p:spPr>
          <a:xfrm rot="850509">
            <a:off x="172860" y="1873217"/>
            <a:ext cx="808371" cy="2058351"/>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9">
              <a:alphaModFix/>
            </a:blip>
            <a:stretch>
              <a:fillRect b="0" l="0" r="0" t="0"/>
            </a:stretch>
          </a:blipFill>
          <a:ln>
            <a:noFill/>
          </a:ln>
        </p:spPr>
      </p:sp>
      <p:sp>
        <p:nvSpPr>
          <p:cNvPr id="86" name="Google Shape;86;p9"/>
          <p:cNvSpPr/>
          <p:nvPr/>
        </p:nvSpPr>
        <p:spPr>
          <a:xfrm rot="-1247444">
            <a:off x="6031311" y="4006005"/>
            <a:ext cx="1137323" cy="2057657"/>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10">
              <a:alphaModFix/>
            </a:blip>
            <a:stretch>
              <a:fillRect b="0" l="0" r="0" t="0"/>
            </a:stretch>
          </a:blipFill>
          <a:ln>
            <a:noFill/>
          </a:ln>
        </p:spPr>
      </p:sp>
      <p:sp>
        <p:nvSpPr>
          <p:cNvPr id="87" name="Google Shape;87;p9"/>
          <p:cNvSpPr/>
          <p:nvPr/>
        </p:nvSpPr>
        <p:spPr>
          <a:xfrm rot="3077726">
            <a:off x="1434450" y="-156261"/>
            <a:ext cx="1187986" cy="854248"/>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1">
              <a:alphaModFix/>
            </a:blip>
            <a:stretch>
              <a:fillRect b="-99687" l="-99167" r="0" t="-41027"/>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Bungee"/>
              <a:buNone/>
              <a:defRPr b="1" sz="2800">
                <a:solidFill>
                  <a:schemeClr val="dk1"/>
                </a:solidFill>
                <a:latin typeface="Bungee"/>
                <a:ea typeface="Bungee"/>
                <a:cs typeface="Bungee"/>
                <a:sym typeface="Bunge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Bungee"/>
              <a:buChar char="●"/>
              <a:defRPr sz="1800">
                <a:solidFill>
                  <a:schemeClr val="dk2"/>
                </a:solidFill>
                <a:latin typeface="Bungee"/>
                <a:ea typeface="Bungee"/>
                <a:cs typeface="Bungee"/>
                <a:sym typeface="Bungee"/>
              </a:defRPr>
            </a:lvl1pPr>
            <a:lvl2pPr indent="-317500" lvl="1" marL="9144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2pPr>
            <a:lvl3pPr indent="-317500" lvl="2" marL="13716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3pPr>
            <a:lvl4pPr indent="-317500" lvl="3" marL="18288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4pPr>
            <a:lvl5pPr indent="-317500" lvl="4" marL="22860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5pPr>
            <a:lvl6pPr indent="-317500" lvl="5" marL="27432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6pPr>
            <a:lvl7pPr indent="-317500" lvl="6" marL="32004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7pPr>
            <a:lvl8pPr indent="-317500" lvl="7" marL="36576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8pPr>
            <a:lvl9pPr indent="-317500" lvl="8" marL="4114800">
              <a:lnSpc>
                <a:spcPct val="115000"/>
              </a:lnSpc>
              <a:spcBef>
                <a:spcPts val="0"/>
              </a:spcBef>
              <a:spcAft>
                <a:spcPts val="0"/>
              </a:spcAft>
              <a:buClr>
                <a:schemeClr val="dk2"/>
              </a:buClr>
              <a:buSzPts val="1400"/>
              <a:buFont typeface="ABeeZee"/>
              <a:buChar char="■"/>
              <a:defRPr>
                <a:solidFill>
                  <a:schemeClr val="dk2"/>
                </a:solidFill>
                <a:latin typeface="ABeeZee"/>
                <a:ea typeface="ABeeZee"/>
                <a:cs typeface="ABeeZee"/>
                <a:sym typeface="ABeeZee"/>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2.png"/><Relationship Id="rId13" Type="http://schemas.openxmlformats.org/officeDocument/2006/relationships/image" Target="../media/image10.png"/><Relationship Id="rId12"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2.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3" Type="http://schemas.openxmlformats.org/officeDocument/2006/relationships/image" Target="../media/image42.png"/><Relationship Id="rId12"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6.png"/><Relationship Id="rId15" Type="http://schemas.openxmlformats.org/officeDocument/2006/relationships/image" Target="../media/image14.png"/><Relationship Id="rId14" Type="http://schemas.openxmlformats.org/officeDocument/2006/relationships/image" Target="../media/image4.png"/><Relationship Id="rId17" Type="http://schemas.openxmlformats.org/officeDocument/2006/relationships/image" Target="../media/image7.png"/><Relationship Id="rId16"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4.png"/><Relationship Id="rId5"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15.xml.rels><?xml version="1.0" encoding="UTF-8" standalone="yes"?><Relationships xmlns="http://schemas.openxmlformats.org/package/2006/relationships"><Relationship Id="rId40" Type="http://schemas.openxmlformats.org/officeDocument/2006/relationships/image" Target="../media/image92.png"/><Relationship Id="rId20" Type="http://schemas.openxmlformats.org/officeDocument/2006/relationships/image" Target="../media/image76.png"/><Relationship Id="rId41" Type="http://schemas.openxmlformats.org/officeDocument/2006/relationships/image" Target="../media/image89.png"/><Relationship Id="rId22" Type="http://schemas.openxmlformats.org/officeDocument/2006/relationships/image" Target="../media/image86.png"/><Relationship Id="rId21" Type="http://schemas.openxmlformats.org/officeDocument/2006/relationships/image" Target="../media/image72.png"/><Relationship Id="rId24" Type="http://schemas.openxmlformats.org/officeDocument/2006/relationships/image" Target="../media/image80.png"/><Relationship Id="rId23" Type="http://schemas.openxmlformats.org/officeDocument/2006/relationships/image" Target="../media/image75.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63.png"/><Relationship Id="rId9" Type="http://schemas.openxmlformats.org/officeDocument/2006/relationships/image" Target="../media/image55.png"/><Relationship Id="rId26" Type="http://schemas.openxmlformats.org/officeDocument/2006/relationships/image" Target="../media/image93.png"/><Relationship Id="rId25" Type="http://schemas.openxmlformats.org/officeDocument/2006/relationships/image" Target="../media/image82.png"/><Relationship Id="rId28" Type="http://schemas.openxmlformats.org/officeDocument/2006/relationships/image" Target="../media/image79.png"/><Relationship Id="rId27" Type="http://schemas.openxmlformats.org/officeDocument/2006/relationships/image" Target="../media/image84.png"/><Relationship Id="rId5" Type="http://schemas.openxmlformats.org/officeDocument/2006/relationships/image" Target="../media/image54.png"/><Relationship Id="rId6" Type="http://schemas.openxmlformats.org/officeDocument/2006/relationships/image" Target="../media/image65.png"/><Relationship Id="rId29" Type="http://schemas.openxmlformats.org/officeDocument/2006/relationships/image" Target="../media/image90.png"/><Relationship Id="rId7" Type="http://schemas.openxmlformats.org/officeDocument/2006/relationships/image" Target="../media/image50.png"/><Relationship Id="rId8" Type="http://schemas.openxmlformats.org/officeDocument/2006/relationships/image" Target="../media/image53.png"/><Relationship Id="rId31" Type="http://schemas.openxmlformats.org/officeDocument/2006/relationships/image" Target="../media/image78.png"/><Relationship Id="rId30" Type="http://schemas.openxmlformats.org/officeDocument/2006/relationships/image" Target="../media/image85.png"/><Relationship Id="rId11" Type="http://schemas.openxmlformats.org/officeDocument/2006/relationships/image" Target="../media/image60.png"/><Relationship Id="rId33" Type="http://schemas.openxmlformats.org/officeDocument/2006/relationships/image" Target="../media/image88.png"/><Relationship Id="rId10" Type="http://schemas.openxmlformats.org/officeDocument/2006/relationships/image" Target="../media/image64.png"/><Relationship Id="rId32" Type="http://schemas.openxmlformats.org/officeDocument/2006/relationships/image" Target="../media/image83.png"/><Relationship Id="rId13" Type="http://schemas.openxmlformats.org/officeDocument/2006/relationships/image" Target="../media/image58.png"/><Relationship Id="rId35" Type="http://schemas.openxmlformats.org/officeDocument/2006/relationships/image" Target="../media/image77.png"/><Relationship Id="rId12" Type="http://schemas.openxmlformats.org/officeDocument/2006/relationships/image" Target="../media/image61.png"/><Relationship Id="rId34" Type="http://schemas.openxmlformats.org/officeDocument/2006/relationships/image" Target="../media/image91.png"/><Relationship Id="rId15" Type="http://schemas.openxmlformats.org/officeDocument/2006/relationships/image" Target="../media/image69.png"/><Relationship Id="rId37" Type="http://schemas.openxmlformats.org/officeDocument/2006/relationships/image" Target="../media/image95.png"/><Relationship Id="rId14" Type="http://schemas.openxmlformats.org/officeDocument/2006/relationships/image" Target="../media/image57.png"/><Relationship Id="rId36" Type="http://schemas.openxmlformats.org/officeDocument/2006/relationships/image" Target="../media/image96.png"/><Relationship Id="rId17" Type="http://schemas.openxmlformats.org/officeDocument/2006/relationships/image" Target="../media/image67.png"/><Relationship Id="rId39" Type="http://schemas.openxmlformats.org/officeDocument/2006/relationships/image" Target="../media/image87.png"/><Relationship Id="rId16" Type="http://schemas.openxmlformats.org/officeDocument/2006/relationships/image" Target="../media/image66.png"/><Relationship Id="rId38" Type="http://schemas.openxmlformats.org/officeDocument/2006/relationships/image" Target="../media/image94.png"/><Relationship Id="rId19" Type="http://schemas.openxmlformats.org/officeDocument/2006/relationships/image" Target="../media/image68.png"/><Relationship Id="rId18"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9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25.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1.png"/><Relationship Id="rId5" Type="http://schemas.openxmlformats.org/officeDocument/2006/relationships/image" Target="../media/image10.png"/><Relationship Id="rId6"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51.png"/><Relationship Id="rId4" Type="http://schemas.openxmlformats.org/officeDocument/2006/relationships/image" Target="../media/image34.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93" name="Shape 93"/>
        <p:cNvGrpSpPr/>
        <p:nvPr/>
      </p:nvGrpSpPr>
      <p:grpSpPr>
        <a:xfrm>
          <a:off x="0" y="0"/>
          <a:ext cx="0" cy="0"/>
          <a:chOff x="0" y="0"/>
          <a:chExt cx="0" cy="0"/>
        </a:xfrm>
      </p:grpSpPr>
      <p:grpSp>
        <p:nvGrpSpPr>
          <p:cNvPr id="94" name="Google Shape;94;p11"/>
          <p:cNvGrpSpPr/>
          <p:nvPr/>
        </p:nvGrpSpPr>
        <p:grpSpPr>
          <a:xfrm rot="-434993">
            <a:off x="2713637" y="2076248"/>
            <a:ext cx="3872439" cy="1923307"/>
            <a:chOff x="0" y="0"/>
            <a:chExt cx="1063484" cy="528196"/>
          </a:xfrm>
        </p:grpSpPr>
        <p:sp>
          <p:nvSpPr>
            <p:cNvPr id="95" name="Google Shape;95;p11"/>
            <p:cNvSpPr/>
            <p:nvPr/>
          </p:nvSpPr>
          <p:spPr>
            <a:xfrm>
              <a:off x="0" y="0"/>
              <a:ext cx="1063484" cy="528196"/>
            </a:xfrm>
            <a:custGeom>
              <a:rect b="b" l="l" r="r" t="t"/>
              <a:pathLst>
                <a:path extrusionOk="0" h="528196" w="1063484">
                  <a:moveTo>
                    <a:pt x="531742" y="0"/>
                  </a:moveTo>
                  <a:cubicBezTo>
                    <a:pt x="238069" y="0"/>
                    <a:pt x="0" y="118241"/>
                    <a:pt x="0" y="264098"/>
                  </a:cubicBezTo>
                  <a:cubicBezTo>
                    <a:pt x="0" y="409955"/>
                    <a:pt x="238069" y="528196"/>
                    <a:pt x="531742" y="528196"/>
                  </a:cubicBezTo>
                  <a:cubicBezTo>
                    <a:pt x="825415" y="528196"/>
                    <a:pt x="1063484" y="409955"/>
                    <a:pt x="1063484" y="264098"/>
                  </a:cubicBezTo>
                  <a:cubicBezTo>
                    <a:pt x="1063484" y="118241"/>
                    <a:pt x="825415" y="0"/>
                    <a:pt x="531742"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11"/>
            <p:cNvSpPr txBox="1"/>
            <p:nvPr/>
          </p:nvSpPr>
          <p:spPr>
            <a:xfrm>
              <a:off x="99702" y="11418"/>
              <a:ext cx="864081" cy="46725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11"/>
          <p:cNvGrpSpPr/>
          <p:nvPr/>
        </p:nvGrpSpPr>
        <p:grpSpPr>
          <a:xfrm rot="-434993">
            <a:off x="2635781" y="1998309"/>
            <a:ext cx="3872439" cy="1923306"/>
            <a:chOff x="0" y="0"/>
            <a:chExt cx="1063484" cy="528196"/>
          </a:xfrm>
        </p:grpSpPr>
        <p:sp>
          <p:nvSpPr>
            <p:cNvPr id="98" name="Google Shape;98;p11"/>
            <p:cNvSpPr/>
            <p:nvPr/>
          </p:nvSpPr>
          <p:spPr>
            <a:xfrm>
              <a:off x="0" y="0"/>
              <a:ext cx="1063484" cy="528196"/>
            </a:xfrm>
            <a:custGeom>
              <a:rect b="b" l="l" r="r" t="t"/>
              <a:pathLst>
                <a:path extrusionOk="0" h="528196" w="1063484">
                  <a:moveTo>
                    <a:pt x="531742" y="0"/>
                  </a:moveTo>
                  <a:cubicBezTo>
                    <a:pt x="238069" y="0"/>
                    <a:pt x="0" y="118241"/>
                    <a:pt x="0" y="264098"/>
                  </a:cubicBezTo>
                  <a:cubicBezTo>
                    <a:pt x="0" y="409955"/>
                    <a:pt x="238069" y="528196"/>
                    <a:pt x="531742" y="528196"/>
                  </a:cubicBezTo>
                  <a:cubicBezTo>
                    <a:pt x="825415" y="528196"/>
                    <a:pt x="1063484" y="409955"/>
                    <a:pt x="1063484" y="264098"/>
                  </a:cubicBezTo>
                  <a:cubicBezTo>
                    <a:pt x="1063484" y="118241"/>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11"/>
            <p:cNvSpPr txBox="1"/>
            <p:nvPr/>
          </p:nvSpPr>
          <p:spPr>
            <a:xfrm>
              <a:off x="99702" y="11418"/>
              <a:ext cx="864081" cy="46725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0" name="Google Shape;100;p11"/>
          <p:cNvGrpSpPr/>
          <p:nvPr/>
        </p:nvGrpSpPr>
        <p:grpSpPr>
          <a:xfrm>
            <a:off x="0" y="-30616"/>
            <a:ext cx="9144000" cy="1079033"/>
            <a:chOff x="0" y="-81643"/>
            <a:chExt cx="24384000" cy="2877420"/>
          </a:xfrm>
        </p:grpSpPr>
        <p:grpSp>
          <p:nvGrpSpPr>
            <p:cNvPr id="101" name="Google Shape;101;p11"/>
            <p:cNvGrpSpPr/>
            <p:nvPr/>
          </p:nvGrpSpPr>
          <p:grpSpPr>
            <a:xfrm>
              <a:off x="0" y="1054063"/>
              <a:ext cx="1741714" cy="1741714"/>
              <a:chOff x="0" y="0"/>
              <a:chExt cx="812800" cy="812800"/>
            </a:xfrm>
          </p:grpSpPr>
          <p:sp>
            <p:nvSpPr>
              <p:cNvPr id="102" name="Google Shape;1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3483429" y="1054063"/>
              <a:ext cx="1741714" cy="1741714"/>
              <a:chOff x="0" y="0"/>
              <a:chExt cx="812800" cy="812800"/>
            </a:xfrm>
          </p:grpSpPr>
          <p:sp>
            <p:nvSpPr>
              <p:cNvPr id="105" name="Google Shape;1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6" name="Google Shape;106;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1741714" y="1054063"/>
              <a:ext cx="1741714" cy="1741714"/>
              <a:chOff x="0" y="0"/>
              <a:chExt cx="812800" cy="812800"/>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9" name="Google Shape;109;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a:off x="5225143" y="1054063"/>
              <a:ext cx="1741714" cy="1741714"/>
              <a:chOff x="0" y="0"/>
              <a:chExt cx="812800" cy="812800"/>
            </a:xfrm>
          </p:grpSpPr>
          <p:sp>
            <p:nvSpPr>
              <p:cNvPr id="111" name="Google Shape;1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2" name="Google Shape;112;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a:off x="6966857" y="1054063"/>
              <a:ext cx="1741714" cy="1741714"/>
              <a:chOff x="0" y="0"/>
              <a:chExt cx="812800" cy="812800"/>
            </a:xfrm>
          </p:grpSpPr>
          <p:sp>
            <p:nvSpPr>
              <p:cNvPr id="114" name="Google Shape;1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5" name="Google Shape;115;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6" name="Google Shape;116;p11"/>
            <p:cNvGrpSpPr/>
            <p:nvPr/>
          </p:nvGrpSpPr>
          <p:grpSpPr>
            <a:xfrm>
              <a:off x="8708571" y="1054063"/>
              <a:ext cx="1741714" cy="1741714"/>
              <a:chOff x="0" y="0"/>
              <a:chExt cx="812800" cy="812800"/>
            </a:xfrm>
          </p:grpSpPr>
          <p:sp>
            <p:nvSpPr>
              <p:cNvPr id="117" name="Google Shape;1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8" name="Google Shape;118;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11"/>
            <p:cNvGrpSpPr/>
            <p:nvPr/>
          </p:nvGrpSpPr>
          <p:grpSpPr>
            <a:xfrm>
              <a:off x="10450286" y="1054063"/>
              <a:ext cx="1741714" cy="1741714"/>
              <a:chOff x="0" y="0"/>
              <a:chExt cx="812800" cy="812800"/>
            </a:xfrm>
          </p:grpSpPr>
          <p:sp>
            <p:nvSpPr>
              <p:cNvPr id="120" name="Google Shape;1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1" name="Google Shape;121;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11"/>
            <p:cNvGrpSpPr/>
            <p:nvPr/>
          </p:nvGrpSpPr>
          <p:grpSpPr>
            <a:xfrm>
              <a:off x="12192000" y="1054063"/>
              <a:ext cx="1741714" cy="1741714"/>
              <a:chOff x="0" y="0"/>
              <a:chExt cx="812800" cy="812800"/>
            </a:xfrm>
          </p:grpSpPr>
          <p:sp>
            <p:nvSpPr>
              <p:cNvPr id="123" name="Google Shape;1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4" name="Google Shape;124;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11"/>
            <p:cNvGrpSpPr/>
            <p:nvPr/>
          </p:nvGrpSpPr>
          <p:grpSpPr>
            <a:xfrm>
              <a:off x="13933714" y="1054063"/>
              <a:ext cx="1741714" cy="1741714"/>
              <a:chOff x="0" y="0"/>
              <a:chExt cx="812800" cy="812800"/>
            </a:xfrm>
          </p:grpSpPr>
          <p:sp>
            <p:nvSpPr>
              <p:cNvPr id="126" name="Google Shape;12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1"/>
            <p:cNvGrpSpPr/>
            <p:nvPr/>
          </p:nvGrpSpPr>
          <p:grpSpPr>
            <a:xfrm>
              <a:off x="15675429" y="1054063"/>
              <a:ext cx="1741714" cy="1741714"/>
              <a:chOff x="0" y="0"/>
              <a:chExt cx="812800" cy="812800"/>
            </a:xfrm>
          </p:grpSpPr>
          <p:sp>
            <p:nvSpPr>
              <p:cNvPr id="129" name="Google Shape;12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0" name="Google Shape;130;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a:off x="17417143" y="1054063"/>
              <a:ext cx="1741714" cy="1741714"/>
              <a:chOff x="0" y="0"/>
              <a:chExt cx="812800" cy="812800"/>
            </a:xfrm>
          </p:grpSpPr>
          <p:sp>
            <p:nvSpPr>
              <p:cNvPr id="132" name="Google Shape;13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3" name="Google Shape;133;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19158857" y="1054063"/>
              <a:ext cx="1741714" cy="1741714"/>
              <a:chOff x="0" y="0"/>
              <a:chExt cx="812800" cy="812800"/>
            </a:xfrm>
          </p:grpSpPr>
          <p:sp>
            <p:nvSpPr>
              <p:cNvPr id="135" name="Google Shape;13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6" name="Google Shape;136;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7" name="Google Shape;137;p11"/>
            <p:cNvGrpSpPr/>
            <p:nvPr/>
          </p:nvGrpSpPr>
          <p:grpSpPr>
            <a:xfrm>
              <a:off x="20900571" y="1054063"/>
              <a:ext cx="1741714" cy="1741714"/>
              <a:chOff x="0" y="0"/>
              <a:chExt cx="812800" cy="812800"/>
            </a:xfrm>
          </p:grpSpPr>
          <p:sp>
            <p:nvSpPr>
              <p:cNvPr id="138" name="Google Shape;13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1"/>
            <p:cNvGrpSpPr/>
            <p:nvPr/>
          </p:nvGrpSpPr>
          <p:grpSpPr>
            <a:xfrm>
              <a:off x="22642286" y="1054063"/>
              <a:ext cx="1741714" cy="1741714"/>
              <a:chOff x="0" y="0"/>
              <a:chExt cx="812800" cy="812800"/>
            </a:xfrm>
          </p:grpSpPr>
          <p:sp>
            <p:nvSpPr>
              <p:cNvPr id="141" name="Google Shape;14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1"/>
            <p:cNvGrpSpPr/>
            <p:nvPr/>
          </p:nvGrpSpPr>
          <p:grpSpPr>
            <a:xfrm>
              <a:off x="0" y="870857"/>
              <a:ext cx="1741714" cy="1741714"/>
              <a:chOff x="0" y="0"/>
              <a:chExt cx="812800" cy="812800"/>
            </a:xfrm>
          </p:grpSpPr>
          <p:sp>
            <p:nvSpPr>
              <p:cNvPr id="144" name="Google Shape;14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1"/>
            <p:cNvGrpSpPr/>
            <p:nvPr/>
          </p:nvGrpSpPr>
          <p:grpSpPr>
            <a:xfrm>
              <a:off x="3483429" y="870857"/>
              <a:ext cx="1741714" cy="1741714"/>
              <a:chOff x="0" y="0"/>
              <a:chExt cx="812800" cy="812800"/>
            </a:xfrm>
          </p:grpSpPr>
          <p:sp>
            <p:nvSpPr>
              <p:cNvPr id="147" name="Google Shape;14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9" name="Google Shape;149;p11"/>
            <p:cNvGrpSpPr/>
            <p:nvPr/>
          </p:nvGrpSpPr>
          <p:grpSpPr>
            <a:xfrm>
              <a:off x="1741714" y="870857"/>
              <a:ext cx="1741714" cy="1741714"/>
              <a:chOff x="0" y="0"/>
              <a:chExt cx="812800" cy="812800"/>
            </a:xfrm>
          </p:grpSpPr>
          <p:sp>
            <p:nvSpPr>
              <p:cNvPr id="150" name="Google Shape;15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1" name="Google Shape;151;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2" name="Google Shape;152;p11"/>
            <p:cNvGrpSpPr/>
            <p:nvPr/>
          </p:nvGrpSpPr>
          <p:grpSpPr>
            <a:xfrm>
              <a:off x="5225143" y="870857"/>
              <a:ext cx="1741714" cy="1741714"/>
              <a:chOff x="0" y="0"/>
              <a:chExt cx="812800" cy="812800"/>
            </a:xfrm>
          </p:grpSpPr>
          <p:sp>
            <p:nvSpPr>
              <p:cNvPr id="153" name="Google Shape;15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54" name="Google Shape;154;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5" name="Google Shape;155;p11"/>
            <p:cNvGrpSpPr/>
            <p:nvPr/>
          </p:nvGrpSpPr>
          <p:grpSpPr>
            <a:xfrm>
              <a:off x="0" y="-81643"/>
              <a:ext cx="1741714" cy="1823357"/>
              <a:chOff x="0" y="-38100"/>
              <a:chExt cx="812800" cy="850900"/>
            </a:xfrm>
          </p:grpSpPr>
          <p:sp>
            <p:nvSpPr>
              <p:cNvPr id="156" name="Google Shape;156;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157" name="Google Shape;157;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8" name="Google Shape;158;p11"/>
            <p:cNvGrpSpPr/>
            <p:nvPr/>
          </p:nvGrpSpPr>
          <p:grpSpPr>
            <a:xfrm>
              <a:off x="3483429" y="-81643"/>
              <a:ext cx="1741714" cy="1823357"/>
              <a:chOff x="0" y="-38100"/>
              <a:chExt cx="812800" cy="850900"/>
            </a:xfrm>
          </p:grpSpPr>
          <p:sp>
            <p:nvSpPr>
              <p:cNvPr id="159" name="Google Shape;159;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160" name="Google Shape;160;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11"/>
            <p:cNvGrpSpPr/>
            <p:nvPr/>
          </p:nvGrpSpPr>
          <p:grpSpPr>
            <a:xfrm>
              <a:off x="1741714" y="-81643"/>
              <a:ext cx="1741714" cy="1823357"/>
              <a:chOff x="0" y="-38100"/>
              <a:chExt cx="812800" cy="850900"/>
            </a:xfrm>
          </p:grpSpPr>
          <p:sp>
            <p:nvSpPr>
              <p:cNvPr id="162" name="Google Shape;162;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163" name="Google Shape;163;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4" name="Google Shape;164;p11"/>
            <p:cNvGrpSpPr/>
            <p:nvPr/>
          </p:nvGrpSpPr>
          <p:grpSpPr>
            <a:xfrm>
              <a:off x="5225143" y="-81643"/>
              <a:ext cx="1741714" cy="1823357"/>
              <a:chOff x="0" y="-38100"/>
              <a:chExt cx="812800" cy="850900"/>
            </a:xfrm>
          </p:grpSpPr>
          <p:sp>
            <p:nvSpPr>
              <p:cNvPr id="165" name="Google Shape;165;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166" name="Google Shape;166;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11"/>
            <p:cNvGrpSpPr/>
            <p:nvPr/>
          </p:nvGrpSpPr>
          <p:grpSpPr>
            <a:xfrm>
              <a:off x="6966857" y="870857"/>
              <a:ext cx="1741714" cy="1741714"/>
              <a:chOff x="0" y="0"/>
              <a:chExt cx="812800" cy="812800"/>
            </a:xfrm>
          </p:grpSpPr>
          <p:sp>
            <p:nvSpPr>
              <p:cNvPr id="168" name="Google Shape;16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1"/>
            <p:cNvGrpSpPr/>
            <p:nvPr/>
          </p:nvGrpSpPr>
          <p:grpSpPr>
            <a:xfrm>
              <a:off x="8708571" y="870857"/>
              <a:ext cx="1741714" cy="1741714"/>
              <a:chOff x="0" y="0"/>
              <a:chExt cx="812800" cy="812800"/>
            </a:xfrm>
          </p:grpSpPr>
          <p:sp>
            <p:nvSpPr>
              <p:cNvPr id="171" name="Google Shape;1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1"/>
            <p:cNvGrpSpPr/>
            <p:nvPr/>
          </p:nvGrpSpPr>
          <p:grpSpPr>
            <a:xfrm>
              <a:off x="6966857" y="-81643"/>
              <a:ext cx="1741714" cy="1823357"/>
              <a:chOff x="0" y="-38100"/>
              <a:chExt cx="812800" cy="850900"/>
            </a:xfrm>
          </p:grpSpPr>
          <p:sp>
            <p:nvSpPr>
              <p:cNvPr id="174" name="Google Shape;174;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175" name="Google Shape;175;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1"/>
            <p:cNvGrpSpPr/>
            <p:nvPr/>
          </p:nvGrpSpPr>
          <p:grpSpPr>
            <a:xfrm>
              <a:off x="8708571" y="-81643"/>
              <a:ext cx="1741714" cy="1823357"/>
              <a:chOff x="0" y="-38100"/>
              <a:chExt cx="812800" cy="850900"/>
            </a:xfrm>
          </p:grpSpPr>
          <p:sp>
            <p:nvSpPr>
              <p:cNvPr id="177" name="Google Shape;177;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178" name="Google Shape;178;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1"/>
            <p:cNvGrpSpPr/>
            <p:nvPr/>
          </p:nvGrpSpPr>
          <p:grpSpPr>
            <a:xfrm>
              <a:off x="10450286" y="870857"/>
              <a:ext cx="1741714" cy="1741714"/>
              <a:chOff x="0" y="0"/>
              <a:chExt cx="812800" cy="812800"/>
            </a:xfrm>
          </p:grpSpPr>
          <p:sp>
            <p:nvSpPr>
              <p:cNvPr id="180" name="Google Shape;1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2" name="Google Shape;182;p11"/>
            <p:cNvGrpSpPr/>
            <p:nvPr/>
          </p:nvGrpSpPr>
          <p:grpSpPr>
            <a:xfrm>
              <a:off x="12192000" y="870857"/>
              <a:ext cx="1741714" cy="1741714"/>
              <a:chOff x="0" y="0"/>
              <a:chExt cx="812800" cy="812800"/>
            </a:xfrm>
          </p:grpSpPr>
          <p:sp>
            <p:nvSpPr>
              <p:cNvPr id="183" name="Google Shape;1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a:off x="10450286" y="-81643"/>
              <a:ext cx="1741714" cy="1823357"/>
              <a:chOff x="0" y="-38100"/>
              <a:chExt cx="812800" cy="850900"/>
            </a:xfrm>
          </p:grpSpPr>
          <p:sp>
            <p:nvSpPr>
              <p:cNvPr id="186" name="Google Shape;186;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187" name="Google Shape;187;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11"/>
            <p:cNvGrpSpPr/>
            <p:nvPr/>
          </p:nvGrpSpPr>
          <p:grpSpPr>
            <a:xfrm>
              <a:off x="12192000" y="-81643"/>
              <a:ext cx="1741714" cy="1823357"/>
              <a:chOff x="0" y="-38100"/>
              <a:chExt cx="812800" cy="850900"/>
            </a:xfrm>
          </p:grpSpPr>
          <p:sp>
            <p:nvSpPr>
              <p:cNvPr id="189" name="Google Shape;189;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190" name="Google Shape;190;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1" name="Google Shape;191;p11"/>
            <p:cNvGrpSpPr/>
            <p:nvPr/>
          </p:nvGrpSpPr>
          <p:grpSpPr>
            <a:xfrm>
              <a:off x="13933714" y="870857"/>
              <a:ext cx="1741714" cy="1741714"/>
              <a:chOff x="0" y="0"/>
              <a:chExt cx="812800" cy="812800"/>
            </a:xfrm>
          </p:grpSpPr>
          <p:sp>
            <p:nvSpPr>
              <p:cNvPr id="192" name="Google Shape;19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3" name="Google Shape;193;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11"/>
            <p:cNvGrpSpPr/>
            <p:nvPr/>
          </p:nvGrpSpPr>
          <p:grpSpPr>
            <a:xfrm>
              <a:off x="15675429" y="870857"/>
              <a:ext cx="1741714" cy="1741714"/>
              <a:chOff x="0" y="0"/>
              <a:chExt cx="812800" cy="812800"/>
            </a:xfrm>
          </p:grpSpPr>
          <p:sp>
            <p:nvSpPr>
              <p:cNvPr id="195" name="Google Shape;19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7" name="Google Shape;197;p11"/>
            <p:cNvGrpSpPr/>
            <p:nvPr/>
          </p:nvGrpSpPr>
          <p:grpSpPr>
            <a:xfrm>
              <a:off x="13933714" y="-81643"/>
              <a:ext cx="1741714" cy="1823357"/>
              <a:chOff x="0" y="-38100"/>
              <a:chExt cx="812800" cy="850900"/>
            </a:xfrm>
          </p:grpSpPr>
          <p:sp>
            <p:nvSpPr>
              <p:cNvPr id="198" name="Google Shape;198;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199" name="Google Shape;199;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0" name="Google Shape;200;p11"/>
            <p:cNvGrpSpPr/>
            <p:nvPr/>
          </p:nvGrpSpPr>
          <p:grpSpPr>
            <a:xfrm>
              <a:off x="15675429" y="-81643"/>
              <a:ext cx="1741714" cy="1823357"/>
              <a:chOff x="0" y="-38100"/>
              <a:chExt cx="812800" cy="850900"/>
            </a:xfrm>
          </p:grpSpPr>
          <p:sp>
            <p:nvSpPr>
              <p:cNvPr id="201" name="Google Shape;201;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202" name="Google Shape;202;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3" name="Google Shape;203;p11"/>
            <p:cNvGrpSpPr/>
            <p:nvPr/>
          </p:nvGrpSpPr>
          <p:grpSpPr>
            <a:xfrm>
              <a:off x="17417143" y="870857"/>
              <a:ext cx="1741714" cy="1741714"/>
              <a:chOff x="0" y="0"/>
              <a:chExt cx="812800" cy="812800"/>
            </a:xfrm>
          </p:grpSpPr>
          <p:sp>
            <p:nvSpPr>
              <p:cNvPr id="204" name="Google Shape;20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5" name="Google Shape;205;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6" name="Google Shape;206;p11"/>
            <p:cNvGrpSpPr/>
            <p:nvPr/>
          </p:nvGrpSpPr>
          <p:grpSpPr>
            <a:xfrm>
              <a:off x="19158857" y="870857"/>
              <a:ext cx="1741714" cy="1741714"/>
              <a:chOff x="0" y="0"/>
              <a:chExt cx="812800" cy="812800"/>
            </a:xfrm>
          </p:grpSpPr>
          <p:sp>
            <p:nvSpPr>
              <p:cNvPr id="207" name="Google Shape;20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8" name="Google Shape;208;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9" name="Google Shape;209;p11"/>
            <p:cNvGrpSpPr/>
            <p:nvPr/>
          </p:nvGrpSpPr>
          <p:grpSpPr>
            <a:xfrm>
              <a:off x="17417143" y="-81643"/>
              <a:ext cx="1741714" cy="1823357"/>
              <a:chOff x="0" y="-38100"/>
              <a:chExt cx="812800" cy="850900"/>
            </a:xfrm>
          </p:grpSpPr>
          <p:sp>
            <p:nvSpPr>
              <p:cNvPr id="210" name="Google Shape;210;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211" name="Google Shape;211;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2" name="Google Shape;212;p11"/>
            <p:cNvGrpSpPr/>
            <p:nvPr/>
          </p:nvGrpSpPr>
          <p:grpSpPr>
            <a:xfrm>
              <a:off x="19158857" y="-81643"/>
              <a:ext cx="1741714" cy="1823357"/>
              <a:chOff x="0" y="-38100"/>
              <a:chExt cx="812800" cy="850900"/>
            </a:xfrm>
          </p:grpSpPr>
          <p:sp>
            <p:nvSpPr>
              <p:cNvPr id="213" name="Google Shape;213;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214" name="Google Shape;214;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5" name="Google Shape;215;p11"/>
            <p:cNvGrpSpPr/>
            <p:nvPr/>
          </p:nvGrpSpPr>
          <p:grpSpPr>
            <a:xfrm>
              <a:off x="20900571" y="870857"/>
              <a:ext cx="1741714" cy="1741714"/>
              <a:chOff x="0" y="0"/>
              <a:chExt cx="812800" cy="812800"/>
            </a:xfrm>
          </p:grpSpPr>
          <p:sp>
            <p:nvSpPr>
              <p:cNvPr id="216" name="Google Shape;2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7" name="Google Shape;217;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8" name="Google Shape;218;p11"/>
            <p:cNvGrpSpPr/>
            <p:nvPr/>
          </p:nvGrpSpPr>
          <p:grpSpPr>
            <a:xfrm>
              <a:off x="22642286" y="870857"/>
              <a:ext cx="1741714" cy="1741714"/>
              <a:chOff x="0" y="0"/>
              <a:chExt cx="812800" cy="812800"/>
            </a:xfrm>
          </p:grpSpPr>
          <p:sp>
            <p:nvSpPr>
              <p:cNvPr id="219" name="Google Shape;21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0" name="Google Shape;220;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1" name="Google Shape;221;p11"/>
            <p:cNvGrpSpPr/>
            <p:nvPr/>
          </p:nvGrpSpPr>
          <p:grpSpPr>
            <a:xfrm>
              <a:off x="20900571" y="-81643"/>
              <a:ext cx="1741714" cy="1823357"/>
              <a:chOff x="0" y="-38100"/>
              <a:chExt cx="812800" cy="850900"/>
            </a:xfrm>
          </p:grpSpPr>
          <p:sp>
            <p:nvSpPr>
              <p:cNvPr id="222" name="Google Shape;222;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EB3E1"/>
              </a:solidFill>
              <a:ln>
                <a:noFill/>
              </a:ln>
            </p:spPr>
          </p:sp>
          <p:sp>
            <p:nvSpPr>
              <p:cNvPr id="223" name="Google Shape;223;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4" name="Google Shape;224;p11"/>
            <p:cNvGrpSpPr/>
            <p:nvPr/>
          </p:nvGrpSpPr>
          <p:grpSpPr>
            <a:xfrm>
              <a:off x="22642286" y="-81643"/>
              <a:ext cx="1741714" cy="1823357"/>
              <a:chOff x="0" y="-38100"/>
              <a:chExt cx="812800" cy="850900"/>
            </a:xfrm>
          </p:grpSpPr>
          <p:sp>
            <p:nvSpPr>
              <p:cNvPr id="225" name="Google Shape;225;p1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FFFDFC"/>
              </a:solidFill>
              <a:ln>
                <a:noFill/>
              </a:ln>
            </p:spPr>
          </p:sp>
          <p:sp>
            <p:nvSpPr>
              <p:cNvPr id="226" name="Google Shape;226;p11"/>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227" name="Google Shape;227;p11"/>
          <p:cNvSpPr/>
          <p:nvPr/>
        </p:nvSpPr>
        <p:spPr>
          <a:xfrm rot="-1285637">
            <a:off x="129235" y="1260418"/>
            <a:ext cx="1700958" cy="742236"/>
          </a:xfrm>
          <a:custGeom>
            <a:rect b="b" l="l" r="r" t="t"/>
            <a:pathLst>
              <a:path extrusionOk="0" h="1484472" w="3401916">
                <a:moveTo>
                  <a:pt x="0" y="0"/>
                </a:moveTo>
                <a:lnTo>
                  <a:pt x="3401915" y="0"/>
                </a:lnTo>
                <a:lnTo>
                  <a:pt x="3401915" y="1484473"/>
                </a:lnTo>
                <a:lnTo>
                  <a:pt x="0" y="1484473"/>
                </a:lnTo>
                <a:lnTo>
                  <a:pt x="0" y="0"/>
                </a:lnTo>
                <a:close/>
              </a:path>
            </a:pathLst>
          </a:custGeom>
          <a:blipFill rotWithShape="1">
            <a:blip r:embed="rId3">
              <a:alphaModFix/>
            </a:blip>
            <a:stretch>
              <a:fillRect b="0" l="0" r="0" t="0"/>
            </a:stretch>
          </a:blipFill>
          <a:ln>
            <a:noFill/>
          </a:ln>
        </p:spPr>
      </p:sp>
      <p:sp>
        <p:nvSpPr>
          <p:cNvPr id="228" name="Google Shape;228;p11"/>
          <p:cNvSpPr/>
          <p:nvPr/>
        </p:nvSpPr>
        <p:spPr>
          <a:xfrm rot="-1309908">
            <a:off x="7900808" y="1731867"/>
            <a:ext cx="1239504" cy="2334681"/>
          </a:xfrm>
          <a:custGeom>
            <a:rect b="b" l="l" r="r" t="t"/>
            <a:pathLst>
              <a:path extrusionOk="0" h="4669362" w="2479007">
                <a:moveTo>
                  <a:pt x="0" y="0"/>
                </a:moveTo>
                <a:lnTo>
                  <a:pt x="2479007" y="0"/>
                </a:lnTo>
                <a:lnTo>
                  <a:pt x="2479007" y="4669361"/>
                </a:lnTo>
                <a:lnTo>
                  <a:pt x="0" y="4669361"/>
                </a:lnTo>
                <a:lnTo>
                  <a:pt x="0" y="0"/>
                </a:lnTo>
                <a:close/>
              </a:path>
            </a:pathLst>
          </a:custGeom>
          <a:blipFill rotWithShape="1">
            <a:blip r:embed="rId4">
              <a:alphaModFix/>
            </a:blip>
            <a:stretch>
              <a:fillRect b="0" l="0" r="0" t="0"/>
            </a:stretch>
          </a:blipFill>
          <a:ln>
            <a:noFill/>
          </a:ln>
        </p:spPr>
      </p:sp>
      <p:sp>
        <p:nvSpPr>
          <p:cNvPr id="229" name="Google Shape;229;p11"/>
          <p:cNvSpPr/>
          <p:nvPr/>
        </p:nvSpPr>
        <p:spPr>
          <a:xfrm rot="-1049178">
            <a:off x="6859191" y="1337140"/>
            <a:ext cx="1079453" cy="588793"/>
          </a:xfrm>
          <a:custGeom>
            <a:rect b="b" l="l" r="r" t="t"/>
            <a:pathLst>
              <a:path extrusionOk="0" h="1177585" w="2158905">
                <a:moveTo>
                  <a:pt x="0" y="0"/>
                </a:moveTo>
                <a:lnTo>
                  <a:pt x="2158906" y="0"/>
                </a:lnTo>
                <a:lnTo>
                  <a:pt x="2158906" y="1177585"/>
                </a:lnTo>
                <a:lnTo>
                  <a:pt x="0" y="1177585"/>
                </a:lnTo>
                <a:lnTo>
                  <a:pt x="0" y="0"/>
                </a:lnTo>
                <a:close/>
              </a:path>
            </a:pathLst>
          </a:custGeom>
          <a:blipFill rotWithShape="1">
            <a:blip r:embed="rId5">
              <a:alphaModFix/>
            </a:blip>
            <a:stretch>
              <a:fillRect b="0" l="0" r="0" t="0"/>
            </a:stretch>
          </a:blipFill>
          <a:ln>
            <a:noFill/>
          </a:ln>
        </p:spPr>
      </p:sp>
      <p:sp>
        <p:nvSpPr>
          <p:cNvPr id="230" name="Google Shape;230;p11"/>
          <p:cNvSpPr/>
          <p:nvPr/>
        </p:nvSpPr>
        <p:spPr>
          <a:xfrm rot="845019">
            <a:off x="1306286" y="3027268"/>
            <a:ext cx="807997" cy="2057400"/>
          </a:xfrm>
          <a:custGeom>
            <a:rect b="b" l="l" r="r" t="t"/>
            <a:pathLst>
              <a:path extrusionOk="0" h="4114800" w="1615994">
                <a:moveTo>
                  <a:pt x="0" y="0"/>
                </a:moveTo>
                <a:lnTo>
                  <a:pt x="1615995" y="0"/>
                </a:lnTo>
                <a:lnTo>
                  <a:pt x="1615995" y="4114800"/>
                </a:lnTo>
                <a:lnTo>
                  <a:pt x="0" y="4114800"/>
                </a:lnTo>
                <a:lnTo>
                  <a:pt x="0" y="0"/>
                </a:lnTo>
                <a:close/>
              </a:path>
            </a:pathLst>
          </a:custGeom>
          <a:blipFill rotWithShape="1">
            <a:blip r:embed="rId6">
              <a:alphaModFix/>
            </a:blip>
            <a:stretch>
              <a:fillRect b="0" l="0" r="0" t="0"/>
            </a:stretch>
          </a:blipFill>
          <a:ln>
            <a:noFill/>
          </a:ln>
        </p:spPr>
      </p:sp>
      <p:sp>
        <p:nvSpPr>
          <p:cNvPr id="231" name="Google Shape;231;p11"/>
          <p:cNvSpPr/>
          <p:nvPr/>
        </p:nvSpPr>
        <p:spPr>
          <a:xfrm rot="-1244357">
            <a:off x="168241" y="2454374"/>
            <a:ext cx="1137181" cy="2057400"/>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7">
              <a:alphaModFix/>
            </a:blip>
            <a:stretch>
              <a:fillRect b="0" l="0" r="0" t="0"/>
            </a:stretch>
          </a:blipFill>
          <a:ln>
            <a:noFill/>
          </a:ln>
        </p:spPr>
      </p:sp>
      <p:sp>
        <p:nvSpPr>
          <p:cNvPr id="232" name="Google Shape;232;p11"/>
          <p:cNvSpPr/>
          <p:nvPr/>
        </p:nvSpPr>
        <p:spPr>
          <a:xfrm rot="-2062389">
            <a:off x="7146221" y="2787800"/>
            <a:ext cx="648496" cy="1188909"/>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8">
              <a:alphaModFix/>
            </a:blip>
            <a:stretch>
              <a:fillRect b="0" l="0" r="0" t="0"/>
            </a:stretch>
          </a:blipFill>
          <a:ln>
            <a:noFill/>
          </a:ln>
        </p:spPr>
      </p:sp>
      <p:sp>
        <p:nvSpPr>
          <p:cNvPr id="233" name="Google Shape;233;p11"/>
          <p:cNvSpPr/>
          <p:nvPr/>
        </p:nvSpPr>
        <p:spPr>
          <a:xfrm>
            <a:off x="2352462" y="4270207"/>
            <a:ext cx="647146" cy="2057400"/>
          </a:xfrm>
          <a:custGeom>
            <a:rect b="b" l="l" r="r" t="t"/>
            <a:pathLst>
              <a:path extrusionOk="0" h="4114800" w="1294292">
                <a:moveTo>
                  <a:pt x="0" y="0"/>
                </a:moveTo>
                <a:lnTo>
                  <a:pt x="1294291" y="0"/>
                </a:lnTo>
                <a:lnTo>
                  <a:pt x="1294291" y="4114800"/>
                </a:lnTo>
                <a:lnTo>
                  <a:pt x="0" y="4114800"/>
                </a:lnTo>
                <a:lnTo>
                  <a:pt x="0" y="0"/>
                </a:lnTo>
                <a:close/>
              </a:path>
            </a:pathLst>
          </a:custGeom>
          <a:blipFill rotWithShape="1">
            <a:blip r:embed="rId9">
              <a:alphaModFix/>
            </a:blip>
            <a:stretch>
              <a:fillRect b="0" l="0" r="0" t="0"/>
            </a:stretch>
          </a:blipFill>
          <a:ln>
            <a:noFill/>
          </a:ln>
        </p:spPr>
      </p:sp>
      <p:sp>
        <p:nvSpPr>
          <p:cNvPr id="234" name="Google Shape;234;p11"/>
          <p:cNvSpPr/>
          <p:nvPr/>
        </p:nvSpPr>
        <p:spPr>
          <a:xfrm rot="-1016055">
            <a:off x="1808987" y="1453987"/>
            <a:ext cx="1188566" cy="854665"/>
          </a:xfrm>
          <a:custGeom>
            <a:rect b="b" l="l" r="r" t="t"/>
            <a:pathLst>
              <a:path extrusionOk="0" h="1709329" w="2377132">
                <a:moveTo>
                  <a:pt x="0" y="0"/>
                </a:moveTo>
                <a:lnTo>
                  <a:pt x="2377131" y="0"/>
                </a:lnTo>
                <a:lnTo>
                  <a:pt x="2377131" y="1709329"/>
                </a:lnTo>
                <a:lnTo>
                  <a:pt x="0" y="1709329"/>
                </a:lnTo>
                <a:lnTo>
                  <a:pt x="0" y="0"/>
                </a:lnTo>
                <a:close/>
              </a:path>
            </a:pathLst>
          </a:custGeom>
          <a:blipFill rotWithShape="1">
            <a:blip r:embed="rId10">
              <a:alphaModFix/>
            </a:blip>
            <a:stretch>
              <a:fillRect b="-99694" l="-99171" r="0" t="-41025"/>
            </a:stretch>
          </a:blipFill>
          <a:ln>
            <a:noFill/>
          </a:ln>
        </p:spPr>
      </p:sp>
      <p:sp>
        <p:nvSpPr>
          <p:cNvPr id="235" name="Google Shape;235;p11"/>
          <p:cNvSpPr/>
          <p:nvPr/>
        </p:nvSpPr>
        <p:spPr>
          <a:xfrm rot="-512264">
            <a:off x="7894571" y="4319703"/>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0">
              <a:alphaModFix/>
            </a:blip>
            <a:stretch>
              <a:fillRect b="-99694" l="-99171" r="0" t="-41025"/>
            </a:stretch>
          </a:blipFill>
          <a:ln>
            <a:noFill/>
          </a:ln>
        </p:spPr>
      </p:sp>
      <p:sp>
        <p:nvSpPr>
          <p:cNvPr id="236" name="Google Shape;236;p11"/>
          <p:cNvSpPr/>
          <p:nvPr/>
        </p:nvSpPr>
        <p:spPr>
          <a:xfrm rot="-10372636">
            <a:off x="8644033" y="956264"/>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1">
              <a:alphaModFix/>
            </a:blip>
            <a:stretch>
              <a:fillRect b="-99694" l="-99171" r="0" t="-41025"/>
            </a:stretch>
          </a:blipFill>
          <a:ln>
            <a:noFill/>
          </a:ln>
        </p:spPr>
      </p:sp>
      <p:sp>
        <p:nvSpPr>
          <p:cNvPr id="237" name="Google Shape;237;p11"/>
          <p:cNvSpPr/>
          <p:nvPr/>
        </p:nvSpPr>
        <p:spPr>
          <a:xfrm rot="-1016055">
            <a:off x="-424933" y="4501809"/>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2">
              <a:alphaModFix/>
            </a:blip>
            <a:stretch>
              <a:fillRect b="-99694" l="-99171" r="0" t="-41025"/>
            </a:stretch>
          </a:blipFill>
          <a:ln>
            <a:noFill/>
          </a:ln>
        </p:spPr>
      </p:sp>
      <p:sp>
        <p:nvSpPr>
          <p:cNvPr id="238" name="Google Shape;238;p11"/>
          <p:cNvSpPr/>
          <p:nvPr/>
        </p:nvSpPr>
        <p:spPr>
          <a:xfrm>
            <a:off x="6296869" y="3997060"/>
            <a:ext cx="997608" cy="1421462"/>
          </a:xfrm>
          <a:custGeom>
            <a:rect b="b" l="l" r="r" t="t"/>
            <a:pathLst>
              <a:path extrusionOk="0" h="2842924" w="1995216">
                <a:moveTo>
                  <a:pt x="0" y="0"/>
                </a:moveTo>
                <a:lnTo>
                  <a:pt x="1995216" y="0"/>
                </a:lnTo>
                <a:lnTo>
                  <a:pt x="1995216" y="2842923"/>
                </a:lnTo>
                <a:lnTo>
                  <a:pt x="0" y="2842923"/>
                </a:lnTo>
                <a:lnTo>
                  <a:pt x="0" y="0"/>
                </a:lnTo>
                <a:close/>
              </a:path>
            </a:pathLst>
          </a:custGeom>
          <a:blipFill rotWithShape="1">
            <a:blip r:embed="rId13">
              <a:alphaModFix/>
            </a:blip>
            <a:stretch>
              <a:fillRect b="0" l="0" r="0" t="0"/>
            </a:stretch>
          </a:blipFill>
          <a:ln>
            <a:noFill/>
          </a:ln>
        </p:spPr>
      </p:sp>
      <p:sp>
        <p:nvSpPr>
          <p:cNvPr id="239" name="Google Shape;239;p11"/>
          <p:cNvSpPr/>
          <p:nvPr/>
        </p:nvSpPr>
        <p:spPr>
          <a:xfrm>
            <a:off x="3660725" y="1903930"/>
            <a:ext cx="1822552" cy="1772846"/>
          </a:xfrm>
          <a:custGeom>
            <a:rect b="b" l="l" r="r" t="t"/>
            <a:pathLst>
              <a:path extrusionOk="0" h="3545691" w="3645103">
                <a:moveTo>
                  <a:pt x="0" y="0"/>
                </a:moveTo>
                <a:lnTo>
                  <a:pt x="3645102" y="0"/>
                </a:lnTo>
                <a:lnTo>
                  <a:pt x="3645102" y="3545690"/>
                </a:lnTo>
                <a:lnTo>
                  <a:pt x="0" y="3545690"/>
                </a:lnTo>
                <a:lnTo>
                  <a:pt x="0" y="0"/>
                </a:lnTo>
                <a:close/>
              </a:path>
            </a:pathLst>
          </a:custGeom>
          <a:blipFill rotWithShape="1">
            <a:blip r:embed="rId14">
              <a:alphaModFix/>
            </a:blip>
            <a:stretch>
              <a:fillRect b="0" l="0" r="0" t="0"/>
            </a:stretch>
          </a:blipFill>
          <a:ln>
            <a:noFill/>
          </a:ln>
        </p:spPr>
      </p:sp>
      <p:sp>
        <p:nvSpPr>
          <p:cNvPr id="240" name="Google Shape;240;p11"/>
          <p:cNvSpPr txBox="1"/>
          <p:nvPr/>
        </p:nvSpPr>
        <p:spPr>
          <a:xfrm>
            <a:off x="3443189" y="1136509"/>
            <a:ext cx="2257621" cy="744810"/>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3900" u="none" cap="none" strike="noStrike">
                <a:solidFill>
                  <a:srgbClr val="FFFDFC"/>
                </a:solidFill>
                <a:latin typeface="Bungee"/>
                <a:ea typeface="Bungee"/>
                <a:cs typeface="Bungee"/>
                <a:sym typeface="Bungee"/>
              </a:rPr>
              <a:t>June is </a:t>
            </a:r>
            <a:endParaRPr sz="700"/>
          </a:p>
        </p:txBody>
      </p:sp>
      <p:sp>
        <p:nvSpPr>
          <p:cNvPr id="241" name="Google Shape;241;p11"/>
          <p:cNvSpPr txBox="1"/>
          <p:nvPr/>
        </p:nvSpPr>
        <p:spPr>
          <a:xfrm>
            <a:off x="2334150" y="2186000"/>
            <a:ext cx="4475700" cy="14622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9500" u="none" cap="none" strike="noStrike">
                <a:solidFill>
                  <a:srgbClr val="FF66C4"/>
                </a:solidFill>
                <a:latin typeface="Bungee"/>
                <a:ea typeface="Bungee"/>
                <a:cs typeface="Bungee"/>
                <a:sym typeface="Bungee"/>
              </a:rPr>
              <a:t>Candy</a:t>
            </a:r>
            <a:endParaRPr sz="700"/>
          </a:p>
        </p:txBody>
      </p:sp>
      <p:sp>
        <p:nvSpPr>
          <p:cNvPr id="242" name="Google Shape;242;p11"/>
          <p:cNvSpPr txBox="1"/>
          <p:nvPr/>
        </p:nvSpPr>
        <p:spPr>
          <a:xfrm>
            <a:off x="3534562" y="3992701"/>
            <a:ext cx="2074876" cy="744810"/>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3900" u="none" cap="none" strike="noStrike">
                <a:solidFill>
                  <a:srgbClr val="FFFDFC"/>
                </a:solidFill>
                <a:latin typeface="Bungee"/>
                <a:ea typeface="Bungee"/>
                <a:cs typeface="Bungee"/>
                <a:sym typeface="Bungee"/>
              </a:rPr>
              <a:t>Month!</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484" name="Shape 484"/>
        <p:cNvGrpSpPr/>
        <p:nvPr/>
      </p:nvGrpSpPr>
      <p:grpSpPr>
        <a:xfrm>
          <a:off x="0" y="0"/>
          <a:ext cx="0" cy="0"/>
          <a:chOff x="0" y="0"/>
          <a:chExt cx="0" cy="0"/>
        </a:xfrm>
      </p:grpSpPr>
      <p:sp>
        <p:nvSpPr>
          <p:cNvPr id="485" name="Google Shape;485;p20"/>
          <p:cNvSpPr/>
          <p:nvPr/>
        </p:nvSpPr>
        <p:spPr>
          <a:xfrm rot="-6402172">
            <a:off x="6020988" y="133474"/>
            <a:ext cx="1454241" cy="2182088"/>
          </a:xfrm>
          <a:custGeom>
            <a:rect b="b" l="l" r="r" t="t"/>
            <a:pathLst>
              <a:path extrusionOk="0" h="5818901" w="3877976">
                <a:moveTo>
                  <a:pt x="0" y="0"/>
                </a:moveTo>
                <a:lnTo>
                  <a:pt x="3877976" y="0"/>
                </a:lnTo>
                <a:lnTo>
                  <a:pt x="3877976" y="5818901"/>
                </a:lnTo>
                <a:lnTo>
                  <a:pt x="0" y="5818901"/>
                </a:lnTo>
                <a:lnTo>
                  <a:pt x="0" y="0"/>
                </a:lnTo>
                <a:close/>
              </a:path>
            </a:pathLst>
          </a:custGeom>
          <a:blipFill rotWithShape="1">
            <a:blip r:embed="rId3">
              <a:alphaModFix/>
            </a:blip>
            <a:stretch>
              <a:fillRect b="-5428" l="-262529" r="0" t="0"/>
            </a:stretch>
          </a:blipFill>
          <a:ln>
            <a:noFill/>
          </a:ln>
        </p:spPr>
      </p:sp>
      <p:sp>
        <p:nvSpPr>
          <p:cNvPr id="486" name="Google Shape;486;p20"/>
          <p:cNvSpPr/>
          <p:nvPr/>
        </p:nvSpPr>
        <p:spPr>
          <a:xfrm rot="4397828">
            <a:off x="6829513" y="2827937"/>
            <a:ext cx="1454241" cy="2182088"/>
          </a:xfrm>
          <a:custGeom>
            <a:rect b="b" l="l" r="r" t="t"/>
            <a:pathLst>
              <a:path extrusionOk="0" h="5818901" w="3877976">
                <a:moveTo>
                  <a:pt x="3877976" y="5818901"/>
                </a:moveTo>
                <a:lnTo>
                  <a:pt x="0" y="5818901"/>
                </a:lnTo>
                <a:lnTo>
                  <a:pt x="0" y="0"/>
                </a:lnTo>
                <a:lnTo>
                  <a:pt x="3877976" y="0"/>
                </a:lnTo>
                <a:lnTo>
                  <a:pt x="3877976" y="5818901"/>
                </a:lnTo>
                <a:close/>
              </a:path>
            </a:pathLst>
          </a:custGeom>
          <a:blipFill rotWithShape="1">
            <a:blip r:embed="rId4">
              <a:alphaModFix/>
            </a:blip>
            <a:stretch>
              <a:fillRect b="-5428" l="-262529" r="0" t="0"/>
            </a:stretch>
          </a:blipFill>
          <a:ln>
            <a:noFill/>
          </a:ln>
        </p:spPr>
      </p:sp>
      <p:grpSp>
        <p:nvGrpSpPr>
          <p:cNvPr id="487" name="Google Shape;487;p20"/>
          <p:cNvGrpSpPr/>
          <p:nvPr/>
        </p:nvGrpSpPr>
        <p:grpSpPr>
          <a:xfrm rot="-1002172">
            <a:off x="5879434" y="1122636"/>
            <a:ext cx="2533386" cy="2856608"/>
            <a:chOff x="0" y="-28575"/>
            <a:chExt cx="792535" cy="893651"/>
          </a:xfrm>
        </p:grpSpPr>
        <p:sp>
          <p:nvSpPr>
            <p:cNvPr id="488" name="Google Shape;488;p20"/>
            <p:cNvSpPr/>
            <p:nvPr/>
          </p:nvSpPr>
          <p:spPr>
            <a:xfrm>
              <a:off x="0" y="0"/>
              <a:ext cx="792535" cy="865076"/>
            </a:xfrm>
            <a:custGeom>
              <a:rect b="b" l="l" r="r" t="t"/>
              <a:pathLst>
                <a:path extrusionOk="0" h="865076" w="792535">
                  <a:moveTo>
                    <a:pt x="152798" y="0"/>
                  </a:moveTo>
                  <a:lnTo>
                    <a:pt x="639738" y="0"/>
                  </a:lnTo>
                  <a:cubicBezTo>
                    <a:pt x="680262" y="0"/>
                    <a:pt x="719127" y="16098"/>
                    <a:pt x="747782" y="44753"/>
                  </a:cubicBezTo>
                  <a:cubicBezTo>
                    <a:pt x="776437" y="73409"/>
                    <a:pt x="792535" y="112273"/>
                    <a:pt x="792535" y="152798"/>
                  </a:cubicBezTo>
                  <a:lnTo>
                    <a:pt x="792535" y="712278"/>
                  </a:lnTo>
                  <a:cubicBezTo>
                    <a:pt x="792535" y="752803"/>
                    <a:pt x="776437" y="791667"/>
                    <a:pt x="747782" y="820322"/>
                  </a:cubicBezTo>
                  <a:cubicBezTo>
                    <a:pt x="719127" y="848978"/>
                    <a:pt x="680262" y="865076"/>
                    <a:pt x="639738" y="865076"/>
                  </a:cubicBezTo>
                  <a:lnTo>
                    <a:pt x="152798" y="865076"/>
                  </a:lnTo>
                  <a:cubicBezTo>
                    <a:pt x="112273" y="865076"/>
                    <a:pt x="73409" y="848978"/>
                    <a:pt x="44753" y="820322"/>
                  </a:cubicBezTo>
                  <a:cubicBezTo>
                    <a:pt x="16098" y="791667"/>
                    <a:pt x="0" y="752803"/>
                    <a:pt x="0" y="712278"/>
                  </a:cubicBezTo>
                  <a:lnTo>
                    <a:pt x="0" y="152798"/>
                  </a:lnTo>
                  <a:cubicBezTo>
                    <a:pt x="0" y="112273"/>
                    <a:pt x="16098" y="73409"/>
                    <a:pt x="44753" y="44753"/>
                  </a:cubicBezTo>
                  <a:cubicBezTo>
                    <a:pt x="73409" y="16098"/>
                    <a:pt x="112273" y="0"/>
                    <a:pt x="152798" y="0"/>
                  </a:cubicBezTo>
                  <a:close/>
                </a:path>
              </a:pathLst>
            </a:custGeom>
            <a:solidFill>
              <a:srgbClr val="54C4C8"/>
            </a:solidFill>
            <a:ln cap="rnd" cmpd="sng" w="76200">
              <a:solidFill>
                <a:srgbClr val="FFF1A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20"/>
            <p:cNvSpPr txBox="1"/>
            <p:nvPr/>
          </p:nvSpPr>
          <p:spPr>
            <a:xfrm>
              <a:off x="0" y="-28575"/>
              <a:ext cx="792535"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0" name="Google Shape;490;p20"/>
          <p:cNvPicPr preferRelativeResize="0"/>
          <p:nvPr/>
        </p:nvPicPr>
        <p:blipFill>
          <a:blip r:embed="rId5">
            <a:alphaModFix/>
          </a:blip>
          <a:stretch>
            <a:fillRect/>
          </a:stretch>
        </p:blipFill>
        <p:spPr>
          <a:xfrm>
            <a:off x="5835325" y="1191550"/>
            <a:ext cx="2652575" cy="2775976"/>
          </a:xfrm>
          <a:prstGeom prst="rect">
            <a:avLst/>
          </a:prstGeom>
          <a:noFill/>
          <a:ln>
            <a:noFill/>
          </a:ln>
        </p:spPr>
      </p:pic>
      <p:grpSp>
        <p:nvGrpSpPr>
          <p:cNvPr id="491" name="Google Shape;491;p20"/>
          <p:cNvGrpSpPr/>
          <p:nvPr/>
        </p:nvGrpSpPr>
        <p:grpSpPr>
          <a:xfrm>
            <a:off x="778083" y="2358979"/>
            <a:ext cx="4074927" cy="2383209"/>
            <a:chOff x="0" y="-28575"/>
            <a:chExt cx="955593" cy="558876"/>
          </a:xfrm>
        </p:grpSpPr>
        <p:sp>
          <p:nvSpPr>
            <p:cNvPr id="492" name="Google Shape;492;p20"/>
            <p:cNvSpPr/>
            <p:nvPr/>
          </p:nvSpPr>
          <p:spPr>
            <a:xfrm>
              <a:off x="0" y="0"/>
              <a:ext cx="955593" cy="530301"/>
            </a:xfrm>
            <a:custGeom>
              <a:rect b="b" l="l" r="r" t="t"/>
              <a:pathLst>
                <a:path extrusionOk="0" h="530301" w="955593">
                  <a:moveTo>
                    <a:pt x="14249" y="0"/>
                  </a:moveTo>
                  <a:lnTo>
                    <a:pt x="941344" y="0"/>
                  </a:lnTo>
                  <a:cubicBezTo>
                    <a:pt x="949213" y="0"/>
                    <a:pt x="955593" y="6380"/>
                    <a:pt x="955593" y="14249"/>
                  </a:cubicBezTo>
                  <a:lnTo>
                    <a:pt x="955593" y="516051"/>
                  </a:lnTo>
                  <a:cubicBezTo>
                    <a:pt x="955593" y="523921"/>
                    <a:pt x="949213" y="530301"/>
                    <a:pt x="941344" y="530301"/>
                  </a:cubicBezTo>
                  <a:lnTo>
                    <a:pt x="14249" y="530301"/>
                  </a:lnTo>
                  <a:cubicBezTo>
                    <a:pt x="10470" y="530301"/>
                    <a:pt x="6846" y="528799"/>
                    <a:pt x="4173" y="526127"/>
                  </a:cubicBezTo>
                  <a:cubicBezTo>
                    <a:pt x="1501" y="523455"/>
                    <a:pt x="0" y="519830"/>
                    <a:pt x="0" y="516051"/>
                  </a:cubicBezTo>
                  <a:lnTo>
                    <a:pt x="0" y="14249"/>
                  </a:lnTo>
                  <a:cubicBezTo>
                    <a:pt x="0" y="10470"/>
                    <a:pt x="1501" y="6846"/>
                    <a:pt x="4173" y="4173"/>
                  </a:cubicBezTo>
                  <a:cubicBezTo>
                    <a:pt x="6846" y="1501"/>
                    <a:pt x="10470" y="0"/>
                    <a:pt x="14249"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20"/>
            <p:cNvSpPr txBox="1"/>
            <p:nvPr/>
          </p:nvSpPr>
          <p:spPr>
            <a:xfrm>
              <a:off x="0" y="-28575"/>
              <a:ext cx="955593" cy="558876"/>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4" name="Google Shape;494;p20"/>
          <p:cNvGrpSpPr/>
          <p:nvPr/>
        </p:nvGrpSpPr>
        <p:grpSpPr>
          <a:xfrm rot="-434993">
            <a:off x="1247366" y="1160129"/>
            <a:ext cx="3136360" cy="1069140"/>
            <a:chOff x="0" y="0"/>
            <a:chExt cx="1310780" cy="446826"/>
          </a:xfrm>
        </p:grpSpPr>
        <p:sp>
          <p:nvSpPr>
            <p:cNvPr id="495" name="Google Shape;495;p20"/>
            <p:cNvSpPr/>
            <p:nvPr/>
          </p:nvSpPr>
          <p:spPr>
            <a:xfrm>
              <a:off x="0" y="0"/>
              <a:ext cx="1310780" cy="446826"/>
            </a:xfrm>
            <a:custGeom>
              <a:rect b="b" l="l" r="r" t="t"/>
              <a:pathLst>
                <a:path extrusionOk="0" h="446826" w="1310780">
                  <a:moveTo>
                    <a:pt x="655390" y="0"/>
                  </a:moveTo>
                  <a:cubicBezTo>
                    <a:pt x="293428" y="0"/>
                    <a:pt x="0" y="100025"/>
                    <a:pt x="0" y="223413"/>
                  </a:cubicBezTo>
                  <a:cubicBezTo>
                    <a:pt x="0" y="346800"/>
                    <a:pt x="293428" y="446826"/>
                    <a:pt x="655390" y="446826"/>
                  </a:cubicBezTo>
                  <a:cubicBezTo>
                    <a:pt x="1017352" y="446826"/>
                    <a:pt x="1310780" y="346800"/>
                    <a:pt x="1310780" y="223413"/>
                  </a:cubicBezTo>
                  <a:cubicBezTo>
                    <a:pt x="1310780" y="100025"/>
                    <a:pt x="1017352" y="0"/>
                    <a:pt x="655390"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6" name="Google Shape;496;p20"/>
            <p:cNvSpPr txBox="1"/>
            <p:nvPr/>
          </p:nvSpPr>
          <p:spPr>
            <a:xfrm>
              <a:off x="122886" y="3790"/>
              <a:ext cx="1065009"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97" name="Google Shape;497;p20"/>
          <p:cNvGrpSpPr/>
          <p:nvPr/>
        </p:nvGrpSpPr>
        <p:grpSpPr>
          <a:xfrm>
            <a:off x="778083" y="2358979"/>
            <a:ext cx="4074927" cy="1036851"/>
            <a:chOff x="0" y="-28575"/>
            <a:chExt cx="955593" cy="243147"/>
          </a:xfrm>
        </p:grpSpPr>
        <p:sp>
          <p:nvSpPr>
            <p:cNvPr id="498" name="Google Shape;498;p20"/>
            <p:cNvSpPr/>
            <p:nvPr/>
          </p:nvSpPr>
          <p:spPr>
            <a:xfrm>
              <a:off x="0" y="0"/>
              <a:ext cx="955593" cy="214572"/>
            </a:xfrm>
            <a:custGeom>
              <a:rect b="b" l="l" r="r" t="t"/>
              <a:pathLst>
                <a:path extrusionOk="0" h="214572" w="955593">
                  <a:moveTo>
                    <a:pt x="14249" y="0"/>
                  </a:moveTo>
                  <a:lnTo>
                    <a:pt x="941344" y="0"/>
                  </a:lnTo>
                  <a:cubicBezTo>
                    <a:pt x="949213" y="0"/>
                    <a:pt x="955593" y="6380"/>
                    <a:pt x="955593" y="14249"/>
                  </a:cubicBezTo>
                  <a:lnTo>
                    <a:pt x="955593" y="200323"/>
                  </a:lnTo>
                  <a:cubicBezTo>
                    <a:pt x="955593" y="204102"/>
                    <a:pt x="954092" y="207727"/>
                    <a:pt x="951419" y="210399"/>
                  </a:cubicBezTo>
                  <a:cubicBezTo>
                    <a:pt x="948747" y="213071"/>
                    <a:pt x="945123" y="214572"/>
                    <a:pt x="941344" y="214572"/>
                  </a:cubicBezTo>
                  <a:lnTo>
                    <a:pt x="14249" y="214572"/>
                  </a:lnTo>
                  <a:cubicBezTo>
                    <a:pt x="6380" y="214572"/>
                    <a:pt x="0" y="208193"/>
                    <a:pt x="0" y="200323"/>
                  </a:cubicBezTo>
                  <a:lnTo>
                    <a:pt x="0" y="14249"/>
                  </a:lnTo>
                  <a:cubicBezTo>
                    <a:pt x="0" y="10470"/>
                    <a:pt x="1501" y="6846"/>
                    <a:pt x="4173" y="4173"/>
                  </a:cubicBezTo>
                  <a:cubicBezTo>
                    <a:pt x="6846" y="1501"/>
                    <a:pt x="10470" y="0"/>
                    <a:pt x="14249" y="0"/>
                  </a:cubicBezTo>
                  <a:close/>
                </a:path>
              </a:pathLst>
            </a:custGeom>
            <a:solidFill>
              <a:srgbClr val="FFF1A6"/>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20"/>
            <p:cNvSpPr txBox="1"/>
            <p:nvPr/>
          </p:nvSpPr>
          <p:spPr>
            <a:xfrm>
              <a:off x="0" y="-28575"/>
              <a:ext cx="955593" cy="243147"/>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0" name="Google Shape;500;p20"/>
          <p:cNvSpPr txBox="1"/>
          <p:nvPr/>
        </p:nvSpPr>
        <p:spPr>
          <a:xfrm>
            <a:off x="1654206" y="2719727"/>
            <a:ext cx="2322681" cy="3778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Name Surname</a:t>
            </a:r>
            <a:endParaRPr sz="700"/>
          </a:p>
        </p:txBody>
      </p:sp>
      <p:sp>
        <p:nvSpPr>
          <p:cNvPr id="501" name="Google Shape;501;p20"/>
          <p:cNvSpPr txBox="1"/>
          <p:nvPr/>
        </p:nvSpPr>
        <p:spPr>
          <a:xfrm>
            <a:off x="1245133" y="3587697"/>
            <a:ext cx="32601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Integer sagittis metus vel diam facilisis vehicula. Etiam aliquam, ante in auctor feugiat, mauris est bibendum erat, quis maximus massa augue vitae neque. Vivamus aliquet id purus ut molestie. Morbi pharetra, eros vitae fringilla posuere, dui lectus placerat felis.</a:t>
            </a:r>
            <a:endParaRPr sz="700"/>
          </a:p>
        </p:txBody>
      </p:sp>
      <p:sp>
        <p:nvSpPr>
          <p:cNvPr id="502" name="Google Shape;502;p20"/>
          <p:cNvSpPr txBox="1"/>
          <p:nvPr/>
        </p:nvSpPr>
        <p:spPr>
          <a:xfrm>
            <a:off x="813556" y="364124"/>
            <a:ext cx="4004100" cy="1720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5200" u="none" cap="none" strike="noStrike">
                <a:solidFill>
                  <a:srgbClr val="FF66C4"/>
                </a:solidFill>
                <a:latin typeface="Bungee"/>
                <a:ea typeface="Bungee"/>
                <a:cs typeface="Bungee"/>
                <a:sym typeface="Bungee"/>
              </a:rPr>
              <a:t>Our Founder</a:t>
            </a:r>
            <a:endParaRPr sz="700"/>
          </a:p>
        </p:txBody>
      </p:sp>
      <p:sp>
        <p:nvSpPr>
          <p:cNvPr id="503" name="Google Shape;503;p20"/>
          <p:cNvSpPr/>
          <p:nvPr/>
        </p:nvSpPr>
        <p:spPr>
          <a:xfrm rot="1542940">
            <a:off x="4978346" y="3713488"/>
            <a:ext cx="807997" cy="2057400"/>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6">
              <a:alphaModFix/>
            </a:blip>
            <a:stretch>
              <a:fillRect b="0" l="0" r="0" t="0"/>
            </a:stretch>
          </a:blipFill>
          <a:ln>
            <a:noFill/>
          </a:ln>
        </p:spPr>
      </p:sp>
      <p:sp>
        <p:nvSpPr>
          <p:cNvPr id="504" name="Google Shape;504;p20"/>
          <p:cNvSpPr/>
          <p:nvPr/>
        </p:nvSpPr>
        <p:spPr>
          <a:xfrm rot="-8764542">
            <a:off x="610961" y="-627388"/>
            <a:ext cx="807997" cy="2057400"/>
          </a:xfrm>
          <a:custGeom>
            <a:rect b="b" l="l" r="r" t="t"/>
            <a:pathLst>
              <a:path extrusionOk="0" h="4114800" w="1615994">
                <a:moveTo>
                  <a:pt x="0" y="0"/>
                </a:moveTo>
                <a:lnTo>
                  <a:pt x="1615995" y="0"/>
                </a:lnTo>
                <a:lnTo>
                  <a:pt x="1615995"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508" name="Shape 508"/>
        <p:cNvGrpSpPr/>
        <p:nvPr/>
      </p:nvGrpSpPr>
      <p:grpSpPr>
        <a:xfrm>
          <a:off x="0" y="0"/>
          <a:ext cx="0" cy="0"/>
          <a:chOff x="0" y="0"/>
          <a:chExt cx="0" cy="0"/>
        </a:xfrm>
      </p:grpSpPr>
      <p:sp>
        <p:nvSpPr>
          <p:cNvPr id="509" name="Google Shape;509;p21"/>
          <p:cNvSpPr/>
          <p:nvPr/>
        </p:nvSpPr>
        <p:spPr>
          <a:xfrm rot="-2062389">
            <a:off x="278997" y="133293"/>
            <a:ext cx="648496" cy="1188909"/>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3">
              <a:alphaModFix/>
            </a:blip>
            <a:stretch>
              <a:fillRect b="0" l="0" r="0" t="0"/>
            </a:stretch>
          </a:blipFill>
          <a:ln>
            <a:noFill/>
          </a:ln>
        </p:spPr>
      </p:sp>
      <p:sp>
        <p:nvSpPr>
          <p:cNvPr id="510" name="Google Shape;510;p21"/>
          <p:cNvSpPr/>
          <p:nvPr/>
        </p:nvSpPr>
        <p:spPr>
          <a:xfrm rot="-4633807">
            <a:off x="1538701" y="-305874"/>
            <a:ext cx="1939995" cy="2910961"/>
          </a:xfrm>
          <a:custGeom>
            <a:rect b="b" l="l" r="r" t="t"/>
            <a:pathLst>
              <a:path extrusionOk="0" h="5821922" w="3879989">
                <a:moveTo>
                  <a:pt x="0" y="0"/>
                </a:moveTo>
                <a:lnTo>
                  <a:pt x="3879990" y="0"/>
                </a:lnTo>
                <a:lnTo>
                  <a:pt x="3879990" y="5821922"/>
                </a:lnTo>
                <a:lnTo>
                  <a:pt x="0" y="5821922"/>
                </a:lnTo>
                <a:lnTo>
                  <a:pt x="0" y="0"/>
                </a:lnTo>
                <a:close/>
              </a:path>
            </a:pathLst>
          </a:custGeom>
          <a:blipFill rotWithShape="1">
            <a:blip r:embed="rId4">
              <a:alphaModFix/>
            </a:blip>
            <a:stretch>
              <a:fillRect b="-5428" l="-262529" r="0" t="0"/>
            </a:stretch>
          </a:blipFill>
          <a:ln>
            <a:noFill/>
          </a:ln>
        </p:spPr>
      </p:sp>
      <p:sp>
        <p:nvSpPr>
          <p:cNvPr id="511" name="Google Shape;511;p21"/>
          <p:cNvSpPr/>
          <p:nvPr/>
        </p:nvSpPr>
        <p:spPr>
          <a:xfrm rot="6166193">
            <a:off x="709193" y="3354124"/>
            <a:ext cx="1939995" cy="2910961"/>
          </a:xfrm>
          <a:custGeom>
            <a:rect b="b" l="l" r="r" t="t"/>
            <a:pathLst>
              <a:path extrusionOk="0" h="5821922" w="3879989">
                <a:moveTo>
                  <a:pt x="3879990" y="5821922"/>
                </a:moveTo>
                <a:lnTo>
                  <a:pt x="0" y="5821922"/>
                </a:lnTo>
                <a:lnTo>
                  <a:pt x="0" y="0"/>
                </a:lnTo>
                <a:lnTo>
                  <a:pt x="3879990" y="0"/>
                </a:lnTo>
                <a:lnTo>
                  <a:pt x="3879990" y="5821922"/>
                </a:lnTo>
                <a:close/>
              </a:path>
            </a:pathLst>
          </a:custGeom>
          <a:blipFill rotWithShape="1">
            <a:blip r:embed="rId4">
              <a:alphaModFix/>
            </a:blip>
            <a:stretch>
              <a:fillRect b="-5428" l="-262529" r="0" t="0"/>
            </a:stretch>
          </a:blipFill>
          <a:ln>
            <a:noFill/>
          </a:ln>
        </p:spPr>
      </p:sp>
      <p:grpSp>
        <p:nvGrpSpPr>
          <p:cNvPr id="512" name="Google Shape;512;p21"/>
          <p:cNvGrpSpPr/>
          <p:nvPr/>
        </p:nvGrpSpPr>
        <p:grpSpPr>
          <a:xfrm rot="766192">
            <a:off x="410549" y="1045944"/>
            <a:ext cx="3379603" cy="3810788"/>
            <a:chOff x="0" y="-28575"/>
            <a:chExt cx="792535" cy="893651"/>
          </a:xfrm>
        </p:grpSpPr>
        <p:sp>
          <p:nvSpPr>
            <p:cNvPr id="513" name="Google Shape;513;p21"/>
            <p:cNvSpPr/>
            <p:nvPr/>
          </p:nvSpPr>
          <p:spPr>
            <a:xfrm>
              <a:off x="0" y="0"/>
              <a:ext cx="792535" cy="865076"/>
            </a:xfrm>
            <a:custGeom>
              <a:rect b="b" l="l" r="r" t="t"/>
              <a:pathLst>
                <a:path extrusionOk="0" h="865076" w="792535">
                  <a:moveTo>
                    <a:pt x="114539" y="0"/>
                  </a:moveTo>
                  <a:lnTo>
                    <a:pt x="677996" y="0"/>
                  </a:lnTo>
                  <a:cubicBezTo>
                    <a:pt x="741255" y="0"/>
                    <a:pt x="792535" y="51281"/>
                    <a:pt x="792535" y="114539"/>
                  </a:cubicBezTo>
                  <a:lnTo>
                    <a:pt x="792535" y="750537"/>
                  </a:lnTo>
                  <a:cubicBezTo>
                    <a:pt x="792535" y="780915"/>
                    <a:pt x="780468" y="810048"/>
                    <a:pt x="758988" y="831528"/>
                  </a:cubicBezTo>
                  <a:cubicBezTo>
                    <a:pt x="737508" y="853008"/>
                    <a:pt x="708374" y="865076"/>
                    <a:pt x="677996" y="865076"/>
                  </a:cubicBezTo>
                  <a:lnTo>
                    <a:pt x="114539" y="865076"/>
                  </a:lnTo>
                  <a:cubicBezTo>
                    <a:pt x="51281" y="865076"/>
                    <a:pt x="0" y="813795"/>
                    <a:pt x="0" y="750537"/>
                  </a:cubicBezTo>
                  <a:lnTo>
                    <a:pt x="0" y="114539"/>
                  </a:lnTo>
                  <a:cubicBezTo>
                    <a:pt x="0" y="84161"/>
                    <a:pt x="12067" y="55028"/>
                    <a:pt x="33548" y="33548"/>
                  </a:cubicBezTo>
                  <a:cubicBezTo>
                    <a:pt x="55028" y="12067"/>
                    <a:pt x="84161" y="0"/>
                    <a:pt x="114539" y="0"/>
                  </a:cubicBezTo>
                  <a:close/>
                </a:path>
              </a:pathLst>
            </a:custGeom>
            <a:solidFill>
              <a:srgbClr val="FF66C4"/>
            </a:solidFill>
            <a:ln cap="rnd" cmpd="sng" w="76200">
              <a:solidFill>
                <a:srgbClr val="FFF1A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1"/>
            <p:cNvSpPr txBox="1"/>
            <p:nvPr/>
          </p:nvSpPr>
          <p:spPr>
            <a:xfrm>
              <a:off x="0" y="-28575"/>
              <a:ext cx="792535"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1"/>
          <p:cNvSpPr txBox="1"/>
          <p:nvPr/>
        </p:nvSpPr>
        <p:spPr>
          <a:xfrm rot="766151">
            <a:off x="779917" y="1382252"/>
            <a:ext cx="2823223" cy="2327381"/>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FFFFFF"/>
                </a:solidFill>
                <a:latin typeface="Bungee"/>
                <a:ea typeface="Bungee"/>
                <a:cs typeface="Bungee"/>
                <a:sym typeface="Bungee"/>
              </a:rPr>
              <a:t>Write an original statement</a:t>
            </a:r>
            <a:endParaRPr sz="700"/>
          </a:p>
          <a:p>
            <a:pPr indent="0" lvl="0" marL="0" marR="0" rtl="0" algn="ctr">
              <a:lnSpc>
                <a:spcPct val="115000"/>
              </a:lnSpc>
              <a:spcBef>
                <a:spcPts val="0"/>
              </a:spcBef>
              <a:spcAft>
                <a:spcPts val="0"/>
              </a:spcAft>
              <a:buNone/>
            </a:pPr>
            <a:r>
              <a:rPr b="0" i="0" lang="en" sz="2700" u="none" cap="none" strike="noStrike">
                <a:solidFill>
                  <a:srgbClr val="FFFFFF"/>
                </a:solidFill>
                <a:latin typeface="Bungee"/>
                <a:ea typeface="Bungee"/>
                <a:cs typeface="Bungee"/>
                <a:sym typeface="Bungee"/>
              </a:rPr>
              <a:t>or inspiring quote</a:t>
            </a:r>
            <a:endParaRPr sz="700"/>
          </a:p>
        </p:txBody>
      </p:sp>
      <p:sp>
        <p:nvSpPr>
          <p:cNvPr id="516" name="Google Shape;516;p21"/>
          <p:cNvSpPr txBox="1"/>
          <p:nvPr/>
        </p:nvSpPr>
        <p:spPr>
          <a:xfrm rot="766179">
            <a:off x="5898" y="3966747"/>
            <a:ext cx="3630700" cy="43034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300" u="none" cap="none" strike="noStrike">
                <a:solidFill>
                  <a:srgbClr val="FFFFFF"/>
                </a:solidFill>
                <a:latin typeface="ABeeZee"/>
                <a:ea typeface="ABeeZee"/>
                <a:cs typeface="ABeeZee"/>
                <a:sym typeface="ABeeZee"/>
              </a:rPr>
              <a:t>— Include a credit, citation,</a:t>
            </a:r>
            <a:endParaRPr sz="700"/>
          </a:p>
          <a:p>
            <a:pPr indent="0" lvl="0" marL="0" marR="0" rtl="0" algn="ctr">
              <a:lnSpc>
                <a:spcPct val="115000"/>
              </a:lnSpc>
              <a:spcBef>
                <a:spcPts val="0"/>
              </a:spcBef>
              <a:spcAft>
                <a:spcPts val="0"/>
              </a:spcAft>
              <a:buNone/>
            </a:pPr>
            <a:r>
              <a:rPr b="0" i="0" lang="en" sz="1300" u="none" cap="none" strike="noStrike">
                <a:solidFill>
                  <a:srgbClr val="FFFFFF"/>
                </a:solidFill>
                <a:latin typeface="ABeeZee"/>
                <a:ea typeface="ABeeZee"/>
                <a:cs typeface="ABeeZee"/>
                <a:sym typeface="ABeeZee"/>
              </a:rPr>
              <a:t>or supporting message</a:t>
            </a:r>
            <a:endParaRPr sz="700"/>
          </a:p>
        </p:txBody>
      </p:sp>
      <p:sp>
        <p:nvSpPr>
          <p:cNvPr id="517" name="Google Shape;517;p21"/>
          <p:cNvSpPr/>
          <p:nvPr/>
        </p:nvSpPr>
        <p:spPr>
          <a:xfrm rot="-1309908">
            <a:off x="7900808" y="1731867"/>
            <a:ext cx="1239504" cy="2334681"/>
          </a:xfrm>
          <a:custGeom>
            <a:rect b="b" l="l" r="r" t="t"/>
            <a:pathLst>
              <a:path extrusionOk="0" h="4669362" w="2479007">
                <a:moveTo>
                  <a:pt x="0" y="0"/>
                </a:moveTo>
                <a:lnTo>
                  <a:pt x="2479007" y="0"/>
                </a:lnTo>
                <a:lnTo>
                  <a:pt x="2479007" y="4669361"/>
                </a:lnTo>
                <a:lnTo>
                  <a:pt x="0" y="4669361"/>
                </a:lnTo>
                <a:lnTo>
                  <a:pt x="0" y="0"/>
                </a:lnTo>
                <a:close/>
              </a:path>
            </a:pathLst>
          </a:custGeom>
          <a:blipFill rotWithShape="1">
            <a:blip r:embed="rId5">
              <a:alphaModFix/>
            </a:blip>
            <a:stretch>
              <a:fillRect b="0" l="0" r="0" t="0"/>
            </a:stretch>
          </a:blipFill>
          <a:ln>
            <a:noFill/>
          </a:ln>
        </p:spPr>
      </p:sp>
      <p:sp>
        <p:nvSpPr>
          <p:cNvPr id="518" name="Google Shape;518;p21"/>
          <p:cNvSpPr/>
          <p:nvPr/>
        </p:nvSpPr>
        <p:spPr>
          <a:xfrm rot="-1049178">
            <a:off x="6859191" y="1337140"/>
            <a:ext cx="1079453" cy="588793"/>
          </a:xfrm>
          <a:custGeom>
            <a:rect b="b" l="l" r="r" t="t"/>
            <a:pathLst>
              <a:path extrusionOk="0" h="1177585" w="2158905">
                <a:moveTo>
                  <a:pt x="0" y="0"/>
                </a:moveTo>
                <a:lnTo>
                  <a:pt x="2158906" y="0"/>
                </a:lnTo>
                <a:lnTo>
                  <a:pt x="2158906" y="1177585"/>
                </a:lnTo>
                <a:lnTo>
                  <a:pt x="0" y="1177585"/>
                </a:lnTo>
                <a:lnTo>
                  <a:pt x="0" y="0"/>
                </a:lnTo>
                <a:close/>
              </a:path>
            </a:pathLst>
          </a:custGeom>
          <a:blipFill rotWithShape="1">
            <a:blip r:embed="rId6">
              <a:alphaModFix/>
            </a:blip>
            <a:stretch>
              <a:fillRect b="0" l="0" r="0" t="0"/>
            </a:stretch>
          </a:blipFill>
          <a:ln>
            <a:noFill/>
          </a:ln>
        </p:spPr>
      </p:sp>
      <p:sp>
        <p:nvSpPr>
          <p:cNvPr id="519" name="Google Shape;519;p21"/>
          <p:cNvSpPr/>
          <p:nvPr/>
        </p:nvSpPr>
        <p:spPr>
          <a:xfrm rot="-2062389">
            <a:off x="7146221" y="2787800"/>
            <a:ext cx="648496" cy="1188909"/>
          </a:xfrm>
          <a:custGeom>
            <a:rect b="b" l="l" r="r" t="t"/>
            <a:pathLst>
              <a:path extrusionOk="0" h="2377818" w="1296992">
                <a:moveTo>
                  <a:pt x="0" y="0"/>
                </a:moveTo>
                <a:lnTo>
                  <a:pt x="1296992" y="0"/>
                </a:lnTo>
                <a:lnTo>
                  <a:pt x="1296992" y="2377818"/>
                </a:lnTo>
                <a:lnTo>
                  <a:pt x="0" y="2377818"/>
                </a:lnTo>
                <a:lnTo>
                  <a:pt x="0" y="0"/>
                </a:lnTo>
                <a:close/>
              </a:path>
            </a:pathLst>
          </a:custGeom>
          <a:blipFill rotWithShape="1">
            <a:blip r:embed="rId7">
              <a:alphaModFix/>
            </a:blip>
            <a:stretch>
              <a:fillRect b="0" l="0" r="0" t="0"/>
            </a:stretch>
          </a:blipFill>
          <a:ln>
            <a:noFill/>
          </a:ln>
        </p:spPr>
      </p:sp>
      <p:sp>
        <p:nvSpPr>
          <p:cNvPr id="520" name="Google Shape;520;p21"/>
          <p:cNvSpPr/>
          <p:nvPr/>
        </p:nvSpPr>
        <p:spPr>
          <a:xfrm rot="-512264">
            <a:off x="7894571" y="4319703"/>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8">
              <a:alphaModFix/>
            </a:blip>
            <a:stretch>
              <a:fillRect b="-99694" l="-99171" r="0" t="-41025"/>
            </a:stretch>
          </a:blipFill>
          <a:ln>
            <a:noFill/>
          </a:ln>
        </p:spPr>
      </p:sp>
      <p:sp>
        <p:nvSpPr>
          <p:cNvPr id="521" name="Google Shape;521;p21"/>
          <p:cNvSpPr/>
          <p:nvPr/>
        </p:nvSpPr>
        <p:spPr>
          <a:xfrm rot="-10372636">
            <a:off x="8644033" y="956264"/>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9">
              <a:alphaModFix/>
            </a:blip>
            <a:stretch>
              <a:fillRect b="-99694" l="-99171" r="0" t="-41025"/>
            </a:stretch>
          </a:blipFill>
          <a:ln>
            <a:noFill/>
          </a:ln>
        </p:spPr>
      </p:sp>
      <p:sp>
        <p:nvSpPr>
          <p:cNvPr id="522" name="Google Shape;522;p21"/>
          <p:cNvSpPr/>
          <p:nvPr/>
        </p:nvSpPr>
        <p:spPr>
          <a:xfrm>
            <a:off x="6296869" y="3997060"/>
            <a:ext cx="997608" cy="1421462"/>
          </a:xfrm>
          <a:custGeom>
            <a:rect b="b" l="l" r="r" t="t"/>
            <a:pathLst>
              <a:path extrusionOk="0" h="2842924" w="1995216">
                <a:moveTo>
                  <a:pt x="0" y="0"/>
                </a:moveTo>
                <a:lnTo>
                  <a:pt x="1995216" y="0"/>
                </a:lnTo>
                <a:lnTo>
                  <a:pt x="1995216" y="2842923"/>
                </a:lnTo>
                <a:lnTo>
                  <a:pt x="0" y="2842923"/>
                </a:lnTo>
                <a:lnTo>
                  <a:pt x="0" y="0"/>
                </a:lnTo>
                <a:close/>
              </a:path>
            </a:pathLst>
          </a:custGeom>
          <a:blipFill rotWithShape="1">
            <a:blip r:embed="rId10">
              <a:alphaModFix/>
            </a:blip>
            <a:stretch>
              <a:fillRect b="0" l="0" r="0" t="0"/>
            </a:stretch>
          </a:blipFill>
          <a:ln>
            <a:noFill/>
          </a:ln>
        </p:spPr>
      </p:sp>
      <p:sp>
        <p:nvSpPr>
          <p:cNvPr id="523" name="Google Shape;523;p21"/>
          <p:cNvSpPr/>
          <p:nvPr/>
        </p:nvSpPr>
        <p:spPr>
          <a:xfrm rot="-8702516">
            <a:off x="7837715" y="-656697"/>
            <a:ext cx="997608" cy="1421462"/>
          </a:xfrm>
          <a:custGeom>
            <a:rect b="b" l="l" r="r" t="t"/>
            <a:pathLst>
              <a:path extrusionOk="0" h="2842924" w="1995216">
                <a:moveTo>
                  <a:pt x="0" y="0"/>
                </a:moveTo>
                <a:lnTo>
                  <a:pt x="1995215" y="0"/>
                </a:lnTo>
                <a:lnTo>
                  <a:pt x="1995215" y="2842923"/>
                </a:lnTo>
                <a:lnTo>
                  <a:pt x="0" y="2842923"/>
                </a:lnTo>
                <a:lnTo>
                  <a:pt x="0" y="0"/>
                </a:lnTo>
                <a:close/>
              </a:path>
            </a:pathLst>
          </a:custGeom>
          <a:blipFill rotWithShape="1">
            <a:blip r:embed="rId11">
              <a:alphaModFix/>
            </a:blip>
            <a:stretch>
              <a:fillRect b="0" l="0" r="0" t="0"/>
            </a:stretch>
          </a:blipFill>
          <a:ln>
            <a:noFill/>
          </a:ln>
        </p:spPr>
      </p:sp>
      <p:sp>
        <p:nvSpPr>
          <p:cNvPr id="524" name="Google Shape;524;p21"/>
          <p:cNvSpPr/>
          <p:nvPr/>
        </p:nvSpPr>
        <p:spPr>
          <a:xfrm rot="-1285637">
            <a:off x="4327457" y="-438038"/>
            <a:ext cx="1700958" cy="742236"/>
          </a:xfrm>
          <a:custGeom>
            <a:rect b="b" l="l" r="r" t="t"/>
            <a:pathLst>
              <a:path extrusionOk="0" h="1484472" w="3401916">
                <a:moveTo>
                  <a:pt x="0" y="0"/>
                </a:moveTo>
                <a:lnTo>
                  <a:pt x="3401916" y="0"/>
                </a:lnTo>
                <a:lnTo>
                  <a:pt x="3401916" y="1484472"/>
                </a:lnTo>
                <a:lnTo>
                  <a:pt x="0" y="1484472"/>
                </a:lnTo>
                <a:lnTo>
                  <a:pt x="0" y="0"/>
                </a:lnTo>
                <a:close/>
              </a:path>
            </a:pathLst>
          </a:custGeom>
          <a:blipFill rotWithShape="1">
            <a:blip r:embed="rId12">
              <a:alphaModFix/>
            </a:blip>
            <a:stretch>
              <a:fillRect b="0" l="0" r="0" t="0"/>
            </a:stretch>
          </a:blipFill>
          <a:ln>
            <a:noFill/>
          </a:ln>
        </p:spPr>
      </p:sp>
      <p:sp>
        <p:nvSpPr>
          <p:cNvPr id="525" name="Google Shape;525;p21"/>
          <p:cNvSpPr/>
          <p:nvPr/>
        </p:nvSpPr>
        <p:spPr>
          <a:xfrm rot="-4478981">
            <a:off x="3287244" y="4593212"/>
            <a:ext cx="1700958" cy="742236"/>
          </a:xfrm>
          <a:custGeom>
            <a:rect b="b" l="l" r="r" t="t"/>
            <a:pathLst>
              <a:path extrusionOk="0" h="1484472" w="3401916">
                <a:moveTo>
                  <a:pt x="0" y="0"/>
                </a:moveTo>
                <a:lnTo>
                  <a:pt x="3401916" y="0"/>
                </a:lnTo>
                <a:lnTo>
                  <a:pt x="3401916" y="1484473"/>
                </a:lnTo>
                <a:lnTo>
                  <a:pt x="0" y="1484473"/>
                </a:lnTo>
                <a:lnTo>
                  <a:pt x="0" y="0"/>
                </a:lnTo>
                <a:close/>
              </a:path>
            </a:pathLst>
          </a:custGeom>
          <a:blipFill rotWithShape="1">
            <a:blip r:embed="rId13">
              <a:alphaModFix/>
            </a:blip>
            <a:stretch>
              <a:fillRect b="0" l="0" r="0" t="0"/>
            </a:stretch>
          </a:blipFill>
          <a:ln>
            <a:noFill/>
          </a:ln>
        </p:spPr>
      </p:sp>
      <p:sp>
        <p:nvSpPr>
          <p:cNvPr id="526" name="Google Shape;526;p21"/>
          <p:cNvSpPr/>
          <p:nvPr/>
        </p:nvSpPr>
        <p:spPr>
          <a:xfrm rot="845019">
            <a:off x="5504508" y="1328812"/>
            <a:ext cx="807997" cy="2057400"/>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14">
              <a:alphaModFix/>
            </a:blip>
            <a:stretch>
              <a:fillRect b="0" l="0" r="0" t="0"/>
            </a:stretch>
          </a:blipFill>
          <a:ln>
            <a:noFill/>
          </a:ln>
        </p:spPr>
      </p:sp>
      <p:sp>
        <p:nvSpPr>
          <p:cNvPr id="527" name="Google Shape;527;p21"/>
          <p:cNvSpPr/>
          <p:nvPr/>
        </p:nvSpPr>
        <p:spPr>
          <a:xfrm rot="-1244357">
            <a:off x="4366463" y="755918"/>
            <a:ext cx="1137181" cy="2057400"/>
          </a:xfrm>
          <a:custGeom>
            <a:rect b="b" l="l" r="r" t="t"/>
            <a:pathLst>
              <a:path extrusionOk="0" h="4114800" w="2274362">
                <a:moveTo>
                  <a:pt x="0" y="0"/>
                </a:moveTo>
                <a:lnTo>
                  <a:pt x="2274362" y="0"/>
                </a:lnTo>
                <a:lnTo>
                  <a:pt x="2274362" y="4114800"/>
                </a:lnTo>
                <a:lnTo>
                  <a:pt x="0" y="4114800"/>
                </a:lnTo>
                <a:lnTo>
                  <a:pt x="0" y="0"/>
                </a:lnTo>
                <a:close/>
              </a:path>
            </a:pathLst>
          </a:custGeom>
          <a:blipFill rotWithShape="1">
            <a:blip r:embed="rId15">
              <a:alphaModFix/>
            </a:blip>
            <a:stretch>
              <a:fillRect b="0" l="0" r="0" t="0"/>
            </a:stretch>
          </a:blipFill>
          <a:ln>
            <a:noFill/>
          </a:ln>
        </p:spPr>
      </p:sp>
      <p:sp>
        <p:nvSpPr>
          <p:cNvPr id="528" name="Google Shape;528;p21"/>
          <p:cNvSpPr/>
          <p:nvPr/>
        </p:nvSpPr>
        <p:spPr>
          <a:xfrm>
            <a:off x="4935053" y="3779445"/>
            <a:ext cx="647146" cy="2057400"/>
          </a:xfrm>
          <a:custGeom>
            <a:rect b="b" l="l" r="r" t="t"/>
            <a:pathLst>
              <a:path extrusionOk="0" h="4114800" w="1294292">
                <a:moveTo>
                  <a:pt x="0" y="0"/>
                </a:moveTo>
                <a:lnTo>
                  <a:pt x="1294291" y="0"/>
                </a:lnTo>
                <a:lnTo>
                  <a:pt x="1294291" y="4114800"/>
                </a:lnTo>
                <a:lnTo>
                  <a:pt x="0" y="4114800"/>
                </a:lnTo>
                <a:lnTo>
                  <a:pt x="0" y="0"/>
                </a:lnTo>
                <a:close/>
              </a:path>
            </a:pathLst>
          </a:custGeom>
          <a:blipFill rotWithShape="1">
            <a:blip r:embed="rId16">
              <a:alphaModFix/>
            </a:blip>
            <a:stretch>
              <a:fillRect b="0" l="0" r="0" t="0"/>
            </a:stretch>
          </a:blipFill>
          <a:ln>
            <a:noFill/>
          </a:ln>
        </p:spPr>
      </p:sp>
      <p:sp>
        <p:nvSpPr>
          <p:cNvPr id="529" name="Google Shape;529;p21"/>
          <p:cNvSpPr/>
          <p:nvPr/>
        </p:nvSpPr>
        <p:spPr>
          <a:xfrm rot="-1016055">
            <a:off x="6007209" y="-244470"/>
            <a:ext cx="1188566" cy="854665"/>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8">
              <a:alphaModFix/>
            </a:blip>
            <a:stretch>
              <a:fillRect b="-99694" l="-99171" r="0" t="-41025"/>
            </a:stretch>
          </a:blipFill>
          <a:ln>
            <a:noFill/>
          </a:ln>
        </p:spPr>
      </p:sp>
      <p:sp>
        <p:nvSpPr>
          <p:cNvPr id="530" name="Google Shape;530;p21"/>
          <p:cNvSpPr/>
          <p:nvPr/>
        </p:nvSpPr>
        <p:spPr>
          <a:xfrm rot="-1016055">
            <a:off x="3773289" y="2803352"/>
            <a:ext cx="1188566" cy="854664"/>
          </a:xfrm>
          <a:custGeom>
            <a:rect b="b" l="l" r="r" t="t"/>
            <a:pathLst>
              <a:path extrusionOk="0" h="1709329" w="2377132">
                <a:moveTo>
                  <a:pt x="0" y="0"/>
                </a:moveTo>
                <a:lnTo>
                  <a:pt x="2377132" y="0"/>
                </a:lnTo>
                <a:lnTo>
                  <a:pt x="2377132" y="1709329"/>
                </a:lnTo>
                <a:lnTo>
                  <a:pt x="0" y="1709329"/>
                </a:lnTo>
                <a:lnTo>
                  <a:pt x="0" y="0"/>
                </a:lnTo>
                <a:close/>
              </a:path>
            </a:pathLst>
          </a:custGeom>
          <a:blipFill rotWithShape="1">
            <a:blip r:embed="rId17">
              <a:alphaModFix/>
            </a:blip>
            <a:stretch>
              <a:fillRect b="-99694" l="-99171" r="0" t="-41025"/>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534" name="Shape 534"/>
        <p:cNvGrpSpPr/>
        <p:nvPr/>
      </p:nvGrpSpPr>
      <p:grpSpPr>
        <a:xfrm>
          <a:off x="0" y="0"/>
          <a:ext cx="0" cy="0"/>
          <a:chOff x="0" y="0"/>
          <a:chExt cx="0" cy="0"/>
        </a:xfrm>
      </p:grpSpPr>
      <p:grpSp>
        <p:nvGrpSpPr>
          <p:cNvPr id="535" name="Google Shape;535;p22"/>
          <p:cNvGrpSpPr/>
          <p:nvPr/>
        </p:nvGrpSpPr>
        <p:grpSpPr>
          <a:xfrm>
            <a:off x="514350" y="347057"/>
            <a:ext cx="4661782" cy="4369035"/>
            <a:chOff x="0" y="-28575"/>
            <a:chExt cx="1657852" cy="1553744"/>
          </a:xfrm>
        </p:grpSpPr>
        <p:sp>
          <p:nvSpPr>
            <p:cNvPr id="536" name="Google Shape;536;p22"/>
            <p:cNvSpPr/>
            <p:nvPr/>
          </p:nvSpPr>
          <p:spPr>
            <a:xfrm>
              <a:off x="0" y="0"/>
              <a:ext cx="1657852" cy="1525169"/>
            </a:xfrm>
            <a:custGeom>
              <a:rect b="b" l="l" r="r" t="t"/>
              <a:pathLst>
                <a:path extrusionOk="0" h="1525169" w="1657852">
                  <a:moveTo>
                    <a:pt x="12455" y="0"/>
                  </a:moveTo>
                  <a:lnTo>
                    <a:pt x="1645396" y="0"/>
                  </a:lnTo>
                  <a:cubicBezTo>
                    <a:pt x="1648700" y="0"/>
                    <a:pt x="1651868" y="1312"/>
                    <a:pt x="1654204" y="3648"/>
                  </a:cubicBezTo>
                  <a:cubicBezTo>
                    <a:pt x="1656540" y="5984"/>
                    <a:pt x="1657852" y="9152"/>
                    <a:pt x="1657852" y="12455"/>
                  </a:cubicBezTo>
                  <a:lnTo>
                    <a:pt x="1657852" y="1512713"/>
                  </a:lnTo>
                  <a:cubicBezTo>
                    <a:pt x="1657852" y="1516016"/>
                    <a:pt x="1656540" y="1519185"/>
                    <a:pt x="1654204" y="1521520"/>
                  </a:cubicBezTo>
                  <a:cubicBezTo>
                    <a:pt x="1651868" y="1523856"/>
                    <a:pt x="1648700" y="1525169"/>
                    <a:pt x="1645396" y="1525169"/>
                  </a:cubicBezTo>
                  <a:lnTo>
                    <a:pt x="12455" y="1525169"/>
                  </a:lnTo>
                  <a:cubicBezTo>
                    <a:pt x="9152" y="1525169"/>
                    <a:pt x="5984" y="1523856"/>
                    <a:pt x="3648" y="1521520"/>
                  </a:cubicBezTo>
                  <a:cubicBezTo>
                    <a:pt x="1312" y="1519185"/>
                    <a:pt x="0" y="1516016"/>
                    <a:pt x="0" y="1512713"/>
                  </a:cubicBezTo>
                  <a:lnTo>
                    <a:pt x="0" y="12455"/>
                  </a:lnTo>
                  <a:cubicBezTo>
                    <a:pt x="0" y="9152"/>
                    <a:pt x="1312" y="5984"/>
                    <a:pt x="3648" y="3648"/>
                  </a:cubicBezTo>
                  <a:cubicBezTo>
                    <a:pt x="5984" y="1312"/>
                    <a:pt x="9152" y="0"/>
                    <a:pt x="12455" y="0"/>
                  </a:cubicBezTo>
                  <a:close/>
                </a:path>
              </a:pathLst>
            </a:custGeom>
            <a:solidFill>
              <a:srgbClr val="FFF7CD"/>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7" name="Google Shape;537;p22"/>
            <p:cNvSpPr txBox="1"/>
            <p:nvPr/>
          </p:nvSpPr>
          <p:spPr>
            <a:xfrm>
              <a:off x="0" y="-28575"/>
              <a:ext cx="1657852" cy="1553744"/>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38" name="Google Shape;538;p22"/>
          <p:cNvPicPr preferRelativeResize="0"/>
          <p:nvPr/>
        </p:nvPicPr>
        <p:blipFill rotWithShape="1">
          <a:blip r:embed="rId3">
            <a:alphaModFix/>
          </a:blip>
          <a:srcRect b="0" l="0" r="0" t="0"/>
          <a:stretch/>
        </p:blipFill>
        <p:spPr>
          <a:xfrm>
            <a:off x="492803" y="447094"/>
            <a:ext cx="4653422" cy="3610304"/>
          </a:xfrm>
          <a:prstGeom prst="rect">
            <a:avLst/>
          </a:prstGeom>
          <a:noFill/>
          <a:ln>
            <a:noFill/>
          </a:ln>
        </p:spPr>
      </p:pic>
      <p:grpSp>
        <p:nvGrpSpPr>
          <p:cNvPr id="539" name="Google Shape;539;p22"/>
          <p:cNvGrpSpPr/>
          <p:nvPr/>
        </p:nvGrpSpPr>
        <p:grpSpPr>
          <a:xfrm>
            <a:off x="514350" y="3947507"/>
            <a:ext cx="4661782" cy="768585"/>
            <a:chOff x="0" y="-28575"/>
            <a:chExt cx="1657852" cy="273329"/>
          </a:xfrm>
        </p:grpSpPr>
        <p:sp>
          <p:nvSpPr>
            <p:cNvPr id="540" name="Google Shape;540;p22"/>
            <p:cNvSpPr/>
            <p:nvPr/>
          </p:nvSpPr>
          <p:spPr>
            <a:xfrm>
              <a:off x="0" y="0"/>
              <a:ext cx="1657852" cy="244754"/>
            </a:xfrm>
            <a:custGeom>
              <a:rect b="b" l="l" r="r" t="t"/>
              <a:pathLst>
                <a:path extrusionOk="0" h="244754" w="1657852">
                  <a:moveTo>
                    <a:pt x="12455" y="0"/>
                  </a:moveTo>
                  <a:lnTo>
                    <a:pt x="1645396" y="0"/>
                  </a:lnTo>
                  <a:cubicBezTo>
                    <a:pt x="1648700" y="0"/>
                    <a:pt x="1651868" y="1312"/>
                    <a:pt x="1654204" y="3648"/>
                  </a:cubicBezTo>
                  <a:cubicBezTo>
                    <a:pt x="1656540" y="5984"/>
                    <a:pt x="1657852" y="9152"/>
                    <a:pt x="1657852" y="12455"/>
                  </a:cubicBezTo>
                  <a:lnTo>
                    <a:pt x="1657852" y="232298"/>
                  </a:lnTo>
                  <a:cubicBezTo>
                    <a:pt x="1657852" y="235602"/>
                    <a:pt x="1656540" y="238770"/>
                    <a:pt x="1654204" y="241106"/>
                  </a:cubicBezTo>
                  <a:cubicBezTo>
                    <a:pt x="1651868" y="243442"/>
                    <a:pt x="1648700" y="244754"/>
                    <a:pt x="1645396" y="244754"/>
                  </a:cubicBezTo>
                  <a:lnTo>
                    <a:pt x="12455" y="244754"/>
                  </a:lnTo>
                  <a:cubicBezTo>
                    <a:pt x="9152" y="244754"/>
                    <a:pt x="5984" y="243442"/>
                    <a:pt x="3648" y="241106"/>
                  </a:cubicBezTo>
                  <a:cubicBezTo>
                    <a:pt x="1312" y="238770"/>
                    <a:pt x="0" y="235602"/>
                    <a:pt x="0" y="232298"/>
                  </a:cubicBezTo>
                  <a:lnTo>
                    <a:pt x="0" y="12455"/>
                  </a:lnTo>
                  <a:cubicBezTo>
                    <a:pt x="0" y="9152"/>
                    <a:pt x="1312" y="5984"/>
                    <a:pt x="3648" y="3648"/>
                  </a:cubicBezTo>
                  <a:cubicBezTo>
                    <a:pt x="5984" y="1312"/>
                    <a:pt x="9152" y="0"/>
                    <a:pt x="12455"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1" name="Google Shape;541;p22"/>
            <p:cNvSpPr txBox="1"/>
            <p:nvPr/>
          </p:nvSpPr>
          <p:spPr>
            <a:xfrm>
              <a:off x="0" y="-28575"/>
              <a:ext cx="1657852" cy="273329"/>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2" name="Google Shape;542;p22"/>
          <p:cNvGrpSpPr/>
          <p:nvPr/>
        </p:nvGrpSpPr>
        <p:grpSpPr>
          <a:xfrm>
            <a:off x="5551098" y="162720"/>
            <a:ext cx="3279973" cy="2313780"/>
            <a:chOff x="0" y="-495300"/>
            <a:chExt cx="8746594" cy="6170080"/>
          </a:xfrm>
        </p:grpSpPr>
        <p:grpSp>
          <p:nvGrpSpPr>
            <p:cNvPr id="543" name="Google Shape;543;p22"/>
            <p:cNvGrpSpPr/>
            <p:nvPr/>
          </p:nvGrpSpPr>
          <p:grpSpPr>
            <a:xfrm rot="-434993">
              <a:off x="188433" y="1644155"/>
              <a:ext cx="8369728" cy="3516565"/>
              <a:chOff x="0" y="0"/>
              <a:chExt cx="1063484" cy="446826"/>
            </a:xfrm>
          </p:grpSpPr>
          <p:sp>
            <p:nvSpPr>
              <p:cNvPr id="544" name="Google Shape;544;p22"/>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5" name="Google Shape;545;p22"/>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6" name="Google Shape;546;p22"/>
            <p:cNvSpPr txBox="1"/>
            <p:nvPr/>
          </p:nvSpPr>
          <p:spPr>
            <a:xfrm>
              <a:off x="441096" y="-495300"/>
              <a:ext cx="7864403" cy="312843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ADD</a:t>
              </a:r>
              <a:endParaRPr sz="700"/>
            </a:p>
          </p:txBody>
        </p:sp>
        <p:sp>
          <p:nvSpPr>
            <p:cNvPr id="547" name="Google Shape;547;p22"/>
            <p:cNvSpPr txBox="1"/>
            <p:nvPr/>
          </p:nvSpPr>
          <p:spPr>
            <a:xfrm>
              <a:off x="451455" y="1590571"/>
              <a:ext cx="7843684" cy="3128434"/>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TITLE</a:t>
              </a:r>
              <a:endParaRPr sz="700"/>
            </a:p>
          </p:txBody>
        </p:sp>
      </p:grpSp>
      <p:sp>
        <p:nvSpPr>
          <p:cNvPr id="548" name="Google Shape;548;p22"/>
          <p:cNvSpPr txBox="1"/>
          <p:nvPr/>
        </p:nvSpPr>
        <p:spPr>
          <a:xfrm>
            <a:off x="1407974" y="4276884"/>
            <a:ext cx="2874940" cy="16637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Briefly elaborate on what you want to discuss. </a:t>
            </a:r>
            <a:endParaRPr sz="700"/>
          </a:p>
        </p:txBody>
      </p:sp>
      <p:grpSp>
        <p:nvGrpSpPr>
          <p:cNvPr id="549" name="Google Shape;549;p22"/>
          <p:cNvGrpSpPr/>
          <p:nvPr/>
        </p:nvGrpSpPr>
        <p:grpSpPr>
          <a:xfrm>
            <a:off x="5527580" y="2476500"/>
            <a:ext cx="3327009" cy="3011942"/>
            <a:chOff x="0" y="0"/>
            <a:chExt cx="8872023" cy="8031845"/>
          </a:xfrm>
        </p:grpSpPr>
        <p:sp>
          <p:nvSpPr>
            <p:cNvPr id="550" name="Google Shape;550;p22"/>
            <p:cNvSpPr/>
            <p:nvPr/>
          </p:nvSpPr>
          <p:spPr>
            <a:xfrm>
              <a:off x="2336487" y="0"/>
              <a:ext cx="4234973" cy="8031845"/>
            </a:xfrm>
            <a:custGeom>
              <a:rect b="b" l="l" r="r" t="t"/>
              <a:pathLst>
                <a:path extrusionOk="0" h="8031845" w="4234973">
                  <a:moveTo>
                    <a:pt x="0" y="0"/>
                  </a:moveTo>
                  <a:lnTo>
                    <a:pt x="4234973" y="0"/>
                  </a:lnTo>
                  <a:lnTo>
                    <a:pt x="4234973" y="8031845"/>
                  </a:lnTo>
                  <a:lnTo>
                    <a:pt x="0" y="8031845"/>
                  </a:lnTo>
                  <a:lnTo>
                    <a:pt x="0" y="0"/>
                  </a:lnTo>
                  <a:close/>
                </a:path>
              </a:pathLst>
            </a:custGeom>
            <a:blipFill rotWithShape="1">
              <a:blip r:embed="rId4">
                <a:alphaModFix/>
              </a:blip>
              <a:stretch>
                <a:fillRect b="0" l="0" r="0" t="0"/>
              </a:stretch>
            </a:blipFill>
            <a:ln>
              <a:noFill/>
            </a:ln>
          </p:spPr>
        </p:sp>
        <p:sp>
          <p:nvSpPr>
            <p:cNvPr id="551" name="Google Shape;551;p22"/>
            <p:cNvSpPr/>
            <p:nvPr/>
          </p:nvSpPr>
          <p:spPr>
            <a:xfrm>
              <a:off x="6137773" y="2913999"/>
              <a:ext cx="2734250" cy="4946834"/>
            </a:xfrm>
            <a:custGeom>
              <a:rect b="b" l="l" r="r" t="t"/>
              <a:pathLst>
                <a:path extrusionOk="0" h="4946834" w="2734250">
                  <a:moveTo>
                    <a:pt x="0" y="0"/>
                  </a:moveTo>
                  <a:lnTo>
                    <a:pt x="2734250" y="0"/>
                  </a:lnTo>
                  <a:lnTo>
                    <a:pt x="2734250" y="4946834"/>
                  </a:lnTo>
                  <a:lnTo>
                    <a:pt x="0" y="4946834"/>
                  </a:lnTo>
                  <a:lnTo>
                    <a:pt x="0" y="0"/>
                  </a:lnTo>
                  <a:close/>
                </a:path>
              </a:pathLst>
            </a:custGeom>
            <a:blipFill rotWithShape="1">
              <a:blip r:embed="rId5">
                <a:alphaModFix/>
              </a:blip>
              <a:stretch>
                <a:fillRect b="0" l="0" r="0" t="0"/>
              </a:stretch>
            </a:blipFill>
            <a:ln>
              <a:noFill/>
            </a:ln>
          </p:spPr>
        </p:sp>
        <p:sp>
          <p:nvSpPr>
            <p:cNvPr id="552" name="Google Shape;552;p22"/>
            <p:cNvSpPr/>
            <p:nvPr/>
          </p:nvSpPr>
          <p:spPr>
            <a:xfrm>
              <a:off x="0" y="2913999"/>
              <a:ext cx="2734250" cy="4946834"/>
            </a:xfrm>
            <a:custGeom>
              <a:rect b="b" l="l" r="r" t="t"/>
              <a:pathLst>
                <a:path extrusionOk="0" h="4946834" w="2734250">
                  <a:moveTo>
                    <a:pt x="0" y="0"/>
                  </a:moveTo>
                  <a:lnTo>
                    <a:pt x="2734250" y="0"/>
                  </a:lnTo>
                  <a:lnTo>
                    <a:pt x="2734250" y="4946834"/>
                  </a:lnTo>
                  <a:lnTo>
                    <a:pt x="0" y="4946834"/>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556" name="Shape 556"/>
        <p:cNvGrpSpPr/>
        <p:nvPr/>
      </p:nvGrpSpPr>
      <p:grpSpPr>
        <a:xfrm>
          <a:off x="0" y="0"/>
          <a:ext cx="0" cy="0"/>
          <a:chOff x="0" y="0"/>
          <a:chExt cx="0" cy="0"/>
        </a:xfrm>
      </p:grpSpPr>
      <p:grpSp>
        <p:nvGrpSpPr>
          <p:cNvPr id="557" name="Google Shape;557;p23"/>
          <p:cNvGrpSpPr/>
          <p:nvPr/>
        </p:nvGrpSpPr>
        <p:grpSpPr>
          <a:xfrm>
            <a:off x="6187946" y="1846807"/>
            <a:ext cx="2612766" cy="3125709"/>
            <a:chOff x="0" y="0"/>
            <a:chExt cx="660400" cy="790051"/>
          </a:xfrm>
        </p:grpSpPr>
        <p:sp>
          <p:nvSpPr>
            <p:cNvPr id="558" name="Google Shape;558;p23"/>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9" name="Google Shape;559;p23"/>
            <p:cNvSpPr txBox="1"/>
            <p:nvPr/>
          </p:nvSpPr>
          <p:spPr>
            <a:xfrm>
              <a:off x="0" y="88900"/>
              <a:ext cx="660400" cy="701151"/>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0" name="Google Shape;560;p23"/>
          <p:cNvGrpSpPr/>
          <p:nvPr/>
        </p:nvGrpSpPr>
        <p:grpSpPr>
          <a:xfrm>
            <a:off x="6187946" y="3023219"/>
            <a:ext cx="2612766" cy="3366449"/>
            <a:chOff x="0" y="-38100"/>
            <a:chExt cx="660400" cy="850900"/>
          </a:xfrm>
        </p:grpSpPr>
        <p:sp>
          <p:nvSpPr>
            <p:cNvPr id="561" name="Google Shape;561;p23"/>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2" name="Google Shape;562;p23"/>
            <p:cNvSpPr txBox="1"/>
            <p:nvPr/>
          </p:nvSpPr>
          <p:spPr>
            <a:xfrm>
              <a:off x="0" y="-381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3" name="Google Shape;563;p23"/>
          <p:cNvGrpSpPr/>
          <p:nvPr/>
        </p:nvGrpSpPr>
        <p:grpSpPr>
          <a:xfrm>
            <a:off x="6275083" y="1996774"/>
            <a:ext cx="2438481" cy="2438481"/>
            <a:chOff x="0" y="0"/>
            <a:chExt cx="812800" cy="812800"/>
          </a:xfrm>
        </p:grpSpPr>
        <p:sp>
          <p:nvSpPr>
            <p:cNvPr id="564" name="Google Shape;56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5" name="Google Shape;565;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6" name="Google Shape;566;p23"/>
          <p:cNvGrpSpPr/>
          <p:nvPr/>
        </p:nvGrpSpPr>
        <p:grpSpPr>
          <a:xfrm>
            <a:off x="6347097" y="2068798"/>
            <a:ext cx="2294453" cy="2294453"/>
            <a:chOff x="0" y="0"/>
            <a:chExt cx="812800" cy="812800"/>
          </a:xfrm>
        </p:grpSpPr>
        <p:sp>
          <p:nvSpPr>
            <p:cNvPr id="567" name="Google Shape;56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3E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8" name="Google Shape;568;p23"/>
            <p:cNvSpPr txBox="1"/>
            <p:nvPr/>
          </p:nvSpPr>
          <p:spPr>
            <a:xfrm>
              <a:off x="76200" y="38100"/>
              <a:ext cx="660400" cy="698500"/>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69" name="Google Shape;569;p23"/>
          <p:cNvPicPr preferRelativeResize="0"/>
          <p:nvPr/>
        </p:nvPicPr>
        <p:blipFill>
          <a:blip r:embed="rId3">
            <a:alphaModFix/>
          </a:blip>
          <a:stretch>
            <a:fillRect/>
          </a:stretch>
        </p:blipFill>
        <p:spPr>
          <a:xfrm>
            <a:off x="6347099" y="2067246"/>
            <a:ext cx="2294400" cy="2297400"/>
          </a:xfrm>
          <a:prstGeom prst="ellipse">
            <a:avLst/>
          </a:prstGeom>
          <a:noFill/>
          <a:ln>
            <a:noFill/>
          </a:ln>
        </p:spPr>
      </p:pic>
      <p:grpSp>
        <p:nvGrpSpPr>
          <p:cNvPr id="570" name="Google Shape;570;p23"/>
          <p:cNvGrpSpPr/>
          <p:nvPr/>
        </p:nvGrpSpPr>
        <p:grpSpPr>
          <a:xfrm>
            <a:off x="3265617" y="1846807"/>
            <a:ext cx="2612767" cy="3125709"/>
            <a:chOff x="0" y="0"/>
            <a:chExt cx="660400" cy="790051"/>
          </a:xfrm>
        </p:grpSpPr>
        <p:sp>
          <p:nvSpPr>
            <p:cNvPr id="571" name="Google Shape;571;p23"/>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2" name="Google Shape;572;p23"/>
            <p:cNvSpPr txBox="1"/>
            <p:nvPr/>
          </p:nvSpPr>
          <p:spPr>
            <a:xfrm>
              <a:off x="0" y="88900"/>
              <a:ext cx="660400" cy="701151"/>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3" name="Google Shape;573;p23"/>
          <p:cNvGrpSpPr/>
          <p:nvPr/>
        </p:nvGrpSpPr>
        <p:grpSpPr>
          <a:xfrm>
            <a:off x="3265617" y="3023219"/>
            <a:ext cx="2612767" cy="3366449"/>
            <a:chOff x="0" y="-38100"/>
            <a:chExt cx="660400" cy="850900"/>
          </a:xfrm>
        </p:grpSpPr>
        <p:sp>
          <p:nvSpPr>
            <p:cNvPr id="574" name="Google Shape;574;p23"/>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5" name="Google Shape;575;p23"/>
            <p:cNvSpPr txBox="1"/>
            <p:nvPr/>
          </p:nvSpPr>
          <p:spPr>
            <a:xfrm>
              <a:off x="0" y="-381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6" name="Google Shape;576;p23"/>
          <p:cNvGrpSpPr/>
          <p:nvPr/>
        </p:nvGrpSpPr>
        <p:grpSpPr>
          <a:xfrm>
            <a:off x="3352755" y="1996774"/>
            <a:ext cx="2438481" cy="2438481"/>
            <a:chOff x="0" y="0"/>
            <a:chExt cx="812800" cy="812800"/>
          </a:xfrm>
        </p:grpSpPr>
        <p:sp>
          <p:nvSpPr>
            <p:cNvPr id="577" name="Google Shape;57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9" name="Google Shape;579;p23"/>
          <p:cNvGrpSpPr/>
          <p:nvPr/>
        </p:nvGrpSpPr>
        <p:grpSpPr>
          <a:xfrm>
            <a:off x="3424769" y="2068798"/>
            <a:ext cx="2294453" cy="2294453"/>
            <a:chOff x="0" y="0"/>
            <a:chExt cx="812800" cy="812800"/>
          </a:xfrm>
        </p:grpSpPr>
        <p:sp>
          <p:nvSpPr>
            <p:cNvPr id="580" name="Google Shape;58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3E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1" name="Google Shape;581;p23"/>
            <p:cNvSpPr txBox="1"/>
            <p:nvPr/>
          </p:nvSpPr>
          <p:spPr>
            <a:xfrm>
              <a:off x="76200" y="38100"/>
              <a:ext cx="660400" cy="698500"/>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82" name="Google Shape;582;p23"/>
          <p:cNvPicPr preferRelativeResize="0"/>
          <p:nvPr/>
        </p:nvPicPr>
        <p:blipFill>
          <a:blip r:embed="rId4">
            <a:alphaModFix/>
          </a:blip>
          <a:stretch>
            <a:fillRect/>
          </a:stretch>
        </p:blipFill>
        <p:spPr>
          <a:xfrm>
            <a:off x="3424771" y="2068795"/>
            <a:ext cx="2294400" cy="2294400"/>
          </a:xfrm>
          <a:prstGeom prst="ellipse">
            <a:avLst/>
          </a:prstGeom>
          <a:noFill/>
          <a:ln>
            <a:noFill/>
          </a:ln>
        </p:spPr>
      </p:pic>
      <p:grpSp>
        <p:nvGrpSpPr>
          <p:cNvPr id="583" name="Google Shape;583;p23"/>
          <p:cNvGrpSpPr/>
          <p:nvPr/>
        </p:nvGrpSpPr>
        <p:grpSpPr>
          <a:xfrm>
            <a:off x="341315" y="3023220"/>
            <a:ext cx="2612741" cy="3366416"/>
            <a:chOff x="0" y="-38100"/>
            <a:chExt cx="660400" cy="850900"/>
          </a:xfrm>
        </p:grpSpPr>
        <p:sp>
          <p:nvSpPr>
            <p:cNvPr id="584" name="Google Shape;584;p23"/>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5" name="Google Shape;585;p23"/>
            <p:cNvSpPr txBox="1"/>
            <p:nvPr/>
          </p:nvSpPr>
          <p:spPr>
            <a:xfrm>
              <a:off x="0" y="-381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6" name="Google Shape;586;p23"/>
          <p:cNvGrpSpPr/>
          <p:nvPr/>
        </p:nvGrpSpPr>
        <p:grpSpPr>
          <a:xfrm>
            <a:off x="341315" y="1846807"/>
            <a:ext cx="2612741" cy="3125679"/>
            <a:chOff x="0" y="0"/>
            <a:chExt cx="660400" cy="790051"/>
          </a:xfrm>
        </p:grpSpPr>
        <p:sp>
          <p:nvSpPr>
            <p:cNvPr id="587" name="Google Shape;587;p23"/>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8" name="Google Shape;588;p23"/>
            <p:cNvSpPr txBox="1"/>
            <p:nvPr/>
          </p:nvSpPr>
          <p:spPr>
            <a:xfrm>
              <a:off x="0" y="88900"/>
              <a:ext cx="660400" cy="701151"/>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89" name="Google Shape;589;p23"/>
          <p:cNvGrpSpPr/>
          <p:nvPr/>
        </p:nvGrpSpPr>
        <p:grpSpPr>
          <a:xfrm>
            <a:off x="428447" y="1996774"/>
            <a:ext cx="2438481" cy="2438481"/>
            <a:chOff x="0" y="0"/>
            <a:chExt cx="812800" cy="812800"/>
          </a:xfrm>
        </p:grpSpPr>
        <p:sp>
          <p:nvSpPr>
            <p:cNvPr id="590" name="Google Shape;59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1" name="Google Shape;591;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2" name="Google Shape;592;p23"/>
          <p:cNvGrpSpPr/>
          <p:nvPr/>
        </p:nvGrpSpPr>
        <p:grpSpPr>
          <a:xfrm>
            <a:off x="500472" y="2068788"/>
            <a:ext cx="2294453" cy="2294453"/>
            <a:chOff x="0" y="0"/>
            <a:chExt cx="812800" cy="812800"/>
          </a:xfrm>
        </p:grpSpPr>
        <p:sp>
          <p:nvSpPr>
            <p:cNvPr id="593" name="Google Shape;59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3E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4" name="Google Shape;594;p23"/>
            <p:cNvSpPr txBox="1"/>
            <p:nvPr/>
          </p:nvSpPr>
          <p:spPr>
            <a:xfrm>
              <a:off x="76200" y="38100"/>
              <a:ext cx="660400" cy="698500"/>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95" name="Google Shape;595;p23"/>
          <p:cNvPicPr preferRelativeResize="0"/>
          <p:nvPr/>
        </p:nvPicPr>
        <p:blipFill>
          <a:blip r:embed="rId5">
            <a:alphaModFix/>
          </a:blip>
          <a:stretch>
            <a:fillRect/>
          </a:stretch>
        </p:blipFill>
        <p:spPr>
          <a:xfrm>
            <a:off x="511931" y="2078727"/>
            <a:ext cx="2271600" cy="2274600"/>
          </a:xfrm>
          <a:prstGeom prst="ellipse">
            <a:avLst/>
          </a:prstGeom>
          <a:noFill/>
          <a:ln>
            <a:noFill/>
          </a:ln>
        </p:spPr>
      </p:pic>
      <p:grpSp>
        <p:nvGrpSpPr>
          <p:cNvPr id="596" name="Google Shape;596;p23"/>
          <p:cNvGrpSpPr/>
          <p:nvPr/>
        </p:nvGrpSpPr>
        <p:grpSpPr>
          <a:xfrm>
            <a:off x="1303693" y="1652769"/>
            <a:ext cx="688010" cy="688010"/>
            <a:chOff x="0" y="0"/>
            <a:chExt cx="812800" cy="812800"/>
          </a:xfrm>
        </p:grpSpPr>
        <p:sp>
          <p:nvSpPr>
            <p:cNvPr id="597" name="Google Shape;59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CE1E6"/>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8" name="Google Shape;598;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9" name="Google Shape;599;p23"/>
          <p:cNvSpPr/>
          <p:nvPr/>
        </p:nvSpPr>
        <p:spPr>
          <a:xfrm rot="-1285637">
            <a:off x="1358259" y="1873991"/>
            <a:ext cx="578877" cy="252601"/>
          </a:xfrm>
          <a:custGeom>
            <a:rect b="b" l="l" r="r" t="t"/>
            <a:pathLst>
              <a:path extrusionOk="0" h="673603" w="1543673">
                <a:moveTo>
                  <a:pt x="0" y="0"/>
                </a:moveTo>
                <a:lnTo>
                  <a:pt x="1543673" y="0"/>
                </a:lnTo>
                <a:lnTo>
                  <a:pt x="1543673" y="673602"/>
                </a:lnTo>
                <a:lnTo>
                  <a:pt x="0" y="673602"/>
                </a:lnTo>
                <a:lnTo>
                  <a:pt x="0" y="0"/>
                </a:lnTo>
                <a:close/>
              </a:path>
            </a:pathLst>
          </a:custGeom>
          <a:blipFill rotWithShape="1">
            <a:blip r:embed="rId6">
              <a:alphaModFix/>
            </a:blip>
            <a:stretch>
              <a:fillRect b="0" l="0" r="0" t="0"/>
            </a:stretch>
          </a:blipFill>
          <a:ln>
            <a:noFill/>
          </a:ln>
        </p:spPr>
      </p:sp>
      <p:sp>
        <p:nvSpPr>
          <p:cNvPr id="600" name="Google Shape;600;p23"/>
          <p:cNvSpPr txBox="1"/>
          <p:nvPr/>
        </p:nvSpPr>
        <p:spPr>
          <a:xfrm>
            <a:off x="1029378" y="4751139"/>
            <a:ext cx="1236600" cy="1386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Title Or Position</a:t>
            </a:r>
            <a:endParaRPr sz="700"/>
          </a:p>
        </p:txBody>
      </p:sp>
      <p:grpSp>
        <p:nvGrpSpPr>
          <p:cNvPr id="601" name="Google Shape;601;p23"/>
          <p:cNvGrpSpPr/>
          <p:nvPr/>
        </p:nvGrpSpPr>
        <p:grpSpPr>
          <a:xfrm rot="-434993">
            <a:off x="968255" y="4054376"/>
            <a:ext cx="1358885" cy="570939"/>
            <a:chOff x="0" y="0"/>
            <a:chExt cx="1063484" cy="446826"/>
          </a:xfrm>
        </p:grpSpPr>
        <p:sp>
          <p:nvSpPr>
            <p:cNvPr id="602" name="Google Shape;602;p23"/>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3" name="Google Shape;603;p23"/>
            <p:cNvSpPr txBox="1"/>
            <p:nvPr/>
          </p:nvSpPr>
          <p:spPr>
            <a:xfrm>
              <a:off x="99702" y="3790"/>
              <a:ext cx="864081" cy="401146"/>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4" name="Google Shape;604;p23"/>
          <p:cNvSpPr txBox="1"/>
          <p:nvPr/>
        </p:nvSpPr>
        <p:spPr>
          <a:xfrm>
            <a:off x="1057436" y="4155274"/>
            <a:ext cx="11805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Name</a:t>
            </a:r>
            <a:endParaRPr sz="700"/>
          </a:p>
        </p:txBody>
      </p:sp>
      <p:grpSp>
        <p:nvGrpSpPr>
          <p:cNvPr id="605" name="Google Shape;605;p23"/>
          <p:cNvGrpSpPr/>
          <p:nvPr/>
        </p:nvGrpSpPr>
        <p:grpSpPr>
          <a:xfrm>
            <a:off x="4227995" y="1652769"/>
            <a:ext cx="688010" cy="688010"/>
            <a:chOff x="0" y="0"/>
            <a:chExt cx="812800" cy="812800"/>
          </a:xfrm>
        </p:grpSpPr>
        <p:sp>
          <p:nvSpPr>
            <p:cNvPr id="606" name="Google Shape;6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CE1E6"/>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07" name="Google Shape;607;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8" name="Google Shape;608;p23"/>
          <p:cNvSpPr/>
          <p:nvPr/>
        </p:nvSpPr>
        <p:spPr>
          <a:xfrm rot="-1285637">
            <a:off x="4282562" y="1873991"/>
            <a:ext cx="578877" cy="252601"/>
          </a:xfrm>
          <a:custGeom>
            <a:rect b="b" l="l" r="r" t="t"/>
            <a:pathLst>
              <a:path extrusionOk="0" h="673603" w="1543673">
                <a:moveTo>
                  <a:pt x="0" y="0"/>
                </a:moveTo>
                <a:lnTo>
                  <a:pt x="1543673" y="0"/>
                </a:lnTo>
                <a:lnTo>
                  <a:pt x="1543673" y="673602"/>
                </a:lnTo>
                <a:lnTo>
                  <a:pt x="0" y="673602"/>
                </a:lnTo>
                <a:lnTo>
                  <a:pt x="0" y="0"/>
                </a:lnTo>
                <a:close/>
              </a:path>
            </a:pathLst>
          </a:custGeom>
          <a:blipFill rotWithShape="1">
            <a:blip r:embed="rId6">
              <a:alphaModFix/>
            </a:blip>
            <a:stretch>
              <a:fillRect b="0" l="0" r="0" t="0"/>
            </a:stretch>
          </a:blipFill>
          <a:ln>
            <a:noFill/>
          </a:ln>
        </p:spPr>
      </p:sp>
      <p:sp>
        <p:nvSpPr>
          <p:cNvPr id="609" name="Google Shape;609;p23"/>
          <p:cNvSpPr txBox="1"/>
          <p:nvPr/>
        </p:nvSpPr>
        <p:spPr>
          <a:xfrm>
            <a:off x="3953680" y="4751139"/>
            <a:ext cx="1236600" cy="1386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Title Or Position</a:t>
            </a:r>
            <a:endParaRPr sz="700"/>
          </a:p>
        </p:txBody>
      </p:sp>
      <p:grpSp>
        <p:nvGrpSpPr>
          <p:cNvPr id="610" name="Google Shape;610;p23"/>
          <p:cNvGrpSpPr/>
          <p:nvPr/>
        </p:nvGrpSpPr>
        <p:grpSpPr>
          <a:xfrm rot="-434993">
            <a:off x="3892558" y="4054376"/>
            <a:ext cx="1358885" cy="570939"/>
            <a:chOff x="0" y="0"/>
            <a:chExt cx="1063484" cy="446826"/>
          </a:xfrm>
        </p:grpSpPr>
        <p:sp>
          <p:nvSpPr>
            <p:cNvPr id="611" name="Google Shape;611;p23"/>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2" name="Google Shape;612;p23"/>
            <p:cNvSpPr txBox="1"/>
            <p:nvPr/>
          </p:nvSpPr>
          <p:spPr>
            <a:xfrm>
              <a:off x="99702" y="3790"/>
              <a:ext cx="864081" cy="401146"/>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3" name="Google Shape;613;p23"/>
          <p:cNvSpPr txBox="1"/>
          <p:nvPr/>
        </p:nvSpPr>
        <p:spPr>
          <a:xfrm>
            <a:off x="3981738" y="4155274"/>
            <a:ext cx="11805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Name</a:t>
            </a:r>
            <a:endParaRPr sz="700"/>
          </a:p>
        </p:txBody>
      </p:sp>
      <p:grpSp>
        <p:nvGrpSpPr>
          <p:cNvPr id="614" name="Google Shape;614;p23"/>
          <p:cNvGrpSpPr/>
          <p:nvPr/>
        </p:nvGrpSpPr>
        <p:grpSpPr>
          <a:xfrm>
            <a:off x="7150324" y="1652769"/>
            <a:ext cx="688010" cy="688010"/>
            <a:chOff x="0" y="0"/>
            <a:chExt cx="812800" cy="812800"/>
          </a:xfrm>
        </p:grpSpPr>
        <p:sp>
          <p:nvSpPr>
            <p:cNvPr id="615" name="Google Shape;61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CE1E6"/>
            </a:solidFill>
            <a:ln cap="sq" cmpd="sng" w="57150">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6" name="Google Shape;616;p23"/>
            <p:cNvSpPr txBox="1"/>
            <p:nvPr/>
          </p:nvSpPr>
          <p:spPr>
            <a:xfrm>
              <a:off x="76200" y="47625"/>
              <a:ext cx="660400" cy="688975"/>
            </a:xfrm>
            <a:prstGeom prst="rect">
              <a:avLst/>
            </a:prstGeom>
            <a:noFill/>
            <a:ln>
              <a:noFill/>
            </a:ln>
          </p:spPr>
          <p:txBody>
            <a:bodyPr anchorCtr="0" anchor="ctr" bIns="23150" lIns="23150" spcFirstLastPara="1" rIns="23150" wrap="square" tIns="2315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7" name="Google Shape;617;p23"/>
          <p:cNvSpPr/>
          <p:nvPr/>
        </p:nvSpPr>
        <p:spPr>
          <a:xfrm rot="-1285637">
            <a:off x="7204890" y="1873991"/>
            <a:ext cx="578877" cy="252601"/>
          </a:xfrm>
          <a:custGeom>
            <a:rect b="b" l="l" r="r" t="t"/>
            <a:pathLst>
              <a:path extrusionOk="0" h="673603" w="1543673">
                <a:moveTo>
                  <a:pt x="0" y="0"/>
                </a:moveTo>
                <a:lnTo>
                  <a:pt x="1543673" y="0"/>
                </a:lnTo>
                <a:lnTo>
                  <a:pt x="1543673" y="673602"/>
                </a:lnTo>
                <a:lnTo>
                  <a:pt x="0" y="673602"/>
                </a:lnTo>
                <a:lnTo>
                  <a:pt x="0" y="0"/>
                </a:lnTo>
                <a:close/>
              </a:path>
            </a:pathLst>
          </a:custGeom>
          <a:blipFill rotWithShape="1">
            <a:blip r:embed="rId6">
              <a:alphaModFix/>
            </a:blip>
            <a:stretch>
              <a:fillRect b="0" l="0" r="0" t="0"/>
            </a:stretch>
          </a:blipFill>
          <a:ln>
            <a:noFill/>
          </a:ln>
        </p:spPr>
      </p:sp>
      <p:sp>
        <p:nvSpPr>
          <p:cNvPr id="618" name="Google Shape;618;p23"/>
          <p:cNvSpPr txBox="1"/>
          <p:nvPr/>
        </p:nvSpPr>
        <p:spPr>
          <a:xfrm>
            <a:off x="6876009" y="4751139"/>
            <a:ext cx="1236600" cy="1386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Title Or Position</a:t>
            </a:r>
            <a:endParaRPr sz="700"/>
          </a:p>
        </p:txBody>
      </p:sp>
      <p:grpSp>
        <p:nvGrpSpPr>
          <p:cNvPr id="619" name="Google Shape;619;p23"/>
          <p:cNvGrpSpPr/>
          <p:nvPr/>
        </p:nvGrpSpPr>
        <p:grpSpPr>
          <a:xfrm rot="-434993">
            <a:off x="6814886" y="4054376"/>
            <a:ext cx="1358885" cy="570939"/>
            <a:chOff x="0" y="0"/>
            <a:chExt cx="1063484" cy="446826"/>
          </a:xfrm>
        </p:grpSpPr>
        <p:sp>
          <p:nvSpPr>
            <p:cNvPr id="620" name="Google Shape;620;p23"/>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1" name="Google Shape;621;p23"/>
            <p:cNvSpPr txBox="1"/>
            <p:nvPr/>
          </p:nvSpPr>
          <p:spPr>
            <a:xfrm>
              <a:off x="99702" y="3790"/>
              <a:ext cx="864081" cy="401146"/>
            </a:xfrm>
            <a:prstGeom prst="rect">
              <a:avLst/>
            </a:prstGeom>
            <a:noFill/>
            <a:ln>
              <a:noFill/>
            </a:ln>
          </p:spPr>
          <p:txBody>
            <a:bodyPr anchorCtr="0" anchor="ctr" bIns="23150" lIns="23150" spcFirstLastPara="1" rIns="23150" wrap="square" tIns="231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2" name="Google Shape;622;p23"/>
          <p:cNvSpPr txBox="1"/>
          <p:nvPr/>
        </p:nvSpPr>
        <p:spPr>
          <a:xfrm>
            <a:off x="6904066" y="4155274"/>
            <a:ext cx="11805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Name</a:t>
            </a:r>
            <a:endParaRPr sz="700"/>
          </a:p>
        </p:txBody>
      </p:sp>
      <p:grpSp>
        <p:nvGrpSpPr>
          <p:cNvPr id="623" name="Google Shape;623;p23"/>
          <p:cNvGrpSpPr/>
          <p:nvPr/>
        </p:nvGrpSpPr>
        <p:grpSpPr>
          <a:xfrm rot="-434992">
            <a:off x="5431288" y="207958"/>
            <a:ext cx="2845019" cy="1195343"/>
            <a:chOff x="0" y="0"/>
            <a:chExt cx="1063484" cy="446826"/>
          </a:xfrm>
        </p:grpSpPr>
        <p:sp>
          <p:nvSpPr>
            <p:cNvPr id="624" name="Google Shape;624;p23"/>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5" name="Google Shape;625;p23"/>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6" name="Google Shape;626;p23"/>
          <p:cNvSpPr txBox="1"/>
          <p:nvPr/>
        </p:nvSpPr>
        <p:spPr>
          <a:xfrm>
            <a:off x="412130" y="342979"/>
            <a:ext cx="8319741" cy="123507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meet the team</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630" name="Shape 630"/>
        <p:cNvGrpSpPr/>
        <p:nvPr/>
      </p:nvGrpSpPr>
      <p:grpSpPr>
        <a:xfrm>
          <a:off x="0" y="0"/>
          <a:ext cx="0" cy="0"/>
          <a:chOff x="0" y="0"/>
          <a:chExt cx="0" cy="0"/>
        </a:xfrm>
      </p:grpSpPr>
      <p:grpSp>
        <p:nvGrpSpPr>
          <p:cNvPr id="631" name="Google Shape;631;p24"/>
          <p:cNvGrpSpPr/>
          <p:nvPr/>
        </p:nvGrpSpPr>
        <p:grpSpPr>
          <a:xfrm>
            <a:off x="241626" y="325483"/>
            <a:ext cx="4492534" cy="4492534"/>
            <a:chOff x="0" y="0"/>
            <a:chExt cx="812800" cy="812800"/>
          </a:xfrm>
        </p:grpSpPr>
        <p:sp>
          <p:nvSpPr>
            <p:cNvPr id="632" name="Google Shape;63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3" name="Google Shape;633;p24"/>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4" name="Google Shape;634;p24"/>
          <p:cNvSpPr/>
          <p:nvPr/>
        </p:nvSpPr>
        <p:spPr>
          <a:xfrm>
            <a:off x="-1803871" y="-277776"/>
            <a:ext cx="7847203" cy="5421276"/>
          </a:xfrm>
          <a:custGeom>
            <a:rect b="b" l="l" r="r" t="t"/>
            <a:pathLst>
              <a:path extrusionOk="0" h="10842551" w="15694406">
                <a:moveTo>
                  <a:pt x="0" y="0"/>
                </a:moveTo>
                <a:lnTo>
                  <a:pt x="15694405" y="0"/>
                </a:lnTo>
                <a:lnTo>
                  <a:pt x="15694405" y="10842551"/>
                </a:lnTo>
                <a:lnTo>
                  <a:pt x="0" y="10842551"/>
                </a:lnTo>
                <a:lnTo>
                  <a:pt x="0" y="0"/>
                </a:lnTo>
                <a:close/>
              </a:path>
            </a:pathLst>
          </a:custGeom>
          <a:blipFill rotWithShape="1">
            <a:blip r:embed="rId3">
              <a:alphaModFix/>
            </a:blip>
            <a:stretch>
              <a:fillRect b="0" l="0" r="-970" t="0"/>
            </a:stretch>
          </a:blipFill>
          <a:ln>
            <a:noFill/>
          </a:ln>
        </p:spPr>
      </p:sp>
      <p:grpSp>
        <p:nvGrpSpPr>
          <p:cNvPr id="635" name="Google Shape;635;p24"/>
          <p:cNvGrpSpPr/>
          <p:nvPr/>
        </p:nvGrpSpPr>
        <p:grpSpPr>
          <a:xfrm rot="5400000">
            <a:off x="6374767" y="2304464"/>
            <a:ext cx="1226952" cy="3234532"/>
            <a:chOff x="0" y="-28575"/>
            <a:chExt cx="287727" cy="733101"/>
          </a:xfrm>
        </p:grpSpPr>
        <p:sp>
          <p:nvSpPr>
            <p:cNvPr id="636" name="Google Shape;636;p24"/>
            <p:cNvSpPr/>
            <p:nvPr/>
          </p:nvSpPr>
          <p:spPr>
            <a:xfrm>
              <a:off x="0" y="0"/>
              <a:ext cx="287727" cy="704526"/>
            </a:xfrm>
            <a:custGeom>
              <a:rect b="b" l="l" r="r" t="t"/>
              <a:pathLst>
                <a:path extrusionOk="0" h="704526" w="287727">
                  <a:moveTo>
                    <a:pt x="44169" y="0"/>
                  </a:moveTo>
                  <a:lnTo>
                    <a:pt x="243558" y="0"/>
                  </a:lnTo>
                  <a:cubicBezTo>
                    <a:pt x="255272" y="0"/>
                    <a:pt x="266507" y="4654"/>
                    <a:pt x="274790" y="12937"/>
                  </a:cubicBezTo>
                  <a:cubicBezTo>
                    <a:pt x="283074" y="21220"/>
                    <a:pt x="287727" y="32455"/>
                    <a:pt x="287727" y="44169"/>
                  </a:cubicBezTo>
                  <a:lnTo>
                    <a:pt x="287727" y="660357"/>
                  </a:lnTo>
                  <a:cubicBezTo>
                    <a:pt x="287727" y="672072"/>
                    <a:pt x="283074" y="683306"/>
                    <a:pt x="274790" y="691590"/>
                  </a:cubicBezTo>
                  <a:cubicBezTo>
                    <a:pt x="266507" y="699873"/>
                    <a:pt x="255272" y="704526"/>
                    <a:pt x="243558" y="704526"/>
                  </a:cubicBezTo>
                  <a:lnTo>
                    <a:pt x="44169" y="704526"/>
                  </a:lnTo>
                  <a:cubicBezTo>
                    <a:pt x="32455" y="704526"/>
                    <a:pt x="21220" y="699873"/>
                    <a:pt x="12937" y="691590"/>
                  </a:cubicBezTo>
                  <a:cubicBezTo>
                    <a:pt x="4654" y="683306"/>
                    <a:pt x="0" y="672072"/>
                    <a:pt x="0" y="660357"/>
                  </a:cubicBezTo>
                  <a:lnTo>
                    <a:pt x="0" y="44169"/>
                  </a:lnTo>
                  <a:cubicBezTo>
                    <a:pt x="0" y="32455"/>
                    <a:pt x="4654" y="21220"/>
                    <a:pt x="12937" y="12937"/>
                  </a:cubicBezTo>
                  <a:cubicBezTo>
                    <a:pt x="21220" y="4654"/>
                    <a:pt x="32455" y="0"/>
                    <a:pt x="44169" y="0"/>
                  </a:cubicBezTo>
                  <a:close/>
                </a:path>
              </a:pathLst>
            </a:custGeom>
            <a:solidFill>
              <a:srgbClr val="FF66C4"/>
            </a:solidFill>
            <a:ln cap="sq" cmpd="sng" w="66675">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7" name="Google Shape;637;p24"/>
            <p:cNvSpPr txBox="1"/>
            <p:nvPr/>
          </p:nvSpPr>
          <p:spPr>
            <a:xfrm>
              <a:off x="0" y="-28575"/>
              <a:ext cx="287727" cy="73310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8" name="Google Shape;638;p24"/>
          <p:cNvGrpSpPr/>
          <p:nvPr/>
        </p:nvGrpSpPr>
        <p:grpSpPr>
          <a:xfrm rot="-420554">
            <a:off x="5299837" y="1600768"/>
            <a:ext cx="3250692" cy="1321481"/>
            <a:chOff x="0" y="0"/>
            <a:chExt cx="1063484" cy="446826"/>
          </a:xfrm>
        </p:grpSpPr>
        <p:sp>
          <p:nvSpPr>
            <p:cNvPr id="639" name="Google Shape;639;p24"/>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0" name="Google Shape;640;p24"/>
            <p:cNvSpPr txBox="1"/>
            <p:nvPr/>
          </p:nvSpPr>
          <p:spPr>
            <a:xfrm>
              <a:off x="99702" y="3790"/>
              <a:ext cx="864081" cy="401146"/>
            </a:xfrm>
            <a:prstGeom prst="rect">
              <a:avLst/>
            </a:prstGeom>
            <a:noFill/>
            <a:ln>
              <a:noFill/>
            </a:ln>
          </p:spPr>
          <p:txBody>
            <a:bodyPr anchorCtr="0" anchor="ctr" bIns="31650" lIns="31650" spcFirstLastPara="1" rIns="31650" wrap="square" tIns="3165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1" name="Google Shape;641;p24"/>
          <p:cNvSpPr txBox="1"/>
          <p:nvPr/>
        </p:nvSpPr>
        <p:spPr>
          <a:xfrm>
            <a:off x="5399568" y="1606532"/>
            <a:ext cx="3051310" cy="1246838"/>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0" i="0" lang="en" sz="8100" u="none" cap="none" strike="noStrike">
                <a:solidFill>
                  <a:srgbClr val="FF66C4"/>
                </a:solidFill>
                <a:latin typeface="Bungee"/>
                <a:ea typeface="Bungee"/>
                <a:cs typeface="Bungee"/>
                <a:sym typeface="Bungee"/>
              </a:rPr>
              <a:t>you</a:t>
            </a:r>
            <a:endParaRPr sz="700"/>
          </a:p>
        </p:txBody>
      </p:sp>
      <p:sp>
        <p:nvSpPr>
          <p:cNvPr id="642" name="Google Shape;642;p24"/>
          <p:cNvSpPr txBox="1"/>
          <p:nvPr/>
        </p:nvSpPr>
        <p:spPr>
          <a:xfrm>
            <a:off x="4986050" y="376100"/>
            <a:ext cx="3878332" cy="1246838"/>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8100" u="none" cap="none" strike="noStrike">
                <a:solidFill>
                  <a:srgbClr val="FF66C4"/>
                </a:solidFill>
                <a:latin typeface="Bungee"/>
                <a:ea typeface="Bungee"/>
                <a:cs typeface="Bungee"/>
                <a:sym typeface="Bungee"/>
              </a:rPr>
              <a:t>Thank</a:t>
            </a:r>
            <a:endParaRPr sz="700"/>
          </a:p>
        </p:txBody>
      </p:sp>
      <p:sp>
        <p:nvSpPr>
          <p:cNvPr id="643" name="Google Shape;643;p24"/>
          <p:cNvSpPr txBox="1"/>
          <p:nvPr/>
        </p:nvSpPr>
        <p:spPr>
          <a:xfrm>
            <a:off x="5729104" y="3523338"/>
            <a:ext cx="2392253" cy="711113"/>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400" u="none" cap="none" strike="noStrike">
                <a:solidFill>
                  <a:srgbClr val="FFFFFF"/>
                </a:solidFill>
                <a:latin typeface="Bungee"/>
                <a:ea typeface="Bungee"/>
                <a:cs typeface="Bungee"/>
                <a:sym typeface="Bungee"/>
              </a:rPr>
              <a:t>Write a closing statement or</a:t>
            </a:r>
            <a:endParaRPr sz="700"/>
          </a:p>
          <a:p>
            <a:pPr indent="0" lvl="0" marL="0" marR="0" rtl="0" algn="ctr">
              <a:lnSpc>
                <a:spcPct val="115000"/>
              </a:lnSpc>
              <a:spcBef>
                <a:spcPts val="0"/>
              </a:spcBef>
              <a:spcAft>
                <a:spcPts val="0"/>
              </a:spcAft>
              <a:buNone/>
            </a:pPr>
            <a:r>
              <a:rPr b="0" i="0" lang="en" sz="1400" u="none" cap="none" strike="noStrike">
                <a:solidFill>
                  <a:srgbClr val="FFFFFF"/>
                </a:solidFill>
                <a:latin typeface="Bungee"/>
                <a:ea typeface="Bungee"/>
                <a:cs typeface="Bungee"/>
                <a:sym typeface="Bungee"/>
              </a:rPr>
              <a:t>call-to-action here.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647" name="Shape 647"/>
        <p:cNvGrpSpPr/>
        <p:nvPr/>
      </p:nvGrpSpPr>
      <p:grpSpPr>
        <a:xfrm>
          <a:off x="0" y="0"/>
          <a:ext cx="0" cy="0"/>
          <a:chOff x="0" y="0"/>
          <a:chExt cx="0" cy="0"/>
        </a:xfrm>
      </p:grpSpPr>
      <p:sp>
        <p:nvSpPr>
          <p:cNvPr id="648" name="Google Shape;648;p25"/>
          <p:cNvSpPr txBox="1"/>
          <p:nvPr/>
        </p:nvSpPr>
        <p:spPr>
          <a:xfrm>
            <a:off x="533346" y="405511"/>
            <a:ext cx="2421900" cy="959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900" u="none" cap="none" strike="noStrike">
                <a:solidFill>
                  <a:srgbClr val="FF66C4"/>
                </a:solidFill>
                <a:latin typeface="Bungee"/>
                <a:ea typeface="Bungee"/>
                <a:cs typeface="Bungee"/>
                <a:sym typeface="Bungee"/>
              </a:rPr>
              <a:t>Resource </a:t>
            </a:r>
            <a:endParaRPr sz="700"/>
          </a:p>
          <a:p>
            <a:pPr indent="0" lvl="0" marL="0" marR="0" rtl="0" algn="l">
              <a:lnSpc>
                <a:spcPct val="115000"/>
              </a:lnSpc>
              <a:spcBef>
                <a:spcPts val="0"/>
              </a:spcBef>
              <a:spcAft>
                <a:spcPts val="0"/>
              </a:spcAft>
              <a:buNone/>
            </a:pPr>
            <a:r>
              <a:rPr b="0" i="0" lang="en" sz="2900" u="none" cap="none" strike="noStrike">
                <a:solidFill>
                  <a:srgbClr val="FF66C4"/>
                </a:solidFill>
                <a:latin typeface="Bungee"/>
                <a:ea typeface="Bungee"/>
                <a:cs typeface="Bungee"/>
                <a:sym typeface="Bungee"/>
              </a:rPr>
              <a:t>Page</a:t>
            </a:r>
            <a:endParaRPr sz="700"/>
          </a:p>
        </p:txBody>
      </p:sp>
      <p:sp>
        <p:nvSpPr>
          <p:cNvPr id="649" name="Google Shape;649;p25"/>
          <p:cNvSpPr txBox="1"/>
          <p:nvPr/>
        </p:nvSpPr>
        <p:spPr>
          <a:xfrm>
            <a:off x="533346" y="1695196"/>
            <a:ext cx="2167500" cy="297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Use these design resources in your</a:t>
            </a:r>
            <a:endParaRPr sz="700"/>
          </a:p>
          <a:p>
            <a:pPr indent="0" lvl="0" marL="0" marR="0" rtl="0" algn="just">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Canva Presentation.</a:t>
            </a:r>
            <a:endParaRPr sz="700"/>
          </a:p>
        </p:txBody>
      </p:sp>
      <p:sp>
        <p:nvSpPr>
          <p:cNvPr id="650" name="Google Shape;650;p25"/>
          <p:cNvSpPr txBox="1"/>
          <p:nvPr/>
        </p:nvSpPr>
        <p:spPr>
          <a:xfrm>
            <a:off x="533346" y="2325815"/>
            <a:ext cx="1798500" cy="29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This presentation template uses the following free fonts:</a:t>
            </a:r>
            <a:endParaRPr sz="700"/>
          </a:p>
        </p:txBody>
      </p:sp>
      <p:sp>
        <p:nvSpPr>
          <p:cNvPr id="651" name="Google Shape;651;p25"/>
          <p:cNvSpPr txBox="1"/>
          <p:nvPr/>
        </p:nvSpPr>
        <p:spPr>
          <a:xfrm>
            <a:off x="533346" y="2956433"/>
            <a:ext cx="1977000" cy="45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Titles: </a:t>
            </a:r>
            <a:r>
              <a:rPr lang="en" sz="900">
                <a:latin typeface="Montserrat"/>
                <a:ea typeface="Montserrat"/>
                <a:cs typeface="Montserrat"/>
                <a:sym typeface="Montserrat"/>
              </a:rPr>
              <a:t>Bungee</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Headers: </a:t>
            </a:r>
            <a:r>
              <a:rPr lang="en" sz="900">
                <a:latin typeface="Montserrat"/>
                <a:ea typeface="Montserrat"/>
                <a:cs typeface="Montserrat"/>
                <a:sym typeface="Montserrat"/>
              </a:rPr>
              <a:t>Bungee</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Body Copy: </a:t>
            </a:r>
            <a:r>
              <a:rPr lang="en" sz="900">
                <a:latin typeface="Montserrat"/>
                <a:ea typeface="Montserrat"/>
                <a:cs typeface="Montserrat"/>
                <a:sym typeface="Montserrat"/>
              </a:rPr>
              <a:t>ABeeZee</a:t>
            </a:r>
            <a:endParaRPr sz="700"/>
          </a:p>
        </p:txBody>
      </p:sp>
      <p:sp>
        <p:nvSpPr>
          <p:cNvPr id="652" name="Google Shape;652;p25"/>
          <p:cNvSpPr txBox="1"/>
          <p:nvPr/>
        </p:nvSpPr>
        <p:spPr>
          <a:xfrm>
            <a:off x="533346" y="3753739"/>
            <a:ext cx="1977000" cy="77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You can find these fonts online too. Happy designing! </a:t>
            </a:r>
            <a:endParaRPr sz="700"/>
          </a:p>
          <a:p>
            <a:pPr indent="0" lvl="0" marL="0" marR="0" rtl="0" algn="l">
              <a:lnSpc>
                <a:spcPct val="115000"/>
              </a:lnSpc>
              <a:spcBef>
                <a:spcPts val="0"/>
              </a:spcBef>
              <a:spcAft>
                <a:spcPts val="0"/>
              </a:spcAft>
              <a:buNone/>
            </a:pPr>
            <a:r>
              <a:t/>
            </a:r>
            <a:endParaRPr b="0" i="0" sz="9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Don't forget to delete this page</a:t>
            </a:r>
            <a:endParaRPr sz="700"/>
          </a:p>
          <a:p>
            <a:pPr indent="0" lvl="0" marL="0" marR="0" rtl="0" algn="l">
              <a:lnSpc>
                <a:spcPct val="115000"/>
              </a:lnSpc>
              <a:spcBef>
                <a:spcPts val="0"/>
              </a:spcBef>
              <a:spcAft>
                <a:spcPts val="0"/>
              </a:spcAft>
              <a:buNone/>
            </a:pPr>
            <a:r>
              <a:rPr b="0" i="0" lang="en" sz="900" u="none" cap="none" strike="noStrike">
                <a:solidFill>
                  <a:srgbClr val="000000"/>
                </a:solidFill>
                <a:latin typeface="Montserrat"/>
                <a:ea typeface="Montserrat"/>
                <a:cs typeface="Montserrat"/>
                <a:sym typeface="Montserrat"/>
              </a:rPr>
              <a:t>before presenting. </a:t>
            </a:r>
            <a:endParaRPr sz="700"/>
          </a:p>
        </p:txBody>
      </p:sp>
      <p:sp>
        <p:nvSpPr>
          <p:cNvPr id="653" name="Google Shape;653;p25"/>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3">
              <a:alphaModFix/>
            </a:blip>
            <a:stretch>
              <a:fillRect b="0" l="0" r="0" t="0"/>
            </a:stretch>
          </a:blipFill>
          <a:ln>
            <a:noFill/>
          </a:ln>
        </p:spPr>
      </p:sp>
      <p:sp>
        <p:nvSpPr>
          <p:cNvPr id="654" name="Google Shape;654;p25"/>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4">
              <a:alphaModFix/>
            </a:blip>
            <a:stretch>
              <a:fillRect b="0" l="0" r="0" t="0"/>
            </a:stretch>
          </a:blipFill>
          <a:ln>
            <a:noFill/>
          </a:ln>
        </p:spPr>
      </p:sp>
      <p:sp>
        <p:nvSpPr>
          <p:cNvPr id="655" name="Google Shape;655;p25"/>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5">
              <a:alphaModFix/>
            </a:blip>
            <a:stretch>
              <a:fillRect b="0" l="0" r="0" t="0"/>
            </a:stretch>
          </a:blipFill>
          <a:ln>
            <a:noFill/>
          </a:ln>
        </p:spPr>
      </p:sp>
      <p:sp>
        <p:nvSpPr>
          <p:cNvPr id="656" name="Google Shape;656;p25"/>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6">
              <a:alphaModFix/>
            </a:blip>
            <a:stretch>
              <a:fillRect b="0" l="0" r="0" t="0"/>
            </a:stretch>
          </a:blipFill>
          <a:ln>
            <a:noFill/>
          </a:ln>
        </p:spPr>
      </p:sp>
      <p:sp>
        <p:nvSpPr>
          <p:cNvPr id="657" name="Google Shape;657;p25"/>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7">
              <a:alphaModFix/>
            </a:blip>
            <a:stretch>
              <a:fillRect b="0" l="0" r="0" t="0"/>
            </a:stretch>
          </a:blipFill>
          <a:ln>
            <a:noFill/>
          </a:ln>
        </p:spPr>
      </p:sp>
      <p:sp>
        <p:nvSpPr>
          <p:cNvPr id="658" name="Google Shape;658;p25"/>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8">
              <a:alphaModFix/>
            </a:blip>
            <a:stretch>
              <a:fillRect b="0" l="0" r="0" t="0"/>
            </a:stretch>
          </a:blipFill>
          <a:ln>
            <a:noFill/>
          </a:ln>
        </p:spPr>
      </p:sp>
      <p:sp>
        <p:nvSpPr>
          <p:cNvPr id="659" name="Google Shape;659;p25"/>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9">
              <a:alphaModFix/>
            </a:blip>
            <a:stretch>
              <a:fillRect b="0" l="0" r="0" t="0"/>
            </a:stretch>
          </a:blipFill>
          <a:ln>
            <a:noFill/>
          </a:ln>
        </p:spPr>
      </p:sp>
      <p:sp>
        <p:nvSpPr>
          <p:cNvPr id="660" name="Google Shape;660;p25"/>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0">
              <a:alphaModFix/>
            </a:blip>
            <a:stretch>
              <a:fillRect b="0" l="0" r="0" t="0"/>
            </a:stretch>
          </a:blipFill>
          <a:ln>
            <a:noFill/>
          </a:ln>
        </p:spPr>
      </p:sp>
      <p:sp>
        <p:nvSpPr>
          <p:cNvPr id="661" name="Google Shape;661;p25"/>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1">
              <a:alphaModFix/>
            </a:blip>
            <a:stretch>
              <a:fillRect b="0" l="0" r="0" t="0"/>
            </a:stretch>
          </a:blipFill>
          <a:ln>
            <a:noFill/>
          </a:ln>
        </p:spPr>
      </p:sp>
      <p:sp>
        <p:nvSpPr>
          <p:cNvPr id="662" name="Google Shape;662;p25"/>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2">
              <a:alphaModFix/>
            </a:blip>
            <a:stretch>
              <a:fillRect b="0" l="0" r="0" t="0"/>
            </a:stretch>
          </a:blipFill>
          <a:ln>
            <a:noFill/>
          </a:ln>
        </p:spPr>
      </p:sp>
      <p:sp>
        <p:nvSpPr>
          <p:cNvPr id="663" name="Google Shape;663;p25"/>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3">
              <a:alphaModFix/>
            </a:blip>
            <a:stretch>
              <a:fillRect b="0" l="0" r="0" t="0"/>
            </a:stretch>
          </a:blipFill>
          <a:ln>
            <a:noFill/>
          </a:ln>
        </p:spPr>
      </p:sp>
      <p:sp>
        <p:nvSpPr>
          <p:cNvPr id="664" name="Google Shape;664;p25"/>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4">
              <a:alphaModFix/>
            </a:blip>
            <a:stretch>
              <a:fillRect b="0" l="0" r="0" t="0"/>
            </a:stretch>
          </a:blipFill>
          <a:ln>
            <a:noFill/>
          </a:ln>
        </p:spPr>
      </p:sp>
      <p:sp>
        <p:nvSpPr>
          <p:cNvPr id="665" name="Google Shape;665;p25"/>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5">
              <a:alphaModFix/>
            </a:blip>
            <a:stretch>
              <a:fillRect b="0" l="0" r="0" t="0"/>
            </a:stretch>
          </a:blipFill>
          <a:ln>
            <a:noFill/>
          </a:ln>
        </p:spPr>
      </p:sp>
      <p:sp>
        <p:nvSpPr>
          <p:cNvPr id="666" name="Google Shape;666;p25"/>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6">
              <a:alphaModFix/>
            </a:blip>
            <a:stretch>
              <a:fillRect b="0" l="0" r="0" t="0"/>
            </a:stretch>
          </a:blipFill>
          <a:ln>
            <a:noFill/>
          </a:ln>
        </p:spPr>
      </p:sp>
      <p:sp>
        <p:nvSpPr>
          <p:cNvPr id="667" name="Google Shape;667;p25"/>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7">
              <a:alphaModFix/>
            </a:blip>
            <a:stretch>
              <a:fillRect b="0" l="0" r="0" t="0"/>
            </a:stretch>
          </a:blipFill>
          <a:ln>
            <a:noFill/>
          </a:ln>
        </p:spPr>
      </p:sp>
      <p:sp>
        <p:nvSpPr>
          <p:cNvPr id="668" name="Google Shape;668;p25"/>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8">
              <a:alphaModFix/>
            </a:blip>
            <a:stretch>
              <a:fillRect b="0" l="0" r="0" t="0"/>
            </a:stretch>
          </a:blipFill>
          <a:ln>
            <a:noFill/>
          </a:ln>
        </p:spPr>
      </p:sp>
      <p:sp>
        <p:nvSpPr>
          <p:cNvPr id="669" name="Google Shape;669;p25"/>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19">
              <a:alphaModFix/>
            </a:blip>
            <a:stretch>
              <a:fillRect b="0" l="0" r="0" t="0"/>
            </a:stretch>
          </a:blipFill>
          <a:ln>
            <a:noFill/>
          </a:ln>
        </p:spPr>
      </p:sp>
      <p:sp>
        <p:nvSpPr>
          <p:cNvPr id="670" name="Google Shape;670;p25"/>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0">
              <a:alphaModFix/>
            </a:blip>
            <a:stretch>
              <a:fillRect b="0" l="0" r="0" t="0"/>
            </a:stretch>
          </a:blipFill>
          <a:ln>
            <a:noFill/>
          </a:ln>
        </p:spPr>
      </p:sp>
      <p:sp>
        <p:nvSpPr>
          <p:cNvPr id="671" name="Google Shape;671;p25"/>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1">
              <a:alphaModFix/>
            </a:blip>
            <a:stretch>
              <a:fillRect b="0" l="0" r="0" t="0"/>
            </a:stretch>
          </a:blipFill>
          <a:ln>
            <a:noFill/>
          </a:ln>
        </p:spPr>
      </p:sp>
      <p:sp>
        <p:nvSpPr>
          <p:cNvPr id="672" name="Google Shape;672;p25"/>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2">
              <a:alphaModFix/>
            </a:blip>
            <a:stretch>
              <a:fillRect b="0" l="0" r="0" t="0"/>
            </a:stretch>
          </a:blipFill>
          <a:ln>
            <a:noFill/>
          </a:ln>
        </p:spPr>
      </p:sp>
      <p:sp>
        <p:nvSpPr>
          <p:cNvPr id="673" name="Google Shape;673;p25"/>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3">
              <a:alphaModFix/>
            </a:blip>
            <a:stretch>
              <a:fillRect b="0" l="0" r="0" t="0"/>
            </a:stretch>
          </a:blipFill>
          <a:ln>
            <a:noFill/>
          </a:ln>
        </p:spPr>
      </p:sp>
      <p:sp>
        <p:nvSpPr>
          <p:cNvPr id="674" name="Google Shape;674;p25"/>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4">
              <a:alphaModFix/>
            </a:blip>
            <a:stretch>
              <a:fillRect b="0" l="0" r="0" t="0"/>
            </a:stretch>
          </a:blipFill>
          <a:ln>
            <a:noFill/>
          </a:ln>
        </p:spPr>
      </p:sp>
      <p:sp>
        <p:nvSpPr>
          <p:cNvPr id="675" name="Google Shape;675;p25"/>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5">
              <a:alphaModFix/>
            </a:blip>
            <a:stretch>
              <a:fillRect b="0" l="0" r="0" t="0"/>
            </a:stretch>
          </a:blipFill>
          <a:ln>
            <a:noFill/>
          </a:ln>
        </p:spPr>
      </p:sp>
      <p:sp>
        <p:nvSpPr>
          <p:cNvPr id="676" name="Google Shape;676;p25"/>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6">
              <a:alphaModFix/>
            </a:blip>
            <a:stretch>
              <a:fillRect b="0" l="0" r="0" t="0"/>
            </a:stretch>
          </a:blipFill>
          <a:ln>
            <a:noFill/>
          </a:ln>
        </p:spPr>
      </p:sp>
      <p:sp>
        <p:nvSpPr>
          <p:cNvPr id="677" name="Google Shape;677;p25"/>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7">
              <a:alphaModFix/>
            </a:blip>
            <a:stretch>
              <a:fillRect b="0" l="0" r="0" t="0"/>
            </a:stretch>
          </a:blipFill>
          <a:ln>
            <a:noFill/>
          </a:ln>
        </p:spPr>
      </p:sp>
      <p:sp>
        <p:nvSpPr>
          <p:cNvPr id="678" name="Google Shape;678;p25"/>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8">
              <a:alphaModFix/>
            </a:blip>
            <a:stretch>
              <a:fillRect b="0" l="0" r="0" t="0"/>
            </a:stretch>
          </a:blipFill>
          <a:ln>
            <a:noFill/>
          </a:ln>
        </p:spPr>
      </p:sp>
      <p:sp>
        <p:nvSpPr>
          <p:cNvPr id="679" name="Google Shape;679;p25"/>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29">
              <a:alphaModFix/>
            </a:blip>
            <a:stretch>
              <a:fillRect b="0" l="0" r="0" t="0"/>
            </a:stretch>
          </a:blipFill>
          <a:ln>
            <a:noFill/>
          </a:ln>
        </p:spPr>
      </p:sp>
      <p:sp>
        <p:nvSpPr>
          <p:cNvPr id="680" name="Google Shape;680;p25"/>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0">
              <a:alphaModFix/>
            </a:blip>
            <a:stretch>
              <a:fillRect b="0" l="0" r="0" t="0"/>
            </a:stretch>
          </a:blipFill>
          <a:ln>
            <a:noFill/>
          </a:ln>
        </p:spPr>
      </p:sp>
      <p:sp>
        <p:nvSpPr>
          <p:cNvPr id="681" name="Google Shape;681;p25"/>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1">
              <a:alphaModFix/>
            </a:blip>
            <a:stretch>
              <a:fillRect b="0" l="0" r="0" t="0"/>
            </a:stretch>
          </a:blipFill>
          <a:ln>
            <a:noFill/>
          </a:ln>
        </p:spPr>
      </p:sp>
      <p:sp>
        <p:nvSpPr>
          <p:cNvPr id="682" name="Google Shape;682;p25"/>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683" name="Google Shape;683;p25"/>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3">
              <a:alphaModFix/>
            </a:blip>
            <a:stretch>
              <a:fillRect b="0" l="0" r="0" t="0"/>
            </a:stretch>
          </a:blipFill>
          <a:ln>
            <a:noFill/>
          </a:ln>
        </p:spPr>
      </p:sp>
      <p:sp>
        <p:nvSpPr>
          <p:cNvPr id="684" name="Google Shape;684;p25"/>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4">
              <a:alphaModFix/>
            </a:blip>
            <a:stretch>
              <a:fillRect b="0" l="0" r="0" t="0"/>
            </a:stretch>
          </a:blipFill>
          <a:ln>
            <a:noFill/>
          </a:ln>
        </p:spPr>
      </p:sp>
      <p:sp>
        <p:nvSpPr>
          <p:cNvPr id="685" name="Google Shape;685;p25"/>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5">
              <a:alphaModFix/>
            </a:blip>
            <a:stretch>
              <a:fillRect b="0" l="0" r="0" t="0"/>
            </a:stretch>
          </a:blipFill>
          <a:ln>
            <a:noFill/>
          </a:ln>
        </p:spPr>
      </p:sp>
      <p:sp>
        <p:nvSpPr>
          <p:cNvPr id="686" name="Google Shape;686;p25"/>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6">
              <a:alphaModFix/>
            </a:blip>
            <a:stretch>
              <a:fillRect b="0" l="0" r="0" t="0"/>
            </a:stretch>
          </a:blipFill>
          <a:ln>
            <a:noFill/>
          </a:ln>
        </p:spPr>
      </p:sp>
      <p:sp>
        <p:nvSpPr>
          <p:cNvPr id="687" name="Google Shape;687;p25"/>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7">
              <a:alphaModFix/>
            </a:blip>
            <a:stretch>
              <a:fillRect b="0" l="0" r="0" t="0"/>
            </a:stretch>
          </a:blipFill>
          <a:ln>
            <a:noFill/>
          </a:ln>
        </p:spPr>
      </p:sp>
      <p:sp>
        <p:nvSpPr>
          <p:cNvPr id="688" name="Google Shape;688;p25"/>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8">
              <a:alphaModFix/>
            </a:blip>
            <a:stretch>
              <a:fillRect b="0" l="0" r="0" t="0"/>
            </a:stretch>
          </a:blipFill>
          <a:ln>
            <a:noFill/>
          </a:ln>
        </p:spPr>
      </p:sp>
      <p:sp>
        <p:nvSpPr>
          <p:cNvPr id="689" name="Google Shape;689;p25"/>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39">
              <a:alphaModFix/>
            </a:blip>
            <a:stretch>
              <a:fillRect b="0" l="0" r="0" t="0"/>
            </a:stretch>
          </a:blipFill>
          <a:ln>
            <a:noFill/>
          </a:ln>
        </p:spPr>
      </p:sp>
      <p:sp>
        <p:nvSpPr>
          <p:cNvPr id="690" name="Google Shape;690;p25"/>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0">
              <a:alphaModFix/>
            </a:blip>
            <a:stretch>
              <a:fillRect b="0" l="0" r="0" t="0"/>
            </a:stretch>
          </a:blipFill>
          <a:ln>
            <a:noFill/>
          </a:ln>
        </p:spPr>
      </p:sp>
      <p:sp>
        <p:nvSpPr>
          <p:cNvPr id="691" name="Google Shape;691;p25"/>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695" name="Shape 695"/>
        <p:cNvGrpSpPr/>
        <p:nvPr/>
      </p:nvGrpSpPr>
      <p:grpSpPr>
        <a:xfrm>
          <a:off x="0" y="0"/>
          <a:ext cx="0" cy="0"/>
          <a:chOff x="0" y="0"/>
          <a:chExt cx="0" cy="0"/>
        </a:xfrm>
      </p:grpSpPr>
      <p:grpSp>
        <p:nvGrpSpPr>
          <p:cNvPr id="696" name="Google Shape;696;p26"/>
          <p:cNvGrpSpPr/>
          <p:nvPr/>
        </p:nvGrpSpPr>
        <p:grpSpPr>
          <a:xfrm>
            <a:off x="38067" y="909624"/>
            <a:ext cx="653166" cy="653166"/>
            <a:chOff x="0" y="0"/>
            <a:chExt cx="812800" cy="812800"/>
          </a:xfrm>
        </p:grpSpPr>
        <p:sp>
          <p:nvSpPr>
            <p:cNvPr id="697" name="Google Shape;6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8" name="Google Shape;698;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99" name="Google Shape;699;p26"/>
          <p:cNvGrpSpPr/>
          <p:nvPr/>
        </p:nvGrpSpPr>
        <p:grpSpPr>
          <a:xfrm>
            <a:off x="1344353" y="909624"/>
            <a:ext cx="653166" cy="653166"/>
            <a:chOff x="0" y="0"/>
            <a:chExt cx="812800" cy="812800"/>
          </a:xfrm>
        </p:grpSpPr>
        <p:sp>
          <p:nvSpPr>
            <p:cNvPr id="700" name="Google Shape;7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1" name="Google Shape;701;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2" name="Google Shape;702;p26"/>
          <p:cNvGrpSpPr/>
          <p:nvPr/>
        </p:nvGrpSpPr>
        <p:grpSpPr>
          <a:xfrm>
            <a:off x="691210" y="909624"/>
            <a:ext cx="653166" cy="653166"/>
            <a:chOff x="0" y="0"/>
            <a:chExt cx="812800" cy="812800"/>
          </a:xfrm>
        </p:grpSpPr>
        <p:sp>
          <p:nvSpPr>
            <p:cNvPr id="703" name="Google Shape;7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4" name="Google Shape;704;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5" name="Google Shape;705;p26"/>
          <p:cNvGrpSpPr/>
          <p:nvPr/>
        </p:nvGrpSpPr>
        <p:grpSpPr>
          <a:xfrm>
            <a:off x="1997496" y="909624"/>
            <a:ext cx="653166" cy="653166"/>
            <a:chOff x="0" y="0"/>
            <a:chExt cx="812800" cy="812800"/>
          </a:xfrm>
        </p:grpSpPr>
        <p:sp>
          <p:nvSpPr>
            <p:cNvPr id="706" name="Google Shape;7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7" name="Google Shape;707;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08" name="Google Shape;708;p26"/>
          <p:cNvGrpSpPr/>
          <p:nvPr/>
        </p:nvGrpSpPr>
        <p:grpSpPr>
          <a:xfrm>
            <a:off x="2650639" y="909624"/>
            <a:ext cx="653166" cy="653166"/>
            <a:chOff x="0" y="0"/>
            <a:chExt cx="812800" cy="812800"/>
          </a:xfrm>
        </p:grpSpPr>
        <p:sp>
          <p:nvSpPr>
            <p:cNvPr id="709" name="Google Shape;70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0" name="Google Shape;710;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1" name="Google Shape;711;p26"/>
          <p:cNvGrpSpPr/>
          <p:nvPr/>
        </p:nvGrpSpPr>
        <p:grpSpPr>
          <a:xfrm>
            <a:off x="3303782" y="909624"/>
            <a:ext cx="653166" cy="653166"/>
            <a:chOff x="0" y="0"/>
            <a:chExt cx="812800" cy="812800"/>
          </a:xfrm>
        </p:grpSpPr>
        <p:sp>
          <p:nvSpPr>
            <p:cNvPr id="712" name="Google Shape;7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3" name="Google Shape;713;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4" name="Google Shape;714;p26"/>
          <p:cNvGrpSpPr/>
          <p:nvPr/>
        </p:nvGrpSpPr>
        <p:grpSpPr>
          <a:xfrm>
            <a:off x="3956924" y="909624"/>
            <a:ext cx="653166" cy="653166"/>
            <a:chOff x="0" y="0"/>
            <a:chExt cx="812800" cy="812800"/>
          </a:xfrm>
        </p:grpSpPr>
        <p:sp>
          <p:nvSpPr>
            <p:cNvPr id="715" name="Google Shape;7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6" name="Google Shape;716;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17" name="Google Shape;717;p26"/>
          <p:cNvGrpSpPr/>
          <p:nvPr/>
        </p:nvGrpSpPr>
        <p:grpSpPr>
          <a:xfrm>
            <a:off x="4610067" y="909624"/>
            <a:ext cx="653166" cy="653166"/>
            <a:chOff x="0" y="0"/>
            <a:chExt cx="812800" cy="812800"/>
          </a:xfrm>
        </p:grpSpPr>
        <p:sp>
          <p:nvSpPr>
            <p:cNvPr id="718" name="Google Shape;71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9" name="Google Shape;719;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0" name="Google Shape;720;p26"/>
          <p:cNvGrpSpPr/>
          <p:nvPr/>
        </p:nvGrpSpPr>
        <p:grpSpPr>
          <a:xfrm>
            <a:off x="5263210" y="909624"/>
            <a:ext cx="653166" cy="653166"/>
            <a:chOff x="0" y="0"/>
            <a:chExt cx="812800" cy="812800"/>
          </a:xfrm>
        </p:grpSpPr>
        <p:sp>
          <p:nvSpPr>
            <p:cNvPr id="721" name="Google Shape;72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2" name="Google Shape;722;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3" name="Google Shape;723;p26"/>
          <p:cNvGrpSpPr/>
          <p:nvPr/>
        </p:nvGrpSpPr>
        <p:grpSpPr>
          <a:xfrm>
            <a:off x="5851353" y="909624"/>
            <a:ext cx="653166" cy="653166"/>
            <a:chOff x="0" y="0"/>
            <a:chExt cx="812800" cy="812800"/>
          </a:xfrm>
        </p:grpSpPr>
        <p:sp>
          <p:nvSpPr>
            <p:cNvPr id="724" name="Google Shape;72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5" name="Google Shape;725;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6" name="Google Shape;726;p26"/>
          <p:cNvGrpSpPr/>
          <p:nvPr/>
        </p:nvGrpSpPr>
        <p:grpSpPr>
          <a:xfrm>
            <a:off x="6504496" y="909624"/>
            <a:ext cx="653166" cy="653166"/>
            <a:chOff x="0" y="0"/>
            <a:chExt cx="812800" cy="812800"/>
          </a:xfrm>
        </p:grpSpPr>
        <p:sp>
          <p:nvSpPr>
            <p:cNvPr id="727" name="Google Shape;72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8" name="Google Shape;728;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29" name="Google Shape;729;p26"/>
          <p:cNvGrpSpPr/>
          <p:nvPr/>
        </p:nvGrpSpPr>
        <p:grpSpPr>
          <a:xfrm>
            <a:off x="7182272" y="909624"/>
            <a:ext cx="653166" cy="653166"/>
            <a:chOff x="0" y="0"/>
            <a:chExt cx="812800" cy="812800"/>
          </a:xfrm>
        </p:grpSpPr>
        <p:sp>
          <p:nvSpPr>
            <p:cNvPr id="730" name="Google Shape;73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1" name="Google Shape;731;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2" name="Google Shape;732;p26"/>
          <p:cNvGrpSpPr/>
          <p:nvPr/>
        </p:nvGrpSpPr>
        <p:grpSpPr>
          <a:xfrm>
            <a:off x="7835415" y="909624"/>
            <a:ext cx="653166" cy="653166"/>
            <a:chOff x="0" y="0"/>
            <a:chExt cx="812800" cy="812800"/>
          </a:xfrm>
        </p:grpSpPr>
        <p:sp>
          <p:nvSpPr>
            <p:cNvPr id="733" name="Google Shape;73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4" name="Google Shape;734;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5" name="Google Shape;735;p26"/>
          <p:cNvGrpSpPr/>
          <p:nvPr/>
        </p:nvGrpSpPr>
        <p:grpSpPr>
          <a:xfrm>
            <a:off x="8496769" y="909624"/>
            <a:ext cx="653166" cy="653166"/>
            <a:chOff x="0" y="0"/>
            <a:chExt cx="812800" cy="812800"/>
          </a:xfrm>
        </p:grpSpPr>
        <p:sp>
          <p:nvSpPr>
            <p:cNvPr id="736" name="Google Shape;73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4C4C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7" name="Google Shape;737;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38" name="Google Shape;738;p26"/>
          <p:cNvGrpSpPr/>
          <p:nvPr/>
        </p:nvGrpSpPr>
        <p:grpSpPr>
          <a:xfrm>
            <a:off x="5567" y="840922"/>
            <a:ext cx="653166" cy="653166"/>
            <a:chOff x="0" y="0"/>
            <a:chExt cx="812800" cy="812800"/>
          </a:xfrm>
        </p:grpSpPr>
        <p:sp>
          <p:nvSpPr>
            <p:cNvPr id="739" name="Google Shape;73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0" name="Google Shape;740;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1" name="Google Shape;741;p26"/>
          <p:cNvGrpSpPr/>
          <p:nvPr/>
        </p:nvGrpSpPr>
        <p:grpSpPr>
          <a:xfrm>
            <a:off x="1311853" y="840922"/>
            <a:ext cx="653166" cy="653166"/>
            <a:chOff x="0" y="0"/>
            <a:chExt cx="812800" cy="812800"/>
          </a:xfrm>
        </p:grpSpPr>
        <p:sp>
          <p:nvSpPr>
            <p:cNvPr id="742" name="Google Shape;74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3" name="Google Shape;743;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4" name="Google Shape;744;p26"/>
          <p:cNvGrpSpPr/>
          <p:nvPr/>
        </p:nvGrpSpPr>
        <p:grpSpPr>
          <a:xfrm>
            <a:off x="658710" y="840922"/>
            <a:ext cx="653166" cy="653166"/>
            <a:chOff x="0" y="0"/>
            <a:chExt cx="812800" cy="812800"/>
          </a:xfrm>
        </p:grpSpPr>
        <p:sp>
          <p:nvSpPr>
            <p:cNvPr id="745" name="Google Shape;74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6" name="Google Shape;746;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47" name="Google Shape;747;p26"/>
          <p:cNvGrpSpPr/>
          <p:nvPr/>
        </p:nvGrpSpPr>
        <p:grpSpPr>
          <a:xfrm>
            <a:off x="1964996" y="840922"/>
            <a:ext cx="653166" cy="653166"/>
            <a:chOff x="0" y="0"/>
            <a:chExt cx="812800" cy="812800"/>
          </a:xfrm>
        </p:grpSpPr>
        <p:sp>
          <p:nvSpPr>
            <p:cNvPr id="748" name="Google Shape;74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9" name="Google Shape;749;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0" name="Google Shape;750;p26"/>
          <p:cNvGrpSpPr/>
          <p:nvPr/>
        </p:nvGrpSpPr>
        <p:grpSpPr>
          <a:xfrm>
            <a:off x="2618139" y="840922"/>
            <a:ext cx="653166" cy="653166"/>
            <a:chOff x="0" y="0"/>
            <a:chExt cx="812800" cy="812800"/>
          </a:xfrm>
        </p:grpSpPr>
        <p:sp>
          <p:nvSpPr>
            <p:cNvPr id="751" name="Google Shape;75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2" name="Google Shape;752;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3" name="Google Shape;753;p26"/>
          <p:cNvGrpSpPr/>
          <p:nvPr/>
        </p:nvGrpSpPr>
        <p:grpSpPr>
          <a:xfrm>
            <a:off x="3271282" y="840922"/>
            <a:ext cx="653166" cy="653166"/>
            <a:chOff x="0" y="0"/>
            <a:chExt cx="812800" cy="812800"/>
          </a:xfrm>
        </p:grpSpPr>
        <p:sp>
          <p:nvSpPr>
            <p:cNvPr id="754" name="Google Shape;75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5" name="Google Shape;755;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6" name="Google Shape;756;p26"/>
          <p:cNvGrpSpPr/>
          <p:nvPr/>
        </p:nvGrpSpPr>
        <p:grpSpPr>
          <a:xfrm>
            <a:off x="3924424" y="840922"/>
            <a:ext cx="653166" cy="653166"/>
            <a:chOff x="0" y="0"/>
            <a:chExt cx="812800" cy="812800"/>
          </a:xfrm>
        </p:grpSpPr>
        <p:sp>
          <p:nvSpPr>
            <p:cNvPr id="757" name="Google Shape;75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8" name="Google Shape;758;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59" name="Google Shape;759;p26"/>
          <p:cNvGrpSpPr/>
          <p:nvPr/>
        </p:nvGrpSpPr>
        <p:grpSpPr>
          <a:xfrm>
            <a:off x="4577567" y="840922"/>
            <a:ext cx="653166" cy="653166"/>
            <a:chOff x="0" y="0"/>
            <a:chExt cx="812800" cy="812800"/>
          </a:xfrm>
        </p:grpSpPr>
        <p:sp>
          <p:nvSpPr>
            <p:cNvPr id="760" name="Google Shape;76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1" name="Google Shape;761;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2" name="Google Shape;762;p26"/>
          <p:cNvGrpSpPr/>
          <p:nvPr/>
        </p:nvGrpSpPr>
        <p:grpSpPr>
          <a:xfrm>
            <a:off x="5230710" y="840922"/>
            <a:ext cx="653166" cy="653166"/>
            <a:chOff x="0" y="0"/>
            <a:chExt cx="812800" cy="812800"/>
          </a:xfrm>
        </p:grpSpPr>
        <p:sp>
          <p:nvSpPr>
            <p:cNvPr id="763" name="Google Shape;76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4" name="Google Shape;764;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5" name="Google Shape;765;p26"/>
          <p:cNvGrpSpPr/>
          <p:nvPr/>
        </p:nvGrpSpPr>
        <p:grpSpPr>
          <a:xfrm>
            <a:off x="5883853" y="840922"/>
            <a:ext cx="653166" cy="653166"/>
            <a:chOff x="0" y="0"/>
            <a:chExt cx="812800" cy="812800"/>
          </a:xfrm>
        </p:grpSpPr>
        <p:sp>
          <p:nvSpPr>
            <p:cNvPr id="766" name="Google Shape;76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7" name="Google Shape;767;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8" name="Google Shape;768;p26"/>
          <p:cNvGrpSpPr/>
          <p:nvPr/>
        </p:nvGrpSpPr>
        <p:grpSpPr>
          <a:xfrm>
            <a:off x="6536996" y="840922"/>
            <a:ext cx="653166" cy="653166"/>
            <a:chOff x="0" y="0"/>
            <a:chExt cx="812800" cy="812800"/>
          </a:xfrm>
        </p:grpSpPr>
        <p:sp>
          <p:nvSpPr>
            <p:cNvPr id="769" name="Google Shape;76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0" name="Google Shape;770;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1" name="Google Shape;771;p26"/>
          <p:cNvGrpSpPr/>
          <p:nvPr/>
        </p:nvGrpSpPr>
        <p:grpSpPr>
          <a:xfrm>
            <a:off x="7182272" y="840922"/>
            <a:ext cx="653166" cy="653166"/>
            <a:chOff x="0" y="0"/>
            <a:chExt cx="812800" cy="812800"/>
          </a:xfrm>
        </p:grpSpPr>
        <p:sp>
          <p:nvSpPr>
            <p:cNvPr id="772" name="Google Shape;77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3" name="Google Shape;773;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4" name="Google Shape;774;p26"/>
          <p:cNvGrpSpPr/>
          <p:nvPr/>
        </p:nvGrpSpPr>
        <p:grpSpPr>
          <a:xfrm>
            <a:off x="7835415" y="840922"/>
            <a:ext cx="653166" cy="653166"/>
            <a:chOff x="0" y="0"/>
            <a:chExt cx="812800" cy="812800"/>
          </a:xfrm>
        </p:grpSpPr>
        <p:sp>
          <p:nvSpPr>
            <p:cNvPr id="775" name="Google Shape;77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6" name="Google Shape;776;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7" name="Google Shape;777;p26"/>
          <p:cNvGrpSpPr/>
          <p:nvPr/>
        </p:nvGrpSpPr>
        <p:grpSpPr>
          <a:xfrm>
            <a:off x="8496769" y="840922"/>
            <a:ext cx="653166" cy="653166"/>
            <a:chOff x="0" y="0"/>
            <a:chExt cx="812800" cy="812800"/>
          </a:xfrm>
        </p:grpSpPr>
        <p:sp>
          <p:nvSpPr>
            <p:cNvPr id="778" name="Google Shape;77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DEE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9" name="Google Shape;779;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0" name="Google Shape;780;p26"/>
          <p:cNvGrpSpPr/>
          <p:nvPr/>
        </p:nvGrpSpPr>
        <p:grpSpPr>
          <a:xfrm>
            <a:off x="0" y="-30617"/>
            <a:ext cx="653166" cy="1198152"/>
            <a:chOff x="0" y="-38100"/>
            <a:chExt cx="812800" cy="1490980"/>
          </a:xfrm>
        </p:grpSpPr>
        <p:sp>
          <p:nvSpPr>
            <p:cNvPr id="781" name="Google Shape;781;p26"/>
            <p:cNvSpPr/>
            <p:nvPr/>
          </p:nvSpPr>
          <p:spPr>
            <a:xfrm>
              <a:off x="0" y="0"/>
              <a:ext cx="812800" cy="1452880"/>
            </a:xfrm>
            <a:custGeom>
              <a:rect b="b" l="l" r="r" t="t"/>
              <a:pathLst>
                <a:path extrusionOk="0" h="1452880" w="812800">
                  <a:moveTo>
                    <a:pt x="0" y="0"/>
                  </a:moveTo>
                  <a:lnTo>
                    <a:pt x="812800" y="0"/>
                  </a:lnTo>
                  <a:lnTo>
                    <a:pt x="812800" y="1452880"/>
                  </a:lnTo>
                  <a:lnTo>
                    <a:pt x="0" y="1452880"/>
                  </a:lnTo>
                  <a:close/>
                </a:path>
              </a:pathLst>
            </a:custGeom>
            <a:solidFill>
              <a:srgbClr val="FEB3E1"/>
            </a:solidFill>
            <a:ln>
              <a:noFill/>
            </a:ln>
          </p:spPr>
        </p:sp>
        <p:sp>
          <p:nvSpPr>
            <p:cNvPr id="782" name="Google Shape;782;p26"/>
            <p:cNvSpPr txBox="1"/>
            <p:nvPr/>
          </p:nvSpPr>
          <p:spPr>
            <a:xfrm>
              <a:off x="0" y="-38100"/>
              <a:ext cx="812800" cy="149098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3" name="Google Shape;783;p26"/>
          <p:cNvGrpSpPr/>
          <p:nvPr/>
        </p:nvGrpSpPr>
        <p:grpSpPr>
          <a:xfrm>
            <a:off x="1306286" y="-106817"/>
            <a:ext cx="653166" cy="1274355"/>
            <a:chOff x="0" y="-38100"/>
            <a:chExt cx="812800" cy="1585807"/>
          </a:xfrm>
        </p:grpSpPr>
        <p:sp>
          <p:nvSpPr>
            <p:cNvPr id="784" name="Google Shape;784;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EB3E1"/>
            </a:solidFill>
            <a:ln>
              <a:noFill/>
            </a:ln>
          </p:spPr>
        </p:sp>
        <p:sp>
          <p:nvSpPr>
            <p:cNvPr id="785" name="Google Shape;785;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6" name="Google Shape;786;p26"/>
          <p:cNvGrpSpPr/>
          <p:nvPr/>
        </p:nvGrpSpPr>
        <p:grpSpPr>
          <a:xfrm>
            <a:off x="653143" y="-30617"/>
            <a:ext cx="653166" cy="1198152"/>
            <a:chOff x="0" y="-38100"/>
            <a:chExt cx="812800" cy="1490980"/>
          </a:xfrm>
        </p:grpSpPr>
        <p:sp>
          <p:nvSpPr>
            <p:cNvPr id="787" name="Google Shape;787;p26"/>
            <p:cNvSpPr/>
            <p:nvPr/>
          </p:nvSpPr>
          <p:spPr>
            <a:xfrm>
              <a:off x="0" y="0"/>
              <a:ext cx="812800" cy="1452880"/>
            </a:xfrm>
            <a:custGeom>
              <a:rect b="b" l="l" r="r" t="t"/>
              <a:pathLst>
                <a:path extrusionOk="0" h="1452880" w="812800">
                  <a:moveTo>
                    <a:pt x="0" y="0"/>
                  </a:moveTo>
                  <a:lnTo>
                    <a:pt x="812800" y="0"/>
                  </a:lnTo>
                  <a:lnTo>
                    <a:pt x="812800" y="1452880"/>
                  </a:lnTo>
                  <a:lnTo>
                    <a:pt x="0" y="1452880"/>
                  </a:lnTo>
                  <a:close/>
                </a:path>
              </a:pathLst>
            </a:custGeom>
            <a:solidFill>
              <a:srgbClr val="FFFDFC"/>
            </a:solidFill>
            <a:ln>
              <a:noFill/>
            </a:ln>
          </p:spPr>
        </p:sp>
        <p:sp>
          <p:nvSpPr>
            <p:cNvPr id="788" name="Google Shape;788;p26"/>
            <p:cNvSpPr txBox="1"/>
            <p:nvPr/>
          </p:nvSpPr>
          <p:spPr>
            <a:xfrm>
              <a:off x="0" y="-38100"/>
              <a:ext cx="812800" cy="149098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9" name="Google Shape;789;p26"/>
          <p:cNvGrpSpPr/>
          <p:nvPr/>
        </p:nvGrpSpPr>
        <p:grpSpPr>
          <a:xfrm>
            <a:off x="1959428" y="-106817"/>
            <a:ext cx="653166" cy="1274355"/>
            <a:chOff x="0" y="-38100"/>
            <a:chExt cx="812800" cy="1585807"/>
          </a:xfrm>
        </p:grpSpPr>
        <p:sp>
          <p:nvSpPr>
            <p:cNvPr id="790" name="Google Shape;790;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FFDFC"/>
            </a:solidFill>
            <a:ln>
              <a:noFill/>
            </a:ln>
          </p:spPr>
        </p:sp>
        <p:sp>
          <p:nvSpPr>
            <p:cNvPr id="791" name="Google Shape;791;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2" name="Google Shape;792;p26"/>
          <p:cNvGrpSpPr/>
          <p:nvPr/>
        </p:nvGrpSpPr>
        <p:grpSpPr>
          <a:xfrm>
            <a:off x="2612571" y="-106817"/>
            <a:ext cx="653166" cy="1274355"/>
            <a:chOff x="0" y="-38100"/>
            <a:chExt cx="812800" cy="1585807"/>
          </a:xfrm>
        </p:grpSpPr>
        <p:sp>
          <p:nvSpPr>
            <p:cNvPr id="793" name="Google Shape;793;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EB3E1"/>
            </a:solidFill>
            <a:ln>
              <a:noFill/>
            </a:ln>
          </p:spPr>
        </p:sp>
        <p:sp>
          <p:nvSpPr>
            <p:cNvPr id="794" name="Google Shape;794;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5" name="Google Shape;795;p26"/>
          <p:cNvGrpSpPr/>
          <p:nvPr/>
        </p:nvGrpSpPr>
        <p:grpSpPr>
          <a:xfrm>
            <a:off x="3265715" y="-106817"/>
            <a:ext cx="653166" cy="1274355"/>
            <a:chOff x="0" y="-38100"/>
            <a:chExt cx="812800" cy="1585807"/>
          </a:xfrm>
        </p:grpSpPr>
        <p:sp>
          <p:nvSpPr>
            <p:cNvPr id="796" name="Google Shape;796;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FFDFC"/>
            </a:solidFill>
            <a:ln>
              <a:noFill/>
            </a:ln>
          </p:spPr>
        </p:sp>
        <p:sp>
          <p:nvSpPr>
            <p:cNvPr id="797" name="Google Shape;797;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98" name="Google Shape;798;p26"/>
          <p:cNvGrpSpPr/>
          <p:nvPr/>
        </p:nvGrpSpPr>
        <p:grpSpPr>
          <a:xfrm>
            <a:off x="3918857" y="-163967"/>
            <a:ext cx="653166" cy="1331507"/>
            <a:chOff x="0" y="-38100"/>
            <a:chExt cx="812800" cy="1656927"/>
          </a:xfrm>
        </p:grpSpPr>
        <p:sp>
          <p:nvSpPr>
            <p:cNvPr id="799" name="Google Shape;799;p26"/>
            <p:cNvSpPr/>
            <p:nvPr/>
          </p:nvSpPr>
          <p:spPr>
            <a:xfrm>
              <a:off x="0" y="0"/>
              <a:ext cx="812800" cy="1618827"/>
            </a:xfrm>
            <a:custGeom>
              <a:rect b="b" l="l" r="r" t="t"/>
              <a:pathLst>
                <a:path extrusionOk="0" h="1618827" w="812800">
                  <a:moveTo>
                    <a:pt x="0" y="0"/>
                  </a:moveTo>
                  <a:lnTo>
                    <a:pt x="812800" y="0"/>
                  </a:lnTo>
                  <a:lnTo>
                    <a:pt x="812800" y="1618827"/>
                  </a:lnTo>
                  <a:lnTo>
                    <a:pt x="0" y="1618827"/>
                  </a:lnTo>
                  <a:close/>
                </a:path>
              </a:pathLst>
            </a:custGeom>
            <a:solidFill>
              <a:srgbClr val="FEB3E1"/>
            </a:solidFill>
            <a:ln>
              <a:noFill/>
            </a:ln>
          </p:spPr>
        </p:sp>
        <p:sp>
          <p:nvSpPr>
            <p:cNvPr id="800" name="Google Shape;800;p26"/>
            <p:cNvSpPr txBox="1"/>
            <p:nvPr/>
          </p:nvSpPr>
          <p:spPr>
            <a:xfrm>
              <a:off x="0" y="-38100"/>
              <a:ext cx="812800" cy="16569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1" name="Google Shape;801;p26"/>
          <p:cNvGrpSpPr/>
          <p:nvPr/>
        </p:nvGrpSpPr>
        <p:grpSpPr>
          <a:xfrm>
            <a:off x="4572000" y="-163967"/>
            <a:ext cx="653166" cy="1331507"/>
            <a:chOff x="0" y="-38100"/>
            <a:chExt cx="812800" cy="1656927"/>
          </a:xfrm>
        </p:grpSpPr>
        <p:sp>
          <p:nvSpPr>
            <p:cNvPr id="802" name="Google Shape;802;p26"/>
            <p:cNvSpPr/>
            <p:nvPr/>
          </p:nvSpPr>
          <p:spPr>
            <a:xfrm>
              <a:off x="0" y="0"/>
              <a:ext cx="812800" cy="1618827"/>
            </a:xfrm>
            <a:custGeom>
              <a:rect b="b" l="l" r="r" t="t"/>
              <a:pathLst>
                <a:path extrusionOk="0" h="1618827" w="812800">
                  <a:moveTo>
                    <a:pt x="0" y="0"/>
                  </a:moveTo>
                  <a:lnTo>
                    <a:pt x="812800" y="0"/>
                  </a:lnTo>
                  <a:lnTo>
                    <a:pt x="812800" y="1618827"/>
                  </a:lnTo>
                  <a:lnTo>
                    <a:pt x="0" y="1618827"/>
                  </a:lnTo>
                  <a:close/>
                </a:path>
              </a:pathLst>
            </a:custGeom>
            <a:solidFill>
              <a:srgbClr val="FFFDFC"/>
            </a:solidFill>
            <a:ln>
              <a:noFill/>
            </a:ln>
          </p:spPr>
        </p:sp>
        <p:sp>
          <p:nvSpPr>
            <p:cNvPr id="803" name="Google Shape;803;p26"/>
            <p:cNvSpPr txBox="1"/>
            <p:nvPr/>
          </p:nvSpPr>
          <p:spPr>
            <a:xfrm>
              <a:off x="0" y="-38100"/>
              <a:ext cx="812800" cy="16569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4" name="Google Shape;804;p26"/>
          <p:cNvGrpSpPr/>
          <p:nvPr/>
        </p:nvGrpSpPr>
        <p:grpSpPr>
          <a:xfrm>
            <a:off x="5225143" y="-106817"/>
            <a:ext cx="653166" cy="1274355"/>
            <a:chOff x="0" y="-38100"/>
            <a:chExt cx="812800" cy="1585807"/>
          </a:xfrm>
        </p:grpSpPr>
        <p:sp>
          <p:nvSpPr>
            <p:cNvPr id="805" name="Google Shape;805;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EB3E1"/>
            </a:solidFill>
            <a:ln>
              <a:noFill/>
            </a:ln>
          </p:spPr>
        </p:sp>
        <p:sp>
          <p:nvSpPr>
            <p:cNvPr id="806" name="Google Shape;806;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07" name="Google Shape;807;p26"/>
          <p:cNvGrpSpPr/>
          <p:nvPr/>
        </p:nvGrpSpPr>
        <p:grpSpPr>
          <a:xfrm>
            <a:off x="5878286" y="-163967"/>
            <a:ext cx="653166" cy="1331507"/>
            <a:chOff x="0" y="-38100"/>
            <a:chExt cx="812800" cy="1656927"/>
          </a:xfrm>
        </p:grpSpPr>
        <p:sp>
          <p:nvSpPr>
            <p:cNvPr id="808" name="Google Shape;808;p26"/>
            <p:cNvSpPr/>
            <p:nvPr/>
          </p:nvSpPr>
          <p:spPr>
            <a:xfrm>
              <a:off x="0" y="0"/>
              <a:ext cx="812800" cy="1618827"/>
            </a:xfrm>
            <a:custGeom>
              <a:rect b="b" l="l" r="r" t="t"/>
              <a:pathLst>
                <a:path extrusionOk="0" h="1618827" w="812800">
                  <a:moveTo>
                    <a:pt x="0" y="0"/>
                  </a:moveTo>
                  <a:lnTo>
                    <a:pt x="812800" y="0"/>
                  </a:lnTo>
                  <a:lnTo>
                    <a:pt x="812800" y="1618827"/>
                  </a:lnTo>
                  <a:lnTo>
                    <a:pt x="0" y="1618827"/>
                  </a:lnTo>
                  <a:close/>
                </a:path>
              </a:pathLst>
            </a:custGeom>
            <a:solidFill>
              <a:srgbClr val="FFFDFC"/>
            </a:solidFill>
            <a:ln>
              <a:noFill/>
            </a:ln>
          </p:spPr>
        </p:sp>
        <p:sp>
          <p:nvSpPr>
            <p:cNvPr id="809" name="Google Shape;809;p26"/>
            <p:cNvSpPr txBox="1"/>
            <p:nvPr/>
          </p:nvSpPr>
          <p:spPr>
            <a:xfrm>
              <a:off x="0" y="-38100"/>
              <a:ext cx="812800" cy="16569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0" name="Google Shape;810;p26"/>
          <p:cNvGrpSpPr/>
          <p:nvPr/>
        </p:nvGrpSpPr>
        <p:grpSpPr>
          <a:xfrm>
            <a:off x="6531429" y="-163967"/>
            <a:ext cx="653166" cy="1331507"/>
            <a:chOff x="0" y="-38100"/>
            <a:chExt cx="812800" cy="1656927"/>
          </a:xfrm>
        </p:grpSpPr>
        <p:sp>
          <p:nvSpPr>
            <p:cNvPr id="811" name="Google Shape;811;p26"/>
            <p:cNvSpPr/>
            <p:nvPr/>
          </p:nvSpPr>
          <p:spPr>
            <a:xfrm>
              <a:off x="0" y="0"/>
              <a:ext cx="812800" cy="1618827"/>
            </a:xfrm>
            <a:custGeom>
              <a:rect b="b" l="l" r="r" t="t"/>
              <a:pathLst>
                <a:path extrusionOk="0" h="1618827" w="812800">
                  <a:moveTo>
                    <a:pt x="0" y="0"/>
                  </a:moveTo>
                  <a:lnTo>
                    <a:pt x="812800" y="0"/>
                  </a:lnTo>
                  <a:lnTo>
                    <a:pt x="812800" y="1618827"/>
                  </a:lnTo>
                  <a:lnTo>
                    <a:pt x="0" y="1618827"/>
                  </a:lnTo>
                  <a:close/>
                </a:path>
              </a:pathLst>
            </a:custGeom>
            <a:solidFill>
              <a:srgbClr val="FEB3E1"/>
            </a:solidFill>
            <a:ln>
              <a:noFill/>
            </a:ln>
          </p:spPr>
        </p:sp>
        <p:sp>
          <p:nvSpPr>
            <p:cNvPr id="812" name="Google Shape;812;p26"/>
            <p:cNvSpPr txBox="1"/>
            <p:nvPr/>
          </p:nvSpPr>
          <p:spPr>
            <a:xfrm>
              <a:off x="0" y="-38100"/>
              <a:ext cx="812800" cy="165692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3" name="Google Shape;813;p26"/>
          <p:cNvGrpSpPr/>
          <p:nvPr/>
        </p:nvGrpSpPr>
        <p:grpSpPr>
          <a:xfrm>
            <a:off x="7184575" y="-164003"/>
            <a:ext cx="653166" cy="1331594"/>
            <a:chOff x="0" y="-38100"/>
            <a:chExt cx="812800" cy="1490980"/>
          </a:xfrm>
        </p:grpSpPr>
        <p:sp>
          <p:nvSpPr>
            <p:cNvPr id="814" name="Google Shape;814;p26"/>
            <p:cNvSpPr/>
            <p:nvPr/>
          </p:nvSpPr>
          <p:spPr>
            <a:xfrm>
              <a:off x="0" y="0"/>
              <a:ext cx="812800" cy="1452880"/>
            </a:xfrm>
            <a:custGeom>
              <a:rect b="b" l="l" r="r" t="t"/>
              <a:pathLst>
                <a:path extrusionOk="0" h="1452880" w="812800">
                  <a:moveTo>
                    <a:pt x="0" y="0"/>
                  </a:moveTo>
                  <a:lnTo>
                    <a:pt x="812800" y="0"/>
                  </a:lnTo>
                  <a:lnTo>
                    <a:pt x="812800" y="1452880"/>
                  </a:lnTo>
                  <a:lnTo>
                    <a:pt x="0" y="1452880"/>
                  </a:lnTo>
                  <a:close/>
                </a:path>
              </a:pathLst>
            </a:custGeom>
            <a:solidFill>
              <a:srgbClr val="FFFDFC"/>
            </a:solidFill>
            <a:ln>
              <a:noFill/>
            </a:ln>
          </p:spPr>
        </p:sp>
        <p:sp>
          <p:nvSpPr>
            <p:cNvPr id="815" name="Google Shape;815;p26"/>
            <p:cNvSpPr txBox="1"/>
            <p:nvPr/>
          </p:nvSpPr>
          <p:spPr>
            <a:xfrm>
              <a:off x="0" y="-38100"/>
              <a:ext cx="812800" cy="149098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6" name="Google Shape;816;p26"/>
          <p:cNvGrpSpPr/>
          <p:nvPr/>
        </p:nvGrpSpPr>
        <p:grpSpPr>
          <a:xfrm>
            <a:off x="7837714" y="-240166"/>
            <a:ext cx="653143" cy="1407659"/>
            <a:chOff x="0" y="-38100"/>
            <a:chExt cx="812800" cy="1751753"/>
          </a:xfrm>
        </p:grpSpPr>
        <p:sp>
          <p:nvSpPr>
            <p:cNvPr id="817" name="Google Shape;817;p26"/>
            <p:cNvSpPr/>
            <p:nvPr/>
          </p:nvSpPr>
          <p:spPr>
            <a:xfrm>
              <a:off x="0" y="0"/>
              <a:ext cx="812800" cy="1713653"/>
            </a:xfrm>
            <a:custGeom>
              <a:rect b="b" l="l" r="r" t="t"/>
              <a:pathLst>
                <a:path extrusionOk="0" h="1713653" w="812800">
                  <a:moveTo>
                    <a:pt x="0" y="0"/>
                  </a:moveTo>
                  <a:lnTo>
                    <a:pt x="812800" y="0"/>
                  </a:lnTo>
                  <a:lnTo>
                    <a:pt x="812800" y="1713653"/>
                  </a:lnTo>
                  <a:lnTo>
                    <a:pt x="0" y="1713653"/>
                  </a:lnTo>
                  <a:close/>
                </a:path>
              </a:pathLst>
            </a:custGeom>
            <a:solidFill>
              <a:srgbClr val="FEB3E1"/>
            </a:solidFill>
            <a:ln>
              <a:noFill/>
            </a:ln>
          </p:spPr>
        </p:sp>
        <p:sp>
          <p:nvSpPr>
            <p:cNvPr id="818" name="Google Shape;818;p26"/>
            <p:cNvSpPr txBox="1"/>
            <p:nvPr/>
          </p:nvSpPr>
          <p:spPr>
            <a:xfrm>
              <a:off x="0" y="-38100"/>
              <a:ext cx="812800" cy="175175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9" name="Google Shape;819;p26"/>
          <p:cNvGrpSpPr/>
          <p:nvPr/>
        </p:nvGrpSpPr>
        <p:grpSpPr>
          <a:xfrm>
            <a:off x="8490857" y="-106816"/>
            <a:ext cx="653143" cy="1274309"/>
            <a:chOff x="0" y="-38100"/>
            <a:chExt cx="812800" cy="1585807"/>
          </a:xfrm>
        </p:grpSpPr>
        <p:sp>
          <p:nvSpPr>
            <p:cNvPr id="820" name="Google Shape;820;p26"/>
            <p:cNvSpPr/>
            <p:nvPr/>
          </p:nvSpPr>
          <p:spPr>
            <a:xfrm>
              <a:off x="0" y="0"/>
              <a:ext cx="812800" cy="1547707"/>
            </a:xfrm>
            <a:custGeom>
              <a:rect b="b" l="l" r="r" t="t"/>
              <a:pathLst>
                <a:path extrusionOk="0" h="1547707" w="812800">
                  <a:moveTo>
                    <a:pt x="0" y="0"/>
                  </a:moveTo>
                  <a:lnTo>
                    <a:pt x="812800" y="0"/>
                  </a:lnTo>
                  <a:lnTo>
                    <a:pt x="812800" y="1547707"/>
                  </a:lnTo>
                  <a:lnTo>
                    <a:pt x="0" y="1547707"/>
                  </a:lnTo>
                  <a:close/>
                </a:path>
              </a:pathLst>
            </a:custGeom>
            <a:solidFill>
              <a:srgbClr val="FFFDFC"/>
            </a:solidFill>
            <a:ln>
              <a:noFill/>
            </a:ln>
          </p:spPr>
        </p:sp>
        <p:sp>
          <p:nvSpPr>
            <p:cNvPr id="821" name="Google Shape;821;p26"/>
            <p:cNvSpPr txBox="1"/>
            <p:nvPr/>
          </p:nvSpPr>
          <p:spPr>
            <a:xfrm>
              <a:off x="0" y="-38100"/>
              <a:ext cx="812800" cy="158580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22" name="Google Shape;822;p26"/>
          <p:cNvGrpSpPr/>
          <p:nvPr/>
        </p:nvGrpSpPr>
        <p:grpSpPr>
          <a:xfrm>
            <a:off x="3084059" y="48930"/>
            <a:ext cx="2975882" cy="960706"/>
            <a:chOff x="0" y="-28575"/>
            <a:chExt cx="1058302" cy="341652"/>
          </a:xfrm>
        </p:grpSpPr>
        <p:sp>
          <p:nvSpPr>
            <p:cNvPr id="823" name="Google Shape;823;p26"/>
            <p:cNvSpPr/>
            <p:nvPr/>
          </p:nvSpPr>
          <p:spPr>
            <a:xfrm>
              <a:off x="0" y="0"/>
              <a:ext cx="1058302" cy="313077"/>
            </a:xfrm>
            <a:custGeom>
              <a:rect b="b" l="l" r="r" t="t"/>
              <a:pathLst>
                <a:path extrusionOk="0" h="313077" w="1058302">
                  <a:moveTo>
                    <a:pt x="19512" y="0"/>
                  </a:moveTo>
                  <a:lnTo>
                    <a:pt x="1038790" y="0"/>
                  </a:lnTo>
                  <a:cubicBezTo>
                    <a:pt x="1049566" y="0"/>
                    <a:pt x="1058302" y="8736"/>
                    <a:pt x="1058302" y="19512"/>
                  </a:cubicBezTo>
                  <a:lnTo>
                    <a:pt x="1058302" y="293566"/>
                  </a:lnTo>
                  <a:cubicBezTo>
                    <a:pt x="1058302" y="304342"/>
                    <a:pt x="1049566" y="313077"/>
                    <a:pt x="1038790" y="313077"/>
                  </a:cubicBezTo>
                  <a:lnTo>
                    <a:pt x="19512" y="313077"/>
                  </a:lnTo>
                  <a:cubicBezTo>
                    <a:pt x="8736" y="313077"/>
                    <a:pt x="0" y="304342"/>
                    <a:pt x="0" y="293566"/>
                  </a:cubicBezTo>
                  <a:lnTo>
                    <a:pt x="0" y="19512"/>
                  </a:lnTo>
                  <a:cubicBezTo>
                    <a:pt x="0" y="8736"/>
                    <a:pt x="8736" y="0"/>
                    <a:pt x="19512" y="0"/>
                  </a:cubicBezTo>
                  <a:close/>
                </a:path>
              </a:pathLst>
            </a:custGeom>
            <a:solidFill>
              <a:srgbClr val="54C4C8"/>
            </a:solidFill>
            <a:ln cap="sq" cmpd="sng" w="762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24" name="Google Shape;824;p26"/>
            <p:cNvSpPr txBox="1"/>
            <p:nvPr/>
          </p:nvSpPr>
          <p:spPr>
            <a:xfrm>
              <a:off x="0" y="-28575"/>
              <a:ext cx="1058302" cy="341652"/>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825" name="Google Shape;825;p26"/>
          <p:cNvPicPr preferRelativeResize="0"/>
          <p:nvPr/>
        </p:nvPicPr>
        <p:blipFill rotWithShape="1">
          <a:blip r:embed="rId3">
            <a:alphaModFix/>
          </a:blip>
          <a:srcRect b="79299" l="38925" r="38969" t="10423"/>
          <a:stretch/>
        </p:blipFill>
        <p:spPr>
          <a:xfrm>
            <a:off x="3559800" y="316400"/>
            <a:ext cx="2024399" cy="551175"/>
          </a:xfrm>
          <a:prstGeom prst="rect">
            <a:avLst/>
          </a:prstGeom>
          <a:noFill/>
          <a:ln>
            <a:noFill/>
          </a:ln>
        </p:spPr>
      </p:pic>
      <p:grpSp>
        <p:nvGrpSpPr>
          <p:cNvPr id="826" name="Google Shape;826;p26"/>
          <p:cNvGrpSpPr/>
          <p:nvPr/>
        </p:nvGrpSpPr>
        <p:grpSpPr>
          <a:xfrm>
            <a:off x="2752880" y="3276140"/>
            <a:ext cx="3638250" cy="656066"/>
            <a:chOff x="0" y="-324939"/>
            <a:chExt cx="9702000" cy="1749509"/>
          </a:xfrm>
        </p:grpSpPr>
        <p:grpSp>
          <p:nvGrpSpPr>
            <p:cNvPr id="827" name="Google Shape;827;p26"/>
            <p:cNvGrpSpPr/>
            <p:nvPr/>
          </p:nvGrpSpPr>
          <p:grpSpPr>
            <a:xfrm>
              <a:off x="203200" y="-324939"/>
              <a:ext cx="9295572" cy="1749509"/>
              <a:chOff x="0" y="-28575"/>
              <a:chExt cx="817449" cy="153851"/>
            </a:xfrm>
          </p:grpSpPr>
          <p:sp>
            <p:nvSpPr>
              <p:cNvPr id="828" name="Google Shape;828;p26"/>
              <p:cNvSpPr/>
              <p:nvPr/>
            </p:nvSpPr>
            <p:spPr>
              <a:xfrm>
                <a:off x="0" y="0"/>
                <a:ext cx="817449" cy="125276"/>
              </a:xfrm>
              <a:custGeom>
                <a:rect b="b" l="l" r="r" t="t"/>
                <a:pathLst>
                  <a:path extrusionOk="0" h="125276" w="817449">
                    <a:moveTo>
                      <a:pt x="16657" y="0"/>
                    </a:moveTo>
                    <a:lnTo>
                      <a:pt x="800791" y="0"/>
                    </a:lnTo>
                    <a:cubicBezTo>
                      <a:pt x="805209" y="0"/>
                      <a:pt x="809446" y="1755"/>
                      <a:pt x="812570" y="4879"/>
                    </a:cubicBezTo>
                    <a:cubicBezTo>
                      <a:pt x="815694" y="8003"/>
                      <a:pt x="817449" y="12239"/>
                      <a:pt x="817449" y="16657"/>
                    </a:cubicBezTo>
                    <a:lnTo>
                      <a:pt x="817449" y="108619"/>
                    </a:lnTo>
                    <a:cubicBezTo>
                      <a:pt x="817449" y="113037"/>
                      <a:pt x="815694" y="117273"/>
                      <a:pt x="812570" y="120397"/>
                    </a:cubicBezTo>
                    <a:cubicBezTo>
                      <a:pt x="809446" y="123521"/>
                      <a:pt x="805209" y="125276"/>
                      <a:pt x="800791" y="125276"/>
                    </a:cubicBezTo>
                    <a:lnTo>
                      <a:pt x="16657" y="125276"/>
                    </a:lnTo>
                    <a:cubicBezTo>
                      <a:pt x="12239" y="125276"/>
                      <a:pt x="8003" y="123521"/>
                      <a:pt x="4879" y="120397"/>
                    </a:cubicBezTo>
                    <a:cubicBezTo>
                      <a:pt x="1755" y="117273"/>
                      <a:pt x="0" y="113037"/>
                      <a:pt x="0" y="108619"/>
                    </a:cubicBezTo>
                    <a:lnTo>
                      <a:pt x="0" y="16657"/>
                    </a:lnTo>
                    <a:cubicBezTo>
                      <a:pt x="0" y="12239"/>
                      <a:pt x="1755" y="8003"/>
                      <a:pt x="4879" y="4879"/>
                    </a:cubicBezTo>
                    <a:cubicBezTo>
                      <a:pt x="8003" y="1755"/>
                      <a:pt x="12239" y="0"/>
                      <a:pt x="16657"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lnSpc>
                    <a:spcPct val="115000"/>
                  </a:lnSpc>
                  <a:spcBef>
                    <a:spcPts val="0"/>
                  </a:spcBef>
                  <a:spcAft>
                    <a:spcPts val="0"/>
                  </a:spcAft>
                  <a:buNone/>
                </a:pPr>
                <a:r>
                  <a:t/>
                </a:r>
                <a:endParaRPr/>
              </a:p>
            </p:txBody>
          </p:sp>
          <p:sp>
            <p:nvSpPr>
              <p:cNvPr id="829" name="Google Shape;829;p26"/>
              <p:cNvSpPr txBox="1"/>
              <p:nvPr/>
            </p:nvSpPr>
            <p:spPr>
              <a:xfrm>
                <a:off x="0" y="-28575"/>
                <a:ext cx="817449" cy="153851"/>
              </a:xfrm>
              <a:prstGeom prst="rect">
                <a:avLst/>
              </a:prstGeom>
              <a:noFill/>
              <a:ln>
                <a:noFill/>
              </a:ln>
            </p:spPr>
            <p:txBody>
              <a:bodyPr anchorCtr="0" anchor="ctr" bIns="42475" lIns="42475" spcFirstLastPara="1" rIns="42475" wrap="square" tIns="42475">
                <a:noAutofit/>
              </a:bodyPr>
              <a:lstStyle/>
              <a:p>
                <a:pPr indent="0" lvl="0" marL="0" marR="0" rtl="0" algn="ctr">
                  <a:lnSpc>
                    <a:spcPct val="11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0" name="Google Shape;830;p26"/>
            <p:cNvSpPr txBox="1"/>
            <p:nvPr/>
          </p:nvSpPr>
          <p:spPr>
            <a:xfrm>
              <a:off x="0" y="252333"/>
              <a:ext cx="97020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SlidesCarnival for the presentation template</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Pexels for the photos</a:t>
              </a:r>
              <a:endParaRPr sz="700"/>
            </a:p>
          </p:txBody>
        </p:sp>
      </p:grpSp>
      <p:sp>
        <p:nvSpPr>
          <p:cNvPr id="831" name="Google Shape;831;p26"/>
          <p:cNvSpPr txBox="1"/>
          <p:nvPr/>
        </p:nvSpPr>
        <p:spPr>
          <a:xfrm>
            <a:off x="1575225" y="1710449"/>
            <a:ext cx="6054300" cy="12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500" u="none" cap="none" strike="noStrike">
                <a:solidFill>
                  <a:srgbClr val="FF66C4"/>
                </a:solidFill>
                <a:latin typeface="Bungee"/>
                <a:ea typeface="Bungee"/>
                <a:cs typeface="Bungee"/>
                <a:sym typeface="Bungee"/>
              </a:rPr>
              <a:t>This presentation template is free for everyone to use thanks to the following:</a:t>
            </a:r>
            <a:endParaRPr sz="700"/>
          </a:p>
        </p:txBody>
      </p:sp>
      <p:sp>
        <p:nvSpPr>
          <p:cNvPr id="832" name="Google Shape;832;p26"/>
          <p:cNvSpPr txBox="1"/>
          <p:nvPr/>
        </p:nvSpPr>
        <p:spPr>
          <a:xfrm>
            <a:off x="1886174" y="4144963"/>
            <a:ext cx="5295676" cy="48418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FF66C4"/>
                </a:solidFill>
                <a:latin typeface="Bungee"/>
                <a:ea typeface="Bungee"/>
                <a:cs typeface="Bungee"/>
                <a:sym typeface="Bungee"/>
              </a:rPr>
              <a:t>Happy designing! </a:t>
            </a:r>
            <a:endParaRPr sz="700"/>
          </a:p>
        </p:txBody>
      </p:sp>
      <p:sp>
        <p:nvSpPr>
          <p:cNvPr id="833" name="Google Shape;833;p26"/>
          <p:cNvSpPr/>
          <p:nvPr/>
        </p:nvSpPr>
        <p:spPr>
          <a:xfrm>
            <a:off x="6981670" y="3033313"/>
            <a:ext cx="1928416" cy="2747743"/>
          </a:xfrm>
          <a:custGeom>
            <a:rect b="b" l="l" r="r" t="t"/>
            <a:pathLst>
              <a:path extrusionOk="0" h="5495485" w="3856831">
                <a:moveTo>
                  <a:pt x="0" y="0"/>
                </a:moveTo>
                <a:lnTo>
                  <a:pt x="3856831" y="0"/>
                </a:lnTo>
                <a:lnTo>
                  <a:pt x="3856831" y="5495485"/>
                </a:lnTo>
                <a:lnTo>
                  <a:pt x="0" y="5495485"/>
                </a:lnTo>
                <a:lnTo>
                  <a:pt x="0" y="0"/>
                </a:lnTo>
                <a:close/>
              </a:path>
            </a:pathLst>
          </a:custGeom>
          <a:blipFill rotWithShape="1">
            <a:blip r:embed="rId4">
              <a:alphaModFix/>
            </a:blip>
            <a:stretch>
              <a:fillRect b="0" l="0" r="0" t="0"/>
            </a:stretch>
          </a:blipFill>
          <a:ln>
            <a:noFill/>
          </a:ln>
        </p:spPr>
      </p:sp>
      <p:sp>
        <p:nvSpPr>
          <p:cNvPr id="834" name="Google Shape;834;p26"/>
          <p:cNvSpPr/>
          <p:nvPr/>
        </p:nvSpPr>
        <p:spPr>
          <a:xfrm>
            <a:off x="233415" y="3033313"/>
            <a:ext cx="1928416" cy="2747743"/>
          </a:xfrm>
          <a:custGeom>
            <a:rect b="b" l="l" r="r" t="t"/>
            <a:pathLst>
              <a:path extrusionOk="0" h="5495485" w="3856831">
                <a:moveTo>
                  <a:pt x="0" y="0"/>
                </a:moveTo>
                <a:lnTo>
                  <a:pt x="3856831" y="0"/>
                </a:lnTo>
                <a:lnTo>
                  <a:pt x="3856831" y="5495485"/>
                </a:lnTo>
                <a:lnTo>
                  <a:pt x="0" y="549548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246" name="Shape 246"/>
        <p:cNvGrpSpPr/>
        <p:nvPr/>
      </p:nvGrpSpPr>
      <p:grpSpPr>
        <a:xfrm>
          <a:off x="0" y="0"/>
          <a:ext cx="0" cy="0"/>
          <a:chOff x="0" y="0"/>
          <a:chExt cx="0" cy="0"/>
        </a:xfrm>
      </p:grpSpPr>
      <p:grpSp>
        <p:nvGrpSpPr>
          <p:cNvPr id="247" name="Google Shape;247;p12"/>
          <p:cNvGrpSpPr/>
          <p:nvPr/>
        </p:nvGrpSpPr>
        <p:grpSpPr>
          <a:xfrm rot="-434916">
            <a:off x="5210694" y="50762"/>
            <a:ext cx="2580857" cy="1281823"/>
            <a:chOff x="0" y="0"/>
            <a:chExt cx="1063484" cy="528196"/>
          </a:xfrm>
        </p:grpSpPr>
        <p:sp>
          <p:nvSpPr>
            <p:cNvPr id="248" name="Google Shape;248;p12"/>
            <p:cNvSpPr/>
            <p:nvPr/>
          </p:nvSpPr>
          <p:spPr>
            <a:xfrm>
              <a:off x="0" y="0"/>
              <a:ext cx="1063484" cy="528196"/>
            </a:xfrm>
            <a:custGeom>
              <a:rect b="b" l="l" r="r" t="t"/>
              <a:pathLst>
                <a:path extrusionOk="0" h="528196" w="1063484">
                  <a:moveTo>
                    <a:pt x="531742" y="0"/>
                  </a:moveTo>
                  <a:cubicBezTo>
                    <a:pt x="238069" y="0"/>
                    <a:pt x="0" y="118241"/>
                    <a:pt x="0" y="264098"/>
                  </a:cubicBezTo>
                  <a:cubicBezTo>
                    <a:pt x="0" y="409955"/>
                    <a:pt x="238069" y="528196"/>
                    <a:pt x="531742" y="528196"/>
                  </a:cubicBezTo>
                  <a:cubicBezTo>
                    <a:pt x="825415" y="528196"/>
                    <a:pt x="1063484" y="409955"/>
                    <a:pt x="1063484" y="264098"/>
                  </a:cubicBezTo>
                  <a:cubicBezTo>
                    <a:pt x="1063484" y="118241"/>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12"/>
            <p:cNvSpPr txBox="1"/>
            <p:nvPr/>
          </p:nvSpPr>
          <p:spPr>
            <a:xfrm>
              <a:off x="99702" y="11418"/>
              <a:ext cx="864081" cy="467259"/>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12"/>
          <p:cNvGrpSpPr/>
          <p:nvPr/>
        </p:nvGrpSpPr>
        <p:grpSpPr>
          <a:xfrm>
            <a:off x="224582" y="1570357"/>
            <a:ext cx="2802344" cy="3150192"/>
            <a:chOff x="0" y="-28575"/>
            <a:chExt cx="794973" cy="893651"/>
          </a:xfrm>
        </p:grpSpPr>
        <p:sp>
          <p:nvSpPr>
            <p:cNvPr id="251" name="Google Shape;251;p12"/>
            <p:cNvSpPr/>
            <p:nvPr/>
          </p:nvSpPr>
          <p:spPr>
            <a:xfrm>
              <a:off x="0" y="0"/>
              <a:ext cx="794973" cy="865076"/>
            </a:xfrm>
            <a:custGeom>
              <a:rect b="b" l="l" r="r" t="t"/>
              <a:pathLst>
                <a:path extrusionOk="0" h="865076" w="794973">
                  <a:moveTo>
                    <a:pt x="20720" y="0"/>
                  </a:moveTo>
                  <a:lnTo>
                    <a:pt x="774253" y="0"/>
                  </a:lnTo>
                  <a:cubicBezTo>
                    <a:pt x="785696" y="0"/>
                    <a:pt x="794973" y="9277"/>
                    <a:pt x="794973" y="20720"/>
                  </a:cubicBezTo>
                  <a:lnTo>
                    <a:pt x="794973" y="844356"/>
                  </a:lnTo>
                  <a:cubicBezTo>
                    <a:pt x="794973" y="849851"/>
                    <a:pt x="792790" y="855121"/>
                    <a:pt x="788904" y="859007"/>
                  </a:cubicBezTo>
                  <a:cubicBezTo>
                    <a:pt x="785018" y="862893"/>
                    <a:pt x="779748" y="865076"/>
                    <a:pt x="774253" y="865076"/>
                  </a:cubicBezTo>
                  <a:lnTo>
                    <a:pt x="20720" y="865076"/>
                  </a:lnTo>
                  <a:cubicBezTo>
                    <a:pt x="9277" y="865076"/>
                    <a:pt x="0" y="855799"/>
                    <a:pt x="0" y="844356"/>
                  </a:cubicBezTo>
                  <a:lnTo>
                    <a:pt x="0" y="20720"/>
                  </a:lnTo>
                  <a:cubicBezTo>
                    <a:pt x="0" y="9277"/>
                    <a:pt x="9277" y="0"/>
                    <a:pt x="20720"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12"/>
            <p:cNvSpPr txBox="1"/>
            <p:nvPr/>
          </p:nvSpPr>
          <p:spPr>
            <a:xfrm>
              <a:off x="0" y="-28575"/>
              <a:ext cx="794973"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12"/>
          <p:cNvGrpSpPr/>
          <p:nvPr/>
        </p:nvGrpSpPr>
        <p:grpSpPr>
          <a:xfrm>
            <a:off x="3167249" y="1570357"/>
            <a:ext cx="2802344" cy="3150192"/>
            <a:chOff x="0" y="-28575"/>
            <a:chExt cx="794973" cy="893651"/>
          </a:xfrm>
        </p:grpSpPr>
        <p:sp>
          <p:nvSpPr>
            <p:cNvPr id="254" name="Google Shape;254;p12"/>
            <p:cNvSpPr/>
            <p:nvPr/>
          </p:nvSpPr>
          <p:spPr>
            <a:xfrm>
              <a:off x="0" y="0"/>
              <a:ext cx="794973" cy="865076"/>
            </a:xfrm>
            <a:custGeom>
              <a:rect b="b" l="l" r="r" t="t"/>
              <a:pathLst>
                <a:path extrusionOk="0" h="865076" w="794973">
                  <a:moveTo>
                    <a:pt x="20720" y="0"/>
                  </a:moveTo>
                  <a:lnTo>
                    <a:pt x="774253" y="0"/>
                  </a:lnTo>
                  <a:cubicBezTo>
                    <a:pt x="785696" y="0"/>
                    <a:pt x="794973" y="9277"/>
                    <a:pt x="794973" y="20720"/>
                  </a:cubicBezTo>
                  <a:lnTo>
                    <a:pt x="794973" y="844356"/>
                  </a:lnTo>
                  <a:cubicBezTo>
                    <a:pt x="794973" y="849851"/>
                    <a:pt x="792790" y="855121"/>
                    <a:pt x="788904" y="859007"/>
                  </a:cubicBezTo>
                  <a:cubicBezTo>
                    <a:pt x="785018" y="862893"/>
                    <a:pt x="779748" y="865076"/>
                    <a:pt x="774253" y="865076"/>
                  </a:cubicBezTo>
                  <a:lnTo>
                    <a:pt x="20720" y="865076"/>
                  </a:lnTo>
                  <a:cubicBezTo>
                    <a:pt x="9277" y="865076"/>
                    <a:pt x="0" y="855799"/>
                    <a:pt x="0" y="844356"/>
                  </a:cubicBezTo>
                  <a:lnTo>
                    <a:pt x="0" y="20720"/>
                  </a:lnTo>
                  <a:cubicBezTo>
                    <a:pt x="0" y="9277"/>
                    <a:pt x="9277" y="0"/>
                    <a:pt x="20720"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12"/>
            <p:cNvSpPr txBox="1"/>
            <p:nvPr/>
          </p:nvSpPr>
          <p:spPr>
            <a:xfrm>
              <a:off x="0" y="-28575"/>
              <a:ext cx="794973"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12"/>
          <p:cNvGrpSpPr/>
          <p:nvPr/>
        </p:nvGrpSpPr>
        <p:grpSpPr>
          <a:xfrm>
            <a:off x="6117075" y="1570357"/>
            <a:ext cx="2802343" cy="3150192"/>
            <a:chOff x="0" y="-28575"/>
            <a:chExt cx="794973" cy="893651"/>
          </a:xfrm>
        </p:grpSpPr>
        <p:sp>
          <p:nvSpPr>
            <p:cNvPr id="257" name="Google Shape;257;p12"/>
            <p:cNvSpPr/>
            <p:nvPr/>
          </p:nvSpPr>
          <p:spPr>
            <a:xfrm>
              <a:off x="0" y="0"/>
              <a:ext cx="794973" cy="865076"/>
            </a:xfrm>
            <a:custGeom>
              <a:rect b="b" l="l" r="r" t="t"/>
              <a:pathLst>
                <a:path extrusionOk="0" h="865076" w="794973">
                  <a:moveTo>
                    <a:pt x="20720" y="0"/>
                  </a:moveTo>
                  <a:lnTo>
                    <a:pt x="774253" y="0"/>
                  </a:lnTo>
                  <a:cubicBezTo>
                    <a:pt x="785696" y="0"/>
                    <a:pt x="794973" y="9277"/>
                    <a:pt x="794973" y="20720"/>
                  </a:cubicBezTo>
                  <a:lnTo>
                    <a:pt x="794973" y="844356"/>
                  </a:lnTo>
                  <a:cubicBezTo>
                    <a:pt x="794973" y="849851"/>
                    <a:pt x="792790" y="855121"/>
                    <a:pt x="788904" y="859007"/>
                  </a:cubicBezTo>
                  <a:cubicBezTo>
                    <a:pt x="785018" y="862893"/>
                    <a:pt x="779748" y="865076"/>
                    <a:pt x="774253" y="865076"/>
                  </a:cubicBezTo>
                  <a:lnTo>
                    <a:pt x="20720" y="865076"/>
                  </a:lnTo>
                  <a:cubicBezTo>
                    <a:pt x="9277" y="865076"/>
                    <a:pt x="0" y="855799"/>
                    <a:pt x="0" y="844356"/>
                  </a:cubicBezTo>
                  <a:lnTo>
                    <a:pt x="0" y="20720"/>
                  </a:lnTo>
                  <a:cubicBezTo>
                    <a:pt x="0" y="9277"/>
                    <a:pt x="9277" y="0"/>
                    <a:pt x="20720"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12"/>
            <p:cNvSpPr txBox="1"/>
            <p:nvPr/>
          </p:nvSpPr>
          <p:spPr>
            <a:xfrm>
              <a:off x="0" y="-28575"/>
              <a:ext cx="794973"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9" name="Google Shape;259;p12"/>
          <p:cNvGrpSpPr/>
          <p:nvPr/>
        </p:nvGrpSpPr>
        <p:grpSpPr>
          <a:xfrm>
            <a:off x="224582" y="1570357"/>
            <a:ext cx="2802344" cy="904755"/>
            <a:chOff x="0" y="-28575"/>
            <a:chExt cx="794973" cy="256662"/>
          </a:xfrm>
        </p:grpSpPr>
        <p:sp>
          <p:nvSpPr>
            <p:cNvPr id="260" name="Google Shape;260;p12"/>
            <p:cNvSpPr/>
            <p:nvPr/>
          </p:nvSpPr>
          <p:spPr>
            <a:xfrm>
              <a:off x="0" y="0"/>
              <a:ext cx="794973" cy="228087"/>
            </a:xfrm>
            <a:custGeom>
              <a:rect b="b" l="l" r="r" t="t"/>
              <a:pathLst>
                <a:path extrusionOk="0" h="228087" w="794973">
                  <a:moveTo>
                    <a:pt x="20720" y="0"/>
                  </a:moveTo>
                  <a:lnTo>
                    <a:pt x="774253" y="0"/>
                  </a:lnTo>
                  <a:cubicBezTo>
                    <a:pt x="785696" y="0"/>
                    <a:pt x="794973" y="9277"/>
                    <a:pt x="794973" y="20720"/>
                  </a:cubicBezTo>
                  <a:lnTo>
                    <a:pt x="794973" y="207367"/>
                  </a:lnTo>
                  <a:cubicBezTo>
                    <a:pt x="794973" y="212863"/>
                    <a:pt x="792790" y="218133"/>
                    <a:pt x="788904" y="222018"/>
                  </a:cubicBezTo>
                  <a:cubicBezTo>
                    <a:pt x="785018" y="225904"/>
                    <a:pt x="779748" y="228087"/>
                    <a:pt x="774253" y="228087"/>
                  </a:cubicBezTo>
                  <a:lnTo>
                    <a:pt x="20720" y="228087"/>
                  </a:lnTo>
                  <a:cubicBezTo>
                    <a:pt x="9277" y="228087"/>
                    <a:pt x="0" y="218811"/>
                    <a:pt x="0" y="207367"/>
                  </a:cubicBezTo>
                  <a:lnTo>
                    <a:pt x="0" y="20720"/>
                  </a:lnTo>
                  <a:cubicBezTo>
                    <a:pt x="0" y="9277"/>
                    <a:pt x="9277" y="0"/>
                    <a:pt x="20720" y="0"/>
                  </a:cubicBezTo>
                  <a:close/>
                </a:path>
              </a:pathLst>
            </a:custGeom>
            <a:solidFill>
              <a:srgbClr val="FFF1A6"/>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12"/>
            <p:cNvSpPr txBox="1"/>
            <p:nvPr/>
          </p:nvSpPr>
          <p:spPr>
            <a:xfrm>
              <a:off x="0" y="-28575"/>
              <a:ext cx="794973" cy="256662"/>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2" name="Google Shape;262;p12"/>
          <p:cNvGrpSpPr/>
          <p:nvPr/>
        </p:nvGrpSpPr>
        <p:grpSpPr>
          <a:xfrm>
            <a:off x="3167249" y="1570357"/>
            <a:ext cx="2802344" cy="904755"/>
            <a:chOff x="0" y="-28575"/>
            <a:chExt cx="794973" cy="256662"/>
          </a:xfrm>
        </p:grpSpPr>
        <p:sp>
          <p:nvSpPr>
            <p:cNvPr id="263" name="Google Shape;263;p12"/>
            <p:cNvSpPr/>
            <p:nvPr/>
          </p:nvSpPr>
          <p:spPr>
            <a:xfrm>
              <a:off x="0" y="0"/>
              <a:ext cx="794973" cy="228087"/>
            </a:xfrm>
            <a:custGeom>
              <a:rect b="b" l="l" r="r" t="t"/>
              <a:pathLst>
                <a:path extrusionOk="0" h="228087" w="794973">
                  <a:moveTo>
                    <a:pt x="20720" y="0"/>
                  </a:moveTo>
                  <a:lnTo>
                    <a:pt x="774253" y="0"/>
                  </a:lnTo>
                  <a:cubicBezTo>
                    <a:pt x="785696" y="0"/>
                    <a:pt x="794973" y="9277"/>
                    <a:pt x="794973" y="20720"/>
                  </a:cubicBezTo>
                  <a:lnTo>
                    <a:pt x="794973" y="207367"/>
                  </a:lnTo>
                  <a:cubicBezTo>
                    <a:pt x="794973" y="212863"/>
                    <a:pt x="792790" y="218133"/>
                    <a:pt x="788904" y="222018"/>
                  </a:cubicBezTo>
                  <a:cubicBezTo>
                    <a:pt x="785018" y="225904"/>
                    <a:pt x="779748" y="228087"/>
                    <a:pt x="774253" y="228087"/>
                  </a:cubicBezTo>
                  <a:lnTo>
                    <a:pt x="20720" y="228087"/>
                  </a:lnTo>
                  <a:cubicBezTo>
                    <a:pt x="9277" y="228087"/>
                    <a:pt x="0" y="218811"/>
                    <a:pt x="0" y="207367"/>
                  </a:cubicBezTo>
                  <a:lnTo>
                    <a:pt x="0" y="20720"/>
                  </a:lnTo>
                  <a:cubicBezTo>
                    <a:pt x="0" y="9277"/>
                    <a:pt x="9277" y="0"/>
                    <a:pt x="20720" y="0"/>
                  </a:cubicBezTo>
                  <a:close/>
                </a:path>
              </a:pathLst>
            </a:custGeom>
            <a:solidFill>
              <a:srgbClr val="FFF1A6"/>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4" name="Google Shape;264;p12"/>
            <p:cNvSpPr txBox="1"/>
            <p:nvPr/>
          </p:nvSpPr>
          <p:spPr>
            <a:xfrm>
              <a:off x="0" y="-28575"/>
              <a:ext cx="794973" cy="256662"/>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5" name="Google Shape;265;p12"/>
          <p:cNvGrpSpPr/>
          <p:nvPr/>
        </p:nvGrpSpPr>
        <p:grpSpPr>
          <a:xfrm>
            <a:off x="6117075" y="1570357"/>
            <a:ext cx="2802343" cy="904755"/>
            <a:chOff x="0" y="-28575"/>
            <a:chExt cx="794973" cy="256662"/>
          </a:xfrm>
        </p:grpSpPr>
        <p:sp>
          <p:nvSpPr>
            <p:cNvPr id="266" name="Google Shape;266;p12"/>
            <p:cNvSpPr/>
            <p:nvPr/>
          </p:nvSpPr>
          <p:spPr>
            <a:xfrm>
              <a:off x="0" y="0"/>
              <a:ext cx="794973" cy="228087"/>
            </a:xfrm>
            <a:custGeom>
              <a:rect b="b" l="l" r="r" t="t"/>
              <a:pathLst>
                <a:path extrusionOk="0" h="228087" w="794973">
                  <a:moveTo>
                    <a:pt x="20720" y="0"/>
                  </a:moveTo>
                  <a:lnTo>
                    <a:pt x="774253" y="0"/>
                  </a:lnTo>
                  <a:cubicBezTo>
                    <a:pt x="785696" y="0"/>
                    <a:pt x="794973" y="9277"/>
                    <a:pt x="794973" y="20720"/>
                  </a:cubicBezTo>
                  <a:lnTo>
                    <a:pt x="794973" y="207367"/>
                  </a:lnTo>
                  <a:cubicBezTo>
                    <a:pt x="794973" y="212863"/>
                    <a:pt x="792790" y="218133"/>
                    <a:pt x="788904" y="222018"/>
                  </a:cubicBezTo>
                  <a:cubicBezTo>
                    <a:pt x="785018" y="225904"/>
                    <a:pt x="779748" y="228087"/>
                    <a:pt x="774253" y="228087"/>
                  </a:cubicBezTo>
                  <a:lnTo>
                    <a:pt x="20720" y="228087"/>
                  </a:lnTo>
                  <a:cubicBezTo>
                    <a:pt x="9277" y="228087"/>
                    <a:pt x="0" y="218811"/>
                    <a:pt x="0" y="207367"/>
                  </a:cubicBezTo>
                  <a:lnTo>
                    <a:pt x="0" y="20720"/>
                  </a:lnTo>
                  <a:cubicBezTo>
                    <a:pt x="0" y="9277"/>
                    <a:pt x="9277" y="0"/>
                    <a:pt x="20720" y="0"/>
                  </a:cubicBezTo>
                  <a:close/>
                </a:path>
              </a:pathLst>
            </a:custGeom>
            <a:solidFill>
              <a:srgbClr val="FFF1A6"/>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7" name="Google Shape;267;p12"/>
            <p:cNvSpPr txBox="1"/>
            <p:nvPr/>
          </p:nvSpPr>
          <p:spPr>
            <a:xfrm>
              <a:off x="0" y="-28575"/>
              <a:ext cx="794973" cy="256662"/>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12"/>
          <p:cNvSpPr/>
          <p:nvPr/>
        </p:nvSpPr>
        <p:spPr>
          <a:xfrm>
            <a:off x="6676474" y="3434810"/>
            <a:ext cx="1683544" cy="1637629"/>
          </a:xfrm>
          <a:custGeom>
            <a:rect b="b" l="l" r="r" t="t"/>
            <a:pathLst>
              <a:path extrusionOk="0" h="3275258" w="3367088">
                <a:moveTo>
                  <a:pt x="0" y="0"/>
                </a:moveTo>
                <a:lnTo>
                  <a:pt x="3367088" y="0"/>
                </a:lnTo>
                <a:lnTo>
                  <a:pt x="3367088" y="3275259"/>
                </a:lnTo>
                <a:lnTo>
                  <a:pt x="0" y="3275259"/>
                </a:lnTo>
                <a:lnTo>
                  <a:pt x="0" y="0"/>
                </a:lnTo>
                <a:close/>
              </a:path>
            </a:pathLst>
          </a:custGeom>
          <a:blipFill rotWithShape="1">
            <a:blip r:embed="rId3">
              <a:alphaModFix/>
            </a:blip>
            <a:stretch>
              <a:fillRect b="0" l="0" r="0" t="0"/>
            </a:stretch>
          </a:blipFill>
          <a:ln>
            <a:noFill/>
          </a:ln>
        </p:spPr>
      </p:sp>
      <p:sp>
        <p:nvSpPr>
          <p:cNvPr id="269" name="Google Shape;269;p12"/>
          <p:cNvSpPr/>
          <p:nvPr/>
        </p:nvSpPr>
        <p:spPr>
          <a:xfrm rot="935710">
            <a:off x="-59780" y="182779"/>
            <a:ext cx="807997" cy="2057400"/>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4">
              <a:alphaModFix/>
            </a:blip>
            <a:stretch>
              <a:fillRect b="0" l="0" r="0" t="0"/>
            </a:stretch>
          </a:blipFill>
          <a:ln>
            <a:noFill/>
          </a:ln>
        </p:spPr>
      </p:sp>
      <p:sp>
        <p:nvSpPr>
          <p:cNvPr id="270" name="Google Shape;270;p12"/>
          <p:cNvSpPr/>
          <p:nvPr/>
        </p:nvSpPr>
        <p:spPr>
          <a:xfrm rot="3207398">
            <a:off x="8107958" y="589980"/>
            <a:ext cx="919438" cy="501511"/>
          </a:xfrm>
          <a:custGeom>
            <a:rect b="b" l="l" r="r" t="t"/>
            <a:pathLst>
              <a:path extrusionOk="0" h="1003023" w="1838876">
                <a:moveTo>
                  <a:pt x="0" y="0"/>
                </a:moveTo>
                <a:lnTo>
                  <a:pt x="1838876" y="0"/>
                </a:lnTo>
                <a:lnTo>
                  <a:pt x="1838876" y="1003023"/>
                </a:lnTo>
                <a:lnTo>
                  <a:pt x="0" y="1003023"/>
                </a:lnTo>
                <a:lnTo>
                  <a:pt x="0" y="0"/>
                </a:lnTo>
                <a:close/>
              </a:path>
            </a:pathLst>
          </a:custGeom>
          <a:blipFill rotWithShape="1">
            <a:blip r:embed="rId5">
              <a:alphaModFix/>
            </a:blip>
            <a:stretch>
              <a:fillRect b="0" l="0" r="0" t="0"/>
            </a:stretch>
          </a:blipFill>
          <a:ln>
            <a:noFill/>
          </a:ln>
        </p:spPr>
      </p:sp>
      <p:sp>
        <p:nvSpPr>
          <p:cNvPr id="271" name="Google Shape;271;p12"/>
          <p:cNvSpPr txBox="1"/>
          <p:nvPr/>
        </p:nvSpPr>
        <p:spPr>
          <a:xfrm>
            <a:off x="916661" y="103167"/>
            <a:ext cx="7093200" cy="1185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7700" u="none" cap="none" strike="noStrike">
                <a:solidFill>
                  <a:srgbClr val="FF66C4"/>
                </a:solidFill>
                <a:latin typeface="Bungee"/>
                <a:ea typeface="Bungee"/>
                <a:cs typeface="Bungee"/>
                <a:sym typeface="Bungee"/>
              </a:rPr>
              <a:t>How to Use </a:t>
            </a:r>
            <a:endParaRPr sz="700"/>
          </a:p>
        </p:txBody>
      </p:sp>
      <p:sp>
        <p:nvSpPr>
          <p:cNvPr id="272" name="Google Shape;272;p12"/>
          <p:cNvSpPr txBox="1"/>
          <p:nvPr/>
        </p:nvSpPr>
        <p:spPr>
          <a:xfrm>
            <a:off x="483617" y="2628995"/>
            <a:ext cx="2284200" cy="189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Click on the "Google Slides" button below this presentation preview. Make sure to sign in to your Google account. Click on "Make a copy." Start editing your presentation.</a:t>
            </a:r>
            <a:endParaRPr sz="700"/>
          </a:p>
          <a:p>
            <a:pPr indent="0" lvl="0" marL="0" marR="0" rtl="0" algn="ctr">
              <a:lnSpc>
                <a:spcPct val="115000"/>
              </a:lnSpc>
              <a:spcBef>
                <a:spcPts val="0"/>
              </a:spcBef>
              <a:spcAft>
                <a:spcPts val="0"/>
              </a:spcAft>
              <a:buNone/>
            </a:pPr>
            <a:r>
              <a:t/>
            </a:r>
            <a:endParaRPr b="0" i="0" sz="900" u="none" cap="none" strike="noStrike">
              <a:solidFill>
                <a:srgbClr val="FFFFFF"/>
              </a:solidFill>
              <a:latin typeface="ABeeZee"/>
              <a:ea typeface="ABeeZee"/>
              <a:cs typeface="ABeeZee"/>
              <a:sym typeface="ABeeZee"/>
            </a:endParaRPr>
          </a:p>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273" name="Google Shape;273;p12"/>
          <p:cNvSpPr txBox="1"/>
          <p:nvPr/>
        </p:nvSpPr>
        <p:spPr>
          <a:xfrm>
            <a:off x="539529" y="1821438"/>
            <a:ext cx="2172449" cy="3778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Google Slides</a:t>
            </a:r>
            <a:endParaRPr sz="700"/>
          </a:p>
        </p:txBody>
      </p:sp>
      <p:sp>
        <p:nvSpPr>
          <p:cNvPr id="274" name="Google Shape;274;p12"/>
          <p:cNvSpPr txBox="1"/>
          <p:nvPr/>
        </p:nvSpPr>
        <p:spPr>
          <a:xfrm>
            <a:off x="3434572" y="2628995"/>
            <a:ext cx="2267700" cy="191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ABeeZee"/>
                <a:ea typeface="ABeeZee"/>
                <a:cs typeface="ABeeZee"/>
                <a:sym typeface="ABeeZee"/>
              </a:rPr>
              <a:t>Click on the "PowerPoint" button below this presentation preview. Start editing your presentation.</a:t>
            </a:r>
            <a:endParaRPr sz="700"/>
          </a:p>
          <a:p>
            <a:pPr indent="0" lvl="0" marL="0" marR="0" rtl="0" algn="ctr">
              <a:lnSpc>
                <a:spcPct val="140000"/>
              </a:lnSpc>
              <a:spcBef>
                <a:spcPts val="0"/>
              </a:spcBef>
              <a:spcAft>
                <a:spcPts val="0"/>
              </a:spcAft>
              <a:buNone/>
            </a:pPr>
            <a:r>
              <a:t/>
            </a:r>
            <a:endParaRPr b="0" i="0" sz="900" u="none" cap="none" strike="noStrike">
              <a:solidFill>
                <a:srgbClr val="FFFFFF"/>
              </a:solidFill>
              <a:latin typeface="ABeeZee"/>
              <a:ea typeface="ABeeZee"/>
              <a:cs typeface="ABeeZee"/>
              <a:sym typeface="ABeeZee"/>
            </a:endParaRPr>
          </a:p>
          <a:p>
            <a:pPr indent="0" lvl="0" marL="0" marR="0" rtl="0" algn="ctr">
              <a:lnSpc>
                <a:spcPct val="140000"/>
              </a:lnSpc>
              <a:spcBef>
                <a:spcPts val="0"/>
              </a:spcBef>
              <a:spcAft>
                <a:spcPts val="0"/>
              </a:spcAft>
              <a:buNone/>
            </a:pPr>
            <a:r>
              <a:rPr b="0" i="0" lang="en" sz="900" u="none" cap="none" strike="noStrike">
                <a:solidFill>
                  <a:srgbClr val="FFFFFF"/>
                </a:solidFill>
                <a:latin typeface="ABeeZee"/>
                <a:ea typeface="ABeeZee"/>
                <a:cs typeface="ABeeZee"/>
                <a:sym typeface="ABeeZee"/>
              </a:rPr>
              <a:t>Alternative: From Canva template file, Click on the "Share" button on the top right corner in Canva and click on "More" at the bottom of the menu. Enter "PowerPoint" in the search bar and click on the PowerPoint icon to download.</a:t>
            </a:r>
            <a:endParaRPr sz="700"/>
          </a:p>
          <a:p>
            <a:pPr indent="0" lvl="0" marL="0" marR="0" rtl="0" algn="ctr">
              <a:lnSpc>
                <a:spcPct val="140000"/>
              </a:lnSpc>
              <a:spcBef>
                <a:spcPts val="0"/>
              </a:spcBef>
              <a:spcAft>
                <a:spcPts val="0"/>
              </a:spcAft>
              <a:buNone/>
            </a:pPr>
            <a:r>
              <a:t/>
            </a:r>
            <a:endParaRPr b="0" i="0" sz="900" u="none" cap="none" strike="noStrike">
              <a:solidFill>
                <a:srgbClr val="FFFFFF"/>
              </a:solidFill>
              <a:latin typeface="ABeeZee"/>
              <a:ea typeface="ABeeZee"/>
              <a:cs typeface="ABeeZee"/>
              <a:sym typeface="ABeeZee"/>
            </a:endParaRPr>
          </a:p>
        </p:txBody>
      </p:sp>
      <p:sp>
        <p:nvSpPr>
          <p:cNvPr id="275" name="Google Shape;275;p12"/>
          <p:cNvSpPr txBox="1"/>
          <p:nvPr/>
        </p:nvSpPr>
        <p:spPr>
          <a:xfrm>
            <a:off x="3177397" y="1870736"/>
            <a:ext cx="2782049" cy="3778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POWERPOINT</a:t>
            </a:r>
            <a:endParaRPr sz="700"/>
          </a:p>
        </p:txBody>
      </p:sp>
      <p:sp>
        <p:nvSpPr>
          <p:cNvPr id="276" name="Google Shape;276;p12"/>
          <p:cNvSpPr txBox="1"/>
          <p:nvPr/>
        </p:nvSpPr>
        <p:spPr>
          <a:xfrm>
            <a:off x="6532035" y="2628995"/>
            <a:ext cx="1972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FFF"/>
                </a:solidFill>
                <a:latin typeface="ABeeZee"/>
                <a:ea typeface="ABeeZee"/>
                <a:cs typeface="ABeeZee"/>
                <a:sym typeface="ABeeZee"/>
              </a:rPr>
              <a:t>Click on the "Canva" button under this presentation preview. Start editing your presentation. You need to sign in to your Canva account.</a:t>
            </a:r>
            <a:endParaRPr sz="700"/>
          </a:p>
        </p:txBody>
      </p:sp>
      <p:sp>
        <p:nvSpPr>
          <p:cNvPr id="277" name="Google Shape;277;p12"/>
          <p:cNvSpPr txBox="1"/>
          <p:nvPr/>
        </p:nvSpPr>
        <p:spPr>
          <a:xfrm>
            <a:off x="6676474" y="1870736"/>
            <a:ext cx="1683544" cy="3778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66C4"/>
                </a:solidFill>
                <a:latin typeface="Bungee"/>
                <a:ea typeface="Bungee"/>
                <a:cs typeface="Bungee"/>
                <a:sym typeface="Bungee"/>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281" name="Shape 281"/>
        <p:cNvGrpSpPr/>
        <p:nvPr/>
      </p:nvGrpSpPr>
      <p:grpSpPr>
        <a:xfrm>
          <a:off x="0" y="0"/>
          <a:ext cx="0" cy="0"/>
          <a:chOff x="0" y="0"/>
          <a:chExt cx="0" cy="0"/>
        </a:xfrm>
      </p:grpSpPr>
      <p:grpSp>
        <p:nvGrpSpPr>
          <p:cNvPr id="282" name="Google Shape;282;p13"/>
          <p:cNvGrpSpPr/>
          <p:nvPr/>
        </p:nvGrpSpPr>
        <p:grpSpPr>
          <a:xfrm rot="-434993">
            <a:off x="799274" y="3490905"/>
            <a:ext cx="3138648" cy="1318712"/>
            <a:chOff x="0" y="0"/>
            <a:chExt cx="1063484" cy="446826"/>
          </a:xfrm>
        </p:grpSpPr>
        <p:sp>
          <p:nvSpPr>
            <p:cNvPr id="283" name="Google Shape;283;p13"/>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13"/>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13"/>
          <p:cNvSpPr txBox="1"/>
          <p:nvPr/>
        </p:nvSpPr>
        <p:spPr>
          <a:xfrm>
            <a:off x="165197" y="3626895"/>
            <a:ext cx="44067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Agenda</a:t>
            </a:r>
            <a:endParaRPr sz="700"/>
          </a:p>
        </p:txBody>
      </p:sp>
      <p:grpSp>
        <p:nvGrpSpPr>
          <p:cNvPr id="286" name="Google Shape;286;p13"/>
          <p:cNvGrpSpPr/>
          <p:nvPr/>
        </p:nvGrpSpPr>
        <p:grpSpPr>
          <a:xfrm rot="-482880">
            <a:off x="4580857" y="155220"/>
            <a:ext cx="4245460" cy="4833185"/>
            <a:chOff x="0" y="-1"/>
            <a:chExt cx="11321431" cy="12888725"/>
          </a:xfrm>
        </p:grpSpPr>
        <p:sp>
          <p:nvSpPr>
            <p:cNvPr id="287" name="Google Shape;287;p13"/>
            <p:cNvSpPr/>
            <p:nvPr/>
          </p:nvSpPr>
          <p:spPr>
            <a:xfrm rot="5400000">
              <a:off x="4162297" y="9141930"/>
              <a:ext cx="2996837" cy="4496752"/>
            </a:xfrm>
            <a:custGeom>
              <a:rect b="b" l="l" r="r" t="t"/>
              <a:pathLst>
                <a:path extrusionOk="0" h="4496752" w="2996837">
                  <a:moveTo>
                    <a:pt x="0" y="0"/>
                  </a:moveTo>
                  <a:lnTo>
                    <a:pt x="2996837" y="0"/>
                  </a:lnTo>
                  <a:lnTo>
                    <a:pt x="2996837" y="4496752"/>
                  </a:lnTo>
                  <a:lnTo>
                    <a:pt x="0" y="4496752"/>
                  </a:lnTo>
                  <a:lnTo>
                    <a:pt x="0" y="0"/>
                  </a:lnTo>
                  <a:close/>
                </a:path>
              </a:pathLst>
            </a:custGeom>
            <a:blipFill rotWithShape="1">
              <a:blip r:embed="rId3">
                <a:alphaModFix/>
              </a:blip>
              <a:stretch>
                <a:fillRect b="-5428" l="-262529" r="0" t="0"/>
              </a:stretch>
            </a:blipFill>
            <a:ln>
              <a:noFill/>
            </a:ln>
          </p:spPr>
        </p:sp>
        <p:sp>
          <p:nvSpPr>
            <p:cNvPr id="288" name="Google Shape;288;p13"/>
            <p:cNvSpPr/>
            <p:nvPr/>
          </p:nvSpPr>
          <p:spPr>
            <a:xfrm rot="-5400000">
              <a:off x="4162297" y="-749958"/>
              <a:ext cx="2996837" cy="4496752"/>
            </a:xfrm>
            <a:custGeom>
              <a:rect b="b" l="l" r="r" t="t"/>
              <a:pathLst>
                <a:path extrusionOk="0" h="4496752" w="2996837">
                  <a:moveTo>
                    <a:pt x="2996837" y="4496752"/>
                  </a:moveTo>
                  <a:lnTo>
                    <a:pt x="0" y="4496752"/>
                  </a:lnTo>
                  <a:lnTo>
                    <a:pt x="0" y="0"/>
                  </a:lnTo>
                  <a:lnTo>
                    <a:pt x="2996837" y="0"/>
                  </a:lnTo>
                  <a:lnTo>
                    <a:pt x="2996837" y="4496752"/>
                  </a:lnTo>
                  <a:close/>
                </a:path>
              </a:pathLst>
            </a:custGeom>
            <a:blipFill rotWithShape="1">
              <a:blip r:embed="rId3">
                <a:alphaModFix/>
              </a:blip>
              <a:stretch>
                <a:fillRect b="-5428" l="-262529" r="0" t="0"/>
              </a:stretch>
            </a:blipFill>
            <a:ln>
              <a:noFill/>
            </a:ln>
          </p:spPr>
        </p:sp>
        <p:grpSp>
          <p:nvGrpSpPr>
            <p:cNvPr id="289" name="Google Shape;289;p13"/>
            <p:cNvGrpSpPr/>
            <p:nvPr/>
          </p:nvGrpSpPr>
          <p:grpSpPr>
            <a:xfrm>
              <a:off x="0" y="1777533"/>
              <a:ext cx="11321431" cy="8955014"/>
              <a:chOff x="0" y="-28575"/>
              <a:chExt cx="854390" cy="675804"/>
            </a:xfrm>
          </p:grpSpPr>
          <p:sp>
            <p:nvSpPr>
              <p:cNvPr id="290" name="Google Shape;290;p13"/>
              <p:cNvSpPr/>
              <p:nvPr/>
            </p:nvSpPr>
            <p:spPr>
              <a:xfrm>
                <a:off x="0" y="0"/>
                <a:ext cx="854390" cy="647229"/>
              </a:xfrm>
              <a:custGeom>
                <a:rect b="b" l="l" r="r" t="t"/>
                <a:pathLst>
                  <a:path extrusionOk="0" h="647229" w="854390">
                    <a:moveTo>
                      <a:pt x="13677" y="0"/>
                    </a:moveTo>
                    <a:lnTo>
                      <a:pt x="840713" y="0"/>
                    </a:lnTo>
                    <a:cubicBezTo>
                      <a:pt x="844340" y="0"/>
                      <a:pt x="847819" y="1441"/>
                      <a:pt x="850384" y="4006"/>
                    </a:cubicBezTo>
                    <a:cubicBezTo>
                      <a:pt x="852949" y="6571"/>
                      <a:pt x="854390" y="10049"/>
                      <a:pt x="854390" y="13677"/>
                    </a:cubicBezTo>
                    <a:lnTo>
                      <a:pt x="854390" y="633553"/>
                    </a:lnTo>
                    <a:cubicBezTo>
                      <a:pt x="854390" y="637180"/>
                      <a:pt x="852949" y="640659"/>
                      <a:pt x="850384" y="643223"/>
                    </a:cubicBezTo>
                    <a:cubicBezTo>
                      <a:pt x="847819" y="645788"/>
                      <a:pt x="844340" y="647229"/>
                      <a:pt x="840713" y="647229"/>
                    </a:cubicBezTo>
                    <a:lnTo>
                      <a:pt x="13677" y="647229"/>
                    </a:lnTo>
                    <a:cubicBezTo>
                      <a:pt x="10049" y="647229"/>
                      <a:pt x="6571" y="645788"/>
                      <a:pt x="4006" y="643223"/>
                    </a:cubicBezTo>
                    <a:cubicBezTo>
                      <a:pt x="1441" y="640659"/>
                      <a:pt x="0" y="637180"/>
                      <a:pt x="0" y="633553"/>
                    </a:cubicBezTo>
                    <a:lnTo>
                      <a:pt x="0" y="13677"/>
                    </a:lnTo>
                    <a:cubicBezTo>
                      <a:pt x="0" y="10049"/>
                      <a:pt x="1441" y="6571"/>
                      <a:pt x="4006" y="4006"/>
                    </a:cubicBezTo>
                    <a:cubicBezTo>
                      <a:pt x="6571" y="1441"/>
                      <a:pt x="10049" y="0"/>
                      <a:pt x="13677" y="0"/>
                    </a:cubicBezTo>
                    <a:close/>
                  </a:path>
                </a:pathLst>
              </a:custGeom>
              <a:solidFill>
                <a:srgbClr val="5CE1E6"/>
              </a:solidFill>
              <a:ln cap="sq" cmpd="sng" w="762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13"/>
              <p:cNvSpPr txBox="1"/>
              <p:nvPr/>
            </p:nvSpPr>
            <p:spPr>
              <a:xfrm>
                <a:off x="0" y="-28575"/>
                <a:ext cx="854390" cy="675804"/>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92" name="Google Shape;292;p13"/>
            <p:cNvCxnSpPr/>
            <p:nvPr/>
          </p:nvCxnSpPr>
          <p:spPr>
            <a:xfrm>
              <a:off x="0" y="3840972"/>
              <a:ext cx="11321431" cy="0"/>
            </a:xfrm>
            <a:prstGeom prst="straightConnector1">
              <a:avLst/>
            </a:prstGeom>
            <a:noFill/>
            <a:ln cap="flat" cmpd="sng" w="101600">
              <a:solidFill>
                <a:srgbClr val="FF66C4"/>
              </a:solidFill>
              <a:prstDash val="solid"/>
              <a:round/>
              <a:headEnd len="sm" w="sm" type="none"/>
              <a:tailEnd len="sm" w="sm" type="none"/>
            </a:ln>
          </p:spPr>
        </p:cxnSp>
        <p:cxnSp>
          <p:nvCxnSpPr>
            <p:cNvPr id="293" name="Google Shape;293;p13"/>
            <p:cNvCxnSpPr/>
            <p:nvPr/>
          </p:nvCxnSpPr>
          <p:spPr>
            <a:xfrm>
              <a:off x="0" y="5576566"/>
              <a:ext cx="11321431" cy="0"/>
            </a:xfrm>
            <a:prstGeom prst="straightConnector1">
              <a:avLst/>
            </a:prstGeom>
            <a:noFill/>
            <a:ln cap="flat" cmpd="sng" w="101600">
              <a:solidFill>
                <a:srgbClr val="FF66C4"/>
              </a:solidFill>
              <a:prstDash val="solid"/>
              <a:round/>
              <a:headEnd len="sm" w="sm" type="none"/>
              <a:tailEnd len="sm" w="sm" type="none"/>
            </a:ln>
          </p:spPr>
        </p:cxnSp>
        <p:cxnSp>
          <p:nvCxnSpPr>
            <p:cNvPr id="294" name="Google Shape;294;p13"/>
            <p:cNvCxnSpPr/>
            <p:nvPr/>
          </p:nvCxnSpPr>
          <p:spPr>
            <a:xfrm>
              <a:off x="0" y="7312159"/>
              <a:ext cx="11321431" cy="0"/>
            </a:xfrm>
            <a:prstGeom prst="straightConnector1">
              <a:avLst/>
            </a:prstGeom>
            <a:noFill/>
            <a:ln cap="flat" cmpd="sng" w="101600">
              <a:solidFill>
                <a:srgbClr val="FF66C4"/>
              </a:solidFill>
              <a:prstDash val="solid"/>
              <a:round/>
              <a:headEnd len="sm" w="sm" type="none"/>
              <a:tailEnd len="sm" w="sm" type="none"/>
            </a:ln>
          </p:spPr>
        </p:cxnSp>
        <p:cxnSp>
          <p:nvCxnSpPr>
            <p:cNvPr id="295" name="Google Shape;295;p13"/>
            <p:cNvCxnSpPr/>
            <p:nvPr/>
          </p:nvCxnSpPr>
          <p:spPr>
            <a:xfrm>
              <a:off x="0" y="9047753"/>
              <a:ext cx="11321431" cy="0"/>
            </a:xfrm>
            <a:prstGeom prst="straightConnector1">
              <a:avLst/>
            </a:prstGeom>
            <a:noFill/>
            <a:ln cap="flat" cmpd="sng" w="101600">
              <a:solidFill>
                <a:srgbClr val="FF66C4"/>
              </a:solidFill>
              <a:prstDash val="solid"/>
              <a:round/>
              <a:headEnd len="sm" w="sm" type="none"/>
              <a:tailEnd len="sm" w="sm" type="none"/>
            </a:ln>
          </p:spPr>
        </p:cxnSp>
        <p:grpSp>
          <p:nvGrpSpPr>
            <p:cNvPr id="296" name="Google Shape;296;p13"/>
            <p:cNvGrpSpPr/>
            <p:nvPr/>
          </p:nvGrpSpPr>
          <p:grpSpPr>
            <a:xfrm>
              <a:off x="101927" y="3698890"/>
              <a:ext cx="11117578" cy="1824336"/>
              <a:chOff x="0" y="-38100"/>
              <a:chExt cx="2196065" cy="360362"/>
            </a:xfrm>
          </p:grpSpPr>
          <p:sp>
            <p:nvSpPr>
              <p:cNvPr id="297" name="Google Shape;297;p13"/>
              <p:cNvSpPr/>
              <p:nvPr/>
            </p:nvSpPr>
            <p:spPr>
              <a:xfrm>
                <a:off x="0" y="0"/>
                <a:ext cx="2196065" cy="322262"/>
              </a:xfrm>
              <a:custGeom>
                <a:rect b="b" l="l" r="r" t="t"/>
                <a:pathLst>
                  <a:path extrusionOk="0" h="322262" w="2196065">
                    <a:moveTo>
                      <a:pt x="0" y="0"/>
                    </a:moveTo>
                    <a:lnTo>
                      <a:pt x="2196065" y="0"/>
                    </a:lnTo>
                    <a:lnTo>
                      <a:pt x="2196065" y="322262"/>
                    </a:lnTo>
                    <a:lnTo>
                      <a:pt x="0" y="322262"/>
                    </a:lnTo>
                    <a:close/>
                  </a:path>
                </a:pathLst>
              </a:custGeom>
              <a:solidFill>
                <a:srgbClr val="FF66C4"/>
              </a:solidFill>
              <a:ln>
                <a:noFill/>
              </a:ln>
            </p:spPr>
          </p:sp>
          <p:sp>
            <p:nvSpPr>
              <p:cNvPr id="298" name="Google Shape;298;p13"/>
              <p:cNvSpPr txBox="1"/>
              <p:nvPr/>
            </p:nvSpPr>
            <p:spPr>
              <a:xfrm>
                <a:off x="0" y="-38100"/>
                <a:ext cx="2196065" cy="3603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13"/>
            <p:cNvGrpSpPr/>
            <p:nvPr/>
          </p:nvGrpSpPr>
          <p:grpSpPr>
            <a:xfrm>
              <a:off x="101927" y="7174384"/>
              <a:ext cx="11117578" cy="1824336"/>
              <a:chOff x="0" y="-38100"/>
              <a:chExt cx="2196065" cy="360362"/>
            </a:xfrm>
          </p:grpSpPr>
          <p:sp>
            <p:nvSpPr>
              <p:cNvPr id="300" name="Google Shape;300;p13"/>
              <p:cNvSpPr/>
              <p:nvPr/>
            </p:nvSpPr>
            <p:spPr>
              <a:xfrm>
                <a:off x="0" y="0"/>
                <a:ext cx="2196065" cy="322262"/>
              </a:xfrm>
              <a:custGeom>
                <a:rect b="b" l="l" r="r" t="t"/>
                <a:pathLst>
                  <a:path extrusionOk="0" h="322262" w="2196065">
                    <a:moveTo>
                      <a:pt x="0" y="0"/>
                    </a:moveTo>
                    <a:lnTo>
                      <a:pt x="2196065" y="0"/>
                    </a:lnTo>
                    <a:lnTo>
                      <a:pt x="2196065" y="322262"/>
                    </a:lnTo>
                    <a:lnTo>
                      <a:pt x="0" y="322262"/>
                    </a:lnTo>
                    <a:close/>
                  </a:path>
                </a:pathLst>
              </a:custGeom>
              <a:solidFill>
                <a:srgbClr val="FF66C4"/>
              </a:solidFill>
              <a:ln>
                <a:noFill/>
              </a:ln>
            </p:spPr>
          </p:sp>
          <p:sp>
            <p:nvSpPr>
              <p:cNvPr id="301" name="Google Shape;301;p13"/>
              <p:cNvSpPr txBox="1"/>
              <p:nvPr/>
            </p:nvSpPr>
            <p:spPr>
              <a:xfrm>
                <a:off x="0" y="-38100"/>
                <a:ext cx="2196065" cy="3603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13"/>
            <p:cNvSpPr txBox="1"/>
            <p:nvPr/>
          </p:nvSpPr>
          <p:spPr>
            <a:xfrm>
              <a:off x="1076473" y="2554696"/>
              <a:ext cx="9168600" cy="7716900"/>
            </a:xfrm>
            <a:prstGeom prst="rect">
              <a:avLst/>
            </a:prstGeom>
            <a:noFill/>
            <a:ln>
              <a:noFill/>
            </a:ln>
          </p:spPr>
          <p:txBody>
            <a:bodyPr anchorCtr="0" anchor="t" bIns="0" lIns="0" spcFirstLastPara="1" rIns="0" wrap="square" tIns="0">
              <a:spAutoFit/>
            </a:bodyPr>
            <a:lstStyle/>
            <a:p>
              <a:pPr indent="0" lvl="0" marL="0" marR="0" rtl="0" algn="ctr">
                <a:lnSpc>
                  <a:spcPct val="210000"/>
                </a:lnSpc>
                <a:spcBef>
                  <a:spcPts val="0"/>
                </a:spcBef>
                <a:spcAft>
                  <a:spcPts val="0"/>
                </a:spcAft>
                <a:buNone/>
              </a:pPr>
              <a:r>
                <a:rPr b="0" i="0" lang="en" sz="2000" u="none" cap="none" strike="noStrike">
                  <a:solidFill>
                    <a:srgbClr val="FFFFFF"/>
                  </a:solidFill>
                  <a:latin typeface="Bungee"/>
                  <a:ea typeface="Bungee"/>
                  <a:cs typeface="Bungee"/>
                  <a:sym typeface="Bungee"/>
                </a:rPr>
                <a:t>WRITE AN AGENDA HERE.</a:t>
              </a:r>
              <a:endParaRPr sz="700"/>
            </a:p>
            <a:p>
              <a:pPr indent="0" lvl="0" marL="0" marR="0" rtl="0" algn="ctr">
                <a:lnSpc>
                  <a:spcPct val="210000"/>
                </a:lnSpc>
                <a:spcBef>
                  <a:spcPts val="0"/>
                </a:spcBef>
                <a:spcAft>
                  <a:spcPts val="0"/>
                </a:spcAft>
                <a:buNone/>
              </a:pPr>
              <a:r>
                <a:rPr b="0" i="0" lang="en" sz="2000" u="none" cap="none" strike="noStrike">
                  <a:solidFill>
                    <a:srgbClr val="FFFFFF"/>
                  </a:solidFill>
                  <a:latin typeface="Bungee"/>
                  <a:ea typeface="Bungee"/>
                  <a:cs typeface="Bungee"/>
                  <a:sym typeface="Bungee"/>
                </a:rPr>
                <a:t>WRITE AN AGENDA HERE.</a:t>
              </a:r>
              <a:endParaRPr sz="700"/>
            </a:p>
            <a:p>
              <a:pPr indent="0" lvl="0" marL="0" marR="0" rtl="0" algn="ctr">
                <a:lnSpc>
                  <a:spcPct val="210000"/>
                </a:lnSpc>
                <a:spcBef>
                  <a:spcPts val="0"/>
                </a:spcBef>
                <a:spcAft>
                  <a:spcPts val="0"/>
                </a:spcAft>
                <a:buNone/>
              </a:pPr>
              <a:r>
                <a:rPr b="0" i="0" lang="en" sz="2000" u="none" cap="none" strike="noStrike">
                  <a:solidFill>
                    <a:srgbClr val="FFFFFF"/>
                  </a:solidFill>
                  <a:latin typeface="Bungee"/>
                  <a:ea typeface="Bungee"/>
                  <a:cs typeface="Bungee"/>
                  <a:sym typeface="Bungee"/>
                </a:rPr>
                <a:t>WRITE AN AGENDA HERE.</a:t>
              </a:r>
              <a:endParaRPr sz="700"/>
            </a:p>
            <a:p>
              <a:pPr indent="0" lvl="0" marL="0" marR="0" rtl="0" algn="ctr">
                <a:lnSpc>
                  <a:spcPct val="210000"/>
                </a:lnSpc>
                <a:spcBef>
                  <a:spcPts val="0"/>
                </a:spcBef>
                <a:spcAft>
                  <a:spcPts val="0"/>
                </a:spcAft>
                <a:buNone/>
              </a:pPr>
              <a:r>
                <a:rPr b="0" i="0" lang="en" sz="2000" u="none" cap="none" strike="noStrike">
                  <a:solidFill>
                    <a:srgbClr val="FFFFFF"/>
                  </a:solidFill>
                  <a:latin typeface="Bungee"/>
                  <a:ea typeface="Bungee"/>
                  <a:cs typeface="Bungee"/>
                  <a:sym typeface="Bungee"/>
                </a:rPr>
                <a:t>WRITE AN AGENDA HERE.</a:t>
              </a:r>
              <a:endParaRPr sz="700"/>
            </a:p>
            <a:p>
              <a:pPr indent="0" lvl="0" marL="0" marR="0" rtl="0" algn="ctr">
                <a:lnSpc>
                  <a:spcPct val="210000"/>
                </a:lnSpc>
                <a:spcBef>
                  <a:spcPts val="0"/>
                </a:spcBef>
                <a:spcAft>
                  <a:spcPts val="0"/>
                </a:spcAft>
                <a:buNone/>
              </a:pPr>
              <a:r>
                <a:rPr b="0" i="0" lang="en" sz="2000" u="none" cap="none" strike="noStrike">
                  <a:solidFill>
                    <a:srgbClr val="FFFFFF"/>
                  </a:solidFill>
                  <a:latin typeface="Bungee"/>
                  <a:ea typeface="Bungee"/>
                  <a:cs typeface="Bungee"/>
                  <a:sym typeface="Bungee"/>
                </a:rPr>
                <a:t>WRITE AN AGENDA HERE.</a:t>
              </a:r>
              <a:endParaRPr sz="700"/>
            </a:p>
          </p:txBody>
        </p:sp>
      </p:grpSp>
      <p:sp>
        <p:nvSpPr>
          <p:cNvPr id="303" name="Google Shape;303;p13"/>
          <p:cNvSpPr/>
          <p:nvPr/>
        </p:nvSpPr>
        <p:spPr>
          <a:xfrm>
            <a:off x="1263313" y="201013"/>
            <a:ext cx="2210570" cy="3097120"/>
          </a:xfrm>
          <a:custGeom>
            <a:rect b="b" l="l" r="r" t="t"/>
            <a:pathLst>
              <a:path extrusionOk="0" h="6194240" w="4421139">
                <a:moveTo>
                  <a:pt x="0" y="0"/>
                </a:moveTo>
                <a:lnTo>
                  <a:pt x="4421139" y="0"/>
                </a:lnTo>
                <a:lnTo>
                  <a:pt x="4421139" y="6194240"/>
                </a:lnTo>
                <a:lnTo>
                  <a:pt x="0" y="619424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A35"/>
        </a:solidFill>
      </p:bgPr>
    </p:bg>
    <p:spTree>
      <p:nvGrpSpPr>
        <p:cNvPr id="307" name="Shape 307"/>
        <p:cNvGrpSpPr/>
        <p:nvPr/>
      </p:nvGrpSpPr>
      <p:grpSpPr>
        <a:xfrm>
          <a:off x="0" y="0"/>
          <a:ext cx="0" cy="0"/>
          <a:chOff x="0" y="0"/>
          <a:chExt cx="0" cy="0"/>
        </a:xfrm>
      </p:grpSpPr>
      <p:sp>
        <p:nvSpPr>
          <p:cNvPr id="308" name="Google Shape;308;p14"/>
          <p:cNvSpPr/>
          <p:nvPr/>
        </p:nvSpPr>
        <p:spPr>
          <a:xfrm rot="-4554032">
            <a:off x="6413176" y="-23444"/>
            <a:ext cx="1123814" cy="1686282"/>
          </a:xfrm>
          <a:custGeom>
            <a:rect b="b" l="l" r="r" t="t"/>
            <a:pathLst>
              <a:path extrusionOk="0" h="3372564" w="2247628">
                <a:moveTo>
                  <a:pt x="0" y="0"/>
                </a:moveTo>
                <a:lnTo>
                  <a:pt x="2247627" y="0"/>
                </a:lnTo>
                <a:lnTo>
                  <a:pt x="2247627" y="3372564"/>
                </a:lnTo>
                <a:lnTo>
                  <a:pt x="0" y="3372564"/>
                </a:lnTo>
                <a:lnTo>
                  <a:pt x="0" y="0"/>
                </a:lnTo>
                <a:close/>
              </a:path>
            </a:pathLst>
          </a:custGeom>
          <a:blipFill rotWithShape="1">
            <a:blip r:embed="rId3">
              <a:alphaModFix/>
            </a:blip>
            <a:stretch>
              <a:fillRect b="-5428" l="-262529" r="0" t="0"/>
            </a:stretch>
          </a:blipFill>
          <a:ln>
            <a:noFill/>
          </a:ln>
        </p:spPr>
      </p:sp>
      <p:sp>
        <p:nvSpPr>
          <p:cNvPr id="309" name="Google Shape;309;p14"/>
          <p:cNvSpPr/>
          <p:nvPr/>
        </p:nvSpPr>
        <p:spPr>
          <a:xfrm rot="6245968">
            <a:off x="5531445" y="3487014"/>
            <a:ext cx="1123814" cy="1686282"/>
          </a:xfrm>
          <a:custGeom>
            <a:rect b="b" l="l" r="r" t="t"/>
            <a:pathLst>
              <a:path extrusionOk="0" h="3372564" w="2247628">
                <a:moveTo>
                  <a:pt x="2247628" y="3372564"/>
                </a:moveTo>
                <a:lnTo>
                  <a:pt x="0" y="3372564"/>
                </a:lnTo>
                <a:lnTo>
                  <a:pt x="0" y="0"/>
                </a:lnTo>
                <a:lnTo>
                  <a:pt x="2247628" y="0"/>
                </a:lnTo>
                <a:lnTo>
                  <a:pt x="2247628" y="3372564"/>
                </a:lnTo>
                <a:close/>
              </a:path>
            </a:pathLst>
          </a:custGeom>
          <a:blipFill rotWithShape="1">
            <a:blip r:embed="rId3">
              <a:alphaModFix/>
            </a:blip>
            <a:stretch>
              <a:fillRect b="-5428" l="-262529" r="0" t="0"/>
            </a:stretch>
          </a:blipFill>
          <a:ln>
            <a:noFill/>
          </a:ln>
        </p:spPr>
      </p:sp>
      <p:grpSp>
        <p:nvGrpSpPr>
          <p:cNvPr id="310" name="Google Shape;310;p14"/>
          <p:cNvGrpSpPr/>
          <p:nvPr/>
        </p:nvGrpSpPr>
        <p:grpSpPr>
          <a:xfrm rot="845967">
            <a:off x="5454902" y="693878"/>
            <a:ext cx="2160177" cy="3755935"/>
            <a:chOff x="0" y="0"/>
            <a:chExt cx="5760471" cy="10015827"/>
          </a:xfrm>
        </p:grpSpPr>
        <p:grpSp>
          <p:nvGrpSpPr>
            <p:cNvPr id="311" name="Google Shape;311;p14"/>
            <p:cNvGrpSpPr/>
            <p:nvPr/>
          </p:nvGrpSpPr>
          <p:grpSpPr>
            <a:xfrm>
              <a:off x="0" y="0"/>
              <a:ext cx="5760471" cy="6891377"/>
              <a:chOff x="0" y="0"/>
              <a:chExt cx="660400" cy="790051"/>
            </a:xfrm>
          </p:grpSpPr>
          <p:sp>
            <p:nvSpPr>
              <p:cNvPr id="312" name="Google Shape;312;p14"/>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FFF7C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14"/>
              <p:cNvSpPr txBox="1"/>
              <p:nvPr/>
            </p:nvSpPr>
            <p:spPr>
              <a:xfrm>
                <a:off x="0" y="88900"/>
                <a:ext cx="660400" cy="701151"/>
              </a:xfrm>
              <a:prstGeom prst="rect">
                <a:avLst/>
              </a:prstGeom>
              <a:noFill/>
              <a:ln>
                <a:noFill/>
              </a:ln>
            </p:spPr>
            <p:txBody>
              <a:bodyPr anchorCtr="0" anchor="ctr" bIns="27675" lIns="27675" spcFirstLastPara="1" rIns="27675" wrap="square" tIns="27675">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14"/>
            <p:cNvGrpSpPr/>
            <p:nvPr/>
          </p:nvGrpSpPr>
          <p:grpSpPr>
            <a:xfrm>
              <a:off x="0" y="2593682"/>
              <a:ext cx="5760471" cy="7422145"/>
              <a:chOff x="0" y="-38100"/>
              <a:chExt cx="660400" cy="850900"/>
            </a:xfrm>
          </p:grpSpPr>
          <p:sp>
            <p:nvSpPr>
              <p:cNvPr id="315" name="Google Shape;315;p14"/>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F7C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6" name="Google Shape;316;p14"/>
              <p:cNvSpPr txBox="1"/>
              <p:nvPr/>
            </p:nvSpPr>
            <p:spPr>
              <a:xfrm>
                <a:off x="0" y="-38100"/>
                <a:ext cx="660400" cy="723900"/>
              </a:xfrm>
              <a:prstGeom prst="rect">
                <a:avLst/>
              </a:prstGeom>
              <a:noFill/>
              <a:ln>
                <a:noFill/>
              </a:ln>
            </p:spPr>
            <p:txBody>
              <a:bodyPr anchorCtr="0" anchor="ctr" bIns="27675" lIns="27675" spcFirstLastPara="1" rIns="27675" wrap="square" tIns="27675">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317" name="Google Shape;317;p14"/>
          <p:cNvGrpSpPr/>
          <p:nvPr/>
        </p:nvGrpSpPr>
        <p:grpSpPr>
          <a:xfrm>
            <a:off x="4289179" y="946289"/>
            <a:ext cx="4519442" cy="3150192"/>
            <a:chOff x="0" y="-28575"/>
            <a:chExt cx="1282082" cy="893651"/>
          </a:xfrm>
        </p:grpSpPr>
        <p:sp>
          <p:nvSpPr>
            <p:cNvPr id="318" name="Google Shape;318;p14"/>
            <p:cNvSpPr/>
            <p:nvPr/>
          </p:nvSpPr>
          <p:spPr>
            <a:xfrm>
              <a:off x="0" y="0"/>
              <a:ext cx="1282082" cy="865076"/>
            </a:xfrm>
            <a:custGeom>
              <a:rect b="b" l="l" r="r" t="t"/>
              <a:pathLst>
                <a:path extrusionOk="0" h="865076" w="1282082">
                  <a:moveTo>
                    <a:pt x="12848" y="0"/>
                  </a:moveTo>
                  <a:lnTo>
                    <a:pt x="1269234" y="0"/>
                  </a:lnTo>
                  <a:cubicBezTo>
                    <a:pt x="1276330" y="0"/>
                    <a:pt x="1282082" y="5752"/>
                    <a:pt x="1282082" y="12848"/>
                  </a:cubicBezTo>
                  <a:lnTo>
                    <a:pt x="1282082" y="852228"/>
                  </a:lnTo>
                  <a:cubicBezTo>
                    <a:pt x="1282082" y="859324"/>
                    <a:pt x="1276330" y="865076"/>
                    <a:pt x="1269234" y="865076"/>
                  </a:cubicBezTo>
                  <a:lnTo>
                    <a:pt x="12848" y="865076"/>
                  </a:lnTo>
                  <a:cubicBezTo>
                    <a:pt x="5752" y="865076"/>
                    <a:pt x="0" y="859324"/>
                    <a:pt x="0" y="852228"/>
                  </a:cubicBezTo>
                  <a:lnTo>
                    <a:pt x="0" y="12848"/>
                  </a:lnTo>
                  <a:cubicBezTo>
                    <a:pt x="0" y="5752"/>
                    <a:pt x="5752" y="0"/>
                    <a:pt x="12848"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9" name="Google Shape;319;p14"/>
            <p:cNvSpPr txBox="1"/>
            <p:nvPr/>
          </p:nvSpPr>
          <p:spPr>
            <a:xfrm>
              <a:off x="0" y="-28575"/>
              <a:ext cx="1282082" cy="893651"/>
            </a:xfrm>
            <a:prstGeom prst="rect">
              <a:avLst/>
            </a:prstGeom>
            <a:noFill/>
            <a:ln>
              <a:noFill/>
            </a:ln>
          </p:spPr>
          <p:txBody>
            <a:bodyPr anchorCtr="0" anchor="ctr" bIns="42475" lIns="42475" spcFirstLastPara="1" rIns="42475" wrap="square" tIns="424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14"/>
          <p:cNvSpPr txBox="1"/>
          <p:nvPr/>
        </p:nvSpPr>
        <p:spPr>
          <a:xfrm>
            <a:off x="5351384" y="1287463"/>
            <a:ext cx="3076200" cy="243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2000" u="none" cap="none" strike="noStrike">
                <a:solidFill>
                  <a:srgbClr val="FFFFFF"/>
                </a:solidFill>
                <a:latin typeface="Bungee"/>
                <a:ea typeface="Bungee"/>
                <a:cs typeface="Bungee"/>
                <a:sym typeface="Bungee"/>
              </a:rPr>
              <a:t>I'm Rain,</a:t>
            </a:r>
            <a:endParaRPr sz="700"/>
          </a:p>
          <a:p>
            <a:pPr indent="0" lvl="0" marL="0" marR="0" rtl="0" algn="l">
              <a:lnSpc>
                <a:spcPct val="115000"/>
              </a:lnSpc>
              <a:spcBef>
                <a:spcPts val="0"/>
              </a:spcBef>
              <a:spcAft>
                <a:spcPts val="0"/>
              </a:spcAft>
              <a:buNone/>
            </a:pPr>
            <a:r>
              <a:rPr b="0" i="0" lang="en" sz="2000" u="none" cap="none" strike="noStrike">
                <a:solidFill>
                  <a:srgbClr val="FFFFFF"/>
                </a:solidFill>
                <a:latin typeface="Bungee"/>
                <a:ea typeface="Bungee"/>
                <a:cs typeface="Bungee"/>
                <a:sym typeface="Bungee"/>
              </a:rPr>
              <a:t>and I'll be sharing with you my beautiful ideas.</a:t>
            </a:r>
            <a:endParaRPr sz="700"/>
          </a:p>
          <a:p>
            <a:pPr indent="0" lvl="0" marL="0" marR="0" rtl="0" algn="l">
              <a:lnSpc>
                <a:spcPct val="115000"/>
              </a:lnSpc>
              <a:spcBef>
                <a:spcPts val="0"/>
              </a:spcBef>
              <a:spcAft>
                <a:spcPts val="0"/>
              </a:spcAft>
              <a:buNone/>
            </a:pPr>
            <a:r>
              <a:rPr b="0" i="0" lang="en" sz="2000" u="none" cap="none" strike="noStrike">
                <a:solidFill>
                  <a:srgbClr val="FFFFFF"/>
                </a:solidFill>
                <a:latin typeface="Bungee"/>
                <a:ea typeface="Bungee"/>
                <a:cs typeface="Bungee"/>
                <a:sym typeface="Bungee"/>
              </a:rPr>
              <a:t>Follow me at @reallygreatsite to learn more. </a:t>
            </a:r>
            <a:endParaRPr sz="700"/>
          </a:p>
        </p:txBody>
      </p:sp>
      <p:grpSp>
        <p:nvGrpSpPr>
          <p:cNvPr id="321" name="Google Shape;321;p14"/>
          <p:cNvGrpSpPr/>
          <p:nvPr/>
        </p:nvGrpSpPr>
        <p:grpSpPr>
          <a:xfrm>
            <a:off x="843664" y="401683"/>
            <a:ext cx="4340134" cy="4340134"/>
            <a:chOff x="0" y="0"/>
            <a:chExt cx="812800" cy="812800"/>
          </a:xfrm>
        </p:grpSpPr>
        <p:sp>
          <p:nvSpPr>
            <p:cNvPr id="322" name="Google Shape;32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3" name="Google Shape;323;p14"/>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4" name="Google Shape;324;p14"/>
          <p:cNvGrpSpPr/>
          <p:nvPr/>
        </p:nvGrpSpPr>
        <p:grpSpPr>
          <a:xfrm>
            <a:off x="971864" y="529883"/>
            <a:ext cx="4083751" cy="4083751"/>
            <a:chOff x="0" y="0"/>
            <a:chExt cx="812800" cy="812800"/>
          </a:xfrm>
        </p:grpSpPr>
        <p:sp>
          <p:nvSpPr>
            <p:cNvPr id="325" name="Google Shape;32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1A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14"/>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7" name="Google Shape;327;p14"/>
          <p:cNvPicPr preferRelativeResize="0"/>
          <p:nvPr/>
        </p:nvPicPr>
        <p:blipFill>
          <a:blip r:embed="rId4">
            <a:alphaModFix/>
          </a:blip>
          <a:stretch>
            <a:fillRect/>
          </a:stretch>
        </p:blipFill>
        <p:spPr>
          <a:xfrm>
            <a:off x="1013512" y="571500"/>
            <a:ext cx="4000475" cy="4000475"/>
          </a:xfrm>
          <a:prstGeom prst="rect">
            <a:avLst/>
          </a:prstGeom>
          <a:noFill/>
          <a:ln>
            <a:noFill/>
          </a:ln>
        </p:spPr>
      </p:pic>
      <p:grpSp>
        <p:nvGrpSpPr>
          <p:cNvPr id="328" name="Google Shape;328;p14"/>
          <p:cNvGrpSpPr/>
          <p:nvPr/>
        </p:nvGrpSpPr>
        <p:grpSpPr>
          <a:xfrm rot="-434993">
            <a:off x="257419" y="261385"/>
            <a:ext cx="3138648" cy="1318712"/>
            <a:chOff x="0" y="0"/>
            <a:chExt cx="1063484" cy="446826"/>
          </a:xfrm>
        </p:grpSpPr>
        <p:sp>
          <p:nvSpPr>
            <p:cNvPr id="329" name="Google Shape;329;p14"/>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14"/>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 name="Google Shape;331;p14"/>
          <p:cNvSpPr/>
          <p:nvPr/>
        </p:nvSpPr>
        <p:spPr>
          <a:xfrm>
            <a:off x="249753" y="3296441"/>
            <a:ext cx="1527485" cy="2176468"/>
          </a:xfrm>
          <a:custGeom>
            <a:rect b="b" l="l" r="r" t="t"/>
            <a:pathLst>
              <a:path extrusionOk="0" h="4352937" w="3054970">
                <a:moveTo>
                  <a:pt x="0" y="0"/>
                </a:moveTo>
                <a:lnTo>
                  <a:pt x="3054970" y="0"/>
                </a:lnTo>
                <a:lnTo>
                  <a:pt x="3054970" y="4352937"/>
                </a:lnTo>
                <a:lnTo>
                  <a:pt x="0" y="4352937"/>
                </a:lnTo>
                <a:lnTo>
                  <a:pt x="0" y="0"/>
                </a:lnTo>
                <a:close/>
              </a:path>
            </a:pathLst>
          </a:custGeom>
          <a:blipFill rotWithShape="1">
            <a:blip r:embed="rId5">
              <a:alphaModFix/>
            </a:blip>
            <a:stretch>
              <a:fillRect b="0" l="0" r="0" t="0"/>
            </a:stretch>
          </a:blipFill>
          <a:ln>
            <a:noFill/>
          </a:ln>
        </p:spPr>
      </p:sp>
      <p:sp>
        <p:nvSpPr>
          <p:cNvPr id="332" name="Google Shape;332;p14"/>
          <p:cNvSpPr/>
          <p:nvPr/>
        </p:nvSpPr>
        <p:spPr>
          <a:xfrm>
            <a:off x="7884636" y="-405581"/>
            <a:ext cx="647146" cy="2057400"/>
          </a:xfrm>
          <a:custGeom>
            <a:rect b="b" l="l" r="r" t="t"/>
            <a:pathLst>
              <a:path extrusionOk="0" h="4114800" w="1294292">
                <a:moveTo>
                  <a:pt x="0" y="0"/>
                </a:moveTo>
                <a:lnTo>
                  <a:pt x="1294292" y="0"/>
                </a:lnTo>
                <a:lnTo>
                  <a:pt x="1294292" y="4114800"/>
                </a:lnTo>
                <a:lnTo>
                  <a:pt x="0" y="4114800"/>
                </a:lnTo>
                <a:lnTo>
                  <a:pt x="0" y="0"/>
                </a:lnTo>
                <a:close/>
              </a:path>
            </a:pathLst>
          </a:custGeom>
          <a:blipFill rotWithShape="1">
            <a:blip r:embed="rId6">
              <a:alphaModFix/>
            </a:blip>
            <a:stretch>
              <a:fillRect b="0" l="0" r="0" t="0"/>
            </a:stretch>
          </a:blipFill>
          <a:ln>
            <a:noFill/>
          </a:ln>
        </p:spPr>
      </p:sp>
      <p:sp>
        <p:nvSpPr>
          <p:cNvPr id="333" name="Google Shape;333;p14"/>
          <p:cNvSpPr txBox="1"/>
          <p:nvPr/>
        </p:nvSpPr>
        <p:spPr>
          <a:xfrm>
            <a:off x="-77540" y="355949"/>
            <a:ext cx="38673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Hello!</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337" name="Shape 337"/>
        <p:cNvGrpSpPr/>
        <p:nvPr/>
      </p:nvGrpSpPr>
      <p:grpSpPr>
        <a:xfrm>
          <a:off x="0" y="0"/>
          <a:ext cx="0" cy="0"/>
          <a:chOff x="0" y="0"/>
          <a:chExt cx="0" cy="0"/>
        </a:xfrm>
      </p:grpSpPr>
      <p:grpSp>
        <p:nvGrpSpPr>
          <p:cNvPr id="338" name="Google Shape;338;p15"/>
          <p:cNvGrpSpPr/>
          <p:nvPr/>
        </p:nvGrpSpPr>
        <p:grpSpPr>
          <a:xfrm>
            <a:off x="588153" y="1888663"/>
            <a:ext cx="7048157" cy="1131525"/>
            <a:chOff x="0" y="-28575"/>
            <a:chExt cx="2315590" cy="371749"/>
          </a:xfrm>
        </p:grpSpPr>
        <p:sp>
          <p:nvSpPr>
            <p:cNvPr id="339" name="Google Shape;339;p15"/>
            <p:cNvSpPr/>
            <p:nvPr/>
          </p:nvSpPr>
          <p:spPr>
            <a:xfrm>
              <a:off x="0" y="0"/>
              <a:ext cx="2315590" cy="343174"/>
            </a:xfrm>
            <a:custGeom>
              <a:rect b="b" l="l" r="r" t="t"/>
              <a:pathLst>
                <a:path extrusionOk="0" h="343174" w="2315590">
                  <a:moveTo>
                    <a:pt x="8238" y="0"/>
                  </a:moveTo>
                  <a:lnTo>
                    <a:pt x="2307351" y="0"/>
                  </a:lnTo>
                  <a:cubicBezTo>
                    <a:pt x="2309536" y="0"/>
                    <a:pt x="2311632" y="868"/>
                    <a:pt x="2313177" y="2413"/>
                  </a:cubicBezTo>
                  <a:cubicBezTo>
                    <a:pt x="2314722" y="3958"/>
                    <a:pt x="2315590" y="6053"/>
                    <a:pt x="2315590" y="8238"/>
                  </a:cubicBezTo>
                  <a:lnTo>
                    <a:pt x="2315590" y="334936"/>
                  </a:lnTo>
                  <a:cubicBezTo>
                    <a:pt x="2315590" y="337121"/>
                    <a:pt x="2314722" y="339216"/>
                    <a:pt x="2313177" y="340761"/>
                  </a:cubicBezTo>
                  <a:cubicBezTo>
                    <a:pt x="2311632" y="342306"/>
                    <a:pt x="2309536" y="343174"/>
                    <a:pt x="2307351" y="343174"/>
                  </a:cubicBezTo>
                  <a:lnTo>
                    <a:pt x="8238" y="343174"/>
                  </a:lnTo>
                  <a:cubicBezTo>
                    <a:pt x="6053" y="343174"/>
                    <a:pt x="3958" y="342306"/>
                    <a:pt x="2413" y="340761"/>
                  </a:cubicBezTo>
                  <a:cubicBezTo>
                    <a:pt x="868" y="339216"/>
                    <a:pt x="0" y="337121"/>
                    <a:pt x="0" y="334936"/>
                  </a:cubicBezTo>
                  <a:lnTo>
                    <a:pt x="0" y="8238"/>
                  </a:lnTo>
                  <a:cubicBezTo>
                    <a:pt x="0" y="6053"/>
                    <a:pt x="868" y="3958"/>
                    <a:pt x="2413" y="2413"/>
                  </a:cubicBezTo>
                  <a:cubicBezTo>
                    <a:pt x="3958" y="868"/>
                    <a:pt x="6053" y="0"/>
                    <a:pt x="8238" y="0"/>
                  </a:cubicBezTo>
                  <a:close/>
                </a:path>
              </a:pathLst>
            </a:custGeom>
            <a:solidFill>
              <a:srgbClr val="54C4C8"/>
            </a:solidFill>
            <a:ln cap="sq" cmpd="sng" w="762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0" name="Google Shape;340;p15"/>
            <p:cNvSpPr txBox="1"/>
            <p:nvPr/>
          </p:nvSpPr>
          <p:spPr>
            <a:xfrm>
              <a:off x="0" y="-28575"/>
              <a:ext cx="2315590" cy="371749"/>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1" name="Google Shape;341;p15"/>
          <p:cNvGrpSpPr/>
          <p:nvPr/>
        </p:nvGrpSpPr>
        <p:grpSpPr>
          <a:xfrm>
            <a:off x="588153" y="3337832"/>
            <a:ext cx="7048157" cy="1131525"/>
            <a:chOff x="0" y="-28575"/>
            <a:chExt cx="2315590" cy="371749"/>
          </a:xfrm>
        </p:grpSpPr>
        <p:sp>
          <p:nvSpPr>
            <p:cNvPr id="342" name="Google Shape;342;p15"/>
            <p:cNvSpPr/>
            <p:nvPr/>
          </p:nvSpPr>
          <p:spPr>
            <a:xfrm>
              <a:off x="0" y="0"/>
              <a:ext cx="2315590" cy="343174"/>
            </a:xfrm>
            <a:custGeom>
              <a:rect b="b" l="l" r="r" t="t"/>
              <a:pathLst>
                <a:path extrusionOk="0" h="343174" w="2315590">
                  <a:moveTo>
                    <a:pt x="8238" y="0"/>
                  </a:moveTo>
                  <a:lnTo>
                    <a:pt x="2307351" y="0"/>
                  </a:lnTo>
                  <a:cubicBezTo>
                    <a:pt x="2309536" y="0"/>
                    <a:pt x="2311632" y="868"/>
                    <a:pt x="2313177" y="2413"/>
                  </a:cubicBezTo>
                  <a:cubicBezTo>
                    <a:pt x="2314722" y="3958"/>
                    <a:pt x="2315590" y="6053"/>
                    <a:pt x="2315590" y="8238"/>
                  </a:cubicBezTo>
                  <a:lnTo>
                    <a:pt x="2315590" y="334936"/>
                  </a:lnTo>
                  <a:cubicBezTo>
                    <a:pt x="2315590" y="337121"/>
                    <a:pt x="2314722" y="339216"/>
                    <a:pt x="2313177" y="340761"/>
                  </a:cubicBezTo>
                  <a:cubicBezTo>
                    <a:pt x="2311632" y="342306"/>
                    <a:pt x="2309536" y="343174"/>
                    <a:pt x="2307351" y="343174"/>
                  </a:cubicBezTo>
                  <a:lnTo>
                    <a:pt x="8238" y="343174"/>
                  </a:lnTo>
                  <a:cubicBezTo>
                    <a:pt x="6053" y="343174"/>
                    <a:pt x="3958" y="342306"/>
                    <a:pt x="2413" y="340761"/>
                  </a:cubicBezTo>
                  <a:cubicBezTo>
                    <a:pt x="868" y="339216"/>
                    <a:pt x="0" y="337121"/>
                    <a:pt x="0" y="334936"/>
                  </a:cubicBezTo>
                  <a:lnTo>
                    <a:pt x="0" y="8238"/>
                  </a:lnTo>
                  <a:cubicBezTo>
                    <a:pt x="0" y="6053"/>
                    <a:pt x="868" y="3958"/>
                    <a:pt x="2413" y="2413"/>
                  </a:cubicBezTo>
                  <a:cubicBezTo>
                    <a:pt x="3958" y="868"/>
                    <a:pt x="6053" y="0"/>
                    <a:pt x="8238" y="0"/>
                  </a:cubicBezTo>
                  <a:close/>
                </a:path>
              </a:pathLst>
            </a:custGeom>
            <a:solidFill>
              <a:srgbClr val="54C4C8"/>
            </a:solidFill>
            <a:ln cap="sq" cmpd="sng" w="762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15"/>
            <p:cNvSpPr txBox="1"/>
            <p:nvPr/>
          </p:nvSpPr>
          <p:spPr>
            <a:xfrm>
              <a:off x="0" y="-28575"/>
              <a:ext cx="2315590" cy="371749"/>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4" name="Google Shape;344;p15"/>
          <p:cNvGrpSpPr/>
          <p:nvPr/>
        </p:nvGrpSpPr>
        <p:grpSpPr>
          <a:xfrm rot="-434993">
            <a:off x="3241360" y="409317"/>
            <a:ext cx="3138648" cy="1318712"/>
            <a:chOff x="0" y="0"/>
            <a:chExt cx="1063484" cy="446826"/>
          </a:xfrm>
        </p:grpSpPr>
        <p:sp>
          <p:nvSpPr>
            <p:cNvPr id="345" name="Google Shape;345;p15"/>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6" name="Google Shape;346;p15"/>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7" name="Google Shape;347;p15"/>
          <p:cNvSpPr txBox="1"/>
          <p:nvPr/>
        </p:nvSpPr>
        <p:spPr>
          <a:xfrm>
            <a:off x="1043324" y="2094689"/>
            <a:ext cx="1000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2000" u="none" cap="none" strike="noStrike">
                <a:solidFill>
                  <a:srgbClr val="FFFFFF"/>
                </a:solidFill>
                <a:latin typeface="Bungee"/>
                <a:ea typeface="Bungee"/>
                <a:cs typeface="Bungee"/>
                <a:sym typeface="Bungee"/>
              </a:rPr>
              <a:t>Main Point</a:t>
            </a:r>
            <a:endParaRPr sz="700"/>
          </a:p>
        </p:txBody>
      </p:sp>
      <p:sp>
        <p:nvSpPr>
          <p:cNvPr id="348" name="Google Shape;348;p15"/>
          <p:cNvSpPr txBox="1"/>
          <p:nvPr/>
        </p:nvSpPr>
        <p:spPr>
          <a:xfrm>
            <a:off x="1043324" y="3543857"/>
            <a:ext cx="1000200" cy="661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2000" u="none" cap="none" strike="noStrike">
                <a:solidFill>
                  <a:srgbClr val="FFFFFF"/>
                </a:solidFill>
                <a:latin typeface="Bungee"/>
                <a:ea typeface="Bungee"/>
                <a:cs typeface="Bungee"/>
                <a:sym typeface="Bungee"/>
              </a:rPr>
              <a:t>Main Point</a:t>
            </a:r>
            <a:endParaRPr sz="700"/>
          </a:p>
        </p:txBody>
      </p:sp>
      <p:sp>
        <p:nvSpPr>
          <p:cNvPr id="349" name="Google Shape;349;p15"/>
          <p:cNvSpPr txBox="1"/>
          <p:nvPr/>
        </p:nvSpPr>
        <p:spPr>
          <a:xfrm>
            <a:off x="588153" y="512879"/>
            <a:ext cx="57384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YOUR TITLE</a:t>
            </a:r>
            <a:endParaRPr sz="700"/>
          </a:p>
        </p:txBody>
      </p:sp>
      <p:sp>
        <p:nvSpPr>
          <p:cNvPr id="350" name="Google Shape;350;p15"/>
          <p:cNvSpPr/>
          <p:nvPr/>
        </p:nvSpPr>
        <p:spPr>
          <a:xfrm rot="-202563">
            <a:off x="6307103" y="220137"/>
            <a:ext cx="3187962" cy="6004723"/>
          </a:xfrm>
          <a:custGeom>
            <a:rect b="b" l="l" r="r" t="t"/>
            <a:pathLst>
              <a:path extrusionOk="0" h="12009446" w="6375924">
                <a:moveTo>
                  <a:pt x="0" y="0"/>
                </a:moveTo>
                <a:lnTo>
                  <a:pt x="6375924" y="0"/>
                </a:lnTo>
                <a:lnTo>
                  <a:pt x="6375924" y="12009445"/>
                </a:lnTo>
                <a:lnTo>
                  <a:pt x="0" y="12009445"/>
                </a:lnTo>
                <a:lnTo>
                  <a:pt x="0" y="0"/>
                </a:lnTo>
                <a:close/>
              </a:path>
            </a:pathLst>
          </a:custGeom>
          <a:blipFill rotWithShape="1">
            <a:blip r:embed="rId3">
              <a:alphaModFix/>
            </a:blip>
            <a:stretch>
              <a:fillRect b="0" l="0" r="0" t="0"/>
            </a:stretch>
          </a:blipFill>
          <a:ln>
            <a:noFill/>
          </a:ln>
        </p:spPr>
      </p:sp>
      <p:sp>
        <p:nvSpPr>
          <p:cNvPr id="351" name="Google Shape;351;p15"/>
          <p:cNvSpPr txBox="1"/>
          <p:nvPr/>
        </p:nvSpPr>
        <p:spPr>
          <a:xfrm>
            <a:off x="2231831" y="2171206"/>
            <a:ext cx="38466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Duis eget rhoncus tortor, vitae placerat diam. Ut egestas pellentesque purus, vitae porttitor justo fringilla sed. Nam sed tellus eget quam luctus sagittis non et erat. Duis ut aliquet est. Fusce mattis egestas dui id cursus. </a:t>
            </a:r>
            <a:endParaRPr sz="700"/>
          </a:p>
        </p:txBody>
      </p:sp>
      <p:sp>
        <p:nvSpPr>
          <p:cNvPr id="352" name="Google Shape;352;p15"/>
          <p:cNvSpPr txBox="1"/>
          <p:nvPr/>
        </p:nvSpPr>
        <p:spPr>
          <a:xfrm>
            <a:off x="2231831" y="3620375"/>
            <a:ext cx="39012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Praesent nec lacus quis massa faucibus varius vel ac tellus. Cras dignissim tincidunt magna, rhoncus facilisis est ornare ac. Quisque fringilla, risus id aliquam imperdiet, nunc nibh lacinia mauris, tempus auctor leo velit ut ex. Nulla finibus maximus erat.</a:t>
            </a:r>
            <a:endParaRPr sz="700"/>
          </a:p>
        </p:txBody>
      </p:sp>
      <p:grpSp>
        <p:nvGrpSpPr>
          <p:cNvPr id="353" name="Google Shape;353;p15"/>
          <p:cNvGrpSpPr/>
          <p:nvPr/>
        </p:nvGrpSpPr>
        <p:grpSpPr>
          <a:xfrm>
            <a:off x="170345" y="2153909"/>
            <a:ext cx="688010" cy="688010"/>
            <a:chOff x="0" y="0"/>
            <a:chExt cx="812800" cy="812800"/>
          </a:xfrm>
        </p:grpSpPr>
        <p:sp>
          <p:nvSpPr>
            <p:cNvPr id="354" name="Google Shape;3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15"/>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6" name="Google Shape;356;p15"/>
          <p:cNvGrpSpPr/>
          <p:nvPr/>
        </p:nvGrpSpPr>
        <p:grpSpPr>
          <a:xfrm>
            <a:off x="170345" y="3603077"/>
            <a:ext cx="688010" cy="688010"/>
            <a:chOff x="0" y="0"/>
            <a:chExt cx="812800" cy="812800"/>
          </a:xfrm>
        </p:grpSpPr>
        <p:sp>
          <p:nvSpPr>
            <p:cNvPr id="357" name="Google Shape;3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8" name="Google Shape;358;p15"/>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15"/>
          <p:cNvSpPr/>
          <p:nvPr/>
        </p:nvSpPr>
        <p:spPr>
          <a:xfrm rot="-1285637">
            <a:off x="224912" y="2375131"/>
            <a:ext cx="578878" cy="252601"/>
          </a:xfrm>
          <a:custGeom>
            <a:rect b="b" l="l" r="r" t="t"/>
            <a:pathLst>
              <a:path extrusionOk="0" h="505202" w="1157755">
                <a:moveTo>
                  <a:pt x="0" y="0"/>
                </a:moveTo>
                <a:lnTo>
                  <a:pt x="1157754" y="0"/>
                </a:lnTo>
                <a:lnTo>
                  <a:pt x="1157754" y="505202"/>
                </a:lnTo>
                <a:lnTo>
                  <a:pt x="0" y="505202"/>
                </a:lnTo>
                <a:lnTo>
                  <a:pt x="0" y="0"/>
                </a:lnTo>
                <a:close/>
              </a:path>
            </a:pathLst>
          </a:custGeom>
          <a:blipFill rotWithShape="1">
            <a:blip r:embed="rId4">
              <a:alphaModFix/>
            </a:blip>
            <a:stretch>
              <a:fillRect b="0" l="0" r="0" t="0"/>
            </a:stretch>
          </a:blipFill>
          <a:ln>
            <a:noFill/>
          </a:ln>
        </p:spPr>
      </p:sp>
      <p:sp>
        <p:nvSpPr>
          <p:cNvPr id="360" name="Google Shape;360;p15"/>
          <p:cNvSpPr/>
          <p:nvPr/>
        </p:nvSpPr>
        <p:spPr>
          <a:xfrm flipH="1" rot="1283999">
            <a:off x="224911" y="3817283"/>
            <a:ext cx="578878" cy="252601"/>
          </a:xfrm>
          <a:custGeom>
            <a:rect b="b" l="l" r="r" t="t"/>
            <a:pathLst>
              <a:path extrusionOk="0" h="505202" w="1157755">
                <a:moveTo>
                  <a:pt x="1157754" y="0"/>
                </a:moveTo>
                <a:lnTo>
                  <a:pt x="0" y="0"/>
                </a:lnTo>
                <a:lnTo>
                  <a:pt x="0" y="505202"/>
                </a:lnTo>
                <a:lnTo>
                  <a:pt x="1157754" y="505202"/>
                </a:lnTo>
                <a:lnTo>
                  <a:pt x="1157754"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364" name="Shape 364"/>
        <p:cNvGrpSpPr/>
        <p:nvPr/>
      </p:nvGrpSpPr>
      <p:grpSpPr>
        <a:xfrm>
          <a:off x="0" y="0"/>
          <a:ext cx="0" cy="0"/>
          <a:chOff x="0" y="0"/>
          <a:chExt cx="0" cy="0"/>
        </a:xfrm>
      </p:grpSpPr>
      <p:grpSp>
        <p:nvGrpSpPr>
          <p:cNvPr id="365" name="Google Shape;365;p16"/>
          <p:cNvGrpSpPr/>
          <p:nvPr/>
        </p:nvGrpSpPr>
        <p:grpSpPr>
          <a:xfrm>
            <a:off x="4892563" y="-17879"/>
            <a:ext cx="5179259" cy="5179259"/>
            <a:chOff x="0" y="0"/>
            <a:chExt cx="812800" cy="812800"/>
          </a:xfrm>
        </p:grpSpPr>
        <p:sp>
          <p:nvSpPr>
            <p:cNvPr id="366" name="Google Shape;3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FFBA3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7" name="Google Shape;367;p16"/>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8" name="Google Shape;368;p16"/>
          <p:cNvGrpSpPr/>
          <p:nvPr/>
        </p:nvGrpSpPr>
        <p:grpSpPr>
          <a:xfrm>
            <a:off x="5045549" y="135106"/>
            <a:ext cx="4873287" cy="4873288"/>
            <a:chOff x="0" y="0"/>
            <a:chExt cx="812800" cy="812800"/>
          </a:xfrm>
        </p:grpSpPr>
        <p:sp>
          <p:nvSpPr>
            <p:cNvPr id="369" name="Google Shape;36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3E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0" name="Google Shape;370;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1" name="Google Shape;371;p16"/>
          <p:cNvPicPr preferRelativeResize="0"/>
          <p:nvPr/>
        </p:nvPicPr>
        <p:blipFill>
          <a:blip r:embed="rId3">
            <a:alphaModFix/>
          </a:blip>
          <a:stretch>
            <a:fillRect/>
          </a:stretch>
        </p:blipFill>
        <p:spPr>
          <a:xfrm>
            <a:off x="5095225" y="184787"/>
            <a:ext cx="4773924" cy="4773924"/>
          </a:xfrm>
          <a:prstGeom prst="rect">
            <a:avLst/>
          </a:prstGeom>
          <a:noFill/>
          <a:ln>
            <a:noFill/>
          </a:ln>
        </p:spPr>
      </p:pic>
      <p:grpSp>
        <p:nvGrpSpPr>
          <p:cNvPr id="372" name="Google Shape;372;p16"/>
          <p:cNvGrpSpPr/>
          <p:nvPr/>
        </p:nvGrpSpPr>
        <p:grpSpPr>
          <a:xfrm>
            <a:off x="137288" y="2394612"/>
            <a:ext cx="2564140" cy="2564140"/>
            <a:chOff x="0" y="0"/>
            <a:chExt cx="812800" cy="812800"/>
          </a:xfrm>
        </p:grpSpPr>
        <p:sp>
          <p:nvSpPr>
            <p:cNvPr id="373" name="Google Shape;3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BA35"/>
            </a:solidFill>
            <a:ln cap="sq" cmpd="sng" w="66675">
              <a:solidFill>
                <a:srgbClr val="FFBA3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4" name="Google Shape;374;p16"/>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5" name="Google Shape;375;p16"/>
          <p:cNvGrpSpPr/>
          <p:nvPr/>
        </p:nvGrpSpPr>
        <p:grpSpPr>
          <a:xfrm>
            <a:off x="213041" y="2470351"/>
            <a:ext cx="2412634" cy="2412634"/>
            <a:chOff x="0" y="0"/>
            <a:chExt cx="812800" cy="812800"/>
          </a:xfrm>
        </p:grpSpPr>
        <p:sp>
          <p:nvSpPr>
            <p:cNvPr id="376" name="Google Shape;37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8" name="Google Shape;378;p16"/>
          <p:cNvPicPr preferRelativeResize="0"/>
          <p:nvPr/>
        </p:nvPicPr>
        <p:blipFill>
          <a:blip r:embed="rId4">
            <a:alphaModFix/>
          </a:blip>
          <a:stretch>
            <a:fillRect/>
          </a:stretch>
        </p:blipFill>
        <p:spPr>
          <a:xfrm>
            <a:off x="237646" y="2493425"/>
            <a:ext cx="2363425" cy="2363424"/>
          </a:xfrm>
          <a:prstGeom prst="rect">
            <a:avLst/>
          </a:prstGeom>
          <a:noFill/>
          <a:ln>
            <a:noFill/>
          </a:ln>
        </p:spPr>
      </p:pic>
      <p:grpSp>
        <p:nvGrpSpPr>
          <p:cNvPr id="379" name="Google Shape;379;p16"/>
          <p:cNvGrpSpPr/>
          <p:nvPr/>
        </p:nvGrpSpPr>
        <p:grpSpPr>
          <a:xfrm>
            <a:off x="2601055" y="2394612"/>
            <a:ext cx="2564140" cy="2564140"/>
            <a:chOff x="0" y="0"/>
            <a:chExt cx="812800" cy="812800"/>
          </a:xfrm>
        </p:grpSpPr>
        <p:sp>
          <p:nvSpPr>
            <p:cNvPr id="380" name="Google Shape;38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BA35"/>
            </a:solidFill>
            <a:ln cap="sq" cmpd="sng" w="66675">
              <a:solidFill>
                <a:srgbClr val="FFBA35"/>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16"/>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2" name="Google Shape;382;p16"/>
          <p:cNvGrpSpPr/>
          <p:nvPr/>
        </p:nvGrpSpPr>
        <p:grpSpPr>
          <a:xfrm>
            <a:off x="2676808" y="2470351"/>
            <a:ext cx="2412634" cy="2412634"/>
            <a:chOff x="0" y="0"/>
            <a:chExt cx="812800" cy="812800"/>
          </a:xfrm>
        </p:grpSpPr>
        <p:sp>
          <p:nvSpPr>
            <p:cNvPr id="383" name="Google Shape;38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4" name="Google Shape;384;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85" name="Google Shape;385;p16"/>
          <p:cNvPicPr preferRelativeResize="0"/>
          <p:nvPr/>
        </p:nvPicPr>
        <p:blipFill>
          <a:blip r:embed="rId5">
            <a:alphaModFix/>
          </a:blip>
          <a:stretch>
            <a:fillRect/>
          </a:stretch>
        </p:blipFill>
        <p:spPr>
          <a:xfrm>
            <a:off x="2701413" y="2496491"/>
            <a:ext cx="2363424" cy="2360371"/>
          </a:xfrm>
          <a:prstGeom prst="rect">
            <a:avLst/>
          </a:prstGeom>
          <a:noFill/>
          <a:ln>
            <a:noFill/>
          </a:ln>
        </p:spPr>
      </p:pic>
      <p:grpSp>
        <p:nvGrpSpPr>
          <p:cNvPr id="386" name="Google Shape;386;p16"/>
          <p:cNvGrpSpPr/>
          <p:nvPr/>
        </p:nvGrpSpPr>
        <p:grpSpPr>
          <a:xfrm rot="-434993">
            <a:off x="1163363" y="258168"/>
            <a:ext cx="2747606" cy="1154415"/>
            <a:chOff x="0" y="0"/>
            <a:chExt cx="1063484" cy="446826"/>
          </a:xfrm>
        </p:grpSpPr>
        <p:sp>
          <p:nvSpPr>
            <p:cNvPr id="387" name="Google Shape;387;p16"/>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16"/>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9" name="Google Shape;389;p16"/>
          <p:cNvSpPr txBox="1"/>
          <p:nvPr/>
        </p:nvSpPr>
        <p:spPr>
          <a:xfrm>
            <a:off x="1046984" y="351002"/>
            <a:ext cx="2925900" cy="87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700" u="none" cap="none" strike="noStrike">
                <a:solidFill>
                  <a:srgbClr val="FF66C4"/>
                </a:solidFill>
                <a:latin typeface="Bungee"/>
                <a:ea typeface="Bungee"/>
                <a:cs typeface="Bungee"/>
                <a:sym typeface="Bungee"/>
              </a:rPr>
              <a:t>photo </a:t>
            </a:r>
            <a:endParaRPr sz="700"/>
          </a:p>
        </p:txBody>
      </p:sp>
      <p:sp>
        <p:nvSpPr>
          <p:cNvPr id="390" name="Google Shape;390;p16"/>
          <p:cNvSpPr txBox="1"/>
          <p:nvPr/>
        </p:nvSpPr>
        <p:spPr>
          <a:xfrm>
            <a:off x="584050" y="1142175"/>
            <a:ext cx="3906300" cy="877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5700" u="none" cap="none" strike="noStrike">
                <a:solidFill>
                  <a:srgbClr val="FF66C4"/>
                </a:solidFill>
                <a:latin typeface="Bungee"/>
                <a:ea typeface="Bungee"/>
                <a:cs typeface="Bungee"/>
                <a:sym typeface="Bungee"/>
              </a:rPr>
              <a:t>gallery</a:t>
            </a:r>
            <a:endParaRPr sz="700"/>
          </a:p>
        </p:txBody>
      </p:sp>
      <p:sp>
        <p:nvSpPr>
          <p:cNvPr id="391" name="Google Shape;391;p16"/>
          <p:cNvSpPr/>
          <p:nvPr/>
        </p:nvSpPr>
        <p:spPr>
          <a:xfrm rot="975487">
            <a:off x="4279500" y="268921"/>
            <a:ext cx="1025343" cy="1855063"/>
          </a:xfrm>
          <a:custGeom>
            <a:rect b="b" l="l" r="r" t="t"/>
            <a:pathLst>
              <a:path extrusionOk="0" h="3710125" w="2050687">
                <a:moveTo>
                  <a:pt x="0" y="0"/>
                </a:moveTo>
                <a:lnTo>
                  <a:pt x="2050687" y="0"/>
                </a:lnTo>
                <a:lnTo>
                  <a:pt x="2050687" y="3710126"/>
                </a:lnTo>
                <a:lnTo>
                  <a:pt x="0" y="3710126"/>
                </a:lnTo>
                <a:lnTo>
                  <a:pt x="0" y="0"/>
                </a:lnTo>
                <a:close/>
              </a:path>
            </a:pathLst>
          </a:custGeom>
          <a:blipFill rotWithShape="1">
            <a:blip r:embed="rId6">
              <a:alphaModFix/>
            </a:blip>
            <a:stretch>
              <a:fillRect b="0" l="0" r="0" t="0"/>
            </a:stretch>
          </a:blipFill>
          <a:ln>
            <a:noFill/>
          </a:ln>
        </p:spPr>
      </p:sp>
      <p:sp>
        <p:nvSpPr>
          <p:cNvPr id="392" name="Google Shape;392;p16"/>
          <p:cNvSpPr/>
          <p:nvPr/>
        </p:nvSpPr>
        <p:spPr>
          <a:xfrm rot="-2062389">
            <a:off x="-86626" y="61380"/>
            <a:ext cx="648496" cy="1188909"/>
          </a:xfrm>
          <a:custGeom>
            <a:rect b="b" l="l" r="r" t="t"/>
            <a:pathLst>
              <a:path extrusionOk="0" h="2377818" w="1296992">
                <a:moveTo>
                  <a:pt x="0" y="0"/>
                </a:moveTo>
                <a:lnTo>
                  <a:pt x="1296992" y="0"/>
                </a:lnTo>
                <a:lnTo>
                  <a:pt x="1296992" y="2377819"/>
                </a:lnTo>
                <a:lnTo>
                  <a:pt x="0" y="237781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396" name="Shape 396"/>
        <p:cNvGrpSpPr/>
        <p:nvPr/>
      </p:nvGrpSpPr>
      <p:grpSpPr>
        <a:xfrm>
          <a:off x="0" y="0"/>
          <a:ext cx="0" cy="0"/>
          <a:chOff x="0" y="0"/>
          <a:chExt cx="0" cy="0"/>
        </a:xfrm>
      </p:grpSpPr>
      <p:sp>
        <p:nvSpPr>
          <p:cNvPr id="397" name="Google Shape;397;p17"/>
          <p:cNvSpPr/>
          <p:nvPr/>
        </p:nvSpPr>
        <p:spPr>
          <a:xfrm rot="1183504">
            <a:off x="3131658" y="4264464"/>
            <a:ext cx="1966746" cy="1072770"/>
          </a:xfrm>
          <a:custGeom>
            <a:rect b="b" l="l" r="r" t="t"/>
            <a:pathLst>
              <a:path extrusionOk="0" h="2145540" w="3933491">
                <a:moveTo>
                  <a:pt x="0" y="0"/>
                </a:moveTo>
                <a:lnTo>
                  <a:pt x="3933490" y="0"/>
                </a:lnTo>
                <a:lnTo>
                  <a:pt x="3933490" y="2145540"/>
                </a:lnTo>
                <a:lnTo>
                  <a:pt x="0" y="2145540"/>
                </a:lnTo>
                <a:lnTo>
                  <a:pt x="0" y="0"/>
                </a:lnTo>
                <a:close/>
              </a:path>
            </a:pathLst>
          </a:custGeom>
          <a:blipFill rotWithShape="1">
            <a:blip r:embed="rId3">
              <a:alphaModFix/>
            </a:blip>
            <a:stretch>
              <a:fillRect b="0" l="0" r="0" t="0"/>
            </a:stretch>
          </a:blipFill>
          <a:ln>
            <a:noFill/>
          </a:ln>
        </p:spPr>
      </p:sp>
      <p:grpSp>
        <p:nvGrpSpPr>
          <p:cNvPr id="398" name="Google Shape;398;p17"/>
          <p:cNvGrpSpPr/>
          <p:nvPr/>
        </p:nvGrpSpPr>
        <p:grpSpPr>
          <a:xfrm rot="-434993">
            <a:off x="5420340" y="306196"/>
            <a:ext cx="3138648" cy="1318712"/>
            <a:chOff x="0" y="0"/>
            <a:chExt cx="1063484" cy="446826"/>
          </a:xfrm>
        </p:grpSpPr>
        <p:sp>
          <p:nvSpPr>
            <p:cNvPr id="399" name="Google Shape;399;p17"/>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17"/>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1" name="Google Shape;401;p17"/>
          <p:cNvSpPr txBox="1"/>
          <p:nvPr/>
        </p:nvSpPr>
        <p:spPr>
          <a:xfrm>
            <a:off x="2767132" y="392883"/>
            <a:ext cx="57384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YOUR TITLE</a:t>
            </a:r>
            <a:endParaRPr sz="700"/>
          </a:p>
        </p:txBody>
      </p:sp>
      <p:grpSp>
        <p:nvGrpSpPr>
          <p:cNvPr id="402" name="Google Shape;402;p17"/>
          <p:cNvGrpSpPr/>
          <p:nvPr/>
        </p:nvGrpSpPr>
        <p:grpSpPr>
          <a:xfrm>
            <a:off x="663564" y="1819264"/>
            <a:ext cx="3538283" cy="2614929"/>
            <a:chOff x="0" y="-28575"/>
            <a:chExt cx="1162462" cy="859104"/>
          </a:xfrm>
        </p:grpSpPr>
        <p:sp>
          <p:nvSpPr>
            <p:cNvPr id="403" name="Google Shape;403;p17"/>
            <p:cNvSpPr/>
            <p:nvPr/>
          </p:nvSpPr>
          <p:spPr>
            <a:xfrm>
              <a:off x="0" y="0"/>
              <a:ext cx="1162462" cy="830529"/>
            </a:xfrm>
            <a:custGeom>
              <a:rect b="b" l="l" r="r" t="t"/>
              <a:pathLst>
                <a:path extrusionOk="0" h="830529" w="1162462">
                  <a:moveTo>
                    <a:pt x="16410" y="0"/>
                  </a:moveTo>
                  <a:lnTo>
                    <a:pt x="1146051" y="0"/>
                  </a:lnTo>
                  <a:cubicBezTo>
                    <a:pt x="1150404" y="0"/>
                    <a:pt x="1154578" y="1729"/>
                    <a:pt x="1157655" y="4806"/>
                  </a:cubicBezTo>
                  <a:cubicBezTo>
                    <a:pt x="1160733" y="7884"/>
                    <a:pt x="1162462" y="12058"/>
                    <a:pt x="1162462" y="16410"/>
                  </a:cubicBezTo>
                  <a:lnTo>
                    <a:pt x="1162462" y="814119"/>
                  </a:lnTo>
                  <a:cubicBezTo>
                    <a:pt x="1162462" y="823182"/>
                    <a:pt x="1155114" y="830529"/>
                    <a:pt x="1146051" y="830529"/>
                  </a:cubicBezTo>
                  <a:lnTo>
                    <a:pt x="16410" y="830529"/>
                  </a:lnTo>
                  <a:cubicBezTo>
                    <a:pt x="12058" y="830529"/>
                    <a:pt x="7884" y="828800"/>
                    <a:pt x="4806" y="825723"/>
                  </a:cubicBezTo>
                  <a:cubicBezTo>
                    <a:pt x="1729" y="822645"/>
                    <a:pt x="0" y="818471"/>
                    <a:pt x="0" y="814119"/>
                  </a:cubicBezTo>
                  <a:lnTo>
                    <a:pt x="0" y="16410"/>
                  </a:lnTo>
                  <a:cubicBezTo>
                    <a:pt x="0" y="12058"/>
                    <a:pt x="1729" y="7884"/>
                    <a:pt x="4806" y="4806"/>
                  </a:cubicBezTo>
                  <a:cubicBezTo>
                    <a:pt x="7884" y="1729"/>
                    <a:pt x="12058" y="0"/>
                    <a:pt x="16410"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17"/>
            <p:cNvSpPr txBox="1"/>
            <p:nvPr/>
          </p:nvSpPr>
          <p:spPr>
            <a:xfrm>
              <a:off x="0" y="-28575"/>
              <a:ext cx="1162462" cy="859104"/>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5" name="Google Shape;405;p17"/>
          <p:cNvSpPr/>
          <p:nvPr/>
        </p:nvSpPr>
        <p:spPr>
          <a:xfrm rot="-1049178">
            <a:off x="-599295" y="369630"/>
            <a:ext cx="3223761" cy="1758415"/>
          </a:xfrm>
          <a:custGeom>
            <a:rect b="b" l="l" r="r" t="t"/>
            <a:pathLst>
              <a:path extrusionOk="0" h="3516830" w="6447521">
                <a:moveTo>
                  <a:pt x="0" y="0"/>
                </a:moveTo>
                <a:lnTo>
                  <a:pt x="6447521" y="0"/>
                </a:lnTo>
                <a:lnTo>
                  <a:pt x="6447521" y="3516829"/>
                </a:lnTo>
                <a:lnTo>
                  <a:pt x="0" y="3516829"/>
                </a:lnTo>
                <a:lnTo>
                  <a:pt x="0" y="0"/>
                </a:lnTo>
                <a:close/>
              </a:path>
            </a:pathLst>
          </a:custGeom>
          <a:blipFill rotWithShape="1">
            <a:blip r:embed="rId3">
              <a:alphaModFix/>
            </a:blip>
            <a:stretch>
              <a:fillRect b="0" l="0" r="0" t="0"/>
            </a:stretch>
          </a:blipFill>
          <a:ln>
            <a:noFill/>
          </a:ln>
        </p:spPr>
      </p:sp>
      <p:grpSp>
        <p:nvGrpSpPr>
          <p:cNvPr id="406" name="Google Shape;406;p17"/>
          <p:cNvGrpSpPr/>
          <p:nvPr/>
        </p:nvGrpSpPr>
        <p:grpSpPr>
          <a:xfrm>
            <a:off x="4706058" y="1819264"/>
            <a:ext cx="3538283" cy="2614929"/>
            <a:chOff x="0" y="-28575"/>
            <a:chExt cx="1162462" cy="859104"/>
          </a:xfrm>
        </p:grpSpPr>
        <p:sp>
          <p:nvSpPr>
            <p:cNvPr id="407" name="Google Shape;407;p17"/>
            <p:cNvSpPr/>
            <p:nvPr/>
          </p:nvSpPr>
          <p:spPr>
            <a:xfrm>
              <a:off x="0" y="0"/>
              <a:ext cx="1162462" cy="830529"/>
            </a:xfrm>
            <a:custGeom>
              <a:rect b="b" l="l" r="r" t="t"/>
              <a:pathLst>
                <a:path extrusionOk="0" h="830529" w="1162462">
                  <a:moveTo>
                    <a:pt x="16410" y="0"/>
                  </a:moveTo>
                  <a:lnTo>
                    <a:pt x="1146051" y="0"/>
                  </a:lnTo>
                  <a:cubicBezTo>
                    <a:pt x="1150404" y="0"/>
                    <a:pt x="1154578" y="1729"/>
                    <a:pt x="1157655" y="4806"/>
                  </a:cubicBezTo>
                  <a:cubicBezTo>
                    <a:pt x="1160733" y="7884"/>
                    <a:pt x="1162462" y="12058"/>
                    <a:pt x="1162462" y="16410"/>
                  </a:cubicBezTo>
                  <a:lnTo>
                    <a:pt x="1162462" y="814119"/>
                  </a:lnTo>
                  <a:cubicBezTo>
                    <a:pt x="1162462" y="823182"/>
                    <a:pt x="1155114" y="830529"/>
                    <a:pt x="1146051" y="830529"/>
                  </a:cubicBezTo>
                  <a:lnTo>
                    <a:pt x="16410" y="830529"/>
                  </a:lnTo>
                  <a:cubicBezTo>
                    <a:pt x="12058" y="830529"/>
                    <a:pt x="7884" y="828800"/>
                    <a:pt x="4806" y="825723"/>
                  </a:cubicBezTo>
                  <a:cubicBezTo>
                    <a:pt x="1729" y="822645"/>
                    <a:pt x="0" y="818471"/>
                    <a:pt x="0" y="814119"/>
                  </a:cubicBezTo>
                  <a:lnTo>
                    <a:pt x="0" y="16410"/>
                  </a:lnTo>
                  <a:cubicBezTo>
                    <a:pt x="0" y="12058"/>
                    <a:pt x="1729" y="7884"/>
                    <a:pt x="4806" y="4806"/>
                  </a:cubicBezTo>
                  <a:cubicBezTo>
                    <a:pt x="7884" y="1729"/>
                    <a:pt x="12058" y="0"/>
                    <a:pt x="16410" y="0"/>
                  </a:cubicBezTo>
                  <a:close/>
                </a:path>
              </a:pathLst>
            </a:custGeom>
            <a:solidFill>
              <a:srgbClr val="FF66C4"/>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17"/>
            <p:cNvSpPr txBox="1"/>
            <p:nvPr/>
          </p:nvSpPr>
          <p:spPr>
            <a:xfrm>
              <a:off x="0" y="-28575"/>
              <a:ext cx="1162462" cy="859104"/>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17"/>
          <p:cNvSpPr txBox="1"/>
          <p:nvPr/>
        </p:nvSpPr>
        <p:spPr>
          <a:xfrm>
            <a:off x="1012586" y="2158344"/>
            <a:ext cx="28401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Duis eget rhoncus tortor, vitae placerat diam. Ut egestas pellentesque purus, vitae porttitor justo fringilla sed. Nam sed tellus eget quam luctus sagittis non et erat. Duis ut aliquet est. Fusce mattis egestas dui id cursus.. </a:t>
            </a:r>
            <a:endParaRPr sz="700"/>
          </a:p>
        </p:txBody>
      </p:sp>
      <p:grpSp>
        <p:nvGrpSpPr>
          <p:cNvPr id="410" name="Google Shape;410;p17"/>
          <p:cNvGrpSpPr/>
          <p:nvPr/>
        </p:nvGrpSpPr>
        <p:grpSpPr>
          <a:xfrm>
            <a:off x="4706058" y="1829476"/>
            <a:ext cx="3538283" cy="1397571"/>
            <a:chOff x="0" y="-28575"/>
            <a:chExt cx="1162462" cy="459156"/>
          </a:xfrm>
        </p:grpSpPr>
        <p:sp>
          <p:nvSpPr>
            <p:cNvPr id="411" name="Google Shape;411;p17"/>
            <p:cNvSpPr/>
            <p:nvPr/>
          </p:nvSpPr>
          <p:spPr>
            <a:xfrm>
              <a:off x="0" y="0"/>
              <a:ext cx="1162462" cy="430581"/>
            </a:xfrm>
            <a:custGeom>
              <a:rect b="b" l="l" r="r" t="t"/>
              <a:pathLst>
                <a:path extrusionOk="0" h="430581" w="1162462">
                  <a:moveTo>
                    <a:pt x="16410" y="0"/>
                  </a:moveTo>
                  <a:lnTo>
                    <a:pt x="1146051" y="0"/>
                  </a:lnTo>
                  <a:cubicBezTo>
                    <a:pt x="1150404" y="0"/>
                    <a:pt x="1154578" y="1729"/>
                    <a:pt x="1157655" y="4806"/>
                  </a:cubicBezTo>
                  <a:cubicBezTo>
                    <a:pt x="1160733" y="7884"/>
                    <a:pt x="1162462" y="12058"/>
                    <a:pt x="1162462" y="16410"/>
                  </a:cubicBezTo>
                  <a:lnTo>
                    <a:pt x="1162462" y="414170"/>
                  </a:lnTo>
                  <a:cubicBezTo>
                    <a:pt x="1162462" y="418523"/>
                    <a:pt x="1160733" y="422697"/>
                    <a:pt x="1157655" y="425774"/>
                  </a:cubicBezTo>
                  <a:cubicBezTo>
                    <a:pt x="1154578" y="428852"/>
                    <a:pt x="1150404" y="430581"/>
                    <a:pt x="1146051" y="430581"/>
                  </a:cubicBezTo>
                  <a:lnTo>
                    <a:pt x="16410" y="430581"/>
                  </a:lnTo>
                  <a:cubicBezTo>
                    <a:pt x="7347" y="430581"/>
                    <a:pt x="0" y="423233"/>
                    <a:pt x="0" y="414170"/>
                  </a:cubicBezTo>
                  <a:lnTo>
                    <a:pt x="0" y="16410"/>
                  </a:lnTo>
                  <a:cubicBezTo>
                    <a:pt x="0" y="12058"/>
                    <a:pt x="1729" y="7884"/>
                    <a:pt x="4806" y="4806"/>
                  </a:cubicBezTo>
                  <a:cubicBezTo>
                    <a:pt x="7884" y="1729"/>
                    <a:pt x="12058" y="0"/>
                    <a:pt x="16410" y="0"/>
                  </a:cubicBezTo>
                  <a:close/>
                </a:path>
              </a:pathLst>
            </a:custGeom>
            <a:solidFill>
              <a:srgbClr val="FFBA35"/>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17"/>
            <p:cNvSpPr txBox="1"/>
            <p:nvPr/>
          </p:nvSpPr>
          <p:spPr>
            <a:xfrm>
              <a:off x="0" y="-28575"/>
              <a:ext cx="1162462" cy="459156"/>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3" name="Google Shape;413;p17"/>
          <p:cNvSpPr txBox="1"/>
          <p:nvPr/>
        </p:nvSpPr>
        <p:spPr>
          <a:xfrm>
            <a:off x="5037729" y="2158344"/>
            <a:ext cx="28749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Praesent dolor ante, dignissim eu gravida ac, vulputate vel est. Maecenas sem ipsum, ultrices a orci at. Suspendisse maximus mauris non mi elementum consectetur. Maecenas vitae suscipit tortor sem ipsum. </a:t>
            </a:r>
            <a:endParaRPr sz="700"/>
          </a:p>
        </p:txBody>
      </p:sp>
      <p:sp>
        <p:nvSpPr>
          <p:cNvPr id="414" name="Google Shape;414;p17"/>
          <p:cNvSpPr/>
          <p:nvPr/>
        </p:nvSpPr>
        <p:spPr>
          <a:xfrm rot="-2815120">
            <a:off x="7500120" y="2280642"/>
            <a:ext cx="4437765" cy="2420599"/>
          </a:xfrm>
          <a:custGeom>
            <a:rect b="b" l="l" r="r" t="t"/>
            <a:pathLst>
              <a:path extrusionOk="0" h="4841198" w="8875530">
                <a:moveTo>
                  <a:pt x="0" y="0"/>
                </a:moveTo>
                <a:lnTo>
                  <a:pt x="8875530" y="0"/>
                </a:lnTo>
                <a:lnTo>
                  <a:pt x="8875530" y="4841198"/>
                </a:lnTo>
                <a:lnTo>
                  <a:pt x="0" y="4841198"/>
                </a:lnTo>
                <a:lnTo>
                  <a:pt x="0" y="0"/>
                </a:lnTo>
                <a:close/>
              </a:path>
            </a:pathLst>
          </a:custGeom>
          <a:blipFill rotWithShape="1">
            <a:blip r:embed="rId3">
              <a:alphaModFix/>
            </a:blip>
            <a:stretch>
              <a:fillRect b="0" l="0" r="0" t="0"/>
            </a:stretch>
          </a:blipFill>
          <a:ln>
            <a:noFill/>
          </a:ln>
        </p:spPr>
      </p:sp>
      <p:grpSp>
        <p:nvGrpSpPr>
          <p:cNvPr id="415" name="Google Shape;415;p17"/>
          <p:cNvGrpSpPr/>
          <p:nvPr/>
        </p:nvGrpSpPr>
        <p:grpSpPr>
          <a:xfrm>
            <a:off x="663564" y="3036622"/>
            <a:ext cx="3538302" cy="1397579"/>
            <a:chOff x="0" y="-28575"/>
            <a:chExt cx="1162462" cy="459156"/>
          </a:xfrm>
        </p:grpSpPr>
        <p:sp>
          <p:nvSpPr>
            <p:cNvPr id="416" name="Google Shape;416;p17"/>
            <p:cNvSpPr/>
            <p:nvPr/>
          </p:nvSpPr>
          <p:spPr>
            <a:xfrm>
              <a:off x="0" y="0"/>
              <a:ext cx="1162462" cy="430581"/>
            </a:xfrm>
            <a:custGeom>
              <a:rect b="b" l="l" r="r" t="t"/>
              <a:pathLst>
                <a:path extrusionOk="0" h="430581" w="1162462">
                  <a:moveTo>
                    <a:pt x="16410" y="0"/>
                  </a:moveTo>
                  <a:lnTo>
                    <a:pt x="1146051" y="0"/>
                  </a:lnTo>
                  <a:cubicBezTo>
                    <a:pt x="1150404" y="0"/>
                    <a:pt x="1154578" y="1729"/>
                    <a:pt x="1157655" y="4806"/>
                  </a:cubicBezTo>
                  <a:cubicBezTo>
                    <a:pt x="1160733" y="7884"/>
                    <a:pt x="1162462" y="12058"/>
                    <a:pt x="1162462" y="16410"/>
                  </a:cubicBezTo>
                  <a:lnTo>
                    <a:pt x="1162462" y="414170"/>
                  </a:lnTo>
                  <a:cubicBezTo>
                    <a:pt x="1162462" y="418523"/>
                    <a:pt x="1160733" y="422697"/>
                    <a:pt x="1157655" y="425774"/>
                  </a:cubicBezTo>
                  <a:cubicBezTo>
                    <a:pt x="1154578" y="428852"/>
                    <a:pt x="1150404" y="430581"/>
                    <a:pt x="1146051" y="430581"/>
                  </a:cubicBezTo>
                  <a:lnTo>
                    <a:pt x="16410" y="430581"/>
                  </a:lnTo>
                  <a:cubicBezTo>
                    <a:pt x="7347" y="430581"/>
                    <a:pt x="0" y="423233"/>
                    <a:pt x="0" y="414170"/>
                  </a:cubicBezTo>
                  <a:lnTo>
                    <a:pt x="0" y="16410"/>
                  </a:lnTo>
                  <a:cubicBezTo>
                    <a:pt x="0" y="12058"/>
                    <a:pt x="1729" y="7884"/>
                    <a:pt x="4806" y="4806"/>
                  </a:cubicBezTo>
                  <a:cubicBezTo>
                    <a:pt x="7884" y="1729"/>
                    <a:pt x="12058" y="0"/>
                    <a:pt x="16410" y="0"/>
                  </a:cubicBezTo>
                  <a:close/>
                </a:path>
              </a:pathLst>
            </a:custGeom>
            <a:solidFill>
              <a:srgbClr val="FFBA35"/>
            </a:solidFill>
            <a:ln cap="sq" cmpd="sng" w="76200">
              <a:solidFill>
                <a:srgbClr val="FFF1A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17"/>
            <p:cNvSpPr txBox="1"/>
            <p:nvPr/>
          </p:nvSpPr>
          <p:spPr>
            <a:xfrm>
              <a:off x="0" y="-28575"/>
              <a:ext cx="1162462" cy="459156"/>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8" name="Google Shape;418;p17"/>
          <p:cNvSpPr txBox="1"/>
          <p:nvPr/>
        </p:nvSpPr>
        <p:spPr>
          <a:xfrm>
            <a:off x="852032" y="3325157"/>
            <a:ext cx="3161400" cy="7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Nam sed tellus eget quam luctus sagittis non et erat. Duis ut aliquet est. Fusce mattis egestas dui id cursus. Pellentesque vehicula molestie rhoncus. Ut ultrices eu diam nec posuere. Integer sagittis metus vel diam facilisis vehicula.</a:t>
            </a:r>
            <a:endParaRPr sz="700"/>
          </a:p>
        </p:txBody>
      </p:sp>
      <p:sp>
        <p:nvSpPr>
          <p:cNvPr id="419" name="Google Shape;419;p17"/>
          <p:cNvSpPr txBox="1"/>
          <p:nvPr/>
        </p:nvSpPr>
        <p:spPr>
          <a:xfrm>
            <a:off x="5037729" y="3408500"/>
            <a:ext cx="2874900" cy="61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Donec volutpat arcu a molestie suscipit.</a:t>
            </a:r>
            <a:endParaRPr sz="700"/>
          </a:p>
          <a:p>
            <a:pPr indent="0" lvl="0" marL="0" marR="0" rtl="0" algn="ctr">
              <a:lnSpc>
                <a:spcPct val="115000"/>
              </a:lnSpc>
              <a:spcBef>
                <a:spcPts val="0"/>
              </a:spcBef>
              <a:spcAft>
                <a:spcPts val="0"/>
              </a:spcAft>
              <a:buNone/>
            </a:pPr>
            <a:r>
              <a:rPr b="0" i="0" lang="en" sz="900" u="none" cap="none" strike="noStrike">
                <a:solidFill>
                  <a:srgbClr val="FFFFFF"/>
                </a:solidFill>
                <a:latin typeface="ABeeZee"/>
                <a:ea typeface="ABeeZee"/>
                <a:cs typeface="ABeeZee"/>
                <a:sym typeface="ABeeZee"/>
              </a:rPr>
              <a:t>Fusce vel ante a nulla hendrerit placerat. Vestibulum ante ipsum primis in faucibus orci luctus et ultrices posuere cubilia curae;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CE1E6"/>
        </a:solidFill>
      </p:bgPr>
    </p:bg>
    <p:spTree>
      <p:nvGrpSpPr>
        <p:cNvPr id="423" name="Shape 423"/>
        <p:cNvGrpSpPr/>
        <p:nvPr/>
      </p:nvGrpSpPr>
      <p:grpSpPr>
        <a:xfrm>
          <a:off x="0" y="0"/>
          <a:ext cx="0" cy="0"/>
          <a:chOff x="0" y="0"/>
          <a:chExt cx="0" cy="0"/>
        </a:xfrm>
      </p:grpSpPr>
      <p:pic>
        <p:nvPicPr>
          <p:cNvPr id="424" name="Google Shape;424;p18"/>
          <p:cNvPicPr preferRelativeResize="0"/>
          <p:nvPr/>
        </p:nvPicPr>
        <p:blipFill>
          <a:blip r:embed="rId3">
            <a:alphaModFix/>
          </a:blip>
          <a:stretch>
            <a:fillRect/>
          </a:stretch>
        </p:blipFill>
        <p:spPr>
          <a:xfrm>
            <a:off x="11" y="-1105004"/>
            <a:ext cx="9144003" cy="6255283"/>
          </a:xfrm>
          <a:prstGeom prst="rect">
            <a:avLst/>
          </a:prstGeom>
          <a:noFill/>
          <a:ln>
            <a:noFill/>
          </a:ln>
        </p:spPr>
      </p:pic>
      <p:grpSp>
        <p:nvGrpSpPr>
          <p:cNvPr id="425" name="Google Shape;425;p18"/>
          <p:cNvGrpSpPr/>
          <p:nvPr/>
        </p:nvGrpSpPr>
        <p:grpSpPr>
          <a:xfrm rot="2700000">
            <a:off x="7543310" y="2916914"/>
            <a:ext cx="1050184" cy="2305992"/>
            <a:chOff x="0" y="-1"/>
            <a:chExt cx="2800490" cy="6149312"/>
          </a:xfrm>
        </p:grpSpPr>
        <p:sp>
          <p:nvSpPr>
            <p:cNvPr id="426" name="Google Shape;426;p18"/>
            <p:cNvSpPr/>
            <p:nvPr/>
          </p:nvSpPr>
          <p:spPr>
            <a:xfrm rot="-5399999">
              <a:off x="671779" y="-364597"/>
              <a:ext cx="1456932" cy="2186125"/>
            </a:xfrm>
            <a:custGeom>
              <a:rect b="b" l="l" r="r" t="t"/>
              <a:pathLst>
                <a:path extrusionOk="0" h="2186125" w="1456932">
                  <a:moveTo>
                    <a:pt x="0" y="0"/>
                  </a:moveTo>
                  <a:lnTo>
                    <a:pt x="1456932" y="0"/>
                  </a:lnTo>
                  <a:lnTo>
                    <a:pt x="1456932" y="2186125"/>
                  </a:lnTo>
                  <a:lnTo>
                    <a:pt x="0" y="2186125"/>
                  </a:lnTo>
                  <a:lnTo>
                    <a:pt x="0" y="0"/>
                  </a:lnTo>
                  <a:close/>
                </a:path>
              </a:pathLst>
            </a:custGeom>
            <a:blipFill rotWithShape="1">
              <a:blip r:embed="rId4">
                <a:alphaModFix/>
              </a:blip>
              <a:stretch>
                <a:fillRect b="-5428" l="-262529" r="0" t="0"/>
              </a:stretch>
            </a:blipFill>
            <a:ln>
              <a:noFill/>
            </a:ln>
          </p:spPr>
        </p:sp>
        <p:sp>
          <p:nvSpPr>
            <p:cNvPr id="427" name="Google Shape;427;p18"/>
            <p:cNvSpPr/>
            <p:nvPr/>
          </p:nvSpPr>
          <p:spPr>
            <a:xfrm rot="5400001">
              <a:off x="671779" y="4327782"/>
              <a:ext cx="1456932" cy="2186125"/>
            </a:xfrm>
            <a:custGeom>
              <a:rect b="b" l="l" r="r" t="t"/>
              <a:pathLst>
                <a:path extrusionOk="0" h="2186125" w="1456932">
                  <a:moveTo>
                    <a:pt x="1456932" y="2186125"/>
                  </a:moveTo>
                  <a:lnTo>
                    <a:pt x="0" y="2186125"/>
                  </a:lnTo>
                  <a:lnTo>
                    <a:pt x="0" y="0"/>
                  </a:lnTo>
                  <a:lnTo>
                    <a:pt x="1456932" y="0"/>
                  </a:lnTo>
                  <a:lnTo>
                    <a:pt x="1456932" y="2186125"/>
                  </a:lnTo>
                  <a:close/>
                </a:path>
              </a:pathLst>
            </a:custGeom>
            <a:blipFill rotWithShape="1">
              <a:blip r:embed="rId4">
                <a:alphaModFix/>
              </a:blip>
              <a:stretch>
                <a:fillRect b="-5428" l="-262529" r="0" t="0"/>
              </a:stretch>
            </a:blipFill>
            <a:ln>
              <a:noFill/>
            </a:ln>
          </p:spPr>
        </p:sp>
        <p:grpSp>
          <p:nvGrpSpPr>
            <p:cNvPr id="428" name="Google Shape;428;p18"/>
            <p:cNvGrpSpPr/>
            <p:nvPr/>
          </p:nvGrpSpPr>
          <p:grpSpPr>
            <a:xfrm>
              <a:off x="0" y="635909"/>
              <a:ext cx="2800490" cy="3350287"/>
              <a:chOff x="0" y="0"/>
              <a:chExt cx="660400" cy="790051"/>
            </a:xfrm>
          </p:grpSpPr>
          <p:sp>
            <p:nvSpPr>
              <p:cNvPr id="429" name="Google Shape;429;p18"/>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FFF7C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0" name="Google Shape;430;p18"/>
              <p:cNvSpPr txBox="1"/>
              <p:nvPr/>
            </p:nvSpPr>
            <p:spPr>
              <a:xfrm>
                <a:off x="0" y="88900"/>
                <a:ext cx="660400" cy="701151"/>
              </a:xfrm>
              <a:prstGeom prst="rect">
                <a:avLst/>
              </a:prstGeom>
              <a:noFill/>
              <a:ln>
                <a:noFill/>
              </a:ln>
            </p:spPr>
            <p:txBody>
              <a:bodyPr anchorCtr="0" anchor="ctr" bIns="27675" lIns="27675" spcFirstLastPara="1" rIns="27675" wrap="square" tIns="27675">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1" name="Google Shape;431;p18"/>
            <p:cNvGrpSpPr/>
            <p:nvPr/>
          </p:nvGrpSpPr>
          <p:grpSpPr>
            <a:xfrm>
              <a:off x="0" y="1896844"/>
              <a:ext cx="2800490" cy="3608324"/>
              <a:chOff x="0" y="-38100"/>
              <a:chExt cx="660400" cy="850900"/>
            </a:xfrm>
          </p:grpSpPr>
          <p:sp>
            <p:nvSpPr>
              <p:cNvPr id="432" name="Google Shape;432;p18"/>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FFF7C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3" name="Google Shape;433;p18"/>
              <p:cNvSpPr txBox="1"/>
              <p:nvPr/>
            </p:nvSpPr>
            <p:spPr>
              <a:xfrm>
                <a:off x="0" y="-38100"/>
                <a:ext cx="660400" cy="723900"/>
              </a:xfrm>
              <a:prstGeom prst="rect">
                <a:avLst/>
              </a:prstGeom>
              <a:noFill/>
              <a:ln>
                <a:noFill/>
              </a:ln>
            </p:spPr>
            <p:txBody>
              <a:bodyPr anchorCtr="0" anchor="ctr" bIns="27675" lIns="27675" spcFirstLastPara="1" rIns="27675" wrap="square" tIns="27675">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4" name="Google Shape;434;p18"/>
            <p:cNvSpPr txBox="1"/>
            <p:nvPr/>
          </p:nvSpPr>
          <p:spPr>
            <a:xfrm rot="-5377466">
              <a:off x="-467440" y="2313836"/>
              <a:ext cx="3649659" cy="1520142"/>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 sz="1100" u="none" cap="none" strike="noStrike">
                  <a:solidFill>
                    <a:srgbClr val="FF66C4"/>
                  </a:solidFill>
                  <a:latin typeface="Bungee"/>
                  <a:ea typeface="Bungee"/>
                  <a:cs typeface="Bungee"/>
                  <a:sym typeface="Bungee"/>
                </a:rPr>
                <a:t>A picture</a:t>
              </a:r>
              <a:endParaRPr sz="700"/>
            </a:p>
            <a:p>
              <a:pPr indent="0" lvl="0" marL="0" marR="0" rtl="0" algn="ctr">
                <a:lnSpc>
                  <a:spcPct val="140009"/>
                </a:lnSpc>
                <a:spcBef>
                  <a:spcPts val="0"/>
                </a:spcBef>
                <a:spcAft>
                  <a:spcPts val="0"/>
                </a:spcAft>
                <a:buNone/>
              </a:pPr>
              <a:r>
                <a:rPr b="0" i="0" lang="en" sz="1100" u="none" cap="none" strike="noStrike">
                  <a:solidFill>
                    <a:srgbClr val="FF66C4"/>
                  </a:solidFill>
                  <a:latin typeface="Bungee"/>
                  <a:ea typeface="Bungee"/>
                  <a:cs typeface="Bungee"/>
                  <a:sym typeface="Bungee"/>
                </a:rPr>
                <a:t>is worth a thousand words</a:t>
              </a:r>
              <a:endParaRPr sz="7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F3"/>
        </a:solidFill>
      </p:bgPr>
    </p:bg>
    <p:spTree>
      <p:nvGrpSpPr>
        <p:cNvPr id="438" name="Shape 438"/>
        <p:cNvGrpSpPr/>
        <p:nvPr/>
      </p:nvGrpSpPr>
      <p:grpSpPr>
        <a:xfrm>
          <a:off x="0" y="0"/>
          <a:ext cx="0" cy="0"/>
          <a:chOff x="0" y="0"/>
          <a:chExt cx="0" cy="0"/>
        </a:xfrm>
      </p:grpSpPr>
      <p:grpSp>
        <p:nvGrpSpPr>
          <p:cNvPr id="439" name="Google Shape;439;p19"/>
          <p:cNvGrpSpPr/>
          <p:nvPr/>
        </p:nvGrpSpPr>
        <p:grpSpPr>
          <a:xfrm>
            <a:off x="5376985" y="1797774"/>
            <a:ext cx="3267944" cy="3267944"/>
            <a:chOff x="0" y="0"/>
            <a:chExt cx="812800" cy="812800"/>
          </a:xfrm>
        </p:grpSpPr>
        <p:sp>
          <p:nvSpPr>
            <p:cNvPr id="440" name="Google Shape;4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66C4"/>
            </a:solidFill>
            <a:ln cap="sq" cmpd="sng" w="66675">
              <a:solidFill>
                <a:srgbClr val="5CE1E6"/>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19"/>
            <p:cNvSpPr txBox="1"/>
            <p:nvPr/>
          </p:nvSpPr>
          <p:spPr>
            <a:xfrm>
              <a:off x="76200" y="47625"/>
              <a:ext cx="660400" cy="688975"/>
            </a:xfrm>
            <a:prstGeom prst="rect">
              <a:avLst/>
            </a:prstGeom>
            <a:noFill/>
            <a:ln>
              <a:noFill/>
            </a:ln>
          </p:spPr>
          <p:txBody>
            <a:bodyPr anchorCtr="0" anchor="ctr" bIns="25400" lIns="25400" spcFirstLastPara="1" rIns="25400" wrap="square" tIns="25400">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2" name="Google Shape;442;p19"/>
          <p:cNvGrpSpPr/>
          <p:nvPr/>
        </p:nvGrpSpPr>
        <p:grpSpPr>
          <a:xfrm>
            <a:off x="5473546" y="1894303"/>
            <a:ext cx="3074822" cy="3074822"/>
            <a:chOff x="0" y="0"/>
            <a:chExt cx="812800" cy="812800"/>
          </a:xfrm>
        </p:grpSpPr>
        <p:sp>
          <p:nvSpPr>
            <p:cNvPr id="443" name="Google Shape;4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B3E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4" name="Google Shape;444;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45" name="Google Shape;445;p19"/>
          <p:cNvPicPr preferRelativeResize="0"/>
          <p:nvPr/>
        </p:nvPicPr>
        <p:blipFill>
          <a:blip r:embed="rId3">
            <a:alphaModFix/>
          </a:blip>
          <a:stretch>
            <a:fillRect/>
          </a:stretch>
        </p:blipFill>
        <p:spPr>
          <a:xfrm>
            <a:off x="5473557" y="1863025"/>
            <a:ext cx="3074799" cy="3074799"/>
          </a:xfrm>
          <a:prstGeom prst="rect">
            <a:avLst/>
          </a:prstGeom>
          <a:noFill/>
          <a:ln>
            <a:noFill/>
          </a:ln>
        </p:spPr>
      </p:pic>
      <p:grpSp>
        <p:nvGrpSpPr>
          <p:cNvPr id="446" name="Google Shape;446;p19"/>
          <p:cNvGrpSpPr/>
          <p:nvPr/>
        </p:nvGrpSpPr>
        <p:grpSpPr>
          <a:xfrm>
            <a:off x="1014022" y="77808"/>
            <a:ext cx="2868716" cy="4987885"/>
            <a:chOff x="0" y="0"/>
            <a:chExt cx="7649910" cy="13301027"/>
          </a:xfrm>
        </p:grpSpPr>
        <p:grpSp>
          <p:nvGrpSpPr>
            <p:cNvPr id="447" name="Google Shape;447;p19"/>
            <p:cNvGrpSpPr/>
            <p:nvPr/>
          </p:nvGrpSpPr>
          <p:grpSpPr>
            <a:xfrm>
              <a:off x="0" y="0"/>
              <a:ext cx="7649910" cy="9151755"/>
              <a:chOff x="0" y="0"/>
              <a:chExt cx="660400" cy="790051"/>
            </a:xfrm>
          </p:grpSpPr>
          <p:sp>
            <p:nvSpPr>
              <p:cNvPr id="448" name="Google Shape;448;p19"/>
              <p:cNvSpPr/>
              <p:nvPr/>
            </p:nvSpPr>
            <p:spPr>
              <a:xfrm>
                <a:off x="0" y="0"/>
                <a:ext cx="660400" cy="790051"/>
              </a:xfrm>
              <a:custGeom>
                <a:rect b="b" l="l" r="r" t="t"/>
                <a:pathLst>
                  <a:path extrusionOk="0" h="79005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7997"/>
                    </a:cubicBezTo>
                    <a:lnTo>
                      <a:pt x="660400" y="790051"/>
                    </a:lnTo>
                    <a:lnTo>
                      <a:pt x="0" y="790051"/>
                    </a:lnTo>
                    <a:lnTo>
                      <a:pt x="0" y="328340"/>
                    </a:lnTo>
                    <a:cubicBezTo>
                      <a:pt x="1782" y="185660"/>
                      <a:pt x="93019" y="64045"/>
                      <a:pt x="220252" y="19070"/>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19"/>
              <p:cNvSpPr txBox="1"/>
              <p:nvPr/>
            </p:nvSpPr>
            <p:spPr>
              <a:xfrm>
                <a:off x="0" y="88900"/>
                <a:ext cx="660400" cy="701151"/>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0" name="Google Shape;450;p19"/>
            <p:cNvGrpSpPr/>
            <p:nvPr/>
          </p:nvGrpSpPr>
          <p:grpSpPr>
            <a:xfrm>
              <a:off x="0" y="3444412"/>
              <a:ext cx="7649910" cy="9856615"/>
              <a:chOff x="0" y="-38100"/>
              <a:chExt cx="660400" cy="850900"/>
            </a:xfrm>
          </p:grpSpPr>
          <p:sp>
            <p:nvSpPr>
              <p:cNvPr id="451" name="Google Shape;451;p19"/>
              <p:cNvSpPr/>
              <p:nvPr/>
            </p:nvSpPr>
            <p:spPr>
              <a:xfrm>
                <a:off x="0" y="0"/>
                <a:ext cx="660400" cy="812800"/>
              </a:xfrm>
              <a:custGeom>
                <a:rect b="b" l="l" r="r" t="t"/>
                <a:pathLst>
                  <a:path extrusionOk="0" h="812800" w="6604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2" name="Google Shape;452;p19"/>
              <p:cNvSpPr txBox="1"/>
              <p:nvPr/>
            </p:nvSpPr>
            <p:spPr>
              <a:xfrm>
                <a:off x="0" y="-381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54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453" name="Google Shape;453;p19"/>
          <p:cNvGrpSpPr/>
          <p:nvPr/>
        </p:nvGrpSpPr>
        <p:grpSpPr>
          <a:xfrm rot="-434993">
            <a:off x="5441620" y="781273"/>
            <a:ext cx="3138648" cy="1318712"/>
            <a:chOff x="0" y="0"/>
            <a:chExt cx="1063484" cy="446826"/>
          </a:xfrm>
        </p:grpSpPr>
        <p:sp>
          <p:nvSpPr>
            <p:cNvPr id="454" name="Google Shape;454;p19"/>
            <p:cNvSpPr/>
            <p:nvPr/>
          </p:nvSpPr>
          <p:spPr>
            <a:xfrm>
              <a:off x="0" y="0"/>
              <a:ext cx="1063484" cy="446826"/>
            </a:xfrm>
            <a:custGeom>
              <a:rect b="b" l="l" r="r" t="t"/>
              <a:pathLst>
                <a:path extrusionOk="0" h="446826" w="1063484">
                  <a:moveTo>
                    <a:pt x="531742" y="0"/>
                  </a:moveTo>
                  <a:cubicBezTo>
                    <a:pt x="238069" y="0"/>
                    <a:pt x="0" y="100025"/>
                    <a:pt x="0" y="223413"/>
                  </a:cubicBezTo>
                  <a:cubicBezTo>
                    <a:pt x="0" y="346800"/>
                    <a:pt x="238069" y="446826"/>
                    <a:pt x="531742" y="446826"/>
                  </a:cubicBezTo>
                  <a:cubicBezTo>
                    <a:pt x="825415" y="446826"/>
                    <a:pt x="1063484" y="346800"/>
                    <a:pt x="1063484" y="223413"/>
                  </a:cubicBezTo>
                  <a:cubicBezTo>
                    <a:pt x="1063484" y="100025"/>
                    <a:pt x="825415" y="0"/>
                    <a:pt x="531742" y="0"/>
                  </a:cubicBezTo>
                  <a:close/>
                </a:path>
              </a:pathLst>
            </a:custGeom>
            <a:solidFill>
              <a:srgbClr val="FFFDFC"/>
            </a:solidFill>
            <a:ln cap="sq" cmpd="sng" w="38100">
              <a:solidFill>
                <a:srgbClr val="FF66C4"/>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5" name="Google Shape;455;p19"/>
            <p:cNvSpPr txBox="1"/>
            <p:nvPr/>
          </p:nvSpPr>
          <p:spPr>
            <a:xfrm>
              <a:off x="99702" y="3790"/>
              <a:ext cx="864081" cy="4011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6" name="Google Shape;456;p19"/>
          <p:cNvSpPr txBox="1"/>
          <p:nvPr/>
        </p:nvSpPr>
        <p:spPr>
          <a:xfrm>
            <a:off x="5536369" y="275440"/>
            <a:ext cx="29493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ADD</a:t>
            </a:r>
            <a:endParaRPr sz="700"/>
          </a:p>
        </p:txBody>
      </p:sp>
      <p:sp>
        <p:nvSpPr>
          <p:cNvPr id="457" name="Google Shape;457;p19"/>
          <p:cNvSpPr txBox="1"/>
          <p:nvPr/>
        </p:nvSpPr>
        <p:spPr>
          <a:xfrm>
            <a:off x="5540254" y="1057641"/>
            <a:ext cx="2941500" cy="1000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6500" u="none" cap="none" strike="noStrike">
                <a:solidFill>
                  <a:srgbClr val="FF66C4"/>
                </a:solidFill>
                <a:latin typeface="Bungee"/>
                <a:ea typeface="Bungee"/>
                <a:cs typeface="Bungee"/>
                <a:sym typeface="Bungee"/>
              </a:rPr>
              <a:t>TITLE</a:t>
            </a:r>
            <a:endParaRPr sz="700"/>
          </a:p>
        </p:txBody>
      </p:sp>
      <p:grpSp>
        <p:nvGrpSpPr>
          <p:cNvPr id="458" name="Google Shape;458;p19"/>
          <p:cNvGrpSpPr/>
          <p:nvPr/>
        </p:nvGrpSpPr>
        <p:grpSpPr>
          <a:xfrm rot="-305854">
            <a:off x="199517" y="747568"/>
            <a:ext cx="4497726" cy="1166296"/>
            <a:chOff x="0" y="0"/>
            <a:chExt cx="11993934" cy="3110121"/>
          </a:xfrm>
        </p:grpSpPr>
        <p:sp>
          <p:nvSpPr>
            <p:cNvPr id="459" name="Google Shape;459;p19"/>
            <p:cNvSpPr/>
            <p:nvPr/>
          </p:nvSpPr>
          <p:spPr>
            <a:xfrm rot="10800000">
              <a:off x="0" y="0"/>
              <a:ext cx="2072724" cy="3110121"/>
            </a:xfrm>
            <a:custGeom>
              <a:rect b="b" l="l" r="r" t="t"/>
              <a:pathLst>
                <a:path extrusionOk="0" h="3110121" w="2072724">
                  <a:moveTo>
                    <a:pt x="2072724" y="3110121"/>
                  </a:moveTo>
                  <a:lnTo>
                    <a:pt x="0" y="3110121"/>
                  </a:lnTo>
                  <a:lnTo>
                    <a:pt x="0" y="0"/>
                  </a:lnTo>
                  <a:lnTo>
                    <a:pt x="2072724" y="0"/>
                  </a:lnTo>
                  <a:lnTo>
                    <a:pt x="2072724" y="3110121"/>
                  </a:lnTo>
                  <a:close/>
                </a:path>
              </a:pathLst>
            </a:custGeom>
            <a:blipFill rotWithShape="1">
              <a:blip r:embed="rId4">
                <a:alphaModFix/>
              </a:blip>
              <a:stretch>
                <a:fillRect b="-5428" l="-262529" r="0" t="0"/>
              </a:stretch>
            </a:blipFill>
            <a:ln>
              <a:noFill/>
            </a:ln>
          </p:spPr>
        </p:sp>
        <p:sp>
          <p:nvSpPr>
            <p:cNvPr id="460" name="Google Shape;460;p19"/>
            <p:cNvSpPr/>
            <p:nvPr/>
          </p:nvSpPr>
          <p:spPr>
            <a:xfrm flipH="1" rot="10800000">
              <a:off x="9921210" y="0"/>
              <a:ext cx="2072724" cy="3110121"/>
            </a:xfrm>
            <a:custGeom>
              <a:rect b="b" l="l" r="r" t="t"/>
              <a:pathLst>
                <a:path extrusionOk="0" h="3110121" w="2072724">
                  <a:moveTo>
                    <a:pt x="0" y="3110121"/>
                  </a:moveTo>
                  <a:lnTo>
                    <a:pt x="2072724" y="3110121"/>
                  </a:lnTo>
                  <a:lnTo>
                    <a:pt x="2072724" y="0"/>
                  </a:lnTo>
                  <a:lnTo>
                    <a:pt x="0" y="0"/>
                  </a:lnTo>
                  <a:lnTo>
                    <a:pt x="0" y="3110121"/>
                  </a:lnTo>
                  <a:close/>
                </a:path>
              </a:pathLst>
            </a:custGeom>
            <a:blipFill rotWithShape="1">
              <a:blip r:embed="rId4">
                <a:alphaModFix/>
              </a:blip>
              <a:stretch>
                <a:fillRect b="-5428" l="-262529" r="0" t="0"/>
              </a:stretch>
            </a:blipFill>
            <a:ln>
              <a:noFill/>
            </a:ln>
          </p:spPr>
        </p:sp>
        <p:grpSp>
          <p:nvGrpSpPr>
            <p:cNvPr id="461" name="Google Shape;461;p19"/>
            <p:cNvGrpSpPr/>
            <p:nvPr/>
          </p:nvGrpSpPr>
          <p:grpSpPr>
            <a:xfrm>
              <a:off x="1333748" y="96146"/>
              <a:ext cx="9326437" cy="2685893"/>
              <a:chOff x="0" y="-28575"/>
              <a:chExt cx="1149035" cy="330907"/>
            </a:xfrm>
          </p:grpSpPr>
          <p:sp>
            <p:nvSpPr>
              <p:cNvPr id="462" name="Google Shape;462;p19"/>
              <p:cNvSpPr/>
              <p:nvPr/>
            </p:nvSpPr>
            <p:spPr>
              <a:xfrm>
                <a:off x="0" y="0"/>
                <a:ext cx="1149035" cy="302332"/>
              </a:xfrm>
              <a:custGeom>
                <a:rect b="b" l="l" r="r" t="t"/>
                <a:pathLst>
                  <a:path extrusionOk="0" h="302332" w="1149035">
                    <a:moveTo>
                      <a:pt x="16602" y="0"/>
                    </a:moveTo>
                    <a:lnTo>
                      <a:pt x="1132432" y="0"/>
                    </a:lnTo>
                    <a:cubicBezTo>
                      <a:pt x="1136836" y="0"/>
                      <a:pt x="1141058" y="1749"/>
                      <a:pt x="1144172" y="4863"/>
                    </a:cubicBezTo>
                    <a:cubicBezTo>
                      <a:pt x="1147285" y="7976"/>
                      <a:pt x="1149035" y="12199"/>
                      <a:pt x="1149035" y="16602"/>
                    </a:cubicBezTo>
                    <a:lnTo>
                      <a:pt x="1149035" y="285730"/>
                    </a:lnTo>
                    <a:cubicBezTo>
                      <a:pt x="1149035" y="290133"/>
                      <a:pt x="1147285" y="294356"/>
                      <a:pt x="1144172" y="297469"/>
                    </a:cubicBezTo>
                    <a:cubicBezTo>
                      <a:pt x="1141058" y="300583"/>
                      <a:pt x="1136836" y="302332"/>
                      <a:pt x="1132432" y="302332"/>
                    </a:cubicBezTo>
                    <a:lnTo>
                      <a:pt x="16602" y="302332"/>
                    </a:lnTo>
                    <a:cubicBezTo>
                      <a:pt x="12199" y="302332"/>
                      <a:pt x="7976" y="300583"/>
                      <a:pt x="4863" y="297469"/>
                    </a:cubicBezTo>
                    <a:cubicBezTo>
                      <a:pt x="1749" y="294356"/>
                      <a:pt x="0" y="290133"/>
                      <a:pt x="0" y="285730"/>
                    </a:cubicBezTo>
                    <a:lnTo>
                      <a:pt x="0" y="16602"/>
                    </a:lnTo>
                    <a:cubicBezTo>
                      <a:pt x="0" y="12199"/>
                      <a:pt x="1749" y="7976"/>
                      <a:pt x="4863" y="4863"/>
                    </a:cubicBezTo>
                    <a:cubicBezTo>
                      <a:pt x="7976" y="1749"/>
                      <a:pt x="12199" y="0"/>
                      <a:pt x="16602"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3" name="Google Shape;463;p19"/>
              <p:cNvSpPr txBox="1"/>
              <p:nvPr/>
            </p:nvSpPr>
            <p:spPr>
              <a:xfrm>
                <a:off x="0" y="-28575"/>
                <a:ext cx="1149035" cy="330907"/>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4" name="Google Shape;464;p19"/>
            <p:cNvSpPr txBox="1"/>
            <p:nvPr/>
          </p:nvSpPr>
          <p:spPr>
            <a:xfrm>
              <a:off x="2472747" y="733719"/>
              <a:ext cx="6645593" cy="9567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Bungee"/>
                  <a:ea typeface="Bungee"/>
                  <a:cs typeface="Bungee"/>
                  <a:sym typeface="Bungee"/>
                </a:rPr>
                <a:t>Main Point</a:t>
              </a:r>
              <a:endParaRPr sz="700"/>
            </a:p>
          </p:txBody>
        </p:sp>
        <p:sp>
          <p:nvSpPr>
            <p:cNvPr id="465" name="Google Shape;465;p19"/>
            <p:cNvSpPr txBox="1"/>
            <p:nvPr/>
          </p:nvSpPr>
          <p:spPr>
            <a:xfrm>
              <a:off x="2072724" y="1796224"/>
              <a:ext cx="7666506" cy="427778"/>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Briefly elaborate on what you want to discuss. </a:t>
              </a:r>
              <a:endParaRPr sz="700"/>
            </a:p>
          </p:txBody>
        </p:sp>
      </p:grpSp>
      <p:grpSp>
        <p:nvGrpSpPr>
          <p:cNvPr id="466" name="Google Shape;466;p19"/>
          <p:cNvGrpSpPr/>
          <p:nvPr/>
        </p:nvGrpSpPr>
        <p:grpSpPr>
          <a:xfrm rot="259431">
            <a:off x="199517" y="2073142"/>
            <a:ext cx="4497726" cy="1166295"/>
            <a:chOff x="0" y="0"/>
            <a:chExt cx="11993934" cy="3110121"/>
          </a:xfrm>
        </p:grpSpPr>
        <p:sp>
          <p:nvSpPr>
            <p:cNvPr id="467" name="Google Shape;467;p19"/>
            <p:cNvSpPr/>
            <p:nvPr/>
          </p:nvSpPr>
          <p:spPr>
            <a:xfrm rot="10800000">
              <a:off x="0" y="0"/>
              <a:ext cx="2072724" cy="3110121"/>
            </a:xfrm>
            <a:custGeom>
              <a:rect b="b" l="l" r="r" t="t"/>
              <a:pathLst>
                <a:path extrusionOk="0" h="3110121" w="2072724">
                  <a:moveTo>
                    <a:pt x="2072724" y="3110121"/>
                  </a:moveTo>
                  <a:lnTo>
                    <a:pt x="0" y="3110121"/>
                  </a:lnTo>
                  <a:lnTo>
                    <a:pt x="0" y="0"/>
                  </a:lnTo>
                  <a:lnTo>
                    <a:pt x="2072724" y="0"/>
                  </a:lnTo>
                  <a:lnTo>
                    <a:pt x="2072724" y="3110121"/>
                  </a:lnTo>
                  <a:close/>
                </a:path>
              </a:pathLst>
            </a:custGeom>
            <a:blipFill rotWithShape="1">
              <a:blip r:embed="rId4">
                <a:alphaModFix/>
              </a:blip>
              <a:stretch>
                <a:fillRect b="-5428" l="-262529" r="0" t="0"/>
              </a:stretch>
            </a:blipFill>
            <a:ln>
              <a:noFill/>
            </a:ln>
          </p:spPr>
        </p:sp>
        <p:sp>
          <p:nvSpPr>
            <p:cNvPr id="468" name="Google Shape;468;p19"/>
            <p:cNvSpPr/>
            <p:nvPr/>
          </p:nvSpPr>
          <p:spPr>
            <a:xfrm flipH="1" rot="10800000">
              <a:off x="9921210" y="0"/>
              <a:ext cx="2072724" cy="3110121"/>
            </a:xfrm>
            <a:custGeom>
              <a:rect b="b" l="l" r="r" t="t"/>
              <a:pathLst>
                <a:path extrusionOk="0" h="3110121" w="2072724">
                  <a:moveTo>
                    <a:pt x="0" y="3110121"/>
                  </a:moveTo>
                  <a:lnTo>
                    <a:pt x="2072724" y="3110121"/>
                  </a:lnTo>
                  <a:lnTo>
                    <a:pt x="2072724" y="0"/>
                  </a:lnTo>
                  <a:lnTo>
                    <a:pt x="0" y="0"/>
                  </a:lnTo>
                  <a:lnTo>
                    <a:pt x="0" y="3110121"/>
                  </a:lnTo>
                  <a:close/>
                </a:path>
              </a:pathLst>
            </a:custGeom>
            <a:blipFill rotWithShape="1">
              <a:blip r:embed="rId4">
                <a:alphaModFix/>
              </a:blip>
              <a:stretch>
                <a:fillRect b="-5428" l="-262529" r="0" t="0"/>
              </a:stretch>
            </a:blipFill>
            <a:ln>
              <a:noFill/>
            </a:ln>
          </p:spPr>
        </p:sp>
        <p:grpSp>
          <p:nvGrpSpPr>
            <p:cNvPr id="469" name="Google Shape;469;p19"/>
            <p:cNvGrpSpPr/>
            <p:nvPr/>
          </p:nvGrpSpPr>
          <p:grpSpPr>
            <a:xfrm>
              <a:off x="1333748" y="96146"/>
              <a:ext cx="9326437" cy="2685893"/>
              <a:chOff x="0" y="-28575"/>
              <a:chExt cx="1149035" cy="330907"/>
            </a:xfrm>
          </p:grpSpPr>
          <p:sp>
            <p:nvSpPr>
              <p:cNvPr id="470" name="Google Shape;470;p19"/>
              <p:cNvSpPr/>
              <p:nvPr/>
            </p:nvSpPr>
            <p:spPr>
              <a:xfrm>
                <a:off x="0" y="0"/>
                <a:ext cx="1149035" cy="302332"/>
              </a:xfrm>
              <a:custGeom>
                <a:rect b="b" l="l" r="r" t="t"/>
                <a:pathLst>
                  <a:path extrusionOk="0" h="302332" w="1149035">
                    <a:moveTo>
                      <a:pt x="16602" y="0"/>
                    </a:moveTo>
                    <a:lnTo>
                      <a:pt x="1132432" y="0"/>
                    </a:lnTo>
                    <a:cubicBezTo>
                      <a:pt x="1136836" y="0"/>
                      <a:pt x="1141058" y="1749"/>
                      <a:pt x="1144172" y="4863"/>
                    </a:cubicBezTo>
                    <a:cubicBezTo>
                      <a:pt x="1147285" y="7976"/>
                      <a:pt x="1149035" y="12199"/>
                      <a:pt x="1149035" y="16602"/>
                    </a:cubicBezTo>
                    <a:lnTo>
                      <a:pt x="1149035" y="285730"/>
                    </a:lnTo>
                    <a:cubicBezTo>
                      <a:pt x="1149035" y="290133"/>
                      <a:pt x="1147285" y="294356"/>
                      <a:pt x="1144172" y="297469"/>
                    </a:cubicBezTo>
                    <a:cubicBezTo>
                      <a:pt x="1141058" y="300583"/>
                      <a:pt x="1136836" y="302332"/>
                      <a:pt x="1132432" y="302332"/>
                    </a:cubicBezTo>
                    <a:lnTo>
                      <a:pt x="16602" y="302332"/>
                    </a:lnTo>
                    <a:cubicBezTo>
                      <a:pt x="12199" y="302332"/>
                      <a:pt x="7976" y="300583"/>
                      <a:pt x="4863" y="297469"/>
                    </a:cubicBezTo>
                    <a:cubicBezTo>
                      <a:pt x="1749" y="294356"/>
                      <a:pt x="0" y="290133"/>
                      <a:pt x="0" y="285730"/>
                    </a:cubicBezTo>
                    <a:lnTo>
                      <a:pt x="0" y="16602"/>
                    </a:lnTo>
                    <a:cubicBezTo>
                      <a:pt x="0" y="12199"/>
                      <a:pt x="1749" y="7976"/>
                      <a:pt x="4863" y="4863"/>
                    </a:cubicBezTo>
                    <a:cubicBezTo>
                      <a:pt x="7976" y="1749"/>
                      <a:pt x="12199" y="0"/>
                      <a:pt x="16602"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19"/>
              <p:cNvSpPr txBox="1"/>
              <p:nvPr/>
            </p:nvSpPr>
            <p:spPr>
              <a:xfrm>
                <a:off x="0" y="-28575"/>
                <a:ext cx="1149035" cy="330907"/>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2" name="Google Shape;472;p19"/>
            <p:cNvSpPr txBox="1"/>
            <p:nvPr/>
          </p:nvSpPr>
          <p:spPr>
            <a:xfrm>
              <a:off x="2472747" y="733719"/>
              <a:ext cx="6645593" cy="95673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Bungee"/>
                  <a:ea typeface="Bungee"/>
                  <a:cs typeface="Bungee"/>
                  <a:sym typeface="Bungee"/>
                </a:rPr>
                <a:t>Main Point</a:t>
              </a:r>
              <a:endParaRPr sz="700"/>
            </a:p>
          </p:txBody>
        </p:sp>
        <p:sp>
          <p:nvSpPr>
            <p:cNvPr id="473" name="Google Shape;473;p19"/>
            <p:cNvSpPr txBox="1"/>
            <p:nvPr/>
          </p:nvSpPr>
          <p:spPr>
            <a:xfrm>
              <a:off x="2072724" y="1796224"/>
              <a:ext cx="7666506" cy="427778"/>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Briefly elaborate on what you want to discuss. </a:t>
              </a:r>
              <a:endParaRPr sz="700"/>
            </a:p>
          </p:txBody>
        </p:sp>
      </p:grpSp>
      <p:sp>
        <p:nvSpPr>
          <p:cNvPr id="474" name="Google Shape;474;p19"/>
          <p:cNvSpPr/>
          <p:nvPr/>
        </p:nvSpPr>
        <p:spPr>
          <a:xfrm rot="10477938">
            <a:off x="207675" y="3572735"/>
            <a:ext cx="777271" cy="1166296"/>
          </a:xfrm>
          <a:custGeom>
            <a:rect b="b" l="l" r="r" t="t"/>
            <a:pathLst>
              <a:path extrusionOk="0" h="2332591" w="1554543">
                <a:moveTo>
                  <a:pt x="1554543" y="2332591"/>
                </a:moveTo>
                <a:lnTo>
                  <a:pt x="0" y="2332591"/>
                </a:lnTo>
                <a:lnTo>
                  <a:pt x="0" y="0"/>
                </a:lnTo>
                <a:lnTo>
                  <a:pt x="1554543" y="0"/>
                </a:lnTo>
                <a:lnTo>
                  <a:pt x="1554543" y="2332591"/>
                </a:lnTo>
                <a:close/>
              </a:path>
            </a:pathLst>
          </a:custGeom>
          <a:blipFill rotWithShape="1">
            <a:blip r:embed="rId4">
              <a:alphaModFix/>
            </a:blip>
            <a:stretch>
              <a:fillRect b="-5428" l="-262529" r="0" t="0"/>
            </a:stretch>
          </a:blipFill>
          <a:ln>
            <a:noFill/>
          </a:ln>
        </p:spPr>
      </p:sp>
      <p:sp>
        <p:nvSpPr>
          <p:cNvPr id="475" name="Google Shape;475;p19"/>
          <p:cNvSpPr/>
          <p:nvPr/>
        </p:nvSpPr>
        <p:spPr>
          <a:xfrm flipH="1" rot="10477938">
            <a:off x="3911814" y="3224697"/>
            <a:ext cx="777271" cy="1166296"/>
          </a:xfrm>
          <a:custGeom>
            <a:rect b="b" l="l" r="r" t="t"/>
            <a:pathLst>
              <a:path extrusionOk="0" h="2332591" w="1554543">
                <a:moveTo>
                  <a:pt x="0" y="2332591"/>
                </a:moveTo>
                <a:lnTo>
                  <a:pt x="1554544" y="2332591"/>
                </a:lnTo>
                <a:lnTo>
                  <a:pt x="1554544" y="0"/>
                </a:lnTo>
                <a:lnTo>
                  <a:pt x="0" y="0"/>
                </a:lnTo>
                <a:lnTo>
                  <a:pt x="0" y="2332591"/>
                </a:lnTo>
                <a:close/>
              </a:path>
            </a:pathLst>
          </a:custGeom>
          <a:blipFill rotWithShape="1">
            <a:blip r:embed="rId4">
              <a:alphaModFix/>
            </a:blip>
            <a:stretch>
              <a:fillRect b="-5428" l="-262529" r="0" t="0"/>
            </a:stretch>
          </a:blipFill>
          <a:ln>
            <a:noFill/>
          </a:ln>
        </p:spPr>
      </p:sp>
      <p:grpSp>
        <p:nvGrpSpPr>
          <p:cNvPr id="476" name="Google Shape;476;p19"/>
          <p:cNvGrpSpPr/>
          <p:nvPr/>
        </p:nvGrpSpPr>
        <p:grpSpPr>
          <a:xfrm rot="-322062">
            <a:off x="695605" y="3434961"/>
            <a:ext cx="3497414" cy="1007210"/>
            <a:chOff x="0" y="-28575"/>
            <a:chExt cx="1149035" cy="330907"/>
          </a:xfrm>
        </p:grpSpPr>
        <p:sp>
          <p:nvSpPr>
            <p:cNvPr id="477" name="Google Shape;477;p19"/>
            <p:cNvSpPr/>
            <p:nvPr/>
          </p:nvSpPr>
          <p:spPr>
            <a:xfrm>
              <a:off x="0" y="0"/>
              <a:ext cx="1149035" cy="302332"/>
            </a:xfrm>
            <a:custGeom>
              <a:rect b="b" l="l" r="r" t="t"/>
              <a:pathLst>
                <a:path extrusionOk="0" h="302332" w="1149035">
                  <a:moveTo>
                    <a:pt x="16602" y="0"/>
                  </a:moveTo>
                  <a:lnTo>
                    <a:pt x="1132432" y="0"/>
                  </a:lnTo>
                  <a:cubicBezTo>
                    <a:pt x="1136836" y="0"/>
                    <a:pt x="1141058" y="1749"/>
                    <a:pt x="1144172" y="4863"/>
                  </a:cubicBezTo>
                  <a:cubicBezTo>
                    <a:pt x="1147285" y="7976"/>
                    <a:pt x="1149035" y="12199"/>
                    <a:pt x="1149035" y="16602"/>
                  </a:cubicBezTo>
                  <a:lnTo>
                    <a:pt x="1149035" y="285730"/>
                  </a:lnTo>
                  <a:cubicBezTo>
                    <a:pt x="1149035" y="290133"/>
                    <a:pt x="1147285" y="294356"/>
                    <a:pt x="1144172" y="297469"/>
                  </a:cubicBezTo>
                  <a:cubicBezTo>
                    <a:pt x="1141058" y="300583"/>
                    <a:pt x="1136836" y="302332"/>
                    <a:pt x="1132432" y="302332"/>
                  </a:cubicBezTo>
                  <a:lnTo>
                    <a:pt x="16602" y="302332"/>
                  </a:lnTo>
                  <a:cubicBezTo>
                    <a:pt x="12199" y="302332"/>
                    <a:pt x="7976" y="300583"/>
                    <a:pt x="4863" y="297469"/>
                  </a:cubicBezTo>
                  <a:cubicBezTo>
                    <a:pt x="1749" y="294356"/>
                    <a:pt x="0" y="290133"/>
                    <a:pt x="0" y="285730"/>
                  </a:cubicBezTo>
                  <a:lnTo>
                    <a:pt x="0" y="16602"/>
                  </a:lnTo>
                  <a:cubicBezTo>
                    <a:pt x="0" y="12199"/>
                    <a:pt x="1749" y="7976"/>
                    <a:pt x="4863" y="4863"/>
                  </a:cubicBezTo>
                  <a:cubicBezTo>
                    <a:pt x="7976" y="1749"/>
                    <a:pt x="12199" y="0"/>
                    <a:pt x="16602" y="0"/>
                  </a:cubicBezTo>
                  <a:close/>
                </a:path>
              </a:pathLst>
            </a:custGeom>
            <a:solidFill>
              <a:srgbClr val="FF66C4"/>
            </a:solidFill>
            <a:ln cap="sq" cmpd="sng" w="76200">
              <a:solidFill>
                <a:srgbClr val="FEB3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8" name="Google Shape;478;p19"/>
            <p:cNvSpPr txBox="1"/>
            <p:nvPr/>
          </p:nvSpPr>
          <p:spPr>
            <a:xfrm>
              <a:off x="0" y="-28575"/>
              <a:ext cx="1149035" cy="330907"/>
            </a:xfrm>
            <a:prstGeom prst="rect">
              <a:avLst/>
            </a:prstGeom>
            <a:noFill/>
            <a:ln>
              <a:noFill/>
            </a:ln>
          </p:spPr>
          <p:txBody>
            <a:bodyPr anchorCtr="0" anchor="ctr" bIns="36675" lIns="36675" spcFirstLastPara="1" rIns="36675" wrap="square" tIns="36675">
              <a:noAutofit/>
            </a:bodyPr>
            <a:lstStyle/>
            <a:p>
              <a:pPr indent="0" lvl="0" marL="0" marR="0" rtl="0" algn="ctr">
                <a:lnSpc>
                  <a:spcPct val="18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9" name="Google Shape;479;p19"/>
          <p:cNvSpPr txBox="1"/>
          <p:nvPr/>
        </p:nvSpPr>
        <p:spPr>
          <a:xfrm rot="-322062">
            <a:off x="1114450" y="3662460"/>
            <a:ext cx="2492098" cy="377825"/>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FFFFFF"/>
                </a:solidFill>
                <a:latin typeface="Bungee"/>
                <a:ea typeface="Bungee"/>
                <a:cs typeface="Bungee"/>
                <a:sym typeface="Bungee"/>
              </a:rPr>
              <a:t>Main Point</a:t>
            </a:r>
            <a:endParaRPr sz="700"/>
          </a:p>
        </p:txBody>
      </p:sp>
      <p:sp>
        <p:nvSpPr>
          <p:cNvPr id="480" name="Google Shape;480;p19"/>
          <p:cNvSpPr txBox="1"/>
          <p:nvPr/>
        </p:nvSpPr>
        <p:spPr>
          <a:xfrm rot="-322062">
            <a:off x="992699" y="4068797"/>
            <a:ext cx="2874940" cy="16637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 sz="900" u="none" cap="none" strike="noStrike">
                <a:solidFill>
                  <a:srgbClr val="FFFFFF"/>
                </a:solidFill>
                <a:latin typeface="ABeeZee"/>
                <a:ea typeface="ABeeZee"/>
                <a:cs typeface="ABeeZee"/>
                <a:sym typeface="ABeeZee"/>
              </a:rPr>
              <a:t>Briefly 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66C4"/>
      </a:dk1>
      <a:lt1>
        <a:srgbClr val="FFDAF3"/>
      </a:lt1>
      <a:dk2>
        <a:srgbClr val="FFFDFC"/>
      </a:dk2>
      <a:lt2>
        <a:srgbClr val="5CE1E6"/>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