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Fredoka"/>
      <p:regular r:id="rId25"/>
      <p:bold r:id="rId26"/>
    </p:embeddedFont>
    <p:embeddedFont>
      <p:font typeface="Lato"/>
      <p:regular r:id="rId27"/>
      <p:bold r:id="rId28"/>
      <p:italic r:id="rId29"/>
      <p:boldItalic r:id="rId30"/>
    </p:embeddedFont>
    <p:embeddedFont>
      <p:font typeface="Oregano"/>
      <p:regular r:id="rId31"/>
      <p: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redoka-bold.fntdata"/><Relationship Id="rId25" Type="http://schemas.openxmlformats.org/officeDocument/2006/relationships/font" Target="fonts/Fredoka-regular.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regano-regular.fntdata"/><Relationship Id="rId30"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Oregan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b29ae6f1bc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b29ae6f1bc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29ae6f1bc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b29ae6f1bc_1_2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b29ae6f1bc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b29ae6f1bc_1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b29ae6f1bc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b29ae6f1bc_1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b29ae6f1bc_1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b29ae6f1bc_1_2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b29ae6f1bc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29ae6f1bc_1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b29ae6f1bc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b29ae6f1bc_1_3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b29ae6f1bc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b29ae6f1bc_1_3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29ae6f1bc_1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b29ae6f1bc_1_3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b29ae6f1bc_1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b29ae6f1bc_1_3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b29ae6f1bc_1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b29ae6f1bc_1_4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b29ae6f1bc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b29ae6f1bc_1_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29ae6f1bc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b29ae6f1bc_1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b29ae6f1bc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b29ae6f1bc_1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29ae6f1bc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29ae6f1bc_1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b29ae6f1bc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b29ae6f1bc_1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b29ae6f1bc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b29ae6f1bc_1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b29ae6f1bc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29ae6f1bc_1_1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b29ae6f1bc_1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b29ae6f1bc_1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6070561" y="3393234"/>
            <a:ext cx="2761749" cy="1750259"/>
          </a:xfrm>
          <a:custGeom>
            <a:rect b="b" l="l" r="r" t="t"/>
            <a:pathLst>
              <a:path extrusionOk="0" h="3500517" w="5523498">
                <a:moveTo>
                  <a:pt x="0" y="0"/>
                </a:moveTo>
                <a:lnTo>
                  <a:pt x="5523498" y="0"/>
                </a:lnTo>
                <a:lnTo>
                  <a:pt x="5523498" y="3500516"/>
                </a:lnTo>
                <a:lnTo>
                  <a:pt x="0" y="3500516"/>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71106" y="3798511"/>
            <a:ext cx="2160623" cy="1344988"/>
          </a:xfrm>
          <a:custGeom>
            <a:rect b="b" l="l" r="r" t="t"/>
            <a:pathLst>
              <a:path extrusionOk="0" h="2689975" w="4321245">
                <a:moveTo>
                  <a:pt x="0" y="0"/>
                </a:moveTo>
                <a:lnTo>
                  <a:pt x="4321246" y="0"/>
                </a:lnTo>
                <a:lnTo>
                  <a:pt x="4321246" y="2689976"/>
                </a:lnTo>
                <a:lnTo>
                  <a:pt x="0" y="268997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a:off x="8033438" y="3876736"/>
            <a:ext cx="1698830" cy="2489129"/>
          </a:xfrm>
          <a:custGeom>
            <a:rect b="b" l="l" r="r" t="t"/>
            <a:pathLst>
              <a:path extrusionOk="0" h="4978258" w="3397661">
                <a:moveTo>
                  <a:pt x="0" y="0"/>
                </a:moveTo>
                <a:lnTo>
                  <a:pt x="3397661" y="0"/>
                </a:lnTo>
                <a:lnTo>
                  <a:pt x="3397661" y="4978259"/>
                </a:lnTo>
                <a:lnTo>
                  <a:pt x="0" y="4978259"/>
                </a:lnTo>
                <a:lnTo>
                  <a:pt x="0" y="0"/>
                </a:lnTo>
                <a:close/>
              </a:path>
            </a:pathLst>
          </a:custGeom>
          <a:blipFill rotWithShape="1">
            <a:blip r:embed="rId2">
              <a:alphaModFix/>
            </a:blip>
            <a:stretch>
              <a:fillRect b="0" l="0" r="0" t="0"/>
            </a:stretch>
          </a:blipFill>
          <a:ln>
            <a:noFill/>
          </a:ln>
        </p:spPr>
      </p:sp>
      <p:sp>
        <p:nvSpPr>
          <p:cNvPr id="19" name="Google Shape;19;p3"/>
          <p:cNvSpPr/>
          <p:nvPr/>
        </p:nvSpPr>
        <p:spPr>
          <a:xfrm>
            <a:off x="-614032" y="3876736"/>
            <a:ext cx="1698831" cy="2489129"/>
          </a:xfrm>
          <a:custGeom>
            <a:rect b="b" l="l" r="r" t="t"/>
            <a:pathLst>
              <a:path extrusionOk="0" h="4978258" w="3397661">
                <a:moveTo>
                  <a:pt x="0" y="0"/>
                </a:moveTo>
                <a:lnTo>
                  <a:pt x="3397661" y="0"/>
                </a:lnTo>
                <a:lnTo>
                  <a:pt x="3397661" y="4978259"/>
                </a:lnTo>
                <a:lnTo>
                  <a:pt x="0" y="4978259"/>
                </a:lnTo>
                <a:lnTo>
                  <a:pt x="0" y="0"/>
                </a:lnTo>
                <a:close/>
              </a:path>
            </a:pathLst>
          </a:custGeom>
          <a:blipFill rotWithShape="1">
            <a:blip r:embed="rId2">
              <a:alphaModFix/>
            </a:blip>
            <a:stretch>
              <a:fillRect b="0" l="0" r="0" t="0"/>
            </a:stretch>
          </a:blipFill>
          <a:ln>
            <a:noFill/>
          </a:ln>
        </p:spPr>
      </p:sp>
      <p:sp>
        <p:nvSpPr>
          <p:cNvPr id="20" name="Google Shape;20;p3"/>
          <p:cNvSpPr/>
          <p:nvPr/>
        </p:nvSpPr>
        <p:spPr>
          <a:xfrm>
            <a:off x="8059202" y="2645357"/>
            <a:ext cx="1698831" cy="1346174"/>
          </a:xfrm>
          <a:custGeom>
            <a:rect b="b" l="l" r="r" t="t"/>
            <a:pathLst>
              <a:path extrusionOk="0" h="2692348" w="3397661">
                <a:moveTo>
                  <a:pt x="0" y="0"/>
                </a:moveTo>
                <a:lnTo>
                  <a:pt x="3397661" y="0"/>
                </a:lnTo>
                <a:lnTo>
                  <a:pt x="3397661" y="2692348"/>
                </a:lnTo>
                <a:lnTo>
                  <a:pt x="0" y="2692348"/>
                </a:lnTo>
                <a:lnTo>
                  <a:pt x="0" y="0"/>
                </a:lnTo>
                <a:close/>
              </a:path>
            </a:pathLst>
          </a:custGeom>
          <a:blipFill rotWithShape="1">
            <a:blip r:embed="rId2">
              <a:alphaModFix/>
            </a:blip>
            <a:stretch>
              <a:fillRect b="-84897" l="0" r="0" t="0"/>
            </a:stretch>
          </a:blipFill>
          <a:ln>
            <a:noFill/>
          </a:ln>
        </p:spPr>
      </p:sp>
      <p:sp>
        <p:nvSpPr>
          <p:cNvPr id="21" name="Google Shape;21;p3"/>
          <p:cNvSpPr/>
          <p:nvPr/>
        </p:nvSpPr>
        <p:spPr>
          <a:xfrm>
            <a:off x="-614032" y="2645357"/>
            <a:ext cx="1698831" cy="1346174"/>
          </a:xfrm>
          <a:custGeom>
            <a:rect b="b" l="l" r="r" t="t"/>
            <a:pathLst>
              <a:path extrusionOk="0" h="2692348" w="3397661">
                <a:moveTo>
                  <a:pt x="0" y="0"/>
                </a:moveTo>
                <a:lnTo>
                  <a:pt x="3397661" y="0"/>
                </a:lnTo>
                <a:lnTo>
                  <a:pt x="3397661" y="2692348"/>
                </a:lnTo>
                <a:lnTo>
                  <a:pt x="0" y="2692348"/>
                </a:lnTo>
                <a:lnTo>
                  <a:pt x="0" y="0"/>
                </a:lnTo>
                <a:close/>
              </a:path>
            </a:pathLst>
          </a:custGeom>
          <a:blipFill rotWithShape="1">
            <a:blip r:embed="rId2">
              <a:alphaModFix/>
            </a:blip>
            <a:stretch>
              <a:fillRect b="-84897" l="0" r="0" t="0"/>
            </a:stretch>
          </a:blipFill>
          <a:ln>
            <a:noFill/>
          </a:ln>
        </p:spPr>
      </p:sp>
      <p:sp>
        <p:nvSpPr>
          <p:cNvPr id="22" name="Google Shape;22;p3"/>
          <p:cNvSpPr/>
          <p:nvPr/>
        </p:nvSpPr>
        <p:spPr>
          <a:xfrm>
            <a:off x="8059202" y="224972"/>
            <a:ext cx="1698831" cy="2489129"/>
          </a:xfrm>
          <a:custGeom>
            <a:rect b="b" l="l" r="r" t="t"/>
            <a:pathLst>
              <a:path extrusionOk="0" h="4978258" w="3397661">
                <a:moveTo>
                  <a:pt x="0" y="0"/>
                </a:moveTo>
                <a:lnTo>
                  <a:pt x="3397661" y="0"/>
                </a:lnTo>
                <a:lnTo>
                  <a:pt x="3397661" y="4978258"/>
                </a:lnTo>
                <a:lnTo>
                  <a:pt x="0" y="4978258"/>
                </a:lnTo>
                <a:lnTo>
                  <a:pt x="0" y="0"/>
                </a:lnTo>
                <a:close/>
              </a:path>
            </a:pathLst>
          </a:custGeom>
          <a:blipFill rotWithShape="1">
            <a:blip r:embed="rId2">
              <a:alphaModFix/>
            </a:blip>
            <a:stretch>
              <a:fillRect b="0" l="0" r="0" t="0"/>
            </a:stretch>
          </a:blipFill>
          <a:ln>
            <a:noFill/>
          </a:ln>
        </p:spPr>
      </p:sp>
      <p:sp>
        <p:nvSpPr>
          <p:cNvPr id="23" name="Google Shape;23;p3"/>
          <p:cNvSpPr/>
          <p:nvPr/>
        </p:nvSpPr>
        <p:spPr>
          <a:xfrm>
            <a:off x="-614032" y="224972"/>
            <a:ext cx="1698831" cy="2489129"/>
          </a:xfrm>
          <a:custGeom>
            <a:rect b="b" l="l" r="r" t="t"/>
            <a:pathLst>
              <a:path extrusionOk="0" h="4978258" w="3397661">
                <a:moveTo>
                  <a:pt x="0" y="0"/>
                </a:moveTo>
                <a:lnTo>
                  <a:pt x="3397661" y="0"/>
                </a:lnTo>
                <a:lnTo>
                  <a:pt x="3397661" y="4978258"/>
                </a:lnTo>
                <a:lnTo>
                  <a:pt x="0" y="497825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4"/>
          <p:cNvSpPr/>
          <p:nvPr/>
        </p:nvSpPr>
        <p:spPr>
          <a:xfrm>
            <a:off x="4667903" y="-1600351"/>
            <a:ext cx="6746444" cy="7000201"/>
          </a:xfrm>
          <a:custGeom>
            <a:rect b="b" l="l" r="r" t="t"/>
            <a:pathLst>
              <a:path extrusionOk="0" h="14000402" w="13492888">
                <a:moveTo>
                  <a:pt x="0" y="0"/>
                </a:moveTo>
                <a:lnTo>
                  <a:pt x="13492888" y="0"/>
                </a:lnTo>
                <a:lnTo>
                  <a:pt x="13492888" y="14000402"/>
                </a:lnTo>
                <a:lnTo>
                  <a:pt x="0" y="1400040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p:nvPr/>
        </p:nvSpPr>
        <p:spPr>
          <a:xfrm>
            <a:off x="-1072177" y="2392973"/>
            <a:ext cx="3016290" cy="3129743"/>
          </a:xfrm>
          <a:custGeom>
            <a:rect b="b" l="l" r="r" t="t"/>
            <a:pathLst>
              <a:path extrusionOk="0" h="8878703" w="8556850">
                <a:moveTo>
                  <a:pt x="0" y="0"/>
                </a:moveTo>
                <a:lnTo>
                  <a:pt x="8556850" y="0"/>
                </a:lnTo>
                <a:lnTo>
                  <a:pt x="8556850" y="8878703"/>
                </a:lnTo>
                <a:lnTo>
                  <a:pt x="0" y="8878703"/>
                </a:lnTo>
                <a:lnTo>
                  <a:pt x="0" y="0"/>
                </a:lnTo>
                <a:close/>
              </a:path>
            </a:pathLst>
          </a:custGeom>
          <a:blipFill rotWithShape="1">
            <a:blip r:embed="rId2">
              <a:alphaModFix/>
            </a:blip>
            <a:stretch>
              <a:fillRect b="0" l="0" r="0" t="0"/>
            </a:stretch>
          </a:blipFill>
          <a:ln>
            <a:noFill/>
          </a:ln>
        </p:spPr>
      </p:sp>
      <p:sp>
        <p:nvSpPr>
          <p:cNvPr id="35" name="Google Shape;35;p5"/>
          <p:cNvSpPr/>
          <p:nvPr/>
        </p:nvSpPr>
        <p:spPr>
          <a:xfrm>
            <a:off x="3603533" y="3705965"/>
            <a:ext cx="3209516" cy="1520509"/>
          </a:xfrm>
          <a:custGeom>
            <a:rect b="b" l="l" r="r" t="t"/>
            <a:pathLst>
              <a:path extrusionOk="0" h="3041017" w="6419033">
                <a:moveTo>
                  <a:pt x="0" y="0"/>
                </a:moveTo>
                <a:lnTo>
                  <a:pt x="6419033" y="0"/>
                </a:lnTo>
                <a:lnTo>
                  <a:pt x="6419033" y="3041016"/>
                </a:lnTo>
                <a:lnTo>
                  <a:pt x="0" y="304101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9" name="Google Shape;39;p6"/>
          <p:cNvCxnSpPr/>
          <p:nvPr/>
        </p:nvCxnSpPr>
        <p:spPr>
          <a:xfrm>
            <a:off x="472788" y="5143500"/>
            <a:ext cx="8198400" cy="0"/>
          </a:xfrm>
          <a:prstGeom prst="straightConnector1">
            <a:avLst/>
          </a:prstGeom>
          <a:noFill/>
          <a:ln cap="flat" cmpd="sng" w="57150">
            <a:solidFill>
              <a:srgbClr val="3C2516"/>
            </a:solidFill>
            <a:prstDash val="solid"/>
            <a:round/>
            <a:headEnd len="sm" w="sm" type="none"/>
            <a:tailEnd len="sm" w="sm" type="none"/>
          </a:ln>
        </p:spPr>
      </p:cxnSp>
      <p:sp>
        <p:nvSpPr>
          <p:cNvPr id="40" name="Google Shape;40;p6"/>
          <p:cNvSpPr/>
          <p:nvPr/>
        </p:nvSpPr>
        <p:spPr>
          <a:xfrm>
            <a:off x="472788" y="3832541"/>
            <a:ext cx="1222470" cy="1310959"/>
          </a:xfrm>
          <a:custGeom>
            <a:rect b="b" l="l" r="r" t="t"/>
            <a:pathLst>
              <a:path extrusionOk="0" h="2621918" w="2444939">
                <a:moveTo>
                  <a:pt x="0" y="0"/>
                </a:moveTo>
                <a:lnTo>
                  <a:pt x="2444938" y="0"/>
                </a:lnTo>
                <a:lnTo>
                  <a:pt x="2444938" y="2621918"/>
                </a:lnTo>
                <a:lnTo>
                  <a:pt x="0" y="2621918"/>
                </a:lnTo>
                <a:lnTo>
                  <a:pt x="0" y="0"/>
                </a:lnTo>
                <a:close/>
              </a:path>
            </a:pathLst>
          </a:custGeom>
          <a:blipFill rotWithShape="1">
            <a:blip r:embed="rId2">
              <a:alphaModFix/>
            </a:blip>
            <a:stretch>
              <a:fillRect b="0" l="0" r="0" t="0"/>
            </a:stretch>
          </a:blipFill>
          <a:ln>
            <a:noFill/>
          </a:ln>
        </p:spPr>
      </p:sp>
      <p:sp>
        <p:nvSpPr>
          <p:cNvPr id="41" name="Google Shape;41;p6"/>
          <p:cNvSpPr/>
          <p:nvPr/>
        </p:nvSpPr>
        <p:spPr>
          <a:xfrm>
            <a:off x="1226897" y="2521582"/>
            <a:ext cx="2648403" cy="2621918"/>
          </a:xfrm>
          <a:custGeom>
            <a:rect b="b" l="l" r="r" t="t"/>
            <a:pathLst>
              <a:path extrusionOk="0" h="5243836" w="5296805">
                <a:moveTo>
                  <a:pt x="0" y="0"/>
                </a:moveTo>
                <a:lnTo>
                  <a:pt x="5296804" y="0"/>
                </a:lnTo>
                <a:lnTo>
                  <a:pt x="5296804" y="5243836"/>
                </a:lnTo>
                <a:lnTo>
                  <a:pt x="0" y="5243836"/>
                </a:lnTo>
                <a:lnTo>
                  <a:pt x="0" y="0"/>
                </a:lnTo>
                <a:close/>
              </a:path>
            </a:pathLst>
          </a:custGeom>
          <a:blipFill rotWithShape="1">
            <a:blip r:embed="rId3">
              <a:alphaModFix/>
            </a:blip>
            <a:stretch>
              <a:fillRect b="0" l="0" r="0" t="0"/>
            </a:stretch>
          </a:blipFill>
          <a:ln>
            <a:noFill/>
          </a:ln>
        </p:spPr>
      </p:sp>
      <p:sp>
        <p:nvSpPr>
          <p:cNvPr id="42" name="Google Shape;42;p6"/>
          <p:cNvSpPr/>
          <p:nvPr/>
        </p:nvSpPr>
        <p:spPr>
          <a:xfrm>
            <a:off x="3420012" y="3436600"/>
            <a:ext cx="1258839" cy="1706900"/>
          </a:xfrm>
          <a:custGeom>
            <a:rect b="b" l="l" r="r" t="t"/>
            <a:pathLst>
              <a:path extrusionOk="0" h="3413800" w="2517678">
                <a:moveTo>
                  <a:pt x="0" y="0"/>
                </a:moveTo>
                <a:lnTo>
                  <a:pt x="2517677" y="0"/>
                </a:lnTo>
                <a:lnTo>
                  <a:pt x="2517677" y="3413800"/>
                </a:lnTo>
                <a:lnTo>
                  <a:pt x="0" y="3413800"/>
                </a:lnTo>
                <a:lnTo>
                  <a:pt x="0" y="0"/>
                </a:lnTo>
                <a:close/>
              </a:path>
            </a:pathLst>
          </a:custGeom>
          <a:blipFill rotWithShape="1">
            <a:blip r:embed="rId4">
              <a:alphaModFix/>
            </a:blip>
            <a:stretch>
              <a:fillRect b="0" l="0" r="0" t="0"/>
            </a:stretch>
          </a:blipFill>
          <a:ln>
            <a:noFill/>
          </a:ln>
        </p:spPr>
      </p:sp>
      <p:sp>
        <p:nvSpPr>
          <p:cNvPr id="43" name="Google Shape;43;p6"/>
          <p:cNvSpPr/>
          <p:nvPr/>
        </p:nvSpPr>
        <p:spPr>
          <a:xfrm>
            <a:off x="5968042" y="2521582"/>
            <a:ext cx="2703009" cy="2621918"/>
          </a:xfrm>
          <a:custGeom>
            <a:rect b="b" l="l" r="r" t="t"/>
            <a:pathLst>
              <a:path extrusionOk="0" h="5243836" w="5406017">
                <a:moveTo>
                  <a:pt x="0" y="0"/>
                </a:moveTo>
                <a:lnTo>
                  <a:pt x="5406017" y="0"/>
                </a:lnTo>
                <a:lnTo>
                  <a:pt x="5406017" y="5243836"/>
                </a:lnTo>
                <a:lnTo>
                  <a:pt x="0" y="5243836"/>
                </a:lnTo>
                <a:lnTo>
                  <a:pt x="0" y="0"/>
                </a:lnTo>
                <a:close/>
              </a:path>
            </a:pathLst>
          </a:custGeom>
          <a:blipFill rotWithShape="1">
            <a:blip r:embed="rId5">
              <a:alphaModFix/>
            </a:blip>
            <a:stretch>
              <a:fillRect b="0" l="0" r="0" t="0"/>
            </a:stretch>
          </a:blipFill>
          <a:ln>
            <a:noFill/>
          </a:ln>
        </p:spPr>
      </p:sp>
      <p:sp>
        <p:nvSpPr>
          <p:cNvPr id="44" name="Google Shape;44;p6"/>
          <p:cNvSpPr/>
          <p:nvPr/>
        </p:nvSpPr>
        <p:spPr>
          <a:xfrm>
            <a:off x="4293402" y="2839978"/>
            <a:ext cx="1992547" cy="2303523"/>
          </a:xfrm>
          <a:custGeom>
            <a:rect b="b" l="l" r="r" t="t"/>
            <a:pathLst>
              <a:path extrusionOk="0" h="4607045" w="3985094">
                <a:moveTo>
                  <a:pt x="0" y="0"/>
                </a:moveTo>
                <a:lnTo>
                  <a:pt x="3985094" y="0"/>
                </a:lnTo>
                <a:lnTo>
                  <a:pt x="3985094" y="4607045"/>
                </a:lnTo>
                <a:lnTo>
                  <a:pt x="0" y="4607045"/>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7" name="Google Shape;4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7"/>
          <p:cNvSpPr/>
          <p:nvPr/>
        </p:nvSpPr>
        <p:spPr>
          <a:xfrm>
            <a:off x="5712746" y="1218786"/>
            <a:ext cx="4576355" cy="4439065"/>
          </a:xfrm>
          <a:custGeom>
            <a:rect b="b" l="l" r="r" t="t"/>
            <a:pathLst>
              <a:path extrusionOk="0" h="8878129" w="9152710">
                <a:moveTo>
                  <a:pt x="0" y="0"/>
                </a:moveTo>
                <a:lnTo>
                  <a:pt x="9152710" y="0"/>
                </a:lnTo>
                <a:lnTo>
                  <a:pt x="9152710" y="8878129"/>
                </a:lnTo>
                <a:lnTo>
                  <a:pt x="0" y="8878129"/>
                </a:lnTo>
                <a:lnTo>
                  <a:pt x="0" y="0"/>
                </a:lnTo>
                <a:close/>
              </a:path>
            </a:pathLst>
          </a:custGeom>
          <a:blipFill rotWithShape="1">
            <a:blip r:embed="rId2">
              <a:alphaModFix/>
            </a:blip>
            <a:stretch>
              <a:fillRect b="0" l="0" r="0" t="0"/>
            </a:stretch>
          </a:blipFill>
          <a:ln>
            <a:noFill/>
          </a:ln>
        </p:spPr>
      </p:sp>
      <p:sp>
        <p:nvSpPr>
          <p:cNvPr id="49" name="Google Shape;49;p7"/>
          <p:cNvSpPr/>
          <p:nvPr/>
        </p:nvSpPr>
        <p:spPr>
          <a:xfrm>
            <a:off x="7218991" y="603446"/>
            <a:ext cx="1914834" cy="1476816"/>
          </a:xfrm>
          <a:custGeom>
            <a:rect b="b" l="l" r="r" t="t"/>
            <a:pathLst>
              <a:path extrusionOk="0" h="2953631" w="3829668">
                <a:moveTo>
                  <a:pt x="0" y="0"/>
                </a:moveTo>
                <a:lnTo>
                  <a:pt x="3829668" y="0"/>
                </a:lnTo>
                <a:lnTo>
                  <a:pt x="3829668" y="2953631"/>
                </a:lnTo>
                <a:lnTo>
                  <a:pt x="0" y="295363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8"/>
          <p:cNvSpPr/>
          <p:nvPr/>
        </p:nvSpPr>
        <p:spPr>
          <a:xfrm>
            <a:off x="2546235" y="4150636"/>
            <a:ext cx="2393260" cy="1250478"/>
          </a:xfrm>
          <a:custGeom>
            <a:rect b="b" l="l" r="r" t="t"/>
            <a:pathLst>
              <a:path extrusionOk="0" h="2500957" w="4786521">
                <a:moveTo>
                  <a:pt x="0" y="0"/>
                </a:moveTo>
                <a:lnTo>
                  <a:pt x="4786521" y="0"/>
                </a:lnTo>
                <a:lnTo>
                  <a:pt x="4786521" y="2500958"/>
                </a:lnTo>
                <a:lnTo>
                  <a:pt x="0" y="250095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9"/>
          <p:cNvSpPr/>
          <p:nvPr/>
        </p:nvSpPr>
        <p:spPr>
          <a:xfrm>
            <a:off x="7393572" y="2975124"/>
            <a:ext cx="2053057" cy="2184103"/>
          </a:xfrm>
          <a:custGeom>
            <a:rect b="b" l="l" r="r" t="t"/>
            <a:pathLst>
              <a:path extrusionOk="0" h="4368206" w="4106114">
                <a:moveTo>
                  <a:pt x="0" y="0"/>
                </a:moveTo>
                <a:lnTo>
                  <a:pt x="4106114" y="0"/>
                </a:lnTo>
                <a:lnTo>
                  <a:pt x="4106114" y="4368206"/>
                </a:lnTo>
                <a:lnTo>
                  <a:pt x="0" y="436820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Fredoka"/>
              <a:buNone/>
              <a:defRPr b="1" sz="2800">
                <a:solidFill>
                  <a:schemeClr val="dk1"/>
                </a:solidFill>
                <a:latin typeface="Fredoka"/>
                <a:ea typeface="Fredoka"/>
                <a:cs typeface="Fredoka"/>
                <a:sym typeface="Fredok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Fredoka"/>
              <a:buChar char="●"/>
              <a:defRPr b="1" sz="1800">
                <a:solidFill>
                  <a:schemeClr val="dk2"/>
                </a:solidFill>
                <a:latin typeface="Fredoka"/>
                <a:ea typeface="Fredoka"/>
                <a:cs typeface="Fredoka"/>
                <a:sym typeface="Fredoka"/>
              </a:defRPr>
            </a:lvl1pPr>
            <a:lvl2pPr indent="-317500" lvl="1" marL="914400">
              <a:lnSpc>
                <a:spcPct val="115000"/>
              </a:lnSpc>
              <a:spcBef>
                <a:spcPts val="0"/>
              </a:spcBef>
              <a:spcAft>
                <a:spcPts val="0"/>
              </a:spcAft>
              <a:buClr>
                <a:schemeClr val="dk2"/>
              </a:buClr>
              <a:buSzPts val="1400"/>
              <a:buFont typeface="Oregano"/>
              <a:buChar char="○"/>
              <a:defRPr>
                <a:solidFill>
                  <a:schemeClr val="dk2"/>
                </a:solidFill>
                <a:latin typeface="Oregano"/>
                <a:ea typeface="Oregano"/>
                <a:cs typeface="Oregano"/>
                <a:sym typeface="Oregan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25.png"/><Relationship Id="rId7" Type="http://schemas.openxmlformats.org/officeDocument/2006/relationships/image" Target="../media/image9.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60.png"/><Relationship Id="rId4" Type="http://schemas.openxmlformats.org/officeDocument/2006/relationships/image" Target="../media/image94.png"/><Relationship Id="rId5" Type="http://schemas.openxmlformats.org/officeDocument/2006/relationships/image" Target="../media/image58.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4.png"/><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39.png"/><Relationship Id="rId6" Type="http://schemas.openxmlformats.org/officeDocument/2006/relationships/image" Target="../media/image52.png"/><Relationship Id="rId7"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61.png"/><Relationship Id="rId5" Type="http://schemas.openxmlformats.org/officeDocument/2006/relationships/image" Target="../media/image55.png"/><Relationship Id="rId6" Type="http://schemas.openxmlformats.org/officeDocument/2006/relationships/image" Target="../media/image64.png"/><Relationship Id="rId7" Type="http://schemas.openxmlformats.org/officeDocument/2006/relationships/image" Target="../media/image59.png"/><Relationship Id="rId8"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46.png"/><Relationship Id="rId6" Type="http://schemas.openxmlformats.org/officeDocument/2006/relationships/image" Target="../media/image19.png"/><Relationship Id="rId7"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04.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40" Type="http://schemas.openxmlformats.org/officeDocument/2006/relationships/image" Target="../media/image88.png"/><Relationship Id="rId20" Type="http://schemas.openxmlformats.org/officeDocument/2006/relationships/image" Target="../media/image81.png"/><Relationship Id="rId41" Type="http://schemas.openxmlformats.org/officeDocument/2006/relationships/image" Target="../media/image91.png"/><Relationship Id="rId22" Type="http://schemas.openxmlformats.org/officeDocument/2006/relationships/image" Target="../media/image69.png"/><Relationship Id="rId21" Type="http://schemas.openxmlformats.org/officeDocument/2006/relationships/image" Target="../media/image71.png"/><Relationship Id="rId24" Type="http://schemas.openxmlformats.org/officeDocument/2006/relationships/image" Target="../media/image89.png"/><Relationship Id="rId23" Type="http://schemas.openxmlformats.org/officeDocument/2006/relationships/image" Target="../media/image78.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77.png"/><Relationship Id="rId26" Type="http://schemas.openxmlformats.org/officeDocument/2006/relationships/image" Target="../media/image82.png"/><Relationship Id="rId25" Type="http://schemas.openxmlformats.org/officeDocument/2006/relationships/image" Target="../media/image83.png"/><Relationship Id="rId28" Type="http://schemas.openxmlformats.org/officeDocument/2006/relationships/image" Target="../media/image85.png"/><Relationship Id="rId27" Type="http://schemas.openxmlformats.org/officeDocument/2006/relationships/image" Target="../media/image101.png"/><Relationship Id="rId5" Type="http://schemas.openxmlformats.org/officeDocument/2006/relationships/image" Target="../media/image62.png"/><Relationship Id="rId6" Type="http://schemas.openxmlformats.org/officeDocument/2006/relationships/image" Target="../media/image66.png"/><Relationship Id="rId29" Type="http://schemas.openxmlformats.org/officeDocument/2006/relationships/image" Target="../media/image103.png"/><Relationship Id="rId7" Type="http://schemas.openxmlformats.org/officeDocument/2006/relationships/image" Target="../media/image67.png"/><Relationship Id="rId8" Type="http://schemas.openxmlformats.org/officeDocument/2006/relationships/image" Target="../media/image73.png"/><Relationship Id="rId31" Type="http://schemas.openxmlformats.org/officeDocument/2006/relationships/image" Target="../media/image96.png"/><Relationship Id="rId30" Type="http://schemas.openxmlformats.org/officeDocument/2006/relationships/image" Target="../media/image80.png"/><Relationship Id="rId11" Type="http://schemas.openxmlformats.org/officeDocument/2006/relationships/image" Target="../media/image72.png"/><Relationship Id="rId33" Type="http://schemas.openxmlformats.org/officeDocument/2006/relationships/image" Target="../media/image90.png"/><Relationship Id="rId10" Type="http://schemas.openxmlformats.org/officeDocument/2006/relationships/image" Target="../media/image70.png"/><Relationship Id="rId32" Type="http://schemas.openxmlformats.org/officeDocument/2006/relationships/image" Target="../media/image92.png"/><Relationship Id="rId13" Type="http://schemas.openxmlformats.org/officeDocument/2006/relationships/image" Target="../media/image74.png"/><Relationship Id="rId35" Type="http://schemas.openxmlformats.org/officeDocument/2006/relationships/image" Target="../media/image95.png"/><Relationship Id="rId12" Type="http://schemas.openxmlformats.org/officeDocument/2006/relationships/image" Target="../media/image68.png"/><Relationship Id="rId34" Type="http://schemas.openxmlformats.org/officeDocument/2006/relationships/image" Target="../media/image98.png"/><Relationship Id="rId15" Type="http://schemas.openxmlformats.org/officeDocument/2006/relationships/image" Target="../media/image76.png"/><Relationship Id="rId37" Type="http://schemas.openxmlformats.org/officeDocument/2006/relationships/image" Target="../media/image93.png"/><Relationship Id="rId14" Type="http://schemas.openxmlformats.org/officeDocument/2006/relationships/image" Target="../media/image86.png"/><Relationship Id="rId36" Type="http://schemas.openxmlformats.org/officeDocument/2006/relationships/image" Target="../media/image97.png"/><Relationship Id="rId17" Type="http://schemas.openxmlformats.org/officeDocument/2006/relationships/image" Target="../media/image75.png"/><Relationship Id="rId39" Type="http://schemas.openxmlformats.org/officeDocument/2006/relationships/image" Target="../media/image100.png"/><Relationship Id="rId16" Type="http://schemas.openxmlformats.org/officeDocument/2006/relationships/image" Target="../media/image65.png"/><Relationship Id="rId38" Type="http://schemas.openxmlformats.org/officeDocument/2006/relationships/image" Target="../media/image102.png"/><Relationship Id="rId19" Type="http://schemas.openxmlformats.org/officeDocument/2006/relationships/image" Target="../media/image99.png"/><Relationship Id="rId18" Type="http://schemas.openxmlformats.org/officeDocument/2006/relationships/image" Target="../media/image7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8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9.png"/><Relationship Id="rId5"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32.png"/><Relationship Id="rId5" Type="http://schemas.openxmlformats.org/officeDocument/2006/relationships/image" Target="../media/image43.png"/><Relationship Id="rId6" Type="http://schemas.openxmlformats.org/officeDocument/2006/relationships/image" Target="../media/image38.png"/><Relationship Id="rId7"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84.png"/><Relationship Id="rId4" Type="http://schemas.openxmlformats.org/officeDocument/2006/relationships/image" Target="../media/image49.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3.png"/><Relationship Id="rId5"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66" name="Shape 66"/>
        <p:cNvGrpSpPr/>
        <p:nvPr/>
      </p:nvGrpSpPr>
      <p:grpSpPr>
        <a:xfrm>
          <a:off x="0" y="0"/>
          <a:ext cx="0" cy="0"/>
          <a:chOff x="0" y="0"/>
          <a:chExt cx="0" cy="0"/>
        </a:xfrm>
      </p:grpSpPr>
      <p:sp>
        <p:nvSpPr>
          <p:cNvPr id="67" name="Google Shape;67;p11"/>
          <p:cNvSpPr/>
          <p:nvPr/>
        </p:nvSpPr>
        <p:spPr>
          <a:xfrm>
            <a:off x="670157" y="-2278"/>
            <a:ext cx="2928823" cy="3115769"/>
          </a:xfrm>
          <a:custGeom>
            <a:rect b="b" l="l" r="r" t="t"/>
            <a:pathLst>
              <a:path extrusionOk="0" h="6231538" w="5857646">
                <a:moveTo>
                  <a:pt x="0" y="0"/>
                </a:moveTo>
                <a:lnTo>
                  <a:pt x="5857646" y="0"/>
                </a:lnTo>
                <a:lnTo>
                  <a:pt x="5857646" y="6231538"/>
                </a:lnTo>
                <a:lnTo>
                  <a:pt x="0" y="6231538"/>
                </a:lnTo>
                <a:lnTo>
                  <a:pt x="0" y="0"/>
                </a:lnTo>
                <a:close/>
              </a:path>
            </a:pathLst>
          </a:custGeom>
          <a:blipFill rotWithShape="1">
            <a:blip r:embed="rId3">
              <a:alphaModFix/>
            </a:blip>
            <a:stretch>
              <a:fillRect b="0" l="0" r="0" t="0"/>
            </a:stretch>
          </a:blipFill>
          <a:ln>
            <a:noFill/>
          </a:ln>
        </p:spPr>
      </p:sp>
      <p:sp>
        <p:nvSpPr>
          <p:cNvPr id="68" name="Google Shape;68;p11"/>
          <p:cNvSpPr/>
          <p:nvPr/>
        </p:nvSpPr>
        <p:spPr>
          <a:xfrm>
            <a:off x="2585462" y="599057"/>
            <a:ext cx="4111513" cy="4111513"/>
          </a:xfrm>
          <a:custGeom>
            <a:rect b="b" l="l" r="r" t="t"/>
            <a:pathLst>
              <a:path extrusionOk="0" h="8223026" w="8223026">
                <a:moveTo>
                  <a:pt x="0" y="0"/>
                </a:moveTo>
                <a:lnTo>
                  <a:pt x="8223026" y="0"/>
                </a:lnTo>
                <a:lnTo>
                  <a:pt x="8223026" y="8223025"/>
                </a:lnTo>
                <a:lnTo>
                  <a:pt x="0" y="8223025"/>
                </a:lnTo>
                <a:lnTo>
                  <a:pt x="0" y="0"/>
                </a:lnTo>
                <a:close/>
              </a:path>
            </a:pathLst>
          </a:custGeom>
          <a:blipFill rotWithShape="1">
            <a:blip r:embed="rId4">
              <a:alphaModFix/>
            </a:blip>
            <a:stretch>
              <a:fillRect b="0" l="0" r="0" t="0"/>
            </a:stretch>
          </a:blipFill>
          <a:ln>
            <a:noFill/>
          </a:ln>
        </p:spPr>
      </p:sp>
      <p:sp>
        <p:nvSpPr>
          <p:cNvPr id="69" name="Google Shape;69;p11"/>
          <p:cNvSpPr/>
          <p:nvPr/>
        </p:nvSpPr>
        <p:spPr>
          <a:xfrm>
            <a:off x="-171342" y="2295506"/>
            <a:ext cx="3131528" cy="3037582"/>
          </a:xfrm>
          <a:custGeom>
            <a:rect b="b" l="l" r="r" t="t"/>
            <a:pathLst>
              <a:path extrusionOk="0" h="6075164" w="6263056">
                <a:moveTo>
                  <a:pt x="0" y="0"/>
                </a:moveTo>
                <a:lnTo>
                  <a:pt x="6263056" y="0"/>
                </a:lnTo>
                <a:lnTo>
                  <a:pt x="6263056" y="6075164"/>
                </a:lnTo>
                <a:lnTo>
                  <a:pt x="0" y="6075164"/>
                </a:lnTo>
                <a:lnTo>
                  <a:pt x="0" y="0"/>
                </a:lnTo>
                <a:close/>
              </a:path>
            </a:pathLst>
          </a:custGeom>
          <a:blipFill rotWithShape="1">
            <a:blip r:embed="rId5">
              <a:alphaModFix/>
            </a:blip>
            <a:stretch>
              <a:fillRect b="0" l="0" r="0" t="0"/>
            </a:stretch>
          </a:blipFill>
          <a:ln>
            <a:noFill/>
          </a:ln>
        </p:spPr>
      </p:sp>
      <p:sp>
        <p:nvSpPr>
          <p:cNvPr id="70" name="Google Shape;70;p11"/>
          <p:cNvSpPr/>
          <p:nvPr/>
        </p:nvSpPr>
        <p:spPr>
          <a:xfrm>
            <a:off x="4639849" y="-575789"/>
            <a:ext cx="2278594" cy="3338599"/>
          </a:xfrm>
          <a:custGeom>
            <a:rect b="b" l="l" r="r" t="t"/>
            <a:pathLst>
              <a:path extrusionOk="0" h="6677198" w="4557187">
                <a:moveTo>
                  <a:pt x="0" y="0"/>
                </a:moveTo>
                <a:lnTo>
                  <a:pt x="4557187" y="0"/>
                </a:lnTo>
                <a:lnTo>
                  <a:pt x="4557187" y="6677198"/>
                </a:lnTo>
                <a:lnTo>
                  <a:pt x="0" y="6677198"/>
                </a:lnTo>
                <a:lnTo>
                  <a:pt x="0" y="0"/>
                </a:lnTo>
                <a:close/>
              </a:path>
            </a:pathLst>
          </a:custGeom>
          <a:blipFill rotWithShape="1">
            <a:blip r:embed="rId6">
              <a:alphaModFix/>
            </a:blip>
            <a:stretch>
              <a:fillRect b="0" l="0" r="0" t="0"/>
            </a:stretch>
          </a:blipFill>
          <a:ln>
            <a:noFill/>
          </a:ln>
        </p:spPr>
      </p:sp>
      <p:sp>
        <p:nvSpPr>
          <p:cNvPr id="71" name="Google Shape;71;p11"/>
          <p:cNvSpPr/>
          <p:nvPr/>
        </p:nvSpPr>
        <p:spPr>
          <a:xfrm>
            <a:off x="-1884602" y="-476269"/>
            <a:ext cx="2278594" cy="3338599"/>
          </a:xfrm>
          <a:custGeom>
            <a:rect b="b" l="l" r="r" t="t"/>
            <a:pathLst>
              <a:path extrusionOk="0" h="6677198" w="4557187">
                <a:moveTo>
                  <a:pt x="0" y="0"/>
                </a:moveTo>
                <a:lnTo>
                  <a:pt x="4557187" y="0"/>
                </a:lnTo>
                <a:lnTo>
                  <a:pt x="4557187" y="6677198"/>
                </a:lnTo>
                <a:lnTo>
                  <a:pt x="0" y="6677198"/>
                </a:lnTo>
                <a:lnTo>
                  <a:pt x="0" y="0"/>
                </a:lnTo>
                <a:close/>
              </a:path>
            </a:pathLst>
          </a:custGeom>
          <a:blipFill rotWithShape="1">
            <a:blip r:embed="rId6">
              <a:alphaModFix/>
            </a:blip>
            <a:stretch>
              <a:fillRect b="0" l="0" r="0" t="0"/>
            </a:stretch>
          </a:blipFill>
          <a:ln>
            <a:noFill/>
          </a:ln>
        </p:spPr>
      </p:sp>
      <p:sp>
        <p:nvSpPr>
          <p:cNvPr id="72" name="Google Shape;72;p11"/>
          <p:cNvSpPr/>
          <p:nvPr/>
        </p:nvSpPr>
        <p:spPr>
          <a:xfrm>
            <a:off x="6547980" y="192531"/>
            <a:ext cx="5299544" cy="5140558"/>
          </a:xfrm>
          <a:custGeom>
            <a:rect b="b" l="l" r="r" t="t"/>
            <a:pathLst>
              <a:path extrusionOk="0" h="10281115" w="10599088">
                <a:moveTo>
                  <a:pt x="0" y="0"/>
                </a:moveTo>
                <a:lnTo>
                  <a:pt x="10599088" y="0"/>
                </a:lnTo>
                <a:lnTo>
                  <a:pt x="10599088" y="10281115"/>
                </a:lnTo>
                <a:lnTo>
                  <a:pt x="0" y="10281115"/>
                </a:lnTo>
                <a:lnTo>
                  <a:pt x="0" y="0"/>
                </a:lnTo>
                <a:close/>
              </a:path>
            </a:pathLst>
          </a:custGeom>
          <a:blipFill rotWithShape="1">
            <a:blip r:embed="rId5">
              <a:alphaModFix/>
            </a:blip>
            <a:stretch>
              <a:fillRect b="0" l="0" r="0" t="0"/>
            </a:stretch>
          </a:blipFill>
          <a:ln>
            <a:noFill/>
          </a:ln>
        </p:spPr>
      </p:sp>
      <p:sp>
        <p:nvSpPr>
          <p:cNvPr id="73" name="Google Shape;73;p11"/>
          <p:cNvSpPr/>
          <p:nvPr/>
        </p:nvSpPr>
        <p:spPr>
          <a:xfrm>
            <a:off x="2514874" y="514350"/>
            <a:ext cx="4111513" cy="4111513"/>
          </a:xfrm>
          <a:custGeom>
            <a:rect b="b" l="l" r="r" t="t"/>
            <a:pathLst>
              <a:path extrusionOk="0" h="8223026" w="8223026">
                <a:moveTo>
                  <a:pt x="0" y="0"/>
                </a:moveTo>
                <a:lnTo>
                  <a:pt x="8223026" y="0"/>
                </a:lnTo>
                <a:lnTo>
                  <a:pt x="8223026" y="8223026"/>
                </a:lnTo>
                <a:lnTo>
                  <a:pt x="0" y="8223026"/>
                </a:lnTo>
                <a:lnTo>
                  <a:pt x="0" y="0"/>
                </a:lnTo>
                <a:close/>
              </a:path>
            </a:pathLst>
          </a:custGeom>
          <a:blipFill rotWithShape="1">
            <a:blip r:embed="rId7">
              <a:alphaModFix/>
            </a:blip>
            <a:stretch>
              <a:fillRect b="0" l="0" r="0" t="0"/>
            </a:stretch>
          </a:blipFill>
          <a:ln>
            <a:noFill/>
          </a:ln>
        </p:spPr>
      </p:sp>
      <p:sp>
        <p:nvSpPr>
          <p:cNvPr id="74" name="Google Shape;74;p11"/>
          <p:cNvSpPr txBox="1"/>
          <p:nvPr/>
        </p:nvSpPr>
        <p:spPr>
          <a:xfrm>
            <a:off x="3482700" y="1253500"/>
            <a:ext cx="2178600" cy="892800"/>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0" i="0" lang="en" sz="5800" u="none" cap="none" strike="noStrike">
                <a:solidFill>
                  <a:srgbClr val="321614"/>
                </a:solidFill>
                <a:latin typeface="Oregano"/>
                <a:ea typeface="Oregano"/>
                <a:cs typeface="Oregano"/>
                <a:sym typeface="Oregano"/>
              </a:rPr>
              <a:t>National</a:t>
            </a:r>
            <a:endParaRPr sz="700"/>
          </a:p>
        </p:txBody>
      </p:sp>
      <p:sp>
        <p:nvSpPr>
          <p:cNvPr id="75" name="Google Shape;75;p11"/>
          <p:cNvSpPr/>
          <p:nvPr/>
        </p:nvSpPr>
        <p:spPr>
          <a:xfrm>
            <a:off x="2008444" y="4546720"/>
            <a:ext cx="2730431" cy="1426651"/>
          </a:xfrm>
          <a:custGeom>
            <a:rect b="b" l="l" r="r" t="t"/>
            <a:pathLst>
              <a:path extrusionOk="0" h="2853301" w="5460862">
                <a:moveTo>
                  <a:pt x="0" y="0"/>
                </a:moveTo>
                <a:lnTo>
                  <a:pt x="5460863" y="0"/>
                </a:lnTo>
                <a:lnTo>
                  <a:pt x="5460863" y="2853301"/>
                </a:lnTo>
                <a:lnTo>
                  <a:pt x="0" y="2853301"/>
                </a:lnTo>
                <a:lnTo>
                  <a:pt x="0" y="0"/>
                </a:lnTo>
                <a:close/>
              </a:path>
            </a:pathLst>
          </a:custGeom>
          <a:blipFill rotWithShape="1">
            <a:blip r:embed="rId8">
              <a:alphaModFix/>
            </a:blip>
            <a:stretch>
              <a:fillRect b="0" l="0" r="0" t="0"/>
            </a:stretch>
          </a:blipFill>
          <a:ln>
            <a:noFill/>
          </a:ln>
        </p:spPr>
      </p:sp>
      <p:sp>
        <p:nvSpPr>
          <p:cNvPr id="76" name="Google Shape;76;p11"/>
          <p:cNvSpPr/>
          <p:nvPr/>
        </p:nvSpPr>
        <p:spPr>
          <a:xfrm>
            <a:off x="5295248" y="3587894"/>
            <a:ext cx="3246391" cy="2057400"/>
          </a:xfrm>
          <a:custGeom>
            <a:rect b="b" l="l" r="r" t="t"/>
            <a:pathLst>
              <a:path extrusionOk="0" h="4114800" w="6492781">
                <a:moveTo>
                  <a:pt x="0" y="0"/>
                </a:moveTo>
                <a:lnTo>
                  <a:pt x="6492781" y="0"/>
                </a:lnTo>
                <a:lnTo>
                  <a:pt x="6492781" y="4114800"/>
                </a:lnTo>
                <a:lnTo>
                  <a:pt x="0" y="4114800"/>
                </a:lnTo>
                <a:lnTo>
                  <a:pt x="0" y="0"/>
                </a:lnTo>
                <a:close/>
              </a:path>
            </a:pathLst>
          </a:custGeom>
          <a:blipFill rotWithShape="1">
            <a:blip r:embed="rId9">
              <a:alphaModFix/>
            </a:blip>
            <a:stretch>
              <a:fillRect b="0" l="0" r="0" t="0"/>
            </a:stretch>
          </a:blipFill>
          <a:ln>
            <a:noFill/>
          </a:ln>
        </p:spPr>
      </p:sp>
      <p:sp>
        <p:nvSpPr>
          <p:cNvPr id="77" name="Google Shape;77;p11"/>
          <p:cNvSpPr/>
          <p:nvPr/>
        </p:nvSpPr>
        <p:spPr>
          <a:xfrm>
            <a:off x="-2272418" y="4442559"/>
            <a:ext cx="3246391" cy="2057400"/>
          </a:xfrm>
          <a:custGeom>
            <a:rect b="b" l="l" r="r" t="t"/>
            <a:pathLst>
              <a:path extrusionOk="0" h="4114800" w="6492781">
                <a:moveTo>
                  <a:pt x="0" y="0"/>
                </a:moveTo>
                <a:lnTo>
                  <a:pt x="6492781" y="0"/>
                </a:lnTo>
                <a:lnTo>
                  <a:pt x="6492781" y="4114800"/>
                </a:lnTo>
                <a:lnTo>
                  <a:pt x="0" y="4114800"/>
                </a:lnTo>
                <a:lnTo>
                  <a:pt x="0" y="0"/>
                </a:lnTo>
                <a:close/>
              </a:path>
            </a:pathLst>
          </a:custGeom>
          <a:blipFill rotWithShape="1">
            <a:blip r:embed="rId9">
              <a:alphaModFix/>
            </a:blip>
            <a:stretch>
              <a:fillRect b="0" l="0" r="0" t="0"/>
            </a:stretch>
          </a:blipFill>
          <a:ln>
            <a:noFill/>
          </a:ln>
        </p:spPr>
      </p:sp>
      <p:sp>
        <p:nvSpPr>
          <p:cNvPr id="78" name="Google Shape;78;p11"/>
          <p:cNvSpPr txBox="1"/>
          <p:nvPr/>
        </p:nvSpPr>
        <p:spPr>
          <a:xfrm>
            <a:off x="3090157" y="2082018"/>
            <a:ext cx="2961000" cy="1723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0" u="none" cap="none" strike="noStrike">
                <a:solidFill>
                  <a:srgbClr val="729659"/>
                </a:solidFill>
                <a:latin typeface="Fredoka"/>
                <a:ea typeface="Fredoka"/>
                <a:cs typeface="Fredoka"/>
                <a:sym typeface="Fredoka"/>
              </a:rPr>
              <a:t>ARBOR</a:t>
            </a:r>
            <a:endParaRPr sz="700"/>
          </a:p>
          <a:p>
            <a:pPr indent="0" lvl="0" marL="0" marR="0" rtl="0" algn="ctr">
              <a:lnSpc>
                <a:spcPct val="80000"/>
              </a:lnSpc>
              <a:spcBef>
                <a:spcPts val="0"/>
              </a:spcBef>
              <a:spcAft>
                <a:spcPts val="0"/>
              </a:spcAft>
              <a:buNone/>
            </a:pPr>
            <a:r>
              <a:rPr b="0" i="0" lang="en" sz="7000" u="none" cap="none" strike="noStrike">
                <a:solidFill>
                  <a:srgbClr val="729659"/>
                </a:solidFill>
                <a:latin typeface="Fredoka"/>
                <a:ea typeface="Fredoka"/>
                <a:cs typeface="Fredoka"/>
                <a:sym typeface="Fredoka"/>
              </a:rPr>
              <a:t>DAY</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221" name="Shape 221"/>
        <p:cNvGrpSpPr/>
        <p:nvPr/>
      </p:nvGrpSpPr>
      <p:grpSpPr>
        <a:xfrm>
          <a:off x="0" y="0"/>
          <a:ext cx="0" cy="0"/>
          <a:chOff x="0" y="0"/>
          <a:chExt cx="0" cy="0"/>
        </a:xfrm>
      </p:grpSpPr>
      <p:grpSp>
        <p:nvGrpSpPr>
          <p:cNvPr id="222" name="Google Shape;222;p20"/>
          <p:cNvGrpSpPr/>
          <p:nvPr/>
        </p:nvGrpSpPr>
        <p:grpSpPr>
          <a:xfrm rot="-532144">
            <a:off x="609975" y="1765866"/>
            <a:ext cx="2449513" cy="3062904"/>
            <a:chOff x="0" y="-38100"/>
            <a:chExt cx="1763869" cy="2205567"/>
          </a:xfrm>
        </p:grpSpPr>
        <p:sp>
          <p:nvSpPr>
            <p:cNvPr id="223" name="Google Shape;223;p20"/>
            <p:cNvSpPr/>
            <p:nvPr/>
          </p:nvSpPr>
          <p:spPr>
            <a:xfrm>
              <a:off x="0" y="0"/>
              <a:ext cx="1763869" cy="2167467"/>
            </a:xfrm>
            <a:custGeom>
              <a:rect b="b" l="l" r="r" t="t"/>
              <a:pathLst>
                <a:path extrusionOk="0" h="2167467" w="1763869">
                  <a:moveTo>
                    <a:pt x="0" y="0"/>
                  </a:moveTo>
                  <a:lnTo>
                    <a:pt x="1763869" y="0"/>
                  </a:lnTo>
                  <a:lnTo>
                    <a:pt x="1763869" y="2167467"/>
                  </a:lnTo>
                  <a:lnTo>
                    <a:pt x="0" y="2167467"/>
                  </a:lnTo>
                  <a:close/>
                </a:path>
              </a:pathLst>
            </a:custGeom>
            <a:solidFill>
              <a:srgbClr val="729659"/>
            </a:solidFill>
            <a:ln>
              <a:noFill/>
            </a:ln>
          </p:spPr>
        </p:sp>
        <p:sp>
          <p:nvSpPr>
            <p:cNvPr id="224" name="Google Shape;224;p20"/>
            <p:cNvSpPr txBox="1"/>
            <p:nvPr/>
          </p:nvSpPr>
          <p:spPr>
            <a:xfrm>
              <a:off x="0" y="-38100"/>
              <a:ext cx="176386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5" name="Google Shape;225;p20"/>
          <p:cNvGrpSpPr/>
          <p:nvPr/>
        </p:nvGrpSpPr>
        <p:grpSpPr>
          <a:xfrm rot="-532144">
            <a:off x="3540848" y="1765866"/>
            <a:ext cx="2449513" cy="3062904"/>
            <a:chOff x="0" y="-38100"/>
            <a:chExt cx="1763869" cy="2205567"/>
          </a:xfrm>
        </p:grpSpPr>
        <p:sp>
          <p:nvSpPr>
            <p:cNvPr id="226" name="Google Shape;226;p20"/>
            <p:cNvSpPr/>
            <p:nvPr/>
          </p:nvSpPr>
          <p:spPr>
            <a:xfrm>
              <a:off x="0" y="0"/>
              <a:ext cx="1763869" cy="2167467"/>
            </a:xfrm>
            <a:custGeom>
              <a:rect b="b" l="l" r="r" t="t"/>
              <a:pathLst>
                <a:path extrusionOk="0" h="2167467" w="1763869">
                  <a:moveTo>
                    <a:pt x="0" y="0"/>
                  </a:moveTo>
                  <a:lnTo>
                    <a:pt x="1763869" y="0"/>
                  </a:lnTo>
                  <a:lnTo>
                    <a:pt x="1763869" y="2167467"/>
                  </a:lnTo>
                  <a:lnTo>
                    <a:pt x="0" y="2167467"/>
                  </a:lnTo>
                  <a:close/>
                </a:path>
              </a:pathLst>
            </a:custGeom>
            <a:solidFill>
              <a:srgbClr val="729659"/>
            </a:solidFill>
            <a:ln>
              <a:noFill/>
            </a:ln>
          </p:spPr>
        </p:sp>
        <p:sp>
          <p:nvSpPr>
            <p:cNvPr id="227" name="Google Shape;227;p20"/>
            <p:cNvSpPr txBox="1"/>
            <p:nvPr/>
          </p:nvSpPr>
          <p:spPr>
            <a:xfrm>
              <a:off x="0" y="-38100"/>
              <a:ext cx="176386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20"/>
          <p:cNvGrpSpPr/>
          <p:nvPr/>
        </p:nvGrpSpPr>
        <p:grpSpPr>
          <a:xfrm rot="-532144">
            <a:off x="6473017" y="1765866"/>
            <a:ext cx="2449513" cy="3062904"/>
            <a:chOff x="0" y="-38100"/>
            <a:chExt cx="1763869" cy="2205567"/>
          </a:xfrm>
        </p:grpSpPr>
        <p:sp>
          <p:nvSpPr>
            <p:cNvPr id="229" name="Google Shape;229;p20"/>
            <p:cNvSpPr/>
            <p:nvPr/>
          </p:nvSpPr>
          <p:spPr>
            <a:xfrm>
              <a:off x="0" y="0"/>
              <a:ext cx="1763869" cy="2167467"/>
            </a:xfrm>
            <a:custGeom>
              <a:rect b="b" l="l" r="r" t="t"/>
              <a:pathLst>
                <a:path extrusionOk="0" h="2167467" w="1763869">
                  <a:moveTo>
                    <a:pt x="0" y="0"/>
                  </a:moveTo>
                  <a:lnTo>
                    <a:pt x="1763869" y="0"/>
                  </a:lnTo>
                  <a:lnTo>
                    <a:pt x="1763869" y="2167467"/>
                  </a:lnTo>
                  <a:lnTo>
                    <a:pt x="0" y="2167467"/>
                  </a:lnTo>
                  <a:close/>
                </a:path>
              </a:pathLst>
            </a:custGeom>
            <a:solidFill>
              <a:srgbClr val="729659"/>
            </a:solidFill>
            <a:ln>
              <a:noFill/>
            </a:ln>
          </p:spPr>
        </p:sp>
        <p:sp>
          <p:nvSpPr>
            <p:cNvPr id="230" name="Google Shape;230;p20"/>
            <p:cNvSpPr txBox="1"/>
            <p:nvPr/>
          </p:nvSpPr>
          <p:spPr>
            <a:xfrm>
              <a:off x="0" y="-38100"/>
              <a:ext cx="176386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31" name="Google Shape;231;p20"/>
          <p:cNvPicPr preferRelativeResize="0"/>
          <p:nvPr/>
        </p:nvPicPr>
        <p:blipFill>
          <a:blip r:embed="rId3">
            <a:alphaModFix/>
          </a:blip>
          <a:stretch>
            <a:fillRect/>
          </a:stretch>
        </p:blipFill>
        <p:spPr>
          <a:xfrm>
            <a:off x="6250250" y="1609725"/>
            <a:ext cx="2735775" cy="3265869"/>
          </a:xfrm>
          <a:prstGeom prst="rect">
            <a:avLst/>
          </a:prstGeom>
          <a:noFill/>
          <a:ln>
            <a:noFill/>
          </a:ln>
        </p:spPr>
      </p:pic>
      <p:pic>
        <p:nvPicPr>
          <p:cNvPr id="232" name="Google Shape;232;p20"/>
          <p:cNvPicPr preferRelativeResize="0"/>
          <p:nvPr/>
        </p:nvPicPr>
        <p:blipFill>
          <a:blip r:embed="rId4">
            <a:alphaModFix/>
          </a:blip>
          <a:stretch>
            <a:fillRect/>
          </a:stretch>
        </p:blipFill>
        <p:spPr>
          <a:xfrm>
            <a:off x="3312050" y="1609737"/>
            <a:ext cx="2735775" cy="3265853"/>
          </a:xfrm>
          <a:prstGeom prst="rect">
            <a:avLst/>
          </a:prstGeom>
          <a:noFill/>
          <a:ln>
            <a:noFill/>
          </a:ln>
        </p:spPr>
      </p:pic>
      <p:pic>
        <p:nvPicPr>
          <p:cNvPr id="233" name="Google Shape;233;p20"/>
          <p:cNvPicPr preferRelativeResize="0"/>
          <p:nvPr/>
        </p:nvPicPr>
        <p:blipFill>
          <a:blip r:embed="rId5">
            <a:alphaModFix/>
          </a:blip>
          <a:stretch>
            <a:fillRect/>
          </a:stretch>
        </p:blipFill>
        <p:spPr>
          <a:xfrm>
            <a:off x="390624" y="1611546"/>
            <a:ext cx="2735776" cy="3262230"/>
          </a:xfrm>
          <a:prstGeom prst="rect">
            <a:avLst/>
          </a:prstGeom>
          <a:noFill/>
          <a:ln>
            <a:noFill/>
          </a:ln>
        </p:spPr>
      </p:pic>
      <p:sp>
        <p:nvSpPr>
          <p:cNvPr id="234" name="Google Shape;234;p20"/>
          <p:cNvSpPr txBox="1"/>
          <p:nvPr/>
        </p:nvSpPr>
        <p:spPr>
          <a:xfrm>
            <a:off x="2207705" y="444964"/>
            <a:ext cx="4748424"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GALLERY IMAGE</a:t>
            </a:r>
            <a:endParaRPr sz="700"/>
          </a:p>
        </p:txBody>
      </p:sp>
      <p:sp>
        <p:nvSpPr>
          <p:cNvPr id="235" name="Google Shape;235;p20"/>
          <p:cNvSpPr txBox="1"/>
          <p:nvPr/>
        </p:nvSpPr>
        <p:spPr>
          <a:xfrm>
            <a:off x="2641330" y="1185618"/>
            <a:ext cx="3881176" cy="188079"/>
          </a:xfrm>
          <a:prstGeom prst="rect">
            <a:avLst/>
          </a:prstGeom>
          <a:noFill/>
          <a:ln>
            <a:noFill/>
          </a:ln>
        </p:spPr>
        <p:txBody>
          <a:bodyPr anchorCtr="0" anchor="t" bIns="0" lIns="0" spcFirstLastPara="1" rIns="0" wrap="square" tIns="0">
            <a:spAutoFit/>
          </a:bodyPr>
          <a:lstStyle/>
          <a:p>
            <a:pPr indent="0" lvl="1" marL="0" marR="0" rtl="0" algn="ctr">
              <a:lnSpc>
                <a:spcPct val="155031"/>
              </a:lnSpc>
              <a:spcBef>
                <a:spcPts val="0"/>
              </a:spcBef>
              <a:spcAft>
                <a:spcPts val="0"/>
              </a:spcAft>
              <a:buNone/>
            </a:pPr>
            <a:r>
              <a:rPr b="0" i="0" lang="en" sz="1000" u="none" cap="none" strike="noStrike">
                <a:solidFill>
                  <a:srgbClr val="000000"/>
                </a:solidFill>
                <a:latin typeface="Lato"/>
                <a:ea typeface="Lato"/>
                <a:cs typeface="Lato"/>
                <a:sym typeface="Lato"/>
              </a:rPr>
              <a:t>What can you say about your projects? Share it here!</a:t>
            </a:r>
            <a:endParaRPr sz="700"/>
          </a:p>
        </p:txBody>
      </p:sp>
      <p:sp>
        <p:nvSpPr>
          <p:cNvPr id="236" name="Google Shape;236;p20"/>
          <p:cNvSpPr/>
          <p:nvPr/>
        </p:nvSpPr>
        <p:spPr>
          <a:xfrm rot="-393170">
            <a:off x="17887" y="1522251"/>
            <a:ext cx="725299" cy="725299"/>
          </a:xfrm>
          <a:custGeom>
            <a:rect b="b" l="l" r="r" t="t"/>
            <a:pathLst>
              <a:path extrusionOk="0" h="1450598" w="1450598">
                <a:moveTo>
                  <a:pt x="0" y="0"/>
                </a:moveTo>
                <a:lnTo>
                  <a:pt x="1450598" y="0"/>
                </a:lnTo>
                <a:lnTo>
                  <a:pt x="1450598" y="1450598"/>
                </a:lnTo>
                <a:lnTo>
                  <a:pt x="0" y="1450598"/>
                </a:lnTo>
                <a:lnTo>
                  <a:pt x="0" y="0"/>
                </a:lnTo>
                <a:close/>
              </a:path>
            </a:pathLst>
          </a:custGeom>
          <a:blipFill rotWithShape="1">
            <a:blip r:embed="rId6">
              <a:alphaModFix/>
            </a:blip>
            <a:stretch>
              <a:fillRect b="0" l="0" r="0" t="0"/>
            </a:stretch>
          </a:blipFill>
          <a:ln>
            <a:noFill/>
          </a:ln>
        </p:spPr>
      </p:sp>
      <p:sp>
        <p:nvSpPr>
          <p:cNvPr id="237" name="Google Shape;237;p20"/>
          <p:cNvSpPr/>
          <p:nvPr/>
        </p:nvSpPr>
        <p:spPr>
          <a:xfrm rot="-393170">
            <a:off x="2948760" y="1522251"/>
            <a:ext cx="725299" cy="725299"/>
          </a:xfrm>
          <a:custGeom>
            <a:rect b="b" l="l" r="r" t="t"/>
            <a:pathLst>
              <a:path extrusionOk="0" h="1450598" w="1450598">
                <a:moveTo>
                  <a:pt x="0" y="0"/>
                </a:moveTo>
                <a:lnTo>
                  <a:pt x="1450598" y="0"/>
                </a:lnTo>
                <a:lnTo>
                  <a:pt x="1450598" y="1450598"/>
                </a:lnTo>
                <a:lnTo>
                  <a:pt x="0" y="1450598"/>
                </a:lnTo>
                <a:lnTo>
                  <a:pt x="0" y="0"/>
                </a:lnTo>
                <a:close/>
              </a:path>
            </a:pathLst>
          </a:custGeom>
          <a:blipFill rotWithShape="1">
            <a:blip r:embed="rId6">
              <a:alphaModFix/>
            </a:blip>
            <a:stretch>
              <a:fillRect b="0" l="0" r="0" t="0"/>
            </a:stretch>
          </a:blipFill>
          <a:ln>
            <a:noFill/>
          </a:ln>
        </p:spPr>
      </p:sp>
      <p:sp>
        <p:nvSpPr>
          <p:cNvPr id="238" name="Google Shape;238;p20"/>
          <p:cNvSpPr/>
          <p:nvPr/>
        </p:nvSpPr>
        <p:spPr>
          <a:xfrm rot="-393170">
            <a:off x="5880929" y="1522251"/>
            <a:ext cx="725299" cy="725299"/>
          </a:xfrm>
          <a:custGeom>
            <a:rect b="b" l="l" r="r" t="t"/>
            <a:pathLst>
              <a:path extrusionOk="0" h="1450598" w="1450598">
                <a:moveTo>
                  <a:pt x="0" y="0"/>
                </a:moveTo>
                <a:lnTo>
                  <a:pt x="1450598" y="0"/>
                </a:lnTo>
                <a:lnTo>
                  <a:pt x="1450598" y="1450598"/>
                </a:lnTo>
                <a:lnTo>
                  <a:pt x="0" y="145059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242" name="Shape 242"/>
        <p:cNvGrpSpPr/>
        <p:nvPr/>
      </p:nvGrpSpPr>
      <p:grpSpPr>
        <a:xfrm>
          <a:off x="0" y="0"/>
          <a:ext cx="0" cy="0"/>
          <a:chOff x="0" y="0"/>
          <a:chExt cx="0" cy="0"/>
        </a:xfrm>
      </p:grpSpPr>
      <p:grpSp>
        <p:nvGrpSpPr>
          <p:cNvPr id="243" name="Google Shape;243;p21"/>
          <p:cNvGrpSpPr/>
          <p:nvPr/>
        </p:nvGrpSpPr>
        <p:grpSpPr>
          <a:xfrm>
            <a:off x="648158" y="1312476"/>
            <a:ext cx="3585157" cy="1008338"/>
            <a:chOff x="0" y="-66675"/>
            <a:chExt cx="1888478" cy="531141"/>
          </a:xfrm>
        </p:grpSpPr>
        <p:sp>
          <p:nvSpPr>
            <p:cNvPr id="244" name="Google Shape;244;p21"/>
            <p:cNvSpPr/>
            <p:nvPr/>
          </p:nvSpPr>
          <p:spPr>
            <a:xfrm>
              <a:off x="0" y="0"/>
              <a:ext cx="1888478" cy="464466"/>
            </a:xfrm>
            <a:custGeom>
              <a:rect b="b" l="l" r="r" t="t"/>
              <a:pathLst>
                <a:path extrusionOk="0" h="464466" w="1888478">
                  <a:moveTo>
                    <a:pt x="0" y="0"/>
                  </a:moveTo>
                  <a:lnTo>
                    <a:pt x="1888478" y="0"/>
                  </a:lnTo>
                  <a:lnTo>
                    <a:pt x="1888478" y="464466"/>
                  </a:lnTo>
                  <a:lnTo>
                    <a:pt x="0" y="464466"/>
                  </a:lnTo>
                  <a:close/>
                </a:path>
              </a:pathLst>
            </a:custGeom>
            <a:solidFill>
              <a:srgbClr val="70965A"/>
            </a:solidFill>
            <a:ln>
              <a:noFill/>
            </a:ln>
          </p:spPr>
        </p:sp>
        <p:sp>
          <p:nvSpPr>
            <p:cNvPr id="245" name="Google Shape;245;p21"/>
            <p:cNvSpPr txBox="1"/>
            <p:nvPr/>
          </p:nvSpPr>
          <p:spPr>
            <a:xfrm>
              <a:off x="0" y="-66675"/>
              <a:ext cx="1888478" cy="531141"/>
            </a:xfrm>
            <a:prstGeom prst="rect">
              <a:avLst/>
            </a:prstGeom>
            <a:noFill/>
            <a:ln>
              <a:noFill/>
            </a:ln>
          </p:spPr>
          <p:txBody>
            <a:bodyPr anchorCtr="0" anchor="ctr" bIns="25400" lIns="25400" spcFirstLastPara="1" rIns="25400" wrap="square" tIns="25400">
              <a:noAutofit/>
            </a:bodyPr>
            <a:lstStyle/>
            <a:p>
              <a:pPr indent="0" lvl="0" marL="0" marR="0" rtl="0" algn="ctr">
                <a:lnSpc>
                  <a:spcPct val="175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6" name="Google Shape;246;p21"/>
          <p:cNvSpPr txBox="1"/>
          <p:nvPr/>
        </p:nvSpPr>
        <p:spPr>
          <a:xfrm>
            <a:off x="1013423" y="2034467"/>
            <a:ext cx="2854629" cy="188079"/>
          </a:xfrm>
          <a:prstGeom prst="rect">
            <a:avLst/>
          </a:prstGeom>
          <a:noFill/>
          <a:ln>
            <a:noFill/>
          </a:ln>
        </p:spPr>
        <p:txBody>
          <a:bodyPr anchorCtr="0" anchor="t" bIns="0" lIns="0" spcFirstLastPara="1" rIns="0" wrap="square" tIns="0">
            <a:spAutoFit/>
          </a:bodyPr>
          <a:lstStyle/>
          <a:p>
            <a:pPr indent="0" lvl="1" marL="0" marR="0" rtl="0" algn="ctr">
              <a:lnSpc>
                <a:spcPct val="155031"/>
              </a:lnSpc>
              <a:spcBef>
                <a:spcPts val="0"/>
              </a:spcBef>
              <a:spcAft>
                <a:spcPts val="0"/>
              </a:spcAft>
              <a:buNone/>
            </a:pPr>
            <a:r>
              <a:rPr b="0" i="0" lang="en" sz="1000" u="none" cap="none" strike="noStrike">
                <a:solidFill>
                  <a:srgbClr val="FBEFDC"/>
                </a:solidFill>
                <a:latin typeface="Lato"/>
                <a:ea typeface="Lato"/>
                <a:cs typeface="Lato"/>
                <a:sym typeface="Lato"/>
              </a:rPr>
              <a:t>Elaborate on the featured statistic.</a:t>
            </a:r>
            <a:endParaRPr sz="700"/>
          </a:p>
        </p:txBody>
      </p:sp>
      <p:sp>
        <p:nvSpPr>
          <p:cNvPr id="247" name="Google Shape;247;p21"/>
          <p:cNvSpPr txBox="1"/>
          <p:nvPr/>
        </p:nvSpPr>
        <p:spPr>
          <a:xfrm>
            <a:off x="1541001" y="429147"/>
            <a:ext cx="6061998"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MARKET RESEARCH</a:t>
            </a:r>
            <a:endParaRPr sz="700"/>
          </a:p>
        </p:txBody>
      </p:sp>
      <p:sp>
        <p:nvSpPr>
          <p:cNvPr id="248" name="Google Shape;248;p21"/>
          <p:cNvSpPr/>
          <p:nvPr/>
        </p:nvSpPr>
        <p:spPr>
          <a:xfrm>
            <a:off x="0" y="1396362"/>
            <a:ext cx="991517" cy="991517"/>
          </a:xfrm>
          <a:custGeom>
            <a:rect b="b" l="l" r="r" t="t"/>
            <a:pathLst>
              <a:path extrusionOk="0" h="1983034" w="1983034">
                <a:moveTo>
                  <a:pt x="0" y="0"/>
                </a:moveTo>
                <a:lnTo>
                  <a:pt x="1983034" y="0"/>
                </a:lnTo>
                <a:lnTo>
                  <a:pt x="1983034" y="1983034"/>
                </a:lnTo>
                <a:lnTo>
                  <a:pt x="0" y="1983034"/>
                </a:lnTo>
                <a:lnTo>
                  <a:pt x="0" y="0"/>
                </a:lnTo>
                <a:close/>
              </a:path>
            </a:pathLst>
          </a:custGeom>
          <a:blipFill rotWithShape="1">
            <a:blip r:embed="rId3">
              <a:alphaModFix/>
            </a:blip>
            <a:stretch>
              <a:fillRect b="0" l="0" r="0" t="0"/>
            </a:stretch>
          </a:blipFill>
          <a:ln>
            <a:noFill/>
          </a:ln>
        </p:spPr>
      </p:sp>
      <p:sp>
        <p:nvSpPr>
          <p:cNvPr id="249" name="Google Shape;249;p21"/>
          <p:cNvSpPr/>
          <p:nvPr/>
        </p:nvSpPr>
        <p:spPr>
          <a:xfrm>
            <a:off x="3899483" y="1396362"/>
            <a:ext cx="991517" cy="991517"/>
          </a:xfrm>
          <a:custGeom>
            <a:rect b="b" l="l" r="r" t="t"/>
            <a:pathLst>
              <a:path extrusionOk="0" h="1983034" w="1983034">
                <a:moveTo>
                  <a:pt x="0" y="0"/>
                </a:moveTo>
                <a:lnTo>
                  <a:pt x="1983034" y="0"/>
                </a:lnTo>
                <a:lnTo>
                  <a:pt x="1983034" y="1983034"/>
                </a:lnTo>
                <a:lnTo>
                  <a:pt x="0" y="1983034"/>
                </a:lnTo>
                <a:lnTo>
                  <a:pt x="0" y="0"/>
                </a:lnTo>
                <a:close/>
              </a:path>
            </a:pathLst>
          </a:custGeom>
          <a:blipFill rotWithShape="1">
            <a:blip r:embed="rId3">
              <a:alphaModFix/>
            </a:blip>
            <a:stretch>
              <a:fillRect b="0" l="0" r="0" t="0"/>
            </a:stretch>
          </a:blipFill>
          <a:ln>
            <a:noFill/>
          </a:ln>
        </p:spPr>
      </p:sp>
      <p:sp>
        <p:nvSpPr>
          <p:cNvPr id="250" name="Google Shape;250;p21"/>
          <p:cNvSpPr txBox="1"/>
          <p:nvPr/>
        </p:nvSpPr>
        <p:spPr>
          <a:xfrm>
            <a:off x="1346237" y="1405717"/>
            <a:ext cx="2189100" cy="70800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CED8BE"/>
                </a:solidFill>
                <a:latin typeface="Fredoka"/>
                <a:ea typeface="Fredoka"/>
                <a:cs typeface="Fredoka"/>
                <a:sym typeface="Fredoka"/>
              </a:rPr>
              <a:t>1 IN 5</a:t>
            </a:r>
            <a:endParaRPr sz="700"/>
          </a:p>
        </p:txBody>
      </p:sp>
      <p:grpSp>
        <p:nvGrpSpPr>
          <p:cNvPr id="251" name="Google Shape;251;p21"/>
          <p:cNvGrpSpPr/>
          <p:nvPr/>
        </p:nvGrpSpPr>
        <p:grpSpPr>
          <a:xfrm>
            <a:off x="2774659" y="2565930"/>
            <a:ext cx="3585157" cy="1008338"/>
            <a:chOff x="0" y="-66675"/>
            <a:chExt cx="1888478" cy="531141"/>
          </a:xfrm>
        </p:grpSpPr>
        <p:sp>
          <p:nvSpPr>
            <p:cNvPr id="252" name="Google Shape;252;p21"/>
            <p:cNvSpPr/>
            <p:nvPr/>
          </p:nvSpPr>
          <p:spPr>
            <a:xfrm>
              <a:off x="0" y="0"/>
              <a:ext cx="1888478" cy="464466"/>
            </a:xfrm>
            <a:custGeom>
              <a:rect b="b" l="l" r="r" t="t"/>
              <a:pathLst>
                <a:path extrusionOk="0" h="464466" w="1888478">
                  <a:moveTo>
                    <a:pt x="0" y="0"/>
                  </a:moveTo>
                  <a:lnTo>
                    <a:pt x="1888478" y="0"/>
                  </a:lnTo>
                  <a:lnTo>
                    <a:pt x="1888478" y="464466"/>
                  </a:lnTo>
                  <a:lnTo>
                    <a:pt x="0" y="464466"/>
                  </a:lnTo>
                  <a:close/>
                </a:path>
              </a:pathLst>
            </a:custGeom>
            <a:solidFill>
              <a:srgbClr val="70965A"/>
            </a:solidFill>
            <a:ln>
              <a:noFill/>
            </a:ln>
          </p:spPr>
        </p:sp>
        <p:sp>
          <p:nvSpPr>
            <p:cNvPr id="253" name="Google Shape;253;p21"/>
            <p:cNvSpPr txBox="1"/>
            <p:nvPr/>
          </p:nvSpPr>
          <p:spPr>
            <a:xfrm>
              <a:off x="0" y="-66675"/>
              <a:ext cx="1888478" cy="531141"/>
            </a:xfrm>
            <a:prstGeom prst="rect">
              <a:avLst/>
            </a:prstGeom>
            <a:noFill/>
            <a:ln>
              <a:noFill/>
            </a:ln>
          </p:spPr>
          <p:txBody>
            <a:bodyPr anchorCtr="0" anchor="ctr" bIns="25400" lIns="25400" spcFirstLastPara="1" rIns="25400" wrap="square" tIns="25400">
              <a:noAutofit/>
            </a:bodyPr>
            <a:lstStyle/>
            <a:p>
              <a:pPr indent="0" lvl="0" marL="0" marR="0" rtl="0" algn="ctr">
                <a:lnSpc>
                  <a:spcPct val="175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4" name="Google Shape;254;p21"/>
          <p:cNvSpPr txBox="1"/>
          <p:nvPr/>
        </p:nvSpPr>
        <p:spPr>
          <a:xfrm>
            <a:off x="3158973" y="3287921"/>
            <a:ext cx="2854629" cy="188079"/>
          </a:xfrm>
          <a:prstGeom prst="rect">
            <a:avLst/>
          </a:prstGeom>
          <a:noFill/>
          <a:ln>
            <a:noFill/>
          </a:ln>
        </p:spPr>
        <p:txBody>
          <a:bodyPr anchorCtr="0" anchor="t" bIns="0" lIns="0" spcFirstLastPara="1" rIns="0" wrap="square" tIns="0">
            <a:spAutoFit/>
          </a:bodyPr>
          <a:lstStyle/>
          <a:p>
            <a:pPr indent="0" lvl="1" marL="0" marR="0" rtl="0" algn="ctr">
              <a:lnSpc>
                <a:spcPct val="155031"/>
              </a:lnSpc>
              <a:spcBef>
                <a:spcPts val="0"/>
              </a:spcBef>
              <a:spcAft>
                <a:spcPts val="0"/>
              </a:spcAft>
              <a:buNone/>
            </a:pPr>
            <a:r>
              <a:rPr b="0" i="0" lang="en" sz="1000" u="none" cap="none" strike="noStrike">
                <a:solidFill>
                  <a:srgbClr val="FBEFDC"/>
                </a:solidFill>
                <a:latin typeface="Lato"/>
                <a:ea typeface="Lato"/>
                <a:cs typeface="Lato"/>
                <a:sym typeface="Lato"/>
              </a:rPr>
              <a:t>Elaborate on the featured statistic.</a:t>
            </a:r>
            <a:endParaRPr sz="700"/>
          </a:p>
        </p:txBody>
      </p:sp>
      <p:sp>
        <p:nvSpPr>
          <p:cNvPr id="255" name="Google Shape;255;p21"/>
          <p:cNvSpPr/>
          <p:nvPr/>
        </p:nvSpPr>
        <p:spPr>
          <a:xfrm>
            <a:off x="2126500" y="2649817"/>
            <a:ext cx="991517" cy="991517"/>
          </a:xfrm>
          <a:custGeom>
            <a:rect b="b" l="l" r="r" t="t"/>
            <a:pathLst>
              <a:path extrusionOk="0" h="1983034" w="1983034">
                <a:moveTo>
                  <a:pt x="0" y="0"/>
                </a:moveTo>
                <a:lnTo>
                  <a:pt x="1983034" y="0"/>
                </a:lnTo>
                <a:lnTo>
                  <a:pt x="1983034" y="1983034"/>
                </a:lnTo>
                <a:lnTo>
                  <a:pt x="0" y="1983034"/>
                </a:lnTo>
                <a:lnTo>
                  <a:pt x="0" y="0"/>
                </a:lnTo>
                <a:close/>
              </a:path>
            </a:pathLst>
          </a:custGeom>
          <a:blipFill rotWithShape="1">
            <a:blip r:embed="rId3">
              <a:alphaModFix/>
            </a:blip>
            <a:stretch>
              <a:fillRect b="0" l="0" r="0" t="0"/>
            </a:stretch>
          </a:blipFill>
          <a:ln>
            <a:noFill/>
          </a:ln>
        </p:spPr>
      </p:sp>
      <p:sp>
        <p:nvSpPr>
          <p:cNvPr id="256" name="Google Shape;256;p21"/>
          <p:cNvSpPr/>
          <p:nvPr/>
        </p:nvSpPr>
        <p:spPr>
          <a:xfrm>
            <a:off x="6025983" y="2649817"/>
            <a:ext cx="991517" cy="991517"/>
          </a:xfrm>
          <a:custGeom>
            <a:rect b="b" l="l" r="r" t="t"/>
            <a:pathLst>
              <a:path extrusionOk="0" h="1983034" w="1983034">
                <a:moveTo>
                  <a:pt x="0" y="0"/>
                </a:moveTo>
                <a:lnTo>
                  <a:pt x="1983034" y="0"/>
                </a:lnTo>
                <a:lnTo>
                  <a:pt x="1983034" y="1983034"/>
                </a:lnTo>
                <a:lnTo>
                  <a:pt x="0" y="1983034"/>
                </a:lnTo>
                <a:lnTo>
                  <a:pt x="0" y="0"/>
                </a:lnTo>
                <a:close/>
              </a:path>
            </a:pathLst>
          </a:custGeom>
          <a:blipFill rotWithShape="1">
            <a:blip r:embed="rId3">
              <a:alphaModFix/>
            </a:blip>
            <a:stretch>
              <a:fillRect b="0" l="0" r="0" t="0"/>
            </a:stretch>
          </a:blipFill>
          <a:ln>
            <a:noFill/>
          </a:ln>
        </p:spPr>
      </p:sp>
      <p:sp>
        <p:nvSpPr>
          <p:cNvPr id="257" name="Google Shape;257;p21"/>
          <p:cNvSpPr txBox="1"/>
          <p:nvPr/>
        </p:nvSpPr>
        <p:spPr>
          <a:xfrm>
            <a:off x="3491787" y="2659171"/>
            <a:ext cx="2189100" cy="70800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CED8BE"/>
                </a:solidFill>
                <a:latin typeface="Fredoka"/>
                <a:ea typeface="Fredoka"/>
                <a:cs typeface="Fredoka"/>
                <a:sym typeface="Fredoka"/>
              </a:rPr>
              <a:t>10000</a:t>
            </a:r>
            <a:endParaRPr sz="700"/>
          </a:p>
        </p:txBody>
      </p:sp>
      <p:grpSp>
        <p:nvGrpSpPr>
          <p:cNvPr id="258" name="Google Shape;258;p21"/>
          <p:cNvGrpSpPr/>
          <p:nvPr/>
        </p:nvGrpSpPr>
        <p:grpSpPr>
          <a:xfrm>
            <a:off x="4890999" y="3718455"/>
            <a:ext cx="3585158" cy="1008338"/>
            <a:chOff x="0" y="-66675"/>
            <a:chExt cx="1888478" cy="531141"/>
          </a:xfrm>
        </p:grpSpPr>
        <p:sp>
          <p:nvSpPr>
            <p:cNvPr id="259" name="Google Shape;259;p21"/>
            <p:cNvSpPr/>
            <p:nvPr/>
          </p:nvSpPr>
          <p:spPr>
            <a:xfrm>
              <a:off x="0" y="0"/>
              <a:ext cx="1888478" cy="464466"/>
            </a:xfrm>
            <a:custGeom>
              <a:rect b="b" l="l" r="r" t="t"/>
              <a:pathLst>
                <a:path extrusionOk="0" h="464466" w="1888478">
                  <a:moveTo>
                    <a:pt x="0" y="0"/>
                  </a:moveTo>
                  <a:lnTo>
                    <a:pt x="1888478" y="0"/>
                  </a:lnTo>
                  <a:lnTo>
                    <a:pt x="1888478" y="464466"/>
                  </a:lnTo>
                  <a:lnTo>
                    <a:pt x="0" y="464466"/>
                  </a:lnTo>
                  <a:close/>
                </a:path>
              </a:pathLst>
            </a:custGeom>
            <a:solidFill>
              <a:srgbClr val="70965A"/>
            </a:solidFill>
            <a:ln>
              <a:noFill/>
            </a:ln>
          </p:spPr>
        </p:sp>
        <p:sp>
          <p:nvSpPr>
            <p:cNvPr id="260" name="Google Shape;260;p21"/>
            <p:cNvSpPr txBox="1"/>
            <p:nvPr/>
          </p:nvSpPr>
          <p:spPr>
            <a:xfrm>
              <a:off x="0" y="-66675"/>
              <a:ext cx="1888478" cy="531141"/>
            </a:xfrm>
            <a:prstGeom prst="rect">
              <a:avLst/>
            </a:prstGeom>
            <a:noFill/>
            <a:ln>
              <a:noFill/>
            </a:ln>
          </p:spPr>
          <p:txBody>
            <a:bodyPr anchorCtr="0" anchor="ctr" bIns="25400" lIns="25400" spcFirstLastPara="1" rIns="25400" wrap="square" tIns="25400">
              <a:noAutofit/>
            </a:bodyPr>
            <a:lstStyle/>
            <a:p>
              <a:pPr indent="0" lvl="0" marL="0" marR="0" rtl="0" algn="ctr">
                <a:lnSpc>
                  <a:spcPct val="175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1" name="Google Shape;261;p21"/>
          <p:cNvSpPr txBox="1"/>
          <p:nvPr/>
        </p:nvSpPr>
        <p:spPr>
          <a:xfrm>
            <a:off x="5280711" y="4440446"/>
            <a:ext cx="2854629" cy="188079"/>
          </a:xfrm>
          <a:prstGeom prst="rect">
            <a:avLst/>
          </a:prstGeom>
          <a:noFill/>
          <a:ln>
            <a:noFill/>
          </a:ln>
        </p:spPr>
        <p:txBody>
          <a:bodyPr anchorCtr="0" anchor="t" bIns="0" lIns="0" spcFirstLastPara="1" rIns="0" wrap="square" tIns="0">
            <a:spAutoFit/>
          </a:bodyPr>
          <a:lstStyle/>
          <a:p>
            <a:pPr indent="0" lvl="1" marL="0" marR="0" rtl="0" algn="ctr">
              <a:lnSpc>
                <a:spcPct val="155031"/>
              </a:lnSpc>
              <a:spcBef>
                <a:spcPts val="0"/>
              </a:spcBef>
              <a:spcAft>
                <a:spcPts val="0"/>
              </a:spcAft>
              <a:buNone/>
            </a:pPr>
            <a:r>
              <a:rPr b="0" i="0" lang="en" sz="1000" u="none" cap="none" strike="noStrike">
                <a:solidFill>
                  <a:srgbClr val="FBEFDC"/>
                </a:solidFill>
                <a:latin typeface="Lato"/>
                <a:ea typeface="Lato"/>
                <a:cs typeface="Lato"/>
                <a:sym typeface="Lato"/>
              </a:rPr>
              <a:t>Elaborate on the featured statistic.</a:t>
            </a:r>
            <a:endParaRPr sz="700"/>
          </a:p>
        </p:txBody>
      </p:sp>
      <p:sp>
        <p:nvSpPr>
          <p:cNvPr id="262" name="Google Shape;262;p21"/>
          <p:cNvSpPr/>
          <p:nvPr/>
        </p:nvSpPr>
        <p:spPr>
          <a:xfrm>
            <a:off x="4253001" y="3802342"/>
            <a:ext cx="991517" cy="991517"/>
          </a:xfrm>
          <a:custGeom>
            <a:rect b="b" l="l" r="r" t="t"/>
            <a:pathLst>
              <a:path extrusionOk="0" h="1983034" w="1983034">
                <a:moveTo>
                  <a:pt x="0" y="0"/>
                </a:moveTo>
                <a:lnTo>
                  <a:pt x="1983034" y="0"/>
                </a:lnTo>
                <a:lnTo>
                  <a:pt x="1983034" y="1983034"/>
                </a:lnTo>
                <a:lnTo>
                  <a:pt x="0" y="1983034"/>
                </a:lnTo>
                <a:lnTo>
                  <a:pt x="0" y="0"/>
                </a:lnTo>
                <a:close/>
              </a:path>
            </a:pathLst>
          </a:custGeom>
          <a:blipFill rotWithShape="1">
            <a:blip r:embed="rId3">
              <a:alphaModFix/>
            </a:blip>
            <a:stretch>
              <a:fillRect b="0" l="0" r="0" t="0"/>
            </a:stretch>
          </a:blipFill>
          <a:ln>
            <a:noFill/>
          </a:ln>
        </p:spPr>
      </p:sp>
      <p:sp>
        <p:nvSpPr>
          <p:cNvPr id="263" name="Google Shape;263;p21"/>
          <p:cNvSpPr/>
          <p:nvPr/>
        </p:nvSpPr>
        <p:spPr>
          <a:xfrm>
            <a:off x="8152483" y="3802342"/>
            <a:ext cx="991517" cy="991517"/>
          </a:xfrm>
          <a:custGeom>
            <a:rect b="b" l="l" r="r" t="t"/>
            <a:pathLst>
              <a:path extrusionOk="0" h="1983034" w="1983034">
                <a:moveTo>
                  <a:pt x="0" y="0"/>
                </a:moveTo>
                <a:lnTo>
                  <a:pt x="1983034" y="0"/>
                </a:lnTo>
                <a:lnTo>
                  <a:pt x="1983034" y="1983034"/>
                </a:lnTo>
                <a:lnTo>
                  <a:pt x="0" y="1983034"/>
                </a:lnTo>
                <a:lnTo>
                  <a:pt x="0" y="0"/>
                </a:lnTo>
                <a:close/>
              </a:path>
            </a:pathLst>
          </a:custGeom>
          <a:blipFill rotWithShape="1">
            <a:blip r:embed="rId3">
              <a:alphaModFix/>
            </a:blip>
            <a:stretch>
              <a:fillRect b="0" l="0" r="0" t="0"/>
            </a:stretch>
          </a:blipFill>
          <a:ln>
            <a:noFill/>
          </a:ln>
        </p:spPr>
      </p:sp>
      <p:sp>
        <p:nvSpPr>
          <p:cNvPr id="264" name="Google Shape;264;p21"/>
          <p:cNvSpPr txBox="1"/>
          <p:nvPr/>
        </p:nvSpPr>
        <p:spPr>
          <a:xfrm>
            <a:off x="5613525" y="3811696"/>
            <a:ext cx="2189100" cy="70800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CED8BE"/>
                </a:solidFill>
                <a:latin typeface="Fredoka"/>
                <a:ea typeface="Fredoka"/>
                <a:cs typeface="Fredoka"/>
                <a:sym typeface="Fredoka"/>
              </a:rPr>
              <a:t>76%</a:t>
            </a:r>
            <a:endParaRPr sz="700"/>
          </a:p>
        </p:txBody>
      </p:sp>
      <p:sp>
        <p:nvSpPr>
          <p:cNvPr id="265" name="Google Shape;265;p21"/>
          <p:cNvSpPr/>
          <p:nvPr/>
        </p:nvSpPr>
        <p:spPr>
          <a:xfrm>
            <a:off x="-660608" y="3321259"/>
            <a:ext cx="4013689" cy="3973552"/>
          </a:xfrm>
          <a:custGeom>
            <a:rect b="b" l="l" r="r" t="t"/>
            <a:pathLst>
              <a:path extrusionOk="0" h="7947104" w="8027378">
                <a:moveTo>
                  <a:pt x="0" y="0"/>
                </a:moveTo>
                <a:lnTo>
                  <a:pt x="8027378" y="0"/>
                </a:lnTo>
                <a:lnTo>
                  <a:pt x="8027378" y="7947104"/>
                </a:lnTo>
                <a:lnTo>
                  <a:pt x="0" y="7947104"/>
                </a:lnTo>
                <a:lnTo>
                  <a:pt x="0" y="0"/>
                </a:lnTo>
                <a:close/>
              </a:path>
            </a:pathLst>
          </a:custGeom>
          <a:blipFill rotWithShape="1">
            <a:blip r:embed="rId4">
              <a:alphaModFix/>
            </a:blip>
            <a:stretch>
              <a:fillRect b="0" l="0" r="0" t="0"/>
            </a:stretch>
          </a:blipFill>
          <a:ln>
            <a:noFill/>
          </a:ln>
        </p:spPr>
      </p:sp>
      <p:sp>
        <p:nvSpPr>
          <p:cNvPr id="266" name="Google Shape;266;p21"/>
          <p:cNvSpPr/>
          <p:nvPr/>
        </p:nvSpPr>
        <p:spPr>
          <a:xfrm>
            <a:off x="7155613" y="1171805"/>
            <a:ext cx="3489339" cy="2956023"/>
          </a:xfrm>
          <a:custGeom>
            <a:rect b="b" l="l" r="r" t="t"/>
            <a:pathLst>
              <a:path extrusionOk="0" h="5912046" w="6978677">
                <a:moveTo>
                  <a:pt x="0" y="0"/>
                </a:moveTo>
                <a:lnTo>
                  <a:pt x="6978676" y="0"/>
                </a:lnTo>
                <a:lnTo>
                  <a:pt x="6978676" y="5912046"/>
                </a:lnTo>
                <a:lnTo>
                  <a:pt x="0" y="5912046"/>
                </a:lnTo>
                <a:lnTo>
                  <a:pt x="0" y="0"/>
                </a:lnTo>
                <a:close/>
              </a:path>
            </a:pathLst>
          </a:custGeom>
          <a:blipFill rotWithShape="1">
            <a:blip r:embed="rId4">
              <a:alphaModFix/>
            </a:blip>
            <a:stretch>
              <a:fillRect b="-16859"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270" name="Shape 270"/>
        <p:cNvGrpSpPr/>
        <p:nvPr/>
      </p:nvGrpSpPr>
      <p:grpSpPr>
        <a:xfrm>
          <a:off x="0" y="0"/>
          <a:ext cx="0" cy="0"/>
          <a:chOff x="0" y="0"/>
          <a:chExt cx="0" cy="0"/>
        </a:xfrm>
      </p:grpSpPr>
      <p:pic>
        <p:nvPicPr>
          <p:cNvPr id="271" name="Google Shape;271;p22"/>
          <p:cNvPicPr preferRelativeResize="0"/>
          <p:nvPr/>
        </p:nvPicPr>
        <p:blipFill rotWithShape="1">
          <a:blip r:embed="rId3">
            <a:alphaModFix/>
          </a:blip>
          <a:srcRect b="0" l="0" r="0" t="0"/>
          <a:stretch/>
        </p:blipFill>
        <p:spPr>
          <a:xfrm>
            <a:off x="939704" y="1493311"/>
            <a:ext cx="1472573" cy="1472573"/>
          </a:xfrm>
          <a:prstGeom prst="rect">
            <a:avLst/>
          </a:prstGeom>
          <a:noFill/>
          <a:ln>
            <a:noFill/>
          </a:ln>
        </p:spPr>
      </p:pic>
      <p:pic>
        <p:nvPicPr>
          <p:cNvPr id="272" name="Google Shape;272;p22"/>
          <p:cNvPicPr preferRelativeResize="0"/>
          <p:nvPr/>
        </p:nvPicPr>
        <p:blipFill rotWithShape="1">
          <a:blip r:embed="rId4">
            <a:alphaModFix/>
          </a:blip>
          <a:srcRect b="0" l="0" r="0" t="0"/>
          <a:stretch/>
        </p:blipFill>
        <p:spPr>
          <a:xfrm>
            <a:off x="3835713" y="1493311"/>
            <a:ext cx="1472573" cy="1472573"/>
          </a:xfrm>
          <a:prstGeom prst="rect">
            <a:avLst/>
          </a:prstGeom>
          <a:noFill/>
          <a:ln>
            <a:noFill/>
          </a:ln>
        </p:spPr>
      </p:pic>
      <p:pic>
        <p:nvPicPr>
          <p:cNvPr id="273" name="Google Shape;273;p22"/>
          <p:cNvPicPr preferRelativeResize="0"/>
          <p:nvPr/>
        </p:nvPicPr>
        <p:blipFill rotWithShape="1">
          <a:blip r:embed="rId5">
            <a:alphaModFix/>
          </a:blip>
          <a:srcRect b="0" l="0" r="0" t="0"/>
          <a:stretch/>
        </p:blipFill>
        <p:spPr>
          <a:xfrm>
            <a:off x="6731723" y="1493311"/>
            <a:ext cx="1472573" cy="1472573"/>
          </a:xfrm>
          <a:prstGeom prst="rect">
            <a:avLst/>
          </a:prstGeom>
          <a:noFill/>
          <a:ln>
            <a:noFill/>
          </a:ln>
        </p:spPr>
      </p:pic>
      <p:sp>
        <p:nvSpPr>
          <p:cNvPr id="274" name="Google Shape;274;p22"/>
          <p:cNvSpPr/>
          <p:nvPr/>
        </p:nvSpPr>
        <p:spPr>
          <a:xfrm>
            <a:off x="4282379" y="1880597"/>
            <a:ext cx="579242" cy="650377"/>
          </a:xfrm>
          <a:custGeom>
            <a:rect b="b" l="l" r="r" t="t"/>
            <a:pathLst>
              <a:path extrusionOk="0" h="1300754" w="1158484">
                <a:moveTo>
                  <a:pt x="0" y="0"/>
                </a:moveTo>
                <a:lnTo>
                  <a:pt x="1158484" y="0"/>
                </a:lnTo>
                <a:lnTo>
                  <a:pt x="1158484" y="1300754"/>
                </a:lnTo>
                <a:lnTo>
                  <a:pt x="0" y="1300754"/>
                </a:lnTo>
                <a:lnTo>
                  <a:pt x="0" y="0"/>
                </a:lnTo>
                <a:close/>
              </a:path>
            </a:pathLst>
          </a:custGeom>
          <a:blipFill rotWithShape="1">
            <a:blip r:embed="rId6">
              <a:alphaModFix/>
            </a:blip>
            <a:stretch>
              <a:fillRect b="-237495" l="-62901" r="-61147" t="0"/>
            </a:stretch>
          </a:blipFill>
          <a:ln>
            <a:noFill/>
          </a:ln>
        </p:spPr>
      </p:sp>
      <p:sp>
        <p:nvSpPr>
          <p:cNvPr id="275" name="Google Shape;275;p22"/>
          <p:cNvSpPr/>
          <p:nvPr/>
        </p:nvSpPr>
        <p:spPr>
          <a:xfrm>
            <a:off x="7206141" y="1825162"/>
            <a:ext cx="523737" cy="761247"/>
          </a:xfrm>
          <a:custGeom>
            <a:rect b="b" l="l" r="r" t="t"/>
            <a:pathLst>
              <a:path extrusionOk="0" h="1522494" w="1047474">
                <a:moveTo>
                  <a:pt x="0" y="0"/>
                </a:moveTo>
                <a:lnTo>
                  <a:pt x="1047474" y="0"/>
                </a:lnTo>
                <a:lnTo>
                  <a:pt x="1047474" y="1522494"/>
                </a:lnTo>
                <a:lnTo>
                  <a:pt x="0" y="1522494"/>
                </a:lnTo>
                <a:lnTo>
                  <a:pt x="0" y="0"/>
                </a:lnTo>
                <a:close/>
              </a:path>
            </a:pathLst>
          </a:custGeom>
          <a:blipFill rotWithShape="1">
            <a:blip r:embed="rId7">
              <a:alphaModFix/>
            </a:blip>
            <a:stretch>
              <a:fillRect b="-194733" l="-95363" r="-97000" t="0"/>
            </a:stretch>
          </a:blipFill>
          <a:ln>
            <a:noFill/>
          </a:ln>
        </p:spPr>
      </p:sp>
      <p:sp>
        <p:nvSpPr>
          <p:cNvPr id="276" name="Google Shape;276;p22"/>
          <p:cNvSpPr/>
          <p:nvPr/>
        </p:nvSpPr>
        <p:spPr>
          <a:xfrm>
            <a:off x="1378594" y="1880597"/>
            <a:ext cx="594794" cy="650377"/>
          </a:xfrm>
          <a:custGeom>
            <a:rect b="b" l="l" r="r" t="t"/>
            <a:pathLst>
              <a:path extrusionOk="0" h="1300754" w="1189587">
                <a:moveTo>
                  <a:pt x="0" y="0"/>
                </a:moveTo>
                <a:lnTo>
                  <a:pt x="1189587" y="0"/>
                </a:lnTo>
                <a:lnTo>
                  <a:pt x="1189587" y="1300754"/>
                </a:lnTo>
                <a:lnTo>
                  <a:pt x="0" y="1300754"/>
                </a:lnTo>
                <a:lnTo>
                  <a:pt x="0" y="0"/>
                </a:lnTo>
                <a:close/>
              </a:path>
            </a:pathLst>
          </a:custGeom>
          <a:blipFill rotWithShape="1">
            <a:blip r:embed="rId8">
              <a:alphaModFix/>
            </a:blip>
            <a:stretch>
              <a:fillRect b="-140900" l="-80128" r="-79658" t="0"/>
            </a:stretch>
          </a:blipFill>
          <a:ln>
            <a:noFill/>
          </a:ln>
        </p:spPr>
      </p:sp>
      <p:sp>
        <p:nvSpPr>
          <p:cNvPr id="277" name="Google Shape;277;p22"/>
          <p:cNvSpPr txBox="1"/>
          <p:nvPr/>
        </p:nvSpPr>
        <p:spPr>
          <a:xfrm>
            <a:off x="976480" y="547669"/>
            <a:ext cx="7191040" cy="663545"/>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DATA ANALYSIS</a:t>
            </a:r>
            <a:endParaRPr sz="700"/>
          </a:p>
        </p:txBody>
      </p:sp>
      <p:sp>
        <p:nvSpPr>
          <p:cNvPr id="278" name="Google Shape;278;p22"/>
          <p:cNvSpPr txBox="1"/>
          <p:nvPr/>
        </p:nvSpPr>
        <p:spPr>
          <a:xfrm>
            <a:off x="3872490" y="3110216"/>
            <a:ext cx="1399021"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50%</a:t>
            </a:r>
            <a:endParaRPr sz="700"/>
          </a:p>
        </p:txBody>
      </p:sp>
      <p:sp>
        <p:nvSpPr>
          <p:cNvPr id="279" name="Google Shape;279;p22"/>
          <p:cNvSpPr txBox="1"/>
          <p:nvPr/>
        </p:nvSpPr>
        <p:spPr>
          <a:xfrm>
            <a:off x="976481" y="3110216"/>
            <a:ext cx="1399021"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20%</a:t>
            </a:r>
            <a:endParaRPr sz="700"/>
          </a:p>
        </p:txBody>
      </p:sp>
      <p:sp>
        <p:nvSpPr>
          <p:cNvPr id="280" name="Google Shape;280;p22"/>
          <p:cNvSpPr txBox="1"/>
          <p:nvPr/>
        </p:nvSpPr>
        <p:spPr>
          <a:xfrm>
            <a:off x="708958" y="3964821"/>
            <a:ext cx="19341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Lorem ipsum dolor sit amet, consectetur adipiscing elit, sed do eiusmod tempor.</a:t>
            </a:r>
            <a:endParaRPr sz="700"/>
          </a:p>
        </p:txBody>
      </p:sp>
      <p:sp>
        <p:nvSpPr>
          <p:cNvPr id="281" name="Google Shape;281;p22"/>
          <p:cNvSpPr txBox="1"/>
          <p:nvPr/>
        </p:nvSpPr>
        <p:spPr>
          <a:xfrm>
            <a:off x="3604968" y="3964821"/>
            <a:ext cx="19341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Lorem ipsum dolor sit amet, consectetur adipiscing elit, sed do eiusmod tempor.</a:t>
            </a:r>
            <a:endParaRPr sz="700"/>
          </a:p>
        </p:txBody>
      </p:sp>
      <p:sp>
        <p:nvSpPr>
          <p:cNvPr id="282" name="Google Shape;282;p22"/>
          <p:cNvSpPr txBox="1"/>
          <p:nvPr/>
        </p:nvSpPr>
        <p:spPr>
          <a:xfrm>
            <a:off x="6768498" y="3110216"/>
            <a:ext cx="1399021"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70%</a:t>
            </a:r>
            <a:endParaRPr sz="700"/>
          </a:p>
        </p:txBody>
      </p:sp>
      <p:sp>
        <p:nvSpPr>
          <p:cNvPr id="283" name="Google Shape;283;p22"/>
          <p:cNvSpPr txBox="1"/>
          <p:nvPr/>
        </p:nvSpPr>
        <p:spPr>
          <a:xfrm>
            <a:off x="6500977" y="3964821"/>
            <a:ext cx="19341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Lorem ipsum dolor sit amet, consectetur adipiscing elit, sed do eiusmod tempor.</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287" name="Shape 287"/>
        <p:cNvGrpSpPr/>
        <p:nvPr/>
      </p:nvGrpSpPr>
      <p:grpSpPr>
        <a:xfrm>
          <a:off x="0" y="0"/>
          <a:ext cx="0" cy="0"/>
          <a:chOff x="0" y="0"/>
          <a:chExt cx="0" cy="0"/>
        </a:xfrm>
      </p:grpSpPr>
      <p:sp>
        <p:nvSpPr>
          <p:cNvPr id="288" name="Google Shape;288;p23"/>
          <p:cNvSpPr/>
          <p:nvPr/>
        </p:nvSpPr>
        <p:spPr>
          <a:xfrm>
            <a:off x="1394274" y="1588629"/>
            <a:ext cx="705767" cy="705767"/>
          </a:xfrm>
          <a:custGeom>
            <a:rect b="b" l="l" r="r" t="t"/>
            <a:pathLst>
              <a:path extrusionOk="0" h="1411534" w="1411534">
                <a:moveTo>
                  <a:pt x="0" y="0"/>
                </a:moveTo>
                <a:lnTo>
                  <a:pt x="1411533" y="0"/>
                </a:lnTo>
                <a:lnTo>
                  <a:pt x="1411533" y="1411534"/>
                </a:lnTo>
                <a:lnTo>
                  <a:pt x="0" y="1411534"/>
                </a:lnTo>
                <a:lnTo>
                  <a:pt x="0" y="0"/>
                </a:lnTo>
                <a:close/>
              </a:path>
            </a:pathLst>
          </a:custGeom>
          <a:blipFill rotWithShape="1">
            <a:blip r:embed="rId3">
              <a:alphaModFix/>
            </a:blip>
            <a:stretch>
              <a:fillRect b="0" l="0" r="0" t="0"/>
            </a:stretch>
          </a:blipFill>
          <a:ln>
            <a:noFill/>
          </a:ln>
        </p:spPr>
      </p:sp>
      <p:sp>
        <p:nvSpPr>
          <p:cNvPr id="289" name="Google Shape;289;p23"/>
          <p:cNvSpPr/>
          <p:nvPr/>
        </p:nvSpPr>
        <p:spPr>
          <a:xfrm>
            <a:off x="5645075" y="1588629"/>
            <a:ext cx="705767" cy="705767"/>
          </a:xfrm>
          <a:custGeom>
            <a:rect b="b" l="l" r="r" t="t"/>
            <a:pathLst>
              <a:path extrusionOk="0" h="1411534" w="1411534">
                <a:moveTo>
                  <a:pt x="0" y="0"/>
                </a:moveTo>
                <a:lnTo>
                  <a:pt x="1411533" y="0"/>
                </a:lnTo>
                <a:lnTo>
                  <a:pt x="1411533" y="1411534"/>
                </a:lnTo>
                <a:lnTo>
                  <a:pt x="0" y="1411534"/>
                </a:lnTo>
                <a:lnTo>
                  <a:pt x="0" y="0"/>
                </a:lnTo>
                <a:close/>
              </a:path>
            </a:pathLst>
          </a:custGeom>
          <a:blipFill rotWithShape="1">
            <a:blip r:embed="rId3">
              <a:alphaModFix/>
            </a:blip>
            <a:stretch>
              <a:fillRect b="0" l="0" r="0" t="0"/>
            </a:stretch>
          </a:blipFill>
          <a:ln>
            <a:noFill/>
          </a:ln>
        </p:spPr>
      </p:sp>
      <p:sp>
        <p:nvSpPr>
          <p:cNvPr id="290" name="Google Shape;290;p23"/>
          <p:cNvSpPr/>
          <p:nvPr/>
        </p:nvSpPr>
        <p:spPr>
          <a:xfrm>
            <a:off x="1233632" y="3032531"/>
            <a:ext cx="1220038" cy="637470"/>
          </a:xfrm>
          <a:custGeom>
            <a:rect b="b" l="l" r="r" t="t"/>
            <a:pathLst>
              <a:path extrusionOk="0" h="1274939" w="2440075">
                <a:moveTo>
                  <a:pt x="0" y="0"/>
                </a:moveTo>
                <a:lnTo>
                  <a:pt x="2440075" y="0"/>
                </a:lnTo>
                <a:lnTo>
                  <a:pt x="2440075" y="1274939"/>
                </a:lnTo>
                <a:lnTo>
                  <a:pt x="0" y="1274939"/>
                </a:lnTo>
                <a:lnTo>
                  <a:pt x="0" y="0"/>
                </a:lnTo>
                <a:close/>
              </a:path>
            </a:pathLst>
          </a:custGeom>
          <a:blipFill rotWithShape="1">
            <a:blip r:embed="rId4">
              <a:alphaModFix/>
            </a:blip>
            <a:stretch>
              <a:fillRect b="0" l="0" r="0" t="0"/>
            </a:stretch>
          </a:blipFill>
          <a:ln>
            <a:noFill/>
          </a:ln>
        </p:spPr>
      </p:sp>
      <p:sp>
        <p:nvSpPr>
          <p:cNvPr id="291" name="Google Shape;291;p23"/>
          <p:cNvSpPr/>
          <p:nvPr/>
        </p:nvSpPr>
        <p:spPr>
          <a:xfrm>
            <a:off x="1747158" y="1628775"/>
            <a:ext cx="1735931" cy="2057400"/>
          </a:xfrm>
          <a:custGeom>
            <a:rect b="b" l="l" r="r" t="t"/>
            <a:pathLst>
              <a:path extrusionOk="0" h="4114800" w="3471862">
                <a:moveTo>
                  <a:pt x="0" y="0"/>
                </a:moveTo>
                <a:lnTo>
                  <a:pt x="3471862" y="0"/>
                </a:lnTo>
                <a:lnTo>
                  <a:pt x="3471862" y="4114800"/>
                </a:lnTo>
                <a:lnTo>
                  <a:pt x="0" y="4114800"/>
                </a:lnTo>
                <a:lnTo>
                  <a:pt x="0" y="0"/>
                </a:lnTo>
                <a:close/>
              </a:path>
            </a:pathLst>
          </a:custGeom>
          <a:blipFill rotWithShape="1">
            <a:blip r:embed="rId5">
              <a:alphaModFix/>
            </a:blip>
            <a:stretch>
              <a:fillRect b="0" l="0" r="0" t="0"/>
            </a:stretch>
          </a:blipFill>
          <a:ln>
            <a:noFill/>
          </a:ln>
        </p:spPr>
      </p:sp>
      <p:sp>
        <p:nvSpPr>
          <p:cNvPr id="292" name="Google Shape;292;p23"/>
          <p:cNvSpPr/>
          <p:nvPr/>
        </p:nvSpPr>
        <p:spPr>
          <a:xfrm>
            <a:off x="6605077" y="3304796"/>
            <a:ext cx="945515" cy="365205"/>
          </a:xfrm>
          <a:custGeom>
            <a:rect b="b" l="l" r="r" t="t"/>
            <a:pathLst>
              <a:path extrusionOk="0" h="730410" w="1891029">
                <a:moveTo>
                  <a:pt x="0" y="0"/>
                </a:moveTo>
                <a:lnTo>
                  <a:pt x="1891029" y="0"/>
                </a:lnTo>
                <a:lnTo>
                  <a:pt x="1891029" y="730410"/>
                </a:lnTo>
                <a:lnTo>
                  <a:pt x="0" y="730410"/>
                </a:lnTo>
                <a:lnTo>
                  <a:pt x="0" y="0"/>
                </a:lnTo>
                <a:close/>
              </a:path>
            </a:pathLst>
          </a:custGeom>
          <a:blipFill rotWithShape="1">
            <a:blip r:embed="rId6">
              <a:alphaModFix/>
            </a:blip>
            <a:stretch>
              <a:fillRect b="0" l="0" r="0" t="0"/>
            </a:stretch>
          </a:blipFill>
          <a:ln>
            <a:noFill/>
          </a:ln>
        </p:spPr>
      </p:sp>
      <p:sp>
        <p:nvSpPr>
          <p:cNvPr id="293" name="Google Shape;293;p23"/>
          <p:cNvSpPr/>
          <p:nvPr/>
        </p:nvSpPr>
        <p:spPr>
          <a:xfrm>
            <a:off x="5405327" y="3304796"/>
            <a:ext cx="945514" cy="365205"/>
          </a:xfrm>
          <a:custGeom>
            <a:rect b="b" l="l" r="r" t="t"/>
            <a:pathLst>
              <a:path extrusionOk="0" h="730410" w="1891029">
                <a:moveTo>
                  <a:pt x="0" y="0"/>
                </a:moveTo>
                <a:lnTo>
                  <a:pt x="1891028" y="0"/>
                </a:lnTo>
                <a:lnTo>
                  <a:pt x="1891028" y="730410"/>
                </a:lnTo>
                <a:lnTo>
                  <a:pt x="0" y="730410"/>
                </a:lnTo>
                <a:lnTo>
                  <a:pt x="0" y="0"/>
                </a:lnTo>
                <a:close/>
              </a:path>
            </a:pathLst>
          </a:custGeom>
          <a:blipFill rotWithShape="1">
            <a:blip r:embed="rId6">
              <a:alphaModFix/>
            </a:blip>
            <a:stretch>
              <a:fillRect b="0" l="0" r="0" t="0"/>
            </a:stretch>
          </a:blipFill>
          <a:ln>
            <a:noFill/>
          </a:ln>
        </p:spPr>
      </p:sp>
      <p:sp>
        <p:nvSpPr>
          <p:cNvPr id="294" name="Google Shape;294;p23"/>
          <p:cNvSpPr/>
          <p:nvPr/>
        </p:nvSpPr>
        <p:spPr>
          <a:xfrm>
            <a:off x="5955710" y="1628775"/>
            <a:ext cx="1298734" cy="2057400"/>
          </a:xfrm>
          <a:custGeom>
            <a:rect b="b" l="l" r="r" t="t"/>
            <a:pathLst>
              <a:path extrusionOk="0" h="4114800" w="2597467">
                <a:moveTo>
                  <a:pt x="0" y="0"/>
                </a:moveTo>
                <a:lnTo>
                  <a:pt x="2597468" y="0"/>
                </a:lnTo>
                <a:lnTo>
                  <a:pt x="2597468" y="4114800"/>
                </a:lnTo>
                <a:lnTo>
                  <a:pt x="0" y="4114800"/>
                </a:lnTo>
                <a:lnTo>
                  <a:pt x="0" y="0"/>
                </a:lnTo>
                <a:close/>
              </a:path>
            </a:pathLst>
          </a:custGeom>
          <a:blipFill rotWithShape="1">
            <a:blip r:embed="rId7">
              <a:alphaModFix/>
            </a:blip>
            <a:stretch>
              <a:fillRect b="0" l="0" r="0" t="0"/>
            </a:stretch>
          </a:blipFill>
          <a:ln>
            <a:noFill/>
          </a:ln>
        </p:spPr>
      </p:sp>
      <p:sp>
        <p:nvSpPr>
          <p:cNvPr id="295" name="Google Shape;295;p23"/>
          <p:cNvSpPr txBox="1"/>
          <p:nvPr/>
        </p:nvSpPr>
        <p:spPr>
          <a:xfrm>
            <a:off x="1047931" y="1809750"/>
            <a:ext cx="1398454" cy="282575"/>
          </a:xfrm>
          <a:prstGeom prst="rect">
            <a:avLst/>
          </a:prstGeom>
          <a:noFill/>
          <a:ln>
            <a:noFill/>
          </a:ln>
        </p:spPr>
        <p:txBody>
          <a:bodyPr anchorCtr="0" anchor="t" bIns="0" lIns="0" spcFirstLastPara="1" rIns="0" wrap="square" tIns="0">
            <a:spAutoFit/>
          </a:bodyPr>
          <a:lstStyle/>
          <a:p>
            <a:pPr indent="0" lvl="0" marL="0" marR="0" rtl="0" algn="ctr">
              <a:lnSpc>
                <a:spcPct val="110002"/>
              </a:lnSpc>
              <a:spcBef>
                <a:spcPts val="0"/>
              </a:spcBef>
              <a:spcAft>
                <a:spcPts val="0"/>
              </a:spcAft>
              <a:buNone/>
            </a:pPr>
            <a:r>
              <a:rPr b="0" i="0" lang="en" sz="2000" u="none" cap="none" strike="noStrike">
                <a:solidFill>
                  <a:srgbClr val="729659"/>
                </a:solidFill>
                <a:latin typeface="Fredoka"/>
                <a:ea typeface="Fredoka"/>
                <a:cs typeface="Fredoka"/>
                <a:sym typeface="Fredoka"/>
              </a:rPr>
              <a:t>01</a:t>
            </a:r>
            <a:endParaRPr sz="700"/>
          </a:p>
        </p:txBody>
      </p:sp>
      <p:sp>
        <p:nvSpPr>
          <p:cNvPr id="296" name="Google Shape;296;p23"/>
          <p:cNvSpPr txBox="1"/>
          <p:nvPr/>
        </p:nvSpPr>
        <p:spPr>
          <a:xfrm>
            <a:off x="5298731" y="1809750"/>
            <a:ext cx="1398454" cy="282575"/>
          </a:xfrm>
          <a:prstGeom prst="rect">
            <a:avLst/>
          </a:prstGeom>
          <a:noFill/>
          <a:ln>
            <a:noFill/>
          </a:ln>
        </p:spPr>
        <p:txBody>
          <a:bodyPr anchorCtr="0" anchor="t" bIns="0" lIns="0" spcFirstLastPara="1" rIns="0" wrap="square" tIns="0">
            <a:spAutoFit/>
          </a:bodyPr>
          <a:lstStyle/>
          <a:p>
            <a:pPr indent="0" lvl="0" marL="0" marR="0" rtl="0" algn="ctr">
              <a:lnSpc>
                <a:spcPct val="110002"/>
              </a:lnSpc>
              <a:spcBef>
                <a:spcPts val="0"/>
              </a:spcBef>
              <a:spcAft>
                <a:spcPts val="0"/>
              </a:spcAft>
              <a:buNone/>
            </a:pPr>
            <a:r>
              <a:rPr b="0" i="0" lang="en" sz="2000" u="none" cap="none" strike="noStrike">
                <a:solidFill>
                  <a:srgbClr val="729659"/>
                </a:solidFill>
                <a:latin typeface="Fredoka"/>
                <a:ea typeface="Fredoka"/>
                <a:cs typeface="Fredoka"/>
                <a:sym typeface="Fredoka"/>
              </a:rPr>
              <a:t>02</a:t>
            </a:r>
            <a:endParaRPr sz="700"/>
          </a:p>
        </p:txBody>
      </p:sp>
      <p:sp>
        <p:nvSpPr>
          <p:cNvPr id="297" name="Google Shape;297;p23"/>
          <p:cNvSpPr txBox="1"/>
          <p:nvPr/>
        </p:nvSpPr>
        <p:spPr>
          <a:xfrm>
            <a:off x="5057634" y="3963860"/>
            <a:ext cx="30948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Delve into the profound impact of board games on societal interactions, educational paradigms, and their pervasive influence in popular culture.</a:t>
            </a:r>
            <a:endParaRPr sz="700"/>
          </a:p>
        </p:txBody>
      </p:sp>
      <p:sp>
        <p:nvSpPr>
          <p:cNvPr id="298" name="Google Shape;298;p23"/>
          <p:cNvSpPr txBox="1"/>
          <p:nvPr/>
        </p:nvSpPr>
        <p:spPr>
          <a:xfrm>
            <a:off x="991479" y="3963860"/>
            <a:ext cx="32472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Delve into the profound impact of board games on societal interactions, educational paradigms, and their pervasive influence in popular culture.</a:t>
            </a:r>
            <a:endParaRPr sz="700"/>
          </a:p>
        </p:txBody>
      </p:sp>
      <p:sp>
        <p:nvSpPr>
          <p:cNvPr id="299" name="Google Shape;299;p23"/>
          <p:cNvSpPr txBox="1"/>
          <p:nvPr/>
        </p:nvSpPr>
        <p:spPr>
          <a:xfrm>
            <a:off x="1394360" y="557213"/>
            <a:ext cx="6355279"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WRITE YOUR TOPIC</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303" name="Shape 303"/>
        <p:cNvGrpSpPr/>
        <p:nvPr/>
      </p:nvGrpSpPr>
      <p:grpSpPr>
        <a:xfrm>
          <a:off x="0" y="0"/>
          <a:ext cx="0" cy="0"/>
          <a:chOff x="0" y="0"/>
          <a:chExt cx="0" cy="0"/>
        </a:xfrm>
      </p:grpSpPr>
      <p:sp>
        <p:nvSpPr>
          <p:cNvPr id="304" name="Google Shape;304;p24"/>
          <p:cNvSpPr/>
          <p:nvPr/>
        </p:nvSpPr>
        <p:spPr>
          <a:xfrm>
            <a:off x="752138" y="1415630"/>
            <a:ext cx="1637174" cy="1637174"/>
          </a:xfrm>
          <a:custGeom>
            <a:rect b="b" l="l" r="r" t="t"/>
            <a:pathLst>
              <a:path extrusionOk="0" h="3274348" w="3274348">
                <a:moveTo>
                  <a:pt x="0" y="0"/>
                </a:moveTo>
                <a:lnTo>
                  <a:pt x="3274348" y="0"/>
                </a:lnTo>
                <a:lnTo>
                  <a:pt x="3274348" y="3274348"/>
                </a:lnTo>
                <a:lnTo>
                  <a:pt x="0" y="3274348"/>
                </a:lnTo>
                <a:lnTo>
                  <a:pt x="0" y="0"/>
                </a:lnTo>
                <a:close/>
              </a:path>
            </a:pathLst>
          </a:custGeom>
          <a:blipFill rotWithShape="1">
            <a:blip r:embed="rId3">
              <a:alphaModFix/>
            </a:blip>
            <a:stretch>
              <a:fillRect b="0" l="0" r="0" t="0"/>
            </a:stretch>
          </a:blipFill>
          <a:ln>
            <a:noFill/>
          </a:ln>
        </p:spPr>
      </p:sp>
      <p:sp>
        <p:nvSpPr>
          <p:cNvPr id="305" name="Google Shape;305;p24"/>
          <p:cNvSpPr/>
          <p:nvPr/>
        </p:nvSpPr>
        <p:spPr>
          <a:xfrm>
            <a:off x="752138" y="3247462"/>
            <a:ext cx="1637174" cy="1637174"/>
          </a:xfrm>
          <a:custGeom>
            <a:rect b="b" l="l" r="r" t="t"/>
            <a:pathLst>
              <a:path extrusionOk="0" h="3274348" w="3274348">
                <a:moveTo>
                  <a:pt x="0" y="0"/>
                </a:moveTo>
                <a:lnTo>
                  <a:pt x="3274348" y="0"/>
                </a:lnTo>
                <a:lnTo>
                  <a:pt x="3274348" y="3274348"/>
                </a:lnTo>
                <a:lnTo>
                  <a:pt x="0" y="3274348"/>
                </a:lnTo>
                <a:lnTo>
                  <a:pt x="0" y="0"/>
                </a:lnTo>
                <a:close/>
              </a:path>
            </a:pathLst>
          </a:custGeom>
          <a:blipFill rotWithShape="1">
            <a:blip r:embed="rId3">
              <a:alphaModFix/>
            </a:blip>
            <a:stretch>
              <a:fillRect b="0" l="0" r="0" t="0"/>
            </a:stretch>
          </a:blipFill>
          <a:ln>
            <a:noFill/>
          </a:ln>
        </p:spPr>
      </p:sp>
      <p:sp>
        <p:nvSpPr>
          <p:cNvPr id="306" name="Google Shape;306;p24"/>
          <p:cNvSpPr/>
          <p:nvPr/>
        </p:nvSpPr>
        <p:spPr>
          <a:xfrm>
            <a:off x="4919663" y="1415630"/>
            <a:ext cx="1637174" cy="1637174"/>
          </a:xfrm>
          <a:custGeom>
            <a:rect b="b" l="l" r="r" t="t"/>
            <a:pathLst>
              <a:path extrusionOk="0" h="3274348" w="3274348">
                <a:moveTo>
                  <a:pt x="0" y="0"/>
                </a:moveTo>
                <a:lnTo>
                  <a:pt x="3274348" y="0"/>
                </a:lnTo>
                <a:lnTo>
                  <a:pt x="3274348" y="3274348"/>
                </a:lnTo>
                <a:lnTo>
                  <a:pt x="0" y="3274348"/>
                </a:lnTo>
                <a:lnTo>
                  <a:pt x="0" y="0"/>
                </a:lnTo>
                <a:close/>
              </a:path>
            </a:pathLst>
          </a:custGeom>
          <a:blipFill rotWithShape="1">
            <a:blip r:embed="rId3">
              <a:alphaModFix/>
            </a:blip>
            <a:stretch>
              <a:fillRect b="0" l="0" r="0" t="0"/>
            </a:stretch>
          </a:blipFill>
          <a:ln>
            <a:noFill/>
          </a:ln>
        </p:spPr>
      </p:sp>
      <p:sp>
        <p:nvSpPr>
          <p:cNvPr id="307" name="Google Shape;307;p24"/>
          <p:cNvSpPr/>
          <p:nvPr/>
        </p:nvSpPr>
        <p:spPr>
          <a:xfrm>
            <a:off x="4919663" y="3247462"/>
            <a:ext cx="1637174" cy="1637174"/>
          </a:xfrm>
          <a:custGeom>
            <a:rect b="b" l="l" r="r" t="t"/>
            <a:pathLst>
              <a:path extrusionOk="0" h="3274348" w="3274348">
                <a:moveTo>
                  <a:pt x="0" y="0"/>
                </a:moveTo>
                <a:lnTo>
                  <a:pt x="3274348" y="0"/>
                </a:lnTo>
                <a:lnTo>
                  <a:pt x="3274348" y="3274348"/>
                </a:lnTo>
                <a:lnTo>
                  <a:pt x="0" y="3274348"/>
                </a:lnTo>
                <a:lnTo>
                  <a:pt x="0" y="0"/>
                </a:lnTo>
                <a:close/>
              </a:path>
            </a:pathLst>
          </a:custGeom>
          <a:blipFill rotWithShape="1">
            <a:blip r:embed="rId3">
              <a:alphaModFix/>
            </a:blip>
            <a:stretch>
              <a:fillRect b="0" l="0" r="0" t="0"/>
            </a:stretch>
          </a:blipFill>
          <a:ln>
            <a:noFill/>
          </a:ln>
        </p:spPr>
      </p:sp>
      <p:pic>
        <p:nvPicPr>
          <p:cNvPr id="308" name="Google Shape;308;p24"/>
          <p:cNvPicPr preferRelativeResize="0"/>
          <p:nvPr/>
        </p:nvPicPr>
        <p:blipFill>
          <a:blip r:embed="rId4">
            <a:alphaModFix/>
          </a:blip>
          <a:stretch>
            <a:fillRect/>
          </a:stretch>
        </p:blipFill>
        <p:spPr>
          <a:xfrm>
            <a:off x="5107700" y="3401975"/>
            <a:ext cx="1291400" cy="1291400"/>
          </a:xfrm>
          <a:prstGeom prst="rect">
            <a:avLst/>
          </a:prstGeom>
          <a:noFill/>
          <a:ln>
            <a:noFill/>
          </a:ln>
        </p:spPr>
      </p:pic>
      <p:pic>
        <p:nvPicPr>
          <p:cNvPr id="309" name="Google Shape;309;p24"/>
          <p:cNvPicPr preferRelativeResize="0"/>
          <p:nvPr/>
        </p:nvPicPr>
        <p:blipFill>
          <a:blip r:embed="rId5">
            <a:alphaModFix/>
          </a:blip>
          <a:stretch>
            <a:fillRect/>
          </a:stretch>
        </p:blipFill>
        <p:spPr>
          <a:xfrm>
            <a:off x="940175" y="3435500"/>
            <a:ext cx="1261100" cy="1261100"/>
          </a:xfrm>
          <a:prstGeom prst="rect">
            <a:avLst/>
          </a:prstGeom>
          <a:noFill/>
          <a:ln>
            <a:noFill/>
          </a:ln>
        </p:spPr>
      </p:pic>
      <p:pic>
        <p:nvPicPr>
          <p:cNvPr id="310" name="Google Shape;310;p24"/>
          <p:cNvPicPr preferRelativeResize="0"/>
          <p:nvPr/>
        </p:nvPicPr>
        <p:blipFill>
          <a:blip r:embed="rId6">
            <a:alphaModFix/>
          </a:blip>
          <a:stretch>
            <a:fillRect/>
          </a:stretch>
        </p:blipFill>
        <p:spPr>
          <a:xfrm>
            <a:off x="5107700" y="1616325"/>
            <a:ext cx="1261100" cy="1261100"/>
          </a:xfrm>
          <a:prstGeom prst="rect">
            <a:avLst/>
          </a:prstGeom>
          <a:noFill/>
          <a:ln>
            <a:noFill/>
          </a:ln>
        </p:spPr>
      </p:pic>
      <p:pic>
        <p:nvPicPr>
          <p:cNvPr id="311" name="Google Shape;311;p24"/>
          <p:cNvPicPr preferRelativeResize="0"/>
          <p:nvPr/>
        </p:nvPicPr>
        <p:blipFill>
          <a:blip r:embed="rId7">
            <a:alphaModFix/>
          </a:blip>
          <a:stretch>
            <a:fillRect/>
          </a:stretch>
        </p:blipFill>
        <p:spPr>
          <a:xfrm>
            <a:off x="940175" y="1603667"/>
            <a:ext cx="1261100" cy="1261100"/>
          </a:xfrm>
          <a:prstGeom prst="rect">
            <a:avLst/>
          </a:prstGeom>
          <a:noFill/>
          <a:ln>
            <a:noFill/>
          </a:ln>
        </p:spPr>
      </p:pic>
      <p:sp>
        <p:nvSpPr>
          <p:cNvPr id="312" name="Google Shape;312;p24"/>
          <p:cNvSpPr/>
          <p:nvPr/>
        </p:nvSpPr>
        <p:spPr>
          <a:xfrm rot="5400000">
            <a:off x="7483" y="221971"/>
            <a:ext cx="1013734" cy="1291381"/>
          </a:xfrm>
          <a:custGeom>
            <a:rect b="b" l="l" r="r" t="t"/>
            <a:pathLst>
              <a:path extrusionOk="0" h="2582761" w="2027468">
                <a:moveTo>
                  <a:pt x="0" y="0"/>
                </a:moveTo>
                <a:lnTo>
                  <a:pt x="2027468" y="0"/>
                </a:lnTo>
                <a:lnTo>
                  <a:pt x="2027468" y="2582762"/>
                </a:lnTo>
                <a:lnTo>
                  <a:pt x="0" y="2582762"/>
                </a:lnTo>
                <a:lnTo>
                  <a:pt x="0" y="0"/>
                </a:lnTo>
                <a:close/>
              </a:path>
            </a:pathLst>
          </a:custGeom>
          <a:blipFill rotWithShape="1">
            <a:blip r:embed="rId8">
              <a:alphaModFix/>
            </a:blip>
            <a:stretch>
              <a:fillRect b="0" l="0" r="0" t="0"/>
            </a:stretch>
          </a:blipFill>
          <a:ln>
            <a:noFill/>
          </a:ln>
        </p:spPr>
      </p:sp>
      <p:sp>
        <p:nvSpPr>
          <p:cNvPr id="313" name="Google Shape;313;p24"/>
          <p:cNvSpPr/>
          <p:nvPr/>
        </p:nvSpPr>
        <p:spPr>
          <a:xfrm rot="-5400000">
            <a:off x="8122783" y="221971"/>
            <a:ext cx="1013734" cy="1291380"/>
          </a:xfrm>
          <a:custGeom>
            <a:rect b="b" l="l" r="r" t="t"/>
            <a:pathLst>
              <a:path extrusionOk="0" h="2582761" w="2027468">
                <a:moveTo>
                  <a:pt x="2027468" y="2582762"/>
                </a:moveTo>
                <a:lnTo>
                  <a:pt x="0" y="2582762"/>
                </a:lnTo>
                <a:lnTo>
                  <a:pt x="0" y="0"/>
                </a:lnTo>
                <a:lnTo>
                  <a:pt x="2027468" y="0"/>
                </a:lnTo>
                <a:lnTo>
                  <a:pt x="2027468" y="2582762"/>
                </a:lnTo>
                <a:close/>
              </a:path>
            </a:pathLst>
          </a:custGeom>
          <a:blipFill rotWithShape="1">
            <a:blip r:embed="rId8">
              <a:alphaModFix/>
            </a:blip>
            <a:stretch>
              <a:fillRect b="0" l="0" r="0" t="0"/>
            </a:stretch>
          </a:blipFill>
          <a:ln>
            <a:noFill/>
          </a:ln>
        </p:spPr>
      </p:sp>
      <p:sp>
        <p:nvSpPr>
          <p:cNvPr id="314" name="Google Shape;314;p24"/>
          <p:cNvSpPr txBox="1"/>
          <p:nvPr/>
        </p:nvSpPr>
        <p:spPr>
          <a:xfrm>
            <a:off x="2571301" y="1862403"/>
            <a:ext cx="1653037"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Name</a:t>
            </a:r>
            <a:endParaRPr sz="700"/>
          </a:p>
        </p:txBody>
      </p:sp>
      <p:sp>
        <p:nvSpPr>
          <p:cNvPr id="315" name="Google Shape;315;p24"/>
          <p:cNvSpPr txBox="1"/>
          <p:nvPr/>
        </p:nvSpPr>
        <p:spPr>
          <a:xfrm>
            <a:off x="2571301" y="3694235"/>
            <a:ext cx="1653037"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Name</a:t>
            </a:r>
            <a:endParaRPr sz="700"/>
          </a:p>
        </p:txBody>
      </p:sp>
      <p:sp>
        <p:nvSpPr>
          <p:cNvPr id="316" name="Google Shape;316;p24"/>
          <p:cNvSpPr txBox="1"/>
          <p:nvPr/>
        </p:nvSpPr>
        <p:spPr>
          <a:xfrm>
            <a:off x="6738826" y="1862403"/>
            <a:ext cx="1653037"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Name</a:t>
            </a:r>
            <a:endParaRPr sz="700"/>
          </a:p>
        </p:txBody>
      </p:sp>
      <p:sp>
        <p:nvSpPr>
          <p:cNvPr id="317" name="Google Shape;317;p24"/>
          <p:cNvSpPr txBox="1"/>
          <p:nvPr/>
        </p:nvSpPr>
        <p:spPr>
          <a:xfrm>
            <a:off x="6738826" y="3694235"/>
            <a:ext cx="1653037"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Name</a:t>
            </a:r>
            <a:endParaRPr sz="700"/>
          </a:p>
        </p:txBody>
      </p:sp>
      <p:sp>
        <p:nvSpPr>
          <p:cNvPr id="318" name="Google Shape;318;p24"/>
          <p:cNvSpPr txBox="1"/>
          <p:nvPr/>
        </p:nvSpPr>
        <p:spPr>
          <a:xfrm>
            <a:off x="2571300" y="2229159"/>
            <a:ext cx="14055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319" name="Google Shape;319;p24"/>
          <p:cNvSpPr txBox="1"/>
          <p:nvPr/>
        </p:nvSpPr>
        <p:spPr>
          <a:xfrm>
            <a:off x="2571300" y="4060991"/>
            <a:ext cx="14055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320" name="Google Shape;320;p24"/>
          <p:cNvSpPr txBox="1"/>
          <p:nvPr/>
        </p:nvSpPr>
        <p:spPr>
          <a:xfrm>
            <a:off x="6738826" y="2229159"/>
            <a:ext cx="14055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321" name="Google Shape;321;p24"/>
          <p:cNvSpPr txBox="1"/>
          <p:nvPr/>
        </p:nvSpPr>
        <p:spPr>
          <a:xfrm>
            <a:off x="6738826" y="4060991"/>
            <a:ext cx="14055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322" name="Google Shape;322;p24"/>
          <p:cNvSpPr txBox="1"/>
          <p:nvPr/>
        </p:nvSpPr>
        <p:spPr>
          <a:xfrm>
            <a:off x="1394360" y="557213"/>
            <a:ext cx="6355279"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MEET THE TEAM</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326" name="Shape 326"/>
        <p:cNvGrpSpPr/>
        <p:nvPr/>
      </p:nvGrpSpPr>
      <p:grpSpPr>
        <a:xfrm>
          <a:off x="0" y="0"/>
          <a:ext cx="0" cy="0"/>
          <a:chOff x="0" y="0"/>
          <a:chExt cx="0" cy="0"/>
        </a:xfrm>
      </p:grpSpPr>
      <p:sp>
        <p:nvSpPr>
          <p:cNvPr id="327" name="Google Shape;327;p25"/>
          <p:cNvSpPr/>
          <p:nvPr/>
        </p:nvSpPr>
        <p:spPr>
          <a:xfrm>
            <a:off x="-1072181" y="1077465"/>
            <a:ext cx="4278425" cy="4439352"/>
          </a:xfrm>
          <a:custGeom>
            <a:rect b="b" l="l" r="r" t="t"/>
            <a:pathLst>
              <a:path extrusionOk="0" h="8878703" w="8556850">
                <a:moveTo>
                  <a:pt x="0" y="0"/>
                </a:moveTo>
                <a:lnTo>
                  <a:pt x="8556850" y="0"/>
                </a:lnTo>
                <a:lnTo>
                  <a:pt x="8556850" y="8878703"/>
                </a:lnTo>
                <a:lnTo>
                  <a:pt x="0" y="8878703"/>
                </a:lnTo>
                <a:lnTo>
                  <a:pt x="0" y="0"/>
                </a:lnTo>
                <a:close/>
              </a:path>
            </a:pathLst>
          </a:custGeom>
          <a:blipFill rotWithShape="1">
            <a:blip r:embed="rId3">
              <a:alphaModFix/>
            </a:blip>
            <a:stretch>
              <a:fillRect b="0" l="0" r="0" t="0"/>
            </a:stretch>
          </a:blipFill>
          <a:ln>
            <a:noFill/>
          </a:ln>
        </p:spPr>
      </p:sp>
      <p:sp>
        <p:nvSpPr>
          <p:cNvPr id="328" name="Google Shape;328;p25"/>
          <p:cNvSpPr/>
          <p:nvPr/>
        </p:nvSpPr>
        <p:spPr>
          <a:xfrm>
            <a:off x="5770778" y="-1656676"/>
            <a:ext cx="6746444" cy="7000201"/>
          </a:xfrm>
          <a:custGeom>
            <a:rect b="b" l="l" r="r" t="t"/>
            <a:pathLst>
              <a:path extrusionOk="0" h="14000402" w="13492888">
                <a:moveTo>
                  <a:pt x="0" y="0"/>
                </a:moveTo>
                <a:lnTo>
                  <a:pt x="13492888" y="0"/>
                </a:lnTo>
                <a:lnTo>
                  <a:pt x="13492888" y="14000402"/>
                </a:lnTo>
                <a:lnTo>
                  <a:pt x="0" y="14000402"/>
                </a:lnTo>
                <a:lnTo>
                  <a:pt x="0" y="0"/>
                </a:lnTo>
                <a:close/>
              </a:path>
            </a:pathLst>
          </a:custGeom>
          <a:blipFill rotWithShape="1">
            <a:blip r:embed="rId3">
              <a:alphaModFix/>
            </a:blip>
            <a:stretch>
              <a:fillRect b="0" l="0" r="0" t="0"/>
            </a:stretch>
          </a:blipFill>
          <a:ln>
            <a:noFill/>
          </a:ln>
        </p:spPr>
      </p:sp>
      <p:sp>
        <p:nvSpPr>
          <p:cNvPr id="329" name="Google Shape;329;p25"/>
          <p:cNvSpPr txBox="1"/>
          <p:nvPr/>
        </p:nvSpPr>
        <p:spPr>
          <a:xfrm>
            <a:off x="2434122" y="501273"/>
            <a:ext cx="4275756" cy="1311459"/>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ARBOR DAY</a:t>
            </a:r>
            <a:endParaRPr sz="700"/>
          </a:p>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HISTORY</a:t>
            </a:r>
            <a:endParaRPr sz="700"/>
          </a:p>
        </p:txBody>
      </p:sp>
      <p:sp>
        <p:nvSpPr>
          <p:cNvPr id="330" name="Google Shape;330;p25"/>
          <p:cNvSpPr txBox="1"/>
          <p:nvPr/>
        </p:nvSpPr>
        <p:spPr>
          <a:xfrm>
            <a:off x="2919897" y="2060707"/>
            <a:ext cx="3304200" cy="1038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Arbor Day has its roots in the United States and traces back to the 19th century. The idea for Arbor Day was conceived by J. Sterling Morton, a journalist and nature lover who moved to Nebraska from Michigan in 1854. Morton and his wife, Caroline, were ardent advocates for the importance of trees in environmental conservation.</a:t>
            </a:r>
            <a:endParaRPr sz="700"/>
          </a:p>
        </p:txBody>
      </p:sp>
      <p:sp>
        <p:nvSpPr>
          <p:cNvPr id="331" name="Google Shape;331;p25"/>
          <p:cNvSpPr txBox="1"/>
          <p:nvPr/>
        </p:nvSpPr>
        <p:spPr>
          <a:xfrm>
            <a:off x="2919897" y="3496886"/>
            <a:ext cx="3304200" cy="1038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In 1872, J. Sterling Morton proposed the idea of a special day dedicated to tree planting to the Nebraska State Board of Agriculture. The board approved the proposal, and the first Arbor Day was celebrated on April 10, 1872, in Nebraska. On that day, it is estimated that over one million trees were planted in the state.</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335" name="Shape 335"/>
        <p:cNvGrpSpPr/>
        <p:nvPr/>
      </p:nvGrpSpPr>
      <p:grpSpPr>
        <a:xfrm>
          <a:off x="0" y="0"/>
          <a:ext cx="0" cy="0"/>
          <a:chOff x="0" y="0"/>
          <a:chExt cx="0" cy="0"/>
        </a:xfrm>
      </p:grpSpPr>
      <p:sp>
        <p:nvSpPr>
          <p:cNvPr id="336" name="Google Shape;336;p26"/>
          <p:cNvSpPr/>
          <p:nvPr/>
        </p:nvSpPr>
        <p:spPr>
          <a:xfrm>
            <a:off x="5734661" y="1082259"/>
            <a:ext cx="2761749" cy="1750259"/>
          </a:xfrm>
          <a:custGeom>
            <a:rect b="b" l="l" r="r" t="t"/>
            <a:pathLst>
              <a:path extrusionOk="0" h="3500517" w="5523498">
                <a:moveTo>
                  <a:pt x="0" y="0"/>
                </a:moveTo>
                <a:lnTo>
                  <a:pt x="5523498" y="0"/>
                </a:lnTo>
                <a:lnTo>
                  <a:pt x="5523498" y="3500516"/>
                </a:lnTo>
                <a:lnTo>
                  <a:pt x="0" y="3500516"/>
                </a:lnTo>
                <a:lnTo>
                  <a:pt x="0" y="0"/>
                </a:lnTo>
                <a:close/>
              </a:path>
            </a:pathLst>
          </a:custGeom>
          <a:blipFill rotWithShape="1">
            <a:blip r:embed="rId3">
              <a:alphaModFix/>
            </a:blip>
            <a:stretch>
              <a:fillRect b="0" l="0" r="0" t="0"/>
            </a:stretch>
          </a:blipFill>
          <a:ln>
            <a:noFill/>
          </a:ln>
        </p:spPr>
      </p:sp>
      <p:grpSp>
        <p:nvGrpSpPr>
          <p:cNvPr id="337" name="Google Shape;337;p26"/>
          <p:cNvGrpSpPr/>
          <p:nvPr/>
        </p:nvGrpSpPr>
        <p:grpSpPr>
          <a:xfrm>
            <a:off x="4572000" y="161205"/>
            <a:ext cx="4057650" cy="1008338"/>
            <a:chOff x="0" y="-66675"/>
            <a:chExt cx="2137363" cy="531141"/>
          </a:xfrm>
        </p:grpSpPr>
        <p:sp>
          <p:nvSpPr>
            <p:cNvPr id="338" name="Google Shape;338;p26"/>
            <p:cNvSpPr/>
            <p:nvPr/>
          </p:nvSpPr>
          <p:spPr>
            <a:xfrm>
              <a:off x="0" y="0"/>
              <a:ext cx="2137363" cy="464466"/>
            </a:xfrm>
            <a:custGeom>
              <a:rect b="b" l="l" r="r" t="t"/>
              <a:pathLst>
                <a:path extrusionOk="0" h="464466" w="2137363">
                  <a:moveTo>
                    <a:pt x="73457" y="0"/>
                  </a:moveTo>
                  <a:lnTo>
                    <a:pt x="2063906" y="0"/>
                  </a:lnTo>
                  <a:cubicBezTo>
                    <a:pt x="2083388" y="0"/>
                    <a:pt x="2102072" y="7739"/>
                    <a:pt x="2115848" y="21515"/>
                  </a:cubicBezTo>
                  <a:cubicBezTo>
                    <a:pt x="2129624" y="35291"/>
                    <a:pt x="2137363" y="53975"/>
                    <a:pt x="2137363" y="73457"/>
                  </a:cubicBezTo>
                  <a:lnTo>
                    <a:pt x="2137363" y="391009"/>
                  </a:lnTo>
                  <a:cubicBezTo>
                    <a:pt x="2137363" y="431578"/>
                    <a:pt x="2104475" y="464466"/>
                    <a:pt x="2063906" y="464466"/>
                  </a:cubicBezTo>
                  <a:lnTo>
                    <a:pt x="73457" y="464466"/>
                  </a:lnTo>
                  <a:cubicBezTo>
                    <a:pt x="53975" y="464466"/>
                    <a:pt x="35291" y="456727"/>
                    <a:pt x="21515" y="442951"/>
                  </a:cubicBezTo>
                  <a:cubicBezTo>
                    <a:pt x="7739" y="429175"/>
                    <a:pt x="0" y="410491"/>
                    <a:pt x="0" y="391009"/>
                  </a:cubicBezTo>
                  <a:lnTo>
                    <a:pt x="0" y="73457"/>
                  </a:lnTo>
                  <a:cubicBezTo>
                    <a:pt x="0" y="32888"/>
                    <a:pt x="32888" y="0"/>
                    <a:pt x="73457" y="0"/>
                  </a:cubicBezTo>
                  <a:close/>
                </a:path>
              </a:pathLst>
            </a:custGeom>
            <a:solidFill>
              <a:srgbClr val="7096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9" name="Google Shape;339;p26"/>
            <p:cNvSpPr txBox="1"/>
            <p:nvPr/>
          </p:nvSpPr>
          <p:spPr>
            <a:xfrm>
              <a:off x="0" y="-66675"/>
              <a:ext cx="2137363" cy="531141"/>
            </a:xfrm>
            <a:prstGeom prst="rect">
              <a:avLst/>
            </a:prstGeom>
            <a:noFill/>
            <a:ln>
              <a:noFill/>
            </a:ln>
          </p:spPr>
          <p:txBody>
            <a:bodyPr anchorCtr="0" anchor="ctr" bIns="25400" lIns="25400" spcFirstLastPara="1" rIns="25400" wrap="square" tIns="25400">
              <a:noAutofit/>
            </a:bodyPr>
            <a:lstStyle/>
            <a:p>
              <a:pPr indent="0" lvl="0" marL="0" marR="0" rtl="0" algn="ctr">
                <a:lnSpc>
                  <a:spcPct val="175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0" name="Google Shape;340;p26"/>
          <p:cNvGrpSpPr/>
          <p:nvPr/>
        </p:nvGrpSpPr>
        <p:grpSpPr>
          <a:xfrm>
            <a:off x="4572000" y="2618655"/>
            <a:ext cx="4057650" cy="1008338"/>
            <a:chOff x="0" y="-66675"/>
            <a:chExt cx="2137363" cy="531141"/>
          </a:xfrm>
        </p:grpSpPr>
        <p:sp>
          <p:nvSpPr>
            <p:cNvPr id="341" name="Google Shape;341;p26"/>
            <p:cNvSpPr/>
            <p:nvPr/>
          </p:nvSpPr>
          <p:spPr>
            <a:xfrm>
              <a:off x="0" y="0"/>
              <a:ext cx="2137363" cy="464466"/>
            </a:xfrm>
            <a:custGeom>
              <a:rect b="b" l="l" r="r" t="t"/>
              <a:pathLst>
                <a:path extrusionOk="0" h="464466" w="2137363">
                  <a:moveTo>
                    <a:pt x="73457" y="0"/>
                  </a:moveTo>
                  <a:lnTo>
                    <a:pt x="2063906" y="0"/>
                  </a:lnTo>
                  <a:cubicBezTo>
                    <a:pt x="2083388" y="0"/>
                    <a:pt x="2102072" y="7739"/>
                    <a:pt x="2115848" y="21515"/>
                  </a:cubicBezTo>
                  <a:cubicBezTo>
                    <a:pt x="2129624" y="35291"/>
                    <a:pt x="2137363" y="53975"/>
                    <a:pt x="2137363" y="73457"/>
                  </a:cubicBezTo>
                  <a:lnTo>
                    <a:pt x="2137363" y="391009"/>
                  </a:lnTo>
                  <a:cubicBezTo>
                    <a:pt x="2137363" y="431578"/>
                    <a:pt x="2104475" y="464466"/>
                    <a:pt x="2063906" y="464466"/>
                  </a:cubicBezTo>
                  <a:lnTo>
                    <a:pt x="73457" y="464466"/>
                  </a:lnTo>
                  <a:cubicBezTo>
                    <a:pt x="53975" y="464466"/>
                    <a:pt x="35291" y="456727"/>
                    <a:pt x="21515" y="442951"/>
                  </a:cubicBezTo>
                  <a:cubicBezTo>
                    <a:pt x="7739" y="429175"/>
                    <a:pt x="0" y="410491"/>
                    <a:pt x="0" y="391009"/>
                  </a:cubicBezTo>
                  <a:lnTo>
                    <a:pt x="0" y="73457"/>
                  </a:lnTo>
                  <a:cubicBezTo>
                    <a:pt x="0" y="32888"/>
                    <a:pt x="32888" y="0"/>
                    <a:pt x="73457" y="0"/>
                  </a:cubicBezTo>
                  <a:close/>
                </a:path>
              </a:pathLst>
            </a:custGeom>
            <a:solidFill>
              <a:srgbClr val="7096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2" name="Google Shape;342;p26"/>
            <p:cNvSpPr txBox="1"/>
            <p:nvPr/>
          </p:nvSpPr>
          <p:spPr>
            <a:xfrm>
              <a:off x="0" y="-66675"/>
              <a:ext cx="2137363" cy="531141"/>
            </a:xfrm>
            <a:prstGeom prst="rect">
              <a:avLst/>
            </a:prstGeom>
            <a:noFill/>
            <a:ln>
              <a:noFill/>
            </a:ln>
          </p:spPr>
          <p:txBody>
            <a:bodyPr anchorCtr="0" anchor="ctr" bIns="25400" lIns="25400" spcFirstLastPara="1" rIns="25400" wrap="square" tIns="25400">
              <a:noAutofit/>
            </a:bodyPr>
            <a:lstStyle/>
            <a:p>
              <a:pPr indent="0" lvl="0" marL="0" marR="0" rtl="0" algn="ctr">
                <a:lnSpc>
                  <a:spcPct val="175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3" name="Google Shape;343;p26"/>
          <p:cNvSpPr/>
          <p:nvPr/>
        </p:nvSpPr>
        <p:spPr>
          <a:xfrm>
            <a:off x="622556" y="2676186"/>
            <a:ext cx="2160622" cy="1344988"/>
          </a:xfrm>
          <a:custGeom>
            <a:rect b="b" l="l" r="r" t="t"/>
            <a:pathLst>
              <a:path extrusionOk="0" h="2689975" w="4321245">
                <a:moveTo>
                  <a:pt x="0" y="0"/>
                </a:moveTo>
                <a:lnTo>
                  <a:pt x="4321246" y="0"/>
                </a:lnTo>
                <a:lnTo>
                  <a:pt x="4321246" y="2689976"/>
                </a:lnTo>
                <a:lnTo>
                  <a:pt x="0" y="2689976"/>
                </a:lnTo>
                <a:lnTo>
                  <a:pt x="0" y="0"/>
                </a:lnTo>
                <a:close/>
              </a:path>
            </a:pathLst>
          </a:custGeom>
          <a:blipFill rotWithShape="1">
            <a:blip r:embed="rId4">
              <a:alphaModFix/>
            </a:blip>
            <a:stretch>
              <a:fillRect b="0" l="0" r="0" t="0"/>
            </a:stretch>
          </a:blipFill>
          <a:ln>
            <a:noFill/>
          </a:ln>
        </p:spPr>
      </p:sp>
      <p:grpSp>
        <p:nvGrpSpPr>
          <p:cNvPr id="344" name="Google Shape;344;p26"/>
          <p:cNvGrpSpPr/>
          <p:nvPr/>
        </p:nvGrpSpPr>
        <p:grpSpPr>
          <a:xfrm>
            <a:off x="390525" y="3845805"/>
            <a:ext cx="4185233" cy="1008338"/>
            <a:chOff x="0" y="-66675"/>
            <a:chExt cx="2204567" cy="531141"/>
          </a:xfrm>
        </p:grpSpPr>
        <p:sp>
          <p:nvSpPr>
            <p:cNvPr id="345" name="Google Shape;345;p26"/>
            <p:cNvSpPr/>
            <p:nvPr/>
          </p:nvSpPr>
          <p:spPr>
            <a:xfrm>
              <a:off x="0" y="0"/>
              <a:ext cx="2204567" cy="464466"/>
            </a:xfrm>
            <a:custGeom>
              <a:rect b="b" l="l" r="r" t="t"/>
              <a:pathLst>
                <a:path extrusionOk="0" h="464466" w="2204567">
                  <a:moveTo>
                    <a:pt x="71218" y="0"/>
                  </a:moveTo>
                  <a:lnTo>
                    <a:pt x="2133349" y="0"/>
                  </a:lnTo>
                  <a:cubicBezTo>
                    <a:pt x="2172682" y="0"/>
                    <a:pt x="2204567" y="31885"/>
                    <a:pt x="2204567" y="71218"/>
                  </a:cubicBezTo>
                  <a:lnTo>
                    <a:pt x="2204567" y="393248"/>
                  </a:lnTo>
                  <a:cubicBezTo>
                    <a:pt x="2204567" y="432580"/>
                    <a:pt x="2172682" y="464466"/>
                    <a:pt x="2133349" y="464466"/>
                  </a:cubicBezTo>
                  <a:lnTo>
                    <a:pt x="71218" y="464466"/>
                  </a:lnTo>
                  <a:cubicBezTo>
                    <a:pt x="31885" y="464466"/>
                    <a:pt x="0" y="432580"/>
                    <a:pt x="0" y="393248"/>
                  </a:cubicBezTo>
                  <a:lnTo>
                    <a:pt x="0" y="71218"/>
                  </a:lnTo>
                  <a:cubicBezTo>
                    <a:pt x="0" y="31885"/>
                    <a:pt x="31885" y="0"/>
                    <a:pt x="71218" y="0"/>
                  </a:cubicBezTo>
                  <a:close/>
                </a:path>
              </a:pathLst>
            </a:custGeom>
            <a:solidFill>
              <a:srgbClr val="7096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6" name="Google Shape;346;p26"/>
            <p:cNvSpPr txBox="1"/>
            <p:nvPr/>
          </p:nvSpPr>
          <p:spPr>
            <a:xfrm>
              <a:off x="0" y="-66675"/>
              <a:ext cx="2204567" cy="531141"/>
            </a:xfrm>
            <a:prstGeom prst="rect">
              <a:avLst/>
            </a:prstGeom>
            <a:noFill/>
            <a:ln>
              <a:noFill/>
            </a:ln>
          </p:spPr>
          <p:txBody>
            <a:bodyPr anchorCtr="0" anchor="ctr" bIns="25400" lIns="25400" spcFirstLastPara="1" rIns="25400" wrap="square" tIns="25400">
              <a:noAutofit/>
            </a:bodyPr>
            <a:lstStyle/>
            <a:p>
              <a:pPr indent="0" lvl="0" marL="0" marR="0" rtl="0" algn="ctr">
                <a:lnSpc>
                  <a:spcPct val="175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7" name="Google Shape;347;p26"/>
          <p:cNvSpPr/>
          <p:nvPr/>
        </p:nvSpPr>
        <p:spPr>
          <a:xfrm>
            <a:off x="5734661" y="3770918"/>
            <a:ext cx="1999869" cy="1432407"/>
          </a:xfrm>
          <a:custGeom>
            <a:rect b="b" l="l" r="r" t="t"/>
            <a:pathLst>
              <a:path extrusionOk="0" h="2864813" w="3999739">
                <a:moveTo>
                  <a:pt x="0" y="0"/>
                </a:moveTo>
                <a:lnTo>
                  <a:pt x="3999739" y="0"/>
                </a:lnTo>
                <a:lnTo>
                  <a:pt x="3999739" y="2864814"/>
                </a:lnTo>
                <a:lnTo>
                  <a:pt x="0" y="2864814"/>
                </a:lnTo>
                <a:lnTo>
                  <a:pt x="0" y="0"/>
                </a:lnTo>
                <a:close/>
              </a:path>
            </a:pathLst>
          </a:custGeom>
          <a:blipFill rotWithShape="1">
            <a:blip r:embed="rId5">
              <a:alphaModFix/>
            </a:blip>
            <a:stretch>
              <a:fillRect b="0" l="0" r="0" t="0"/>
            </a:stretch>
          </a:blipFill>
          <a:ln>
            <a:noFill/>
          </a:ln>
        </p:spPr>
      </p:sp>
      <p:sp>
        <p:nvSpPr>
          <p:cNvPr id="348" name="Google Shape;348;p26"/>
          <p:cNvSpPr/>
          <p:nvPr/>
        </p:nvSpPr>
        <p:spPr>
          <a:xfrm>
            <a:off x="759320" y="46364"/>
            <a:ext cx="3209517" cy="1520509"/>
          </a:xfrm>
          <a:custGeom>
            <a:rect b="b" l="l" r="r" t="t"/>
            <a:pathLst>
              <a:path extrusionOk="0" h="3041017" w="6419033">
                <a:moveTo>
                  <a:pt x="0" y="0"/>
                </a:moveTo>
                <a:lnTo>
                  <a:pt x="6419033" y="0"/>
                </a:lnTo>
                <a:lnTo>
                  <a:pt x="6419033" y="3041016"/>
                </a:lnTo>
                <a:lnTo>
                  <a:pt x="0" y="3041016"/>
                </a:lnTo>
                <a:lnTo>
                  <a:pt x="0" y="0"/>
                </a:lnTo>
                <a:close/>
              </a:path>
            </a:pathLst>
          </a:custGeom>
          <a:blipFill rotWithShape="1">
            <a:blip r:embed="rId6">
              <a:alphaModFix/>
            </a:blip>
            <a:stretch>
              <a:fillRect b="0" l="0" r="0" t="0"/>
            </a:stretch>
          </a:blipFill>
          <a:ln>
            <a:noFill/>
          </a:ln>
        </p:spPr>
      </p:sp>
      <p:grpSp>
        <p:nvGrpSpPr>
          <p:cNvPr id="349" name="Google Shape;349;p26"/>
          <p:cNvGrpSpPr/>
          <p:nvPr/>
        </p:nvGrpSpPr>
        <p:grpSpPr>
          <a:xfrm>
            <a:off x="390525" y="1391504"/>
            <a:ext cx="4185233" cy="1008338"/>
            <a:chOff x="0" y="-66675"/>
            <a:chExt cx="2204567" cy="531141"/>
          </a:xfrm>
        </p:grpSpPr>
        <p:sp>
          <p:nvSpPr>
            <p:cNvPr id="350" name="Google Shape;350;p26"/>
            <p:cNvSpPr/>
            <p:nvPr/>
          </p:nvSpPr>
          <p:spPr>
            <a:xfrm>
              <a:off x="0" y="0"/>
              <a:ext cx="2204567" cy="464466"/>
            </a:xfrm>
            <a:custGeom>
              <a:rect b="b" l="l" r="r" t="t"/>
              <a:pathLst>
                <a:path extrusionOk="0" h="464466" w="2204567">
                  <a:moveTo>
                    <a:pt x="71218" y="0"/>
                  </a:moveTo>
                  <a:lnTo>
                    <a:pt x="2133349" y="0"/>
                  </a:lnTo>
                  <a:cubicBezTo>
                    <a:pt x="2172682" y="0"/>
                    <a:pt x="2204567" y="31885"/>
                    <a:pt x="2204567" y="71218"/>
                  </a:cubicBezTo>
                  <a:lnTo>
                    <a:pt x="2204567" y="393248"/>
                  </a:lnTo>
                  <a:cubicBezTo>
                    <a:pt x="2204567" y="432580"/>
                    <a:pt x="2172682" y="464466"/>
                    <a:pt x="2133349" y="464466"/>
                  </a:cubicBezTo>
                  <a:lnTo>
                    <a:pt x="71218" y="464466"/>
                  </a:lnTo>
                  <a:cubicBezTo>
                    <a:pt x="31885" y="464466"/>
                    <a:pt x="0" y="432580"/>
                    <a:pt x="0" y="393248"/>
                  </a:cubicBezTo>
                  <a:lnTo>
                    <a:pt x="0" y="71218"/>
                  </a:lnTo>
                  <a:cubicBezTo>
                    <a:pt x="0" y="31885"/>
                    <a:pt x="31885" y="0"/>
                    <a:pt x="71218" y="0"/>
                  </a:cubicBezTo>
                  <a:close/>
                </a:path>
              </a:pathLst>
            </a:custGeom>
            <a:solidFill>
              <a:srgbClr val="7096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1" name="Google Shape;351;p26"/>
            <p:cNvSpPr txBox="1"/>
            <p:nvPr/>
          </p:nvSpPr>
          <p:spPr>
            <a:xfrm>
              <a:off x="0" y="-66675"/>
              <a:ext cx="2204567" cy="531141"/>
            </a:xfrm>
            <a:prstGeom prst="rect">
              <a:avLst/>
            </a:prstGeom>
            <a:noFill/>
            <a:ln>
              <a:noFill/>
            </a:ln>
          </p:spPr>
          <p:txBody>
            <a:bodyPr anchorCtr="0" anchor="ctr" bIns="25400" lIns="25400" spcFirstLastPara="1" rIns="25400" wrap="square" tIns="25400">
              <a:noAutofit/>
            </a:bodyPr>
            <a:lstStyle/>
            <a:p>
              <a:pPr indent="0" lvl="0" marL="0" marR="0" rtl="0" algn="ctr">
                <a:lnSpc>
                  <a:spcPct val="175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2" name="Google Shape;352;p26"/>
          <p:cNvSpPr/>
          <p:nvPr/>
        </p:nvSpPr>
        <p:spPr>
          <a:xfrm>
            <a:off x="4009567" y="166229"/>
            <a:ext cx="1124867" cy="1124867"/>
          </a:xfrm>
          <a:custGeom>
            <a:rect b="b" l="l" r="r" t="t"/>
            <a:pathLst>
              <a:path extrusionOk="0" h="2249734" w="2249734">
                <a:moveTo>
                  <a:pt x="0" y="0"/>
                </a:moveTo>
                <a:lnTo>
                  <a:pt x="2249734" y="0"/>
                </a:lnTo>
                <a:lnTo>
                  <a:pt x="2249734" y="2249734"/>
                </a:lnTo>
                <a:lnTo>
                  <a:pt x="0" y="2249734"/>
                </a:lnTo>
                <a:lnTo>
                  <a:pt x="0" y="0"/>
                </a:lnTo>
                <a:close/>
              </a:path>
            </a:pathLst>
          </a:custGeom>
          <a:blipFill rotWithShape="1">
            <a:blip r:embed="rId7">
              <a:alphaModFix/>
            </a:blip>
            <a:stretch>
              <a:fillRect b="0" l="0" r="0" t="0"/>
            </a:stretch>
          </a:blipFill>
          <a:ln>
            <a:noFill/>
          </a:ln>
        </p:spPr>
      </p:sp>
      <p:sp>
        <p:nvSpPr>
          <p:cNvPr id="353" name="Google Shape;353;p26"/>
          <p:cNvSpPr/>
          <p:nvPr/>
        </p:nvSpPr>
        <p:spPr>
          <a:xfrm>
            <a:off x="4009567" y="1394954"/>
            <a:ext cx="1124867" cy="1124867"/>
          </a:xfrm>
          <a:custGeom>
            <a:rect b="b" l="l" r="r" t="t"/>
            <a:pathLst>
              <a:path extrusionOk="0" h="2249734" w="2249734">
                <a:moveTo>
                  <a:pt x="0" y="0"/>
                </a:moveTo>
                <a:lnTo>
                  <a:pt x="2249734" y="0"/>
                </a:lnTo>
                <a:lnTo>
                  <a:pt x="2249734" y="2249734"/>
                </a:lnTo>
                <a:lnTo>
                  <a:pt x="0" y="2249734"/>
                </a:lnTo>
                <a:lnTo>
                  <a:pt x="0" y="0"/>
                </a:lnTo>
                <a:close/>
              </a:path>
            </a:pathLst>
          </a:custGeom>
          <a:blipFill rotWithShape="1">
            <a:blip r:embed="rId7">
              <a:alphaModFix/>
            </a:blip>
            <a:stretch>
              <a:fillRect b="0" l="0" r="0" t="0"/>
            </a:stretch>
          </a:blipFill>
          <a:ln>
            <a:noFill/>
          </a:ln>
        </p:spPr>
      </p:sp>
      <p:sp>
        <p:nvSpPr>
          <p:cNvPr id="354" name="Google Shape;354;p26"/>
          <p:cNvSpPr/>
          <p:nvPr/>
        </p:nvSpPr>
        <p:spPr>
          <a:xfrm>
            <a:off x="4009567" y="2623679"/>
            <a:ext cx="1124867" cy="1124867"/>
          </a:xfrm>
          <a:custGeom>
            <a:rect b="b" l="l" r="r" t="t"/>
            <a:pathLst>
              <a:path extrusionOk="0" h="2249734" w="2249734">
                <a:moveTo>
                  <a:pt x="0" y="0"/>
                </a:moveTo>
                <a:lnTo>
                  <a:pt x="2249734" y="0"/>
                </a:lnTo>
                <a:lnTo>
                  <a:pt x="2249734" y="2249734"/>
                </a:lnTo>
                <a:lnTo>
                  <a:pt x="0" y="2249734"/>
                </a:lnTo>
                <a:lnTo>
                  <a:pt x="0" y="0"/>
                </a:lnTo>
                <a:close/>
              </a:path>
            </a:pathLst>
          </a:custGeom>
          <a:blipFill rotWithShape="1">
            <a:blip r:embed="rId7">
              <a:alphaModFix/>
            </a:blip>
            <a:stretch>
              <a:fillRect b="0" l="0" r="0" t="0"/>
            </a:stretch>
          </a:blipFill>
          <a:ln>
            <a:noFill/>
          </a:ln>
        </p:spPr>
      </p:sp>
      <p:sp>
        <p:nvSpPr>
          <p:cNvPr id="355" name="Google Shape;355;p26"/>
          <p:cNvSpPr/>
          <p:nvPr/>
        </p:nvSpPr>
        <p:spPr>
          <a:xfrm>
            <a:off x="4009567" y="3852404"/>
            <a:ext cx="1124867" cy="1124867"/>
          </a:xfrm>
          <a:custGeom>
            <a:rect b="b" l="l" r="r" t="t"/>
            <a:pathLst>
              <a:path extrusionOk="0" h="2249734" w="2249734">
                <a:moveTo>
                  <a:pt x="0" y="0"/>
                </a:moveTo>
                <a:lnTo>
                  <a:pt x="2249734" y="0"/>
                </a:lnTo>
                <a:lnTo>
                  <a:pt x="2249734" y="2249734"/>
                </a:lnTo>
                <a:lnTo>
                  <a:pt x="0" y="2249734"/>
                </a:lnTo>
                <a:lnTo>
                  <a:pt x="0" y="0"/>
                </a:lnTo>
                <a:close/>
              </a:path>
            </a:pathLst>
          </a:custGeom>
          <a:blipFill rotWithShape="1">
            <a:blip r:embed="rId7">
              <a:alphaModFix/>
            </a:blip>
            <a:stretch>
              <a:fillRect b="0" l="0" r="0" t="0"/>
            </a:stretch>
          </a:blipFill>
          <a:ln>
            <a:noFill/>
          </a:ln>
        </p:spPr>
      </p:sp>
      <p:sp>
        <p:nvSpPr>
          <p:cNvPr id="356" name="Google Shape;356;p26"/>
          <p:cNvSpPr txBox="1"/>
          <p:nvPr/>
        </p:nvSpPr>
        <p:spPr>
          <a:xfrm>
            <a:off x="4083194" y="528638"/>
            <a:ext cx="977613" cy="4286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3000" u="none" cap="none" strike="noStrike">
                <a:solidFill>
                  <a:srgbClr val="729659"/>
                </a:solidFill>
                <a:latin typeface="Fredoka"/>
                <a:ea typeface="Fredoka"/>
                <a:cs typeface="Fredoka"/>
                <a:sym typeface="Fredoka"/>
              </a:rPr>
              <a:t>1854</a:t>
            </a:r>
            <a:endParaRPr sz="700"/>
          </a:p>
        </p:txBody>
      </p:sp>
      <p:sp>
        <p:nvSpPr>
          <p:cNvPr id="357" name="Google Shape;357;p26"/>
          <p:cNvSpPr txBox="1"/>
          <p:nvPr/>
        </p:nvSpPr>
        <p:spPr>
          <a:xfrm>
            <a:off x="4083194" y="1757363"/>
            <a:ext cx="977613" cy="4286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3000" u="none" cap="none" strike="noStrike">
                <a:solidFill>
                  <a:srgbClr val="729659"/>
                </a:solidFill>
                <a:latin typeface="Fredoka"/>
                <a:ea typeface="Fredoka"/>
                <a:cs typeface="Fredoka"/>
                <a:sym typeface="Fredoka"/>
              </a:rPr>
              <a:t>1900</a:t>
            </a:r>
            <a:endParaRPr sz="700"/>
          </a:p>
        </p:txBody>
      </p:sp>
      <p:sp>
        <p:nvSpPr>
          <p:cNvPr id="358" name="Google Shape;358;p26"/>
          <p:cNvSpPr txBox="1"/>
          <p:nvPr/>
        </p:nvSpPr>
        <p:spPr>
          <a:xfrm>
            <a:off x="4083194" y="2986088"/>
            <a:ext cx="977613" cy="4286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3000" u="none" cap="none" strike="noStrike">
                <a:solidFill>
                  <a:srgbClr val="729659"/>
                </a:solidFill>
                <a:latin typeface="Fredoka"/>
                <a:ea typeface="Fredoka"/>
                <a:cs typeface="Fredoka"/>
                <a:sym typeface="Fredoka"/>
              </a:rPr>
              <a:t>2000</a:t>
            </a:r>
            <a:endParaRPr sz="700"/>
          </a:p>
        </p:txBody>
      </p:sp>
      <p:sp>
        <p:nvSpPr>
          <p:cNvPr id="359" name="Google Shape;359;p26"/>
          <p:cNvSpPr txBox="1"/>
          <p:nvPr/>
        </p:nvSpPr>
        <p:spPr>
          <a:xfrm>
            <a:off x="4083194" y="4214813"/>
            <a:ext cx="977613" cy="4286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3000" u="none" cap="none" strike="noStrike">
                <a:solidFill>
                  <a:srgbClr val="729659"/>
                </a:solidFill>
                <a:latin typeface="Fredoka"/>
                <a:ea typeface="Fredoka"/>
                <a:cs typeface="Fredoka"/>
                <a:sym typeface="Fredoka"/>
              </a:rPr>
              <a:t>2024</a:t>
            </a:r>
            <a:endParaRPr sz="700"/>
          </a:p>
        </p:txBody>
      </p:sp>
      <p:sp>
        <p:nvSpPr>
          <p:cNvPr id="360" name="Google Shape;360;p26"/>
          <p:cNvSpPr txBox="1"/>
          <p:nvPr/>
        </p:nvSpPr>
        <p:spPr>
          <a:xfrm>
            <a:off x="5383037" y="417535"/>
            <a:ext cx="2771034"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FBEFDC"/>
                </a:solidFill>
                <a:latin typeface="Oregano"/>
                <a:ea typeface="Oregano"/>
                <a:cs typeface="Oregano"/>
                <a:sym typeface="Oregano"/>
              </a:rPr>
              <a:t>Add a main point</a:t>
            </a:r>
            <a:endParaRPr sz="700"/>
          </a:p>
        </p:txBody>
      </p:sp>
      <p:sp>
        <p:nvSpPr>
          <p:cNvPr id="361" name="Google Shape;361;p26"/>
          <p:cNvSpPr txBox="1"/>
          <p:nvPr/>
        </p:nvSpPr>
        <p:spPr>
          <a:xfrm>
            <a:off x="5383037" y="2874986"/>
            <a:ext cx="2771034"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FBEFDC"/>
                </a:solidFill>
                <a:latin typeface="Oregano"/>
                <a:ea typeface="Oregano"/>
                <a:cs typeface="Oregano"/>
                <a:sym typeface="Oregano"/>
              </a:rPr>
              <a:t>Add a main point</a:t>
            </a:r>
            <a:endParaRPr sz="700"/>
          </a:p>
        </p:txBody>
      </p:sp>
      <p:sp>
        <p:nvSpPr>
          <p:cNvPr id="362" name="Google Shape;362;p26"/>
          <p:cNvSpPr txBox="1"/>
          <p:nvPr/>
        </p:nvSpPr>
        <p:spPr>
          <a:xfrm>
            <a:off x="1087419" y="4102137"/>
            <a:ext cx="2771034" cy="32385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 sz="2300" u="none" cap="none" strike="noStrike">
                <a:solidFill>
                  <a:srgbClr val="FBEFDC"/>
                </a:solidFill>
                <a:latin typeface="Oregano"/>
                <a:ea typeface="Oregano"/>
                <a:cs typeface="Oregano"/>
                <a:sym typeface="Oregano"/>
              </a:rPr>
              <a:t>Add a main point</a:t>
            </a:r>
            <a:endParaRPr sz="700"/>
          </a:p>
        </p:txBody>
      </p:sp>
      <p:sp>
        <p:nvSpPr>
          <p:cNvPr id="363" name="Google Shape;363;p26"/>
          <p:cNvSpPr txBox="1"/>
          <p:nvPr/>
        </p:nvSpPr>
        <p:spPr>
          <a:xfrm>
            <a:off x="1087419" y="1647835"/>
            <a:ext cx="2771034" cy="32385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 sz="2300" u="none" cap="none" strike="noStrike">
                <a:solidFill>
                  <a:srgbClr val="FBEFDC"/>
                </a:solidFill>
                <a:latin typeface="Oregano"/>
                <a:ea typeface="Oregano"/>
                <a:cs typeface="Oregano"/>
                <a:sym typeface="Oregano"/>
              </a:rPr>
              <a:t>Add a main point</a:t>
            </a:r>
            <a:endParaRPr sz="700"/>
          </a:p>
        </p:txBody>
      </p:sp>
      <p:sp>
        <p:nvSpPr>
          <p:cNvPr id="364" name="Google Shape;364;p26"/>
          <p:cNvSpPr txBox="1"/>
          <p:nvPr/>
        </p:nvSpPr>
        <p:spPr>
          <a:xfrm>
            <a:off x="5383036" y="769183"/>
            <a:ext cx="2988748" cy="188079"/>
          </a:xfrm>
          <a:prstGeom prst="rect">
            <a:avLst/>
          </a:prstGeom>
          <a:noFill/>
          <a:ln>
            <a:noFill/>
          </a:ln>
        </p:spPr>
        <p:txBody>
          <a:bodyPr anchorCtr="0" anchor="t" bIns="0" lIns="0" spcFirstLastPara="1" rIns="0" wrap="square" tIns="0">
            <a:spAutoFit/>
          </a:bodyPr>
          <a:lstStyle/>
          <a:p>
            <a:pPr indent="0" lvl="1" marL="0" marR="0" rtl="0" algn="l">
              <a:lnSpc>
                <a:spcPct val="155031"/>
              </a:lnSpc>
              <a:spcBef>
                <a:spcPts val="0"/>
              </a:spcBef>
              <a:spcAft>
                <a:spcPts val="0"/>
              </a:spcAft>
              <a:buNone/>
            </a:pPr>
            <a:r>
              <a:rPr b="0" i="0" lang="en" sz="1000" u="none" cap="none" strike="noStrike">
                <a:solidFill>
                  <a:srgbClr val="FBEFDC"/>
                </a:solidFill>
                <a:latin typeface="Lato"/>
                <a:ea typeface="Lato"/>
                <a:cs typeface="Lato"/>
                <a:sym typeface="Lato"/>
              </a:rPr>
              <a:t>Elaborate on what you want to discuss. </a:t>
            </a:r>
            <a:endParaRPr sz="700"/>
          </a:p>
        </p:txBody>
      </p:sp>
      <p:sp>
        <p:nvSpPr>
          <p:cNvPr id="365" name="Google Shape;365;p26"/>
          <p:cNvSpPr txBox="1"/>
          <p:nvPr/>
        </p:nvSpPr>
        <p:spPr>
          <a:xfrm>
            <a:off x="5383036" y="3226633"/>
            <a:ext cx="2988748" cy="188079"/>
          </a:xfrm>
          <a:prstGeom prst="rect">
            <a:avLst/>
          </a:prstGeom>
          <a:noFill/>
          <a:ln>
            <a:noFill/>
          </a:ln>
        </p:spPr>
        <p:txBody>
          <a:bodyPr anchorCtr="0" anchor="t" bIns="0" lIns="0" spcFirstLastPara="1" rIns="0" wrap="square" tIns="0">
            <a:spAutoFit/>
          </a:bodyPr>
          <a:lstStyle/>
          <a:p>
            <a:pPr indent="0" lvl="1" marL="0" marR="0" rtl="0" algn="l">
              <a:lnSpc>
                <a:spcPct val="155031"/>
              </a:lnSpc>
              <a:spcBef>
                <a:spcPts val="0"/>
              </a:spcBef>
              <a:spcAft>
                <a:spcPts val="0"/>
              </a:spcAft>
              <a:buNone/>
            </a:pPr>
            <a:r>
              <a:rPr b="0" i="0" lang="en" sz="1000" u="none" cap="none" strike="noStrike">
                <a:solidFill>
                  <a:srgbClr val="FBEFDC"/>
                </a:solidFill>
                <a:latin typeface="Lato"/>
                <a:ea typeface="Lato"/>
                <a:cs typeface="Lato"/>
                <a:sym typeface="Lato"/>
              </a:rPr>
              <a:t>Elaborate on what you want to discuss. </a:t>
            </a:r>
            <a:endParaRPr sz="700"/>
          </a:p>
        </p:txBody>
      </p:sp>
      <p:sp>
        <p:nvSpPr>
          <p:cNvPr id="366" name="Google Shape;366;p26"/>
          <p:cNvSpPr txBox="1"/>
          <p:nvPr/>
        </p:nvSpPr>
        <p:spPr>
          <a:xfrm>
            <a:off x="869705" y="4453784"/>
            <a:ext cx="2988748" cy="188079"/>
          </a:xfrm>
          <a:prstGeom prst="rect">
            <a:avLst/>
          </a:prstGeom>
          <a:noFill/>
          <a:ln>
            <a:noFill/>
          </a:ln>
        </p:spPr>
        <p:txBody>
          <a:bodyPr anchorCtr="0" anchor="t" bIns="0" lIns="0" spcFirstLastPara="1" rIns="0" wrap="square" tIns="0">
            <a:spAutoFit/>
          </a:bodyPr>
          <a:lstStyle/>
          <a:p>
            <a:pPr indent="0" lvl="1" marL="0" marR="0" rtl="0" algn="r">
              <a:lnSpc>
                <a:spcPct val="155031"/>
              </a:lnSpc>
              <a:spcBef>
                <a:spcPts val="0"/>
              </a:spcBef>
              <a:spcAft>
                <a:spcPts val="0"/>
              </a:spcAft>
              <a:buNone/>
            </a:pPr>
            <a:r>
              <a:rPr b="0" i="0" lang="en" sz="1000" u="none" cap="none" strike="noStrike">
                <a:solidFill>
                  <a:srgbClr val="FBEFDC"/>
                </a:solidFill>
                <a:latin typeface="Lato"/>
                <a:ea typeface="Lato"/>
                <a:cs typeface="Lato"/>
                <a:sym typeface="Lato"/>
              </a:rPr>
              <a:t>Elaborate on what you want to discuss. </a:t>
            </a:r>
            <a:endParaRPr sz="700"/>
          </a:p>
        </p:txBody>
      </p:sp>
      <p:sp>
        <p:nvSpPr>
          <p:cNvPr id="367" name="Google Shape;367;p26"/>
          <p:cNvSpPr txBox="1"/>
          <p:nvPr/>
        </p:nvSpPr>
        <p:spPr>
          <a:xfrm>
            <a:off x="869705" y="1999483"/>
            <a:ext cx="2988748" cy="188079"/>
          </a:xfrm>
          <a:prstGeom prst="rect">
            <a:avLst/>
          </a:prstGeom>
          <a:noFill/>
          <a:ln>
            <a:noFill/>
          </a:ln>
        </p:spPr>
        <p:txBody>
          <a:bodyPr anchorCtr="0" anchor="t" bIns="0" lIns="0" spcFirstLastPara="1" rIns="0" wrap="square" tIns="0">
            <a:spAutoFit/>
          </a:bodyPr>
          <a:lstStyle/>
          <a:p>
            <a:pPr indent="0" lvl="1" marL="0" marR="0" rtl="0" algn="r">
              <a:lnSpc>
                <a:spcPct val="155031"/>
              </a:lnSpc>
              <a:spcBef>
                <a:spcPts val="0"/>
              </a:spcBef>
              <a:spcAft>
                <a:spcPts val="0"/>
              </a:spcAft>
              <a:buNone/>
            </a:pPr>
            <a:r>
              <a:rPr b="0" i="0" lang="en" sz="1000" u="none" cap="none" strike="noStrike">
                <a:solidFill>
                  <a:srgbClr val="FBEFDC"/>
                </a:solidFill>
                <a:latin typeface="Lato"/>
                <a:ea typeface="Lato"/>
                <a:cs typeface="Lato"/>
                <a:sym typeface="Lato"/>
              </a:rPr>
              <a:t>Elaborate on what you want to discuss.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371" name="Shape 371"/>
        <p:cNvGrpSpPr/>
        <p:nvPr/>
      </p:nvGrpSpPr>
      <p:grpSpPr>
        <a:xfrm>
          <a:off x="0" y="0"/>
          <a:ext cx="0" cy="0"/>
          <a:chOff x="0" y="0"/>
          <a:chExt cx="0" cy="0"/>
        </a:xfrm>
      </p:grpSpPr>
      <p:grpSp>
        <p:nvGrpSpPr>
          <p:cNvPr id="372" name="Google Shape;372;p27"/>
          <p:cNvGrpSpPr/>
          <p:nvPr/>
        </p:nvGrpSpPr>
        <p:grpSpPr>
          <a:xfrm rot="129654">
            <a:off x="413776" y="111483"/>
            <a:ext cx="5453992" cy="4762272"/>
            <a:chOff x="0" y="-66675"/>
            <a:chExt cx="2872885" cy="2508522"/>
          </a:xfrm>
        </p:grpSpPr>
        <p:sp>
          <p:nvSpPr>
            <p:cNvPr id="373" name="Google Shape;373;p27"/>
            <p:cNvSpPr/>
            <p:nvPr/>
          </p:nvSpPr>
          <p:spPr>
            <a:xfrm>
              <a:off x="0" y="0"/>
              <a:ext cx="2872885" cy="2441847"/>
            </a:xfrm>
            <a:custGeom>
              <a:rect b="b" l="l" r="r" t="t"/>
              <a:pathLst>
                <a:path extrusionOk="0" h="2441847" w="2872885">
                  <a:moveTo>
                    <a:pt x="0" y="0"/>
                  </a:moveTo>
                  <a:lnTo>
                    <a:pt x="2872885" y="0"/>
                  </a:lnTo>
                  <a:lnTo>
                    <a:pt x="2872885" y="2441847"/>
                  </a:lnTo>
                  <a:lnTo>
                    <a:pt x="0" y="2441847"/>
                  </a:lnTo>
                  <a:close/>
                </a:path>
              </a:pathLst>
            </a:custGeom>
            <a:solidFill>
              <a:srgbClr val="70965A"/>
            </a:solidFill>
            <a:ln>
              <a:noFill/>
            </a:ln>
          </p:spPr>
        </p:sp>
        <p:sp>
          <p:nvSpPr>
            <p:cNvPr id="374" name="Google Shape;374;p27"/>
            <p:cNvSpPr txBox="1"/>
            <p:nvPr/>
          </p:nvSpPr>
          <p:spPr>
            <a:xfrm>
              <a:off x="0" y="-66675"/>
              <a:ext cx="2872885" cy="2508522"/>
            </a:xfrm>
            <a:prstGeom prst="rect">
              <a:avLst/>
            </a:prstGeom>
            <a:noFill/>
            <a:ln>
              <a:noFill/>
            </a:ln>
          </p:spPr>
          <p:txBody>
            <a:bodyPr anchorCtr="0" anchor="ctr" bIns="25400" lIns="25400" spcFirstLastPara="1" rIns="25400" wrap="square" tIns="25400">
              <a:noAutofit/>
            </a:bodyPr>
            <a:lstStyle/>
            <a:p>
              <a:pPr indent="0" lvl="0" marL="0" marR="0" rtl="0" algn="ctr">
                <a:lnSpc>
                  <a:spcPct val="175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75" name="Google Shape;375;p27"/>
          <p:cNvPicPr preferRelativeResize="0"/>
          <p:nvPr/>
        </p:nvPicPr>
        <p:blipFill>
          <a:blip r:embed="rId3">
            <a:alphaModFix/>
          </a:blip>
          <a:stretch>
            <a:fillRect/>
          </a:stretch>
        </p:blipFill>
        <p:spPr>
          <a:xfrm>
            <a:off x="325925" y="169244"/>
            <a:ext cx="5676602" cy="4805629"/>
          </a:xfrm>
          <a:prstGeom prst="rect">
            <a:avLst/>
          </a:prstGeom>
          <a:noFill/>
          <a:ln>
            <a:noFill/>
          </a:ln>
        </p:spPr>
      </p:pic>
      <p:grpSp>
        <p:nvGrpSpPr>
          <p:cNvPr id="376" name="Google Shape;376;p27"/>
          <p:cNvGrpSpPr/>
          <p:nvPr/>
        </p:nvGrpSpPr>
        <p:grpSpPr>
          <a:xfrm>
            <a:off x="6570227" y="361284"/>
            <a:ext cx="2059424" cy="4420932"/>
            <a:chOff x="0" y="0"/>
            <a:chExt cx="5491796" cy="11789152"/>
          </a:xfrm>
        </p:grpSpPr>
        <p:sp>
          <p:nvSpPr>
            <p:cNvPr id="377" name="Google Shape;377;p27"/>
            <p:cNvSpPr/>
            <p:nvPr/>
          </p:nvSpPr>
          <p:spPr>
            <a:xfrm>
              <a:off x="1423875" y="0"/>
              <a:ext cx="2644045" cy="2644045"/>
            </a:xfrm>
            <a:custGeom>
              <a:rect b="b" l="l" r="r" t="t"/>
              <a:pathLst>
                <a:path extrusionOk="0" h="2644045" w="2644045">
                  <a:moveTo>
                    <a:pt x="0" y="0"/>
                  </a:moveTo>
                  <a:lnTo>
                    <a:pt x="2644045" y="0"/>
                  </a:lnTo>
                  <a:lnTo>
                    <a:pt x="2644045" y="2644045"/>
                  </a:lnTo>
                  <a:lnTo>
                    <a:pt x="0" y="2644045"/>
                  </a:lnTo>
                  <a:lnTo>
                    <a:pt x="0" y="0"/>
                  </a:lnTo>
                  <a:close/>
                </a:path>
              </a:pathLst>
            </a:custGeom>
            <a:blipFill rotWithShape="1">
              <a:blip r:embed="rId4">
                <a:alphaModFix/>
              </a:blip>
              <a:stretch>
                <a:fillRect b="0" l="0" r="0" t="0"/>
              </a:stretch>
            </a:blipFill>
            <a:ln>
              <a:noFill/>
            </a:ln>
          </p:spPr>
        </p:sp>
        <p:sp>
          <p:nvSpPr>
            <p:cNvPr id="378" name="Google Shape;378;p27"/>
            <p:cNvSpPr/>
            <p:nvPr/>
          </p:nvSpPr>
          <p:spPr>
            <a:xfrm>
              <a:off x="1423875" y="9145107"/>
              <a:ext cx="2644045" cy="2644045"/>
            </a:xfrm>
            <a:custGeom>
              <a:rect b="b" l="l" r="r" t="t"/>
              <a:pathLst>
                <a:path extrusionOk="0" h="2644045" w="2644045">
                  <a:moveTo>
                    <a:pt x="0" y="0"/>
                  </a:moveTo>
                  <a:lnTo>
                    <a:pt x="2644045" y="0"/>
                  </a:lnTo>
                  <a:lnTo>
                    <a:pt x="2644045" y="2644045"/>
                  </a:lnTo>
                  <a:lnTo>
                    <a:pt x="0" y="2644045"/>
                  </a:lnTo>
                  <a:lnTo>
                    <a:pt x="0" y="0"/>
                  </a:lnTo>
                  <a:close/>
                </a:path>
              </a:pathLst>
            </a:custGeom>
            <a:blipFill rotWithShape="1">
              <a:blip r:embed="rId4">
                <a:alphaModFix/>
              </a:blip>
              <a:stretch>
                <a:fillRect b="0" l="0" r="0" t="0"/>
              </a:stretch>
            </a:blipFill>
            <a:ln>
              <a:noFill/>
            </a:ln>
          </p:spPr>
        </p:sp>
        <p:sp>
          <p:nvSpPr>
            <p:cNvPr id="379" name="Google Shape;379;p27"/>
            <p:cNvSpPr txBox="1"/>
            <p:nvPr/>
          </p:nvSpPr>
          <p:spPr>
            <a:xfrm>
              <a:off x="0" y="3594018"/>
              <a:ext cx="5491796" cy="1714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A picture is worth a thousand words</a:t>
              </a:r>
              <a:endParaRPr sz="700"/>
            </a:p>
          </p:txBody>
        </p:sp>
        <p:sp>
          <p:nvSpPr>
            <p:cNvPr id="380" name="Google Shape;380;p27"/>
            <p:cNvSpPr txBox="1"/>
            <p:nvPr/>
          </p:nvSpPr>
          <p:spPr>
            <a:xfrm>
              <a:off x="169089" y="6153715"/>
              <a:ext cx="5153700" cy="18267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Lorem ipsum dolor sit amet, consectetur adipiscing elit, sed do eiusmod tempor incididunt ut labore et dolore magna aliqua. </a:t>
              </a:r>
              <a:endParaRPr sz="700"/>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384" name="Shape 384"/>
        <p:cNvGrpSpPr/>
        <p:nvPr/>
      </p:nvGrpSpPr>
      <p:grpSpPr>
        <a:xfrm>
          <a:off x="0" y="0"/>
          <a:ext cx="0" cy="0"/>
          <a:chOff x="0" y="0"/>
          <a:chExt cx="0" cy="0"/>
        </a:xfrm>
      </p:grpSpPr>
      <p:sp>
        <p:nvSpPr>
          <p:cNvPr id="385" name="Google Shape;385;p28"/>
          <p:cNvSpPr txBox="1"/>
          <p:nvPr/>
        </p:nvSpPr>
        <p:spPr>
          <a:xfrm>
            <a:off x="428625" y="2240796"/>
            <a:ext cx="1931700" cy="2101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This presentation template</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uses the following free fonts:</a:t>
            </a:r>
            <a:endParaRPr sz="700"/>
          </a:p>
          <a:p>
            <a:pPr indent="0" lvl="1" marL="0" marR="0" rtl="0" algn="l">
              <a:lnSpc>
                <a:spcPct val="115000"/>
              </a:lnSpc>
              <a:spcBef>
                <a:spcPts val="0"/>
              </a:spcBef>
              <a:spcAft>
                <a:spcPts val="0"/>
              </a:spcAft>
              <a:buNone/>
            </a:pPr>
            <a:r>
              <a:t/>
            </a:r>
            <a:endParaRPr b="0" i="0" sz="1000" u="none" cap="none" strike="noStrike">
              <a:solidFill>
                <a:srgbClr val="000000"/>
              </a:solidFill>
              <a:latin typeface="Lato"/>
              <a:ea typeface="Lato"/>
              <a:cs typeface="Lato"/>
              <a:sym typeface="Lato"/>
            </a:endParaRPr>
          </a:p>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Titles: Fredooka One</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Headers: Oregano</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Body Copy: Lato</a:t>
            </a:r>
            <a:endParaRPr sz="700"/>
          </a:p>
          <a:p>
            <a:pPr indent="0" lvl="1" marL="0" marR="0" rtl="0" algn="l">
              <a:lnSpc>
                <a:spcPct val="115000"/>
              </a:lnSpc>
              <a:spcBef>
                <a:spcPts val="0"/>
              </a:spcBef>
              <a:spcAft>
                <a:spcPts val="0"/>
              </a:spcAft>
              <a:buNone/>
            </a:pPr>
            <a:r>
              <a:t/>
            </a:r>
            <a:endParaRPr b="0" i="0" sz="1000" u="none" cap="none" strike="noStrike">
              <a:solidFill>
                <a:srgbClr val="000000"/>
              </a:solidFill>
              <a:latin typeface="Lato"/>
              <a:ea typeface="Lato"/>
              <a:cs typeface="Lato"/>
              <a:sym typeface="Lato"/>
            </a:endParaRPr>
          </a:p>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You can find these fonts</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online too. Happy designing! </a:t>
            </a:r>
            <a:endParaRPr sz="700"/>
          </a:p>
          <a:p>
            <a:pPr indent="0" lvl="1" marL="0" marR="0" rtl="0" algn="l">
              <a:lnSpc>
                <a:spcPct val="115000"/>
              </a:lnSpc>
              <a:spcBef>
                <a:spcPts val="0"/>
              </a:spcBef>
              <a:spcAft>
                <a:spcPts val="0"/>
              </a:spcAft>
              <a:buNone/>
            </a:pPr>
            <a:r>
              <a:t/>
            </a:r>
            <a:endParaRPr b="0" i="0" sz="1000" u="none" cap="none" strike="noStrike">
              <a:solidFill>
                <a:srgbClr val="000000"/>
              </a:solidFill>
              <a:latin typeface="Lato"/>
              <a:ea typeface="Lato"/>
              <a:cs typeface="Lato"/>
              <a:sym typeface="Lato"/>
            </a:endParaRPr>
          </a:p>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Don't forget to delete this</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page before presenting. </a:t>
            </a:r>
            <a:endParaRPr sz="700"/>
          </a:p>
        </p:txBody>
      </p:sp>
      <p:sp>
        <p:nvSpPr>
          <p:cNvPr id="386" name="Google Shape;386;p28"/>
          <p:cNvSpPr txBox="1"/>
          <p:nvPr/>
        </p:nvSpPr>
        <p:spPr>
          <a:xfrm>
            <a:off x="428625" y="1670433"/>
            <a:ext cx="20889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Use these design resources</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in your Canva Presentation.</a:t>
            </a:r>
            <a:endParaRPr sz="700"/>
          </a:p>
        </p:txBody>
      </p:sp>
      <p:sp>
        <p:nvSpPr>
          <p:cNvPr id="387" name="Google Shape;387;p28"/>
          <p:cNvSpPr txBox="1"/>
          <p:nvPr/>
        </p:nvSpPr>
        <p:spPr>
          <a:xfrm>
            <a:off x="428625" y="491382"/>
            <a:ext cx="2147055" cy="855483"/>
          </a:xfrm>
          <a:prstGeom prst="rect">
            <a:avLst/>
          </a:prstGeom>
          <a:noFill/>
          <a:ln>
            <a:noFill/>
          </a:ln>
        </p:spPr>
        <p:txBody>
          <a:bodyPr anchorCtr="0" anchor="t" bIns="0" lIns="0" spcFirstLastPara="1" rIns="0" wrap="square" tIns="0">
            <a:spAutoFit/>
          </a:bodyPr>
          <a:lstStyle/>
          <a:p>
            <a:pPr indent="0" lvl="0" marL="0" marR="0" rtl="0" algn="l">
              <a:lnSpc>
                <a:spcPct val="109988"/>
              </a:lnSpc>
              <a:spcBef>
                <a:spcPts val="0"/>
              </a:spcBef>
              <a:spcAft>
                <a:spcPts val="0"/>
              </a:spcAft>
              <a:buNone/>
            </a:pPr>
            <a:r>
              <a:rPr b="0" i="0" lang="en" sz="3000" u="none" cap="none" strike="noStrike">
                <a:solidFill>
                  <a:srgbClr val="729659"/>
                </a:solidFill>
                <a:latin typeface="Fredoka"/>
                <a:ea typeface="Fredoka"/>
                <a:cs typeface="Fredoka"/>
                <a:sym typeface="Fredoka"/>
              </a:rPr>
              <a:t>RESOURCE</a:t>
            </a:r>
            <a:endParaRPr sz="700"/>
          </a:p>
          <a:p>
            <a:pPr indent="0" lvl="0" marL="0" marR="0" rtl="0" algn="l">
              <a:lnSpc>
                <a:spcPct val="109988"/>
              </a:lnSpc>
              <a:spcBef>
                <a:spcPts val="0"/>
              </a:spcBef>
              <a:spcAft>
                <a:spcPts val="0"/>
              </a:spcAft>
              <a:buNone/>
            </a:pPr>
            <a:r>
              <a:rPr b="0" i="0" lang="en" sz="3000" u="none" cap="none" strike="noStrike">
                <a:solidFill>
                  <a:srgbClr val="729659"/>
                </a:solidFill>
                <a:latin typeface="Fredoka"/>
                <a:ea typeface="Fredoka"/>
                <a:cs typeface="Fredoka"/>
                <a:sym typeface="Fredoka"/>
              </a:rPr>
              <a:t>PAGE</a:t>
            </a:r>
            <a:endParaRPr sz="700"/>
          </a:p>
        </p:txBody>
      </p:sp>
      <p:sp>
        <p:nvSpPr>
          <p:cNvPr id="388" name="Google Shape;388;p28"/>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389" name="Google Shape;389;p28"/>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390" name="Google Shape;390;p28"/>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391" name="Google Shape;391;p28"/>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392" name="Google Shape;392;p28"/>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393" name="Google Shape;393;p28"/>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394" name="Google Shape;394;p28"/>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395" name="Google Shape;395;p28"/>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396" name="Google Shape;396;p28"/>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397" name="Google Shape;397;p28"/>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398" name="Google Shape;398;p28"/>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399" name="Google Shape;399;p28"/>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400" name="Google Shape;400;p28"/>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401" name="Google Shape;401;p28"/>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402" name="Google Shape;402;p28"/>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403" name="Google Shape;403;p28"/>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404" name="Google Shape;404;p28"/>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405" name="Google Shape;405;p28"/>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406" name="Google Shape;406;p28"/>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407" name="Google Shape;407;p28"/>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408" name="Google Shape;408;p28"/>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409" name="Google Shape;409;p28"/>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410" name="Google Shape;410;p28"/>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411" name="Google Shape;411;p28"/>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412" name="Google Shape;412;p28"/>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413" name="Google Shape;413;p28"/>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414" name="Google Shape;414;p28"/>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415" name="Google Shape;415;p28"/>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416" name="Google Shape;416;p28"/>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417" name="Google Shape;417;p28"/>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418" name="Google Shape;418;p28"/>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419" name="Google Shape;419;p28"/>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420" name="Google Shape;420;p28"/>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421" name="Google Shape;421;p28"/>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422" name="Google Shape;422;p28"/>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423" name="Google Shape;423;p28"/>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424" name="Google Shape;424;p28"/>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425" name="Google Shape;425;p28"/>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426" name="Google Shape;426;p28"/>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430" name="Shape 430"/>
        <p:cNvGrpSpPr/>
        <p:nvPr/>
      </p:nvGrpSpPr>
      <p:grpSpPr>
        <a:xfrm>
          <a:off x="0" y="0"/>
          <a:ext cx="0" cy="0"/>
          <a:chOff x="0" y="0"/>
          <a:chExt cx="0" cy="0"/>
        </a:xfrm>
      </p:grpSpPr>
      <p:sp>
        <p:nvSpPr>
          <p:cNvPr id="431" name="Google Shape;431;p29"/>
          <p:cNvSpPr/>
          <p:nvPr/>
        </p:nvSpPr>
        <p:spPr>
          <a:xfrm>
            <a:off x="3705836" y="716875"/>
            <a:ext cx="1732328" cy="429316"/>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32" name="Google Shape;432;p29"/>
          <p:cNvSpPr/>
          <p:nvPr/>
        </p:nvSpPr>
        <p:spPr>
          <a:xfrm>
            <a:off x="-207378" y="2975124"/>
            <a:ext cx="2053057" cy="2184103"/>
          </a:xfrm>
          <a:custGeom>
            <a:rect b="b" l="l" r="r" t="t"/>
            <a:pathLst>
              <a:path extrusionOk="0" h="4368206" w="4106114">
                <a:moveTo>
                  <a:pt x="0" y="0"/>
                </a:moveTo>
                <a:lnTo>
                  <a:pt x="4106114" y="0"/>
                </a:lnTo>
                <a:lnTo>
                  <a:pt x="4106114" y="4368206"/>
                </a:lnTo>
                <a:lnTo>
                  <a:pt x="0" y="4368206"/>
                </a:lnTo>
                <a:lnTo>
                  <a:pt x="0" y="0"/>
                </a:lnTo>
                <a:close/>
              </a:path>
            </a:pathLst>
          </a:custGeom>
          <a:blipFill rotWithShape="1">
            <a:blip r:embed="rId4">
              <a:alphaModFix/>
            </a:blip>
            <a:stretch>
              <a:fillRect b="0" l="0" r="0" t="0"/>
            </a:stretch>
          </a:blipFill>
          <a:ln>
            <a:noFill/>
          </a:ln>
        </p:spPr>
      </p:sp>
      <p:sp>
        <p:nvSpPr>
          <p:cNvPr id="433" name="Google Shape;433;p29"/>
          <p:cNvSpPr/>
          <p:nvPr/>
        </p:nvSpPr>
        <p:spPr>
          <a:xfrm>
            <a:off x="7393572" y="2975124"/>
            <a:ext cx="2053057" cy="2184103"/>
          </a:xfrm>
          <a:custGeom>
            <a:rect b="b" l="l" r="r" t="t"/>
            <a:pathLst>
              <a:path extrusionOk="0" h="4368206" w="4106114">
                <a:moveTo>
                  <a:pt x="0" y="0"/>
                </a:moveTo>
                <a:lnTo>
                  <a:pt x="4106114" y="0"/>
                </a:lnTo>
                <a:lnTo>
                  <a:pt x="4106114" y="4368206"/>
                </a:lnTo>
                <a:lnTo>
                  <a:pt x="0" y="4368206"/>
                </a:lnTo>
                <a:lnTo>
                  <a:pt x="0" y="0"/>
                </a:lnTo>
                <a:close/>
              </a:path>
            </a:pathLst>
          </a:custGeom>
          <a:blipFill rotWithShape="1">
            <a:blip r:embed="rId4">
              <a:alphaModFix/>
            </a:blip>
            <a:stretch>
              <a:fillRect b="0" l="0" r="0" t="0"/>
            </a:stretch>
          </a:blipFill>
          <a:ln>
            <a:noFill/>
          </a:ln>
        </p:spPr>
      </p:sp>
      <p:sp>
        <p:nvSpPr>
          <p:cNvPr id="434" name="Google Shape;434;p29"/>
          <p:cNvSpPr txBox="1"/>
          <p:nvPr/>
        </p:nvSpPr>
        <p:spPr>
          <a:xfrm>
            <a:off x="1198876" y="1566676"/>
            <a:ext cx="6746248" cy="1267188"/>
          </a:xfrm>
          <a:prstGeom prst="rect">
            <a:avLst/>
          </a:prstGeom>
          <a:noFill/>
          <a:ln>
            <a:noFill/>
          </a:ln>
        </p:spPr>
        <p:txBody>
          <a:bodyPr anchorCtr="0" anchor="t" bIns="0" lIns="0" spcFirstLastPara="1" rIns="0" wrap="square" tIns="0">
            <a:spAutoFit/>
          </a:bodyPr>
          <a:lstStyle/>
          <a:p>
            <a:pPr indent="0" lvl="0" marL="0" marR="0" rtl="0" algn="ctr">
              <a:lnSpc>
                <a:spcPct val="109988"/>
              </a:lnSpc>
              <a:spcBef>
                <a:spcPts val="0"/>
              </a:spcBef>
              <a:spcAft>
                <a:spcPts val="0"/>
              </a:spcAft>
              <a:buNone/>
            </a:pPr>
            <a:r>
              <a:rPr b="0" i="0" lang="en" sz="3000" u="none" cap="none" strike="noStrike">
                <a:solidFill>
                  <a:srgbClr val="729659"/>
                </a:solidFill>
                <a:latin typeface="Fredoka"/>
                <a:ea typeface="Fredoka"/>
                <a:cs typeface="Fredoka"/>
                <a:sym typeface="Fredoka"/>
              </a:rPr>
              <a:t>THIS PRESENTATION TEMPLATE IS FREE FOR EVERYONE TO USE THANKS TO THE FOLLOWING:</a:t>
            </a:r>
            <a:endParaRPr sz="700"/>
          </a:p>
        </p:txBody>
      </p:sp>
      <p:sp>
        <p:nvSpPr>
          <p:cNvPr id="435" name="Google Shape;435;p29"/>
          <p:cNvSpPr txBox="1"/>
          <p:nvPr/>
        </p:nvSpPr>
        <p:spPr>
          <a:xfrm>
            <a:off x="2752880" y="3191310"/>
            <a:ext cx="36381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SlidesCarnival for the presentation template</a:t>
            </a:r>
            <a:endParaRPr sz="700"/>
          </a:p>
          <a:p>
            <a:pPr indent="0" lvl="1" marL="0" marR="0" rtl="0" algn="ctr">
              <a:lnSpc>
                <a:spcPct val="155031"/>
              </a:lnSpc>
              <a:spcBef>
                <a:spcPts val="0"/>
              </a:spcBef>
              <a:spcAft>
                <a:spcPts val="0"/>
              </a:spcAft>
              <a:buNone/>
            </a:pPr>
            <a:r>
              <a:rPr b="0" i="0" lang="en" sz="1000" u="none" cap="none" strike="noStrike">
                <a:solidFill>
                  <a:srgbClr val="000000"/>
                </a:solidFill>
                <a:latin typeface="Lato"/>
                <a:ea typeface="Lato"/>
                <a:cs typeface="Lato"/>
                <a:sym typeface="Lato"/>
              </a:rPr>
              <a:t>Pexels for the photos</a:t>
            </a:r>
            <a:endParaRPr sz="700"/>
          </a:p>
        </p:txBody>
      </p:sp>
      <p:sp>
        <p:nvSpPr>
          <p:cNvPr id="436" name="Google Shape;436;p29"/>
          <p:cNvSpPr txBox="1"/>
          <p:nvPr/>
        </p:nvSpPr>
        <p:spPr>
          <a:xfrm>
            <a:off x="2557574" y="3998772"/>
            <a:ext cx="4028851" cy="428988"/>
          </a:xfrm>
          <a:prstGeom prst="rect">
            <a:avLst/>
          </a:prstGeom>
          <a:noFill/>
          <a:ln>
            <a:noFill/>
          </a:ln>
        </p:spPr>
        <p:txBody>
          <a:bodyPr anchorCtr="0" anchor="t" bIns="0" lIns="0" spcFirstLastPara="1" rIns="0" wrap="square" tIns="0">
            <a:spAutoFit/>
          </a:bodyPr>
          <a:lstStyle/>
          <a:p>
            <a:pPr indent="0" lvl="0" marL="0" marR="0" rtl="0" algn="ctr">
              <a:lnSpc>
                <a:spcPct val="109988"/>
              </a:lnSpc>
              <a:spcBef>
                <a:spcPts val="0"/>
              </a:spcBef>
              <a:spcAft>
                <a:spcPts val="0"/>
              </a:spcAft>
              <a:buNone/>
            </a:pPr>
            <a:r>
              <a:rPr b="0" i="0" lang="en" sz="3000" u="none" cap="none" strike="noStrike">
                <a:solidFill>
                  <a:srgbClr val="729659"/>
                </a:solidFill>
                <a:latin typeface="Fredoka"/>
                <a:ea typeface="Fredoka"/>
                <a:cs typeface="Fredoka"/>
                <a:sym typeface="Fredoka"/>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82" name="Shape 82"/>
        <p:cNvGrpSpPr/>
        <p:nvPr/>
      </p:nvGrpSpPr>
      <p:grpSpPr>
        <a:xfrm>
          <a:off x="0" y="0"/>
          <a:ext cx="0" cy="0"/>
          <a:chOff x="0" y="0"/>
          <a:chExt cx="0" cy="0"/>
        </a:xfrm>
      </p:grpSpPr>
      <p:sp>
        <p:nvSpPr>
          <p:cNvPr id="83" name="Google Shape;83;p12"/>
          <p:cNvSpPr/>
          <p:nvPr/>
        </p:nvSpPr>
        <p:spPr>
          <a:xfrm>
            <a:off x="7077751" y="3845679"/>
            <a:ext cx="1363618" cy="1305664"/>
          </a:xfrm>
          <a:custGeom>
            <a:rect b="b" l="l" r="r" t="t"/>
            <a:pathLst>
              <a:path extrusionOk="0" h="2611329" w="2727236">
                <a:moveTo>
                  <a:pt x="0" y="0"/>
                </a:moveTo>
                <a:lnTo>
                  <a:pt x="2727236" y="0"/>
                </a:lnTo>
                <a:lnTo>
                  <a:pt x="2727236" y="2611329"/>
                </a:lnTo>
                <a:lnTo>
                  <a:pt x="0" y="2611329"/>
                </a:lnTo>
                <a:lnTo>
                  <a:pt x="0" y="0"/>
                </a:lnTo>
                <a:close/>
              </a:path>
            </a:pathLst>
          </a:custGeom>
          <a:blipFill rotWithShape="1">
            <a:blip r:embed="rId3">
              <a:alphaModFix/>
            </a:blip>
            <a:stretch>
              <a:fillRect b="0" l="0" r="0" t="0"/>
            </a:stretch>
          </a:blipFill>
          <a:ln>
            <a:noFill/>
          </a:ln>
        </p:spPr>
      </p:sp>
      <p:sp>
        <p:nvSpPr>
          <p:cNvPr id="84" name="Google Shape;84;p12"/>
          <p:cNvSpPr/>
          <p:nvPr/>
        </p:nvSpPr>
        <p:spPr>
          <a:xfrm>
            <a:off x="-514350" y="4122515"/>
            <a:ext cx="1028700" cy="1020985"/>
          </a:xfrm>
          <a:custGeom>
            <a:rect b="b" l="l" r="r" t="t"/>
            <a:pathLst>
              <a:path extrusionOk="0" h="2041970" w="2057400">
                <a:moveTo>
                  <a:pt x="0" y="0"/>
                </a:moveTo>
                <a:lnTo>
                  <a:pt x="2057400" y="0"/>
                </a:lnTo>
                <a:lnTo>
                  <a:pt x="2057400" y="2041970"/>
                </a:lnTo>
                <a:lnTo>
                  <a:pt x="0" y="2041970"/>
                </a:lnTo>
                <a:lnTo>
                  <a:pt x="0" y="0"/>
                </a:lnTo>
                <a:close/>
              </a:path>
            </a:pathLst>
          </a:custGeom>
          <a:blipFill rotWithShape="1">
            <a:blip r:embed="rId4">
              <a:alphaModFix/>
            </a:blip>
            <a:stretch>
              <a:fillRect b="0" l="0" r="0" t="0"/>
            </a:stretch>
          </a:blipFill>
          <a:ln>
            <a:noFill/>
          </a:ln>
        </p:spPr>
      </p:sp>
      <p:sp>
        <p:nvSpPr>
          <p:cNvPr id="85" name="Google Shape;85;p12"/>
          <p:cNvSpPr/>
          <p:nvPr/>
        </p:nvSpPr>
        <p:spPr>
          <a:xfrm>
            <a:off x="8700488" y="4122515"/>
            <a:ext cx="1028700" cy="1020985"/>
          </a:xfrm>
          <a:custGeom>
            <a:rect b="b" l="l" r="r" t="t"/>
            <a:pathLst>
              <a:path extrusionOk="0" h="2041970" w="2057400">
                <a:moveTo>
                  <a:pt x="0" y="0"/>
                </a:moveTo>
                <a:lnTo>
                  <a:pt x="2057400" y="0"/>
                </a:lnTo>
                <a:lnTo>
                  <a:pt x="2057400" y="2041970"/>
                </a:lnTo>
                <a:lnTo>
                  <a:pt x="0" y="2041970"/>
                </a:lnTo>
                <a:lnTo>
                  <a:pt x="0" y="0"/>
                </a:lnTo>
                <a:close/>
              </a:path>
            </a:pathLst>
          </a:custGeom>
          <a:blipFill rotWithShape="1">
            <a:blip r:embed="rId4">
              <a:alphaModFix/>
            </a:blip>
            <a:stretch>
              <a:fillRect b="0" l="0" r="0" t="0"/>
            </a:stretch>
          </a:blipFill>
          <a:ln>
            <a:noFill/>
          </a:ln>
        </p:spPr>
      </p:sp>
      <p:sp>
        <p:nvSpPr>
          <p:cNvPr id="86" name="Google Shape;86;p12"/>
          <p:cNvSpPr/>
          <p:nvPr/>
        </p:nvSpPr>
        <p:spPr>
          <a:xfrm>
            <a:off x="2822562" y="3724630"/>
            <a:ext cx="1234108" cy="1426714"/>
          </a:xfrm>
          <a:custGeom>
            <a:rect b="b" l="l" r="r" t="t"/>
            <a:pathLst>
              <a:path extrusionOk="0" h="2853428" w="2468215">
                <a:moveTo>
                  <a:pt x="0" y="0"/>
                </a:moveTo>
                <a:lnTo>
                  <a:pt x="2468216" y="0"/>
                </a:lnTo>
                <a:lnTo>
                  <a:pt x="2468216" y="2853428"/>
                </a:lnTo>
                <a:lnTo>
                  <a:pt x="0" y="2853428"/>
                </a:lnTo>
                <a:lnTo>
                  <a:pt x="0" y="0"/>
                </a:lnTo>
                <a:close/>
              </a:path>
            </a:pathLst>
          </a:custGeom>
          <a:blipFill rotWithShape="1">
            <a:blip r:embed="rId5">
              <a:alphaModFix/>
            </a:blip>
            <a:stretch>
              <a:fillRect b="0" l="0" r="0" t="0"/>
            </a:stretch>
          </a:blipFill>
          <a:ln>
            <a:noFill/>
          </a:ln>
        </p:spPr>
      </p:sp>
      <p:sp>
        <p:nvSpPr>
          <p:cNvPr id="87" name="Google Shape;87;p12"/>
          <p:cNvSpPr txBox="1"/>
          <p:nvPr/>
        </p:nvSpPr>
        <p:spPr>
          <a:xfrm>
            <a:off x="3769110" y="2538413"/>
            <a:ext cx="2373000" cy="1569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Click on the "PowerPoint" button below this presentation preview. Start editing your presentation.</a:t>
            </a:r>
            <a:endParaRPr sz="700"/>
          </a:p>
          <a:p>
            <a:pPr indent="0" lvl="0" marL="0" marR="0" rtl="0" algn="ctr">
              <a:lnSpc>
                <a:spcPct val="115000"/>
              </a:lnSpc>
              <a:spcBef>
                <a:spcPts val="0"/>
              </a:spcBef>
              <a:spcAft>
                <a:spcPts val="0"/>
              </a:spcAft>
              <a:buNone/>
            </a:pPr>
            <a:r>
              <a:rPr b="0" i="0" lang="en" sz="1000" u="sng" cap="none" strike="noStrike">
                <a:solidFill>
                  <a:srgbClr val="000000"/>
                </a:solidFill>
                <a:latin typeface="Lato"/>
                <a:ea typeface="Lato"/>
                <a:cs typeface="Lato"/>
                <a:sym typeface="Lato"/>
              </a:rPr>
              <a:t>Alternative:</a:t>
            </a:r>
            <a:r>
              <a:rPr b="0" i="0" lang="en" sz="1000"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sz="700"/>
          </a:p>
        </p:txBody>
      </p:sp>
      <p:sp>
        <p:nvSpPr>
          <p:cNvPr id="88" name="Google Shape;88;p12"/>
          <p:cNvSpPr txBox="1"/>
          <p:nvPr/>
        </p:nvSpPr>
        <p:spPr>
          <a:xfrm>
            <a:off x="498116" y="2538413"/>
            <a:ext cx="2541900" cy="1746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1000" u="sng" cap="none" strike="noStrike">
                <a:solidFill>
                  <a:srgbClr val="000000"/>
                </a:solidFill>
                <a:latin typeface="Lato"/>
                <a:ea typeface="Lato"/>
                <a:cs typeface="Lato"/>
                <a:sym typeface="Lato"/>
              </a:rPr>
              <a:t>Alternative:</a:t>
            </a:r>
            <a:r>
              <a:rPr b="0" i="0" lang="en" sz="1000"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89" name="Google Shape;89;p12"/>
          <p:cNvSpPr txBox="1"/>
          <p:nvPr/>
        </p:nvSpPr>
        <p:spPr>
          <a:xfrm>
            <a:off x="715639" y="2021336"/>
            <a:ext cx="2106924"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Google Slides</a:t>
            </a:r>
            <a:endParaRPr sz="700"/>
          </a:p>
        </p:txBody>
      </p:sp>
      <p:sp>
        <p:nvSpPr>
          <p:cNvPr id="90" name="Google Shape;90;p12"/>
          <p:cNvSpPr txBox="1"/>
          <p:nvPr/>
        </p:nvSpPr>
        <p:spPr>
          <a:xfrm>
            <a:off x="3670245" y="2021336"/>
            <a:ext cx="2570651"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PowerPoint</a:t>
            </a:r>
            <a:endParaRPr sz="700"/>
          </a:p>
        </p:txBody>
      </p:sp>
      <p:sp>
        <p:nvSpPr>
          <p:cNvPr id="91" name="Google Shape;91;p12"/>
          <p:cNvSpPr txBox="1"/>
          <p:nvPr/>
        </p:nvSpPr>
        <p:spPr>
          <a:xfrm>
            <a:off x="6709150" y="2538413"/>
            <a:ext cx="18177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sz="700"/>
          </a:p>
        </p:txBody>
      </p:sp>
      <p:sp>
        <p:nvSpPr>
          <p:cNvPr id="92" name="Google Shape;92;p12"/>
          <p:cNvSpPr txBox="1"/>
          <p:nvPr/>
        </p:nvSpPr>
        <p:spPr>
          <a:xfrm>
            <a:off x="6852402" y="2021336"/>
            <a:ext cx="1531181"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Canva</a:t>
            </a:r>
            <a:endParaRPr sz="700"/>
          </a:p>
        </p:txBody>
      </p:sp>
      <p:sp>
        <p:nvSpPr>
          <p:cNvPr id="93" name="Google Shape;93;p12"/>
          <p:cNvSpPr txBox="1"/>
          <p:nvPr/>
        </p:nvSpPr>
        <p:spPr>
          <a:xfrm>
            <a:off x="1526007" y="373964"/>
            <a:ext cx="6091985" cy="1307865"/>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HOW TO USE THIS PRESENTATION</a:t>
            </a:r>
            <a:endParaRPr sz="700"/>
          </a:p>
        </p:txBody>
      </p:sp>
      <p:sp>
        <p:nvSpPr>
          <p:cNvPr id="94" name="Google Shape;94;p12"/>
          <p:cNvSpPr/>
          <p:nvPr/>
        </p:nvSpPr>
        <p:spPr>
          <a:xfrm>
            <a:off x="-1042873" y="10644"/>
            <a:ext cx="1991642" cy="1991642"/>
          </a:xfrm>
          <a:custGeom>
            <a:rect b="b" l="l" r="r" t="t"/>
            <a:pathLst>
              <a:path extrusionOk="0" h="3983284" w="3983284">
                <a:moveTo>
                  <a:pt x="0" y="0"/>
                </a:moveTo>
                <a:lnTo>
                  <a:pt x="3983284" y="0"/>
                </a:lnTo>
                <a:lnTo>
                  <a:pt x="3983284" y="3983284"/>
                </a:lnTo>
                <a:lnTo>
                  <a:pt x="0" y="3983284"/>
                </a:lnTo>
                <a:lnTo>
                  <a:pt x="0" y="0"/>
                </a:lnTo>
                <a:close/>
              </a:path>
            </a:pathLst>
          </a:custGeom>
          <a:blipFill rotWithShape="1">
            <a:blip r:embed="rId6">
              <a:alphaModFix/>
            </a:blip>
            <a:stretch>
              <a:fillRect b="0" l="0" r="0" t="0"/>
            </a:stretch>
          </a:blipFill>
          <a:ln>
            <a:noFill/>
          </a:ln>
        </p:spPr>
      </p:sp>
      <p:sp>
        <p:nvSpPr>
          <p:cNvPr id="95" name="Google Shape;95;p12"/>
          <p:cNvSpPr/>
          <p:nvPr/>
        </p:nvSpPr>
        <p:spPr>
          <a:xfrm>
            <a:off x="8195232" y="10644"/>
            <a:ext cx="1991642" cy="1991642"/>
          </a:xfrm>
          <a:custGeom>
            <a:rect b="b" l="l" r="r" t="t"/>
            <a:pathLst>
              <a:path extrusionOk="0" h="3983284" w="3983284">
                <a:moveTo>
                  <a:pt x="0" y="0"/>
                </a:moveTo>
                <a:lnTo>
                  <a:pt x="3983284" y="0"/>
                </a:lnTo>
                <a:lnTo>
                  <a:pt x="3983284" y="3983284"/>
                </a:lnTo>
                <a:lnTo>
                  <a:pt x="0" y="398328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1965A"/>
        </a:solidFill>
      </p:bgPr>
    </p:bg>
    <p:spTree>
      <p:nvGrpSpPr>
        <p:cNvPr id="99" name="Shape 99"/>
        <p:cNvGrpSpPr/>
        <p:nvPr/>
      </p:nvGrpSpPr>
      <p:grpSpPr>
        <a:xfrm>
          <a:off x="0" y="0"/>
          <a:ext cx="0" cy="0"/>
          <a:chOff x="0" y="0"/>
          <a:chExt cx="0" cy="0"/>
        </a:xfrm>
      </p:grpSpPr>
      <p:sp>
        <p:nvSpPr>
          <p:cNvPr id="100" name="Google Shape;100;p13"/>
          <p:cNvSpPr/>
          <p:nvPr/>
        </p:nvSpPr>
        <p:spPr>
          <a:xfrm>
            <a:off x="1673963" y="1690438"/>
            <a:ext cx="681971" cy="681971"/>
          </a:xfrm>
          <a:custGeom>
            <a:rect b="b" l="l" r="r" t="t"/>
            <a:pathLst>
              <a:path extrusionOk="0" h="1363942" w="1363942">
                <a:moveTo>
                  <a:pt x="0" y="0"/>
                </a:moveTo>
                <a:lnTo>
                  <a:pt x="1363942" y="0"/>
                </a:lnTo>
                <a:lnTo>
                  <a:pt x="1363942" y="1363942"/>
                </a:lnTo>
                <a:lnTo>
                  <a:pt x="0" y="1363942"/>
                </a:lnTo>
                <a:lnTo>
                  <a:pt x="0" y="0"/>
                </a:lnTo>
                <a:close/>
              </a:path>
            </a:pathLst>
          </a:custGeom>
          <a:blipFill rotWithShape="1">
            <a:blip r:embed="rId3">
              <a:alphaModFix/>
            </a:blip>
            <a:stretch>
              <a:fillRect b="0" l="0" r="0" t="0"/>
            </a:stretch>
          </a:blipFill>
          <a:ln>
            <a:noFill/>
          </a:ln>
        </p:spPr>
      </p:sp>
      <p:sp>
        <p:nvSpPr>
          <p:cNvPr id="101" name="Google Shape;101;p13"/>
          <p:cNvSpPr/>
          <p:nvPr/>
        </p:nvSpPr>
        <p:spPr>
          <a:xfrm>
            <a:off x="4231015" y="1690438"/>
            <a:ext cx="681971" cy="681971"/>
          </a:xfrm>
          <a:custGeom>
            <a:rect b="b" l="l" r="r" t="t"/>
            <a:pathLst>
              <a:path extrusionOk="0" h="1363942" w="1363942">
                <a:moveTo>
                  <a:pt x="0" y="0"/>
                </a:moveTo>
                <a:lnTo>
                  <a:pt x="1363942" y="0"/>
                </a:lnTo>
                <a:lnTo>
                  <a:pt x="1363942" y="1363942"/>
                </a:lnTo>
                <a:lnTo>
                  <a:pt x="0" y="1363942"/>
                </a:lnTo>
                <a:lnTo>
                  <a:pt x="0" y="0"/>
                </a:lnTo>
                <a:close/>
              </a:path>
            </a:pathLst>
          </a:custGeom>
          <a:blipFill rotWithShape="1">
            <a:blip r:embed="rId3">
              <a:alphaModFix/>
            </a:blip>
            <a:stretch>
              <a:fillRect b="0" l="0" r="0" t="0"/>
            </a:stretch>
          </a:blipFill>
          <a:ln>
            <a:noFill/>
          </a:ln>
        </p:spPr>
      </p:sp>
      <p:sp>
        <p:nvSpPr>
          <p:cNvPr id="102" name="Google Shape;102;p13"/>
          <p:cNvSpPr/>
          <p:nvPr/>
        </p:nvSpPr>
        <p:spPr>
          <a:xfrm>
            <a:off x="6787414" y="1690438"/>
            <a:ext cx="681971" cy="681971"/>
          </a:xfrm>
          <a:custGeom>
            <a:rect b="b" l="l" r="r" t="t"/>
            <a:pathLst>
              <a:path extrusionOk="0" h="1363942" w="1363942">
                <a:moveTo>
                  <a:pt x="0" y="0"/>
                </a:moveTo>
                <a:lnTo>
                  <a:pt x="1363941" y="0"/>
                </a:lnTo>
                <a:lnTo>
                  <a:pt x="1363941" y="1363942"/>
                </a:lnTo>
                <a:lnTo>
                  <a:pt x="0" y="1363942"/>
                </a:lnTo>
                <a:lnTo>
                  <a:pt x="0" y="0"/>
                </a:lnTo>
                <a:close/>
              </a:path>
            </a:pathLst>
          </a:custGeom>
          <a:blipFill rotWithShape="1">
            <a:blip r:embed="rId3">
              <a:alphaModFix/>
            </a:blip>
            <a:stretch>
              <a:fillRect b="0" l="0" r="0" t="0"/>
            </a:stretch>
          </a:blipFill>
          <a:ln>
            <a:noFill/>
          </a:ln>
        </p:spPr>
      </p:sp>
      <p:sp>
        <p:nvSpPr>
          <p:cNvPr id="103" name="Google Shape;103;p13"/>
          <p:cNvSpPr/>
          <p:nvPr/>
        </p:nvSpPr>
        <p:spPr>
          <a:xfrm>
            <a:off x="1673963" y="3295418"/>
            <a:ext cx="681971" cy="681971"/>
          </a:xfrm>
          <a:custGeom>
            <a:rect b="b" l="l" r="r" t="t"/>
            <a:pathLst>
              <a:path extrusionOk="0" h="1363942" w="1363942">
                <a:moveTo>
                  <a:pt x="0" y="0"/>
                </a:moveTo>
                <a:lnTo>
                  <a:pt x="1363942" y="0"/>
                </a:lnTo>
                <a:lnTo>
                  <a:pt x="1363942" y="1363942"/>
                </a:lnTo>
                <a:lnTo>
                  <a:pt x="0" y="1363942"/>
                </a:lnTo>
                <a:lnTo>
                  <a:pt x="0" y="0"/>
                </a:lnTo>
                <a:close/>
              </a:path>
            </a:pathLst>
          </a:custGeom>
          <a:blipFill rotWithShape="1">
            <a:blip r:embed="rId3">
              <a:alphaModFix/>
            </a:blip>
            <a:stretch>
              <a:fillRect b="0" l="0" r="0" t="0"/>
            </a:stretch>
          </a:blipFill>
          <a:ln>
            <a:noFill/>
          </a:ln>
        </p:spPr>
      </p:sp>
      <p:sp>
        <p:nvSpPr>
          <p:cNvPr id="104" name="Google Shape;104;p13"/>
          <p:cNvSpPr/>
          <p:nvPr/>
        </p:nvSpPr>
        <p:spPr>
          <a:xfrm>
            <a:off x="4231015" y="3295418"/>
            <a:ext cx="681971" cy="681971"/>
          </a:xfrm>
          <a:custGeom>
            <a:rect b="b" l="l" r="r" t="t"/>
            <a:pathLst>
              <a:path extrusionOk="0" h="1363942" w="1363942">
                <a:moveTo>
                  <a:pt x="0" y="0"/>
                </a:moveTo>
                <a:lnTo>
                  <a:pt x="1363942" y="0"/>
                </a:lnTo>
                <a:lnTo>
                  <a:pt x="1363942" y="1363942"/>
                </a:lnTo>
                <a:lnTo>
                  <a:pt x="0" y="1363942"/>
                </a:lnTo>
                <a:lnTo>
                  <a:pt x="0" y="0"/>
                </a:lnTo>
                <a:close/>
              </a:path>
            </a:pathLst>
          </a:custGeom>
          <a:blipFill rotWithShape="1">
            <a:blip r:embed="rId3">
              <a:alphaModFix/>
            </a:blip>
            <a:stretch>
              <a:fillRect b="0" l="0" r="0" t="0"/>
            </a:stretch>
          </a:blipFill>
          <a:ln>
            <a:noFill/>
          </a:ln>
        </p:spPr>
      </p:sp>
      <p:sp>
        <p:nvSpPr>
          <p:cNvPr id="105" name="Google Shape;105;p13"/>
          <p:cNvSpPr/>
          <p:nvPr/>
        </p:nvSpPr>
        <p:spPr>
          <a:xfrm>
            <a:off x="6787414" y="3295418"/>
            <a:ext cx="681971" cy="681971"/>
          </a:xfrm>
          <a:custGeom>
            <a:rect b="b" l="l" r="r" t="t"/>
            <a:pathLst>
              <a:path extrusionOk="0" h="1363942" w="1363942">
                <a:moveTo>
                  <a:pt x="0" y="0"/>
                </a:moveTo>
                <a:lnTo>
                  <a:pt x="1363941" y="0"/>
                </a:lnTo>
                <a:lnTo>
                  <a:pt x="1363941" y="1363942"/>
                </a:lnTo>
                <a:lnTo>
                  <a:pt x="0" y="1363942"/>
                </a:lnTo>
                <a:lnTo>
                  <a:pt x="0" y="0"/>
                </a:lnTo>
                <a:close/>
              </a:path>
            </a:pathLst>
          </a:custGeom>
          <a:blipFill rotWithShape="1">
            <a:blip r:embed="rId3">
              <a:alphaModFix/>
            </a:blip>
            <a:stretch>
              <a:fillRect b="0" l="0" r="0" t="0"/>
            </a:stretch>
          </a:blipFill>
          <a:ln>
            <a:noFill/>
          </a:ln>
        </p:spPr>
      </p:sp>
      <p:sp>
        <p:nvSpPr>
          <p:cNvPr id="106" name="Google Shape;106;p13"/>
          <p:cNvSpPr/>
          <p:nvPr/>
        </p:nvSpPr>
        <p:spPr>
          <a:xfrm>
            <a:off x="8033438" y="3876736"/>
            <a:ext cx="1698830" cy="2489129"/>
          </a:xfrm>
          <a:custGeom>
            <a:rect b="b" l="l" r="r" t="t"/>
            <a:pathLst>
              <a:path extrusionOk="0" h="4978258" w="3397661">
                <a:moveTo>
                  <a:pt x="0" y="0"/>
                </a:moveTo>
                <a:lnTo>
                  <a:pt x="3397661" y="0"/>
                </a:lnTo>
                <a:lnTo>
                  <a:pt x="3397661" y="4978259"/>
                </a:lnTo>
                <a:lnTo>
                  <a:pt x="0" y="4978259"/>
                </a:lnTo>
                <a:lnTo>
                  <a:pt x="0" y="0"/>
                </a:lnTo>
                <a:close/>
              </a:path>
            </a:pathLst>
          </a:custGeom>
          <a:blipFill rotWithShape="1">
            <a:blip r:embed="rId4">
              <a:alphaModFix/>
            </a:blip>
            <a:stretch>
              <a:fillRect b="0" l="0" r="0" t="0"/>
            </a:stretch>
          </a:blipFill>
          <a:ln>
            <a:noFill/>
          </a:ln>
        </p:spPr>
      </p:sp>
      <p:sp>
        <p:nvSpPr>
          <p:cNvPr id="107" name="Google Shape;107;p13"/>
          <p:cNvSpPr/>
          <p:nvPr/>
        </p:nvSpPr>
        <p:spPr>
          <a:xfrm>
            <a:off x="-614032" y="3876736"/>
            <a:ext cx="1698831" cy="2489129"/>
          </a:xfrm>
          <a:custGeom>
            <a:rect b="b" l="l" r="r" t="t"/>
            <a:pathLst>
              <a:path extrusionOk="0" h="4978258" w="3397661">
                <a:moveTo>
                  <a:pt x="0" y="0"/>
                </a:moveTo>
                <a:lnTo>
                  <a:pt x="3397661" y="0"/>
                </a:lnTo>
                <a:lnTo>
                  <a:pt x="3397661" y="4978259"/>
                </a:lnTo>
                <a:lnTo>
                  <a:pt x="0" y="4978259"/>
                </a:lnTo>
                <a:lnTo>
                  <a:pt x="0" y="0"/>
                </a:lnTo>
                <a:close/>
              </a:path>
            </a:pathLst>
          </a:custGeom>
          <a:blipFill rotWithShape="1">
            <a:blip r:embed="rId4">
              <a:alphaModFix/>
            </a:blip>
            <a:stretch>
              <a:fillRect b="0" l="0" r="0" t="0"/>
            </a:stretch>
          </a:blipFill>
          <a:ln>
            <a:noFill/>
          </a:ln>
        </p:spPr>
      </p:sp>
      <p:sp>
        <p:nvSpPr>
          <p:cNvPr id="108" name="Google Shape;108;p13"/>
          <p:cNvSpPr/>
          <p:nvPr/>
        </p:nvSpPr>
        <p:spPr>
          <a:xfrm>
            <a:off x="8059202" y="2645357"/>
            <a:ext cx="1698831" cy="1346174"/>
          </a:xfrm>
          <a:custGeom>
            <a:rect b="b" l="l" r="r" t="t"/>
            <a:pathLst>
              <a:path extrusionOk="0" h="2692348" w="3397661">
                <a:moveTo>
                  <a:pt x="0" y="0"/>
                </a:moveTo>
                <a:lnTo>
                  <a:pt x="3397661" y="0"/>
                </a:lnTo>
                <a:lnTo>
                  <a:pt x="3397661" y="2692348"/>
                </a:lnTo>
                <a:lnTo>
                  <a:pt x="0" y="2692348"/>
                </a:lnTo>
                <a:lnTo>
                  <a:pt x="0" y="0"/>
                </a:lnTo>
                <a:close/>
              </a:path>
            </a:pathLst>
          </a:custGeom>
          <a:blipFill rotWithShape="1">
            <a:blip r:embed="rId4">
              <a:alphaModFix/>
            </a:blip>
            <a:stretch>
              <a:fillRect b="-84900" l="0" r="0" t="0"/>
            </a:stretch>
          </a:blipFill>
          <a:ln>
            <a:noFill/>
          </a:ln>
        </p:spPr>
      </p:sp>
      <p:sp>
        <p:nvSpPr>
          <p:cNvPr id="109" name="Google Shape;109;p13"/>
          <p:cNvSpPr/>
          <p:nvPr/>
        </p:nvSpPr>
        <p:spPr>
          <a:xfrm>
            <a:off x="-614032" y="2645357"/>
            <a:ext cx="1698831" cy="1346174"/>
          </a:xfrm>
          <a:custGeom>
            <a:rect b="b" l="l" r="r" t="t"/>
            <a:pathLst>
              <a:path extrusionOk="0" h="2692348" w="3397661">
                <a:moveTo>
                  <a:pt x="0" y="0"/>
                </a:moveTo>
                <a:lnTo>
                  <a:pt x="3397661" y="0"/>
                </a:lnTo>
                <a:lnTo>
                  <a:pt x="3397661" y="2692348"/>
                </a:lnTo>
                <a:lnTo>
                  <a:pt x="0" y="2692348"/>
                </a:lnTo>
                <a:lnTo>
                  <a:pt x="0" y="0"/>
                </a:lnTo>
                <a:close/>
              </a:path>
            </a:pathLst>
          </a:custGeom>
          <a:blipFill rotWithShape="1">
            <a:blip r:embed="rId4">
              <a:alphaModFix/>
            </a:blip>
            <a:stretch>
              <a:fillRect b="-84900" l="0" r="0" t="0"/>
            </a:stretch>
          </a:blipFill>
          <a:ln>
            <a:noFill/>
          </a:ln>
        </p:spPr>
      </p:sp>
      <p:sp>
        <p:nvSpPr>
          <p:cNvPr id="110" name="Google Shape;110;p13"/>
          <p:cNvSpPr/>
          <p:nvPr/>
        </p:nvSpPr>
        <p:spPr>
          <a:xfrm>
            <a:off x="8059202" y="224972"/>
            <a:ext cx="1698831" cy="2489129"/>
          </a:xfrm>
          <a:custGeom>
            <a:rect b="b" l="l" r="r" t="t"/>
            <a:pathLst>
              <a:path extrusionOk="0" h="4978258" w="3397661">
                <a:moveTo>
                  <a:pt x="0" y="0"/>
                </a:moveTo>
                <a:lnTo>
                  <a:pt x="3397661" y="0"/>
                </a:lnTo>
                <a:lnTo>
                  <a:pt x="3397661" y="4978258"/>
                </a:lnTo>
                <a:lnTo>
                  <a:pt x="0" y="4978258"/>
                </a:lnTo>
                <a:lnTo>
                  <a:pt x="0" y="0"/>
                </a:lnTo>
                <a:close/>
              </a:path>
            </a:pathLst>
          </a:custGeom>
          <a:blipFill rotWithShape="1">
            <a:blip r:embed="rId4">
              <a:alphaModFix/>
            </a:blip>
            <a:stretch>
              <a:fillRect b="0" l="0" r="0" t="0"/>
            </a:stretch>
          </a:blipFill>
          <a:ln>
            <a:noFill/>
          </a:ln>
        </p:spPr>
      </p:sp>
      <p:sp>
        <p:nvSpPr>
          <p:cNvPr id="111" name="Google Shape;111;p13"/>
          <p:cNvSpPr/>
          <p:nvPr/>
        </p:nvSpPr>
        <p:spPr>
          <a:xfrm>
            <a:off x="-614032" y="224972"/>
            <a:ext cx="1698831" cy="2489129"/>
          </a:xfrm>
          <a:custGeom>
            <a:rect b="b" l="l" r="r" t="t"/>
            <a:pathLst>
              <a:path extrusionOk="0" h="4978258" w="3397661">
                <a:moveTo>
                  <a:pt x="0" y="0"/>
                </a:moveTo>
                <a:lnTo>
                  <a:pt x="3397661" y="0"/>
                </a:lnTo>
                <a:lnTo>
                  <a:pt x="3397661" y="4978258"/>
                </a:lnTo>
                <a:lnTo>
                  <a:pt x="0" y="4978258"/>
                </a:lnTo>
                <a:lnTo>
                  <a:pt x="0" y="0"/>
                </a:lnTo>
                <a:close/>
              </a:path>
            </a:pathLst>
          </a:custGeom>
          <a:blipFill rotWithShape="1">
            <a:blip r:embed="rId4">
              <a:alphaModFix/>
            </a:blip>
            <a:stretch>
              <a:fillRect b="0" l="0" r="0" t="0"/>
            </a:stretch>
          </a:blipFill>
          <a:ln>
            <a:noFill/>
          </a:ln>
        </p:spPr>
      </p:sp>
      <p:sp>
        <p:nvSpPr>
          <p:cNvPr id="112" name="Google Shape;112;p13"/>
          <p:cNvSpPr txBox="1"/>
          <p:nvPr/>
        </p:nvSpPr>
        <p:spPr>
          <a:xfrm>
            <a:off x="1394360" y="557213"/>
            <a:ext cx="6355279"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FBEFDC"/>
                </a:solidFill>
                <a:latin typeface="Fredoka"/>
                <a:ea typeface="Fredoka"/>
                <a:cs typeface="Fredoka"/>
                <a:sym typeface="Fredoka"/>
              </a:rPr>
              <a:t>TABLE OF CONTENTS</a:t>
            </a:r>
            <a:endParaRPr sz="700"/>
          </a:p>
        </p:txBody>
      </p:sp>
      <p:sp>
        <p:nvSpPr>
          <p:cNvPr id="113" name="Google Shape;113;p13"/>
          <p:cNvSpPr txBox="1"/>
          <p:nvPr/>
        </p:nvSpPr>
        <p:spPr>
          <a:xfrm>
            <a:off x="819768" y="2500081"/>
            <a:ext cx="2390364"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Add Agenda Here</a:t>
            </a:r>
            <a:endParaRPr sz="700"/>
          </a:p>
        </p:txBody>
      </p:sp>
      <p:sp>
        <p:nvSpPr>
          <p:cNvPr id="114" name="Google Shape;114;p13"/>
          <p:cNvSpPr txBox="1"/>
          <p:nvPr/>
        </p:nvSpPr>
        <p:spPr>
          <a:xfrm>
            <a:off x="1780452" y="1846165"/>
            <a:ext cx="468996" cy="394331"/>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700" u="none" cap="none" strike="noStrike">
                <a:solidFill>
                  <a:srgbClr val="729659"/>
                </a:solidFill>
                <a:latin typeface="Fredoka"/>
                <a:ea typeface="Fredoka"/>
                <a:cs typeface="Fredoka"/>
                <a:sym typeface="Fredoka"/>
              </a:rPr>
              <a:t>01</a:t>
            </a:r>
            <a:endParaRPr sz="700"/>
          </a:p>
        </p:txBody>
      </p:sp>
      <p:sp>
        <p:nvSpPr>
          <p:cNvPr id="115" name="Google Shape;115;p13"/>
          <p:cNvSpPr txBox="1"/>
          <p:nvPr/>
        </p:nvSpPr>
        <p:spPr>
          <a:xfrm>
            <a:off x="3376818" y="2500081"/>
            <a:ext cx="2390363"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Add Agenda Here</a:t>
            </a:r>
            <a:endParaRPr sz="700"/>
          </a:p>
        </p:txBody>
      </p:sp>
      <p:sp>
        <p:nvSpPr>
          <p:cNvPr id="116" name="Google Shape;116;p13"/>
          <p:cNvSpPr txBox="1"/>
          <p:nvPr/>
        </p:nvSpPr>
        <p:spPr>
          <a:xfrm>
            <a:off x="4337503" y="1846165"/>
            <a:ext cx="468996" cy="394331"/>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700" u="none" cap="none" strike="noStrike">
                <a:solidFill>
                  <a:srgbClr val="729659"/>
                </a:solidFill>
                <a:latin typeface="Fredoka"/>
                <a:ea typeface="Fredoka"/>
                <a:cs typeface="Fredoka"/>
                <a:sym typeface="Fredoka"/>
              </a:rPr>
              <a:t>02</a:t>
            </a:r>
            <a:endParaRPr sz="700"/>
          </a:p>
        </p:txBody>
      </p:sp>
      <p:sp>
        <p:nvSpPr>
          <p:cNvPr id="117" name="Google Shape;117;p13"/>
          <p:cNvSpPr txBox="1"/>
          <p:nvPr/>
        </p:nvSpPr>
        <p:spPr>
          <a:xfrm>
            <a:off x="5933218" y="2500081"/>
            <a:ext cx="2390363"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Add Agenda Here</a:t>
            </a:r>
            <a:endParaRPr sz="700"/>
          </a:p>
        </p:txBody>
      </p:sp>
      <p:sp>
        <p:nvSpPr>
          <p:cNvPr id="118" name="Google Shape;118;p13"/>
          <p:cNvSpPr txBox="1"/>
          <p:nvPr/>
        </p:nvSpPr>
        <p:spPr>
          <a:xfrm>
            <a:off x="6893901" y="1846165"/>
            <a:ext cx="468996" cy="394331"/>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700" u="none" cap="none" strike="noStrike">
                <a:solidFill>
                  <a:srgbClr val="729659"/>
                </a:solidFill>
                <a:latin typeface="Fredoka"/>
                <a:ea typeface="Fredoka"/>
                <a:cs typeface="Fredoka"/>
                <a:sym typeface="Fredoka"/>
              </a:rPr>
              <a:t>03</a:t>
            </a:r>
            <a:endParaRPr sz="700"/>
          </a:p>
        </p:txBody>
      </p:sp>
      <p:sp>
        <p:nvSpPr>
          <p:cNvPr id="119" name="Google Shape;119;p13"/>
          <p:cNvSpPr txBox="1"/>
          <p:nvPr/>
        </p:nvSpPr>
        <p:spPr>
          <a:xfrm>
            <a:off x="819768" y="4105061"/>
            <a:ext cx="2390364"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Add Agenda Here</a:t>
            </a:r>
            <a:endParaRPr sz="700"/>
          </a:p>
        </p:txBody>
      </p:sp>
      <p:sp>
        <p:nvSpPr>
          <p:cNvPr id="120" name="Google Shape;120;p13"/>
          <p:cNvSpPr txBox="1"/>
          <p:nvPr/>
        </p:nvSpPr>
        <p:spPr>
          <a:xfrm>
            <a:off x="1780452" y="3451145"/>
            <a:ext cx="468996" cy="394331"/>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700" u="none" cap="none" strike="noStrike">
                <a:solidFill>
                  <a:srgbClr val="729659"/>
                </a:solidFill>
                <a:latin typeface="Fredoka"/>
                <a:ea typeface="Fredoka"/>
                <a:cs typeface="Fredoka"/>
                <a:sym typeface="Fredoka"/>
              </a:rPr>
              <a:t>04</a:t>
            </a:r>
            <a:endParaRPr sz="700"/>
          </a:p>
        </p:txBody>
      </p:sp>
      <p:sp>
        <p:nvSpPr>
          <p:cNvPr id="121" name="Google Shape;121;p13"/>
          <p:cNvSpPr txBox="1"/>
          <p:nvPr/>
        </p:nvSpPr>
        <p:spPr>
          <a:xfrm>
            <a:off x="3376818" y="4105061"/>
            <a:ext cx="2390363"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Add Agenda Here</a:t>
            </a:r>
            <a:endParaRPr sz="700"/>
          </a:p>
        </p:txBody>
      </p:sp>
      <p:sp>
        <p:nvSpPr>
          <p:cNvPr id="122" name="Google Shape;122;p13"/>
          <p:cNvSpPr txBox="1"/>
          <p:nvPr/>
        </p:nvSpPr>
        <p:spPr>
          <a:xfrm>
            <a:off x="4337503" y="3451145"/>
            <a:ext cx="468996" cy="394331"/>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700" u="none" cap="none" strike="noStrike">
                <a:solidFill>
                  <a:srgbClr val="729659"/>
                </a:solidFill>
                <a:latin typeface="Fredoka"/>
                <a:ea typeface="Fredoka"/>
                <a:cs typeface="Fredoka"/>
                <a:sym typeface="Fredoka"/>
              </a:rPr>
              <a:t>05</a:t>
            </a:r>
            <a:endParaRPr sz="700"/>
          </a:p>
        </p:txBody>
      </p:sp>
      <p:sp>
        <p:nvSpPr>
          <p:cNvPr id="123" name="Google Shape;123;p13"/>
          <p:cNvSpPr txBox="1"/>
          <p:nvPr/>
        </p:nvSpPr>
        <p:spPr>
          <a:xfrm>
            <a:off x="5933218" y="4105061"/>
            <a:ext cx="2390363"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Add Agenda Here</a:t>
            </a:r>
            <a:endParaRPr sz="700"/>
          </a:p>
        </p:txBody>
      </p:sp>
      <p:sp>
        <p:nvSpPr>
          <p:cNvPr id="124" name="Google Shape;124;p13"/>
          <p:cNvSpPr txBox="1"/>
          <p:nvPr/>
        </p:nvSpPr>
        <p:spPr>
          <a:xfrm>
            <a:off x="6893901" y="3451145"/>
            <a:ext cx="468996" cy="394331"/>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700" u="none" cap="none" strike="noStrike">
                <a:solidFill>
                  <a:srgbClr val="729659"/>
                </a:solidFill>
                <a:latin typeface="Fredoka"/>
                <a:ea typeface="Fredoka"/>
                <a:cs typeface="Fredoka"/>
                <a:sym typeface="Fredoka"/>
              </a:rPr>
              <a:t>06</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128" name="Shape 128"/>
        <p:cNvGrpSpPr/>
        <p:nvPr/>
      </p:nvGrpSpPr>
      <p:grpSpPr>
        <a:xfrm>
          <a:off x="0" y="0"/>
          <a:ext cx="0" cy="0"/>
          <a:chOff x="0" y="0"/>
          <a:chExt cx="0" cy="0"/>
        </a:xfrm>
      </p:grpSpPr>
      <p:grpSp>
        <p:nvGrpSpPr>
          <p:cNvPr id="129" name="Google Shape;129;p14"/>
          <p:cNvGrpSpPr/>
          <p:nvPr/>
        </p:nvGrpSpPr>
        <p:grpSpPr>
          <a:xfrm rot="-532144">
            <a:off x="862749" y="552896"/>
            <a:ext cx="3348596" cy="4187130"/>
            <a:chOff x="0" y="-38100"/>
            <a:chExt cx="1763869" cy="2205567"/>
          </a:xfrm>
        </p:grpSpPr>
        <p:sp>
          <p:nvSpPr>
            <p:cNvPr id="130" name="Google Shape;130;p14"/>
            <p:cNvSpPr/>
            <p:nvPr/>
          </p:nvSpPr>
          <p:spPr>
            <a:xfrm>
              <a:off x="0" y="0"/>
              <a:ext cx="1763869" cy="2167467"/>
            </a:xfrm>
            <a:custGeom>
              <a:rect b="b" l="l" r="r" t="t"/>
              <a:pathLst>
                <a:path extrusionOk="0" h="2167467" w="1763869">
                  <a:moveTo>
                    <a:pt x="0" y="0"/>
                  </a:moveTo>
                  <a:lnTo>
                    <a:pt x="1763869" y="0"/>
                  </a:lnTo>
                  <a:lnTo>
                    <a:pt x="1763869" y="2167467"/>
                  </a:lnTo>
                  <a:lnTo>
                    <a:pt x="0" y="2167467"/>
                  </a:lnTo>
                  <a:close/>
                </a:path>
              </a:pathLst>
            </a:custGeom>
            <a:solidFill>
              <a:srgbClr val="729659"/>
            </a:solidFill>
            <a:ln>
              <a:noFill/>
            </a:ln>
          </p:spPr>
        </p:sp>
        <p:sp>
          <p:nvSpPr>
            <p:cNvPr id="131" name="Google Shape;131;p14"/>
            <p:cNvSpPr txBox="1"/>
            <p:nvPr/>
          </p:nvSpPr>
          <p:spPr>
            <a:xfrm>
              <a:off x="0" y="-38100"/>
              <a:ext cx="176386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32" name="Google Shape;132;p14"/>
          <p:cNvPicPr preferRelativeResize="0"/>
          <p:nvPr/>
        </p:nvPicPr>
        <p:blipFill>
          <a:blip r:embed="rId3">
            <a:alphaModFix/>
          </a:blip>
          <a:stretch>
            <a:fillRect/>
          </a:stretch>
        </p:blipFill>
        <p:spPr>
          <a:xfrm>
            <a:off x="549100" y="340905"/>
            <a:ext cx="3739899" cy="4461694"/>
          </a:xfrm>
          <a:prstGeom prst="rect">
            <a:avLst/>
          </a:prstGeom>
          <a:noFill/>
          <a:ln>
            <a:noFill/>
          </a:ln>
        </p:spPr>
      </p:pic>
      <p:sp>
        <p:nvSpPr>
          <p:cNvPr id="133" name="Google Shape;133;p14"/>
          <p:cNvSpPr/>
          <p:nvPr/>
        </p:nvSpPr>
        <p:spPr>
          <a:xfrm rot="-393170">
            <a:off x="53337" y="219864"/>
            <a:ext cx="991517" cy="991517"/>
          </a:xfrm>
          <a:custGeom>
            <a:rect b="b" l="l" r="r" t="t"/>
            <a:pathLst>
              <a:path extrusionOk="0" h="1983034" w="1983034">
                <a:moveTo>
                  <a:pt x="0" y="0"/>
                </a:moveTo>
                <a:lnTo>
                  <a:pt x="1983034" y="0"/>
                </a:lnTo>
                <a:lnTo>
                  <a:pt x="1983034" y="1983033"/>
                </a:lnTo>
                <a:lnTo>
                  <a:pt x="0" y="1983033"/>
                </a:lnTo>
                <a:lnTo>
                  <a:pt x="0" y="0"/>
                </a:lnTo>
                <a:close/>
              </a:path>
            </a:pathLst>
          </a:custGeom>
          <a:blipFill rotWithShape="1">
            <a:blip r:embed="rId4">
              <a:alphaModFix/>
            </a:blip>
            <a:stretch>
              <a:fillRect b="0" l="0" r="0" t="0"/>
            </a:stretch>
          </a:blipFill>
          <a:ln>
            <a:noFill/>
          </a:ln>
        </p:spPr>
      </p:sp>
      <p:sp>
        <p:nvSpPr>
          <p:cNvPr id="134" name="Google Shape;134;p14"/>
          <p:cNvSpPr/>
          <p:nvPr/>
        </p:nvSpPr>
        <p:spPr>
          <a:xfrm rot="-393170">
            <a:off x="3793251" y="3932119"/>
            <a:ext cx="991517" cy="991517"/>
          </a:xfrm>
          <a:custGeom>
            <a:rect b="b" l="l" r="r" t="t"/>
            <a:pathLst>
              <a:path extrusionOk="0" h="1983034" w="1983034">
                <a:moveTo>
                  <a:pt x="0" y="0"/>
                </a:moveTo>
                <a:lnTo>
                  <a:pt x="1983034" y="0"/>
                </a:lnTo>
                <a:lnTo>
                  <a:pt x="1983034" y="1983033"/>
                </a:lnTo>
                <a:lnTo>
                  <a:pt x="0" y="1983033"/>
                </a:lnTo>
                <a:lnTo>
                  <a:pt x="0" y="0"/>
                </a:lnTo>
                <a:close/>
              </a:path>
            </a:pathLst>
          </a:custGeom>
          <a:blipFill rotWithShape="1">
            <a:blip r:embed="rId4">
              <a:alphaModFix/>
            </a:blip>
            <a:stretch>
              <a:fillRect b="0" l="0" r="0" t="0"/>
            </a:stretch>
          </a:blipFill>
          <a:ln>
            <a:noFill/>
          </a:ln>
        </p:spPr>
      </p:sp>
      <p:sp>
        <p:nvSpPr>
          <p:cNvPr id="135" name="Google Shape;135;p14"/>
          <p:cNvSpPr/>
          <p:nvPr/>
        </p:nvSpPr>
        <p:spPr>
          <a:xfrm rot="-393170">
            <a:off x="8123127" y="377791"/>
            <a:ext cx="675665" cy="675665"/>
          </a:xfrm>
          <a:custGeom>
            <a:rect b="b" l="l" r="r" t="t"/>
            <a:pathLst>
              <a:path extrusionOk="0" h="1351329" w="1351329">
                <a:moveTo>
                  <a:pt x="0" y="0"/>
                </a:moveTo>
                <a:lnTo>
                  <a:pt x="1351329" y="0"/>
                </a:lnTo>
                <a:lnTo>
                  <a:pt x="1351329" y="1351329"/>
                </a:lnTo>
                <a:lnTo>
                  <a:pt x="0" y="1351329"/>
                </a:lnTo>
                <a:lnTo>
                  <a:pt x="0" y="0"/>
                </a:lnTo>
                <a:close/>
              </a:path>
            </a:pathLst>
          </a:custGeom>
          <a:blipFill rotWithShape="1">
            <a:blip r:embed="rId4">
              <a:alphaModFix/>
            </a:blip>
            <a:stretch>
              <a:fillRect b="0" l="0" r="0" t="0"/>
            </a:stretch>
          </a:blipFill>
          <a:ln>
            <a:noFill/>
          </a:ln>
        </p:spPr>
      </p:sp>
      <p:sp>
        <p:nvSpPr>
          <p:cNvPr id="136" name="Google Shape;136;p14"/>
          <p:cNvSpPr/>
          <p:nvPr/>
        </p:nvSpPr>
        <p:spPr>
          <a:xfrm>
            <a:off x="7935130" y="466677"/>
            <a:ext cx="900007" cy="497891"/>
          </a:xfrm>
          <a:custGeom>
            <a:rect b="b" l="l" r="r" t="t"/>
            <a:pathLst>
              <a:path extrusionOk="0" h="995782" w="1800015">
                <a:moveTo>
                  <a:pt x="0" y="0"/>
                </a:moveTo>
                <a:lnTo>
                  <a:pt x="1800015" y="0"/>
                </a:lnTo>
                <a:lnTo>
                  <a:pt x="1800015" y="995781"/>
                </a:lnTo>
                <a:lnTo>
                  <a:pt x="0" y="995781"/>
                </a:lnTo>
                <a:lnTo>
                  <a:pt x="0" y="0"/>
                </a:lnTo>
                <a:close/>
              </a:path>
            </a:pathLst>
          </a:custGeom>
          <a:blipFill rotWithShape="1">
            <a:blip r:embed="rId5">
              <a:alphaModFix/>
            </a:blip>
            <a:stretch>
              <a:fillRect b="-142694" l="0" r="-15462" t="0"/>
            </a:stretch>
          </a:blipFill>
          <a:ln>
            <a:noFill/>
          </a:ln>
        </p:spPr>
      </p:sp>
      <p:sp>
        <p:nvSpPr>
          <p:cNvPr id="137" name="Google Shape;137;p14"/>
          <p:cNvSpPr txBox="1"/>
          <p:nvPr/>
        </p:nvSpPr>
        <p:spPr>
          <a:xfrm>
            <a:off x="5478883" y="1186175"/>
            <a:ext cx="2625000" cy="1522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600" u="none" cap="none" strike="noStrike">
                <a:solidFill>
                  <a:srgbClr val="729659"/>
                </a:solidFill>
                <a:latin typeface="Fredoka"/>
                <a:ea typeface="Fredoka"/>
                <a:cs typeface="Fredoka"/>
                <a:sym typeface="Fredoka"/>
              </a:rPr>
              <a:t>HELLO</a:t>
            </a:r>
            <a:endParaRPr sz="700"/>
          </a:p>
          <a:p>
            <a:pPr indent="0" lvl="0" marL="0" marR="0" rtl="0" algn="ctr">
              <a:lnSpc>
                <a:spcPct val="115000"/>
              </a:lnSpc>
              <a:spcBef>
                <a:spcPts val="0"/>
              </a:spcBef>
              <a:spcAft>
                <a:spcPts val="0"/>
              </a:spcAft>
              <a:buNone/>
            </a:pPr>
            <a:r>
              <a:rPr b="0" i="0" lang="en" sz="4600" u="none" cap="none" strike="noStrike">
                <a:solidFill>
                  <a:srgbClr val="729659"/>
                </a:solidFill>
                <a:latin typeface="Fredoka"/>
                <a:ea typeface="Fredoka"/>
                <a:cs typeface="Fredoka"/>
                <a:sym typeface="Fredoka"/>
              </a:rPr>
              <a:t>THERE!</a:t>
            </a:r>
            <a:endParaRPr sz="700"/>
          </a:p>
        </p:txBody>
      </p:sp>
      <p:sp>
        <p:nvSpPr>
          <p:cNvPr id="138" name="Google Shape;138;p14"/>
          <p:cNvSpPr txBox="1"/>
          <p:nvPr/>
        </p:nvSpPr>
        <p:spPr>
          <a:xfrm>
            <a:off x="5319713" y="2733363"/>
            <a:ext cx="2943300" cy="198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300" u="none" cap="none" strike="noStrike">
                <a:solidFill>
                  <a:srgbClr val="000000"/>
                </a:solidFill>
                <a:latin typeface="Oregano"/>
                <a:ea typeface="Oregano"/>
                <a:cs typeface="Oregano"/>
                <a:sym typeface="Oregano"/>
              </a:rPr>
              <a:t>Lorem ipsum dolor sit amet, consectetur adipiscing elit, sed do eiusmod tempor incididunt ut labore et dolore magna aliqua.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142" name="Shape 142"/>
        <p:cNvGrpSpPr/>
        <p:nvPr/>
      </p:nvGrpSpPr>
      <p:grpSpPr>
        <a:xfrm>
          <a:off x="0" y="0"/>
          <a:ext cx="0" cy="0"/>
          <a:chOff x="0" y="0"/>
          <a:chExt cx="0" cy="0"/>
        </a:xfrm>
      </p:grpSpPr>
      <p:cxnSp>
        <p:nvCxnSpPr>
          <p:cNvPr id="143" name="Google Shape;143;p15"/>
          <p:cNvCxnSpPr/>
          <p:nvPr/>
        </p:nvCxnSpPr>
        <p:spPr>
          <a:xfrm>
            <a:off x="431388" y="2952750"/>
            <a:ext cx="8198263" cy="0"/>
          </a:xfrm>
          <a:prstGeom prst="straightConnector1">
            <a:avLst/>
          </a:prstGeom>
          <a:noFill/>
          <a:ln cap="flat" cmpd="sng" w="57150">
            <a:solidFill>
              <a:srgbClr val="3C2516"/>
            </a:solidFill>
            <a:prstDash val="solid"/>
            <a:round/>
            <a:headEnd len="sm" w="sm" type="none"/>
            <a:tailEnd len="sm" w="sm" type="none"/>
          </a:ln>
        </p:spPr>
      </p:cxnSp>
      <p:sp>
        <p:nvSpPr>
          <p:cNvPr id="144" name="Google Shape;144;p15"/>
          <p:cNvSpPr/>
          <p:nvPr/>
        </p:nvSpPr>
        <p:spPr>
          <a:xfrm>
            <a:off x="431388" y="1641791"/>
            <a:ext cx="1222470" cy="1310959"/>
          </a:xfrm>
          <a:custGeom>
            <a:rect b="b" l="l" r="r" t="t"/>
            <a:pathLst>
              <a:path extrusionOk="0" h="2621918" w="2444939">
                <a:moveTo>
                  <a:pt x="0" y="0"/>
                </a:moveTo>
                <a:lnTo>
                  <a:pt x="2444938" y="0"/>
                </a:lnTo>
                <a:lnTo>
                  <a:pt x="2444938" y="2621918"/>
                </a:lnTo>
                <a:lnTo>
                  <a:pt x="0" y="2621918"/>
                </a:lnTo>
                <a:lnTo>
                  <a:pt x="0" y="0"/>
                </a:lnTo>
                <a:close/>
              </a:path>
            </a:pathLst>
          </a:custGeom>
          <a:blipFill rotWithShape="1">
            <a:blip r:embed="rId3">
              <a:alphaModFix/>
            </a:blip>
            <a:stretch>
              <a:fillRect b="0" l="0" r="0" t="0"/>
            </a:stretch>
          </a:blipFill>
          <a:ln>
            <a:noFill/>
          </a:ln>
        </p:spPr>
      </p:sp>
      <p:sp>
        <p:nvSpPr>
          <p:cNvPr id="145" name="Google Shape;145;p15"/>
          <p:cNvSpPr/>
          <p:nvPr/>
        </p:nvSpPr>
        <p:spPr>
          <a:xfrm>
            <a:off x="1185497" y="330832"/>
            <a:ext cx="2648403" cy="2621918"/>
          </a:xfrm>
          <a:custGeom>
            <a:rect b="b" l="l" r="r" t="t"/>
            <a:pathLst>
              <a:path extrusionOk="0" h="5243836" w="5296805">
                <a:moveTo>
                  <a:pt x="0" y="0"/>
                </a:moveTo>
                <a:lnTo>
                  <a:pt x="5296804" y="0"/>
                </a:lnTo>
                <a:lnTo>
                  <a:pt x="5296804" y="5243836"/>
                </a:lnTo>
                <a:lnTo>
                  <a:pt x="0" y="5243836"/>
                </a:lnTo>
                <a:lnTo>
                  <a:pt x="0" y="0"/>
                </a:lnTo>
                <a:close/>
              </a:path>
            </a:pathLst>
          </a:custGeom>
          <a:blipFill rotWithShape="1">
            <a:blip r:embed="rId4">
              <a:alphaModFix/>
            </a:blip>
            <a:stretch>
              <a:fillRect b="0" l="0" r="0" t="0"/>
            </a:stretch>
          </a:blipFill>
          <a:ln>
            <a:noFill/>
          </a:ln>
        </p:spPr>
      </p:sp>
      <p:sp>
        <p:nvSpPr>
          <p:cNvPr id="146" name="Google Shape;146;p15"/>
          <p:cNvSpPr/>
          <p:nvPr/>
        </p:nvSpPr>
        <p:spPr>
          <a:xfrm>
            <a:off x="3378612" y="1245850"/>
            <a:ext cx="1258839" cy="1706900"/>
          </a:xfrm>
          <a:custGeom>
            <a:rect b="b" l="l" r="r" t="t"/>
            <a:pathLst>
              <a:path extrusionOk="0" h="3413800" w="2517678">
                <a:moveTo>
                  <a:pt x="0" y="0"/>
                </a:moveTo>
                <a:lnTo>
                  <a:pt x="2517677" y="0"/>
                </a:lnTo>
                <a:lnTo>
                  <a:pt x="2517677" y="3413800"/>
                </a:lnTo>
                <a:lnTo>
                  <a:pt x="0" y="3413800"/>
                </a:lnTo>
                <a:lnTo>
                  <a:pt x="0" y="0"/>
                </a:lnTo>
                <a:close/>
              </a:path>
            </a:pathLst>
          </a:custGeom>
          <a:blipFill rotWithShape="1">
            <a:blip r:embed="rId5">
              <a:alphaModFix/>
            </a:blip>
            <a:stretch>
              <a:fillRect b="0" l="0" r="0" t="0"/>
            </a:stretch>
          </a:blipFill>
          <a:ln>
            <a:noFill/>
          </a:ln>
        </p:spPr>
      </p:sp>
      <p:sp>
        <p:nvSpPr>
          <p:cNvPr id="147" name="Google Shape;147;p15"/>
          <p:cNvSpPr/>
          <p:nvPr/>
        </p:nvSpPr>
        <p:spPr>
          <a:xfrm>
            <a:off x="5926642" y="330832"/>
            <a:ext cx="2703009" cy="2621918"/>
          </a:xfrm>
          <a:custGeom>
            <a:rect b="b" l="l" r="r" t="t"/>
            <a:pathLst>
              <a:path extrusionOk="0" h="5243836" w="5406017">
                <a:moveTo>
                  <a:pt x="0" y="0"/>
                </a:moveTo>
                <a:lnTo>
                  <a:pt x="5406017" y="0"/>
                </a:lnTo>
                <a:lnTo>
                  <a:pt x="5406017" y="5243836"/>
                </a:lnTo>
                <a:lnTo>
                  <a:pt x="0" y="5243836"/>
                </a:lnTo>
                <a:lnTo>
                  <a:pt x="0" y="0"/>
                </a:lnTo>
                <a:close/>
              </a:path>
            </a:pathLst>
          </a:custGeom>
          <a:blipFill rotWithShape="1">
            <a:blip r:embed="rId6">
              <a:alphaModFix/>
            </a:blip>
            <a:stretch>
              <a:fillRect b="0" l="0" r="0" t="0"/>
            </a:stretch>
          </a:blipFill>
          <a:ln>
            <a:noFill/>
          </a:ln>
        </p:spPr>
      </p:sp>
      <p:sp>
        <p:nvSpPr>
          <p:cNvPr id="148" name="Google Shape;148;p15"/>
          <p:cNvSpPr/>
          <p:nvPr/>
        </p:nvSpPr>
        <p:spPr>
          <a:xfrm>
            <a:off x="4252002" y="649228"/>
            <a:ext cx="1992547" cy="2303523"/>
          </a:xfrm>
          <a:custGeom>
            <a:rect b="b" l="l" r="r" t="t"/>
            <a:pathLst>
              <a:path extrusionOk="0" h="4607045" w="3985094">
                <a:moveTo>
                  <a:pt x="0" y="0"/>
                </a:moveTo>
                <a:lnTo>
                  <a:pt x="3985094" y="0"/>
                </a:lnTo>
                <a:lnTo>
                  <a:pt x="3985094" y="4607045"/>
                </a:lnTo>
                <a:lnTo>
                  <a:pt x="0" y="4607045"/>
                </a:lnTo>
                <a:lnTo>
                  <a:pt x="0" y="0"/>
                </a:lnTo>
                <a:close/>
              </a:path>
            </a:pathLst>
          </a:custGeom>
          <a:blipFill rotWithShape="1">
            <a:blip r:embed="rId7">
              <a:alphaModFix/>
            </a:blip>
            <a:stretch>
              <a:fillRect b="0" l="0" r="0" t="0"/>
            </a:stretch>
          </a:blipFill>
          <a:ln>
            <a:noFill/>
          </a:ln>
        </p:spPr>
      </p:sp>
      <p:sp>
        <p:nvSpPr>
          <p:cNvPr id="149" name="Google Shape;149;p15"/>
          <p:cNvSpPr txBox="1"/>
          <p:nvPr/>
        </p:nvSpPr>
        <p:spPr>
          <a:xfrm>
            <a:off x="514350" y="3413484"/>
            <a:ext cx="4438800" cy="1311600"/>
          </a:xfrm>
          <a:prstGeom prst="rect">
            <a:avLst/>
          </a:prstGeom>
          <a:noFill/>
          <a:ln>
            <a:noFill/>
          </a:ln>
        </p:spPr>
        <p:txBody>
          <a:bodyPr anchorCtr="0" anchor="t" bIns="0" lIns="0" spcFirstLastPara="1" rIns="0" wrap="square" tIns="0">
            <a:spAutoFit/>
          </a:bodyPr>
          <a:lstStyle/>
          <a:p>
            <a:pPr indent="0" lvl="0" marL="0" marR="0" rtl="0" algn="l">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WHAT IS ARBOR DAY? </a:t>
            </a:r>
            <a:endParaRPr sz="700"/>
          </a:p>
        </p:txBody>
      </p:sp>
      <p:sp>
        <p:nvSpPr>
          <p:cNvPr id="150" name="Google Shape;150;p15"/>
          <p:cNvSpPr txBox="1"/>
          <p:nvPr/>
        </p:nvSpPr>
        <p:spPr>
          <a:xfrm>
            <a:off x="5248275" y="3431964"/>
            <a:ext cx="3381300" cy="1188300"/>
          </a:xfrm>
          <a:prstGeom prst="rect">
            <a:avLst/>
          </a:prstGeom>
          <a:noFill/>
          <a:ln>
            <a:noFill/>
          </a:ln>
        </p:spPr>
        <p:txBody>
          <a:bodyPr anchorCtr="0" anchor="t" bIns="0" lIns="0" spcFirstLastPara="1" rIns="0" wrap="square" tIns="0">
            <a:spAutoFit/>
          </a:bodyPr>
          <a:lstStyle/>
          <a:p>
            <a:pPr indent="0" lvl="1" marL="0" marR="0" rtl="0" algn="r">
              <a:lnSpc>
                <a:spcPct val="155031"/>
              </a:lnSpc>
              <a:spcBef>
                <a:spcPts val="0"/>
              </a:spcBef>
              <a:spcAft>
                <a:spcPts val="0"/>
              </a:spcAft>
              <a:buNone/>
            </a:pPr>
            <a:r>
              <a:rPr b="0" i="0" lang="en" sz="1000" u="none" cap="none" strike="noStrike">
                <a:solidFill>
                  <a:srgbClr val="000000"/>
                </a:solidFill>
                <a:latin typeface="Lato"/>
                <a:ea typeface="Lato"/>
                <a:cs typeface="Lato"/>
                <a:sym typeface="Lato"/>
              </a:rPr>
              <a:t>Arbor Day is a holiday dedicated to the planting, care, and appreciation of trees. The word "arbor" is Latin for tree. The celebration usually involves tree planting events, educational programs about the importance of trees, and various environmental activities. The date of Arbor Day varies depending on the region and country.</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154" name="Shape 154"/>
        <p:cNvGrpSpPr/>
        <p:nvPr/>
      </p:nvGrpSpPr>
      <p:grpSpPr>
        <a:xfrm>
          <a:off x="0" y="0"/>
          <a:ext cx="0" cy="0"/>
          <a:chOff x="0" y="0"/>
          <a:chExt cx="0" cy="0"/>
        </a:xfrm>
      </p:grpSpPr>
      <p:sp>
        <p:nvSpPr>
          <p:cNvPr id="155" name="Google Shape;155;p16"/>
          <p:cNvSpPr/>
          <p:nvPr/>
        </p:nvSpPr>
        <p:spPr>
          <a:xfrm>
            <a:off x="265096" y="1218785"/>
            <a:ext cx="4576355" cy="4439065"/>
          </a:xfrm>
          <a:custGeom>
            <a:rect b="b" l="l" r="r" t="t"/>
            <a:pathLst>
              <a:path extrusionOk="0" h="8878129" w="9152710">
                <a:moveTo>
                  <a:pt x="0" y="0"/>
                </a:moveTo>
                <a:lnTo>
                  <a:pt x="9152710" y="0"/>
                </a:lnTo>
                <a:lnTo>
                  <a:pt x="9152710" y="8878129"/>
                </a:lnTo>
                <a:lnTo>
                  <a:pt x="0" y="8878129"/>
                </a:lnTo>
                <a:lnTo>
                  <a:pt x="0" y="0"/>
                </a:lnTo>
                <a:close/>
              </a:path>
            </a:pathLst>
          </a:custGeom>
          <a:blipFill rotWithShape="1">
            <a:blip r:embed="rId3">
              <a:alphaModFix/>
            </a:blip>
            <a:stretch>
              <a:fillRect b="0" l="0" r="0" t="0"/>
            </a:stretch>
          </a:blipFill>
          <a:ln>
            <a:noFill/>
          </a:ln>
        </p:spPr>
      </p:sp>
      <p:sp>
        <p:nvSpPr>
          <p:cNvPr id="156" name="Google Shape;156;p16"/>
          <p:cNvSpPr/>
          <p:nvPr/>
        </p:nvSpPr>
        <p:spPr>
          <a:xfrm>
            <a:off x="6988210" y="4518261"/>
            <a:ext cx="2393260" cy="1250478"/>
          </a:xfrm>
          <a:custGeom>
            <a:rect b="b" l="l" r="r" t="t"/>
            <a:pathLst>
              <a:path extrusionOk="0" h="2500957" w="4786521">
                <a:moveTo>
                  <a:pt x="0" y="0"/>
                </a:moveTo>
                <a:lnTo>
                  <a:pt x="4786521" y="0"/>
                </a:lnTo>
                <a:lnTo>
                  <a:pt x="4786521" y="2500958"/>
                </a:lnTo>
                <a:lnTo>
                  <a:pt x="0" y="2500958"/>
                </a:lnTo>
                <a:lnTo>
                  <a:pt x="0" y="0"/>
                </a:lnTo>
                <a:close/>
              </a:path>
            </a:pathLst>
          </a:custGeom>
          <a:blipFill rotWithShape="1">
            <a:blip r:embed="rId4">
              <a:alphaModFix/>
            </a:blip>
            <a:stretch>
              <a:fillRect b="0" l="0" r="0" t="0"/>
            </a:stretch>
          </a:blipFill>
          <a:ln>
            <a:noFill/>
          </a:ln>
        </p:spPr>
      </p:sp>
      <p:sp>
        <p:nvSpPr>
          <p:cNvPr id="157" name="Google Shape;157;p16"/>
          <p:cNvSpPr/>
          <p:nvPr/>
        </p:nvSpPr>
        <p:spPr>
          <a:xfrm>
            <a:off x="1771341" y="603446"/>
            <a:ext cx="1914834" cy="1476816"/>
          </a:xfrm>
          <a:custGeom>
            <a:rect b="b" l="l" r="r" t="t"/>
            <a:pathLst>
              <a:path extrusionOk="0" h="2953631" w="3829668">
                <a:moveTo>
                  <a:pt x="0" y="0"/>
                </a:moveTo>
                <a:lnTo>
                  <a:pt x="3829668" y="0"/>
                </a:lnTo>
                <a:lnTo>
                  <a:pt x="3829668" y="2953631"/>
                </a:lnTo>
                <a:lnTo>
                  <a:pt x="0" y="2953631"/>
                </a:lnTo>
                <a:lnTo>
                  <a:pt x="0" y="0"/>
                </a:lnTo>
                <a:close/>
              </a:path>
            </a:pathLst>
          </a:custGeom>
          <a:blipFill rotWithShape="1">
            <a:blip r:embed="rId5">
              <a:alphaModFix/>
            </a:blip>
            <a:stretch>
              <a:fillRect b="0" l="0" r="0" t="0"/>
            </a:stretch>
          </a:blipFill>
          <a:ln>
            <a:noFill/>
          </a:ln>
        </p:spPr>
      </p:sp>
      <p:sp>
        <p:nvSpPr>
          <p:cNvPr id="158" name="Google Shape;158;p16"/>
          <p:cNvSpPr txBox="1"/>
          <p:nvPr/>
        </p:nvSpPr>
        <p:spPr>
          <a:xfrm>
            <a:off x="5416585" y="860842"/>
            <a:ext cx="3143400" cy="280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The idea behind Arbor Day is to promote environmental awareness and conservation efforts, recognizing the vital role that trees play in maintaining ecological balance. The holiday encourages individuals and communities to come together to plant trees, beautify public spaces, and learn about the benefits of trees in terms of providing oxygen, conserving soil, and supporting biodiversity.</a:t>
            </a:r>
            <a:endParaRPr sz="700"/>
          </a:p>
          <a:p>
            <a:pPr indent="0" lvl="0" marL="0" marR="0" rtl="0" algn="ctr">
              <a:lnSpc>
                <a:spcPct val="115000"/>
              </a:lnSpc>
              <a:spcBef>
                <a:spcPts val="0"/>
              </a:spcBef>
              <a:spcAft>
                <a:spcPts val="0"/>
              </a:spcAft>
              <a:buNone/>
            </a:pPr>
            <a:r>
              <a:t/>
            </a:r>
            <a:endParaRPr b="0" i="0" sz="1000" u="none" cap="none" strike="noStrike">
              <a:solidFill>
                <a:srgbClr val="000000"/>
              </a:solidFill>
              <a:latin typeface="Lato"/>
              <a:ea typeface="Lato"/>
              <a:cs typeface="Lato"/>
              <a:sym typeface="Lato"/>
            </a:endParaRPr>
          </a:p>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Arbor Day has been celebrated in different forms around the world since the 19th century. The dates and specific activities associated with Arbor Day can vary, but the common theme is the promotion of tree planting and environmental stewardship. Many countries have designated a specific day or month for Arbor Day celebrations to emphasize the importance of trees in sustaining a healthy environment.</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162" name="Shape 162"/>
        <p:cNvGrpSpPr/>
        <p:nvPr/>
      </p:nvGrpSpPr>
      <p:grpSpPr>
        <a:xfrm>
          <a:off x="0" y="0"/>
          <a:ext cx="0" cy="0"/>
          <a:chOff x="0" y="0"/>
          <a:chExt cx="0" cy="0"/>
        </a:xfrm>
      </p:grpSpPr>
      <p:sp>
        <p:nvSpPr>
          <p:cNvPr id="163" name="Google Shape;163;p17"/>
          <p:cNvSpPr/>
          <p:nvPr/>
        </p:nvSpPr>
        <p:spPr>
          <a:xfrm>
            <a:off x="443476" y="1753163"/>
            <a:ext cx="1637174" cy="1637174"/>
          </a:xfrm>
          <a:custGeom>
            <a:rect b="b" l="l" r="r" t="t"/>
            <a:pathLst>
              <a:path extrusionOk="0" h="3274348" w="3274348">
                <a:moveTo>
                  <a:pt x="0" y="0"/>
                </a:moveTo>
                <a:lnTo>
                  <a:pt x="3274348" y="0"/>
                </a:lnTo>
                <a:lnTo>
                  <a:pt x="3274348" y="3274348"/>
                </a:lnTo>
                <a:lnTo>
                  <a:pt x="0" y="3274348"/>
                </a:lnTo>
                <a:lnTo>
                  <a:pt x="0" y="0"/>
                </a:lnTo>
                <a:close/>
              </a:path>
            </a:pathLst>
          </a:custGeom>
          <a:blipFill rotWithShape="1">
            <a:blip r:embed="rId3">
              <a:alphaModFix/>
            </a:blip>
            <a:stretch>
              <a:fillRect b="0" l="0" r="0" t="0"/>
            </a:stretch>
          </a:blipFill>
          <a:ln>
            <a:noFill/>
          </a:ln>
        </p:spPr>
      </p:sp>
      <p:sp>
        <p:nvSpPr>
          <p:cNvPr id="164" name="Google Shape;164;p17"/>
          <p:cNvSpPr txBox="1"/>
          <p:nvPr/>
        </p:nvSpPr>
        <p:spPr>
          <a:xfrm>
            <a:off x="592465" y="4024313"/>
            <a:ext cx="1339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165" name="Google Shape;165;p17"/>
          <p:cNvSpPr txBox="1"/>
          <p:nvPr/>
        </p:nvSpPr>
        <p:spPr>
          <a:xfrm>
            <a:off x="496473" y="3650111"/>
            <a:ext cx="1531181" cy="3238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Main Point</a:t>
            </a:r>
            <a:endParaRPr sz="700"/>
          </a:p>
        </p:txBody>
      </p:sp>
      <p:sp>
        <p:nvSpPr>
          <p:cNvPr id="166" name="Google Shape;166;p17"/>
          <p:cNvSpPr/>
          <p:nvPr/>
        </p:nvSpPr>
        <p:spPr>
          <a:xfrm>
            <a:off x="4786876" y="1753163"/>
            <a:ext cx="1637174" cy="1637174"/>
          </a:xfrm>
          <a:custGeom>
            <a:rect b="b" l="l" r="r" t="t"/>
            <a:pathLst>
              <a:path extrusionOk="0" h="4365797" w="4365797">
                <a:moveTo>
                  <a:pt x="0" y="0"/>
                </a:moveTo>
                <a:lnTo>
                  <a:pt x="4365797" y="0"/>
                </a:lnTo>
                <a:lnTo>
                  <a:pt x="4365797" y="4365797"/>
                </a:lnTo>
                <a:lnTo>
                  <a:pt x="0" y="4365797"/>
                </a:lnTo>
                <a:lnTo>
                  <a:pt x="0" y="0"/>
                </a:lnTo>
                <a:close/>
              </a:path>
            </a:pathLst>
          </a:custGeom>
          <a:blipFill rotWithShape="1">
            <a:blip r:embed="rId3">
              <a:alphaModFix/>
            </a:blip>
            <a:stretch>
              <a:fillRect b="0" l="0" r="0" t="0"/>
            </a:stretch>
          </a:blipFill>
          <a:ln>
            <a:noFill/>
          </a:ln>
        </p:spPr>
      </p:sp>
      <p:sp>
        <p:nvSpPr>
          <p:cNvPr id="167" name="Google Shape;167;p17"/>
          <p:cNvSpPr txBox="1"/>
          <p:nvPr/>
        </p:nvSpPr>
        <p:spPr>
          <a:xfrm>
            <a:off x="4935865" y="4032647"/>
            <a:ext cx="1339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168" name="Google Shape;168;p17"/>
          <p:cNvSpPr txBox="1"/>
          <p:nvPr/>
        </p:nvSpPr>
        <p:spPr>
          <a:xfrm>
            <a:off x="4839872" y="3645349"/>
            <a:ext cx="1531200" cy="354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Main Point</a:t>
            </a:r>
            <a:endParaRPr sz="700"/>
          </a:p>
        </p:txBody>
      </p:sp>
      <p:sp>
        <p:nvSpPr>
          <p:cNvPr id="169" name="Google Shape;169;p17"/>
          <p:cNvSpPr/>
          <p:nvPr/>
        </p:nvSpPr>
        <p:spPr>
          <a:xfrm>
            <a:off x="2719950" y="1753163"/>
            <a:ext cx="1637174" cy="1637174"/>
          </a:xfrm>
          <a:custGeom>
            <a:rect b="b" l="l" r="r" t="t"/>
            <a:pathLst>
              <a:path extrusionOk="0" h="4365797" w="4365797">
                <a:moveTo>
                  <a:pt x="0" y="0"/>
                </a:moveTo>
                <a:lnTo>
                  <a:pt x="4365797" y="0"/>
                </a:lnTo>
                <a:lnTo>
                  <a:pt x="4365797" y="4365797"/>
                </a:lnTo>
                <a:lnTo>
                  <a:pt x="0" y="4365797"/>
                </a:lnTo>
                <a:lnTo>
                  <a:pt x="0" y="0"/>
                </a:lnTo>
                <a:close/>
              </a:path>
            </a:pathLst>
          </a:custGeom>
          <a:blipFill rotWithShape="1">
            <a:blip r:embed="rId3">
              <a:alphaModFix/>
            </a:blip>
            <a:stretch>
              <a:fillRect b="0" l="0" r="0" t="0"/>
            </a:stretch>
          </a:blipFill>
          <a:ln>
            <a:noFill/>
          </a:ln>
        </p:spPr>
      </p:sp>
      <p:sp>
        <p:nvSpPr>
          <p:cNvPr id="170" name="Google Shape;170;p17"/>
          <p:cNvSpPr txBox="1"/>
          <p:nvPr/>
        </p:nvSpPr>
        <p:spPr>
          <a:xfrm>
            <a:off x="2868940" y="4032647"/>
            <a:ext cx="1339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171" name="Google Shape;171;p17"/>
          <p:cNvSpPr txBox="1"/>
          <p:nvPr/>
        </p:nvSpPr>
        <p:spPr>
          <a:xfrm>
            <a:off x="2772947" y="3645349"/>
            <a:ext cx="1531200" cy="354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Main Point</a:t>
            </a:r>
            <a:endParaRPr sz="700"/>
          </a:p>
        </p:txBody>
      </p:sp>
      <p:sp>
        <p:nvSpPr>
          <p:cNvPr id="172" name="Google Shape;172;p17"/>
          <p:cNvSpPr/>
          <p:nvPr/>
        </p:nvSpPr>
        <p:spPr>
          <a:xfrm>
            <a:off x="7063351" y="1753163"/>
            <a:ext cx="1637174" cy="1637174"/>
          </a:xfrm>
          <a:custGeom>
            <a:rect b="b" l="l" r="r" t="t"/>
            <a:pathLst>
              <a:path extrusionOk="0" h="4365797" w="4365797">
                <a:moveTo>
                  <a:pt x="0" y="0"/>
                </a:moveTo>
                <a:lnTo>
                  <a:pt x="4365797" y="0"/>
                </a:lnTo>
                <a:lnTo>
                  <a:pt x="4365797" y="4365797"/>
                </a:lnTo>
                <a:lnTo>
                  <a:pt x="0" y="4365797"/>
                </a:lnTo>
                <a:lnTo>
                  <a:pt x="0" y="0"/>
                </a:lnTo>
                <a:close/>
              </a:path>
            </a:pathLst>
          </a:custGeom>
          <a:blipFill rotWithShape="1">
            <a:blip r:embed="rId3">
              <a:alphaModFix/>
            </a:blip>
            <a:stretch>
              <a:fillRect b="0" l="0" r="0" t="0"/>
            </a:stretch>
          </a:blipFill>
          <a:ln>
            <a:noFill/>
          </a:ln>
        </p:spPr>
      </p:sp>
      <p:sp>
        <p:nvSpPr>
          <p:cNvPr id="173" name="Google Shape;173;p17"/>
          <p:cNvSpPr txBox="1"/>
          <p:nvPr/>
        </p:nvSpPr>
        <p:spPr>
          <a:xfrm>
            <a:off x="7212340" y="4032647"/>
            <a:ext cx="1339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174" name="Google Shape;174;p17"/>
          <p:cNvSpPr txBox="1"/>
          <p:nvPr/>
        </p:nvSpPr>
        <p:spPr>
          <a:xfrm>
            <a:off x="7116347" y="3645349"/>
            <a:ext cx="1531200" cy="354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Main Point</a:t>
            </a:r>
            <a:endParaRPr sz="700"/>
          </a:p>
        </p:txBody>
      </p:sp>
      <p:sp>
        <p:nvSpPr>
          <p:cNvPr id="175" name="Google Shape;175;p17"/>
          <p:cNvSpPr/>
          <p:nvPr/>
        </p:nvSpPr>
        <p:spPr>
          <a:xfrm>
            <a:off x="5239223" y="2037155"/>
            <a:ext cx="942030" cy="1022079"/>
          </a:xfrm>
          <a:custGeom>
            <a:rect b="b" l="l" r="r" t="t"/>
            <a:pathLst>
              <a:path extrusionOk="0" h="2044159" w="1884060">
                <a:moveTo>
                  <a:pt x="0" y="0"/>
                </a:moveTo>
                <a:lnTo>
                  <a:pt x="1884060" y="0"/>
                </a:lnTo>
                <a:lnTo>
                  <a:pt x="1884060" y="2044159"/>
                </a:lnTo>
                <a:lnTo>
                  <a:pt x="0" y="2044159"/>
                </a:lnTo>
                <a:lnTo>
                  <a:pt x="0" y="0"/>
                </a:lnTo>
                <a:close/>
              </a:path>
            </a:pathLst>
          </a:custGeom>
          <a:blipFill rotWithShape="1">
            <a:blip r:embed="rId4">
              <a:alphaModFix/>
            </a:blip>
            <a:stretch>
              <a:fillRect b="0" l="0" r="0" t="0"/>
            </a:stretch>
          </a:blipFill>
          <a:ln>
            <a:noFill/>
          </a:ln>
        </p:spPr>
      </p:sp>
      <p:sp>
        <p:nvSpPr>
          <p:cNvPr id="176" name="Google Shape;176;p17"/>
          <p:cNvSpPr/>
          <p:nvPr/>
        </p:nvSpPr>
        <p:spPr>
          <a:xfrm>
            <a:off x="7390939" y="1993679"/>
            <a:ext cx="981997" cy="1109032"/>
          </a:xfrm>
          <a:custGeom>
            <a:rect b="b" l="l" r="r" t="t"/>
            <a:pathLst>
              <a:path extrusionOk="0" h="2218064" w="1963994">
                <a:moveTo>
                  <a:pt x="0" y="0"/>
                </a:moveTo>
                <a:lnTo>
                  <a:pt x="1963994" y="0"/>
                </a:lnTo>
                <a:lnTo>
                  <a:pt x="1963994" y="2218063"/>
                </a:lnTo>
                <a:lnTo>
                  <a:pt x="0" y="2218063"/>
                </a:lnTo>
                <a:lnTo>
                  <a:pt x="0" y="0"/>
                </a:lnTo>
                <a:close/>
              </a:path>
            </a:pathLst>
          </a:custGeom>
          <a:blipFill rotWithShape="1">
            <a:blip r:embed="rId5">
              <a:alphaModFix/>
            </a:blip>
            <a:stretch>
              <a:fillRect b="0" l="0" r="0" t="0"/>
            </a:stretch>
          </a:blipFill>
          <a:ln>
            <a:noFill/>
          </a:ln>
        </p:spPr>
      </p:sp>
      <p:sp>
        <p:nvSpPr>
          <p:cNvPr id="177" name="Google Shape;177;p17"/>
          <p:cNvSpPr/>
          <p:nvPr/>
        </p:nvSpPr>
        <p:spPr>
          <a:xfrm>
            <a:off x="646192" y="2084266"/>
            <a:ext cx="1235558" cy="974968"/>
          </a:xfrm>
          <a:custGeom>
            <a:rect b="b" l="l" r="r" t="t"/>
            <a:pathLst>
              <a:path extrusionOk="0" h="1949936" w="2471117">
                <a:moveTo>
                  <a:pt x="0" y="0"/>
                </a:moveTo>
                <a:lnTo>
                  <a:pt x="2471117" y="0"/>
                </a:lnTo>
                <a:lnTo>
                  <a:pt x="2471117" y="1949936"/>
                </a:lnTo>
                <a:lnTo>
                  <a:pt x="0" y="1949936"/>
                </a:lnTo>
                <a:lnTo>
                  <a:pt x="0" y="0"/>
                </a:lnTo>
                <a:close/>
              </a:path>
            </a:pathLst>
          </a:custGeom>
          <a:blipFill rotWithShape="1">
            <a:blip r:embed="rId6">
              <a:alphaModFix/>
            </a:blip>
            <a:stretch>
              <a:fillRect b="0" l="0" r="0" t="0"/>
            </a:stretch>
          </a:blipFill>
          <a:ln>
            <a:noFill/>
          </a:ln>
        </p:spPr>
      </p:sp>
      <p:sp>
        <p:nvSpPr>
          <p:cNvPr id="178" name="Google Shape;178;p17"/>
          <p:cNvSpPr/>
          <p:nvPr/>
        </p:nvSpPr>
        <p:spPr>
          <a:xfrm>
            <a:off x="3014827" y="1895013"/>
            <a:ext cx="1091319" cy="1207697"/>
          </a:xfrm>
          <a:custGeom>
            <a:rect b="b" l="l" r="r" t="t"/>
            <a:pathLst>
              <a:path extrusionOk="0" h="2415394" w="2182638">
                <a:moveTo>
                  <a:pt x="0" y="0"/>
                </a:moveTo>
                <a:lnTo>
                  <a:pt x="2182638" y="0"/>
                </a:lnTo>
                <a:lnTo>
                  <a:pt x="2182638" y="2415394"/>
                </a:lnTo>
                <a:lnTo>
                  <a:pt x="0" y="2415394"/>
                </a:lnTo>
                <a:lnTo>
                  <a:pt x="0" y="0"/>
                </a:lnTo>
                <a:close/>
              </a:path>
            </a:pathLst>
          </a:custGeom>
          <a:blipFill rotWithShape="1">
            <a:blip r:embed="rId7">
              <a:alphaModFix/>
            </a:blip>
            <a:stretch>
              <a:fillRect b="0" l="0" r="0" t="0"/>
            </a:stretch>
          </a:blipFill>
          <a:ln>
            <a:noFill/>
          </a:ln>
        </p:spPr>
      </p:sp>
      <p:sp>
        <p:nvSpPr>
          <p:cNvPr id="179" name="Google Shape;179;p17"/>
          <p:cNvSpPr txBox="1"/>
          <p:nvPr/>
        </p:nvSpPr>
        <p:spPr>
          <a:xfrm>
            <a:off x="1394360" y="557213"/>
            <a:ext cx="6355279"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WRITE YOUR TOPIC</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183" name="Shape 183"/>
        <p:cNvGrpSpPr/>
        <p:nvPr/>
      </p:nvGrpSpPr>
      <p:grpSpPr>
        <a:xfrm>
          <a:off x="0" y="0"/>
          <a:ext cx="0" cy="0"/>
          <a:chOff x="0" y="0"/>
          <a:chExt cx="0" cy="0"/>
        </a:xfrm>
      </p:grpSpPr>
      <p:grpSp>
        <p:nvGrpSpPr>
          <p:cNvPr id="184" name="Google Shape;184;p18"/>
          <p:cNvGrpSpPr/>
          <p:nvPr/>
        </p:nvGrpSpPr>
        <p:grpSpPr>
          <a:xfrm rot="-532144">
            <a:off x="5434749" y="552896"/>
            <a:ext cx="3348596" cy="4187130"/>
            <a:chOff x="0" y="-38100"/>
            <a:chExt cx="1763869" cy="2205567"/>
          </a:xfrm>
        </p:grpSpPr>
        <p:sp>
          <p:nvSpPr>
            <p:cNvPr id="185" name="Google Shape;185;p18"/>
            <p:cNvSpPr/>
            <p:nvPr/>
          </p:nvSpPr>
          <p:spPr>
            <a:xfrm>
              <a:off x="0" y="0"/>
              <a:ext cx="1763869" cy="2167467"/>
            </a:xfrm>
            <a:custGeom>
              <a:rect b="b" l="l" r="r" t="t"/>
              <a:pathLst>
                <a:path extrusionOk="0" h="2167467" w="1763869">
                  <a:moveTo>
                    <a:pt x="0" y="0"/>
                  </a:moveTo>
                  <a:lnTo>
                    <a:pt x="1763869" y="0"/>
                  </a:lnTo>
                  <a:lnTo>
                    <a:pt x="1763869" y="2167467"/>
                  </a:lnTo>
                  <a:lnTo>
                    <a:pt x="0" y="2167467"/>
                  </a:lnTo>
                  <a:close/>
                </a:path>
              </a:pathLst>
            </a:custGeom>
            <a:solidFill>
              <a:srgbClr val="729659"/>
            </a:solidFill>
            <a:ln>
              <a:noFill/>
            </a:ln>
          </p:spPr>
        </p:sp>
        <p:sp>
          <p:nvSpPr>
            <p:cNvPr id="186" name="Google Shape;186;p18"/>
            <p:cNvSpPr txBox="1"/>
            <p:nvPr/>
          </p:nvSpPr>
          <p:spPr>
            <a:xfrm>
              <a:off x="0" y="-38100"/>
              <a:ext cx="1763869"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7" name="Google Shape;187;p18"/>
          <p:cNvPicPr preferRelativeResize="0"/>
          <p:nvPr/>
        </p:nvPicPr>
        <p:blipFill>
          <a:blip r:embed="rId3">
            <a:alphaModFix/>
          </a:blip>
          <a:stretch>
            <a:fillRect/>
          </a:stretch>
        </p:blipFill>
        <p:spPr>
          <a:xfrm>
            <a:off x="4980500" y="340887"/>
            <a:ext cx="3739899" cy="4461723"/>
          </a:xfrm>
          <a:prstGeom prst="rect">
            <a:avLst/>
          </a:prstGeom>
          <a:noFill/>
          <a:ln>
            <a:noFill/>
          </a:ln>
        </p:spPr>
      </p:pic>
      <p:sp>
        <p:nvSpPr>
          <p:cNvPr id="188" name="Google Shape;188;p18"/>
          <p:cNvSpPr txBox="1"/>
          <p:nvPr/>
        </p:nvSpPr>
        <p:spPr>
          <a:xfrm>
            <a:off x="331885" y="731408"/>
            <a:ext cx="4934423" cy="1311460"/>
          </a:xfrm>
          <a:prstGeom prst="rect">
            <a:avLst/>
          </a:prstGeom>
          <a:noFill/>
          <a:ln>
            <a:noFill/>
          </a:ln>
        </p:spPr>
        <p:txBody>
          <a:bodyPr anchorCtr="0" anchor="t" bIns="0" lIns="0" spcFirstLastPara="1" rIns="0" wrap="square" tIns="0">
            <a:spAutoFit/>
          </a:bodyPr>
          <a:lstStyle/>
          <a:p>
            <a:pPr indent="0" lvl="0" marL="0" marR="0" rtl="0" algn="l">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WRITE YOUR</a:t>
            </a:r>
            <a:endParaRPr sz="700"/>
          </a:p>
          <a:p>
            <a:pPr indent="0" lvl="0" marL="0" marR="0" rtl="0" algn="l">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TOPIC OR IDEA</a:t>
            </a:r>
            <a:endParaRPr sz="700"/>
          </a:p>
        </p:txBody>
      </p:sp>
      <p:sp>
        <p:nvSpPr>
          <p:cNvPr id="189" name="Google Shape;189;p18"/>
          <p:cNvSpPr txBox="1"/>
          <p:nvPr/>
        </p:nvSpPr>
        <p:spPr>
          <a:xfrm>
            <a:off x="859033" y="2555411"/>
            <a:ext cx="1935376"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Topic One</a:t>
            </a:r>
            <a:endParaRPr sz="700"/>
          </a:p>
        </p:txBody>
      </p:sp>
      <p:sp>
        <p:nvSpPr>
          <p:cNvPr id="190" name="Google Shape;190;p18"/>
          <p:cNvSpPr txBox="1"/>
          <p:nvPr/>
        </p:nvSpPr>
        <p:spPr>
          <a:xfrm>
            <a:off x="3430098" y="2556414"/>
            <a:ext cx="2016377"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Topic Two</a:t>
            </a:r>
            <a:endParaRPr sz="700"/>
          </a:p>
        </p:txBody>
      </p:sp>
      <p:sp>
        <p:nvSpPr>
          <p:cNvPr id="191" name="Google Shape;191;p18"/>
          <p:cNvSpPr txBox="1"/>
          <p:nvPr/>
        </p:nvSpPr>
        <p:spPr>
          <a:xfrm>
            <a:off x="859033" y="3754694"/>
            <a:ext cx="1935376"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Topic Three</a:t>
            </a:r>
            <a:endParaRPr sz="700"/>
          </a:p>
        </p:txBody>
      </p:sp>
      <p:sp>
        <p:nvSpPr>
          <p:cNvPr id="192" name="Google Shape;192;p18"/>
          <p:cNvSpPr txBox="1"/>
          <p:nvPr/>
        </p:nvSpPr>
        <p:spPr>
          <a:xfrm>
            <a:off x="3430098" y="3766918"/>
            <a:ext cx="2016377" cy="323850"/>
          </a:xfrm>
          <a:prstGeom prst="rect">
            <a:avLst/>
          </a:prstGeom>
          <a:noFill/>
          <a:ln>
            <a:noFill/>
          </a:ln>
        </p:spPr>
        <p:txBody>
          <a:bodyPr anchorCtr="0" anchor="t" bIns="0" lIns="0" spcFirstLastPara="1" rIns="0" wrap="square" tIns="0">
            <a:spAutoFit/>
          </a:bodyPr>
          <a:lstStyle/>
          <a:p>
            <a:pPr indent="0" lvl="0" marL="0" marR="0" rtl="0" algn="just">
              <a:lnSpc>
                <a:spcPct val="110000"/>
              </a:lnSpc>
              <a:spcBef>
                <a:spcPts val="0"/>
              </a:spcBef>
              <a:spcAft>
                <a:spcPts val="0"/>
              </a:spcAft>
              <a:buNone/>
            </a:pPr>
            <a:r>
              <a:rPr b="0" i="0" lang="en" sz="2300" u="none" cap="none" strike="noStrike">
                <a:solidFill>
                  <a:srgbClr val="321614"/>
                </a:solidFill>
                <a:latin typeface="Oregano"/>
                <a:ea typeface="Oregano"/>
                <a:cs typeface="Oregano"/>
                <a:sym typeface="Oregano"/>
              </a:rPr>
              <a:t>Topic Four</a:t>
            </a:r>
            <a:endParaRPr sz="700"/>
          </a:p>
        </p:txBody>
      </p:sp>
      <p:sp>
        <p:nvSpPr>
          <p:cNvPr id="193" name="Google Shape;193;p18"/>
          <p:cNvSpPr txBox="1"/>
          <p:nvPr/>
        </p:nvSpPr>
        <p:spPr>
          <a:xfrm>
            <a:off x="859033" y="2931394"/>
            <a:ext cx="1545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194" name="Google Shape;194;p18"/>
          <p:cNvSpPr txBox="1"/>
          <p:nvPr/>
        </p:nvSpPr>
        <p:spPr>
          <a:xfrm>
            <a:off x="3430098" y="2932396"/>
            <a:ext cx="15504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195" name="Google Shape;195;p18"/>
          <p:cNvSpPr txBox="1"/>
          <p:nvPr/>
        </p:nvSpPr>
        <p:spPr>
          <a:xfrm>
            <a:off x="859033" y="4130677"/>
            <a:ext cx="1545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196" name="Google Shape;196;p18"/>
          <p:cNvSpPr txBox="1"/>
          <p:nvPr/>
        </p:nvSpPr>
        <p:spPr>
          <a:xfrm>
            <a:off x="3430098" y="4142901"/>
            <a:ext cx="15504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Elaborate on what you want to discuss. </a:t>
            </a:r>
            <a:endParaRPr sz="700"/>
          </a:p>
        </p:txBody>
      </p:sp>
      <p:sp>
        <p:nvSpPr>
          <p:cNvPr id="197" name="Google Shape;197;p18"/>
          <p:cNvSpPr/>
          <p:nvPr/>
        </p:nvSpPr>
        <p:spPr>
          <a:xfrm>
            <a:off x="331885" y="2536361"/>
            <a:ext cx="342900" cy="342900"/>
          </a:xfrm>
          <a:custGeom>
            <a:rect b="b" l="l" r="r" t="t"/>
            <a:pathLst>
              <a:path extrusionOk="0" h="685800" w="685800">
                <a:moveTo>
                  <a:pt x="0" y="0"/>
                </a:moveTo>
                <a:lnTo>
                  <a:pt x="685800" y="0"/>
                </a:lnTo>
                <a:lnTo>
                  <a:pt x="685800" y="685800"/>
                </a:lnTo>
                <a:lnTo>
                  <a:pt x="0" y="685800"/>
                </a:lnTo>
                <a:lnTo>
                  <a:pt x="0" y="0"/>
                </a:lnTo>
                <a:close/>
              </a:path>
            </a:pathLst>
          </a:custGeom>
          <a:blipFill rotWithShape="1">
            <a:blip r:embed="rId4">
              <a:alphaModFix/>
            </a:blip>
            <a:stretch>
              <a:fillRect b="0" l="0" r="0" t="0"/>
            </a:stretch>
          </a:blipFill>
          <a:ln>
            <a:noFill/>
          </a:ln>
        </p:spPr>
      </p:sp>
      <p:sp>
        <p:nvSpPr>
          <p:cNvPr id="198" name="Google Shape;198;p18"/>
          <p:cNvSpPr/>
          <p:nvPr/>
        </p:nvSpPr>
        <p:spPr>
          <a:xfrm>
            <a:off x="331885" y="3735644"/>
            <a:ext cx="342900" cy="342900"/>
          </a:xfrm>
          <a:custGeom>
            <a:rect b="b" l="l" r="r" t="t"/>
            <a:pathLst>
              <a:path extrusionOk="0" h="685800" w="685800">
                <a:moveTo>
                  <a:pt x="0" y="0"/>
                </a:moveTo>
                <a:lnTo>
                  <a:pt x="685800" y="0"/>
                </a:lnTo>
                <a:lnTo>
                  <a:pt x="685800" y="685800"/>
                </a:lnTo>
                <a:lnTo>
                  <a:pt x="0" y="685800"/>
                </a:lnTo>
                <a:lnTo>
                  <a:pt x="0" y="0"/>
                </a:lnTo>
                <a:close/>
              </a:path>
            </a:pathLst>
          </a:custGeom>
          <a:blipFill rotWithShape="1">
            <a:blip r:embed="rId4">
              <a:alphaModFix/>
            </a:blip>
            <a:stretch>
              <a:fillRect b="0" l="0" r="0" t="0"/>
            </a:stretch>
          </a:blipFill>
          <a:ln>
            <a:noFill/>
          </a:ln>
        </p:spPr>
      </p:sp>
      <p:sp>
        <p:nvSpPr>
          <p:cNvPr id="199" name="Google Shape;199;p18"/>
          <p:cNvSpPr/>
          <p:nvPr/>
        </p:nvSpPr>
        <p:spPr>
          <a:xfrm>
            <a:off x="2940803" y="2536361"/>
            <a:ext cx="342900" cy="342900"/>
          </a:xfrm>
          <a:custGeom>
            <a:rect b="b" l="l" r="r" t="t"/>
            <a:pathLst>
              <a:path extrusionOk="0" h="685800" w="685800">
                <a:moveTo>
                  <a:pt x="0" y="0"/>
                </a:moveTo>
                <a:lnTo>
                  <a:pt x="685800" y="0"/>
                </a:lnTo>
                <a:lnTo>
                  <a:pt x="685800" y="685800"/>
                </a:lnTo>
                <a:lnTo>
                  <a:pt x="0" y="685800"/>
                </a:lnTo>
                <a:lnTo>
                  <a:pt x="0" y="0"/>
                </a:lnTo>
                <a:close/>
              </a:path>
            </a:pathLst>
          </a:custGeom>
          <a:blipFill rotWithShape="1">
            <a:blip r:embed="rId4">
              <a:alphaModFix/>
            </a:blip>
            <a:stretch>
              <a:fillRect b="0" l="0" r="0" t="0"/>
            </a:stretch>
          </a:blipFill>
          <a:ln>
            <a:noFill/>
          </a:ln>
        </p:spPr>
      </p:sp>
      <p:sp>
        <p:nvSpPr>
          <p:cNvPr id="200" name="Google Shape;200;p18"/>
          <p:cNvSpPr/>
          <p:nvPr/>
        </p:nvSpPr>
        <p:spPr>
          <a:xfrm>
            <a:off x="2940803" y="3735644"/>
            <a:ext cx="342900" cy="342900"/>
          </a:xfrm>
          <a:custGeom>
            <a:rect b="b" l="l" r="r" t="t"/>
            <a:pathLst>
              <a:path extrusionOk="0" h="685800" w="685800">
                <a:moveTo>
                  <a:pt x="0" y="0"/>
                </a:moveTo>
                <a:lnTo>
                  <a:pt x="685800" y="0"/>
                </a:lnTo>
                <a:lnTo>
                  <a:pt x="685800" y="685800"/>
                </a:lnTo>
                <a:lnTo>
                  <a:pt x="0" y="685800"/>
                </a:lnTo>
                <a:lnTo>
                  <a:pt x="0" y="0"/>
                </a:lnTo>
                <a:close/>
              </a:path>
            </a:pathLst>
          </a:custGeom>
          <a:blipFill rotWithShape="1">
            <a:blip r:embed="rId4">
              <a:alphaModFix/>
            </a:blip>
            <a:stretch>
              <a:fillRect b="0" l="0" r="0" t="0"/>
            </a:stretch>
          </a:blipFill>
          <a:ln>
            <a:noFill/>
          </a:ln>
        </p:spPr>
      </p:sp>
      <p:sp>
        <p:nvSpPr>
          <p:cNvPr id="201" name="Google Shape;201;p18"/>
          <p:cNvSpPr/>
          <p:nvPr/>
        </p:nvSpPr>
        <p:spPr>
          <a:xfrm rot="-393170">
            <a:off x="4625337" y="219864"/>
            <a:ext cx="991517" cy="991517"/>
          </a:xfrm>
          <a:custGeom>
            <a:rect b="b" l="l" r="r" t="t"/>
            <a:pathLst>
              <a:path extrusionOk="0" h="1983034" w="1983034">
                <a:moveTo>
                  <a:pt x="0" y="0"/>
                </a:moveTo>
                <a:lnTo>
                  <a:pt x="1983034" y="0"/>
                </a:lnTo>
                <a:lnTo>
                  <a:pt x="1983034" y="1983033"/>
                </a:lnTo>
                <a:lnTo>
                  <a:pt x="0" y="1983033"/>
                </a:lnTo>
                <a:lnTo>
                  <a:pt x="0" y="0"/>
                </a:lnTo>
                <a:close/>
              </a:path>
            </a:pathLst>
          </a:custGeom>
          <a:blipFill rotWithShape="1">
            <a:blip r:embed="rId5">
              <a:alphaModFix/>
            </a:blip>
            <a:stretch>
              <a:fillRect b="0" l="0" r="0" t="0"/>
            </a:stretch>
          </a:blipFill>
          <a:ln>
            <a:noFill/>
          </a:ln>
        </p:spPr>
      </p:sp>
      <p:sp>
        <p:nvSpPr>
          <p:cNvPr id="202" name="Google Shape;202;p18"/>
          <p:cNvSpPr/>
          <p:nvPr/>
        </p:nvSpPr>
        <p:spPr>
          <a:xfrm rot="-393170">
            <a:off x="8365251" y="3932119"/>
            <a:ext cx="991517" cy="991517"/>
          </a:xfrm>
          <a:custGeom>
            <a:rect b="b" l="l" r="r" t="t"/>
            <a:pathLst>
              <a:path extrusionOk="0" h="1983034" w="1983034">
                <a:moveTo>
                  <a:pt x="0" y="0"/>
                </a:moveTo>
                <a:lnTo>
                  <a:pt x="1983034" y="0"/>
                </a:lnTo>
                <a:lnTo>
                  <a:pt x="1983034" y="1983033"/>
                </a:lnTo>
                <a:lnTo>
                  <a:pt x="0" y="198303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8BE"/>
        </a:solidFill>
      </p:bgPr>
    </p:bg>
    <p:spTree>
      <p:nvGrpSpPr>
        <p:cNvPr id="206" name="Shape 206"/>
        <p:cNvGrpSpPr/>
        <p:nvPr/>
      </p:nvGrpSpPr>
      <p:grpSpPr>
        <a:xfrm>
          <a:off x="0" y="0"/>
          <a:ext cx="0" cy="0"/>
          <a:chOff x="0" y="0"/>
          <a:chExt cx="0" cy="0"/>
        </a:xfrm>
      </p:grpSpPr>
      <p:grpSp>
        <p:nvGrpSpPr>
          <p:cNvPr id="207" name="Google Shape;207;p19"/>
          <p:cNvGrpSpPr/>
          <p:nvPr/>
        </p:nvGrpSpPr>
        <p:grpSpPr>
          <a:xfrm>
            <a:off x="0" y="-90413"/>
            <a:ext cx="4572000" cy="5233913"/>
            <a:chOff x="0" y="-47625"/>
            <a:chExt cx="2408296" cy="2756958"/>
          </a:xfrm>
        </p:grpSpPr>
        <p:sp>
          <p:nvSpPr>
            <p:cNvPr id="208" name="Google Shape;208;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70965A"/>
            </a:solidFill>
            <a:ln>
              <a:noFill/>
            </a:ln>
          </p:spPr>
        </p:sp>
        <p:sp>
          <p:nvSpPr>
            <p:cNvPr id="209" name="Google Shape;209;p19"/>
            <p:cNvSpPr txBox="1"/>
            <p:nvPr/>
          </p:nvSpPr>
          <p:spPr>
            <a:xfrm>
              <a:off x="0" y="-47625"/>
              <a:ext cx="2408296"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0" name="Google Shape;210;p19"/>
          <p:cNvSpPr/>
          <p:nvPr/>
        </p:nvSpPr>
        <p:spPr>
          <a:xfrm>
            <a:off x="978724" y="556206"/>
            <a:ext cx="2614552" cy="2614552"/>
          </a:xfrm>
          <a:custGeom>
            <a:rect b="b" l="l" r="r" t="t"/>
            <a:pathLst>
              <a:path extrusionOk="0" h="5229103" w="5229103">
                <a:moveTo>
                  <a:pt x="0" y="0"/>
                </a:moveTo>
                <a:lnTo>
                  <a:pt x="5229104" y="0"/>
                </a:lnTo>
                <a:lnTo>
                  <a:pt x="5229104" y="5229104"/>
                </a:lnTo>
                <a:lnTo>
                  <a:pt x="0" y="5229104"/>
                </a:lnTo>
                <a:lnTo>
                  <a:pt x="0" y="0"/>
                </a:lnTo>
                <a:close/>
              </a:path>
            </a:pathLst>
          </a:custGeom>
          <a:blipFill rotWithShape="1">
            <a:blip r:embed="rId3">
              <a:alphaModFix/>
            </a:blip>
            <a:stretch>
              <a:fillRect b="0" l="0" r="0" t="0"/>
            </a:stretch>
          </a:blipFill>
          <a:ln>
            <a:noFill/>
          </a:ln>
        </p:spPr>
      </p:sp>
      <p:sp>
        <p:nvSpPr>
          <p:cNvPr id="211" name="Google Shape;211;p19"/>
          <p:cNvSpPr/>
          <p:nvPr/>
        </p:nvSpPr>
        <p:spPr>
          <a:xfrm>
            <a:off x="5550724" y="556206"/>
            <a:ext cx="2614552" cy="2614552"/>
          </a:xfrm>
          <a:custGeom>
            <a:rect b="b" l="l" r="r" t="t"/>
            <a:pathLst>
              <a:path extrusionOk="0" h="5229103" w="5229103">
                <a:moveTo>
                  <a:pt x="0" y="0"/>
                </a:moveTo>
                <a:lnTo>
                  <a:pt x="5229104" y="0"/>
                </a:lnTo>
                <a:lnTo>
                  <a:pt x="5229104" y="5229104"/>
                </a:lnTo>
                <a:lnTo>
                  <a:pt x="0" y="5229104"/>
                </a:lnTo>
                <a:lnTo>
                  <a:pt x="0" y="0"/>
                </a:lnTo>
                <a:close/>
              </a:path>
            </a:pathLst>
          </a:custGeom>
          <a:blipFill rotWithShape="1">
            <a:blip r:embed="rId3">
              <a:alphaModFix/>
            </a:blip>
            <a:stretch>
              <a:fillRect b="0" l="0" r="0" t="0"/>
            </a:stretch>
          </a:blipFill>
          <a:ln>
            <a:noFill/>
          </a:ln>
        </p:spPr>
      </p:sp>
      <p:sp>
        <p:nvSpPr>
          <p:cNvPr id="212" name="Google Shape;212;p19"/>
          <p:cNvSpPr/>
          <p:nvPr/>
        </p:nvSpPr>
        <p:spPr>
          <a:xfrm>
            <a:off x="1271445" y="867661"/>
            <a:ext cx="2029111" cy="2057400"/>
          </a:xfrm>
          <a:custGeom>
            <a:rect b="b" l="l" r="r" t="t"/>
            <a:pathLst>
              <a:path extrusionOk="0" h="4114800" w="4058222">
                <a:moveTo>
                  <a:pt x="0" y="0"/>
                </a:moveTo>
                <a:lnTo>
                  <a:pt x="4058222" y="0"/>
                </a:lnTo>
                <a:lnTo>
                  <a:pt x="4058222" y="4114800"/>
                </a:lnTo>
                <a:lnTo>
                  <a:pt x="0" y="4114800"/>
                </a:lnTo>
                <a:lnTo>
                  <a:pt x="0" y="0"/>
                </a:lnTo>
                <a:close/>
              </a:path>
            </a:pathLst>
          </a:custGeom>
          <a:blipFill rotWithShape="1">
            <a:blip r:embed="rId4">
              <a:alphaModFix/>
            </a:blip>
            <a:stretch>
              <a:fillRect b="0" l="0" r="0" t="0"/>
            </a:stretch>
          </a:blipFill>
          <a:ln>
            <a:noFill/>
          </a:ln>
        </p:spPr>
      </p:sp>
      <p:sp>
        <p:nvSpPr>
          <p:cNvPr id="213" name="Google Shape;213;p19"/>
          <p:cNvSpPr/>
          <p:nvPr/>
        </p:nvSpPr>
        <p:spPr>
          <a:xfrm>
            <a:off x="6179058" y="834782"/>
            <a:ext cx="1357884" cy="2057400"/>
          </a:xfrm>
          <a:custGeom>
            <a:rect b="b" l="l" r="r" t="t"/>
            <a:pathLst>
              <a:path extrusionOk="0" h="4114800" w="2715768">
                <a:moveTo>
                  <a:pt x="0" y="0"/>
                </a:moveTo>
                <a:lnTo>
                  <a:pt x="2715768" y="0"/>
                </a:lnTo>
                <a:lnTo>
                  <a:pt x="2715768" y="4114800"/>
                </a:lnTo>
                <a:lnTo>
                  <a:pt x="0" y="4114800"/>
                </a:lnTo>
                <a:lnTo>
                  <a:pt x="0" y="0"/>
                </a:lnTo>
                <a:close/>
              </a:path>
            </a:pathLst>
          </a:custGeom>
          <a:blipFill rotWithShape="1">
            <a:blip r:embed="rId5">
              <a:alphaModFix/>
            </a:blip>
            <a:stretch>
              <a:fillRect b="0" l="0" r="0" t="0"/>
            </a:stretch>
          </a:blipFill>
          <a:ln>
            <a:noFill/>
          </a:ln>
        </p:spPr>
      </p:sp>
      <p:sp>
        <p:nvSpPr>
          <p:cNvPr id="214" name="Google Shape;214;p19"/>
          <p:cNvSpPr txBox="1"/>
          <p:nvPr/>
        </p:nvSpPr>
        <p:spPr>
          <a:xfrm>
            <a:off x="978724" y="3415477"/>
            <a:ext cx="2614552"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FBEFDC"/>
                </a:solidFill>
                <a:latin typeface="Fredoka"/>
                <a:ea typeface="Fredoka"/>
                <a:cs typeface="Fredoka"/>
                <a:sym typeface="Fredoka"/>
              </a:rPr>
              <a:t>MISSION</a:t>
            </a:r>
            <a:endParaRPr sz="700"/>
          </a:p>
        </p:txBody>
      </p:sp>
      <p:sp>
        <p:nvSpPr>
          <p:cNvPr id="215" name="Google Shape;215;p19"/>
          <p:cNvSpPr txBox="1"/>
          <p:nvPr/>
        </p:nvSpPr>
        <p:spPr>
          <a:xfrm>
            <a:off x="1412111" y="4241046"/>
            <a:ext cx="1747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BEFDC"/>
                </a:solidFill>
                <a:latin typeface="Lato"/>
                <a:ea typeface="Lato"/>
                <a:cs typeface="Lato"/>
                <a:sym typeface="Lato"/>
              </a:rPr>
              <a:t>Enter your grand vision statement!</a:t>
            </a:r>
            <a:endParaRPr sz="700"/>
          </a:p>
        </p:txBody>
      </p:sp>
      <p:sp>
        <p:nvSpPr>
          <p:cNvPr id="216" name="Google Shape;216;p19"/>
          <p:cNvSpPr txBox="1"/>
          <p:nvPr/>
        </p:nvSpPr>
        <p:spPr>
          <a:xfrm>
            <a:off x="5630326" y="3415477"/>
            <a:ext cx="2455348" cy="66376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729659"/>
                </a:solidFill>
                <a:latin typeface="Fredoka"/>
                <a:ea typeface="Fredoka"/>
                <a:cs typeface="Fredoka"/>
                <a:sym typeface="Fredoka"/>
              </a:rPr>
              <a:t>VISION</a:t>
            </a:r>
            <a:endParaRPr sz="700"/>
          </a:p>
        </p:txBody>
      </p:sp>
      <p:sp>
        <p:nvSpPr>
          <p:cNvPr id="217" name="Google Shape;217;p19"/>
          <p:cNvSpPr txBox="1"/>
          <p:nvPr/>
        </p:nvSpPr>
        <p:spPr>
          <a:xfrm>
            <a:off x="6004523" y="4241046"/>
            <a:ext cx="1707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Lato"/>
                <a:ea typeface="Lato"/>
                <a:cs typeface="Lato"/>
                <a:sym typeface="Lato"/>
              </a:rPr>
              <a:t>Enter your grand vision statement!</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70965A"/>
      </a:dk1>
      <a:lt1>
        <a:srgbClr val="CED8BE"/>
      </a:lt1>
      <a:dk2>
        <a:srgbClr val="000000"/>
      </a:dk2>
      <a:lt2>
        <a:srgbClr val="FBEFD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