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Nixie One"/>
      <p:regular r:id="rId22"/>
    </p:embeddedFont>
    <p:embeddedFont>
      <p:font typeface="Open Sans"/>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NixieOne-regular.fntdata"/><Relationship Id="rId21" Type="http://schemas.openxmlformats.org/officeDocument/2006/relationships/slide" Target="slides/slide16.xml"/><Relationship Id="rId24" Type="http://schemas.openxmlformats.org/officeDocument/2006/relationships/font" Target="fonts/OpenSans-bold.fntdata"/><Relationship Id="rId23" Type="http://schemas.openxmlformats.org/officeDocument/2006/relationships/font" Target="fonts/OpenSans-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boldItalic.fntdata"/><Relationship Id="rId25" Type="http://schemas.openxmlformats.org/officeDocument/2006/relationships/font" Target="fonts/Open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b29014c42d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b29014c42d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b29014c42d_1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b29014c42d_1_2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b29014c42d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b29014c42d_1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b29014c42d_1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b29014c42d_1_2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b29014c42d_1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b29014c42d_1_2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b29014c42d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b29014c42d_1_2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b29014c42d_1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b29014c42d_1_2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b29014c42d_1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b29014c42d_1_3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b29014c42d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b29014c42d_1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b29014c42d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b29014c42d_1_1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b29014c42d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b29014c42d_1_1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b29014c42d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b29014c42d_1_1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b29014c42d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b29014c42d_1_1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b29014c42d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b29014c42d_1_1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b29014c42d_1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b29014c42d_1_1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b29014c42d_1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b29014c42d_1_1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881187" y="-5200200"/>
            <a:ext cx="12201525" cy="12201525"/>
          </a:xfrm>
          <a:custGeom>
            <a:rect b="b" l="l" r="r" t="t"/>
            <a:pathLst>
              <a:path extrusionOk="0" h="24403050" w="24403050">
                <a:moveTo>
                  <a:pt x="0" y="0"/>
                </a:moveTo>
                <a:lnTo>
                  <a:pt x="24403050" y="0"/>
                </a:lnTo>
                <a:lnTo>
                  <a:pt x="24403050" y="24403050"/>
                </a:lnTo>
                <a:lnTo>
                  <a:pt x="0" y="24403050"/>
                </a:lnTo>
                <a:lnTo>
                  <a:pt x="0" y="0"/>
                </a:lnTo>
                <a:close/>
              </a:path>
            </a:pathLst>
          </a:custGeom>
          <a:blipFill rotWithShape="1">
            <a:blip r:embed="rId2">
              <a:alphaModFix amt="79000"/>
            </a:blip>
            <a:stretch>
              <a:fillRect b="0" l="0" r="0" t="0"/>
            </a:stretch>
          </a:blipFill>
          <a:ln>
            <a:noFill/>
          </a:ln>
        </p:spPr>
      </p:sp>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144001" y="-2251023"/>
            <a:ext cx="10100310" cy="20200620"/>
          </a:xfrm>
          <a:custGeom>
            <a:rect b="b" l="l" r="r" t="t"/>
            <a:pathLst>
              <a:path extrusionOk="0" h="40401240" w="20200620">
                <a:moveTo>
                  <a:pt x="0" y="0"/>
                </a:moveTo>
                <a:lnTo>
                  <a:pt x="20200620" y="0"/>
                </a:lnTo>
                <a:lnTo>
                  <a:pt x="20200620" y="40401240"/>
                </a:lnTo>
                <a:lnTo>
                  <a:pt x="0" y="40401240"/>
                </a:lnTo>
                <a:lnTo>
                  <a:pt x="0" y="0"/>
                </a:lnTo>
                <a:close/>
              </a:path>
            </a:pathLst>
          </a:custGeom>
          <a:blipFill rotWithShape="1">
            <a:blip r:embed="rId2">
              <a:alphaModFix amt="78000"/>
            </a:blip>
            <a:stretch>
              <a:fillRect b="0" l="0" r="0" t="0"/>
            </a:stretch>
          </a:blipFill>
          <a:ln>
            <a:noFill/>
          </a:ln>
        </p:spPr>
      </p:sp>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698338" y="-6873294"/>
            <a:ext cx="10919460" cy="21838920"/>
          </a:xfrm>
          <a:custGeom>
            <a:rect b="b" l="l" r="r" t="t"/>
            <a:pathLst>
              <a:path extrusionOk="0" h="43677840" w="21838920">
                <a:moveTo>
                  <a:pt x="0" y="0"/>
                </a:moveTo>
                <a:lnTo>
                  <a:pt x="21838920" y="0"/>
                </a:lnTo>
                <a:lnTo>
                  <a:pt x="21838920" y="43677840"/>
                </a:lnTo>
                <a:lnTo>
                  <a:pt x="0" y="43677840"/>
                </a:lnTo>
                <a:lnTo>
                  <a:pt x="0" y="0"/>
                </a:lnTo>
                <a:close/>
              </a:path>
            </a:pathLst>
          </a:custGeom>
          <a:blipFill rotWithShape="1">
            <a:blip r:embed="rId2">
              <a:alphaModFix amt="65000"/>
            </a:blip>
            <a:stretch>
              <a:fillRect b="0" l="0" r="0" t="0"/>
            </a:stretch>
          </a:blipFill>
          <a:ln>
            <a:noFill/>
          </a:ln>
        </p:spPr>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p:nvPr/>
        </p:nvSpPr>
        <p:spPr>
          <a:xfrm>
            <a:off x="-653415" y="-645795"/>
            <a:ext cx="11955780" cy="5977890"/>
          </a:xfrm>
          <a:custGeom>
            <a:rect b="b" l="l" r="r" t="t"/>
            <a:pathLst>
              <a:path extrusionOk="0" h="11955780" w="23911560">
                <a:moveTo>
                  <a:pt x="0" y="0"/>
                </a:moveTo>
                <a:lnTo>
                  <a:pt x="23911560" y="0"/>
                </a:lnTo>
                <a:lnTo>
                  <a:pt x="23911560" y="11955780"/>
                </a:lnTo>
                <a:lnTo>
                  <a:pt x="0" y="11955780"/>
                </a:lnTo>
                <a:lnTo>
                  <a:pt x="0" y="0"/>
                </a:lnTo>
                <a:close/>
              </a:path>
            </a:pathLst>
          </a:custGeom>
          <a:blipFill rotWithShape="1">
            <a:blip r:embed="rId2">
              <a:alphaModFix amt="32000"/>
            </a:blip>
            <a:stretch>
              <a:fillRect b="0" l="0" r="0" t="0"/>
            </a:stretch>
          </a:blipFill>
          <a:ln>
            <a:noFill/>
          </a:ln>
        </p:spPr>
      </p:sp>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p:nvPr/>
        </p:nvSpPr>
        <p:spPr>
          <a:xfrm>
            <a:off x="-698338" y="-1457325"/>
            <a:ext cx="10919460" cy="21838920"/>
          </a:xfrm>
          <a:custGeom>
            <a:rect b="b" l="l" r="r" t="t"/>
            <a:pathLst>
              <a:path extrusionOk="0" h="43677840" w="21838920">
                <a:moveTo>
                  <a:pt x="0" y="0"/>
                </a:moveTo>
                <a:lnTo>
                  <a:pt x="21838920" y="0"/>
                </a:lnTo>
                <a:lnTo>
                  <a:pt x="21838920" y="43677840"/>
                </a:lnTo>
                <a:lnTo>
                  <a:pt x="0" y="43677840"/>
                </a:lnTo>
                <a:lnTo>
                  <a:pt x="0" y="0"/>
                </a:lnTo>
                <a:close/>
              </a:path>
            </a:pathLst>
          </a:custGeom>
          <a:blipFill rotWithShape="1">
            <a:blip r:embed="rId2">
              <a:alphaModFix amt="65000"/>
            </a:blip>
            <a:stretch>
              <a:fillRect b="0" l="0" r="0" t="0"/>
            </a:stretch>
          </a:blipFill>
          <a:ln>
            <a:noFill/>
          </a:ln>
        </p:spPr>
      </p:sp>
      <p:sp>
        <p:nvSpPr>
          <p:cNvPr id="31" name="Google Shape;31;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7"/>
          <p:cNvSpPr/>
          <p:nvPr/>
        </p:nvSpPr>
        <p:spPr>
          <a:xfrm>
            <a:off x="-1881187" y="0"/>
            <a:ext cx="12201525" cy="12201525"/>
          </a:xfrm>
          <a:custGeom>
            <a:rect b="b" l="l" r="r" t="t"/>
            <a:pathLst>
              <a:path extrusionOk="0" h="24403050" w="24403050">
                <a:moveTo>
                  <a:pt x="0" y="0"/>
                </a:moveTo>
                <a:lnTo>
                  <a:pt x="24403050" y="0"/>
                </a:lnTo>
                <a:lnTo>
                  <a:pt x="24403050" y="24403050"/>
                </a:lnTo>
                <a:lnTo>
                  <a:pt x="0" y="24403050"/>
                </a:lnTo>
                <a:lnTo>
                  <a:pt x="0" y="0"/>
                </a:lnTo>
                <a:close/>
              </a:path>
            </a:pathLst>
          </a:custGeom>
          <a:blipFill rotWithShape="1">
            <a:blip r:embed="rId2">
              <a:alphaModFix amt="79000"/>
            </a:blip>
            <a:stretch>
              <a:fillRect b="0" l="0" r="0" t="0"/>
            </a:stretch>
          </a:blipFill>
          <a:ln>
            <a:noFill/>
          </a:ln>
        </p:spPr>
      </p:sp>
      <p:sp>
        <p:nvSpPr>
          <p:cNvPr id="35" name="Google Shape;35;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8"/>
          <p:cNvSpPr/>
          <p:nvPr/>
        </p:nvSpPr>
        <p:spPr>
          <a:xfrm>
            <a:off x="-671512" y="-4948778"/>
            <a:ext cx="10487025" cy="10487025"/>
          </a:xfrm>
          <a:custGeom>
            <a:rect b="b" l="l" r="r" t="t"/>
            <a:pathLst>
              <a:path extrusionOk="0" h="20974050" w="20974050">
                <a:moveTo>
                  <a:pt x="0" y="0"/>
                </a:moveTo>
                <a:lnTo>
                  <a:pt x="20974050" y="0"/>
                </a:lnTo>
                <a:lnTo>
                  <a:pt x="20974050" y="20974050"/>
                </a:lnTo>
                <a:lnTo>
                  <a:pt x="0" y="20974050"/>
                </a:lnTo>
                <a:lnTo>
                  <a:pt x="0" y="0"/>
                </a:lnTo>
                <a:close/>
              </a:path>
            </a:pathLst>
          </a:custGeom>
          <a:blipFill rotWithShape="1">
            <a:blip r:embed="rId2">
              <a:alphaModFix amt="77000"/>
            </a:blip>
            <a:stretch>
              <a:fillRect b="0" l="0" r="0" t="0"/>
            </a:stretch>
          </a:blipFill>
          <a:ln>
            <a:noFill/>
          </a:ln>
        </p:spPr>
      </p:sp>
      <p:sp>
        <p:nvSpPr>
          <p:cNvPr id="39" name="Google Shape;39;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1" name="Google Shape;41;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9"/>
          <p:cNvSpPr/>
          <p:nvPr/>
        </p:nvSpPr>
        <p:spPr>
          <a:xfrm flipH="1">
            <a:off x="-571500" y="0"/>
            <a:ext cx="10287000" cy="5143500"/>
          </a:xfrm>
          <a:custGeom>
            <a:rect b="b" l="l" r="r" t="t"/>
            <a:pathLst>
              <a:path extrusionOk="0" h="10287000" w="20574000">
                <a:moveTo>
                  <a:pt x="20574000" y="0"/>
                </a:moveTo>
                <a:lnTo>
                  <a:pt x="0" y="0"/>
                </a:lnTo>
                <a:lnTo>
                  <a:pt x="0" y="10287000"/>
                </a:lnTo>
                <a:lnTo>
                  <a:pt x="20574000" y="10287000"/>
                </a:lnTo>
                <a:lnTo>
                  <a:pt x="20574000" y="0"/>
                </a:lnTo>
                <a:close/>
              </a:path>
            </a:pathLst>
          </a:custGeom>
          <a:blipFill rotWithShape="1">
            <a:blip r:embed="rId2">
              <a:alphaModFix/>
            </a:blip>
            <a:stretch>
              <a:fillRect b="0" l="0" r="0" t="0"/>
            </a:stretch>
          </a:blipFill>
          <a:ln>
            <a:noFill/>
          </a:ln>
        </p:spPr>
      </p:sp>
      <p:sp>
        <p:nvSpPr>
          <p:cNvPr id="46" name="Google Shape;46;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Nixie One"/>
              <a:buNone/>
              <a:defRPr sz="2800">
                <a:solidFill>
                  <a:schemeClr val="dk1"/>
                </a:solidFill>
                <a:latin typeface="Nixie One"/>
                <a:ea typeface="Nixie One"/>
                <a:cs typeface="Nixie One"/>
                <a:sym typeface="Nixie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Nixie One"/>
              <a:buChar char="●"/>
              <a:defRPr sz="1800">
                <a:solidFill>
                  <a:schemeClr val="dk2"/>
                </a:solidFill>
                <a:latin typeface="Nixie One"/>
                <a:ea typeface="Nixie One"/>
                <a:cs typeface="Nixie One"/>
                <a:sym typeface="Nixie One"/>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7.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4.png"/><Relationship Id="rId5"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67.png"/><Relationship Id="rId4" Type="http://schemas.openxmlformats.org/officeDocument/2006/relationships/image" Target="../media/image4.png"/><Relationship Id="rId5" Type="http://schemas.openxmlformats.org/officeDocument/2006/relationships/image" Target="../media/image40.png"/><Relationship Id="rId6" Type="http://schemas.openxmlformats.org/officeDocument/2006/relationships/image" Target="../media/image11.png"/><Relationship Id="rId7"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62.png"/><Relationship Id="rId4" Type="http://schemas.openxmlformats.org/officeDocument/2006/relationships/image" Target="../media/image4.png"/><Relationship Id="rId5" Type="http://schemas.openxmlformats.org/officeDocument/2006/relationships/image" Target="../media/image58.png"/><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41.jpg"/><Relationship Id="rId5" Type="http://schemas.openxmlformats.org/officeDocument/2006/relationships/image" Target="../media/image51.jpg"/><Relationship Id="rId6" Type="http://schemas.openxmlformats.org/officeDocument/2006/relationships/image" Target="../media/image33.jpg"/><Relationship Id="rId7"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4.png"/><Relationship Id="rId5" Type="http://schemas.openxmlformats.org/officeDocument/2006/relationships/image" Target="../media/image55.png"/></Relationships>
</file>

<file path=ppt/slides/_rels/slide15.xml.rels><?xml version="1.0" encoding="UTF-8" standalone="yes"?><Relationships xmlns="http://schemas.openxmlformats.org/package/2006/relationships"><Relationship Id="rId40" Type="http://schemas.openxmlformats.org/officeDocument/2006/relationships/image" Target="../media/image82.png"/><Relationship Id="rId20" Type="http://schemas.openxmlformats.org/officeDocument/2006/relationships/image" Target="../media/image72.png"/><Relationship Id="rId42" Type="http://schemas.openxmlformats.org/officeDocument/2006/relationships/image" Target="../media/image83.png"/><Relationship Id="rId41" Type="http://schemas.openxmlformats.org/officeDocument/2006/relationships/image" Target="../media/image81.png"/><Relationship Id="rId22" Type="http://schemas.openxmlformats.org/officeDocument/2006/relationships/image" Target="../media/image63.png"/><Relationship Id="rId21" Type="http://schemas.openxmlformats.org/officeDocument/2006/relationships/image" Target="../media/image87.png"/><Relationship Id="rId43" Type="http://schemas.openxmlformats.org/officeDocument/2006/relationships/image" Target="../media/image85.png"/><Relationship Id="rId24" Type="http://schemas.openxmlformats.org/officeDocument/2006/relationships/image" Target="../media/image73.png"/><Relationship Id="rId23" Type="http://schemas.openxmlformats.org/officeDocument/2006/relationships/image" Target="../media/image75.png"/><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28.png"/><Relationship Id="rId9" Type="http://schemas.openxmlformats.org/officeDocument/2006/relationships/image" Target="../media/image48.png"/><Relationship Id="rId26" Type="http://schemas.openxmlformats.org/officeDocument/2006/relationships/image" Target="../media/image71.png"/><Relationship Id="rId25" Type="http://schemas.openxmlformats.org/officeDocument/2006/relationships/image" Target="../media/image86.png"/><Relationship Id="rId28" Type="http://schemas.openxmlformats.org/officeDocument/2006/relationships/image" Target="../media/image68.png"/><Relationship Id="rId27" Type="http://schemas.openxmlformats.org/officeDocument/2006/relationships/image" Target="../media/image61.png"/><Relationship Id="rId5" Type="http://schemas.openxmlformats.org/officeDocument/2006/relationships/image" Target="../media/image45.png"/><Relationship Id="rId6" Type="http://schemas.openxmlformats.org/officeDocument/2006/relationships/image" Target="../media/image43.png"/><Relationship Id="rId29" Type="http://schemas.openxmlformats.org/officeDocument/2006/relationships/image" Target="../media/image65.png"/><Relationship Id="rId7" Type="http://schemas.openxmlformats.org/officeDocument/2006/relationships/image" Target="../media/image44.png"/><Relationship Id="rId8" Type="http://schemas.openxmlformats.org/officeDocument/2006/relationships/image" Target="../media/image64.png"/><Relationship Id="rId31" Type="http://schemas.openxmlformats.org/officeDocument/2006/relationships/image" Target="../media/image74.png"/><Relationship Id="rId30" Type="http://schemas.openxmlformats.org/officeDocument/2006/relationships/image" Target="../media/image80.png"/><Relationship Id="rId11" Type="http://schemas.openxmlformats.org/officeDocument/2006/relationships/image" Target="../media/image49.png"/><Relationship Id="rId33" Type="http://schemas.openxmlformats.org/officeDocument/2006/relationships/image" Target="../media/image69.png"/><Relationship Id="rId10" Type="http://schemas.openxmlformats.org/officeDocument/2006/relationships/image" Target="../media/image46.png"/><Relationship Id="rId32" Type="http://schemas.openxmlformats.org/officeDocument/2006/relationships/image" Target="../media/image70.png"/><Relationship Id="rId13" Type="http://schemas.openxmlformats.org/officeDocument/2006/relationships/image" Target="../media/image50.png"/><Relationship Id="rId35" Type="http://schemas.openxmlformats.org/officeDocument/2006/relationships/image" Target="../media/image88.png"/><Relationship Id="rId12" Type="http://schemas.openxmlformats.org/officeDocument/2006/relationships/image" Target="../media/image52.png"/><Relationship Id="rId34" Type="http://schemas.openxmlformats.org/officeDocument/2006/relationships/image" Target="../media/image77.png"/><Relationship Id="rId15" Type="http://schemas.openxmlformats.org/officeDocument/2006/relationships/image" Target="../media/image54.png"/><Relationship Id="rId37" Type="http://schemas.openxmlformats.org/officeDocument/2006/relationships/image" Target="../media/image79.png"/><Relationship Id="rId14" Type="http://schemas.openxmlformats.org/officeDocument/2006/relationships/image" Target="../media/image47.png"/><Relationship Id="rId36" Type="http://schemas.openxmlformats.org/officeDocument/2006/relationships/image" Target="../media/image84.png"/><Relationship Id="rId17" Type="http://schemas.openxmlformats.org/officeDocument/2006/relationships/image" Target="../media/image57.png"/><Relationship Id="rId39" Type="http://schemas.openxmlformats.org/officeDocument/2006/relationships/image" Target="../media/image76.png"/><Relationship Id="rId16" Type="http://schemas.openxmlformats.org/officeDocument/2006/relationships/image" Target="../media/image53.png"/><Relationship Id="rId38" Type="http://schemas.openxmlformats.org/officeDocument/2006/relationships/image" Target="../media/image78.png"/><Relationship Id="rId19" Type="http://schemas.openxmlformats.org/officeDocument/2006/relationships/image" Target="../media/image60.png"/><Relationship Id="rId18"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89.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3.jpg"/><Relationship Id="rId6" Type="http://schemas.openxmlformats.org/officeDocument/2006/relationships/image" Target="../media/image11.png"/><Relationship Id="rId7"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24.png"/><Relationship Id="rId8"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6.png"/><Relationship Id="rId6" Type="http://schemas.openxmlformats.org/officeDocument/2006/relationships/image" Target="../media/image11.png"/><Relationship Id="rId7"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4.png"/><Relationship Id="rId5" Type="http://schemas.openxmlformats.org/officeDocument/2006/relationships/image" Target="../media/image31.png"/><Relationship Id="rId6"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8.png"/><Relationship Id="rId5"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sp>
        <p:nvSpPr>
          <p:cNvPr id="54" name="Google Shape;54;p11"/>
          <p:cNvSpPr/>
          <p:nvPr/>
        </p:nvSpPr>
        <p:spPr>
          <a:xfrm>
            <a:off x="-671512" y="-4948778"/>
            <a:ext cx="10487025" cy="10487025"/>
          </a:xfrm>
          <a:custGeom>
            <a:rect b="b" l="l" r="r" t="t"/>
            <a:pathLst>
              <a:path extrusionOk="0" h="20974050" w="20974050">
                <a:moveTo>
                  <a:pt x="0" y="0"/>
                </a:moveTo>
                <a:lnTo>
                  <a:pt x="20974050" y="0"/>
                </a:lnTo>
                <a:lnTo>
                  <a:pt x="20974050" y="20974050"/>
                </a:lnTo>
                <a:lnTo>
                  <a:pt x="0" y="20974050"/>
                </a:lnTo>
                <a:lnTo>
                  <a:pt x="0" y="0"/>
                </a:lnTo>
                <a:close/>
              </a:path>
            </a:pathLst>
          </a:custGeom>
          <a:blipFill rotWithShape="1">
            <a:blip r:embed="rId3">
              <a:alphaModFix amt="77000"/>
            </a:blip>
            <a:stretch>
              <a:fillRect b="0" l="0" r="0" t="0"/>
            </a:stretch>
          </a:blipFill>
          <a:ln>
            <a:noFill/>
          </a:ln>
        </p:spPr>
      </p:sp>
      <p:sp>
        <p:nvSpPr>
          <p:cNvPr id="55" name="Google Shape;55;p11"/>
          <p:cNvSpPr/>
          <p:nvPr/>
        </p:nvSpPr>
        <p:spPr>
          <a:xfrm rot="10800000">
            <a:off x="5084805" y="294735"/>
            <a:ext cx="3341520" cy="4554031"/>
          </a:xfrm>
          <a:custGeom>
            <a:rect b="b" l="l" r="r" t="t"/>
            <a:pathLst>
              <a:path extrusionOk="0" h="9108062" w="6683040">
                <a:moveTo>
                  <a:pt x="0" y="0"/>
                </a:moveTo>
                <a:lnTo>
                  <a:pt x="6683040" y="0"/>
                </a:lnTo>
                <a:lnTo>
                  <a:pt x="6683040" y="9108062"/>
                </a:lnTo>
                <a:lnTo>
                  <a:pt x="0" y="9108062"/>
                </a:lnTo>
                <a:lnTo>
                  <a:pt x="0" y="0"/>
                </a:lnTo>
                <a:close/>
              </a:path>
            </a:pathLst>
          </a:custGeom>
          <a:blipFill rotWithShape="1">
            <a:blip r:embed="rId4">
              <a:alphaModFix amt="90000"/>
            </a:blip>
            <a:stretch>
              <a:fillRect b="0" l="0" r="0" t="0"/>
            </a:stretch>
          </a:blipFill>
          <a:ln>
            <a:noFill/>
          </a:ln>
        </p:spPr>
      </p:sp>
      <p:sp>
        <p:nvSpPr>
          <p:cNvPr id="56" name="Google Shape;56;p11"/>
          <p:cNvSpPr/>
          <p:nvPr/>
        </p:nvSpPr>
        <p:spPr>
          <a:xfrm>
            <a:off x="5787770" y="514350"/>
            <a:ext cx="1935590" cy="1785581"/>
          </a:xfrm>
          <a:custGeom>
            <a:rect b="b" l="l" r="r" t="t"/>
            <a:pathLst>
              <a:path extrusionOk="0" h="3571163" w="3871179">
                <a:moveTo>
                  <a:pt x="0" y="0"/>
                </a:moveTo>
                <a:lnTo>
                  <a:pt x="3871179" y="0"/>
                </a:lnTo>
                <a:lnTo>
                  <a:pt x="3871179" y="3571163"/>
                </a:lnTo>
                <a:lnTo>
                  <a:pt x="0" y="3571163"/>
                </a:lnTo>
                <a:lnTo>
                  <a:pt x="0" y="0"/>
                </a:lnTo>
                <a:close/>
              </a:path>
            </a:pathLst>
          </a:custGeom>
          <a:blipFill rotWithShape="1">
            <a:blip r:embed="rId5">
              <a:alphaModFix/>
            </a:blip>
            <a:stretch>
              <a:fillRect b="0" l="0" r="0" t="0"/>
            </a:stretch>
          </a:blipFill>
          <a:ln>
            <a:noFill/>
          </a:ln>
        </p:spPr>
      </p:sp>
      <p:sp>
        <p:nvSpPr>
          <p:cNvPr id="57" name="Google Shape;57;p11"/>
          <p:cNvSpPr/>
          <p:nvPr/>
        </p:nvSpPr>
        <p:spPr>
          <a:xfrm>
            <a:off x="4811619" y="981661"/>
            <a:ext cx="3849791" cy="3824242"/>
          </a:xfrm>
          <a:custGeom>
            <a:rect b="b" l="l" r="r" t="t"/>
            <a:pathLst>
              <a:path extrusionOk="0" h="7648484" w="7699581">
                <a:moveTo>
                  <a:pt x="0" y="0"/>
                </a:moveTo>
                <a:lnTo>
                  <a:pt x="7699581" y="0"/>
                </a:lnTo>
                <a:lnTo>
                  <a:pt x="7699581" y="7648485"/>
                </a:lnTo>
                <a:lnTo>
                  <a:pt x="0" y="7648485"/>
                </a:lnTo>
                <a:lnTo>
                  <a:pt x="0" y="0"/>
                </a:lnTo>
                <a:close/>
              </a:path>
            </a:pathLst>
          </a:custGeom>
          <a:blipFill rotWithShape="1">
            <a:blip r:embed="rId6">
              <a:alphaModFix/>
            </a:blip>
            <a:stretch>
              <a:fillRect b="-33702" l="0" r="0" t="-13423"/>
            </a:stretch>
          </a:blipFill>
          <a:ln>
            <a:noFill/>
          </a:ln>
        </p:spPr>
      </p:sp>
      <p:sp>
        <p:nvSpPr>
          <p:cNvPr id="58" name="Google Shape;58;p11"/>
          <p:cNvSpPr txBox="1"/>
          <p:nvPr/>
        </p:nvSpPr>
        <p:spPr>
          <a:xfrm>
            <a:off x="633572" y="1362904"/>
            <a:ext cx="4178100" cy="26181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 sz="8100" u="none" cap="none" strike="noStrike">
                <a:solidFill>
                  <a:srgbClr val="F0FD71"/>
                </a:solidFill>
                <a:latin typeface="Nixie One"/>
                <a:ea typeface="Nixie One"/>
                <a:cs typeface="Nixie One"/>
                <a:sym typeface="Nixie One"/>
              </a:rPr>
              <a:t>WORLD</a:t>
            </a:r>
            <a:endParaRPr sz="700"/>
          </a:p>
          <a:p>
            <a:pPr indent="0" lvl="0" marL="0" marR="0" rtl="0" algn="ctr">
              <a:lnSpc>
                <a:spcPct val="70000"/>
              </a:lnSpc>
              <a:spcBef>
                <a:spcPts val="0"/>
              </a:spcBef>
              <a:spcAft>
                <a:spcPts val="0"/>
              </a:spcAft>
              <a:buNone/>
            </a:pPr>
            <a:r>
              <a:rPr b="0" i="0" lang="en" sz="8100" u="none" cap="none" strike="noStrike">
                <a:solidFill>
                  <a:srgbClr val="F0FD71"/>
                </a:solidFill>
                <a:latin typeface="Nixie One"/>
                <a:ea typeface="Nixie One"/>
                <a:cs typeface="Nixie One"/>
                <a:sym typeface="Nixie One"/>
              </a:rPr>
              <a:t>UFO</a:t>
            </a:r>
            <a:endParaRPr sz="700"/>
          </a:p>
          <a:p>
            <a:pPr indent="0" lvl="0" marL="0" marR="0" rtl="0" algn="ctr">
              <a:lnSpc>
                <a:spcPct val="70000"/>
              </a:lnSpc>
              <a:spcBef>
                <a:spcPts val="0"/>
              </a:spcBef>
              <a:spcAft>
                <a:spcPts val="0"/>
              </a:spcAft>
              <a:buNone/>
            </a:pPr>
            <a:r>
              <a:rPr b="0" i="0" lang="en" sz="8100" u="none" cap="none" strike="noStrike">
                <a:solidFill>
                  <a:srgbClr val="F0FD71"/>
                </a:solidFill>
                <a:latin typeface="Nixie One"/>
                <a:ea typeface="Nixie One"/>
                <a:cs typeface="Nixie One"/>
                <a:sym typeface="Nixie One"/>
              </a:rPr>
              <a:t>DAY</a:t>
            </a:r>
            <a:endParaRPr sz="700"/>
          </a:p>
        </p:txBody>
      </p:sp>
      <p:sp>
        <p:nvSpPr>
          <p:cNvPr id="59" name="Google Shape;59;p11"/>
          <p:cNvSpPr txBox="1"/>
          <p:nvPr/>
        </p:nvSpPr>
        <p:spPr>
          <a:xfrm>
            <a:off x="1534691" y="546632"/>
            <a:ext cx="2375810" cy="453023"/>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 sz="1300" u="none" cap="none" strike="noStrike">
                <a:solidFill>
                  <a:srgbClr val="F0FD71"/>
                </a:solidFill>
                <a:latin typeface="Open Sans"/>
                <a:ea typeface="Open Sans"/>
                <a:cs typeface="Open Sans"/>
                <a:sym typeface="Open Sans"/>
              </a:rPr>
              <a:t>WELCOME TO OUR</a:t>
            </a:r>
            <a:endParaRPr sz="700"/>
          </a:p>
          <a:p>
            <a:pPr indent="0" lvl="0" marL="0" marR="0" rtl="0" algn="ctr">
              <a:lnSpc>
                <a:spcPct val="140031"/>
              </a:lnSpc>
              <a:spcBef>
                <a:spcPts val="0"/>
              </a:spcBef>
              <a:spcAft>
                <a:spcPts val="0"/>
              </a:spcAft>
              <a:buNone/>
            </a:pPr>
            <a:r>
              <a:rPr b="0" i="0" lang="en" sz="1300" u="none" cap="none" strike="noStrike">
                <a:solidFill>
                  <a:srgbClr val="F0FD71"/>
                </a:solidFill>
                <a:latin typeface="Open Sans"/>
                <a:ea typeface="Open Sans"/>
                <a:cs typeface="Open Sans"/>
                <a:sym typeface="Open Sans"/>
              </a:rPr>
              <a:t>PRESENTATION!</a:t>
            </a:r>
            <a:endParaRPr sz="700"/>
          </a:p>
        </p:txBody>
      </p:sp>
      <p:sp>
        <p:nvSpPr>
          <p:cNvPr id="60" name="Google Shape;60;p11"/>
          <p:cNvSpPr/>
          <p:nvPr/>
        </p:nvSpPr>
        <p:spPr>
          <a:xfrm>
            <a:off x="2515528" y="4142546"/>
            <a:ext cx="414136" cy="425747"/>
          </a:xfrm>
          <a:custGeom>
            <a:rect b="b" l="l" r="r" t="t"/>
            <a:pathLst>
              <a:path extrusionOk="0" h="851495" w="828272">
                <a:moveTo>
                  <a:pt x="0" y="0"/>
                </a:moveTo>
                <a:lnTo>
                  <a:pt x="828273" y="0"/>
                </a:lnTo>
                <a:lnTo>
                  <a:pt x="828273" y="851495"/>
                </a:lnTo>
                <a:lnTo>
                  <a:pt x="0" y="85149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9" name="Shape 189"/>
        <p:cNvGrpSpPr/>
        <p:nvPr/>
      </p:nvGrpSpPr>
      <p:grpSpPr>
        <a:xfrm>
          <a:off x="0" y="0"/>
          <a:ext cx="0" cy="0"/>
          <a:chOff x="0" y="0"/>
          <a:chExt cx="0" cy="0"/>
        </a:xfrm>
      </p:grpSpPr>
      <p:sp>
        <p:nvSpPr>
          <p:cNvPr id="190" name="Google Shape;190;p20"/>
          <p:cNvSpPr/>
          <p:nvPr/>
        </p:nvSpPr>
        <p:spPr>
          <a:xfrm>
            <a:off x="-2373416" y="-365994"/>
            <a:ext cx="6345555" cy="5977890"/>
          </a:xfrm>
          <a:custGeom>
            <a:rect b="b" l="l" r="r" t="t"/>
            <a:pathLst>
              <a:path extrusionOk="0" h="11955780" w="12691110">
                <a:moveTo>
                  <a:pt x="0" y="0"/>
                </a:moveTo>
                <a:lnTo>
                  <a:pt x="12691110" y="0"/>
                </a:lnTo>
                <a:lnTo>
                  <a:pt x="12691110" y="11955780"/>
                </a:lnTo>
                <a:lnTo>
                  <a:pt x="0" y="11955780"/>
                </a:lnTo>
                <a:lnTo>
                  <a:pt x="0" y="0"/>
                </a:lnTo>
                <a:close/>
              </a:path>
            </a:pathLst>
          </a:custGeom>
          <a:blipFill rotWithShape="1">
            <a:blip r:embed="rId3">
              <a:alphaModFix amt="80000"/>
            </a:blip>
            <a:stretch>
              <a:fillRect b="0" l="0" r="-88409" t="0"/>
            </a:stretch>
          </a:blipFill>
          <a:ln>
            <a:noFill/>
          </a:ln>
        </p:spPr>
      </p:sp>
      <p:sp>
        <p:nvSpPr>
          <p:cNvPr id="191" name="Google Shape;191;p20"/>
          <p:cNvSpPr/>
          <p:nvPr/>
        </p:nvSpPr>
        <p:spPr>
          <a:xfrm>
            <a:off x="-2374130" y="-350369"/>
            <a:ext cx="11955780" cy="5977890"/>
          </a:xfrm>
          <a:custGeom>
            <a:rect b="b" l="l" r="r" t="t"/>
            <a:pathLst>
              <a:path extrusionOk="0" h="11955780" w="23911560">
                <a:moveTo>
                  <a:pt x="0" y="0"/>
                </a:moveTo>
                <a:lnTo>
                  <a:pt x="23911560" y="0"/>
                </a:lnTo>
                <a:lnTo>
                  <a:pt x="23911560" y="11955780"/>
                </a:lnTo>
                <a:lnTo>
                  <a:pt x="0" y="11955780"/>
                </a:lnTo>
                <a:lnTo>
                  <a:pt x="0" y="0"/>
                </a:lnTo>
                <a:close/>
              </a:path>
            </a:pathLst>
          </a:custGeom>
          <a:blipFill rotWithShape="1">
            <a:blip r:embed="rId3">
              <a:alphaModFix amt="37000"/>
            </a:blip>
            <a:stretch>
              <a:fillRect b="0" l="0" r="0" t="0"/>
            </a:stretch>
          </a:blipFill>
          <a:ln>
            <a:noFill/>
          </a:ln>
        </p:spPr>
      </p:sp>
      <p:sp>
        <p:nvSpPr>
          <p:cNvPr id="192" name="Google Shape;192;p20"/>
          <p:cNvSpPr/>
          <p:nvPr/>
        </p:nvSpPr>
        <p:spPr>
          <a:xfrm rot="10310073">
            <a:off x="541235" y="570391"/>
            <a:ext cx="2936995" cy="4002718"/>
          </a:xfrm>
          <a:custGeom>
            <a:rect b="b" l="l" r="r" t="t"/>
            <a:pathLst>
              <a:path extrusionOk="0" h="8005436" w="5873989">
                <a:moveTo>
                  <a:pt x="0" y="0"/>
                </a:moveTo>
                <a:lnTo>
                  <a:pt x="5873989" y="0"/>
                </a:lnTo>
                <a:lnTo>
                  <a:pt x="5873989" y="8005436"/>
                </a:lnTo>
                <a:lnTo>
                  <a:pt x="0" y="8005436"/>
                </a:lnTo>
                <a:lnTo>
                  <a:pt x="0" y="0"/>
                </a:lnTo>
                <a:close/>
              </a:path>
            </a:pathLst>
          </a:custGeom>
          <a:blipFill rotWithShape="1">
            <a:blip r:embed="rId4">
              <a:alphaModFix amt="90000"/>
            </a:blip>
            <a:stretch>
              <a:fillRect b="0" l="0" r="0" t="0"/>
            </a:stretch>
          </a:blipFill>
          <a:ln>
            <a:noFill/>
          </a:ln>
        </p:spPr>
      </p:sp>
      <p:pic>
        <p:nvPicPr>
          <p:cNvPr id="193" name="Google Shape;193;p20"/>
          <p:cNvPicPr preferRelativeResize="0"/>
          <p:nvPr/>
        </p:nvPicPr>
        <p:blipFill>
          <a:blip r:embed="rId5">
            <a:alphaModFix/>
          </a:blip>
          <a:stretch>
            <a:fillRect/>
          </a:stretch>
        </p:blipFill>
        <p:spPr>
          <a:xfrm>
            <a:off x="511650" y="604475"/>
            <a:ext cx="3017000" cy="3979024"/>
          </a:xfrm>
          <a:prstGeom prst="rect">
            <a:avLst/>
          </a:prstGeom>
          <a:noFill/>
          <a:ln>
            <a:noFill/>
          </a:ln>
        </p:spPr>
      </p:pic>
      <p:sp>
        <p:nvSpPr>
          <p:cNvPr id="194" name="Google Shape;194;p20"/>
          <p:cNvSpPr txBox="1"/>
          <p:nvPr/>
        </p:nvSpPr>
        <p:spPr>
          <a:xfrm>
            <a:off x="4441826" y="2737975"/>
            <a:ext cx="1994700" cy="1662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195" name="Google Shape;195;p20"/>
          <p:cNvSpPr txBox="1"/>
          <p:nvPr/>
        </p:nvSpPr>
        <p:spPr>
          <a:xfrm>
            <a:off x="6815925" y="2737975"/>
            <a:ext cx="1994700" cy="1662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196" name="Google Shape;196;p20"/>
          <p:cNvSpPr txBox="1"/>
          <p:nvPr/>
        </p:nvSpPr>
        <p:spPr>
          <a:xfrm>
            <a:off x="4458795" y="886227"/>
            <a:ext cx="4170855" cy="1290638"/>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 sz="4200" u="none" cap="none" strike="noStrike">
                <a:solidFill>
                  <a:srgbClr val="F0FD71"/>
                </a:solidFill>
                <a:latin typeface="Nixie One"/>
                <a:ea typeface="Nixie One"/>
                <a:cs typeface="Nixie One"/>
                <a:sym typeface="Nixie One"/>
              </a:rPr>
              <a:t>WRITE YOUR</a:t>
            </a:r>
            <a:endParaRPr sz="700"/>
          </a:p>
          <a:p>
            <a:pPr indent="0" lvl="0" marL="0" marR="0" rtl="0" algn="ctr">
              <a:lnSpc>
                <a:spcPct val="119997"/>
              </a:lnSpc>
              <a:spcBef>
                <a:spcPts val="0"/>
              </a:spcBef>
              <a:spcAft>
                <a:spcPts val="0"/>
              </a:spcAft>
              <a:buNone/>
            </a:pPr>
            <a:r>
              <a:rPr b="0" i="0" lang="en" sz="4200" u="none" cap="none" strike="noStrike">
                <a:solidFill>
                  <a:srgbClr val="F0FD71"/>
                </a:solidFill>
                <a:latin typeface="Nixie One"/>
                <a:ea typeface="Nixie One"/>
                <a:cs typeface="Nixie One"/>
                <a:sym typeface="Nixie One"/>
              </a:rPr>
              <a:t>TOPIC OR IDEA</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0" name="Shape 200"/>
        <p:cNvGrpSpPr/>
        <p:nvPr/>
      </p:nvGrpSpPr>
      <p:grpSpPr>
        <a:xfrm>
          <a:off x="0" y="0"/>
          <a:ext cx="0" cy="0"/>
          <a:chOff x="0" y="0"/>
          <a:chExt cx="0" cy="0"/>
        </a:xfrm>
      </p:grpSpPr>
      <p:pic>
        <p:nvPicPr>
          <p:cNvPr id="201" name="Google Shape;201;p21"/>
          <p:cNvPicPr preferRelativeResize="0"/>
          <p:nvPr/>
        </p:nvPicPr>
        <p:blipFill>
          <a:blip r:embed="rId3">
            <a:alphaModFix/>
          </a:blip>
          <a:stretch>
            <a:fillRect/>
          </a:stretch>
        </p:blipFill>
        <p:spPr>
          <a:xfrm>
            <a:off x="-127944" y="-9529991"/>
            <a:ext cx="9271924" cy="25217536"/>
          </a:xfrm>
          <a:prstGeom prst="rect">
            <a:avLst/>
          </a:prstGeom>
          <a:noFill/>
          <a:ln>
            <a:noFill/>
          </a:ln>
        </p:spPr>
      </p:pic>
      <p:sp>
        <p:nvSpPr>
          <p:cNvPr id="202" name="Google Shape;202;p21"/>
          <p:cNvSpPr/>
          <p:nvPr/>
        </p:nvSpPr>
        <p:spPr>
          <a:xfrm rot="-10663009">
            <a:off x="329798" y="-73693"/>
            <a:ext cx="4056341" cy="5528233"/>
          </a:xfrm>
          <a:custGeom>
            <a:rect b="b" l="l" r="r" t="t"/>
            <a:pathLst>
              <a:path extrusionOk="0" h="11056466" w="8112682">
                <a:moveTo>
                  <a:pt x="0" y="0"/>
                </a:moveTo>
                <a:lnTo>
                  <a:pt x="8112682" y="0"/>
                </a:lnTo>
                <a:lnTo>
                  <a:pt x="8112682" y="11056466"/>
                </a:lnTo>
                <a:lnTo>
                  <a:pt x="0" y="11056466"/>
                </a:lnTo>
                <a:lnTo>
                  <a:pt x="0" y="0"/>
                </a:lnTo>
                <a:close/>
              </a:path>
            </a:pathLst>
          </a:custGeom>
          <a:blipFill rotWithShape="1">
            <a:blip r:embed="rId4">
              <a:alphaModFix amt="90000"/>
            </a:blip>
            <a:stretch>
              <a:fillRect b="0" l="0" r="0" t="0"/>
            </a:stretch>
          </a:blipFill>
          <a:ln>
            <a:noFill/>
          </a:ln>
        </p:spPr>
      </p:sp>
      <p:pic>
        <p:nvPicPr>
          <p:cNvPr id="203" name="Google Shape;203;p21"/>
          <p:cNvPicPr preferRelativeResize="0"/>
          <p:nvPr/>
        </p:nvPicPr>
        <p:blipFill>
          <a:blip r:embed="rId5">
            <a:alphaModFix/>
          </a:blip>
          <a:stretch>
            <a:fillRect/>
          </a:stretch>
        </p:blipFill>
        <p:spPr>
          <a:xfrm>
            <a:off x="600475" y="101063"/>
            <a:ext cx="3515949" cy="5020710"/>
          </a:xfrm>
          <a:prstGeom prst="rect">
            <a:avLst/>
          </a:prstGeom>
          <a:noFill/>
          <a:ln>
            <a:noFill/>
          </a:ln>
        </p:spPr>
      </p:pic>
      <p:grpSp>
        <p:nvGrpSpPr>
          <p:cNvPr id="204" name="Google Shape;204;p21"/>
          <p:cNvGrpSpPr/>
          <p:nvPr/>
        </p:nvGrpSpPr>
        <p:grpSpPr>
          <a:xfrm>
            <a:off x="4796701" y="1527032"/>
            <a:ext cx="3784422" cy="1559068"/>
            <a:chOff x="0" y="0"/>
            <a:chExt cx="10091792" cy="4157515"/>
          </a:xfrm>
        </p:grpSpPr>
        <p:sp>
          <p:nvSpPr>
            <p:cNvPr id="205" name="Google Shape;205;p21"/>
            <p:cNvSpPr/>
            <p:nvPr/>
          </p:nvSpPr>
          <p:spPr>
            <a:xfrm rot="-5569546">
              <a:off x="3773350" y="-3474858"/>
              <a:ext cx="2489825" cy="9925848"/>
            </a:xfrm>
            <a:custGeom>
              <a:rect b="b" l="l" r="r" t="t"/>
              <a:pathLst>
                <a:path extrusionOk="0" h="9925848" w="2489825">
                  <a:moveTo>
                    <a:pt x="0" y="0"/>
                  </a:moveTo>
                  <a:lnTo>
                    <a:pt x="2489825" y="0"/>
                  </a:lnTo>
                  <a:lnTo>
                    <a:pt x="2489825" y="9925848"/>
                  </a:lnTo>
                  <a:lnTo>
                    <a:pt x="0" y="9925848"/>
                  </a:lnTo>
                  <a:lnTo>
                    <a:pt x="0" y="0"/>
                  </a:lnTo>
                  <a:close/>
                </a:path>
              </a:pathLst>
            </a:custGeom>
            <a:blipFill rotWithShape="1">
              <a:blip r:embed="rId4">
                <a:alphaModFix amt="90000"/>
              </a:blip>
              <a:stretch>
                <a:fillRect b="0" l="-192508" r="0" t="0"/>
              </a:stretch>
            </a:blipFill>
            <a:ln>
              <a:noFill/>
            </a:ln>
          </p:spPr>
        </p:sp>
        <p:sp>
          <p:nvSpPr>
            <p:cNvPr id="206" name="Google Shape;206;p21"/>
            <p:cNvSpPr/>
            <p:nvPr/>
          </p:nvSpPr>
          <p:spPr>
            <a:xfrm flipH="1" rot="-5569546">
              <a:off x="3822081" y="-2300207"/>
              <a:ext cx="2492423" cy="9936207"/>
            </a:xfrm>
            <a:custGeom>
              <a:rect b="b" l="l" r="r" t="t"/>
              <a:pathLst>
                <a:path extrusionOk="0" h="9936207" w="2492423">
                  <a:moveTo>
                    <a:pt x="2492423" y="0"/>
                  </a:moveTo>
                  <a:lnTo>
                    <a:pt x="0" y="0"/>
                  </a:lnTo>
                  <a:lnTo>
                    <a:pt x="0" y="9936208"/>
                  </a:lnTo>
                  <a:lnTo>
                    <a:pt x="2492423" y="9936208"/>
                  </a:lnTo>
                  <a:lnTo>
                    <a:pt x="2492423" y="0"/>
                  </a:lnTo>
                  <a:close/>
                </a:path>
              </a:pathLst>
            </a:custGeom>
            <a:blipFill rotWithShape="1">
              <a:blip r:embed="rId4">
                <a:alphaModFix amt="90000"/>
              </a:blip>
              <a:stretch>
                <a:fillRect b="0" l="-192508" r="0" t="0"/>
              </a:stretch>
            </a:blipFill>
            <a:ln>
              <a:noFill/>
            </a:ln>
          </p:spPr>
        </p:sp>
      </p:grpSp>
      <p:grpSp>
        <p:nvGrpSpPr>
          <p:cNvPr id="207" name="Google Shape;207;p21"/>
          <p:cNvGrpSpPr/>
          <p:nvPr/>
        </p:nvGrpSpPr>
        <p:grpSpPr>
          <a:xfrm>
            <a:off x="6231179" y="822632"/>
            <a:ext cx="915467" cy="917762"/>
            <a:chOff x="0" y="0"/>
            <a:chExt cx="2441245" cy="2447364"/>
          </a:xfrm>
        </p:grpSpPr>
        <p:sp>
          <p:nvSpPr>
            <p:cNvPr id="208" name="Google Shape;208;p21"/>
            <p:cNvSpPr/>
            <p:nvPr/>
          </p:nvSpPr>
          <p:spPr>
            <a:xfrm>
              <a:off x="0" y="0"/>
              <a:ext cx="2441245" cy="2447364"/>
            </a:xfrm>
            <a:custGeom>
              <a:rect b="b" l="l" r="r" t="t"/>
              <a:pathLst>
                <a:path extrusionOk="0" h="2447364" w="2441245">
                  <a:moveTo>
                    <a:pt x="0" y="0"/>
                  </a:moveTo>
                  <a:lnTo>
                    <a:pt x="2441245" y="0"/>
                  </a:lnTo>
                  <a:lnTo>
                    <a:pt x="2441245" y="2447364"/>
                  </a:lnTo>
                  <a:lnTo>
                    <a:pt x="0" y="2447364"/>
                  </a:lnTo>
                  <a:lnTo>
                    <a:pt x="0" y="0"/>
                  </a:lnTo>
                  <a:close/>
                </a:path>
              </a:pathLst>
            </a:custGeom>
            <a:blipFill rotWithShape="1">
              <a:blip r:embed="rId6">
                <a:alphaModFix/>
              </a:blip>
              <a:stretch>
                <a:fillRect b="0" l="0" r="0" t="0"/>
              </a:stretch>
            </a:blipFill>
            <a:ln>
              <a:noFill/>
            </a:ln>
          </p:spPr>
        </p:sp>
        <p:sp>
          <p:nvSpPr>
            <p:cNvPr id="209" name="Google Shape;209;p21"/>
            <p:cNvSpPr/>
            <p:nvPr/>
          </p:nvSpPr>
          <p:spPr>
            <a:xfrm>
              <a:off x="147754" y="467922"/>
              <a:ext cx="2145736" cy="1979442"/>
            </a:xfrm>
            <a:custGeom>
              <a:rect b="b" l="l" r="r" t="t"/>
              <a:pathLst>
                <a:path extrusionOk="0" h="1979442" w="2145736">
                  <a:moveTo>
                    <a:pt x="0" y="0"/>
                  </a:moveTo>
                  <a:lnTo>
                    <a:pt x="2145737" y="0"/>
                  </a:lnTo>
                  <a:lnTo>
                    <a:pt x="2145737" y="1979442"/>
                  </a:lnTo>
                  <a:lnTo>
                    <a:pt x="0" y="1979442"/>
                  </a:lnTo>
                  <a:lnTo>
                    <a:pt x="0" y="0"/>
                  </a:lnTo>
                  <a:close/>
                </a:path>
              </a:pathLst>
            </a:custGeom>
            <a:blipFill rotWithShape="1">
              <a:blip r:embed="rId7">
                <a:alphaModFix/>
              </a:blip>
              <a:stretch>
                <a:fillRect b="0" l="0" r="0" t="0"/>
              </a:stretch>
            </a:blipFill>
            <a:ln>
              <a:noFill/>
            </a:ln>
          </p:spPr>
        </p:sp>
      </p:grpSp>
      <p:sp>
        <p:nvSpPr>
          <p:cNvPr id="210" name="Google Shape;210;p21"/>
          <p:cNvSpPr txBox="1"/>
          <p:nvPr/>
        </p:nvSpPr>
        <p:spPr>
          <a:xfrm>
            <a:off x="4494647" y="1857769"/>
            <a:ext cx="4477801" cy="64770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 sz="4200" u="none" cap="none" strike="noStrike">
                <a:solidFill>
                  <a:srgbClr val="F0FD71"/>
                </a:solidFill>
                <a:latin typeface="Nixie One"/>
                <a:ea typeface="Nixie One"/>
                <a:cs typeface="Nixie One"/>
                <a:sym typeface="Nixie One"/>
              </a:rPr>
              <a:t>ABOUT US</a:t>
            </a:r>
            <a:endParaRPr sz="700"/>
          </a:p>
        </p:txBody>
      </p:sp>
      <p:sp>
        <p:nvSpPr>
          <p:cNvPr id="211" name="Google Shape;211;p21"/>
          <p:cNvSpPr txBox="1"/>
          <p:nvPr/>
        </p:nvSpPr>
        <p:spPr>
          <a:xfrm>
            <a:off x="4885972" y="2591204"/>
            <a:ext cx="3695152" cy="1746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Elaborate on what you want to discuss.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5" name="Shape 215"/>
        <p:cNvGrpSpPr/>
        <p:nvPr/>
      </p:nvGrpSpPr>
      <p:grpSpPr>
        <a:xfrm>
          <a:off x="0" y="0"/>
          <a:ext cx="0" cy="0"/>
          <a:chOff x="0" y="0"/>
          <a:chExt cx="0" cy="0"/>
        </a:xfrm>
      </p:grpSpPr>
      <p:sp>
        <p:nvSpPr>
          <p:cNvPr id="216" name="Google Shape;216;p22"/>
          <p:cNvSpPr/>
          <p:nvPr/>
        </p:nvSpPr>
        <p:spPr>
          <a:xfrm>
            <a:off x="-604837" y="-3914775"/>
            <a:ext cx="9748838" cy="9748838"/>
          </a:xfrm>
          <a:custGeom>
            <a:rect b="b" l="l" r="r" t="t"/>
            <a:pathLst>
              <a:path extrusionOk="0" h="19497675" w="19497675">
                <a:moveTo>
                  <a:pt x="0" y="0"/>
                </a:moveTo>
                <a:lnTo>
                  <a:pt x="19497675" y="0"/>
                </a:lnTo>
                <a:lnTo>
                  <a:pt x="19497675" y="19497675"/>
                </a:lnTo>
                <a:lnTo>
                  <a:pt x="0" y="19497675"/>
                </a:lnTo>
                <a:lnTo>
                  <a:pt x="0" y="0"/>
                </a:lnTo>
                <a:close/>
              </a:path>
            </a:pathLst>
          </a:custGeom>
          <a:blipFill rotWithShape="1">
            <a:blip r:embed="rId3">
              <a:alphaModFix/>
            </a:blip>
            <a:stretch>
              <a:fillRect b="0" l="0" r="0" t="0"/>
            </a:stretch>
          </a:blipFill>
          <a:ln>
            <a:noFill/>
          </a:ln>
        </p:spPr>
      </p:sp>
      <p:sp>
        <p:nvSpPr>
          <p:cNvPr id="217" name="Google Shape;217;p22"/>
          <p:cNvSpPr/>
          <p:nvPr/>
        </p:nvSpPr>
        <p:spPr>
          <a:xfrm rot="-10663009">
            <a:off x="607985" y="186503"/>
            <a:ext cx="3500350" cy="4770494"/>
          </a:xfrm>
          <a:custGeom>
            <a:rect b="b" l="l" r="r" t="t"/>
            <a:pathLst>
              <a:path extrusionOk="0" h="9540987" w="7000699">
                <a:moveTo>
                  <a:pt x="0" y="0"/>
                </a:moveTo>
                <a:lnTo>
                  <a:pt x="7000699" y="0"/>
                </a:lnTo>
                <a:lnTo>
                  <a:pt x="7000699" y="9540986"/>
                </a:lnTo>
                <a:lnTo>
                  <a:pt x="0" y="9540986"/>
                </a:lnTo>
                <a:lnTo>
                  <a:pt x="0" y="0"/>
                </a:lnTo>
                <a:close/>
              </a:path>
            </a:pathLst>
          </a:custGeom>
          <a:blipFill rotWithShape="1">
            <a:blip r:embed="rId4">
              <a:alphaModFix amt="90000"/>
            </a:blip>
            <a:stretch>
              <a:fillRect b="0" l="0" r="0" t="0"/>
            </a:stretch>
          </a:blipFill>
          <a:ln>
            <a:noFill/>
          </a:ln>
        </p:spPr>
      </p:sp>
      <p:pic>
        <p:nvPicPr>
          <p:cNvPr id="218" name="Google Shape;218;p22"/>
          <p:cNvPicPr preferRelativeResize="0"/>
          <p:nvPr/>
        </p:nvPicPr>
        <p:blipFill>
          <a:blip r:embed="rId5">
            <a:alphaModFix/>
          </a:blip>
          <a:stretch>
            <a:fillRect/>
          </a:stretch>
        </p:blipFill>
        <p:spPr>
          <a:xfrm>
            <a:off x="808400" y="337250"/>
            <a:ext cx="3100375" cy="4431250"/>
          </a:xfrm>
          <a:prstGeom prst="rect">
            <a:avLst/>
          </a:prstGeom>
          <a:noFill/>
          <a:ln>
            <a:noFill/>
          </a:ln>
        </p:spPr>
      </p:pic>
      <p:sp>
        <p:nvSpPr>
          <p:cNvPr id="219" name="Google Shape;219;p22"/>
          <p:cNvSpPr/>
          <p:nvPr/>
        </p:nvSpPr>
        <p:spPr>
          <a:xfrm rot="4963620">
            <a:off x="4813636" y="346501"/>
            <a:ext cx="3265552" cy="4450497"/>
          </a:xfrm>
          <a:custGeom>
            <a:rect b="b" l="l" r="r" t="t"/>
            <a:pathLst>
              <a:path extrusionOk="0" h="8900994" w="6531104">
                <a:moveTo>
                  <a:pt x="0" y="0"/>
                </a:moveTo>
                <a:lnTo>
                  <a:pt x="6531104" y="0"/>
                </a:lnTo>
                <a:lnTo>
                  <a:pt x="6531104" y="8900994"/>
                </a:lnTo>
                <a:lnTo>
                  <a:pt x="0" y="8900994"/>
                </a:lnTo>
                <a:lnTo>
                  <a:pt x="0" y="0"/>
                </a:lnTo>
                <a:close/>
              </a:path>
            </a:pathLst>
          </a:custGeom>
          <a:blipFill rotWithShape="1">
            <a:blip r:embed="rId4">
              <a:alphaModFix amt="90000"/>
            </a:blip>
            <a:stretch>
              <a:fillRect b="0" l="0" r="0" t="0"/>
            </a:stretch>
          </a:blipFill>
          <a:ln>
            <a:noFill/>
          </a:ln>
        </p:spPr>
      </p:sp>
      <p:sp>
        <p:nvSpPr>
          <p:cNvPr id="220" name="Google Shape;220;p22"/>
          <p:cNvSpPr txBox="1"/>
          <p:nvPr/>
        </p:nvSpPr>
        <p:spPr>
          <a:xfrm rot="-436379">
            <a:off x="4536534" y="1118620"/>
            <a:ext cx="3815368" cy="1290638"/>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 sz="4200" u="none" cap="none" strike="noStrike">
                <a:solidFill>
                  <a:srgbClr val="F0FD71"/>
                </a:solidFill>
                <a:latin typeface="Nixie One"/>
                <a:ea typeface="Nixie One"/>
                <a:cs typeface="Nixie One"/>
                <a:sym typeface="Nixie One"/>
              </a:rPr>
              <a:t>OUR FOUNDER</a:t>
            </a:r>
            <a:endParaRPr sz="700"/>
          </a:p>
        </p:txBody>
      </p:sp>
      <p:sp>
        <p:nvSpPr>
          <p:cNvPr id="221" name="Google Shape;221;p22"/>
          <p:cNvSpPr txBox="1"/>
          <p:nvPr/>
        </p:nvSpPr>
        <p:spPr>
          <a:xfrm rot="-436265">
            <a:off x="4730970" y="2683148"/>
            <a:ext cx="3692997" cy="1216078"/>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0FD71"/>
                </a:solidFill>
                <a:latin typeface="Open Sans"/>
                <a:ea typeface="Open Sans"/>
                <a:cs typeface="Open Sans"/>
                <a:sym typeface="Open Sans"/>
              </a:rPr>
              <a:t>Phasellus scelerisque tellus sed nunc faucibus, nec consectetur nisl tincidunt. Praesent dapibus magna ut sem blandit, eu pharetra leo condimentum. Nullam luctus fermentum leo id auctor. Etiam varius condimentum risus non egestas. Quisque aliquet blandit faucibus. Vestibulum vel justo at est sollicitudin mollis nec vitae orci. Duis ac massa lectus. Aenean aliquam facilisis elit sed condimentum.</a:t>
            </a:r>
            <a:endParaRPr sz="700"/>
          </a:p>
        </p:txBody>
      </p:sp>
      <p:sp>
        <p:nvSpPr>
          <p:cNvPr id="222" name="Google Shape;222;p22"/>
          <p:cNvSpPr/>
          <p:nvPr/>
        </p:nvSpPr>
        <p:spPr>
          <a:xfrm rot="-436379">
            <a:off x="7857045" y="913176"/>
            <a:ext cx="414136" cy="425748"/>
          </a:xfrm>
          <a:custGeom>
            <a:rect b="b" l="l" r="r" t="t"/>
            <a:pathLst>
              <a:path extrusionOk="0" h="851495" w="828272">
                <a:moveTo>
                  <a:pt x="0" y="0"/>
                </a:moveTo>
                <a:lnTo>
                  <a:pt x="828272" y="0"/>
                </a:lnTo>
                <a:lnTo>
                  <a:pt x="828272" y="851495"/>
                </a:lnTo>
                <a:lnTo>
                  <a:pt x="0" y="85149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6" name="Shape 226"/>
        <p:cNvGrpSpPr/>
        <p:nvPr/>
      </p:nvGrpSpPr>
      <p:grpSpPr>
        <a:xfrm>
          <a:off x="0" y="0"/>
          <a:ext cx="0" cy="0"/>
          <a:chOff x="0" y="0"/>
          <a:chExt cx="0" cy="0"/>
        </a:xfrm>
      </p:grpSpPr>
      <p:sp>
        <p:nvSpPr>
          <p:cNvPr id="227" name="Google Shape;227;p23"/>
          <p:cNvSpPr/>
          <p:nvPr/>
        </p:nvSpPr>
        <p:spPr>
          <a:xfrm>
            <a:off x="0" y="0"/>
            <a:ext cx="13299662" cy="12201525"/>
          </a:xfrm>
          <a:custGeom>
            <a:rect b="b" l="l" r="r" t="t"/>
            <a:pathLst>
              <a:path extrusionOk="0" h="24403050" w="24403050">
                <a:moveTo>
                  <a:pt x="0" y="0"/>
                </a:moveTo>
                <a:lnTo>
                  <a:pt x="24403050" y="0"/>
                </a:lnTo>
                <a:lnTo>
                  <a:pt x="24403050" y="24403050"/>
                </a:lnTo>
                <a:lnTo>
                  <a:pt x="0" y="24403050"/>
                </a:lnTo>
                <a:lnTo>
                  <a:pt x="0" y="0"/>
                </a:lnTo>
                <a:close/>
              </a:path>
            </a:pathLst>
          </a:custGeom>
          <a:blipFill rotWithShape="1">
            <a:blip r:embed="rId3">
              <a:alphaModFix amt="79000"/>
            </a:blip>
            <a:stretch>
              <a:fillRect b="0" l="0" r="0" t="0"/>
            </a:stretch>
          </a:blipFill>
          <a:ln>
            <a:noFill/>
          </a:ln>
        </p:spPr>
      </p:sp>
      <p:pic>
        <p:nvPicPr>
          <p:cNvPr id="228" name="Google Shape;228;p23"/>
          <p:cNvPicPr preferRelativeResize="0"/>
          <p:nvPr/>
        </p:nvPicPr>
        <p:blipFill rotWithShape="1">
          <a:blip r:embed="rId4">
            <a:alphaModFix/>
          </a:blip>
          <a:srcRect b="0" l="3746" r="3737" t="0"/>
          <a:stretch/>
        </p:blipFill>
        <p:spPr>
          <a:xfrm>
            <a:off x="1697690" y="599197"/>
            <a:ext cx="1903349" cy="2057401"/>
          </a:xfrm>
          <a:prstGeom prst="rect">
            <a:avLst/>
          </a:prstGeom>
          <a:noFill/>
          <a:ln>
            <a:noFill/>
          </a:ln>
        </p:spPr>
      </p:pic>
      <p:pic>
        <p:nvPicPr>
          <p:cNvPr id="229" name="Google Shape;229;p23"/>
          <p:cNvPicPr preferRelativeResize="0"/>
          <p:nvPr/>
        </p:nvPicPr>
        <p:blipFill rotWithShape="1">
          <a:blip r:embed="rId5">
            <a:alphaModFix/>
          </a:blip>
          <a:srcRect b="0" l="3743" r="3742" t="0"/>
          <a:stretch/>
        </p:blipFill>
        <p:spPr>
          <a:xfrm>
            <a:off x="4011971" y="599198"/>
            <a:ext cx="1903349" cy="2057400"/>
          </a:xfrm>
          <a:prstGeom prst="rect">
            <a:avLst/>
          </a:prstGeom>
          <a:noFill/>
          <a:ln>
            <a:noFill/>
          </a:ln>
        </p:spPr>
      </p:pic>
      <p:pic>
        <p:nvPicPr>
          <p:cNvPr id="230" name="Google Shape;230;p23"/>
          <p:cNvPicPr preferRelativeResize="0"/>
          <p:nvPr/>
        </p:nvPicPr>
        <p:blipFill rotWithShape="1">
          <a:blip r:embed="rId6">
            <a:alphaModFix/>
          </a:blip>
          <a:srcRect b="0" l="3743" r="3742" t="0"/>
          <a:stretch/>
        </p:blipFill>
        <p:spPr>
          <a:xfrm>
            <a:off x="6326251" y="599198"/>
            <a:ext cx="1903349" cy="2057400"/>
          </a:xfrm>
          <a:prstGeom prst="rect">
            <a:avLst/>
          </a:prstGeom>
          <a:noFill/>
          <a:ln>
            <a:noFill/>
          </a:ln>
        </p:spPr>
      </p:pic>
      <p:sp>
        <p:nvSpPr>
          <p:cNvPr id="231" name="Google Shape;231;p23"/>
          <p:cNvSpPr/>
          <p:nvPr/>
        </p:nvSpPr>
        <p:spPr>
          <a:xfrm rot="-5183236">
            <a:off x="1840631" y="2644285"/>
            <a:ext cx="1617467" cy="2204384"/>
          </a:xfrm>
          <a:custGeom>
            <a:rect b="b" l="l" r="r" t="t"/>
            <a:pathLst>
              <a:path extrusionOk="0" h="4408767" w="3234933">
                <a:moveTo>
                  <a:pt x="0" y="0"/>
                </a:moveTo>
                <a:lnTo>
                  <a:pt x="3234933" y="0"/>
                </a:lnTo>
                <a:lnTo>
                  <a:pt x="3234933" y="4408767"/>
                </a:lnTo>
                <a:lnTo>
                  <a:pt x="0" y="4408767"/>
                </a:lnTo>
                <a:lnTo>
                  <a:pt x="0" y="0"/>
                </a:lnTo>
                <a:close/>
              </a:path>
            </a:pathLst>
          </a:custGeom>
          <a:blipFill rotWithShape="1">
            <a:blip r:embed="rId7">
              <a:alphaModFix amt="90000"/>
            </a:blip>
            <a:stretch>
              <a:fillRect b="0" l="0" r="0" t="0"/>
            </a:stretch>
          </a:blipFill>
          <a:ln>
            <a:noFill/>
          </a:ln>
        </p:spPr>
      </p:sp>
      <p:sp>
        <p:nvSpPr>
          <p:cNvPr id="232" name="Google Shape;232;p23"/>
          <p:cNvSpPr/>
          <p:nvPr/>
        </p:nvSpPr>
        <p:spPr>
          <a:xfrm rot="-5636788">
            <a:off x="4154912" y="2644285"/>
            <a:ext cx="1617467" cy="2204384"/>
          </a:xfrm>
          <a:custGeom>
            <a:rect b="b" l="l" r="r" t="t"/>
            <a:pathLst>
              <a:path extrusionOk="0" h="4408767" w="3234933">
                <a:moveTo>
                  <a:pt x="0" y="0"/>
                </a:moveTo>
                <a:lnTo>
                  <a:pt x="3234933" y="0"/>
                </a:lnTo>
                <a:lnTo>
                  <a:pt x="3234933" y="4408767"/>
                </a:lnTo>
                <a:lnTo>
                  <a:pt x="0" y="4408767"/>
                </a:lnTo>
                <a:lnTo>
                  <a:pt x="0" y="0"/>
                </a:lnTo>
                <a:close/>
              </a:path>
            </a:pathLst>
          </a:custGeom>
          <a:blipFill rotWithShape="1">
            <a:blip r:embed="rId7">
              <a:alphaModFix amt="90000"/>
            </a:blip>
            <a:stretch>
              <a:fillRect b="0" l="0" r="0" t="0"/>
            </a:stretch>
          </a:blipFill>
          <a:ln>
            <a:noFill/>
          </a:ln>
        </p:spPr>
      </p:sp>
      <p:sp>
        <p:nvSpPr>
          <p:cNvPr id="233" name="Google Shape;233;p23"/>
          <p:cNvSpPr/>
          <p:nvPr/>
        </p:nvSpPr>
        <p:spPr>
          <a:xfrm rot="5499570">
            <a:off x="6469193" y="2644285"/>
            <a:ext cx="1617467" cy="2204384"/>
          </a:xfrm>
          <a:custGeom>
            <a:rect b="b" l="l" r="r" t="t"/>
            <a:pathLst>
              <a:path extrusionOk="0" h="4408767" w="3234933">
                <a:moveTo>
                  <a:pt x="0" y="0"/>
                </a:moveTo>
                <a:lnTo>
                  <a:pt x="3234932" y="0"/>
                </a:lnTo>
                <a:lnTo>
                  <a:pt x="3234932" y="4408767"/>
                </a:lnTo>
                <a:lnTo>
                  <a:pt x="0" y="4408767"/>
                </a:lnTo>
                <a:lnTo>
                  <a:pt x="0" y="0"/>
                </a:lnTo>
                <a:close/>
              </a:path>
            </a:pathLst>
          </a:custGeom>
          <a:blipFill rotWithShape="1">
            <a:blip r:embed="rId7">
              <a:alphaModFix amt="90000"/>
            </a:blip>
            <a:stretch>
              <a:fillRect b="0" l="0" r="0" t="0"/>
            </a:stretch>
          </a:blipFill>
          <a:ln>
            <a:noFill/>
          </a:ln>
        </p:spPr>
      </p:sp>
      <p:sp>
        <p:nvSpPr>
          <p:cNvPr id="234" name="Google Shape;234;p23"/>
          <p:cNvSpPr txBox="1"/>
          <p:nvPr/>
        </p:nvSpPr>
        <p:spPr>
          <a:xfrm rot="-5400000">
            <a:off x="-1678296" y="2288381"/>
            <a:ext cx="4738911" cy="566738"/>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b="0" i="0" lang="en" sz="3700" u="none" cap="none" strike="noStrike">
                <a:solidFill>
                  <a:srgbClr val="F0FD71"/>
                </a:solidFill>
                <a:latin typeface="Nixie One"/>
                <a:ea typeface="Nixie One"/>
                <a:cs typeface="Nixie One"/>
                <a:sym typeface="Nixie One"/>
              </a:rPr>
              <a:t>OUR TEAM</a:t>
            </a:r>
            <a:endParaRPr sz="700"/>
          </a:p>
        </p:txBody>
      </p:sp>
      <p:sp>
        <p:nvSpPr>
          <p:cNvPr id="235" name="Google Shape;235;p23"/>
          <p:cNvSpPr txBox="1"/>
          <p:nvPr/>
        </p:nvSpPr>
        <p:spPr>
          <a:xfrm>
            <a:off x="4116746" y="3401686"/>
            <a:ext cx="1693800" cy="86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0FD71"/>
                </a:solidFill>
                <a:latin typeface="Open Sans"/>
                <a:ea typeface="Open Sans"/>
                <a:cs typeface="Open Sans"/>
                <a:sym typeface="Open Sans"/>
              </a:rPr>
              <a:t>Lorem ipsum dolor sit amet, consectetur adipiscing elit, sed do eiusmod tempor incididunt ut labore et dolore magna aliqua.</a:t>
            </a:r>
            <a:endParaRPr sz="700"/>
          </a:p>
        </p:txBody>
      </p:sp>
      <p:sp>
        <p:nvSpPr>
          <p:cNvPr id="236" name="Google Shape;236;p23"/>
          <p:cNvSpPr txBox="1"/>
          <p:nvPr/>
        </p:nvSpPr>
        <p:spPr>
          <a:xfrm>
            <a:off x="6440551" y="3401686"/>
            <a:ext cx="1674600" cy="86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0FD71"/>
                </a:solidFill>
                <a:latin typeface="Open Sans"/>
                <a:ea typeface="Open Sans"/>
                <a:cs typeface="Open Sans"/>
                <a:sym typeface="Open Sans"/>
              </a:rPr>
              <a:t>Lorem ipsum dolor sit amet, consectetur adipiscing elit, sed do eiusmod tempor incididunt ut labore et dolore magna aliqua.</a:t>
            </a:r>
            <a:endParaRPr sz="700"/>
          </a:p>
        </p:txBody>
      </p:sp>
      <p:sp>
        <p:nvSpPr>
          <p:cNvPr id="237" name="Google Shape;237;p23"/>
          <p:cNvSpPr txBox="1"/>
          <p:nvPr/>
        </p:nvSpPr>
        <p:spPr>
          <a:xfrm>
            <a:off x="1792940" y="3401686"/>
            <a:ext cx="1712700" cy="86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0FD71"/>
                </a:solidFill>
                <a:latin typeface="Open Sans"/>
                <a:ea typeface="Open Sans"/>
                <a:cs typeface="Open Sans"/>
                <a:sym typeface="Open Sans"/>
              </a:rPr>
              <a:t>Lorem ipsum dolor sit amet, consectetur adipiscing elit, sed do eiusmod tempor incididunt ut labore et dolore magna aliqua. </a:t>
            </a:r>
            <a:endParaRPr sz="700"/>
          </a:p>
        </p:txBody>
      </p:sp>
      <p:sp>
        <p:nvSpPr>
          <p:cNvPr id="238" name="Google Shape;238;p23"/>
          <p:cNvSpPr txBox="1"/>
          <p:nvPr/>
        </p:nvSpPr>
        <p:spPr>
          <a:xfrm>
            <a:off x="4011971" y="3065009"/>
            <a:ext cx="1903349" cy="224423"/>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 sz="1300" u="none" cap="none" strike="noStrike">
                <a:solidFill>
                  <a:srgbClr val="F0FD71"/>
                </a:solidFill>
                <a:latin typeface="Open Sans"/>
                <a:ea typeface="Open Sans"/>
                <a:cs typeface="Open Sans"/>
                <a:sym typeface="Open Sans"/>
              </a:rPr>
              <a:t>NAME</a:t>
            </a:r>
            <a:endParaRPr sz="700"/>
          </a:p>
        </p:txBody>
      </p:sp>
      <p:sp>
        <p:nvSpPr>
          <p:cNvPr id="239" name="Google Shape;239;p23"/>
          <p:cNvSpPr txBox="1"/>
          <p:nvPr/>
        </p:nvSpPr>
        <p:spPr>
          <a:xfrm>
            <a:off x="6326251" y="3065009"/>
            <a:ext cx="1903349" cy="224423"/>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 sz="1300" u="none" cap="none" strike="noStrike">
                <a:solidFill>
                  <a:srgbClr val="F0FD71"/>
                </a:solidFill>
                <a:latin typeface="Open Sans"/>
                <a:ea typeface="Open Sans"/>
                <a:cs typeface="Open Sans"/>
                <a:sym typeface="Open Sans"/>
              </a:rPr>
              <a:t>NAME</a:t>
            </a:r>
            <a:endParaRPr sz="700"/>
          </a:p>
        </p:txBody>
      </p:sp>
      <p:sp>
        <p:nvSpPr>
          <p:cNvPr id="240" name="Google Shape;240;p23"/>
          <p:cNvSpPr txBox="1"/>
          <p:nvPr/>
        </p:nvSpPr>
        <p:spPr>
          <a:xfrm>
            <a:off x="1697690" y="3065009"/>
            <a:ext cx="1903349" cy="224423"/>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 sz="1300" u="none" cap="none" strike="noStrike">
                <a:solidFill>
                  <a:srgbClr val="F0FD71"/>
                </a:solidFill>
                <a:latin typeface="Open Sans"/>
                <a:ea typeface="Open Sans"/>
                <a:cs typeface="Open Sans"/>
                <a:sym typeface="Open Sans"/>
              </a:rPr>
              <a:t>NAME</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4" name="Shape 244"/>
        <p:cNvGrpSpPr/>
        <p:nvPr/>
      </p:nvGrpSpPr>
      <p:grpSpPr>
        <a:xfrm>
          <a:off x="0" y="0"/>
          <a:ext cx="0" cy="0"/>
          <a:chOff x="0" y="0"/>
          <a:chExt cx="0" cy="0"/>
        </a:xfrm>
      </p:grpSpPr>
      <p:sp>
        <p:nvSpPr>
          <p:cNvPr id="245" name="Google Shape;245;p24"/>
          <p:cNvSpPr/>
          <p:nvPr/>
        </p:nvSpPr>
        <p:spPr>
          <a:xfrm rot="10800000">
            <a:off x="-653415" y="-645795"/>
            <a:ext cx="11955780" cy="5977890"/>
          </a:xfrm>
          <a:custGeom>
            <a:rect b="b" l="l" r="r" t="t"/>
            <a:pathLst>
              <a:path extrusionOk="0" h="11955780" w="23911560">
                <a:moveTo>
                  <a:pt x="23911560" y="11955780"/>
                </a:moveTo>
                <a:lnTo>
                  <a:pt x="0" y="11955780"/>
                </a:lnTo>
                <a:lnTo>
                  <a:pt x="0" y="0"/>
                </a:lnTo>
                <a:lnTo>
                  <a:pt x="23911560" y="0"/>
                </a:lnTo>
                <a:lnTo>
                  <a:pt x="23911560" y="11955780"/>
                </a:lnTo>
                <a:close/>
              </a:path>
            </a:pathLst>
          </a:custGeom>
          <a:blipFill rotWithShape="1">
            <a:blip r:embed="rId3">
              <a:alphaModFix amt="87000"/>
            </a:blip>
            <a:stretch>
              <a:fillRect b="0" l="0" r="0" t="0"/>
            </a:stretch>
          </a:blipFill>
          <a:ln>
            <a:noFill/>
          </a:ln>
        </p:spPr>
      </p:sp>
      <p:sp>
        <p:nvSpPr>
          <p:cNvPr id="246" name="Google Shape;246;p24"/>
          <p:cNvSpPr/>
          <p:nvPr/>
        </p:nvSpPr>
        <p:spPr>
          <a:xfrm rot="-5569546">
            <a:off x="1699967" y="346501"/>
            <a:ext cx="3265552" cy="4450497"/>
          </a:xfrm>
          <a:custGeom>
            <a:rect b="b" l="l" r="r" t="t"/>
            <a:pathLst>
              <a:path extrusionOk="0" h="8900994" w="6531104">
                <a:moveTo>
                  <a:pt x="0" y="0"/>
                </a:moveTo>
                <a:lnTo>
                  <a:pt x="6531104" y="0"/>
                </a:lnTo>
                <a:lnTo>
                  <a:pt x="6531104" y="8900994"/>
                </a:lnTo>
                <a:lnTo>
                  <a:pt x="0" y="8900994"/>
                </a:lnTo>
                <a:lnTo>
                  <a:pt x="0" y="0"/>
                </a:lnTo>
                <a:close/>
              </a:path>
            </a:pathLst>
          </a:custGeom>
          <a:blipFill rotWithShape="1">
            <a:blip r:embed="rId4">
              <a:alphaModFix amt="90000"/>
            </a:blip>
            <a:stretch>
              <a:fillRect b="0" l="0" r="0" t="0"/>
            </a:stretch>
          </a:blipFill>
          <a:ln>
            <a:noFill/>
          </a:ln>
        </p:spPr>
      </p:sp>
      <p:sp>
        <p:nvSpPr>
          <p:cNvPr id="247" name="Google Shape;247;p24"/>
          <p:cNvSpPr/>
          <p:nvPr/>
        </p:nvSpPr>
        <p:spPr>
          <a:xfrm flipH="1">
            <a:off x="4369641" y="-953092"/>
            <a:ext cx="4171353" cy="6096593"/>
          </a:xfrm>
          <a:custGeom>
            <a:rect b="b" l="l" r="r" t="t"/>
            <a:pathLst>
              <a:path extrusionOk="0" h="12193185" w="8342705">
                <a:moveTo>
                  <a:pt x="8342705" y="0"/>
                </a:moveTo>
                <a:lnTo>
                  <a:pt x="0" y="0"/>
                </a:lnTo>
                <a:lnTo>
                  <a:pt x="0" y="12193185"/>
                </a:lnTo>
                <a:lnTo>
                  <a:pt x="8342705" y="12193185"/>
                </a:lnTo>
                <a:lnTo>
                  <a:pt x="8342705" y="0"/>
                </a:lnTo>
                <a:close/>
              </a:path>
            </a:pathLst>
          </a:custGeom>
          <a:blipFill rotWithShape="1">
            <a:blip r:embed="rId5">
              <a:alphaModFix/>
            </a:blip>
            <a:stretch>
              <a:fillRect b="0" l="0" r="0" t="0"/>
            </a:stretch>
          </a:blipFill>
          <a:ln>
            <a:noFill/>
          </a:ln>
        </p:spPr>
      </p:sp>
      <p:sp>
        <p:nvSpPr>
          <p:cNvPr id="248" name="Google Shape;248;p24"/>
          <p:cNvSpPr txBox="1"/>
          <p:nvPr/>
        </p:nvSpPr>
        <p:spPr>
          <a:xfrm>
            <a:off x="1496497" y="1893094"/>
            <a:ext cx="3672493" cy="64770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 sz="4200" u="none" cap="none" strike="noStrike">
                <a:solidFill>
                  <a:srgbClr val="F0FD71"/>
                </a:solidFill>
                <a:latin typeface="Nixie One"/>
                <a:ea typeface="Nixie One"/>
                <a:cs typeface="Nixie One"/>
                <a:sym typeface="Nixie One"/>
              </a:rPr>
              <a:t>THANK YOU!</a:t>
            </a:r>
            <a:endParaRPr sz="700"/>
          </a:p>
        </p:txBody>
      </p:sp>
      <p:sp>
        <p:nvSpPr>
          <p:cNvPr id="249" name="Google Shape;249;p24"/>
          <p:cNvSpPr txBox="1"/>
          <p:nvPr/>
        </p:nvSpPr>
        <p:spPr>
          <a:xfrm>
            <a:off x="1638621" y="2764436"/>
            <a:ext cx="3388200" cy="58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Quisque vel ante volutpat urna sollicitudin iaculis eu vitae tortor. Phasellus egestas elit eget ornare varius. Mauris rutrum risus ut felis congue.</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3" name="Shape 253"/>
        <p:cNvGrpSpPr/>
        <p:nvPr/>
      </p:nvGrpSpPr>
      <p:grpSpPr>
        <a:xfrm>
          <a:off x="0" y="0"/>
          <a:ext cx="0" cy="0"/>
          <a:chOff x="0" y="0"/>
          <a:chExt cx="0" cy="0"/>
        </a:xfrm>
      </p:grpSpPr>
      <p:sp>
        <p:nvSpPr>
          <p:cNvPr id="254" name="Google Shape;254;p25"/>
          <p:cNvSpPr/>
          <p:nvPr/>
        </p:nvSpPr>
        <p:spPr>
          <a:xfrm>
            <a:off x="-653415" y="-645795"/>
            <a:ext cx="11955780" cy="5977890"/>
          </a:xfrm>
          <a:custGeom>
            <a:rect b="b" l="l" r="r" t="t"/>
            <a:pathLst>
              <a:path extrusionOk="0" h="11955780" w="23911560">
                <a:moveTo>
                  <a:pt x="0" y="0"/>
                </a:moveTo>
                <a:lnTo>
                  <a:pt x="23911560" y="0"/>
                </a:lnTo>
                <a:lnTo>
                  <a:pt x="23911560" y="11955780"/>
                </a:lnTo>
                <a:lnTo>
                  <a:pt x="0" y="11955780"/>
                </a:lnTo>
                <a:lnTo>
                  <a:pt x="0" y="0"/>
                </a:lnTo>
                <a:close/>
              </a:path>
            </a:pathLst>
          </a:custGeom>
          <a:blipFill rotWithShape="1">
            <a:blip r:embed="rId3">
              <a:alphaModFix amt="31999"/>
            </a:blip>
            <a:stretch>
              <a:fillRect b="0" l="0" r="0" t="0"/>
            </a:stretch>
          </a:blipFill>
          <a:ln>
            <a:noFill/>
          </a:ln>
        </p:spPr>
      </p:sp>
      <p:sp>
        <p:nvSpPr>
          <p:cNvPr id="255" name="Google Shape;255;p25"/>
          <p:cNvSpPr/>
          <p:nvPr/>
        </p:nvSpPr>
        <p:spPr>
          <a:xfrm rot="10687196">
            <a:off x="-1195646" y="-317806"/>
            <a:ext cx="4249176" cy="5791040"/>
          </a:xfrm>
          <a:custGeom>
            <a:rect b="b" l="l" r="r" t="t"/>
            <a:pathLst>
              <a:path extrusionOk="0" h="11582079" w="8498351">
                <a:moveTo>
                  <a:pt x="0" y="0"/>
                </a:moveTo>
                <a:lnTo>
                  <a:pt x="8498351" y="0"/>
                </a:lnTo>
                <a:lnTo>
                  <a:pt x="8498351" y="11582080"/>
                </a:lnTo>
                <a:lnTo>
                  <a:pt x="0" y="11582080"/>
                </a:lnTo>
                <a:lnTo>
                  <a:pt x="0" y="0"/>
                </a:lnTo>
                <a:close/>
              </a:path>
            </a:pathLst>
          </a:custGeom>
          <a:blipFill rotWithShape="1">
            <a:blip r:embed="rId4">
              <a:alphaModFix/>
            </a:blip>
            <a:stretch>
              <a:fillRect b="0" l="0" r="0" t="0"/>
            </a:stretch>
          </a:blipFill>
          <a:ln>
            <a:noFill/>
          </a:ln>
        </p:spPr>
      </p:sp>
      <p:sp>
        <p:nvSpPr>
          <p:cNvPr id="256" name="Google Shape;256;p25"/>
          <p:cNvSpPr txBox="1"/>
          <p:nvPr/>
        </p:nvSpPr>
        <p:spPr>
          <a:xfrm>
            <a:off x="533346" y="409690"/>
            <a:ext cx="2167616" cy="912421"/>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 sz="3000" u="none" cap="none" strike="noStrike">
                <a:solidFill>
                  <a:srgbClr val="F0FD71"/>
                </a:solidFill>
                <a:latin typeface="Nixie One"/>
                <a:ea typeface="Nixie One"/>
                <a:cs typeface="Nixie One"/>
                <a:sym typeface="Nixie One"/>
              </a:rPr>
              <a:t>RESOURCE </a:t>
            </a:r>
            <a:endParaRPr sz="700"/>
          </a:p>
          <a:p>
            <a:pPr indent="0" lvl="0" marL="0" marR="0" rtl="0" algn="l">
              <a:lnSpc>
                <a:spcPct val="120006"/>
              </a:lnSpc>
              <a:spcBef>
                <a:spcPts val="0"/>
              </a:spcBef>
              <a:spcAft>
                <a:spcPts val="0"/>
              </a:spcAft>
              <a:buNone/>
            </a:pPr>
            <a:r>
              <a:rPr b="0" i="0" lang="en" sz="3000" u="none" cap="none" strike="noStrike">
                <a:solidFill>
                  <a:srgbClr val="F0FD71"/>
                </a:solidFill>
                <a:latin typeface="Nixie One"/>
                <a:ea typeface="Nixie One"/>
                <a:cs typeface="Nixie One"/>
                <a:sym typeface="Nixie One"/>
              </a:rPr>
              <a:t>PAGE</a:t>
            </a:r>
            <a:endParaRPr sz="700"/>
          </a:p>
        </p:txBody>
      </p:sp>
      <p:sp>
        <p:nvSpPr>
          <p:cNvPr id="257" name="Google Shape;257;p25"/>
          <p:cNvSpPr txBox="1"/>
          <p:nvPr/>
        </p:nvSpPr>
        <p:spPr>
          <a:xfrm>
            <a:off x="533346" y="1730201"/>
            <a:ext cx="21675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0FD71"/>
                </a:solidFill>
                <a:latin typeface="Open Sans"/>
                <a:ea typeface="Open Sans"/>
                <a:cs typeface="Open Sans"/>
                <a:sym typeface="Open Sans"/>
              </a:rPr>
              <a:t>Use these design resources in your Canva Presentation.</a:t>
            </a:r>
            <a:endParaRPr sz="700"/>
          </a:p>
        </p:txBody>
      </p:sp>
      <p:sp>
        <p:nvSpPr>
          <p:cNvPr id="258" name="Google Shape;258;p25"/>
          <p:cNvSpPr txBox="1"/>
          <p:nvPr/>
        </p:nvSpPr>
        <p:spPr>
          <a:xfrm>
            <a:off x="533346" y="2340499"/>
            <a:ext cx="19770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0FD71"/>
                </a:solidFill>
                <a:latin typeface="Open Sans"/>
                <a:ea typeface="Open Sans"/>
                <a:cs typeface="Open Sans"/>
                <a:sym typeface="Open Sans"/>
              </a:rPr>
              <a:t>This presentation template uses the following free fonts:</a:t>
            </a:r>
            <a:endParaRPr sz="700"/>
          </a:p>
        </p:txBody>
      </p:sp>
      <p:sp>
        <p:nvSpPr>
          <p:cNvPr id="259" name="Google Shape;259;p25"/>
          <p:cNvSpPr txBox="1"/>
          <p:nvPr/>
        </p:nvSpPr>
        <p:spPr>
          <a:xfrm>
            <a:off x="533346" y="2969847"/>
            <a:ext cx="1977000" cy="50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0FD71"/>
                </a:solidFill>
                <a:latin typeface="Open Sans"/>
                <a:ea typeface="Open Sans"/>
                <a:cs typeface="Open Sans"/>
                <a:sym typeface="Open Sans"/>
              </a:rPr>
              <a:t>Titles: Nixie One</a:t>
            </a:r>
            <a:endParaRPr sz="700"/>
          </a:p>
          <a:p>
            <a:pPr indent="0" lvl="0" marL="0" marR="0" rtl="0" algn="l">
              <a:lnSpc>
                <a:spcPct val="115000"/>
              </a:lnSpc>
              <a:spcBef>
                <a:spcPts val="0"/>
              </a:spcBef>
              <a:spcAft>
                <a:spcPts val="0"/>
              </a:spcAft>
              <a:buNone/>
            </a:pPr>
            <a:r>
              <a:rPr b="0" i="0" lang="en" sz="1000" u="none" cap="none" strike="noStrike">
                <a:solidFill>
                  <a:srgbClr val="F0FD71"/>
                </a:solidFill>
                <a:latin typeface="Open Sans"/>
                <a:ea typeface="Open Sans"/>
                <a:cs typeface="Open Sans"/>
                <a:sym typeface="Open Sans"/>
              </a:rPr>
              <a:t>Headers: Open Sans</a:t>
            </a:r>
            <a:endParaRPr sz="700"/>
          </a:p>
          <a:p>
            <a:pPr indent="0" lvl="0" marL="0" marR="0" rtl="0" algn="l">
              <a:lnSpc>
                <a:spcPct val="115000"/>
              </a:lnSpc>
              <a:spcBef>
                <a:spcPts val="0"/>
              </a:spcBef>
              <a:spcAft>
                <a:spcPts val="0"/>
              </a:spcAft>
              <a:buNone/>
            </a:pPr>
            <a:r>
              <a:rPr b="0" i="0" lang="en" sz="1000" u="none" cap="none" strike="noStrike">
                <a:solidFill>
                  <a:srgbClr val="F0FD71"/>
                </a:solidFill>
                <a:latin typeface="Open Sans"/>
                <a:ea typeface="Open Sans"/>
                <a:cs typeface="Open Sans"/>
                <a:sym typeface="Open Sans"/>
              </a:rPr>
              <a:t>Body Copy: Open Sans</a:t>
            </a:r>
            <a:endParaRPr sz="700"/>
          </a:p>
        </p:txBody>
      </p:sp>
      <p:sp>
        <p:nvSpPr>
          <p:cNvPr id="260" name="Google Shape;260;p25"/>
          <p:cNvSpPr txBox="1"/>
          <p:nvPr/>
        </p:nvSpPr>
        <p:spPr>
          <a:xfrm>
            <a:off x="533346" y="3832558"/>
            <a:ext cx="1977000" cy="86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0FD71"/>
                </a:solidFill>
                <a:latin typeface="Open Sans"/>
                <a:ea typeface="Open Sans"/>
                <a:cs typeface="Open Sans"/>
                <a:sym typeface="Open Sans"/>
              </a:rPr>
              <a:t>You can find these fonts online too. Happy designing! </a:t>
            </a:r>
            <a:endParaRPr sz="700"/>
          </a:p>
          <a:p>
            <a:pPr indent="0" lvl="0" marL="0" marR="0" rtl="0" algn="l">
              <a:lnSpc>
                <a:spcPct val="115000"/>
              </a:lnSpc>
              <a:spcBef>
                <a:spcPts val="0"/>
              </a:spcBef>
              <a:spcAft>
                <a:spcPts val="0"/>
              </a:spcAft>
              <a:buNone/>
            </a:pPr>
            <a:r>
              <a:t/>
            </a:r>
            <a:endParaRPr b="0" i="0" sz="1000" u="none" cap="none" strike="noStrike">
              <a:solidFill>
                <a:srgbClr val="F0FD71"/>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 sz="1000" u="none" cap="none" strike="noStrike">
                <a:solidFill>
                  <a:srgbClr val="F0FD71"/>
                </a:solidFill>
                <a:latin typeface="Open Sans"/>
                <a:ea typeface="Open Sans"/>
                <a:cs typeface="Open Sans"/>
                <a:sym typeface="Open Sans"/>
              </a:rPr>
              <a:t>Don't forget to delete this page</a:t>
            </a:r>
            <a:endParaRPr sz="700"/>
          </a:p>
          <a:p>
            <a:pPr indent="0" lvl="0" marL="0" marR="0" rtl="0" algn="l">
              <a:lnSpc>
                <a:spcPct val="115000"/>
              </a:lnSpc>
              <a:spcBef>
                <a:spcPts val="0"/>
              </a:spcBef>
              <a:spcAft>
                <a:spcPts val="0"/>
              </a:spcAft>
              <a:buNone/>
            </a:pPr>
            <a:r>
              <a:rPr b="0" i="0" lang="en" sz="1000" u="none" cap="none" strike="noStrike">
                <a:solidFill>
                  <a:srgbClr val="F0FD71"/>
                </a:solidFill>
                <a:latin typeface="Open Sans"/>
                <a:ea typeface="Open Sans"/>
                <a:cs typeface="Open Sans"/>
                <a:sym typeface="Open Sans"/>
              </a:rPr>
              <a:t>before presenting. </a:t>
            </a:r>
            <a:endParaRPr sz="700"/>
          </a:p>
        </p:txBody>
      </p:sp>
      <p:sp>
        <p:nvSpPr>
          <p:cNvPr id="261" name="Google Shape;261;p25"/>
          <p:cNvSpPr/>
          <p:nvPr/>
        </p:nvSpPr>
        <p:spPr>
          <a:xfrm>
            <a:off x="3312746" y="561404"/>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5">
              <a:alphaModFix/>
            </a:blip>
            <a:stretch>
              <a:fillRect b="0" l="0" r="0" t="0"/>
            </a:stretch>
          </a:blipFill>
          <a:ln>
            <a:noFill/>
          </a:ln>
        </p:spPr>
      </p:sp>
      <p:sp>
        <p:nvSpPr>
          <p:cNvPr id="262" name="Google Shape;262;p25"/>
          <p:cNvSpPr/>
          <p:nvPr/>
        </p:nvSpPr>
        <p:spPr>
          <a:xfrm>
            <a:off x="8237680" y="561404"/>
            <a:ext cx="342993" cy="473986"/>
          </a:xfrm>
          <a:custGeom>
            <a:rect b="b" l="l" r="r" t="t"/>
            <a:pathLst>
              <a:path extrusionOk="0" h="947971" w="685987">
                <a:moveTo>
                  <a:pt x="0" y="0"/>
                </a:moveTo>
                <a:lnTo>
                  <a:pt x="685987" y="0"/>
                </a:lnTo>
                <a:lnTo>
                  <a:pt x="685987" y="947971"/>
                </a:lnTo>
                <a:lnTo>
                  <a:pt x="0" y="947971"/>
                </a:lnTo>
                <a:lnTo>
                  <a:pt x="0" y="0"/>
                </a:lnTo>
                <a:close/>
              </a:path>
            </a:pathLst>
          </a:custGeom>
          <a:blipFill rotWithShape="1">
            <a:blip r:embed="rId6">
              <a:alphaModFix/>
            </a:blip>
            <a:stretch>
              <a:fillRect b="0" l="0" r="0" t="0"/>
            </a:stretch>
          </a:blipFill>
          <a:ln>
            <a:noFill/>
          </a:ln>
        </p:spPr>
      </p:sp>
      <p:sp>
        <p:nvSpPr>
          <p:cNvPr id="263" name="Google Shape;263;p25"/>
          <p:cNvSpPr/>
          <p:nvPr/>
        </p:nvSpPr>
        <p:spPr>
          <a:xfrm>
            <a:off x="7683782" y="58665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7">
              <a:alphaModFix/>
            </a:blip>
            <a:stretch>
              <a:fillRect b="0" l="0" r="0" t="0"/>
            </a:stretch>
          </a:blipFill>
          <a:ln>
            <a:noFill/>
          </a:ln>
        </p:spPr>
      </p:sp>
      <p:sp>
        <p:nvSpPr>
          <p:cNvPr id="264" name="Google Shape;264;p25"/>
          <p:cNvSpPr/>
          <p:nvPr/>
        </p:nvSpPr>
        <p:spPr>
          <a:xfrm>
            <a:off x="6946322" y="586653"/>
            <a:ext cx="468648" cy="423488"/>
          </a:xfrm>
          <a:custGeom>
            <a:rect b="b" l="l" r="r" t="t"/>
            <a:pathLst>
              <a:path extrusionOk="0" h="846975" w="937296">
                <a:moveTo>
                  <a:pt x="0" y="0"/>
                </a:moveTo>
                <a:lnTo>
                  <a:pt x="937296" y="0"/>
                </a:lnTo>
                <a:lnTo>
                  <a:pt x="937296" y="846975"/>
                </a:lnTo>
                <a:lnTo>
                  <a:pt x="0" y="846975"/>
                </a:lnTo>
                <a:lnTo>
                  <a:pt x="0" y="0"/>
                </a:lnTo>
                <a:close/>
              </a:path>
            </a:pathLst>
          </a:custGeom>
          <a:blipFill rotWithShape="1">
            <a:blip r:embed="rId8">
              <a:alphaModFix/>
            </a:blip>
            <a:stretch>
              <a:fillRect b="0" l="0" r="0" t="0"/>
            </a:stretch>
          </a:blipFill>
          <a:ln>
            <a:noFill/>
          </a:ln>
        </p:spPr>
      </p:sp>
      <p:sp>
        <p:nvSpPr>
          <p:cNvPr id="265" name="Google Shape;265;p25"/>
          <p:cNvSpPr/>
          <p:nvPr/>
        </p:nvSpPr>
        <p:spPr>
          <a:xfrm>
            <a:off x="6254022" y="586653"/>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9">
              <a:alphaModFix/>
            </a:blip>
            <a:stretch>
              <a:fillRect b="0" l="0" r="0" t="0"/>
            </a:stretch>
          </a:blipFill>
          <a:ln>
            <a:noFill/>
          </a:ln>
        </p:spPr>
      </p:sp>
      <p:sp>
        <p:nvSpPr>
          <p:cNvPr id="266" name="Google Shape;266;p25"/>
          <p:cNvSpPr/>
          <p:nvPr/>
        </p:nvSpPr>
        <p:spPr>
          <a:xfrm>
            <a:off x="5405819" y="590884"/>
            <a:ext cx="579390" cy="356062"/>
          </a:xfrm>
          <a:custGeom>
            <a:rect b="b" l="l" r="r" t="t"/>
            <a:pathLst>
              <a:path extrusionOk="0" h="712123" w="1158780">
                <a:moveTo>
                  <a:pt x="0" y="0"/>
                </a:moveTo>
                <a:lnTo>
                  <a:pt x="1158781" y="0"/>
                </a:lnTo>
                <a:lnTo>
                  <a:pt x="1158781" y="712123"/>
                </a:lnTo>
                <a:lnTo>
                  <a:pt x="0" y="712123"/>
                </a:lnTo>
                <a:lnTo>
                  <a:pt x="0" y="0"/>
                </a:lnTo>
                <a:close/>
              </a:path>
            </a:pathLst>
          </a:custGeom>
          <a:blipFill rotWithShape="1">
            <a:blip r:embed="rId10">
              <a:alphaModFix/>
            </a:blip>
            <a:stretch>
              <a:fillRect b="0" l="0" r="0" t="0"/>
            </a:stretch>
          </a:blipFill>
          <a:ln>
            <a:noFill/>
          </a:ln>
        </p:spPr>
      </p:sp>
      <p:sp>
        <p:nvSpPr>
          <p:cNvPr id="267" name="Google Shape;267;p25"/>
          <p:cNvSpPr/>
          <p:nvPr/>
        </p:nvSpPr>
        <p:spPr>
          <a:xfrm>
            <a:off x="4064144" y="561404"/>
            <a:ext cx="473985"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11">
              <a:alphaModFix/>
            </a:blip>
            <a:stretch>
              <a:fillRect b="0" l="0" r="0" t="0"/>
            </a:stretch>
          </a:blipFill>
          <a:ln>
            <a:noFill/>
          </a:ln>
        </p:spPr>
      </p:sp>
      <p:sp>
        <p:nvSpPr>
          <p:cNvPr id="268" name="Google Shape;268;p25"/>
          <p:cNvSpPr/>
          <p:nvPr/>
        </p:nvSpPr>
        <p:spPr>
          <a:xfrm>
            <a:off x="4806941" y="561404"/>
            <a:ext cx="330067" cy="473986"/>
          </a:xfrm>
          <a:custGeom>
            <a:rect b="b" l="l" r="r" t="t"/>
            <a:pathLst>
              <a:path extrusionOk="0" h="947971" w="660133">
                <a:moveTo>
                  <a:pt x="0" y="0"/>
                </a:moveTo>
                <a:lnTo>
                  <a:pt x="660133" y="0"/>
                </a:lnTo>
                <a:lnTo>
                  <a:pt x="660133" y="947971"/>
                </a:lnTo>
                <a:lnTo>
                  <a:pt x="0" y="947971"/>
                </a:lnTo>
                <a:lnTo>
                  <a:pt x="0" y="0"/>
                </a:lnTo>
                <a:close/>
              </a:path>
            </a:pathLst>
          </a:custGeom>
          <a:blipFill rotWithShape="1">
            <a:blip r:embed="rId12">
              <a:alphaModFix/>
            </a:blip>
            <a:stretch>
              <a:fillRect b="0" l="0" r="0" t="0"/>
            </a:stretch>
          </a:blipFill>
          <a:ln>
            <a:noFill/>
          </a:ln>
        </p:spPr>
      </p:sp>
      <p:sp>
        <p:nvSpPr>
          <p:cNvPr id="269" name="Google Shape;269;p25"/>
          <p:cNvSpPr/>
          <p:nvPr/>
        </p:nvSpPr>
        <p:spPr>
          <a:xfrm>
            <a:off x="6701238" y="1443540"/>
            <a:ext cx="416246" cy="473985"/>
          </a:xfrm>
          <a:custGeom>
            <a:rect b="b" l="l" r="r" t="t"/>
            <a:pathLst>
              <a:path extrusionOk="0" h="947971" w="832491">
                <a:moveTo>
                  <a:pt x="0" y="0"/>
                </a:moveTo>
                <a:lnTo>
                  <a:pt x="832491" y="0"/>
                </a:lnTo>
                <a:lnTo>
                  <a:pt x="832491" y="947971"/>
                </a:lnTo>
                <a:lnTo>
                  <a:pt x="0" y="947971"/>
                </a:lnTo>
                <a:lnTo>
                  <a:pt x="0" y="0"/>
                </a:lnTo>
                <a:close/>
              </a:path>
            </a:pathLst>
          </a:custGeom>
          <a:blipFill rotWithShape="1">
            <a:blip r:embed="rId13">
              <a:alphaModFix/>
            </a:blip>
            <a:stretch>
              <a:fillRect b="0" l="0" r="0" t="0"/>
            </a:stretch>
          </a:blipFill>
          <a:ln>
            <a:noFill/>
          </a:ln>
        </p:spPr>
      </p:sp>
      <p:sp>
        <p:nvSpPr>
          <p:cNvPr id="270" name="Google Shape;270;p25"/>
          <p:cNvSpPr/>
          <p:nvPr/>
        </p:nvSpPr>
        <p:spPr>
          <a:xfrm>
            <a:off x="8076295" y="1529537"/>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14">
              <a:alphaModFix/>
            </a:blip>
            <a:stretch>
              <a:fillRect b="0" l="0" r="0" t="0"/>
            </a:stretch>
          </a:blipFill>
          <a:ln>
            <a:noFill/>
          </a:ln>
        </p:spPr>
      </p:sp>
      <p:sp>
        <p:nvSpPr>
          <p:cNvPr id="271" name="Google Shape;271;p25"/>
          <p:cNvSpPr/>
          <p:nvPr/>
        </p:nvSpPr>
        <p:spPr>
          <a:xfrm>
            <a:off x="3968595" y="1468789"/>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15">
              <a:alphaModFix/>
            </a:blip>
            <a:stretch>
              <a:fillRect b="0" l="0" r="0" t="0"/>
            </a:stretch>
          </a:blipFill>
          <a:ln>
            <a:noFill/>
          </a:ln>
        </p:spPr>
      </p:sp>
      <p:sp>
        <p:nvSpPr>
          <p:cNvPr id="272" name="Google Shape;272;p25"/>
          <p:cNvSpPr/>
          <p:nvPr/>
        </p:nvSpPr>
        <p:spPr>
          <a:xfrm>
            <a:off x="3312746" y="1468789"/>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16">
              <a:alphaModFix/>
            </a:blip>
            <a:stretch>
              <a:fillRect b="0" l="0" r="0" t="0"/>
            </a:stretch>
          </a:blipFill>
          <a:ln>
            <a:noFill/>
          </a:ln>
        </p:spPr>
      </p:sp>
      <p:sp>
        <p:nvSpPr>
          <p:cNvPr id="273" name="Google Shape;273;p25"/>
          <p:cNvSpPr/>
          <p:nvPr/>
        </p:nvSpPr>
        <p:spPr>
          <a:xfrm>
            <a:off x="5978383" y="1456231"/>
            <a:ext cx="469967" cy="448604"/>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17">
              <a:alphaModFix/>
            </a:blip>
            <a:stretch>
              <a:fillRect b="0" l="0" r="0" t="0"/>
            </a:stretch>
          </a:blipFill>
          <a:ln>
            <a:noFill/>
          </a:ln>
        </p:spPr>
      </p:sp>
      <p:sp>
        <p:nvSpPr>
          <p:cNvPr id="274" name="Google Shape;274;p25"/>
          <p:cNvSpPr/>
          <p:nvPr/>
        </p:nvSpPr>
        <p:spPr>
          <a:xfrm>
            <a:off x="4634022" y="1443540"/>
            <a:ext cx="470539" cy="473985"/>
          </a:xfrm>
          <a:custGeom>
            <a:rect b="b" l="l" r="r" t="t"/>
            <a:pathLst>
              <a:path extrusionOk="0" h="947971" w="941077">
                <a:moveTo>
                  <a:pt x="0" y="0"/>
                </a:moveTo>
                <a:lnTo>
                  <a:pt x="941077" y="0"/>
                </a:lnTo>
                <a:lnTo>
                  <a:pt x="941077" y="947971"/>
                </a:lnTo>
                <a:lnTo>
                  <a:pt x="0" y="947971"/>
                </a:lnTo>
                <a:lnTo>
                  <a:pt x="0" y="0"/>
                </a:lnTo>
                <a:close/>
              </a:path>
            </a:pathLst>
          </a:custGeom>
          <a:blipFill rotWithShape="1">
            <a:blip r:embed="rId18">
              <a:alphaModFix/>
            </a:blip>
            <a:stretch>
              <a:fillRect b="0" l="0" r="0" t="0"/>
            </a:stretch>
          </a:blipFill>
          <a:ln>
            <a:noFill/>
          </a:ln>
        </p:spPr>
      </p:sp>
      <p:sp>
        <p:nvSpPr>
          <p:cNvPr id="275" name="Google Shape;275;p25"/>
          <p:cNvSpPr/>
          <p:nvPr/>
        </p:nvSpPr>
        <p:spPr>
          <a:xfrm>
            <a:off x="5341711" y="1438883"/>
            <a:ext cx="392487" cy="478643"/>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19">
              <a:alphaModFix/>
            </a:blip>
            <a:stretch>
              <a:fillRect b="0" l="0" r="0" t="0"/>
            </a:stretch>
          </a:blipFill>
          <a:ln>
            <a:noFill/>
          </a:ln>
        </p:spPr>
      </p:sp>
      <p:sp>
        <p:nvSpPr>
          <p:cNvPr id="276" name="Google Shape;276;p25"/>
          <p:cNvSpPr/>
          <p:nvPr/>
        </p:nvSpPr>
        <p:spPr>
          <a:xfrm>
            <a:off x="7381518" y="1468789"/>
            <a:ext cx="445785" cy="448229"/>
          </a:xfrm>
          <a:custGeom>
            <a:rect b="b" l="l" r="r" t="t"/>
            <a:pathLst>
              <a:path extrusionOk="0" h="896459" w="891570">
                <a:moveTo>
                  <a:pt x="0" y="0"/>
                </a:moveTo>
                <a:lnTo>
                  <a:pt x="891570" y="0"/>
                </a:lnTo>
                <a:lnTo>
                  <a:pt x="891570" y="896459"/>
                </a:lnTo>
                <a:lnTo>
                  <a:pt x="0" y="896459"/>
                </a:lnTo>
                <a:lnTo>
                  <a:pt x="0" y="0"/>
                </a:lnTo>
                <a:close/>
              </a:path>
            </a:pathLst>
          </a:custGeom>
          <a:blipFill rotWithShape="1">
            <a:blip r:embed="rId20">
              <a:alphaModFix/>
            </a:blip>
            <a:stretch>
              <a:fillRect b="0" l="0" r="0" t="0"/>
            </a:stretch>
          </a:blipFill>
          <a:ln>
            <a:noFill/>
          </a:ln>
        </p:spPr>
      </p:sp>
      <p:sp>
        <p:nvSpPr>
          <p:cNvPr id="277" name="Google Shape;277;p25"/>
          <p:cNvSpPr/>
          <p:nvPr/>
        </p:nvSpPr>
        <p:spPr>
          <a:xfrm>
            <a:off x="7333870" y="2314621"/>
            <a:ext cx="382636" cy="473986"/>
          </a:xfrm>
          <a:custGeom>
            <a:rect b="b" l="l" r="r" t="t"/>
            <a:pathLst>
              <a:path extrusionOk="0" h="947971" w="765272">
                <a:moveTo>
                  <a:pt x="0" y="0"/>
                </a:moveTo>
                <a:lnTo>
                  <a:pt x="765271" y="0"/>
                </a:lnTo>
                <a:lnTo>
                  <a:pt x="765271" y="947971"/>
                </a:lnTo>
                <a:lnTo>
                  <a:pt x="0" y="947971"/>
                </a:lnTo>
                <a:lnTo>
                  <a:pt x="0" y="0"/>
                </a:lnTo>
                <a:close/>
              </a:path>
            </a:pathLst>
          </a:custGeom>
          <a:blipFill rotWithShape="1">
            <a:blip r:embed="rId21">
              <a:alphaModFix/>
            </a:blip>
            <a:stretch>
              <a:fillRect b="0" l="0" r="0" t="0"/>
            </a:stretch>
          </a:blipFill>
          <a:ln>
            <a:noFill/>
          </a:ln>
        </p:spPr>
      </p:sp>
      <p:sp>
        <p:nvSpPr>
          <p:cNvPr id="278" name="Google Shape;278;p25"/>
          <p:cNvSpPr/>
          <p:nvPr/>
        </p:nvSpPr>
        <p:spPr>
          <a:xfrm>
            <a:off x="6509367" y="2314621"/>
            <a:ext cx="515202" cy="473986"/>
          </a:xfrm>
          <a:custGeom>
            <a:rect b="b" l="l" r="r" t="t"/>
            <a:pathLst>
              <a:path extrusionOk="0" h="947971" w="1030404">
                <a:moveTo>
                  <a:pt x="0" y="0"/>
                </a:moveTo>
                <a:lnTo>
                  <a:pt x="1030403" y="0"/>
                </a:lnTo>
                <a:lnTo>
                  <a:pt x="1030403" y="947971"/>
                </a:lnTo>
                <a:lnTo>
                  <a:pt x="0" y="947971"/>
                </a:lnTo>
                <a:lnTo>
                  <a:pt x="0" y="0"/>
                </a:lnTo>
                <a:close/>
              </a:path>
            </a:pathLst>
          </a:custGeom>
          <a:blipFill rotWithShape="1">
            <a:blip r:embed="rId22">
              <a:alphaModFix/>
            </a:blip>
            <a:stretch>
              <a:fillRect b="0" l="0" r="0" t="0"/>
            </a:stretch>
          </a:blipFill>
          <a:ln>
            <a:noFill/>
          </a:ln>
        </p:spPr>
      </p:sp>
      <p:sp>
        <p:nvSpPr>
          <p:cNvPr id="279" name="Google Shape;279;p25"/>
          <p:cNvSpPr/>
          <p:nvPr/>
        </p:nvSpPr>
        <p:spPr>
          <a:xfrm>
            <a:off x="8057627" y="2422109"/>
            <a:ext cx="541663" cy="311210"/>
          </a:xfrm>
          <a:custGeom>
            <a:rect b="b" l="l" r="r" t="t"/>
            <a:pathLst>
              <a:path extrusionOk="0" h="622419" w="1083325">
                <a:moveTo>
                  <a:pt x="0" y="0"/>
                </a:moveTo>
                <a:lnTo>
                  <a:pt x="1083324" y="0"/>
                </a:lnTo>
                <a:lnTo>
                  <a:pt x="1083324" y="622420"/>
                </a:lnTo>
                <a:lnTo>
                  <a:pt x="0" y="622420"/>
                </a:lnTo>
                <a:lnTo>
                  <a:pt x="0" y="0"/>
                </a:lnTo>
                <a:close/>
              </a:path>
            </a:pathLst>
          </a:custGeom>
          <a:blipFill rotWithShape="1">
            <a:blip r:embed="rId23">
              <a:alphaModFix/>
            </a:blip>
            <a:stretch>
              <a:fillRect b="0" l="0" r="0" t="0"/>
            </a:stretch>
          </a:blipFill>
          <a:ln>
            <a:noFill/>
          </a:ln>
        </p:spPr>
      </p:sp>
      <p:sp>
        <p:nvSpPr>
          <p:cNvPr id="280" name="Google Shape;280;p25"/>
          <p:cNvSpPr/>
          <p:nvPr/>
        </p:nvSpPr>
        <p:spPr>
          <a:xfrm>
            <a:off x="4953208" y="2314621"/>
            <a:ext cx="473986"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24">
              <a:alphaModFix/>
            </a:blip>
            <a:stretch>
              <a:fillRect b="0" l="0" r="0" t="0"/>
            </a:stretch>
          </a:blipFill>
          <a:ln>
            <a:noFill/>
          </a:ln>
        </p:spPr>
      </p:sp>
      <p:sp>
        <p:nvSpPr>
          <p:cNvPr id="281" name="Google Shape;281;p25"/>
          <p:cNvSpPr/>
          <p:nvPr/>
        </p:nvSpPr>
        <p:spPr>
          <a:xfrm>
            <a:off x="3312746" y="2314621"/>
            <a:ext cx="551146" cy="473986"/>
          </a:xfrm>
          <a:custGeom>
            <a:rect b="b" l="l" r="r" t="t"/>
            <a:pathLst>
              <a:path extrusionOk="0" h="947971" w="1102292">
                <a:moveTo>
                  <a:pt x="0" y="0"/>
                </a:moveTo>
                <a:lnTo>
                  <a:pt x="1102293" y="0"/>
                </a:lnTo>
                <a:lnTo>
                  <a:pt x="1102293" y="947971"/>
                </a:lnTo>
                <a:lnTo>
                  <a:pt x="0" y="947971"/>
                </a:lnTo>
                <a:lnTo>
                  <a:pt x="0" y="0"/>
                </a:lnTo>
                <a:close/>
              </a:path>
            </a:pathLst>
          </a:custGeom>
          <a:blipFill rotWithShape="1">
            <a:blip r:embed="rId25">
              <a:alphaModFix/>
            </a:blip>
            <a:stretch>
              <a:fillRect b="0" l="0" r="0" t="0"/>
            </a:stretch>
          </a:blipFill>
          <a:ln>
            <a:noFill/>
          </a:ln>
        </p:spPr>
      </p:sp>
      <p:sp>
        <p:nvSpPr>
          <p:cNvPr id="282" name="Google Shape;282;p25"/>
          <p:cNvSpPr/>
          <p:nvPr/>
        </p:nvSpPr>
        <p:spPr>
          <a:xfrm>
            <a:off x="5680463" y="2314621"/>
            <a:ext cx="473124" cy="473986"/>
          </a:xfrm>
          <a:custGeom>
            <a:rect b="b" l="l" r="r" t="t"/>
            <a:pathLst>
              <a:path extrusionOk="0" h="947971" w="946248">
                <a:moveTo>
                  <a:pt x="0" y="0"/>
                </a:moveTo>
                <a:lnTo>
                  <a:pt x="946248" y="0"/>
                </a:lnTo>
                <a:lnTo>
                  <a:pt x="946248" y="947971"/>
                </a:lnTo>
                <a:lnTo>
                  <a:pt x="0" y="947971"/>
                </a:lnTo>
                <a:lnTo>
                  <a:pt x="0" y="0"/>
                </a:lnTo>
                <a:close/>
              </a:path>
            </a:pathLst>
          </a:custGeom>
          <a:blipFill rotWithShape="1">
            <a:blip r:embed="rId26">
              <a:alphaModFix/>
            </a:blip>
            <a:stretch>
              <a:fillRect b="0" l="0" r="0" t="0"/>
            </a:stretch>
          </a:blipFill>
          <a:ln>
            <a:noFill/>
          </a:ln>
        </p:spPr>
      </p:sp>
      <p:sp>
        <p:nvSpPr>
          <p:cNvPr id="283" name="Google Shape;283;p25"/>
          <p:cNvSpPr/>
          <p:nvPr/>
        </p:nvSpPr>
        <p:spPr>
          <a:xfrm>
            <a:off x="4171557" y="2314621"/>
            <a:ext cx="473986" cy="473986"/>
          </a:xfrm>
          <a:custGeom>
            <a:rect b="b" l="l" r="r" t="t"/>
            <a:pathLst>
              <a:path extrusionOk="0" h="947971" w="947971">
                <a:moveTo>
                  <a:pt x="0" y="0"/>
                </a:moveTo>
                <a:lnTo>
                  <a:pt x="947972" y="0"/>
                </a:lnTo>
                <a:lnTo>
                  <a:pt x="947972" y="947971"/>
                </a:lnTo>
                <a:lnTo>
                  <a:pt x="0" y="947971"/>
                </a:lnTo>
                <a:lnTo>
                  <a:pt x="0" y="0"/>
                </a:lnTo>
                <a:close/>
              </a:path>
            </a:pathLst>
          </a:custGeom>
          <a:blipFill rotWithShape="1">
            <a:blip r:embed="rId27">
              <a:alphaModFix/>
            </a:blip>
            <a:stretch>
              <a:fillRect b="0" l="0" r="0" t="0"/>
            </a:stretch>
          </a:blipFill>
          <a:ln>
            <a:noFill/>
          </a:ln>
        </p:spPr>
      </p:sp>
      <p:sp>
        <p:nvSpPr>
          <p:cNvPr id="284" name="Google Shape;284;p25"/>
          <p:cNvSpPr/>
          <p:nvPr/>
        </p:nvSpPr>
        <p:spPr>
          <a:xfrm>
            <a:off x="6766766" y="3198731"/>
            <a:ext cx="519464" cy="409904"/>
          </a:xfrm>
          <a:custGeom>
            <a:rect b="b" l="l" r="r" t="t"/>
            <a:pathLst>
              <a:path extrusionOk="0" h="819809" w="1038928">
                <a:moveTo>
                  <a:pt x="0" y="0"/>
                </a:moveTo>
                <a:lnTo>
                  <a:pt x="1038928" y="0"/>
                </a:lnTo>
                <a:lnTo>
                  <a:pt x="1038928" y="819809"/>
                </a:lnTo>
                <a:lnTo>
                  <a:pt x="0" y="819809"/>
                </a:lnTo>
                <a:lnTo>
                  <a:pt x="0" y="0"/>
                </a:lnTo>
                <a:close/>
              </a:path>
            </a:pathLst>
          </a:custGeom>
          <a:blipFill rotWithShape="1">
            <a:blip r:embed="rId28">
              <a:alphaModFix/>
            </a:blip>
            <a:stretch>
              <a:fillRect b="0" l="0" r="0" t="0"/>
            </a:stretch>
          </a:blipFill>
          <a:ln>
            <a:noFill/>
          </a:ln>
        </p:spPr>
      </p:sp>
      <p:sp>
        <p:nvSpPr>
          <p:cNvPr id="285" name="Google Shape;285;p25"/>
          <p:cNvSpPr/>
          <p:nvPr/>
        </p:nvSpPr>
        <p:spPr>
          <a:xfrm>
            <a:off x="5970571" y="3217995"/>
            <a:ext cx="535731" cy="322413"/>
          </a:xfrm>
          <a:custGeom>
            <a:rect b="b" l="l" r="r" t="t"/>
            <a:pathLst>
              <a:path extrusionOk="0" h="644825" w="1071462">
                <a:moveTo>
                  <a:pt x="0" y="0"/>
                </a:moveTo>
                <a:lnTo>
                  <a:pt x="1071462" y="0"/>
                </a:lnTo>
                <a:lnTo>
                  <a:pt x="1071462" y="644826"/>
                </a:lnTo>
                <a:lnTo>
                  <a:pt x="0" y="644826"/>
                </a:lnTo>
                <a:lnTo>
                  <a:pt x="0" y="0"/>
                </a:lnTo>
                <a:close/>
              </a:path>
            </a:pathLst>
          </a:custGeom>
          <a:blipFill rotWithShape="1">
            <a:blip r:embed="rId29">
              <a:alphaModFix/>
            </a:blip>
            <a:stretch>
              <a:fillRect b="0" l="0" r="0" t="0"/>
            </a:stretch>
          </a:blipFill>
          <a:ln>
            <a:noFill/>
          </a:ln>
        </p:spPr>
      </p:sp>
      <p:sp>
        <p:nvSpPr>
          <p:cNvPr id="286" name="Google Shape;286;p25"/>
          <p:cNvSpPr/>
          <p:nvPr/>
        </p:nvSpPr>
        <p:spPr>
          <a:xfrm>
            <a:off x="4709211" y="3168745"/>
            <a:ext cx="440830" cy="469877"/>
          </a:xfrm>
          <a:custGeom>
            <a:rect b="b" l="l" r="r" t="t"/>
            <a:pathLst>
              <a:path extrusionOk="0" h="939754" w="881660">
                <a:moveTo>
                  <a:pt x="0" y="0"/>
                </a:moveTo>
                <a:lnTo>
                  <a:pt x="881660" y="0"/>
                </a:lnTo>
                <a:lnTo>
                  <a:pt x="881660" y="939754"/>
                </a:lnTo>
                <a:lnTo>
                  <a:pt x="0" y="939754"/>
                </a:lnTo>
                <a:lnTo>
                  <a:pt x="0" y="0"/>
                </a:lnTo>
                <a:close/>
              </a:path>
            </a:pathLst>
          </a:custGeom>
          <a:blipFill rotWithShape="1">
            <a:blip r:embed="rId30">
              <a:alphaModFix/>
            </a:blip>
            <a:stretch>
              <a:fillRect b="0" l="0" r="0" t="0"/>
            </a:stretch>
          </a:blipFill>
          <a:ln>
            <a:noFill/>
          </a:ln>
        </p:spPr>
      </p:sp>
      <p:sp>
        <p:nvSpPr>
          <p:cNvPr id="287" name="Google Shape;287;p25"/>
          <p:cNvSpPr/>
          <p:nvPr/>
        </p:nvSpPr>
        <p:spPr>
          <a:xfrm>
            <a:off x="5410505" y="3174249"/>
            <a:ext cx="299603" cy="409905"/>
          </a:xfrm>
          <a:custGeom>
            <a:rect b="b" l="l" r="r" t="t"/>
            <a:pathLst>
              <a:path extrusionOk="0" h="819809" w="599206">
                <a:moveTo>
                  <a:pt x="0" y="0"/>
                </a:moveTo>
                <a:lnTo>
                  <a:pt x="599205" y="0"/>
                </a:lnTo>
                <a:lnTo>
                  <a:pt x="599205" y="819808"/>
                </a:lnTo>
                <a:lnTo>
                  <a:pt x="0" y="819808"/>
                </a:lnTo>
                <a:lnTo>
                  <a:pt x="0" y="0"/>
                </a:lnTo>
                <a:close/>
              </a:path>
            </a:pathLst>
          </a:custGeom>
          <a:blipFill rotWithShape="1">
            <a:blip r:embed="rId31">
              <a:alphaModFix/>
            </a:blip>
            <a:stretch>
              <a:fillRect b="0" l="0" r="0" t="0"/>
            </a:stretch>
          </a:blipFill>
          <a:ln>
            <a:noFill/>
          </a:ln>
        </p:spPr>
      </p:sp>
      <p:sp>
        <p:nvSpPr>
          <p:cNvPr id="288" name="Google Shape;288;p25"/>
          <p:cNvSpPr/>
          <p:nvPr/>
        </p:nvSpPr>
        <p:spPr>
          <a:xfrm>
            <a:off x="4104822" y="3168745"/>
            <a:ext cx="342583" cy="469877"/>
          </a:xfrm>
          <a:custGeom>
            <a:rect b="b" l="l" r="r" t="t"/>
            <a:pathLst>
              <a:path extrusionOk="0" h="939754" w="685166">
                <a:moveTo>
                  <a:pt x="0" y="0"/>
                </a:moveTo>
                <a:lnTo>
                  <a:pt x="685166" y="0"/>
                </a:lnTo>
                <a:lnTo>
                  <a:pt x="685166" y="939754"/>
                </a:lnTo>
                <a:lnTo>
                  <a:pt x="0" y="939754"/>
                </a:lnTo>
                <a:lnTo>
                  <a:pt x="0" y="0"/>
                </a:lnTo>
                <a:close/>
              </a:path>
            </a:pathLst>
          </a:custGeom>
          <a:blipFill rotWithShape="1">
            <a:blip r:embed="rId32">
              <a:alphaModFix/>
            </a:blip>
            <a:stretch>
              <a:fillRect b="0" l="0" r="0" t="0"/>
            </a:stretch>
          </a:blipFill>
          <a:ln>
            <a:noFill/>
          </a:ln>
        </p:spPr>
      </p:sp>
      <p:sp>
        <p:nvSpPr>
          <p:cNvPr id="289" name="Google Shape;289;p25"/>
          <p:cNvSpPr/>
          <p:nvPr/>
        </p:nvSpPr>
        <p:spPr>
          <a:xfrm>
            <a:off x="8219746"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3">
              <a:alphaModFix/>
            </a:blip>
            <a:stretch>
              <a:fillRect b="0" l="0" r="0" t="0"/>
            </a:stretch>
          </a:blipFill>
          <a:ln>
            <a:noFill/>
          </a:ln>
        </p:spPr>
      </p:sp>
      <p:sp>
        <p:nvSpPr>
          <p:cNvPr id="290" name="Google Shape;290;p25"/>
          <p:cNvSpPr/>
          <p:nvPr/>
        </p:nvSpPr>
        <p:spPr>
          <a:xfrm>
            <a:off x="7548707"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4">
              <a:alphaModFix/>
            </a:blip>
            <a:stretch>
              <a:fillRect b="0" l="0" r="0" t="0"/>
            </a:stretch>
          </a:blipFill>
          <a:ln>
            <a:noFill/>
          </a:ln>
        </p:spPr>
      </p:sp>
      <p:sp>
        <p:nvSpPr>
          <p:cNvPr id="291" name="Google Shape;291;p25"/>
          <p:cNvSpPr/>
          <p:nvPr/>
        </p:nvSpPr>
        <p:spPr>
          <a:xfrm>
            <a:off x="3312746" y="3142208"/>
            <a:ext cx="530942" cy="473985"/>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35">
              <a:alphaModFix/>
            </a:blip>
            <a:stretch>
              <a:fillRect b="0" l="0" r="0" t="0"/>
            </a:stretch>
          </a:blipFill>
          <a:ln>
            <a:noFill/>
          </a:ln>
        </p:spPr>
      </p:sp>
      <p:sp>
        <p:nvSpPr>
          <p:cNvPr id="292" name="Google Shape;292;p25"/>
          <p:cNvSpPr/>
          <p:nvPr/>
        </p:nvSpPr>
        <p:spPr>
          <a:xfrm>
            <a:off x="8118957" y="4076422"/>
            <a:ext cx="405786" cy="463996"/>
          </a:xfrm>
          <a:custGeom>
            <a:rect b="b" l="l" r="r" t="t"/>
            <a:pathLst>
              <a:path extrusionOk="0" h="927993" w="811572">
                <a:moveTo>
                  <a:pt x="0" y="0"/>
                </a:moveTo>
                <a:lnTo>
                  <a:pt x="811573" y="0"/>
                </a:lnTo>
                <a:lnTo>
                  <a:pt x="811573" y="927994"/>
                </a:lnTo>
                <a:lnTo>
                  <a:pt x="0" y="927994"/>
                </a:lnTo>
                <a:lnTo>
                  <a:pt x="0" y="0"/>
                </a:lnTo>
                <a:close/>
              </a:path>
            </a:pathLst>
          </a:custGeom>
          <a:blipFill rotWithShape="1">
            <a:blip r:embed="rId36">
              <a:alphaModFix/>
            </a:blip>
            <a:stretch>
              <a:fillRect b="0" l="0" r="0" t="0"/>
            </a:stretch>
          </a:blipFill>
          <a:ln>
            <a:noFill/>
          </a:ln>
        </p:spPr>
      </p:sp>
      <p:sp>
        <p:nvSpPr>
          <p:cNvPr id="293" name="Google Shape;293;p25"/>
          <p:cNvSpPr/>
          <p:nvPr/>
        </p:nvSpPr>
        <p:spPr>
          <a:xfrm>
            <a:off x="7315695" y="4137433"/>
            <a:ext cx="488535" cy="341975"/>
          </a:xfrm>
          <a:custGeom>
            <a:rect b="b" l="l" r="r" t="t"/>
            <a:pathLst>
              <a:path extrusionOk="0" h="683950" w="977071">
                <a:moveTo>
                  <a:pt x="0" y="0"/>
                </a:moveTo>
                <a:lnTo>
                  <a:pt x="977071" y="0"/>
                </a:lnTo>
                <a:lnTo>
                  <a:pt x="977071" y="683950"/>
                </a:lnTo>
                <a:lnTo>
                  <a:pt x="0" y="683950"/>
                </a:lnTo>
                <a:lnTo>
                  <a:pt x="0" y="0"/>
                </a:lnTo>
                <a:close/>
              </a:path>
            </a:pathLst>
          </a:custGeom>
          <a:blipFill rotWithShape="1">
            <a:blip r:embed="rId37">
              <a:alphaModFix/>
            </a:blip>
            <a:stretch>
              <a:fillRect b="0" l="0" r="0" t="0"/>
            </a:stretch>
          </a:blipFill>
          <a:ln>
            <a:noFill/>
          </a:ln>
        </p:spPr>
      </p:sp>
      <p:sp>
        <p:nvSpPr>
          <p:cNvPr id="294" name="Google Shape;294;p25"/>
          <p:cNvSpPr/>
          <p:nvPr/>
        </p:nvSpPr>
        <p:spPr>
          <a:xfrm>
            <a:off x="6578709" y="4137433"/>
            <a:ext cx="417969" cy="341975"/>
          </a:xfrm>
          <a:custGeom>
            <a:rect b="b" l="l" r="r" t="t"/>
            <a:pathLst>
              <a:path extrusionOk="0" h="683950" w="835938">
                <a:moveTo>
                  <a:pt x="0" y="0"/>
                </a:moveTo>
                <a:lnTo>
                  <a:pt x="835939" y="0"/>
                </a:lnTo>
                <a:lnTo>
                  <a:pt x="835939" y="683950"/>
                </a:lnTo>
                <a:lnTo>
                  <a:pt x="0" y="683950"/>
                </a:lnTo>
                <a:lnTo>
                  <a:pt x="0" y="0"/>
                </a:lnTo>
                <a:close/>
              </a:path>
            </a:pathLst>
          </a:custGeom>
          <a:blipFill rotWithShape="1">
            <a:blip r:embed="rId38">
              <a:alphaModFix/>
            </a:blip>
            <a:stretch>
              <a:fillRect b="0" l="0" r="0" t="0"/>
            </a:stretch>
          </a:blipFill>
          <a:ln>
            <a:noFill/>
          </a:ln>
        </p:spPr>
      </p:sp>
      <p:sp>
        <p:nvSpPr>
          <p:cNvPr id="295" name="Google Shape;295;p25"/>
          <p:cNvSpPr/>
          <p:nvPr/>
        </p:nvSpPr>
        <p:spPr>
          <a:xfrm>
            <a:off x="5373594" y="4076422"/>
            <a:ext cx="233686" cy="463996"/>
          </a:xfrm>
          <a:custGeom>
            <a:rect b="b" l="l" r="r" t="t"/>
            <a:pathLst>
              <a:path extrusionOk="0" h="927993" w="467371">
                <a:moveTo>
                  <a:pt x="0" y="0"/>
                </a:moveTo>
                <a:lnTo>
                  <a:pt x="467371" y="0"/>
                </a:lnTo>
                <a:lnTo>
                  <a:pt x="467371" y="927994"/>
                </a:lnTo>
                <a:lnTo>
                  <a:pt x="0" y="927994"/>
                </a:lnTo>
                <a:lnTo>
                  <a:pt x="0" y="0"/>
                </a:lnTo>
                <a:close/>
              </a:path>
            </a:pathLst>
          </a:custGeom>
          <a:blipFill rotWithShape="1">
            <a:blip r:embed="rId39">
              <a:alphaModFix/>
            </a:blip>
            <a:stretch>
              <a:fillRect b="0" l="0" r="0" t="0"/>
            </a:stretch>
          </a:blipFill>
          <a:ln>
            <a:noFill/>
          </a:ln>
        </p:spPr>
      </p:sp>
      <p:sp>
        <p:nvSpPr>
          <p:cNvPr id="296" name="Google Shape;296;p25"/>
          <p:cNvSpPr/>
          <p:nvPr/>
        </p:nvSpPr>
        <p:spPr>
          <a:xfrm>
            <a:off x="5922007" y="4137433"/>
            <a:ext cx="341975" cy="341975"/>
          </a:xfrm>
          <a:custGeom>
            <a:rect b="b" l="l" r="r" t="t"/>
            <a:pathLst>
              <a:path extrusionOk="0" h="683950" w="683950">
                <a:moveTo>
                  <a:pt x="0" y="0"/>
                </a:moveTo>
                <a:lnTo>
                  <a:pt x="683950" y="0"/>
                </a:lnTo>
                <a:lnTo>
                  <a:pt x="683950" y="683950"/>
                </a:lnTo>
                <a:lnTo>
                  <a:pt x="0" y="683950"/>
                </a:lnTo>
                <a:lnTo>
                  <a:pt x="0" y="0"/>
                </a:lnTo>
                <a:close/>
              </a:path>
            </a:pathLst>
          </a:custGeom>
          <a:blipFill rotWithShape="1">
            <a:blip r:embed="rId40">
              <a:alphaModFix/>
            </a:blip>
            <a:stretch>
              <a:fillRect b="0" l="0" r="0" t="0"/>
            </a:stretch>
          </a:blipFill>
          <a:ln>
            <a:noFill/>
          </a:ln>
        </p:spPr>
      </p:sp>
      <p:sp>
        <p:nvSpPr>
          <p:cNvPr id="297" name="Google Shape;297;p25"/>
          <p:cNvSpPr/>
          <p:nvPr/>
        </p:nvSpPr>
        <p:spPr>
          <a:xfrm>
            <a:off x="3309306" y="4034744"/>
            <a:ext cx="294575" cy="547353"/>
          </a:xfrm>
          <a:custGeom>
            <a:rect b="b" l="l" r="r" t="t"/>
            <a:pathLst>
              <a:path extrusionOk="0" h="1094706" w="589151">
                <a:moveTo>
                  <a:pt x="0" y="0"/>
                </a:moveTo>
                <a:lnTo>
                  <a:pt x="589151" y="0"/>
                </a:lnTo>
                <a:lnTo>
                  <a:pt x="589151" y="1094706"/>
                </a:lnTo>
                <a:lnTo>
                  <a:pt x="0" y="1094706"/>
                </a:lnTo>
                <a:lnTo>
                  <a:pt x="0" y="0"/>
                </a:lnTo>
                <a:close/>
              </a:path>
            </a:pathLst>
          </a:custGeom>
          <a:blipFill rotWithShape="1">
            <a:blip r:embed="rId41">
              <a:alphaModFix/>
            </a:blip>
            <a:stretch>
              <a:fillRect b="0" l="0" r="0" t="0"/>
            </a:stretch>
          </a:blipFill>
          <a:ln>
            <a:noFill/>
          </a:ln>
        </p:spPr>
      </p:sp>
      <p:sp>
        <p:nvSpPr>
          <p:cNvPr id="298" name="Google Shape;298;p25"/>
          <p:cNvSpPr/>
          <p:nvPr/>
        </p:nvSpPr>
        <p:spPr>
          <a:xfrm>
            <a:off x="3919466" y="4034744"/>
            <a:ext cx="423950" cy="547353"/>
          </a:xfrm>
          <a:custGeom>
            <a:rect b="b" l="l" r="r" t="t"/>
            <a:pathLst>
              <a:path extrusionOk="0" h="1094706" w="847900">
                <a:moveTo>
                  <a:pt x="0" y="0"/>
                </a:moveTo>
                <a:lnTo>
                  <a:pt x="847900" y="0"/>
                </a:lnTo>
                <a:lnTo>
                  <a:pt x="847900" y="1094706"/>
                </a:lnTo>
                <a:lnTo>
                  <a:pt x="0" y="1094706"/>
                </a:lnTo>
                <a:lnTo>
                  <a:pt x="0" y="0"/>
                </a:lnTo>
                <a:close/>
              </a:path>
            </a:pathLst>
          </a:custGeom>
          <a:blipFill rotWithShape="1">
            <a:blip r:embed="rId42">
              <a:alphaModFix/>
            </a:blip>
            <a:stretch>
              <a:fillRect b="0" l="0" r="0" t="0"/>
            </a:stretch>
          </a:blipFill>
          <a:ln>
            <a:noFill/>
          </a:ln>
        </p:spPr>
      </p:sp>
      <p:sp>
        <p:nvSpPr>
          <p:cNvPr id="299" name="Google Shape;299;p25"/>
          <p:cNvSpPr/>
          <p:nvPr/>
        </p:nvSpPr>
        <p:spPr>
          <a:xfrm>
            <a:off x="4658143" y="4076422"/>
            <a:ext cx="400725" cy="463996"/>
          </a:xfrm>
          <a:custGeom>
            <a:rect b="b" l="l" r="r" t="t"/>
            <a:pathLst>
              <a:path extrusionOk="0" h="927993" w="801449">
                <a:moveTo>
                  <a:pt x="0" y="0"/>
                </a:moveTo>
                <a:lnTo>
                  <a:pt x="801449" y="0"/>
                </a:lnTo>
                <a:lnTo>
                  <a:pt x="801449" y="927994"/>
                </a:lnTo>
                <a:lnTo>
                  <a:pt x="0" y="927994"/>
                </a:lnTo>
                <a:lnTo>
                  <a:pt x="0" y="0"/>
                </a:lnTo>
                <a:close/>
              </a:path>
            </a:pathLst>
          </a:custGeom>
          <a:blipFill rotWithShape="1">
            <a:blip r:embed="rId43">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3" name="Shape 303"/>
        <p:cNvGrpSpPr/>
        <p:nvPr/>
      </p:nvGrpSpPr>
      <p:grpSpPr>
        <a:xfrm>
          <a:off x="0" y="0"/>
          <a:ext cx="0" cy="0"/>
          <a:chOff x="0" y="0"/>
          <a:chExt cx="0" cy="0"/>
        </a:xfrm>
      </p:grpSpPr>
      <p:sp>
        <p:nvSpPr>
          <p:cNvPr id="304" name="Google Shape;304;p26"/>
          <p:cNvSpPr/>
          <p:nvPr/>
        </p:nvSpPr>
        <p:spPr>
          <a:xfrm>
            <a:off x="-1524000" y="-476250"/>
            <a:ext cx="12192000" cy="6096000"/>
          </a:xfrm>
          <a:custGeom>
            <a:rect b="b" l="l" r="r" t="t"/>
            <a:pathLst>
              <a:path extrusionOk="0" h="12192000" w="24384000">
                <a:moveTo>
                  <a:pt x="0" y="0"/>
                </a:moveTo>
                <a:lnTo>
                  <a:pt x="24384000" y="0"/>
                </a:lnTo>
                <a:lnTo>
                  <a:pt x="24384000" y="12192000"/>
                </a:lnTo>
                <a:lnTo>
                  <a:pt x="0" y="12192000"/>
                </a:lnTo>
                <a:lnTo>
                  <a:pt x="0" y="0"/>
                </a:lnTo>
                <a:close/>
              </a:path>
            </a:pathLst>
          </a:custGeom>
          <a:blipFill rotWithShape="1">
            <a:blip r:embed="rId3">
              <a:alphaModFix amt="39000"/>
            </a:blip>
            <a:stretch>
              <a:fillRect b="0" l="0" r="0" t="0"/>
            </a:stretch>
          </a:blipFill>
          <a:ln>
            <a:noFill/>
          </a:ln>
        </p:spPr>
      </p:sp>
      <p:pic>
        <p:nvPicPr>
          <p:cNvPr id="305" name="Google Shape;305;p26"/>
          <p:cNvPicPr preferRelativeResize="0"/>
          <p:nvPr/>
        </p:nvPicPr>
        <p:blipFill rotWithShape="1">
          <a:blip r:embed="rId4">
            <a:alphaModFix/>
          </a:blip>
          <a:srcRect b="79299" l="38925" r="38969" t="10423"/>
          <a:stretch/>
        </p:blipFill>
        <p:spPr>
          <a:xfrm>
            <a:off x="3559800" y="502688"/>
            <a:ext cx="2024399" cy="529424"/>
          </a:xfrm>
          <a:prstGeom prst="rect">
            <a:avLst/>
          </a:prstGeom>
          <a:noFill/>
          <a:ln>
            <a:noFill/>
          </a:ln>
        </p:spPr>
      </p:pic>
      <p:sp>
        <p:nvSpPr>
          <p:cNvPr id="306" name="Google Shape;306;p26"/>
          <p:cNvSpPr txBox="1"/>
          <p:nvPr/>
        </p:nvSpPr>
        <p:spPr>
          <a:xfrm>
            <a:off x="2752880" y="3477775"/>
            <a:ext cx="3638239" cy="3508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SlidesCarnival for the presentation template</a:t>
            </a:r>
            <a:endParaRPr sz="700"/>
          </a:p>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Pexels for the photos</a:t>
            </a:r>
            <a:endParaRPr sz="700"/>
          </a:p>
        </p:txBody>
      </p:sp>
      <p:sp>
        <p:nvSpPr>
          <p:cNvPr id="307" name="Google Shape;307;p26"/>
          <p:cNvSpPr txBox="1"/>
          <p:nvPr/>
        </p:nvSpPr>
        <p:spPr>
          <a:xfrm>
            <a:off x="1575226" y="1871581"/>
            <a:ext cx="6054300" cy="11477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2500" u="none" cap="none" strike="noStrike">
                <a:solidFill>
                  <a:srgbClr val="F0FD71"/>
                </a:solidFill>
                <a:latin typeface="Nixie One"/>
                <a:ea typeface="Nixie One"/>
                <a:cs typeface="Nixie One"/>
                <a:sym typeface="Nixie One"/>
              </a:rPr>
              <a:t>THIS PRESENTATION TEMPLATE IS FREE FOR EVERYONE TO USE THANKS TO THE FOLLOWING:</a:t>
            </a:r>
            <a:endParaRPr sz="700"/>
          </a:p>
        </p:txBody>
      </p:sp>
      <p:sp>
        <p:nvSpPr>
          <p:cNvPr id="308" name="Google Shape;308;p26"/>
          <p:cNvSpPr txBox="1"/>
          <p:nvPr/>
        </p:nvSpPr>
        <p:spPr>
          <a:xfrm>
            <a:off x="1886174" y="4244182"/>
            <a:ext cx="5295676" cy="3857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2500" u="none" cap="none" strike="noStrike">
                <a:solidFill>
                  <a:srgbClr val="F0FD71"/>
                </a:solidFill>
                <a:latin typeface="Nixie One"/>
                <a:ea typeface="Nixie One"/>
                <a:cs typeface="Nixie One"/>
                <a:sym typeface="Nixie One"/>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4" name="Shape 64"/>
        <p:cNvGrpSpPr/>
        <p:nvPr/>
      </p:nvGrpSpPr>
      <p:grpSpPr>
        <a:xfrm>
          <a:off x="0" y="0"/>
          <a:ext cx="0" cy="0"/>
          <a:chOff x="0" y="0"/>
          <a:chExt cx="0" cy="0"/>
        </a:xfrm>
      </p:grpSpPr>
      <p:sp>
        <p:nvSpPr>
          <p:cNvPr id="65" name="Google Shape;65;p12"/>
          <p:cNvSpPr/>
          <p:nvPr/>
        </p:nvSpPr>
        <p:spPr>
          <a:xfrm>
            <a:off x="0" y="-1743075"/>
            <a:ext cx="9144000" cy="9144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3">
              <a:alphaModFix amt="81000"/>
            </a:blip>
            <a:stretch>
              <a:fillRect b="0" l="0" r="0" t="0"/>
            </a:stretch>
          </a:blipFill>
          <a:ln>
            <a:noFill/>
          </a:ln>
        </p:spPr>
      </p:sp>
      <p:sp>
        <p:nvSpPr>
          <p:cNvPr id="66" name="Google Shape;66;p12"/>
          <p:cNvSpPr/>
          <p:nvPr/>
        </p:nvSpPr>
        <p:spPr>
          <a:xfrm rot="10800000">
            <a:off x="6262223" y="1714221"/>
            <a:ext cx="2528734" cy="3446316"/>
          </a:xfrm>
          <a:custGeom>
            <a:rect b="b" l="l" r="r" t="t"/>
            <a:pathLst>
              <a:path extrusionOk="0" h="6892631" w="5057468">
                <a:moveTo>
                  <a:pt x="0" y="0"/>
                </a:moveTo>
                <a:lnTo>
                  <a:pt x="5057467" y="0"/>
                </a:lnTo>
                <a:lnTo>
                  <a:pt x="5057467" y="6892630"/>
                </a:lnTo>
                <a:lnTo>
                  <a:pt x="0" y="6892630"/>
                </a:lnTo>
                <a:lnTo>
                  <a:pt x="0" y="0"/>
                </a:lnTo>
                <a:close/>
              </a:path>
            </a:pathLst>
          </a:custGeom>
          <a:blipFill rotWithShape="1">
            <a:blip r:embed="rId4">
              <a:alphaModFix amt="90000"/>
            </a:blip>
            <a:stretch>
              <a:fillRect b="0" l="0" r="0" t="0"/>
            </a:stretch>
          </a:blipFill>
          <a:ln>
            <a:noFill/>
          </a:ln>
        </p:spPr>
      </p:sp>
      <p:sp>
        <p:nvSpPr>
          <p:cNvPr id="67" name="Google Shape;67;p12"/>
          <p:cNvSpPr/>
          <p:nvPr/>
        </p:nvSpPr>
        <p:spPr>
          <a:xfrm>
            <a:off x="6397904" y="411480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
        <p:nvSpPr>
          <p:cNvPr id="68" name="Google Shape;68;p12"/>
          <p:cNvSpPr/>
          <p:nvPr/>
        </p:nvSpPr>
        <p:spPr>
          <a:xfrm>
            <a:off x="6878041" y="3352800"/>
            <a:ext cx="1297096" cy="1895755"/>
          </a:xfrm>
          <a:custGeom>
            <a:rect b="b" l="l" r="r" t="t"/>
            <a:pathLst>
              <a:path extrusionOk="0" h="3791509" w="2594191">
                <a:moveTo>
                  <a:pt x="0" y="0"/>
                </a:moveTo>
                <a:lnTo>
                  <a:pt x="2594191" y="0"/>
                </a:lnTo>
                <a:lnTo>
                  <a:pt x="2594191" y="3791509"/>
                </a:lnTo>
                <a:lnTo>
                  <a:pt x="0" y="3791509"/>
                </a:lnTo>
                <a:lnTo>
                  <a:pt x="0" y="0"/>
                </a:lnTo>
                <a:close/>
              </a:path>
            </a:pathLst>
          </a:custGeom>
          <a:blipFill rotWithShape="1">
            <a:blip r:embed="rId6">
              <a:alphaModFix/>
            </a:blip>
            <a:stretch>
              <a:fillRect b="0" l="0" r="0" t="0"/>
            </a:stretch>
          </a:blipFill>
          <a:ln>
            <a:noFill/>
          </a:ln>
        </p:spPr>
      </p:sp>
      <p:sp>
        <p:nvSpPr>
          <p:cNvPr id="69" name="Google Shape;69;p12"/>
          <p:cNvSpPr/>
          <p:nvPr/>
        </p:nvSpPr>
        <p:spPr>
          <a:xfrm rot="10800000">
            <a:off x="3261128" y="1714221"/>
            <a:ext cx="2782020" cy="3791510"/>
          </a:xfrm>
          <a:custGeom>
            <a:rect b="b" l="l" r="r" t="t"/>
            <a:pathLst>
              <a:path extrusionOk="0" h="7583019" w="5564040">
                <a:moveTo>
                  <a:pt x="0" y="0"/>
                </a:moveTo>
                <a:lnTo>
                  <a:pt x="5564040" y="0"/>
                </a:lnTo>
                <a:lnTo>
                  <a:pt x="5564040" y="7583018"/>
                </a:lnTo>
                <a:lnTo>
                  <a:pt x="0" y="7583018"/>
                </a:lnTo>
                <a:lnTo>
                  <a:pt x="0" y="0"/>
                </a:lnTo>
                <a:close/>
              </a:path>
            </a:pathLst>
          </a:custGeom>
          <a:blipFill rotWithShape="1">
            <a:blip r:embed="rId4">
              <a:alphaModFix amt="90000"/>
            </a:blip>
            <a:stretch>
              <a:fillRect b="0" l="0" r="0" t="0"/>
            </a:stretch>
          </a:blipFill>
          <a:ln>
            <a:noFill/>
          </a:ln>
        </p:spPr>
      </p:sp>
      <p:sp>
        <p:nvSpPr>
          <p:cNvPr id="70" name="Google Shape;70;p12"/>
          <p:cNvSpPr/>
          <p:nvPr/>
        </p:nvSpPr>
        <p:spPr>
          <a:xfrm rot="10800000">
            <a:off x="353044" y="1714221"/>
            <a:ext cx="2782020" cy="3791510"/>
          </a:xfrm>
          <a:custGeom>
            <a:rect b="b" l="l" r="r" t="t"/>
            <a:pathLst>
              <a:path extrusionOk="0" h="7583019" w="5564040">
                <a:moveTo>
                  <a:pt x="0" y="0"/>
                </a:moveTo>
                <a:lnTo>
                  <a:pt x="5564040" y="0"/>
                </a:lnTo>
                <a:lnTo>
                  <a:pt x="5564040" y="7583018"/>
                </a:lnTo>
                <a:lnTo>
                  <a:pt x="0" y="7583018"/>
                </a:lnTo>
                <a:lnTo>
                  <a:pt x="0" y="0"/>
                </a:lnTo>
                <a:close/>
              </a:path>
            </a:pathLst>
          </a:custGeom>
          <a:blipFill rotWithShape="1">
            <a:blip r:embed="rId4">
              <a:alphaModFix amt="90000"/>
            </a:blip>
            <a:stretch>
              <a:fillRect b="0" l="0" r="0" t="0"/>
            </a:stretch>
          </a:blipFill>
          <a:ln>
            <a:noFill/>
          </a:ln>
        </p:spPr>
      </p:sp>
      <p:sp>
        <p:nvSpPr>
          <p:cNvPr id="71" name="Google Shape;71;p12"/>
          <p:cNvSpPr txBox="1"/>
          <p:nvPr/>
        </p:nvSpPr>
        <p:spPr>
          <a:xfrm>
            <a:off x="979055" y="889000"/>
            <a:ext cx="7185890" cy="664826"/>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5800" u="none" cap="none" strike="noStrike">
                <a:solidFill>
                  <a:srgbClr val="F0FD71"/>
                </a:solidFill>
                <a:latin typeface="Nixie One"/>
                <a:ea typeface="Nixie One"/>
                <a:cs typeface="Nixie One"/>
                <a:sym typeface="Nixie One"/>
              </a:rPr>
              <a:t>HOW TO USE </a:t>
            </a:r>
            <a:endParaRPr sz="700"/>
          </a:p>
        </p:txBody>
      </p:sp>
      <p:sp>
        <p:nvSpPr>
          <p:cNvPr id="72" name="Google Shape;72;p12"/>
          <p:cNvSpPr txBox="1"/>
          <p:nvPr/>
        </p:nvSpPr>
        <p:spPr>
          <a:xfrm>
            <a:off x="3593923" y="2372519"/>
            <a:ext cx="2116428" cy="17605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Click on the "PowerPoint" button below this presentation preview. Start editing your presentation.</a:t>
            </a:r>
            <a:endParaRPr sz="700"/>
          </a:p>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Alternative: From Canva template file, Click on the "Share" button on the top right corner in Canva and click on "More" at the bottom of the menu. Enter "PowerPoint" in the search bar and click on the PowerPoint icon to download.</a:t>
            </a:r>
            <a:endParaRPr sz="700"/>
          </a:p>
        </p:txBody>
      </p:sp>
      <p:sp>
        <p:nvSpPr>
          <p:cNvPr id="73" name="Google Shape;73;p12"/>
          <p:cNvSpPr txBox="1"/>
          <p:nvPr/>
        </p:nvSpPr>
        <p:spPr>
          <a:xfrm>
            <a:off x="442950" y="2372525"/>
            <a:ext cx="2528700" cy="230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Click on the "Google Slides" button below this presentation preview. Make sure to sign in to your Google account. Click on "Make a copy." Start editing your presentation.</a:t>
            </a:r>
            <a:endParaRPr sz="700"/>
          </a:p>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74" name="Google Shape;74;p12"/>
          <p:cNvSpPr txBox="1"/>
          <p:nvPr/>
        </p:nvSpPr>
        <p:spPr>
          <a:xfrm>
            <a:off x="849498" y="1948435"/>
            <a:ext cx="1785273" cy="224423"/>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 sz="1300" u="none" cap="none" strike="noStrike">
                <a:solidFill>
                  <a:srgbClr val="F0FD71"/>
                </a:solidFill>
                <a:latin typeface="Open Sans"/>
                <a:ea typeface="Open Sans"/>
                <a:cs typeface="Open Sans"/>
                <a:sym typeface="Open Sans"/>
              </a:rPr>
              <a:t>GOOGLE SLIDES</a:t>
            </a:r>
            <a:endParaRPr sz="700"/>
          </a:p>
        </p:txBody>
      </p:sp>
      <p:sp>
        <p:nvSpPr>
          <p:cNvPr id="75" name="Google Shape;75;p12"/>
          <p:cNvSpPr txBox="1"/>
          <p:nvPr/>
        </p:nvSpPr>
        <p:spPr>
          <a:xfrm>
            <a:off x="3366812" y="1948435"/>
            <a:ext cx="2570650" cy="224423"/>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 sz="1300" u="none" cap="none" strike="noStrike">
                <a:solidFill>
                  <a:srgbClr val="F0FD71"/>
                </a:solidFill>
                <a:latin typeface="Open Sans"/>
                <a:ea typeface="Open Sans"/>
                <a:cs typeface="Open Sans"/>
                <a:sym typeface="Open Sans"/>
              </a:rPr>
              <a:t>POWERPOINT</a:t>
            </a:r>
            <a:endParaRPr sz="700"/>
          </a:p>
        </p:txBody>
      </p:sp>
      <p:sp>
        <p:nvSpPr>
          <p:cNvPr id="76" name="Google Shape;76;p12"/>
          <p:cNvSpPr txBox="1"/>
          <p:nvPr/>
        </p:nvSpPr>
        <p:spPr>
          <a:xfrm>
            <a:off x="6397904" y="2372519"/>
            <a:ext cx="2257370" cy="7032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Click on the "Canva" button under this presentation preview. Start editing your presentation. You need to sign in to your Canva account.</a:t>
            </a:r>
            <a:endParaRPr sz="700"/>
          </a:p>
        </p:txBody>
      </p:sp>
      <p:sp>
        <p:nvSpPr>
          <p:cNvPr id="77" name="Google Shape;77;p12"/>
          <p:cNvSpPr txBox="1"/>
          <p:nvPr/>
        </p:nvSpPr>
        <p:spPr>
          <a:xfrm>
            <a:off x="6760999" y="1948435"/>
            <a:ext cx="1531181" cy="224423"/>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 sz="1300" u="none" cap="none" strike="noStrike">
                <a:solidFill>
                  <a:srgbClr val="F0FD71"/>
                </a:solidFill>
                <a:latin typeface="Open Sans"/>
                <a:ea typeface="Open Sans"/>
                <a:cs typeface="Open Sans"/>
                <a:sym typeface="Open Sans"/>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1" name="Shape 81"/>
        <p:cNvGrpSpPr/>
        <p:nvPr/>
      </p:nvGrpSpPr>
      <p:grpSpPr>
        <a:xfrm>
          <a:off x="0" y="0"/>
          <a:ext cx="0" cy="0"/>
          <a:chOff x="0" y="0"/>
          <a:chExt cx="0" cy="0"/>
        </a:xfrm>
      </p:grpSpPr>
      <p:sp>
        <p:nvSpPr>
          <p:cNvPr id="82" name="Google Shape;82;p13"/>
          <p:cNvSpPr txBox="1"/>
          <p:nvPr/>
        </p:nvSpPr>
        <p:spPr>
          <a:xfrm flipH="1" rot="-5400000">
            <a:off x="-2032150" y="2324900"/>
            <a:ext cx="5019600" cy="455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 sz="3700" u="none" cap="none" strike="noStrike">
                <a:solidFill>
                  <a:srgbClr val="F0FD71"/>
                </a:solidFill>
                <a:latin typeface="Nixie One"/>
                <a:ea typeface="Nixie One"/>
                <a:cs typeface="Nixie One"/>
                <a:sym typeface="Nixie One"/>
              </a:rPr>
              <a:t>TABLE OF CONTENTS</a:t>
            </a:r>
            <a:endParaRPr sz="700"/>
          </a:p>
        </p:txBody>
      </p:sp>
      <p:sp>
        <p:nvSpPr>
          <p:cNvPr id="83" name="Google Shape;83;p13"/>
          <p:cNvSpPr/>
          <p:nvPr/>
        </p:nvSpPr>
        <p:spPr>
          <a:xfrm>
            <a:off x="902659" y="0"/>
            <a:ext cx="1411916" cy="5143500"/>
          </a:xfrm>
          <a:custGeom>
            <a:rect b="b" l="l" r="r" t="t"/>
            <a:pathLst>
              <a:path extrusionOk="0" h="10287000" w="2823832">
                <a:moveTo>
                  <a:pt x="0" y="0"/>
                </a:moveTo>
                <a:lnTo>
                  <a:pt x="2823832" y="0"/>
                </a:lnTo>
                <a:lnTo>
                  <a:pt x="2823832" y="10287000"/>
                </a:lnTo>
                <a:lnTo>
                  <a:pt x="0" y="10287000"/>
                </a:lnTo>
                <a:lnTo>
                  <a:pt x="0" y="0"/>
                </a:lnTo>
                <a:close/>
              </a:path>
            </a:pathLst>
          </a:custGeom>
          <a:blipFill rotWithShape="1">
            <a:blip r:embed="rId3">
              <a:alphaModFix/>
            </a:blip>
            <a:stretch>
              <a:fillRect b="0" l="0" r="-167293" t="0"/>
            </a:stretch>
          </a:blipFill>
          <a:ln>
            <a:noFill/>
          </a:ln>
        </p:spPr>
      </p:sp>
      <p:sp>
        <p:nvSpPr>
          <p:cNvPr id="84" name="Google Shape;84;p13"/>
          <p:cNvSpPr/>
          <p:nvPr/>
        </p:nvSpPr>
        <p:spPr>
          <a:xfrm>
            <a:off x="3659271" y="0"/>
            <a:ext cx="1411916" cy="5143500"/>
          </a:xfrm>
          <a:custGeom>
            <a:rect b="b" l="l" r="r" t="t"/>
            <a:pathLst>
              <a:path extrusionOk="0" h="10287000" w="2823832">
                <a:moveTo>
                  <a:pt x="0" y="0"/>
                </a:moveTo>
                <a:lnTo>
                  <a:pt x="2823832" y="0"/>
                </a:lnTo>
                <a:lnTo>
                  <a:pt x="2823832" y="10287000"/>
                </a:lnTo>
                <a:lnTo>
                  <a:pt x="0" y="10287000"/>
                </a:lnTo>
                <a:lnTo>
                  <a:pt x="0" y="0"/>
                </a:lnTo>
                <a:close/>
              </a:path>
            </a:pathLst>
          </a:custGeom>
          <a:blipFill rotWithShape="1">
            <a:blip r:embed="rId3">
              <a:alphaModFix/>
            </a:blip>
            <a:stretch>
              <a:fillRect b="0" l="0" r="-167293" t="0"/>
            </a:stretch>
          </a:blipFill>
          <a:ln>
            <a:noFill/>
          </a:ln>
        </p:spPr>
      </p:sp>
      <p:sp>
        <p:nvSpPr>
          <p:cNvPr id="85" name="Google Shape;85;p13"/>
          <p:cNvSpPr/>
          <p:nvPr/>
        </p:nvSpPr>
        <p:spPr>
          <a:xfrm>
            <a:off x="6404303" y="0"/>
            <a:ext cx="1411916" cy="5143500"/>
          </a:xfrm>
          <a:custGeom>
            <a:rect b="b" l="l" r="r" t="t"/>
            <a:pathLst>
              <a:path extrusionOk="0" h="10287000" w="2823832">
                <a:moveTo>
                  <a:pt x="0" y="0"/>
                </a:moveTo>
                <a:lnTo>
                  <a:pt x="2823832" y="0"/>
                </a:lnTo>
                <a:lnTo>
                  <a:pt x="2823832" y="10287000"/>
                </a:lnTo>
                <a:lnTo>
                  <a:pt x="0" y="10287000"/>
                </a:lnTo>
                <a:lnTo>
                  <a:pt x="0" y="0"/>
                </a:lnTo>
                <a:close/>
              </a:path>
            </a:pathLst>
          </a:custGeom>
          <a:blipFill rotWithShape="1">
            <a:blip r:embed="rId3">
              <a:alphaModFix/>
            </a:blip>
            <a:stretch>
              <a:fillRect b="0" l="0" r="-167293" t="0"/>
            </a:stretch>
          </a:blipFill>
          <a:ln>
            <a:noFill/>
          </a:ln>
        </p:spPr>
      </p:sp>
      <p:sp>
        <p:nvSpPr>
          <p:cNvPr id="86" name="Google Shape;86;p13"/>
          <p:cNvSpPr/>
          <p:nvPr/>
        </p:nvSpPr>
        <p:spPr>
          <a:xfrm flipH="1">
            <a:off x="2121859" y="0"/>
            <a:ext cx="1411916" cy="5143500"/>
          </a:xfrm>
          <a:custGeom>
            <a:rect b="b" l="l" r="r" t="t"/>
            <a:pathLst>
              <a:path extrusionOk="0" h="10287000" w="2823832">
                <a:moveTo>
                  <a:pt x="2823832" y="0"/>
                </a:moveTo>
                <a:lnTo>
                  <a:pt x="0" y="0"/>
                </a:lnTo>
                <a:lnTo>
                  <a:pt x="0" y="10287000"/>
                </a:lnTo>
                <a:lnTo>
                  <a:pt x="2823832" y="10287000"/>
                </a:lnTo>
                <a:lnTo>
                  <a:pt x="2823832" y="0"/>
                </a:lnTo>
                <a:close/>
              </a:path>
            </a:pathLst>
          </a:custGeom>
          <a:blipFill rotWithShape="1">
            <a:blip r:embed="rId3">
              <a:alphaModFix/>
            </a:blip>
            <a:stretch>
              <a:fillRect b="0" l="0" r="-167293" t="0"/>
            </a:stretch>
          </a:blipFill>
          <a:ln>
            <a:noFill/>
          </a:ln>
        </p:spPr>
      </p:sp>
      <p:sp>
        <p:nvSpPr>
          <p:cNvPr id="87" name="Google Shape;87;p13"/>
          <p:cNvSpPr/>
          <p:nvPr/>
        </p:nvSpPr>
        <p:spPr>
          <a:xfrm flipH="1">
            <a:off x="4878471" y="0"/>
            <a:ext cx="1411916" cy="5143500"/>
          </a:xfrm>
          <a:custGeom>
            <a:rect b="b" l="l" r="r" t="t"/>
            <a:pathLst>
              <a:path extrusionOk="0" h="10287000" w="2823832">
                <a:moveTo>
                  <a:pt x="2823832" y="0"/>
                </a:moveTo>
                <a:lnTo>
                  <a:pt x="0" y="0"/>
                </a:lnTo>
                <a:lnTo>
                  <a:pt x="0" y="10287000"/>
                </a:lnTo>
                <a:lnTo>
                  <a:pt x="2823832" y="10287000"/>
                </a:lnTo>
                <a:lnTo>
                  <a:pt x="2823832" y="0"/>
                </a:lnTo>
                <a:close/>
              </a:path>
            </a:pathLst>
          </a:custGeom>
          <a:blipFill rotWithShape="1">
            <a:blip r:embed="rId3">
              <a:alphaModFix/>
            </a:blip>
            <a:stretch>
              <a:fillRect b="0" l="0" r="-167293" t="0"/>
            </a:stretch>
          </a:blipFill>
          <a:ln>
            <a:noFill/>
          </a:ln>
        </p:spPr>
      </p:sp>
      <p:sp>
        <p:nvSpPr>
          <p:cNvPr id="88" name="Google Shape;88;p13"/>
          <p:cNvSpPr/>
          <p:nvPr/>
        </p:nvSpPr>
        <p:spPr>
          <a:xfrm flipH="1">
            <a:off x="7623503" y="0"/>
            <a:ext cx="1411916" cy="5143500"/>
          </a:xfrm>
          <a:custGeom>
            <a:rect b="b" l="l" r="r" t="t"/>
            <a:pathLst>
              <a:path extrusionOk="0" h="10287000" w="2823832">
                <a:moveTo>
                  <a:pt x="2823832" y="0"/>
                </a:moveTo>
                <a:lnTo>
                  <a:pt x="0" y="0"/>
                </a:lnTo>
                <a:lnTo>
                  <a:pt x="0" y="10287000"/>
                </a:lnTo>
                <a:lnTo>
                  <a:pt x="2823832" y="10287000"/>
                </a:lnTo>
                <a:lnTo>
                  <a:pt x="2823832" y="0"/>
                </a:lnTo>
                <a:close/>
              </a:path>
            </a:pathLst>
          </a:custGeom>
          <a:blipFill rotWithShape="1">
            <a:blip r:embed="rId3">
              <a:alphaModFix/>
            </a:blip>
            <a:stretch>
              <a:fillRect b="0" l="0" r="-167293" t="0"/>
            </a:stretch>
          </a:blipFill>
          <a:ln>
            <a:noFill/>
          </a:ln>
        </p:spPr>
      </p:sp>
      <p:sp>
        <p:nvSpPr>
          <p:cNvPr id="89" name="Google Shape;89;p13"/>
          <p:cNvSpPr/>
          <p:nvPr/>
        </p:nvSpPr>
        <p:spPr>
          <a:xfrm>
            <a:off x="1201096" y="0"/>
            <a:ext cx="2057400" cy="4114800"/>
          </a:xfrm>
          <a:custGeom>
            <a:rect b="b" l="l" r="r" t="t"/>
            <a:pathLst>
              <a:path extrusionOk="0" h="8229600" w="4114800">
                <a:moveTo>
                  <a:pt x="0" y="0"/>
                </a:moveTo>
                <a:lnTo>
                  <a:pt x="4114800" y="0"/>
                </a:lnTo>
                <a:lnTo>
                  <a:pt x="4114800" y="8229600"/>
                </a:lnTo>
                <a:lnTo>
                  <a:pt x="0" y="8229600"/>
                </a:lnTo>
                <a:lnTo>
                  <a:pt x="0" y="0"/>
                </a:lnTo>
                <a:close/>
              </a:path>
            </a:pathLst>
          </a:custGeom>
          <a:blipFill rotWithShape="1">
            <a:blip r:embed="rId4">
              <a:alphaModFix/>
            </a:blip>
            <a:stretch>
              <a:fillRect b="0" l="0" r="0" t="0"/>
            </a:stretch>
          </a:blipFill>
          <a:ln>
            <a:noFill/>
          </a:ln>
        </p:spPr>
      </p:sp>
      <p:sp>
        <p:nvSpPr>
          <p:cNvPr id="90" name="Google Shape;90;p13"/>
          <p:cNvSpPr txBox="1"/>
          <p:nvPr/>
        </p:nvSpPr>
        <p:spPr>
          <a:xfrm>
            <a:off x="1429970" y="4533655"/>
            <a:ext cx="1599652" cy="3508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Elaborate on what you want to discuss. </a:t>
            </a:r>
            <a:endParaRPr sz="700"/>
          </a:p>
        </p:txBody>
      </p:sp>
      <p:sp>
        <p:nvSpPr>
          <p:cNvPr id="91" name="Google Shape;91;p13"/>
          <p:cNvSpPr txBox="1"/>
          <p:nvPr/>
        </p:nvSpPr>
        <p:spPr>
          <a:xfrm>
            <a:off x="4271361" y="4533655"/>
            <a:ext cx="1599652" cy="3508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Elaborate on what you want to discuss. </a:t>
            </a:r>
            <a:endParaRPr sz="700"/>
          </a:p>
        </p:txBody>
      </p:sp>
      <p:sp>
        <p:nvSpPr>
          <p:cNvPr id="92" name="Google Shape;92;p13"/>
          <p:cNvSpPr txBox="1"/>
          <p:nvPr/>
        </p:nvSpPr>
        <p:spPr>
          <a:xfrm>
            <a:off x="6920035" y="4533655"/>
            <a:ext cx="1599652" cy="3508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Elaborate on what you want to discuss. </a:t>
            </a:r>
            <a:endParaRPr sz="700"/>
          </a:p>
        </p:txBody>
      </p:sp>
      <p:sp>
        <p:nvSpPr>
          <p:cNvPr id="93" name="Google Shape;93;p13"/>
          <p:cNvSpPr txBox="1"/>
          <p:nvPr/>
        </p:nvSpPr>
        <p:spPr>
          <a:xfrm>
            <a:off x="1352971" y="4249983"/>
            <a:ext cx="1753651" cy="224423"/>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 sz="1300" u="none" cap="none" strike="noStrike">
                <a:solidFill>
                  <a:srgbClr val="F0FD71"/>
                </a:solidFill>
                <a:latin typeface="Open Sans"/>
                <a:ea typeface="Open Sans"/>
                <a:cs typeface="Open Sans"/>
                <a:sym typeface="Open Sans"/>
              </a:rPr>
              <a:t>INTRODUCTION</a:t>
            </a:r>
            <a:endParaRPr sz="700"/>
          </a:p>
        </p:txBody>
      </p:sp>
      <p:sp>
        <p:nvSpPr>
          <p:cNvPr id="94" name="Google Shape;94;p13"/>
          <p:cNvSpPr/>
          <p:nvPr/>
        </p:nvSpPr>
        <p:spPr>
          <a:xfrm>
            <a:off x="3946129" y="0"/>
            <a:ext cx="2057400" cy="4114800"/>
          </a:xfrm>
          <a:custGeom>
            <a:rect b="b" l="l" r="r" t="t"/>
            <a:pathLst>
              <a:path extrusionOk="0" h="8229600" w="4114800">
                <a:moveTo>
                  <a:pt x="0" y="0"/>
                </a:moveTo>
                <a:lnTo>
                  <a:pt x="4114800" y="0"/>
                </a:lnTo>
                <a:lnTo>
                  <a:pt x="4114800" y="8229600"/>
                </a:lnTo>
                <a:lnTo>
                  <a:pt x="0" y="8229600"/>
                </a:lnTo>
                <a:lnTo>
                  <a:pt x="0" y="0"/>
                </a:lnTo>
                <a:close/>
              </a:path>
            </a:pathLst>
          </a:custGeom>
          <a:blipFill rotWithShape="1">
            <a:blip r:embed="rId5">
              <a:alphaModFix/>
            </a:blip>
            <a:stretch>
              <a:fillRect b="0" l="0" r="0" t="0"/>
            </a:stretch>
          </a:blipFill>
          <a:ln>
            <a:noFill/>
          </a:ln>
        </p:spPr>
      </p:sp>
      <p:sp>
        <p:nvSpPr>
          <p:cNvPr id="95" name="Google Shape;95;p13"/>
          <p:cNvSpPr txBox="1"/>
          <p:nvPr/>
        </p:nvSpPr>
        <p:spPr>
          <a:xfrm>
            <a:off x="4041653" y="4249983"/>
            <a:ext cx="1866352" cy="224423"/>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 sz="1300" u="none" cap="none" strike="noStrike">
                <a:solidFill>
                  <a:srgbClr val="F0FD71"/>
                </a:solidFill>
                <a:latin typeface="Open Sans"/>
                <a:ea typeface="Open Sans"/>
                <a:cs typeface="Open Sans"/>
                <a:sym typeface="Open Sans"/>
              </a:rPr>
              <a:t>UFO DAY</a:t>
            </a:r>
            <a:endParaRPr sz="700"/>
          </a:p>
        </p:txBody>
      </p:sp>
      <p:sp>
        <p:nvSpPr>
          <p:cNvPr id="96" name="Google Shape;96;p13"/>
          <p:cNvSpPr/>
          <p:nvPr/>
        </p:nvSpPr>
        <p:spPr>
          <a:xfrm>
            <a:off x="6691161" y="0"/>
            <a:ext cx="2057400" cy="4114800"/>
          </a:xfrm>
          <a:custGeom>
            <a:rect b="b" l="l" r="r" t="t"/>
            <a:pathLst>
              <a:path extrusionOk="0" h="8229600" w="4114800">
                <a:moveTo>
                  <a:pt x="0" y="0"/>
                </a:moveTo>
                <a:lnTo>
                  <a:pt x="4114800" y="0"/>
                </a:lnTo>
                <a:lnTo>
                  <a:pt x="4114800" y="8229600"/>
                </a:lnTo>
                <a:lnTo>
                  <a:pt x="0" y="8229600"/>
                </a:lnTo>
                <a:lnTo>
                  <a:pt x="0" y="0"/>
                </a:lnTo>
                <a:close/>
              </a:path>
            </a:pathLst>
          </a:custGeom>
          <a:blipFill rotWithShape="1">
            <a:blip r:embed="rId6">
              <a:alphaModFix/>
            </a:blip>
            <a:stretch>
              <a:fillRect b="0" l="0" r="0" t="0"/>
            </a:stretch>
          </a:blipFill>
          <a:ln>
            <a:noFill/>
          </a:ln>
        </p:spPr>
      </p:sp>
      <p:sp>
        <p:nvSpPr>
          <p:cNvPr id="97" name="Google Shape;97;p13"/>
          <p:cNvSpPr txBox="1"/>
          <p:nvPr/>
        </p:nvSpPr>
        <p:spPr>
          <a:xfrm>
            <a:off x="6849024" y="4249983"/>
            <a:ext cx="1741675" cy="224423"/>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 sz="1300" u="none" cap="none" strike="noStrike">
                <a:solidFill>
                  <a:srgbClr val="F0FD71"/>
                </a:solidFill>
                <a:latin typeface="Open Sans"/>
                <a:ea typeface="Open Sans"/>
                <a:cs typeface="Open Sans"/>
                <a:sym typeface="Open Sans"/>
              </a:rPr>
              <a:t>ABOUT US</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1" name="Shape 101"/>
        <p:cNvGrpSpPr/>
        <p:nvPr/>
      </p:nvGrpSpPr>
      <p:grpSpPr>
        <a:xfrm>
          <a:off x="0" y="0"/>
          <a:ext cx="0" cy="0"/>
          <a:chOff x="0" y="0"/>
          <a:chExt cx="0" cy="0"/>
        </a:xfrm>
      </p:grpSpPr>
      <p:sp>
        <p:nvSpPr>
          <p:cNvPr id="102" name="Google Shape;102;p14"/>
          <p:cNvSpPr/>
          <p:nvPr/>
        </p:nvSpPr>
        <p:spPr>
          <a:xfrm>
            <a:off x="-698338" y="-1457325"/>
            <a:ext cx="10919460" cy="21838920"/>
          </a:xfrm>
          <a:custGeom>
            <a:rect b="b" l="l" r="r" t="t"/>
            <a:pathLst>
              <a:path extrusionOk="0" h="43677840" w="21838920">
                <a:moveTo>
                  <a:pt x="0" y="0"/>
                </a:moveTo>
                <a:lnTo>
                  <a:pt x="21838920" y="0"/>
                </a:lnTo>
                <a:lnTo>
                  <a:pt x="21838920" y="43677840"/>
                </a:lnTo>
                <a:lnTo>
                  <a:pt x="0" y="43677840"/>
                </a:lnTo>
                <a:lnTo>
                  <a:pt x="0" y="0"/>
                </a:lnTo>
                <a:close/>
              </a:path>
            </a:pathLst>
          </a:custGeom>
          <a:blipFill rotWithShape="1">
            <a:blip r:embed="rId3">
              <a:alphaModFix amt="65000"/>
            </a:blip>
            <a:stretch>
              <a:fillRect b="0" l="0" r="0" t="0"/>
            </a:stretch>
          </a:blipFill>
          <a:ln>
            <a:noFill/>
          </a:ln>
        </p:spPr>
      </p:sp>
      <p:sp>
        <p:nvSpPr>
          <p:cNvPr id="103" name="Google Shape;103;p14"/>
          <p:cNvSpPr/>
          <p:nvPr/>
        </p:nvSpPr>
        <p:spPr>
          <a:xfrm rot="-10663009">
            <a:off x="392073" y="309671"/>
            <a:ext cx="3319602" cy="4524159"/>
          </a:xfrm>
          <a:custGeom>
            <a:rect b="b" l="l" r="r" t="t"/>
            <a:pathLst>
              <a:path extrusionOk="0" h="9048318" w="6639203">
                <a:moveTo>
                  <a:pt x="0" y="0"/>
                </a:moveTo>
                <a:lnTo>
                  <a:pt x="6639203" y="0"/>
                </a:lnTo>
                <a:lnTo>
                  <a:pt x="6639203" y="9048318"/>
                </a:lnTo>
                <a:lnTo>
                  <a:pt x="0" y="9048318"/>
                </a:lnTo>
                <a:lnTo>
                  <a:pt x="0" y="0"/>
                </a:lnTo>
                <a:close/>
              </a:path>
            </a:pathLst>
          </a:custGeom>
          <a:blipFill rotWithShape="1">
            <a:blip r:embed="rId4">
              <a:alphaModFix amt="90000"/>
            </a:blip>
            <a:stretch>
              <a:fillRect b="0" l="0" r="0" t="0"/>
            </a:stretch>
          </a:blipFill>
          <a:ln>
            <a:noFill/>
          </a:ln>
        </p:spPr>
      </p:sp>
      <p:sp>
        <p:nvSpPr>
          <p:cNvPr id="104" name="Google Shape;104;p14"/>
          <p:cNvSpPr/>
          <p:nvPr/>
        </p:nvSpPr>
        <p:spPr>
          <a:xfrm rot="76603">
            <a:off x="618154" y="512104"/>
            <a:ext cx="2867441" cy="4119291"/>
          </a:xfrm>
          <a:custGeom>
            <a:rect b="b" l="l" r="r" t="t"/>
            <a:pathLst>
              <a:path extrusionOk="0" h="8238582" w="5734881">
                <a:moveTo>
                  <a:pt x="0" y="0"/>
                </a:moveTo>
                <a:lnTo>
                  <a:pt x="5734881" y="0"/>
                </a:lnTo>
                <a:lnTo>
                  <a:pt x="5734881" y="8238582"/>
                </a:lnTo>
                <a:lnTo>
                  <a:pt x="0" y="8238582"/>
                </a:lnTo>
                <a:lnTo>
                  <a:pt x="0" y="0"/>
                </a:lnTo>
                <a:close/>
              </a:path>
            </a:pathLst>
          </a:custGeom>
          <a:blipFill rotWithShape="1">
            <a:blip r:embed="rId5">
              <a:alphaModFix/>
            </a:blip>
            <a:stretch>
              <a:fillRect b="-867" l="0" r="0" t="-867"/>
            </a:stretch>
          </a:blipFill>
          <a:ln>
            <a:noFill/>
          </a:ln>
        </p:spPr>
      </p:sp>
      <p:grpSp>
        <p:nvGrpSpPr>
          <p:cNvPr id="105" name="Google Shape;105;p14"/>
          <p:cNvGrpSpPr/>
          <p:nvPr/>
        </p:nvGrpSpPr>
        <p:grpSpPr>
          <a:xfrm>
            <a:off x="3901333" y="1810133"/>
            <a:ext cx="4976351" cy="2050107"/>
            <a:chOff x="0" y="1"/>
            <a:chExt cx="13270268" cy="5466951"/>
          </a:xfrm>
        </p:grpSpPr>
        <p:sp>
          <p:nvSpPr>
            <p:cNvPr id="106" name="Google Shape;106;p14"/>
            <p:cNvSpPr/>
            <p:nvPr/>
          </p:nvSpPr>
          <p:spPr>
            <a:xfrm rot="-5569546">
              <a:off x="4961791" y="-4569287"/>
              <a:ext cx="3274011" cy="13052059"/>
            </a:xfrm>
            <a:custGeom>
              <a:rect b="b" l="l" r="r" t="t"/>
              <a:pathLst>
                <a:path extrusionOk="0" h="13052059" w="3274011">
                  <a:moveTo>
                    <a:pt x="0" y="0"/>
                  </a:moveTo>
                  <a:lnTo>
                    <a:pt x="3274012" y="0"/>
                  </a:lnTo>
                  <a:lnTo>
                    <a:pt x="3274012" y="13052059"/>
                  </a:lnTo>
                  <a:lnTo>
                    <a:pt x="0" y="13052059"/>
                  </a:lnTo>
                  <a:lnTo>
                    <a:pt x="0" y="0"/>
                  </a:lnTo>
                  <a:close/>
                </a:path>
              </a:pathLst>
            </a:custGeom>
            <a:blipFill rotWithShape="1">
              <a:blip r:embed="rId4">
                <a:alphaModFix amt="90000"/>
              </a:blip>
              <a:stretch>
                <a:fillRect b="0" l="-192508" r="0" t="0"/>
              </a:stretch>
            </a:blipFill>
            <a:ln>
              <a:noFill/>
            </a:ln>
          </p:spPr>
        </p:sp>
        <p:sp>
          <p:nvSpPr>
            <p:cNvPr id="107" name="Google Shape;107;p14"/>
            <p:cNvSpPr/>
            <p:nvPr/>
          </p:nvSpPr>
          <p:spPr>
            <a:xfrm flipH="1" rot="-5569546">
              <a:off x="5025870" y="-3024672"/>
              <a:ext cx="3277428" cy="13065681"/>
            </a:xfrm>
            <a:custGeom>
              <a:rect b="b" l="l" r="r" t="t"/>
              <a:pathLst>
                <a:path extrusionOk="0" h="13065681" w="3277428">
                  <a:moveTo>
                    <a:pt x="3277429" y="0"/>
                  </a:moveTo>
                  <a:lnTo>
                    <a:pt x="0" y="0"/>
                  </a:lnTo>
                  <a:lnTo>
                    <a:pt x="0" y="13065681"/>
                  </a:lnTo>
                  <a:lnTo>
                    <a:pt x="3277429" y="13065681"/>
                  </a:lnTo>
                  <a:lnTo>
                    <a:pt x="3277429" y="0"/>
                  </a:lnTo>
                  <a:close/>
                </a:path>
              </a:pathLst>
            </a:custGeom>
            <a:blipFill rotWithShape="1">
              <a:blip r:embed="rId4">
                <a:alphaModFix amt="90000"/>
              </a:blip>
              <a:stretch>
                <a:fillRect b="0" l="-192508" r="0" t="0"/>
              </a:stretch>
            </a:blipFill>
            <a:ln>
              <a:noFill/>
            </a:ln>
          </p:spPr>
        </p:sp>
      </p:grpSp>
      <p:grpSp>
        <p:nvGrpSpPr>
          <p:cNvPr id="108" name="Google Shape;108;p14"/>
          <p:cNvGrpSpPr/>
          <p:nvPr/>
        </p:nvGrpSpPr>
        <p:grpSpPr>
          <a:xfrm>
            <a:off x="5931774" y="1351253"/>
            <a:ext cx="915467" cy="917762"/>
            <a:chOff x="0" y="0"/>
            <a:chExt cx="2441245" cy="2447364"/>
          </a:xfrm>
        </p:grpSpPr>
        <p:sp>
          <p:nvSpPr>
            <p:cNvPr id="109" name="Google Shape;109;p14"/>
            <p:cNvSpPr/>
            <p:nvPr/>
          </p:nvSpPr>
          <p:spPr>
            <a:xfrm>
              <a:off x="0" y="0"/>
              <a:ext cx="2441245" cy="2447364"/>
            </a:xfrm>
            <a:custGeom>
              <a:rect b="b" l="l" r="r" t="t"/>
              <a:pathLst>
                <a:path extrusionOk="0" h="2447364" w="2441245">
                  <a:moveTo>
                    <a:pt x="0" y="0"/>
                  </a:moveTo>
                  <a:lnTo>
                    <a:pt x="2441245" y="0"/>
                  </a:lnTo>
                  <a:lnTo>
                    <a:pt x="2441245" y="2447364"/>
                  </a:lnTo>
                  <a:lnTo>
                    <a:pt x="0" y="2447364"/>
                  </a:lnTo>
                  <a:lnTo>
                    <a:pt x="0" y="0"/>
                  </a:lnTo>
                  <a:close/>
                </a:path>
              </a:pathLst>
            </a:custGeom>
            <a:blipFill rotWithShape="1">
              <a:blip r:embed="rId6">
                <a:alphaModFix/>
              </a:blip>
              <a:stretch>
                <a:fillRect b="0" l="0" r="0" t="0"/>
              </a:stretch>
            </a:blipFill>
            <a:ln>
              <a:noFill/>
            </a:ln>
          </p:spPr>
        </p:sp>
        <p:sp>
          <p:nvSpPr>
            <p:cNvPr id="110" name="Google Shape;110;p14"/>
            <p:cNvSpPr/>
            <p:nvPr/>
          </p:nvSpPr>
          <p:spPr>
            <a:xfrm>
              <a:off x="147754" y="467922"/>
              <a:ext cx="2145736" cy="1979442"/>
            </a:xfrm>
            <a:custGeom>
              <a:rect b="b" l="l" r="r" t="t"/>
              <a:pathLst>
                <a:path extrusionOk="0" h="1979442" w="2145736">
                  <a:moveTo>
                    <a:pt x="0" y="0"/>
                  </a:moveTo>
                  <a:lnTo>
                    <a:pt x="2145737" y="0"/>
                  </a:lnTo>
                  <a:lnTo>
                    <a:pt x="2145737" y="1979442"/>
                  </a:lnTo>
                  <a:lnTo>
                    <a:pt x="0" y="1979442"/>
                  </a:lnTo>
                  <a:lnTo>
                    <a:pt x="0" y="0"/>
                  </a:lnTo>
                  <a:close/>
                </a:path>
              </a:pathLst>
            </a:custGeom>
            <a:blipFill rotWithShape="1">
              <a:blip r:embed="rId7">
                <a:alphaModFix/>
              </a:blip>
              <a:stretch>
                <a:fillRect b="0" l="0" r="0" t="0"/>
              </a:stretch>
            </a:blipFill>
            <a:ln>
              <a:noFill/>
            </a:ln>
          </p:spPr>
        </p:sp>
      </p:grpSp>
      <p:sp>
        <p:nvSpPr>
          <p:cNvPr id="111" name="Google Shape;111;p14"/>
          <p:cNvSpPr txBox="1"/>
          <p:nvPr/>
        </p:nvSpPr>
        <p:spPr>
          <a:xfrm>
            <a:off x="4195243" y="2386390"/>
            <a:ext cx="4477801" cy="64770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 sz="4200" u="none" cap="none" strike="noStrike">
                <a:solidFill>
                  <a:srgbClr val="F0FD71"/>
                </a:solidFill>
                <a:latin typeface="Nixie One"/>
                <a:ea typeface="Nixie One"/>
                <a:cs typeface="Nixie One"/>
                <a:sym typeface="Nixie One"/>
              </a:rPr>
              <a:t>INTRODUCTION</a:t>
            </a:r>
            <a:endParaRPr sz="700"/>
          </a:p>
        </p:txBody>
      </p:sp>
      <p:sp>
        <p:nvSpPr>
          <p:cNvPr id="112" name="Google Shape;112;p14"/>
          <p:cNvSpPr txBox="1"/>
          <p:nvPr/>
        </p:nvSpPr>
        <p:spPr>
          <a:xfrm>
            <a:off x="4586568" y="3119825"/>
            <a:ext cx="3695152" cy="1746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Elaborate on what you want to discuss.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6" name="Shape 116"/>
        <p:cNvGrpSpPr/>
        <p:nvPr/>
      </p:nvGrpSpPr>
      <p:grpSpPr>
        <a:xfrm>
          <a:off x="0" y="0"/>
          <a:ext cx="0" cy="0"/>
          <a:chOff x="0" y="0"/>
          <a:chExt cx="0" cy="0"/>
        </a:xfrm>
      </p:grpSpPr>
      <p:sp>
        <p:nvSpPr>
          <p:cNvPr id="117" name="Google Shape;117;p15"/>
          <p:cNvSpPr/>
          <p:nvPr/>
        </p:nvSpPr>
        <p:spPr>
          <a:xfrm>
            <a:off x="-285750" y="-2924175"/>
            <a:ext cx="9715500" cy="9715500"/>
          </a:xfrm>
          <a:custGeom>
            <a:rect b="b" l="l" r="r" t="t"/>
            <a:pathLst>
              <a:path extrusionOk="0" h="19431000" w="19431000">
                <a:moveTo>
                  <a:pt x="0" y="0"/>
                </a:moveTo>
                <a:lnTo>
                  <a:pt x="19431000" y="0"/>
                </a:lnTo>
                <a:lnTo>
                  <a:pt x="19431000" y="19431000"/>
                </a:lnTo>
                <a:lnTo>
                  <a:pt x="0" y="19431000"/>
                </a:lnTo>
                <a:lnTo>
                  <a:pt x="0" y="0"/>
                </a:lnTo>
                <a:close/>
              </a:path>
            </a:pathLst>
          </a:custGeom>
          <a:blipFill rotWithShape="1">
            <a:blip r:embed="rId3">
              <a:alphaModFix amt="85000"/>
            </a:blip>
            <a:stretch>
              <a:fillRect b="0" l="0" r="0" t="0"/>
            </a:stretch>
          </a:blipFill>
          <a:ln>
            <a:noFill/>
          </a:ln>
        </p:spPr>
      </p:sp>
      <p:sp>
        <p:nvSpPr>
          <p:cNvPr id="118" name="Google Shape;118;p15"/>
          <p:cNvSpPr/>
          <p:nvPr/>
        </p:nvSpPr>
        <p:spPr>
          <a:xfrm rot="-10663009">
            <a:off x="4438954" y="186794"/>
            <a:ext cx="4434716" cy="6043905"/>
          </a:xfrm>
          <a:custGeom>
            <a:rect b="b" l="l" r="r" t="t"/>
            <a:pathLst>
              <a:path extrusionOk="0" h="12087810" w="8869431">
                <a:moveTo>
                  <a:pt x="0" y="0"/>
                </a:moveTo>
                <a:lnTo>
                  <a:pt x="8869431" y="0"/>
                </a:lnTo>
                <a:lnTo>
                  <a:pt x="8869431" y="12087810"/>
                </a:lnTo>
                <a:lnTo>
                  <a:pt x="0" y="12087810"/>
                </a:lnTo>
                <a:lnTo>
                  <a:pt x="0" y="0"/>
                </a:lnTo>
                <a:close/>
              </a:path>
            </a:pathLst>
          </a:custGeom>
          <a:blipFill rotWithShape="1">
            <a:blip r:embed="rId4">
              <a:alphaModFix amt="90000"/>
            </a:blip>
            <a:stretch>
              <a:fillRect b="0" l="0" r="0" t="0"/>
            </a:stretch>
          </a:blipFill>
          <a:ln>
            <a:noFill/>
          </a:ln>
        </p:spPr>
      </p:sp>
      <p:sp>
        <p:nvSpPr>
          <p:cNvPr id="119" name="Google Shape;119;p15"/>
          <p:cNvSpPr/>
          <p:nvPr/>
        </p:nvSpPr>
        <p:spPr>
          <a:xfrm rot="-5569546">
            <a:off x="384511" y="346501"/>
            <a:ext cx="3265552" cy="4450497"/>
          </a:xfrm>
          <a:custGeom>
            <a:rect b="b" l="l" r="r" t="t"/>
            <a:pathLst>
              <a:path extrusionOk="0" h="8900994" w="6531104">
                <a:moveTo>
                  <a:pt x="0" y="0"/>
                </a:moveTo>
                <a:lnTo>
                  <a:pt x="6531104" y="0"/>
                </a:lnTo>
                <a:lnTo>
                  <a:pt x="6531104" y="8900994"/>
                </a:lnTo>
                <a:lnTo>
                  <a:pt x="0" y="8900994"/>
                </a:lnTo>
                <a:lnTo>
                  <a:pt x="0" y="0"/>
                </a:lnTo>
                <a:close/>
              </a:path>
            </a:pathLst>
          </a:custGeom>
          <a:blipFill rotWithShape="1">
            <a:blip r:embed="rId4">
              <a:alphaModFix amt="90000"/>
            </a:blip>
            <a:stretch>
              <a:fillRect b="0" l="0" r="0" t="0"/>
            </a:stretch>
          </a:blipFill>
          <a:ln>
            <a:noFill/>
          </a:ln>
        </p:spPr>
      </p:sp>
      <p:sp>
        <p:nvSpPr>
          <p:cNvPr id="120" name="Google Shape;120;p15"/>
          <p:cNvSpPr/>
          <p:nvPr/>
        </p:nvSpPr>
        <p:spPr>
          <a:xfrm>
            <a:off x="504956" y="1225746"/>
            <a:ext cx="414136" cy="425748"/>
          </a:xfrm>
          <a:custGeom>
            <a:rect b="b" l="l" r="r" t="t"/>
            <a:pathLst>
              <a:path extrusionOk="0" h="851495" w="828272">
                <a:moveTo>
                  <a:pt x="0" y="0"/>
                </a:moveTo>
                <a:lnTo>
                  <a:pt x="828272" y="0"/>
                </a:lnTo>
                <a:lnTo>
                  <a:pt x="828272" y="851496"/>
                </a:lnTo>
                <a:lnTo>
                  <a:pt x="0" y="851496"/>
                </a:lnTo>
                <a:lnTo>
                  <a:pt x="0" y="0"/>
                </a:lnTo>
                <a:close/>
              </a:path>
            </a:pathLst>
          </a:custGeom>
          <a:blipFill rotWithShape="1">
            <a:blip r:embed="rId5">
              <a:alphaModFix/>
            </a:blip>
            <a:stretch>
              <a:fillRect b="0" l="0" r="0" t="0"/>
            </a:stretch>
          </a:blipFill>
          <a:ln>
            <a:noFill/>
          </a:ln>
        </p:spPr>
      </p:sp>
      <p:sp>
        <p:nvSpPr>
          <p:cNvPr id="121" name="Google Shape;121;p15"/>
          <p:cNvSpPr txBox="1"/>
          <p:nvPr/>
        </p:nvSpPr>
        <p:spPr>
          <a:xfrm>
            <a:off x="504956" y="1918109"/>
            <a:ext cx="3815368" cy="1290638"/>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 sz="4200" u="none" cap="none" strike="noStrike">
                <a:solidFill>
                  <a:srgbClr val="F0FD71"/>
                </a:solidFill>
                <a:latin typeface="Nixie One"/>
                <a:ea typeface="Nixie One"/>
                <a:cs typeface="Nixie One"/>
                <a:sym typeface="Nixie One"/>
              </a:rPr>
              <a:t>HELLO, EVERYONE!</a:t>
            </a:r>
            <a:endParaRPr sz="700"/>
          </a:p>
        </p:txBody>
      </p:sp>
      <p:sp>
        <p:nvSpPr>
          <p:cNvPr id="122" name="Google Shape;122;p15"/>
          <p:cNvSpPr txBox="1"/>
          <p:nvPr/>
        </p:nvSpPr>
        <p:spPr>
          <a:xfrm>
            <a:off x="504956" y="3566917"/>
            <a:ext cx="3388245" cy="3508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I'm Rain, and I'll be sharing with you my beautiful ideas. Follow me at @reallygreatsite to learn more. </a:t>
            </a:r>
            <a:endParaRPr sz="700"/>
          </a:p>
        </p:txBody>
      </p:sp>
      <p:pic>
        <p:nvPicPr>
          <p:cNvPr id="123" name="Google Shape;123;p15"/>
          <p:cNvPicPr preferRelativeResize="0"/>
          <p:nvPr/>
        </p:nvPicPr>
        <p:blipFill>
          <a:blip r:embed="rId6">
            <a:alphaModFix/>
          </a:blip>
          <a:stretch>
            <a:fillRect/>
          </a:stretch>
        </p:blipFill>
        <p:spPr>
          <a:xfrm>
            <a:off x="4817100" y="415219"/>
            <a:ext cx="3815374" cy="539094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7" name="Shape 127"/>
        <p:cNvGrpSpPr/>
        <p:nvPr/>
      </p:nvGrpSpPr>
      <p:grpSpPr>
        <a:xfrm>
          <a:off x="0" y="0"/>
          <a:ext cx="0" cy="0"/>
          <a:chOff x="0" y="0"/>
          <a:chExt cx="0" cy="0"/>
        </a:xfrm>
      </p:grpSpPr>
      <p:sp>
        <p:nvSpPr>
          <p:cNvPr id="128" name="Google Shape;128;p16"/>
          <p:cNvSpPr/>
          <p:nvPr/>
        </p:nvSpPr>
        <p:spPr>
          <a:xfrm flipH="1">
            <a:off x="-1881187" y="0"/>
            <a:ext cx="12201525" cy="12201525"/>
          </a:xfrm>
          <a:custGeom>
            <a:rect b="b" l="l" r="r" t="t"/>
            <a:pathLst>
              <a:path extrusionOk="0" h="24403050" w="24403050">
                <a:moveTo>
                  <a:pt x="24403050" y="0"/>
                </a:moveTo>
                <a:lnTo>
                  <a:pt x="0" y="0"/>
                </a:lnTo>
                <a:lnTo>
                  <a:pt x="0" y="24403050"/>
                </a:lnTo>
                <a:lnTo>
                  <a:pt x="24403050" y="24403050"/>
                </a:lnTo>
                <a:lnTo>
                  <a:pt x="24403050" y="0"/>
                </a:lnTo>
                <a:close/>
              </a:path>
            </a:pathLst>
          </a:custGeom>
          <a:blipFill rotWithShape="1">
            <a:blip r:embed="rId3">
              <a:alphaModFix amt="83000"/>
            </a:blip>
            <a:stretch>
              <a:fillRect b="0" l="0" r="0" t="0"/>
            </a:stretch>
          </a:blipFill>
          <a:ln>
            <a:noFill/>
          </a:ln>
        </p:spPr>
      </p:sp>
      <p:sp>
        <p:nvSpPr>
          <p:cNvPr id="129" name="Google Shape;129;p16"/>
          <p:cNvSpPr/>
          <p:nvPr/>
        </p:nvSpPr>
        <p:spPr>
          <a:xfrm>
            <a:off x="719852" y="1484067"/>
            <a:ext cx="2048338" cy="2993725"/>
          </a:xfrm>
          <a:custGeom>
            <a:rect b="b" l="l" r="r" t="t"/>
            <a:pathLst>
              <a:path extrusionOk="0" h="5987449" w="4096676">
                <a:moveTo>
                  <a:pt x="0" y="0"/>
                </a:moveTo>
                <a:lnTo>
                  <a:pt x="4096676" y="0"/>
                </a:lnTo>
                <a:lnTo>
                  <a:pt x="4096676" y="5987450"/>
                </a:lnTo>
                <a:lnTo>
                  <a:pt x="0" y="5987450"/>
                </a:lnTo>
                <a:lnTo>
                  <a:pt x="0" y="0"/>
                </a:lnTo>
                <a:close/>
              </a:path>
            </a:pathLst>
          </a:custGeom>
          <a:blipFill rotWithShape="1">
            <a:blip r:embed="rId4">
              <a:alphaModFix/>
            </a:blip>
            <a:stretch>
              <a:fillRect b="0" l="0" r="0" t="0"/>
            </a:stretch>
          </a:blipFill>
          <a:ln>
            <a:noFill/>
          </a:ln>
        </p:spPr>
      </p:sp>
      <p:sp>
        <p:nvSpPr>
          <p:cNvPr id="130" name="Google Shape;130;p16"/>
          <p:cNvSpPr/>
          <p:nvPr/>
        </p:nvSpPr>
        <p:spPr>
          <a:xfrm>
            <a:off x="2693194" y="1398738"/>
            <a:ext cx="2048338" cy="2993724"/>
          </a:xfrm>
          <a:custGeom>
            <a:rect b="b" l="l" r="r" t="t"/>
            <a:pathLst>
              <a:path extrusionOk="0" h="5987449" w="4096676">
                <a:moveTo>
                  <a:pt x="0" y="0"/>
                </a:moveTo>
                <a:lnTo>
                  <a:pt x="4096676" y="0"/>
                </a:lnTo>
                <a:lnTo>
                  <a:pt x="4096676" y="5987450"/>
                </a:lnTo>
                <a:lnTo>
                  <a:pt x="0" y="5987450"/>
                </a:lnTo>
                <a:lnTo>
                  <a:pt x="0" y="0"/>
                </a:lnTo>
                <a:close/>
              </a:path>
            </a:pathLst>
          </a:custGeom>
          <a:blipFill rotWithShape="1">
            <a:blip r:embed="rId5">
              <a:alphaModFix/>
            </a:blip>
            <a:stretch>
              <a:fillRect b="0" l="0" r="0" t="0"/>
            </a:stretch>
          </a:blipFill>
          <a:ln>
            <a:noFill/>
          </a:ln>
        </p:spPr>
      </p:sp>
      <p:sp>
        <p:nvSpPr>
          <p:cNvPr id="131" name="Google Shape;131;p16"/>
          <p:cNvSpPr/>
          <p:nvPr/>
        </p:nvSpPr>
        <p:spPr>
          <a:xfrm>
            <a:off x="4914391" y="1543350"/>
            <a:ext cx="1400358" cy="2666700"/>
          </a:xfrm>
          <a:custGeom>
            <a:rect b="b" l="l" r="r" t="t"/>
            <a:pathLst>
              <a:path extrusionOk="0" h="5333399" w="2800716">
                <a:moveTo>
                  <a:pt x="0" y="0"/>
                </a:moveTo>
                <a:lnTo>
                  <a:pt x="2800716" y="0"/>
                </a:lnTo>
                <a:lnTo>
                  <a:pt x="2800716" y="5333399"/>
                </a:lnTo>
                <a:lnTo>
                  <a:pt x="0" y="5333399"/>
                </a:lnTo>
                <a:lnTo>
                  <a:pt x="0" y="0"/>
                </a:lnTo>
                <a:close/>
              </a:path>
            </a:pathLst>
          </a:custGeom>
          <a:blipFill rotWithShape="1">
            <a:blip r:embed="rId6">
              <a:alphaModFix/>
            </a:blip>
            <a:stretch>
              <a:fillRect b="0" l="-15144" r="-15144" t="0"/>
            </a:stretch>
          </a:blipFill>
          <a:ln>
            <a:noFill/>
          </a:ln>
        </p:spPr>
      </p:sp>
      <p:sp>
        <p:nvSpPr>
          <p:cNvPr id="132" name="Google Shape;132;p16"/>
          <p:cNvSpPr/>
          <p:nvPr/>
        </p:nvSpPr>
        <p:spPr>
          <a:xfrm>
            <a:off x="6566238" y="1484067"/>
            <a:ext cx="1967213" cy="2875159"/>
          </a:xfrm>
          <a:custGeom>
            <a:rect b="b" l="l" r="r" t="t"/>
            <a:pathLst>
              <a:path extrusionOk="0" h="5750317" w="3934427">
                <a:moveTo>
                  <a:pt x="0" y="0"/>
                </a:moveTo>
                <a:lnTo>
                  <a:pt x="3934428" y="0"/>
                </a:lnTo>
                <a:lnTo>
                  <a:pt x="3934428" y="5750318"/>
                </a:lnTo>
                <a:lnTo>
                  <a:pt x="0" y="5750318"/>
                </a:lnTo>
                <a:lnTo>
                  <a:pt x="0" y="0"/>
                </a:lnTo>
                <a:close/>
              </a:path>
            </a:pathLst>
          </a:custGeom>
          <a:blipFill rotWithShape="1">
            <a:blip r:embed="rId7">
              <a:alphaModFix amt="68000"/>
            </a:blip>
            <a:stretch>
              <a:fillRect b="0" l="0" r="0" t="0"/>
            </a:stretch>
          </a:blipFill>
          <a:ln>
            <a:noFill/>
          </a:ln>
        </p:spPr>
      </p:sp>
      <p:sp>
        <p:nvSpPr>
          <p:cNvPr id="133" name="Google Shape;133;p16"/>
          <p:cNvSpPr txBox="1"/>
          <p:nvPr/>
        </p:nvSpPr>
        <p:spPr>
          <a:xfrm>
            <a:off x="979055" y="664201"/>
            <a:ext cx="7185890" cy="64770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 sz="4200" u="none" cap="none" strike="noStrike">
                <a:solidFill>
                  <a:srgbClr val="F0FD71"/>
                </a:solidFill>
                <a:latin typeface="Nixie One"/>
                <a:ea typeface="Nixie One"/>
                <a:cs typeface="Nixie One"/>
                <a:sym typeface="Nixie One"/>
              </a:rPr>
              <a:t>TIMELINE PAGE</a:t>
            </a:r>
            <a:endParaRPr sz="700"/>
          </a:p>
        </p:txBody>
      </p:sp>
      <p:sp>
        <p:nvSpPr>
          <p:cNvPr id="134" name="Google Shape;134;p16"/>
          <p:cNvSpPr/>
          <p:nvPr/>
        </p:nvSpPr>
        <p:spPr>
          <a:xfrm rot="-5569546">
            <a:off x="1110191" y="3705766"/>
            <a:ext cx="1183889" cy="1613477"/>
          </a:xfrm>
          <a:custGeom>
            <a:rect b="b" l="l" r="r" t="t"/>
            <a:pathLst>
              <a:path extrusionOk="0" h="3226954" w="2367777">
                <a:moveTo>
                  <a:pt x="0" y="0"/>
                </a:moveTo>
                <a:lnTo>
                  <a:pt x="2367778" y="0"/>
                </a:lnTo>
                <a:lnTo>
                  <a:pt x="2367778" y="3226954"/>
                </a:lnTo>
                <a:lnTo>
                  <a:pt x="0" y="3226954"/>
                </a:lnTo>
                <a:lnTo>
                  <a:pt x="0" y="0"/>
                </a:lnTo>
                <a:close/>
              </a:path>
            </a:pathLst>
          </a:custGeom>
          <a:blipFill rotWithShape="1">
            <a:blip r:embed="rId8">
              <a:alphaModFix amt="90000"/>
            </a:blip>
            <a:stretch>
              <a:fillRect b="0" l="0" r="0" t="0"/>
            </a:stretch>
          </a:blipFill>
          <a:ln>
            <a:noFill/>
          </a:ln>
        </p:spPr>
      </p:sp>
      <p:sp>
        <p:nvSpPr>
          <p:cNvPr id="135" name="Google Shape;135;p16"/>
          <p:cNvSpPr/>
          <p:nvPr/>
        </p:nvSpPr>
        <p:spPr>
          <a:xfrm rot="-5183236">
            <a:off x="3058448" y="3705765"/>
            <a:ext cx="1183889" cy="1613477"/>
          </a:xfrm>
          <a:custGeom>
            <a:rect b="b" l="l" r="r" t="t"/>
            <a:pathLst>
              <a:path extrusionOk="0" h="3226954" w="2367777">
                <a:moveTo>
                  <a:pt x="0" y="0"/>
                </a:moveTo>
                <a:lnTo>
                  <a:pt x="2367778" y="0"/>
                </a:lnTo>
                <a:lnTo>
                  <a:pt x="2367778" y="3226954"/>
                </a:lnTo>
                <a:lnTo>
                  <a:pt x="0" y="3226954"/>
                </a:lnTo>
                <a:lnTo>
                  <a:pt x="0" y="0"/>
                </a:lnTo>
                <a:close/>
              </a:path>
            </a:pathLst>
          </a:custGeom>
          <a:blipFill rotWithShape="1">
            <a:blip r:embed="rId8">
              <a:alphaModFix amt="90000"/>
            </a:blip>
            <a:stretch>
              <a:fillRect b="0" l="0" r="0" t="0"/>
            </a:stretch>
          </a:blipFill>
          <a:ln>
            <a:noFill/>
          </a:ln>
        </p:spPr>
      </p:sp>
      <p:sp>
        <p:nvSpPr>
          <p:cNvPr id="136" name="Google Shape;136;p16"/>
          <p:cNvSpPr/>
          <p:nvPr/>
        </p:nvSpPr>
        <p:spPr>
          <a:xfrm rot="-5616000">
            <a:off x="5057016" y="3716372"/>
            <a:ext cx="1183889" cy="1613477"/>
          </a:xfrm>
          <a:custGeom>
            <a:rect b="b" l="l" r="r" t="t"/>
            <a:pathLst>
              <a:path extrusionOk="0" h="3226954" w="2367777">
                <a:moveTo>
                  <a:pt x="0" y="0"/>
                </a:moveTo>
                <a:lnTo>
                  <a:pt x="2367777" y="0"/>
                </a:lnTo>
                <a:lnTo>
                  <a:pt x="2367777" y="3226954"/>
                </a:lnTo>
                <a:lnTo>
                  <a:pt x="0" y="3226954"/>
                </a:lnTo>
                <a:lnTo>
                  <a:pt x="0" y="0"/>
                </a:lnTo>
                <a:close/>
              </a:path>
            </a:pathLst>
          </a:custGeom>
          <a:blipFill rotWithShape="1">
            <a:blip r:embed="rId8">
              <a:alphaModFix amt="90000"/>
            </a:blip>
            <a:stretch>
              <a:fillRect b="0" l="0" r="0" t="0"/>
            </a:stretch>
          </a:blipFill>
          <a:ln>
            <a:noFill/>
          </a:ln>
        </p:spPr>
      </p:sp>
      <p:sp>
        <p:nvSpPr>
          <p:cNvPr id="137" name="Google Shape;137;p16"/>
          <p:cNvSpPr/>
          <p:nvPr/>
        </p:nvSpPr>
        <p:spPr>
          <a:xfrm rot="-5616000">
            <a:off x="6957900" y="3695329"/>
            <a:ext cx="1183889" cy="1613477"/>
          </a:xfrm>
          <a:custGeom>
            <a:rect b="b" l="l" r="r" t="t"/>
            <a:pathLst>
              <a:path extrusionOk="0" h="3226954" w="2367777">
                <a:moveTo>
                  <a:pt x="0" y="0"/>
                </a:moveTo>
                <a:lnTo>
                  <a:pt x="2367778" y="0"/>
                </a:lnTo>
                <a:lnTo>
                  <a:pt x="2367778" y="3226954"/>
                </a:lnTo>
                <a:lnTo>
                  <a:pt x="0" y="3226954"/>
                </a:lnTo>
                <a:lnTo>
                  <a:pt x="0" y="0"/>
                </a:lnTo>
                <a:close/>
              </a:path>
            </a:pathLst>
          </a:custGeom>
          <a:blipFill rotWithShape="1">
            <a:blip r:embed="rId8">
              <a:alphaModFix amt="90000"/>
            </a:blip>
            <a:stretch>
              <a:fillRect b="0" l="0" r="0" t="0"/>
            </a:stretch>
          </a:blipFill>
          <a:ln>
            <a:noFill/>
          </a:ln>
        </p:spPr>
      </p:sp>
      <p:grpSp>
        <p:nvGrpSpPr>
          <p:cNvPr id="138" name="Google Shape;138;p16"/>
          <p:cNvGrpSpPr/>
          <p:nvPr/>
        </p:nvGrpSpPr>
        <p:grpSpPr>
          <a:xfrm>
            <a:off x="867196" y="4068064"/>
            <a:ext cx="1753651" cy="627366"/>
            <a:chOff x="0" y="-57150"/>
            <a:chExt cx="4676401" cy="1672976"/>
          </a:xfrm>
        </p:grpSpPr>
        <p:sp>
          <p:nvSpPr>
            <p:cNvPr id="139" name="Google Shape;139;p16"/>
            <p:cNvSpPr txBox="1"/>
            <p:nvPr/>
          </p:nvSpPr>
          <p:spPr>
            <a:xfrm>
              <a:off x="205332" y="696134"/>
              <a:ext cx="4265738" cy="9196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Elaborate on what you want to discuss. </a:t>
              </a:r>
              <a:endParaRPr sz="700"/>
            </a:p>
          </p:txBody>
        </p:sp>
        <p:sp>
          <p:nvSpPr>
            <p:cNvPr id="140" name="Google Shape;140;p16"/>
            <p:cNvSpPr txBox="1"/>
            <p:nvPr/>
          </p:nvSpPr>
          <p:spPr>
            <a:xfrm>
              <a:off x="0" y="-57150"/>
              <a:ext cx="4676401" cy="579412"/>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 sz="1300" u="none" cap="none" strike="noStrike">
                  <a:solidFill>
                    <a:srgbClr val="F0FD71"/>
                  </a:solidFill>
                  <a:latin typeface="Open Sans"/>
                  <a:ea typeface="Open Sans"/>
                  <a:cs typeface="Open Sans"/>
                  <a:sym typeface="Open Sans"/>
                </a:rPr>
                <a:t>MAIN POINT</a:t>
              </a:r>
              <a:endParaRPr sz="700"/>
            </a:p>
          </p:txBody>
        </p:sp>
      </p:grpSp>
      <p:grpSp>
        <p:nvGrpSpPr>
          <p:cNvPr id="141" name="Google Shape;141;p16"/>
          <p:cNvGrpSpPr/>
          <p:nvPr/>
        </p:nvGrpSpPr>
        <p:grpSpPr>
          <a:xfrm>
            <a:off x="2802470" y="4068064"/>
            <a:ext cx="1753651" cy="627366"/>
            <a:chOff x="0" y="-57150"/>
            <a:chExt cx="4676401" cy="1672976"/>
          </a:xfrm>
        </p:grpSpPr>
        <p:sp>
          <p:nvSpPr>
            <p:cNvPr id="142" name="Google Shape;142;p16"/>
            <p:cNvSpPr txBox="1"/>
            <p:nvPr/>
          </p:nvSpPr>
          <p:spPr>
            <a:xfrm>
              <a:off x="205332" y="696134"/>
              <a:ext cx="4265738" cy="9196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Elaborate on what you want to discuss. </a:t>
              </a:r>
              <a:endParaRPr sz="700"/>
            </a:p>
          </p:txBody>
        </p:sp>
        <p:sp>
          <p:nvSpPr>
            <p:cNvPr id="143" name="Google Shape;143;p16"/>
            <p:cNvSpPr txBox="1"/>
            <p:nvPr/>
          </p:nvSpPr>
          <p:spPr>
            <a:xfrm>
              <a:off x="0" y="-57150"/>
              <a:ext cx="4676401" cy="579412"/>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 sz="1300" u="none" cap="none" strike="noStrike">
                  <a:solidFill>
                    <a:srgbClr val="F0FD71"/>
                  </a:solidFill>
                  <a:latin typeface="Open Sans"/>
                  <a:ea typeface="Open Sans"/>
                  <a:cs typeface="Open Sans"/>
                  <a:sym typeface="Open Sans"/>
                </a:rPr>
                <a:t>MAIN POINT</a:t>
              </a:r>
              <a:endParaRPr sz="700"/>
            </a:p>
          </p:txBody>
        </p:sp>
      </p:grpSp>
      <p:grpSp>
        <p:nvGrpSpPr>
          <p:cNvPr id="144" name="Google Shape;144;p16"/>
          <p:cNvGrpSpPr/>
          <p:nvPr/>
        </p:nvGrpSpPr>
        <p:grpSpPr>
          <a:xfrm>
            <a:off x="4737745" y="4068064"/>
            <a:ext cx="1753650" cy="627366"/>
            <a:chOff x="0" y="-57150"/>
            <a:chExt cx="4676401" cy="1672976"/>
          </a:xfrm>
        </p:grpSpPr>
        <p:sp>
          <p:nvSpPr>
            <p:cNvPr id="145" name="Google Shape;145;p16"/>
            <p:cNvSpPr txBox="1"/>
            <p:nvPr/>
          </p:nvSpPr>
          <p:spPr>
            <a:xfrm>
              <a:off x="205332" y="696134"/>
              <a:ext cx="4265738" cy="9196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Elaborate on what you want to discuss. </a:t>
              </a:r>
              <a:endParaRPr sz="700"/>
            </a:p>
          </p:txBody>
        </p:sp>
        <p:sp>
          <p:nvSpPr>
            <p:cNvPr id="146" name="Google Shape;146;p16"/>
            <p:cNvSpPr txBox="1"/>
            <p:nvPr/>
          </p:nvSpPr>
          <p:spPr>
            <a:xfrm>
              <a:off x="0" y="-57150"/>
              <a:ext cx="4676401" cy="579412"/>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 sz="1300" u="none" cap="none" strike="noStrike">
                  <a:solidFill>
                    <a:srgbClr val="F0FD71"/>
                  </a:solidFill>
                  <a:latin typeface="Open Sans"/>
                  <a:ea typeface="Open Sans"/>
                  <a:cs typeface="Open Sans"/>
                  <a:sym typeface="Open Sans"/>
                </a:rPr>
                <a:t>MAIN POINT</a:t>
              </a:r>
              <a:endParaRPr sz="700"/>
            </a:p>
          </p:txBody>
        </p:sp>
      </p:grpSp>
      <p:grpSp>
        <p:nvGrpSpPr>
          <p:cNvPr id="147" name="Google Shape;147;p16"/>
          <p:cNvGrpSpPr/>
          <p:nvPr/>
        </p:nvGrpSpPr>
        <p:grpSpPr>
          <a:xfrm>
            <a:off x="6673019" y="4068064"/>
            <a:ext cx="1753651" cy="627366"/>
            <a:chOff x="0" y="-57150"/>
            <a:chExt cx="4676401" cy="1672976"/>
          </a:xfrm>
        </p:grpSpPr>
        <p:sp>
          <p:nvSpPr>
            <p:cNvPr id="148" name="Google Shape;148;p16"/>
            <p:cNvSpPr txBox="1"/>
            <p:nvPr/>
          </p:nvSpPr>
          <p:spPr>
            <a:xfrm>
              <a:off x="205332" y="696134"/>
              <a:ext cx="4265738" cy="9196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Elaborate on what you want to discuss. </a:t>
              </a:r>
              <a:endParaRPr sz="700"/>
            </a:p>
          </p:txBody>
        </p:sp>
        <p:sp>
          <p:nvSpPr>
            <p:cNvPr id="149" name="Google Shape;149;p16"/>
            <p:cNvSpPr txBox="1"/>
            <p:nvPr/>
          </p:nvSpPr>
          <p:spPr>
            <a:xfrm>
              <a:off x="0" y="-57150"/>
              <a:ext cx="4676401" cy="579412"/>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0" i="0" lang="en" sz="1300" u="none" cap="none" strike="noStrike">
                  <a:solidFill>
                    <a:srgbClr val="F0FD71"/>
                  </a:solidFill>
                  <a:latin typeface="Open Sans"/>
                  <a:ea typeface="Open Sans"/>
                  <a:cs typeface="Open Sans"/>
                  <a:sym typeface="Open Sans"/>
                </a:rPr>
                <a:t>MAIN POINT</a:t>
              </a:r>
              <a:endParaRPr sz="700"/>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3" name="Shape 153"/>
        <p:cNvGrpSpPr/>
        <p:nvPr/>
      </p:nvGrpSpPr>
      <p:grpSpPr>
        <a:xfrm>
          <a:off x="0" y="0"/>
          <a:ext cx="0" cy="0"/>
          <a:chOff x="0" y="0"/>
          <a:chExt cx="0" cy="0"/>
        </a:xfrm>
      </p:grpSpPr>
      <p:sp>
        <p:nvSpPr>
          <p:cNvPr id="154" name="Google Shape;154;p17"/>
          <p:cNvSpPr/>
          <p:nvPr/>
        </p:nvSpPr>
        <p:spPr>
          <a:xfrm>
            <a:off x="-75326" y="-3436073"/>
            <a:ext cx="10100310" cy="20200620"/>
          </a:xfrm>
          <a:custGeom>
            <a:rect b="b" l="l" r="r" t="t"/>
            <a:pathLst>
              <a:path extrusionOk="0" h="40401240" w="20200620">
                <a:moveTo>
                  <a:pt x="0" y="0"/>
                </a:moveTo>
                <a:lnTo>
                  <a:pt x="20200620" y="0"/>
                </a:lnTo>
                <a:lnTo>
                  <a:pt x="20200620" y="40401240"/>
                </a:lnTo>
                <a:lnTo>
                  <a:pt x="0" y="40401240"/>
                </a:lnTo>
                <a:lnTo>
                  <a:pt x="0" y="0"/>
                </a:lnTo>
                <a:close/>
              </a:path>
            </a:pathLst>
          </a:custGeom>
          <a:blipFill rotWithShape="1">
            <a:blip r:embed="rId3">
              <a:alphaModFix amt="78000"/>
            </a:blip>
            <a:stretch>
              <a:fillRect b="0" l="0" r="0" t="0"/>
            </a:stretch>
          </a:blipFill>
          <a:ln>
            <a:noFill/>
          </a:ln>
        </p:spPr>
      </p:sp>
      <p:sp>
        <p:nvSpPr>
          <p:cNvPr id="155" name="Google Shape;155;p17"/>
          <p:cNvSpPr/>
          <p:nvPr/>
        </p:nvSpPr>
        <p:spPr>
          <a:xfrm rot="-10663009">
            <a:off x="5289218" y="309671"/>
            <a:ext cx="3319602" cy="4524159"/>
          </a:xfrm>
          <a:custGeom>
            <a:rect b="b" l="l" r="r" t="t"/>
            <a:pathLst>
              <a:path extrusionOk="0" h="9048318" w="6639203">
                <a:moveTo>
                  <a:pt x="0" y="0"/>
                </a:moveTo>
                <a:lnTo>
                  <a:pt x="6639203" y="0"/>
                </a:lnTo>
                <a:lnTo>
                  <a:pt x="6639203" y="9048318"/>
                </a:lnTo>
                <a:lnTo>
                  <a:pt x="0" y="9048318"/>
                </a:lnTo>
                <a:lnTo>
                  <a:pt x="0" y="0"/>
                </a:lnTo>
                <a:close/>
              </a:path>
            </a:pathLst>
          </a:custGeom>
          <a:blipFill rotWithShape="1">
            <a:blip r:embed="rId4">
              <a:alphaModFix amt="90000"/>
            </a:blip>
            <a:stretch>
              <a:fillRect b="0" l="0" r="0" t="0"/>
            </a:stretch>
          </a:blipFill>
          <a:ln>
            <a:noFill/>
          </a:ln>
        </p:spPr>
      </p:sp>
      <p:pic>
        <p:nvPicPr>
          <p:cNvPr id="156" name="Google Shape;156;p17"/>
          <p:cNvPicPr preferRelativeResize="0"/>
          <p:nvPr/>
        </p:nvPicPr>
        <p:blipFill>
          <a:blip r:embed="rId5">
            <a:alphaModFix/>
          </a:blip>
          <a:stretch>
            <a:fillRect/>
          </a:stretch>
        </p:blipFill>
        <p:spPr>
          <a:xfrm>
            <a:off x="5479275" y="471553"/>
            <a:ext cx="2940275" cy="4200396"/>
          </a:xfrm>
          <a:prstGeom prst="rect">
            <a:avLst/>
          </a:prstGeom>
          <a:noFill/>
          <a:ln>
            <a:noFill/>
          </a:ln>
        </p:spPr>
      </p:pic>
      <p:grpSp>
        <p:nvGrpSpPr>
          <p:cNvPr id="157" name="Google Shape;157;p17"/>
          <p:cNvGrpSpPr/>
          <p:nvPr/>
        </p:nvGrpSpPr>
        <p:grpSpPr>
          <a:xfrm>
            <a:off x="799082" y="2666550"/>
            <a:ext cx="3784422" cy="1559068"/>
            <a:chOff x="0" y="0"/>
            <a:chExt cx="10091792" cy="4157515"/>
          </a:xfrm>
        </p:grpSpPr>
        <p:sp>
          <p:nvSpPr>
            <p:cNvPr id="158" name="Google Shape;158;p17"/>
            <p:cNvSpPr/>
            <p:nvPr/>
          </p:nvSpPr>
          <p:spPr>
            <a:xfrm rot="-5569546">
              <a:off x="3773350" y="-3474858"/>
              <a:ext cx="2489825" cy="9925848"/>
            </a:xfrm>
            <a:custGeom>
              <a:rect b="b" l="l" r="r" t="t"/>
              <a:pathLst>
                <a:path extrusionOk="0" h="9925848" w="2489825">
                  <a:moveTo>
                    <a:pt x="0" y="0"/>
                  </a:moveTo>
                  <a:lnTo>
                    <a:pt x="2489825" y="0"/>
                  </a:lnTo>
                  <a:lnTo>
                    <a:pt x="2489825" y="9925848"/>
                  </a:lnTo>
                  <a:lnTo>
                    <a:pt x="0" y="9925848"/>
                  </a:lnTo>
                  <a:lnTo>
                    <a:pt x="0" y="0"/>
                  </a:lnTo>
                  <a:close/>
                </a:path>
              </a:pathLst>
            </a:custGeom>
            <a:blipFill rotWithShape="1">
              <a:blip r:embed="rId4">
                <a:alphaModFix amt="90000"/>
              </a:blip>
              <a:stretch>
                <a:fillRect b="0" l="-192508" r="0" t="0"/>
              </a:stretch>
            </a:blipFill>
            <a:ln>
              <a:noFill/>
            </a:ln>
          </p:spPr>
        </p:sp>
        <p:sp>
          <p:nvSpPr>
            <p:cNvPr id="159" name="Google Shape;159;p17"/>
            <p:cNvSpPr/>
            <p:nvPr/>
          </p:nvSpPr>
          <p:spPr>
            <a:xfrm flipH="1" rot="-5569546">
              <a:off x="3822081" y="-2300207"/>
              <a:ext cx="2492423" cy="9936207"/>
            </a:xfrm>
            <a:custGeom>
              <a:rect b="b" l="l" r="r" t="t"/>
              <a:pathLst>
                <a:path extrusionOk="0" h="9936207" w="2492423">
                  <a:moveTo>
                    <a:pt x="2492423" y="0"/>
                  </a:moveTo>
                  <a:lnTo>
                    <a:pt x="0" y="0"/>
                  </a:lnTo>
                  <a:lnTo>
                    <a:pt x="0" y="9936208"/>
                  </a:lnTo>
                  <a:lnTo>
                    <a:pt x="2492423" y="9936208"/>
                  </a:lnTo>
                  <a:lnTo>
                    <a:pt x="2492423" y="0"/>
                  </a:lnTo>
                  <a:close/>
                </a:path>
              </a:pathLst>
            </a:custGeom>
            <a:blipFill rotWithShape="1">
              <a:blip r:embed="rId4">
                <a:alphaModFix amt="90000"/>
              </a:blip>
              <a:stretch>
                <a:fillRect b="0" l="-192508" r="0" t="0"/>
              </a:stretch>
            </a:blipFill>
            <a:ln>
              <a:noFill/>
            </a:ln>
          </p:spPr>
        </p:sp>
      </p:grpSp>
      <p:grpSp>
        <p:nvGrpSpPr>
          <p:cNvPr id="160" name="Google Shape;160;p17"/>
          <p:cNvGrpSpPr/>
          <p:nvPr/>
        </p:nvGrpSpPr>
        <p:grpSpPr>
          <a:xfrm>
            <a:off x="2233560" y="1962150"/>
            <a:ext cx="915467" cy="917761"/>
            <a:chOff x="0" y="0"/>
            <a:chExt cx="2441245" cy="2447364"/>
          </a:xfrm>
        </p:grpSpPr>
        <p:sp>
          <p:nvSpPr>
            <p:cNvPr id="161" name="Google Shape;161;p17"/>
            <p:cNvSpPr/>
            <p:nvPr/>
          </p:nvSpPr>
          <p:spPr>
            <a:xfrm>
              <a:off x="0" y="0"/>
              <a:ext cx="2441245" cy="2447364"/>
            </a:xfrm>
            <a:custGeom>
              <a:rect b="b" l="l" r="r" t="t"/>
              <a:pathLst>
                <a:path extrusionOk="0" h="2447364" w="2441245">
                  <a:moveTo>
                    <a:pt x="0" y="0"/>
                  </a:moveTo>
                  <a:lnTo>
                    <a:pt x="2441245" y="0"/>
                  </a:lnTo>
                  <a:lnTo>
                    <a:pt x="2441245" y="2447364"/>
                  </a:lnTo>
                  <a:lnTo>
                    <a:pt x="0" y="2447364"/>
                  </a:lnTo>
                  <a:lnTo>
                    <a:pt x="0" y="0"/>
                  </a:lnTo>
                  <a:close/>
                </a:path>
              </a:pathLst>
            </a:custGeom>
            <a:blipFill rotWithShape="1">
              <a:blip r:embed="rId6">
                <a:alphaModFix/>
              </a:blip>
              <a:stretch>
                <a:fillRect b="0" l="0" r="0" t="0"/>
              </a:stretch>
            </a:blipFill>
            <a:ln>
              <a:noFill/>
            </a:ln>
          </p:spPr>
        </p:sp>
        <p:sp>
          <p:nvSpPr>
            <p:cNvPr id="162" name="Google Shape;162;p17"/>
            <p:cNvSpPr/>
            <p:nvPr/>
          </p:nvSpPr>
          <p:spPr>
            <a:xfrm>
              <a:off x="147754" y="467922"/>
              <a:ext cx="2145736" cy="1979442"/>
            </a:xfrm>
            <a:custGeom>
              <a:rect b="b" l="l" r="r" t="t"/>
              <a:pathLst>
                <a:path extrusionOk="0" h="1979442" w="2145736">
                  <a:moveTo>
                    <a:pt x="0" y="0"/>
                  </a:moveTo>
                  <a:lnTo>
                    <a:pt x="2145737" y="0"/>
                  </a:lnTo>
                  <a:lnTo>
                    <a:pt x="2145737" y="1979442"/>
                  </a:lnTo>
                  <a:lnTo>
                    <a:pt x="0" y="1979442"/>
                  </a:lnTo>
                  <a:lnTo>
                    <a:pt x="0" y="0"/>
                  </a:lnTo>
                  <a:close/>
                </a:path>
              </a:pathLst>
            </a:custGeom>
            <a:blipFill rotWithShape="1">
              <a:blip r:embed="rId7">
                <a:alphaModFix/>
              </a:blip>
              <a:stretch>
                <a:fillRect b="0" l="0" r="0" t="0"/>
              </a:stretch>
            </a:blipFill>
            <a:ln>
              <a:noFill/>
            </a:ln>
          </p:spPr>
        </p:sp>
      </p:grpSp>
      <p:sp>
        <p:nvSpPr>
          <p:cNvPr id="163" name="Google Shape;163;p17"/>
          <p:cNvSpPr txBox="1"/>
          <p:nvPr/>
        </p:nvSpPr>
        <p:spPr>
          <a:xfrm>
            <a:off x="497028" y="2997288"/>
            <a:ext cx="4477801" cy="64770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 sz="4200" u="none" cap="none" strike="noStrike">
                <a:solidFill>
                  <a:srgbClr val="F0FD71"/>
                </a:solidFill>
                <a:latin typeface="Nixie One"/>
                <a:ea typeface="Nixie One"/>
                <a:cs typeface="Nixie One"/>
                <a:sym typeface="Nixie One"/>
              </a:rPr>
              <a:t>UFO DAY</a:t>
            </a:r>
            <a:endParaRPr sz="700"/>
          </a:p>
        </p:txBody>
      </p:sp>
      <p:sp>
        <p:nvSpPr>
          <p:cNvPr id="164" name="Google Shape;164;p17"/>
          <p:cNvSpPr txBox="1"/>
          <p:nvPr/>
        </p:nvSpPr>
        <p:spPr>
          <a:xfrm>
            <a:off x="888353" y="3730723"/>
            <a:ext cx="3695152" cy="1746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Elaborate on what you want to discuss.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8" name="Shape 168"/>
        <p:cNvGrpSpPr/>
        <p:nvPr/>
      </p:nvGrpSpPr>
      <p:grpSpPr>
        <a:xfrm>
          <a:off x="0" y="0"/>
          <a:ext cx="0" cy="0"/>
          <a:chOff x="0" y="0"/>
          <a:chExt cx="0" cy="0"/>
        </a:xfrm>
      </p:grpSpPr>
      <p:sp>
        <p:nvSpPr>
          <p:cNvPr id="169" name="Google Shape;169;p18"/>
          <p:cNvSpPr/>
          <p:nvPr/>
        </p:nvSpPr>
        <p:spPr>
          <a:xfrm flipH="1" rot="10800000">
            <a:off x="-414280" y="-380982"/>
            <a:ext cx="9844030" cy="9715500"/>
          </a:xfrm>
          <a:custGeom>
            <a:rect b="b" l="l" r="r" t="t"/>
            <a:pathLst>
              <a:path extrusionOk="0" h="19431000" w="19688060">
                <a:moveTo>
                  <a:pt x="0" y="19431000"/>
                </a:moveTo>
                <a:lnTo>
                  <a:pt x="19688060" y="19431000"/>
                </a:lnTo>
                <a:lnTo>
                  <a:pt x="19688060" y="0"/>
                </a:lnTo>
                <a:lnTo>
                  <a:pt x="0" y="0"/>
                </a:lnTo>
                <a:lnTo>
                  <a:pt x="0" y="19431000"/>
                </a:lnTo>
                <a:close/>
              </a:path>
            </a:pathLst>
          </a:custGeom>
          <a:blipFill rotWithShape="1">
            <a:blip r:embed="rId3">
              <a:alphaModFix amt="75000"/>
            </a:blip>
            <a:stretch>
              <a:fillRect b="-659" l="0" r="0" t="-660"/>
            </a:stretch>
          </a:blipFill>
          <a:ln>
            <a:noFill/>
          </a:ln>
        </p:spPr>
      </p:sp>
      <p:sp>
        <p:nvSpPr>
          <p:cNvPr id="170" name="Google Shape;170;p18"/>
          <p:cNvSpPr/>
          <p:nvPr/>
        </p:nvSpPr>
        <p:spPr>
          <a:xfrm rot="10310073">
            <a:off x="4634688" y="-195339"/>
            <a:ext cx="4332239" cy="5904244"/>
          </a:xfrm>
          <a:custGeom>
            <a:rect b="b" l="l" r="r" t="t"/>
            <a:pathLst>
              <a:path extrusionOk="0" h="11808487" w="8664477">
                <a:moveTo>
                  <a:pt x="0" y="0"/>
                </a:moveTo>
                <a:lnTo>
                  <a:pt x="8664477" y="0"/>
                </a:lnTo>
                <a:lnTo>
                  <a:pt x="8664477" y="11808487"/>
                </a:lnTo>
                <a:lnTo>
                  <a:pt x="0" y="11808487"/>
                </a:lnTo>
                <a:lnTo>
                  <a:pt x="0" y="0"/>
                </a:lnTo>
                <a:close/>
              </a:path>
            </a:pathLst>
          </a:custGeom>
          <a:blipFill rotWithShape="1">
            <a:blip r:embed="rId4">
              <a:alphaModFix amt="90000"/>
            </a:blip>
            <a:stretch>
              <a:fillRect b="0" l="0" r="0" t="0"/>
            </a:stretch>
          </a:blipFill>
          <a:ln>
            <a:noFill/>
          </a:ln>
        </p:spPr>
      </p:sp>
      <p:pic>
        <p:nvPicPr>
          <p:cNvPr id="171" name="Google Shape;171;p18"/>
          <p:cNvPicPr preferRelativeResize="0"/>
          <p:nvPr/>
        </p:nvPicPr>
        <p:blipFill>
          <a:blip r:embed="rId5">
            <a:alphaModFix/>
          </a:blip>
          <a:stretch>
            <a:fillRect/>
          </a:stretch>
        </p:blipFill>
        <p:spPr>
          <a:xfrm>
            <a:off x="4569851" y="-180387"/>
            <a:ext cx="4454476" cy="5874317"/>
          </a:xfrm>
          <a:prstGeom prst="rect">
            <a:avLst/>
          </a:prstGeom>
          <a:noFill/>
          <a:ln>
            <a:noFill/>
          </a:ln>
        </p:spPr>
      </p:pic>
      <p:sp>
        <p:nvSpPr>
          <p:cNvPr id="172" name="Google Shape;172;p18"/>
          <p:cNvSpPr/>
          <p:nvPr/>
        </p:nvSpPr>
        <p:spPr>
          <a:xfrm rot="10527101">
            <a:off x="870312" y="1233911"/>
            <a:ext cx="1991454" cy="2714076"/>
          </a:xfrm>
          <a:custGeom>
            <a:rect b="b" l="l" r="r" t="t"/>
            <a:pathLst>
              <a:path extrusionOk="0" h="5428152" w="3982907">
                <a:moveTo>
                  <a:pt x="0" y="0"/>
                </a:moveTo>
                <a:lnTo>
                  <a:pt x="3982907" y="0"/>
                </a:lnTo>
                <a:lnTo>
                  <a:pt x="3982907" y="5428153"/>
                </a:lnTo>
                <a:lnTo>
                  <a:pt x="0" y="5428153"/>
                </a:lnTo>
                <a:lnTo>
                  <a:pt x="0" y="0"/>
                </a:lnTo>
                <a:close/>
              </a:path>
            </a:pathLst>
          </a:custGeom>
          <a:blipFill rotWithShape="1">
            <a:blip r:embed="rId4">
              <a:alphaModFix amt="90000"/>
            </a:blip>
            <a:stretch>
              <a:fillRect b="0" l="0" r="0" t="0"/>
            </a:stretch>
          </a:blipFill>
          <a:ln>
            <a:noFill/>
          </a:ln>
        </p:spPr>
      </p:sp>
      <p:sp>
        <p:nvSpPr>
          <p:cNvPr id="173" name="Google Shape;173;p18"/>
          <p:cNvSpPr/>
          <p:nvPr/>
        </p:nvSpPr>
        <p:spPr>
          <a:xfrm rot="10527101">
            <a:off x="1610695" y="1181693"/>
            <a:ext cx="1951977" cy="2660275"/>
          </a:xfrm>
          <a:custGeom>
            <a:rect b="b" l="l" r="r" t="t"/>
            <a:pathLst>
              <a:path extrusionOk="0" h="5320549" w="3903953">
                <a:moveTo>
                  <a:pt x="0" y="0"/>
                </a:moveTo>
                <a:lnTo>
                  <a:pt x="3903953" y="0"/>
                </a:lnTo>
                <a:lnTo>
                  <a:pt x="3903953" y="5320550"/>
                </a:lnTo>
                <a:lnTo>
                  <a:pt x="0" y="5320550"/>
                </a:lnTo>
                <a:lnTo>
                  <a:pt x="0" y="0"/>
                </a:lnTo>
                <a:close/>
              </a:path>
            </a:pathLst>
          </a:custGeom>
          <a:blipFill rotWithShape="1">
            <a:blip r:embed="rId4">
              <a:alphaModFix amt="90000"/>
            </a:blip>
            <a:stretch>
              <a:fillRect b="0" l="0" r="0" t="0"/>
            </a:stretch>
          </a:blipFill>
          <a:ln>
            <a:noFill/>
          </a:ln>
        </p:spPr>
      </p:sp>
      <p:pic>
        <p:nvPicPr>
          <p:cNvPr id="174" name="Google Shape;174;p18"/>
          <p:cNvPicPr preferRelativeResize="0"/>
          <p:nvPr/>
        </p:nvPicPr>
        <p:blipFill>
          <a:blip r:embed="rId6">
            <a:alphaModFix/>
          </a:blip>
          <a:stretch>
            <a:fillRect/>
          </a:stretch>
        </p:blipFill>
        <p:spPr>
          <a:xfrm>
            <a:off x="914775" y="1241550"/>
            <a:ext cx="2657324" cy="2660389"/>
          </a:xfrm>
          <a:prstGeom prst="rect">
            <a:avLst/>
          </a:prstGeom>
          <a:noFill/>
          <a:ln>
            <a:noFill/>
          </a:ln>
        </p:spPr>
      </p:pic>
      <p:sp>
        <p:nvSpPr>
          <p:cNvPr id="175" name="Google Shape;175;p18"/>
          <p:cNvSpPr txBox="1"/>
          <p:nvPr/>
        </p:nvSpPr>
        <p:spPr>
          <a:xfrm>
            <a:off x="235761" y="399262"/>
            <a:ext cx="4043918" cy="64770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 sz="4200" u="none" cap="none" strike="noStrike">
                <a:solidFill>
                  <a:srgbClr val="F0FD71"/>
                </a:solidFill>
                <a:latin typeface="Nixie One"/>
                <a:ea typeface="Nixie One"/>
                <a:cs typeface="Nixie One"/>
                <a:sym typeface="Nixie One"/>
              </a:rPr>
              <a:t>UFO DAY</a:t>
            </a:r>
            <a:endParaRPr sz="700"/>
          </a:p>
        </p:txBody>
      </p:sp>
      <p:sp>
        <p:nvSpPr>
          <p:cNvPr id="176" name="Google Shape;176;p18"/>
          <p:cNvSpPr txBox="1"/>
          <p:nvPr/>
        </p:nvSpPr>
        <p:spPr>
          <a:xfrm>
            <a:off x="516590" y="4201338"/>
            <a:ext cx="3655949" cy="5270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0FD71"/>
                </a:solidFill>
                <a:latin typeface="Open Sans"/>
                <a:ea typeface="Open Sans"/>
                <a:cs typeface="Open Sans"/>
                <a:sym typeface="Open Sans"/>
              </a:rPr>
              <a:t>Integer felis lectus, iaculis ac lectus quis, aliquam semper quam. Praesent ut varius orci. Etiam malesuada libero metus, at cursus neque sollicitudin non. </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9"/>
          <p:cNvSpPr/>
          <p:nvPr/>
        </p:nvSpPr>
        <p:spPr>
          <a:xfrm flipH="1">
            <a:off x="-571500" y="0"/>
            <a:ext cx="10287000" cy="5143500"/>
          </a:xfrm>
          <a:custGeom>
            <a:rect b="b" l="l" r="r" t="t"/>
            <a:pathLst>
              <a:path extrusionOk="0" h="10287000" w="20574000">
                <a:moveTo>
                  <a:pt x="20574000" y="0"/>
                </a:moveTo>
                <a:lnTo>
                  <a:pt x="0" y="0"/>
                </a:lnTo>
                <a:lnTo>
                  <a:pt x="0" y="10287000"/>
                </a:lnTo>
                <a:lnTo>
                  <a:pt x="20574000" y="10287000"/>
                </a:lnTo>
                <a:lnTo>
                  <a:pt x="20574000" y="0"/>
                </a:lnTo>
                <a:close/>
              </a:path>
            </a:pathLst>
          </a:custGeom>
          <a:blipFill rotWithShape="1">
            <a:blip r:embed="rId3">
              <a:alphaModFix/>
            </a:blip>
            <a:stretch>
              <a:fillRect b="0" l="0" r="0" t="0"/>
            </a:stretch>
          </a:blipFill>
          <a:ln>
            <a:noFill/>
          </a:ln>
        </p:spPr>
      </p:sp>
      <p:sp>
        <p:nvSpPr>
          <p:cNvPr id="182" name="Google Shape;182;p19"/>
          <p:cNvSpPr/>
          <p:nvPr/>
        </p:nvSpPr>
        <p:spPr>
          <a:xfrm rot="4554031">
            <a:off x="4611341" y="1233805"/>
            <a:ext cx="4249176" cy="5791040"/>
          </a:xfrm>
          <a:custGeom>
            <a:rect b="b" l="l" r="r" t="t"/>
            <a:pathLst>
              <a:path extrusionOk="0" h="11582079" w="8498351">
                <a:moveTo>
                  <a:pt x="0" y="0"/>
                </a:moveTo>
                <a:lnTo>
                  <a:pt x="8498351" y="0"/>
                </a:lnTo>
                <a:lnTo>
                  <a:pt x="8498351" y="11582079"/>
                </a:lnTo>
                <a:lnTo>
                  <a:pt x="0" y="11582079"/>
                </a:lnTo>
                <a:lnTo>
                  <a:pt x="0" y="0"/>
                </a:lnTo>
                <a:close/>
              </a:path>
            </a:pathLst>
          </a:custGeom>
          <a:blipFill rotWithShape="1">
            <a:blip r:embed="rId4">
              <a:alphaModFix/>
            </a:blip>
            <a:stretch>
              <a:fillRect b="0" l="0" r="0" t="0"/>
            </a:stretch>
          </a:blipFill>
          <a:ln>
            <a:noFill/>
          </a:ln>
        </p:spPr>
      </p:sp>
      <p:sp>
        <p:nvSpPr>
          <p:cNvPr id="183" name="Google Shape;183;p19"/>
          <p:cNvSpPr/>
          <p:nvPr/>
        </p:nvSpPr>
        <p:spPr>
          <a:xfrm>
            <a:off x="-1290869" y="-2718882"/>
            <a:ext cx="6670282" cy="9748873"/>
          </a:xfrm>
          <a:custGeom>
            <a:rect b="b" l="l" r="r" t="t"/>
            <a:pathLst>
              <a:path extrusionOk="0" h="19497745" w="13340563">
                <a:moveTo>
                  <a:pt x="0" y="0"/>
                </a:moveTo>
                <a:lnTo>
                  <a:pt x="13340563" y="0"/>
                </a:lnTo>
                <a:lnTo>
                  <a:pt x="13340563" y="19497745"/>
                </a:lnTo>
                <a:lnTo>
                  <a:pt x="0" y="19497745"/>
                </a:lnTo>
                <a:lnTo>
                  <a:pt x="0" y="0"/>
                </a:lnTo>
                <a:close/>
              </a:path>
            </a:pathLst>
          </a:custGeom>
          <a:blipFill rotWithShape="1">
            <a:blip r:embed="rId5">
              <a:alphaModFix/>
            </a:blip>
            <a:stretch>
              <a:fillRect b="0" l="0" r="0" t="0"/>
            </a:stretch>
          </a:blipFill>
          <a:ln>
            <a:noFill/>
          </a:ln>
        </p:spPr>
      </p:sp>
      <p:sp>
        <p:nvSpPr>
          <p:cNvPr id="184" name="Google Shape;184;p19"/>
          <p:cNvSpPr txBox="1"/>
          <p:nvPr/>
        </p:nvSpPr>
        <p:spPr>
          <a:xfrm rot="-846045">
            <a:off x="4203581" y="2523489"/>
            <a:ext cx="4717442" cy="182869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600" u="none" cap="none" strike="noStrike">
                <a:solidFill>
                  <a:srgbClr val="F0FD71"/>
                </a:solidFill>
                <a:latin typeface="Nixie One"/>
                <a:ea typeface="Nixie One"/>
                <a:cs typeface="Nixie One"/>
                <a:sym typeface="Nixie One"/>
              </a:rPr>
              <a:t>WRITE AN ORIGINAL</a:t>
            </a:r>
            <a:endParaRPr sz="700"/>
          </a:p>
          <a:p>
            <a:pPr indent="0" lvl="0" marL="0" marR="0" rtl="0" algn="ctr">
              <a:lnSpc>
                <a:spcPct val="115000"/>
              </a:lnSpc>
              <a:spcBef>
                <a:spcPts val="0"/>
              </a:spcBef>
              <a:spcAft>
                <a:spcPts val="0"/>
              </a:spcAft>
              <a:buNone/>
            </a:pPr>
            <a:r>
              <a:rPr b="0" i="0" lang="en" sz="3600" u="none" cap="none" strike="noStrike">
                <a:solidFill>
                  <a:srgbClr val="F0FD71"/>
                </a:solidFill>
                <a:latin typeface="Nixie One"/>
                <a:ea typeface="Nixie One"/>
                <a:cs typeface="Nixie One"/>
                <a:sym typeface="Nixie One"/>
              </a:rPr>
              <a:t>STATEMENT OR</a:t>
            </a:r>
            <a:endParaRPr sz="700"/>
          </a:p>
          <a:p>
            <a:pPr indent="0" lvl="0" marL="0" marR="0" rtl="0" algn="ctr">
              <a:lnSpc>
                <a:spcPct val="115000"/>
              </a:lnSpc>
              <a:spcBef>
                <a:spcPts val="0"/>
              </a:spcBef>
              <a:spcAft>
                <a:spcPts val="0"/>
              </a:spcAft>
              <a:buNone/>
            </a:pPr>
            <a:r>
              <a:rPr b="0" i="0" lang="en" sz="3600" u="none" cap="none" strike="noStrike">
                <a:solidFill>
                  <a:srgbClr val="F0FD71"/>
                </a:solidFill>
                <a:latin typeface="Nixie One"/>
                <a:ea typeface="Nixie One"/>
                <a:cs typeface="Nixie One"/>
                <a:sym typeface="Nixie One"/>
              </a:rPr>
              <a:t>INSPIRING QUOTE</a:t>
            </a:r>
            <a:endParaRPr sz="700"/>
          </a:p>
        </p:txBody>
      </p:sp>
      <p:sp>
        <p:nvSpPr>
          <p:cNvPr id="185" name="Google Shape;185;p19"/>
          <p:cNvSpPr txBox="1"/>
          <p:nvPr/>
        </p:nvSpPr>
        <p:spPr>
          <a:xfrm rot="-845968">
            <a:off x="5364553" y="4360874"/>
            <a:ext cx="2956882" cy="389259"/>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 sz="1100" u="none" cap="none" strike="noStrike">
                <a:solidFill>
                  <a:srgbClr val="F0FD71"/>
                </a:solidFill>
                <a:latin typeface="Open Sans"/>
                <a:ea typeface="Open Sans"/>
                <a:cs typeface="Open Sans"/>
                <a:sym typeface="Open Sans"/>
              </a:rPr>
              <a:t>— Include a credit, citation,</a:t>
            </a:r>
            <a:endParaRPr sz="700"/>
          </a:p>
          <a:p>
            <a:pPr indent="0" lvl="0" marL="0" marR="0" rtl="0" algn="ctr">
              <a:lnSpc>
                <a:spcPct val="140017"/>
              </a:lnSpc>
              <a:spcBef>
                <a:spcPts val="0"/>
              </a:spcBef>
              <a:spcAft>
                <a:spcPts val="0"/>
              </a:spcAft>
              <a:buNone/>
            </a:pPr>
            <a:r>
              <a:rPr b="0" i="0" lang="en" sz="1100" u="none" cap="none" strike="noStrike">
                <a:solidFill>
                  <a:srgbClr val="F0FD71"/>
                </a:solidFill>
                <a:latin typeface="Open Sans"/>
                <a:ea typeface="Open Sans"/>
                <a:cs typeface="Open Sans"/>
                <a:sym typeface="Open Sans"/>
              </a:rPr>
              <a:t>or supporting message</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0FD71"/>
      </a:dk1>
      <a:lt1>
        <a:srgbClr val="000000"/>
      </a:lt1>
      <a:dk2>
        <a:srgbClr val="F0FD71"/>
      </a:dk2>
      <a:lt2>
        <a:srgbClr val="000000"/>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