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Pacifico"/>
      <p:regular r:id="rId25"/>
    </p:embeddedFont>
    <p:embeddedFont>
      <p:font typeface="Blinker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linker-regular.fntdata"/><Relationship Id="rId25" Type="http://schemas.openxmlformats.org/officeDocument/2006/relationships/font" Target="fonts/Pacifico-regular.fntdata"/><Relationship Id="rId27" Type="http://schemas.openxmlformats.org/officeDocument/2006/relationships/font" Target="fonts/Blink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7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9" name="Google Shape;28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5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Google Shape;30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7" name="Google Shape;30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9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1" name="Google Shape;33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7" name="Shape 3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8" name="Google Shape;35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9" name="Google Shape;356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3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5" name="Google Shape;374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0" name="Shape 3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Google Shape;39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2" name="Google Shape;39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8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Google Shape;41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0" name="Google Shape;411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4" name="Shape 4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5" name="Google Shape;42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6" name="Google Shape;42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8" name="Shape 4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9" name="Google Shape;459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0" name="Google Shape;460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8" name="Shape 4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9" name="Google Shape;462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0" name="Google Shape;463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0" name="Google Shape;17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5" name="Google Shape;21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6" name="Google Shape;23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2" name="Google Shape;23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4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6" name="Google Shape;25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363970" y="-214404"/>
            <a:ext cx="17560060" cy="10278589"/>
            <a:chOff x="0" y="0"/>
            <a:chExt cx="23413413" cy="13704785"/>
          </a:xfrm>
        </p:grpSpPr>
        <p:sp>
          <p:nvSpPr>
            <p:cNvPr id="11" name="Google Shape;11;p3"/>
            <p:cNvSpPr/>
            <p:nvPr/>
          </p:nvSpPr>
          <p:spPr>
            <a:xfrm>
              <a:off x="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" name="Google Shape;12;p3"/>
            <p:cNvSpPr/>
            <p:nvPr/>
          </p:nvSpPr>
          <p:spPr>
            <a:xfrm>
              <a:off x="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" name="Google Shape;13;p3"/>
            <p:cNvSpPr/>
            <p:nvPr/>
          </p:nvSpPr>
          <p:spPr>
            <a:xfrm>
              <a:off x="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" name="Google Shape;14;p3"/>
            <p:cNvSpPr/>
            <p:nvPr/>
          </p:nvSpPr>
          <p:spPr>
            <a:xfrm>
              <a:off x="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" name="Google Shape;15;p3"/>
            <p:cNvSpPr/>
            <p:nvPr/>
          </p:nvSpPr>
          <p:spPr>
            <a:xfrm>
              <a:off x="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" name="Google Shape;16;p3"/>
            <p:cNvSpPr/>
            <p:nvPr/>
          </p:nvSpPr>
          <p:spPr>
            <a:xfrm>
              <a:off x="1209412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" name="Google Shape;17;p3"/>
            <p:cNvSpPr/>
            <p:nvPr/>
          </p:nvSpPr>
          <p:spPr>
            <a:xfrm>
              <a:off x="1209412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3"/>
            <p:cNvSpPr/>
            <p:nvPr/>
          </p:nvSpPr>
          <p:spPr>
            <a:xfrm>
              <a:off x="1209412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" name="Google Shape;19;p3"/>
            <p:cNvSpPr/>
            <p:nvPr/>
          </p:nvSpPr>
          <p:spPr>
            <a:xfrm>
              <a:off x="1209412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" name="Google Shape;20;p3"/>
            <p:cNvSpPr/>
            <p:nvPr/>
          </p:nvSpPr>
          <p:spPr>
            <a:xfrm>
              <a:off x="1209412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" name="Google Shape;21;p3"/>
            <p:cNvSpPr/>
            <p:nvPr/>
          </p:nvSpPr>
          <p:spPr>
            <a:xfrm>
              <a:off x="2418823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" name="Google Shape;22;p3"/>
            <p:cNvSpPr/>
            <p:nvPr/>
          </p:nvSpPr>
          <p:spPr>
            <a:xfrm>
              <a:off x="2418823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" name="Google Shape;23;p3"/>
            <p:cNvSpPr/>
            <p:nvPr/>
          </p:nvSpPr>
          <p:spPr>
            <a:xfrm>
              <a:off x="2418823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" name="Google Shape;24;p3"/>
            <p:cNvSpPr/>
            <p:nvPr/>
          </p:nvSpPr>
          <p:spPr>
            <a:xfrm>
              <a:off x="2418823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2418823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3"/>
            <p:cNvSpPr/>
            <p:nvPr/>
          </p:nvSpPr>
          <p:spPr>
            <a:xfrm>
              <a:off x="3628235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" name="Google Shape;27;p3"/>
            <p:cNvSpPr/>
            <p:nvPr/>
          </p:nvSpPr>
          <p:spPr>
            <a:xfrm>
              <a:off x="3628235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" name="Google Shape;28;p3"/>
            <p:cNvSpPr/>
            <p:nvPr/>
          </p:nvSpPr>
          <p:spPr>
            <a:xfrm>
              <a:off x="3628235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" name="Google Shape;29;p3"/>
            <p:cNvSpPr/>
            <p:nvPr/>
          </p:nvSpPr>
          <p:spPr>
            <a:xfrm>
              <a:off x="3628235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" name="Google Shape;30;p3"/>
            <p:cNvSpPr/>
            <p:nvPr/>
          </p:nvSpPr>
          <p:spPr>
            <a:xfrm>
              <a:off x="3628235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" name="Google Shape;31;p3"/>
            <p:cNvSpPr/>
            <p:nvPr/>
          </p:nvSpPr>
          <p:spPr>
            <a:xfrm>
              <a:off x="483764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" name="Google Shape;32;p3"/>
            <p:cNvSpPr/>
            <p:nvPr/>
          </p:nvSpPr>
          <p:spPr>
            <a:xfrm>
              <a:off x="483764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" name="Google Shape;33;p3"/>
            <p:cNvSpPr/>
            <p:nvPr/>
          </p:nvSpPr>
          <p:spPr>
            <a:xfrm>
              <a:off x="483764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" name="Google Shape;34;p3"/>
            <p:cNvSpPr/>
            <p:nvPr/>
          </p:nvSpPr>
          <p:spPr>
            <a:xfrm>
              <a:off x="483764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" name="Google Shape;35;p3"/>
            <p:cNvSpPr/>
            <p:nvPr/>
          </p:nvSpPr>
          <p:spPr>
            <a:xfrm>
              <a:off x="483764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" name="Google Shape;36;p3"/>
            <p:cNvSpPr/>
            <p:nvPr/>
          </p:nvSpPr>
          <p:spPr>
            <a:xfrm>
              <a:off x="596647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596647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" name="Google Shape;38;p3"/>
            <p:cNvSpPr/>
            <p:nvPr/>
          </p:nvSpPr>
          <p:spPr>
            <a:xfrm>
              <a:off x="596647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" name="Google Shape;39;p3"/>
            <p:cNvSpPr/>
            <p:nvPr/>
          </p:nvSpPr>
          <p:spPr>
            <a:xfrm>
              <a:off x="596647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" name="Google Shape;40;p3"/>
            <p:cNvSpPr/>
            <p:nvPr/>
          </p:nvSpPr>
          <p:spPr>
            <a:xfrm>
              <a:off x="596647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" name="Google Shape;41;p3"/>
            <p:cNvSpPr/>
            <p:nvPr/>
          </p:nvSpPr>
          <p:spPr>
            <a:xfrm>
              <a:off x="7175889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" name="Google Shape;42;p3"/>
            <p:cNvSpPr/>
            <p:nvPr/>
          </p:nvSpPr>
          <p:spPr>
            <a:xfrm>
              <a:off x="7175889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" name="Google Shape;43;p3"/>
            <p:cNvSpPr/>
            <p:nvPr/>
          </p:nvSpPr>
          <p:spPr>
            <a:xfrm>
              <a:off x="7175889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" name="Google Shape;44;p3"/>
            <p:cNvSpPr/>
            <p:nvPr/>
          </p:nvSpPr>
          <p:spPr>
            <a:xfrm>
              <a:off x="7175889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3"/>
            <p:cNvSpPr/>
            <p:nvPr/>
          </p:nvSpPr>
          <p:spPr>
            <a:xfrm>
              <a:off x="7175889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" name="Google Shape;46;p3"/>
            <p:cNvSpPr/>
            <p:nvPr/>
          </p:nvSpPr>
          <p:spPr>
            <a:xfrm>
              <a:off x="838530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" name="Google Shape;47;p3"/>
            <p:cNvSpPr/>
            <p:nvPr/>
          </p:nvSpPr>
          <p:spPr>
            <a:xfrm>
              <a:off x="838530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" name="Google Shape;48;p3"/>
            <p:cNvSpPr/>
            <p:nvPr/>
          </p:nvSpPr>
          <p:spPr>
            <a:xfrm>
              <a:off x="838530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" name="Google Shape;49;p3"/>
            <p:cNvSpPr/>
            <p:nvPr/>
          </p:nvSpPr>
          <p:spPr>
            <a:xfrm>
              <a:off x="838530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" name="Google Shape;50;p3"/>
            <p:cNvSpPr/>
            <p:nvPr/>
          </p:nvSpPr>
          <p:spPr>
            <a:xfrm>
              <a:off x="838530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" name="Google Shape;51;p3"/>
            <p:cNvSpPr/>
            <p:nvPr/>
          </p:nvSpPr>
          <p:spPr>
            <a:xfrm>
              <a:off x="9594712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" name="Google Shape;52;p3"/>
            <p:cNvSpPr/>
            <p:nvPr/>
          </p:nvSpPr>
          <p:spPr>
            <a:xfrm>
              <a:off x="9594712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" name="Google Shape;53;p3"/>
            <p:cNvSpPr/>
            <p:nvPr/>
          </p:nvSpPr>
          <p:spPr>
            <a:xfrm>
              <a:off x="9594712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" name="Google Shape;54;p3"/>
            <p:cNvSpPr/>
            <p:nvPr/>
          </p:nvSpPr>
          <p:spPr>
            <a:xfrm>
              <a:off x="9594712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>
              <a:off x="9594712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3"/>
            <p:cNvSpPr/>
            <p:nvPr/>
          </p:nvSpPr>
          <p:spPr>
            <a:xfrm>
              <a:off x="10804124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>
              <a:off x="10804124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" name="Google Shape;58;p3"/>
            <p:cNvSpPr/>
            <p:nvPr/>
          </p:nvSpPr>
          <p:spPr>
            <a:xfrm>
              <a:off x="10804124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" name="Google Shape;59;p3"/>
            <p:cNvSpPr/>
            <p:nvPr/>
          </p:nvSpPr>
          <p:spPr>
            <a:xfrm>
              <a:off x="10804124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" name="Google Shape;60;p3"/>
            <p:cNvSpPr/>
            <p:nvPr/>
          </p:nvSpPr>
          <p:spPr>
            <a:xfrm>
              <a:off x="10804124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" name="Google Shape;61;p3"/>
            <p:cNvSpPr/>
            <p:nvPr/>
          </p:nvSpPr>
          <p:spPr>
            <a:xfrm>
              <a:off x="11932954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" name="Google Shape;62;p3"/>
            <p:cNvSpPr/>
            <p:nvPr/>
          </p:nvSpPr>
          <p:spPr>
            <a:xfrm>
              <a:off x="11932954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" name="Google Shape;63;p3"/>
            <p:cNvSpPr/>
            <p:nvPr/>
          </p:nvSpPr>
          <p:spPr>
            <a:xfrm>
              <a:off x="11932954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" name="Google Shape;64;p3"/>
            <p:cNvSpPr/>
            <p:nvPr/>
          </p:nvSpPr>
          <p:spPr>
            <a:xfrm>
              <a:off x="11932954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" name="Google Shape;65;p3"/>
            <p:cNvSpPr/>
            <p:nvPr/>
          </p:nvSpPr>
          <p:spPr>
            <a:xfrm>
              <a:off x="11932954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" name="Google Shape;66;p3"/>
            <p:cNvSpPr/>
            <p:nvPr/>
          </p:nvSpPr>
          <p:spPr>
            <a:xfrm>
              <a:off x="13142365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" name="Google Shape;67;p3"/>
            <p:cNvSpPr/>
            <p:nvPr/>
          </p:nvSpPr>
          <p:spPr>
            <a:xfrm>
              <a:off x="13142365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" name="Google Shape;68;p3"/>
            <p:cNvSpPr/>
            <p:nvPr/>
          </p:nvSpPr>
          <p:spPr>
            <a:xfrm>
              <a:off x="13142365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" name="Google Shape;69;p3"/>
            <p:cNvSpPr/>
            <p:nvPr/>
          </p:nvSpPr>
          <p:spPr>
            <a:xfrm>
              <a:off x="13142365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" name="Google Shape;70;p3"/>
            <p:cNvSpPr/>
            <p:nvPr/>
          </p:nvSpPr>
          <p:spPr>
            <a:xfrm>
              <a:off x="13142365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" name="Google Shape;71;p3"/>
            <p:cNvSpPr/>
            <p:nvPr/>
          </p:nvSpPr>
          <p:spPr>
            <a:xfrm>
              <a:off x="1435177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" name="Google Shape;72;p3"/>
            <p:cNvSpPr/>
            <p:nvPr/>
          </p:nvSpPr>
          <p:spPr>
            <a:xfrm>
              <a:off x="1435177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" name="Google Shape;73;p3"/>
            <p:cNvSpPr/>
            <p:nvPr/>
          </p:nvSpPr>
          <p:spPr>
            <a:xfrm>
              <a:off x="1435177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" name="Google Shape;74;p3"/>
            <p:cNvSpPr/>
            <p:nvPr/>
          </p:nvSpPr>
          <p:spPr>
            <a:xfrm>
              <a:off x="1435177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" name="Google Shape;75;p3"/>
            <p:cNvSpPr/>
            <p:nvPr/>
          </p:nvSpPr>
          <p:spPr>
            <a:xfrm>
              <a:off x="1435177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" name="Google Shape;76;p3"/>
            <p:cNvSpPr/>
            <p:nvPr/>
          </p:nvSpPr>
          <p:spPr>
            <a:xfrm>
              <a:off x="15561189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" name="Google Shape;77;p3"/>
            <p:cNvSpPr/>
            <p:nvPr/>
          </p:nvSpPr>
          <p:spPr>
            <a:xfrm>
              <a:off x="15561189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" name="Google Shape;78;p3"/>
            <p:cNvSpPr/>
            <p:nvPr/>
          </p:nvSpPr>
          <p:spPr>
            <a:xfrm>
              <a:off x="15561189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" name="Google Shape;79;p3"/>
            <p:cNvSpPr/>
            <p:nvPr/>
          </p:nvSpPr>
          <p:spPr>
            <a:xfrm>
              <a:off x="15561189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3"/>
            <p:cNvSpPr/>
            <p:nvPr/>
          </p:nvSpPr>
          <p:spPr>
            <a:xfrm>
              <a:off x="15561189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1677060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1677060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1677060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1677060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1677060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1789943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1789943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1789943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1789943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1789943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19108842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19108842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19108842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19108842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9108842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20318254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" name="Google Shape;97;p3"/>
            <p:cNvSpPr/>
            <p:nvPr/>
          </p:nvSpPr>
          <p:spPr>
            <a:xfrm>
              <a:off x="20318254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" name="Google Shape;98;p3"/>
            <p:cNvSpPr/>
            <p:nvPr/>
          </p:nvSpPr>
          <p:spPr>
            <a:xfrm>
              <a:off x="20318254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" name="Google Shape;99;p3"/>
            <p:cNvSpPr/>
            <p:nvPr/>
          </p:nvSpPr>
          <p:spPr>
            <a:xfrm>
              <a:off x="20318254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" name="Google Shape;100;p3"/>
            <p:cNvSpPr/>
            <p:nvPr/>
          </p:nvSpPr>
          <p:spPr>
            <a:xfrm>
              <a:off x="20318254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" name="Google Shape;101;p3"/>
            <p:cNvSpPr/>
            <p:nvPr/>
          </p:nvSpPr>
          <p:spPr>
            <a:xfrm>
              <a:off x="21527666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" name="Google Shape;102;p3"/>
            <p:cNvSpPr/>
            <p:nvPr/>
          </p:nvSpPr>
          <p:spPr>
            <a:xfrm>
              <a:off x="21527666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p3"/>
            <p:cNvSpPr/>
            <p:nvPr/>
          </p:nvSpPr>
          <p:spPr>
            <a:xfrm>
              <a:off x="21527666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p3"/>
            <p:cNvSpPr/>
            <p:nvPr/>
          </p:nvSpPr>
          <p:spPr>
            <a:xfrm>
              <a:off x="21527666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" name="Google Shape;105;p3"/>
            <p:cNvSpPr/>
            <p:nvPr/>
          </p:nvSpPr>
          <p:spPr>
            <a:xfrm>
              <a:off x="21527666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" name="Google Shape;106;p3"/>
            <p:cNvSpPr/>
            <p:nvPr/>
          </p:nvSpPr>
          <p:spPr>
            <a:xfrm>
              <a:off x="2273707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" name="Google Shape;107;p3"/>
            <p:cNvSpPr/>
            <p:nvPr/>
          </p:nvSpPr>
          <p:spPr>
            <a:xfrm>
              <a:off x="2273707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" name="Google Shape;108;p3"/>
            <p:cNvSpPr/>
            <p:nvPr/>
          </p:nvSpPr>
          <p:spPr>
            <a:xfrm>
              <a:off x="2273707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" name="Google Shape;109;p3"/>
            <p:cNvSpPr/>
            <p:nvPr/>
          </p:nvSpPr>
          <p:spPr>
            <a:xfrm>
              <a:off x="2273707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3"/>
            <p:cNvSpPr/>
            <p:nvPr/>
          </p:nvSpPr>
          <p:spPr>
            <a:xfrm>
              <a:off x="2273707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" name="Google Shape;111;p3"/>
            <p:cNvSpPr/>
            <p:nvPr/>
          </p:nvSpPr>
          <p:spPr>
            <a:xfrm>
              <a:off x="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" name="Google Shape;112;p3"/>
            <p:cNvSpPr/>
            <p:nvPr/>
          </p:nvSpPr>
          <p:spPr>
            <a:xfrm>
              <a:off x="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" name="Google Shape;113;p3"/>
            <p:cNvSpPr/>
            <p:nvPr/>
          </p:nvSpPr>
          <p:spPr>
            <a:xfrm>
              <a:off x="1209412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" name="Google Shape;114;p3"/>
            <p:cNvSpPr/>
            <p:nvPr/>
          </p:nvSpPr>
          <p:spPr>
            <a:xfrm>
              <a:off x="1209412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" name="Google Shape;115;p3"/>
            <p:cNvSpPr/>
            <p:nvPr/>
          </p:nvSpPr>
          <p:spPr>
            <a:xfrm>
              <a:off x="2418823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3"/>
            <p:cNvSpPr/>
            <p:nvPr/>
          </p:nvSpPr>
          <p:spPr>
            <a:xfrm>
              <a:off x="2418823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" name="Google Shape;117;p3"/>
            <p:cNvSpPr/>
            <p:nvPr/>
          </p:nvSpPr>
          <p:spPr>
            <a:xfrm>
              <a:off x="3628235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3"/>
            <p:cNvSpPr/>
            <p:nvPr/>
          </p:nvSpPr>
          <p:spPr>
            <a:xfrm>
              <a:off x="3628235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" name="Google Shape;119;p3"/>
            <p:cNvSpPr/>
            <p:nvPr/>
          </p:nvSpPr>
          <p:spPr>
            <a:xfrm>
              <a:off x="483764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" name="Google Shape;120;p3"/>
            <p:cNvSpPr/>
            <p:nvPr/>
          </p:nvSpPr>
          <p:spPr>
            <a:xfrm>
              <a:off x="483764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" name="Google Shape;121;p3"/>
            <p:cNvSpPr/>
            <p:nvPr/>
          </p:nvSpPr>
          <p:spPr>
            <a:xfrm>
              <a:off x="596647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" name="Google Shape;122;p3"/>
            <p:cNvSpPr/>
            <p:nvPr/>
          </p:nvSpPr>
          <p:spPr>
            <a:xfrm>
              <a:off x="596647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" name="Google Shape;123;p3"/>
            <p:cNvSpPr/>
            <p:nvPr/>
          </p:nvSpPr>
          <p:spPr>
            <a:xfrm>
              <a:off x="7175889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" name="Google Shape;124;p3"/>
            <p:cNvSpPr/>
            <p:nvPr/>
          </p:nvSpPr>
          <p:spPr>
            <a:xfrm>
              <a:off x="7175889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" name="Google Shape;125;p3"/>
            <p:cNvSpPr/>
            <p:nvPr/>
          </p:nvSpPr>
          <p:spPr>
            <a:xfrm>
              <a:off x="838530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" name="Google Shape;126;p3"/>
            <p:cNvSpPr/>
            <p:nvPr/>
          </p:nvSpPr>
          <p:spPr>
            <a:xfrm>
              <a:off x="838530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" name="Google Shape;127;p3"/>
            <p:cNvSpPr/>
            <p:nvPr/>
          </p:nvSpPr>
          <p:spPr>
            <a:xfrm>
              <a:off x="9594712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3"/>
            <p:cNvSpPr/>
            <p:nvPr/>
          </p:nvSpPr>
          <p:spPr>
            <a:xfrm>
              <a:off x="9594712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p3"/>
            <p:cNvSpPr/>
            <p:nvPr/>
          </p:nvSpPr>
          <p:spPr>
            <a:xfrm>
              <a:off x="10804124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" name="Google Shape;130;p3"/>
            <p:cNvSpPr/>
            <p:nvPr/>
          </p:nvSpPr>
          <p:spPr>
            <a:xfrm>
              <a:off x="10804124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" name="Google Shape;131;p3"/>
            <p:cNvSpPr/>
            <p:nvPr/>
          </p:nvSpPr>
          <p:spPr>
            <a:xfrm>
              <a:off x="11932954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" name="Google Shape;132;p3"/>
            <p:cNvSpPr/>
            <p:nvPr/>
          </p:nvSpPr>
          <p:spPr>
            <a:xfrm>
              <a:off x="11932954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" name="Google Shape;133;p3"/>
            <p:cNvSpPr/>
            <p:nvPr/>
          </p:nvSpPr>
          <p:spPr>
            <a:xfrm>
              <a:off x="13142365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" name="Google Shape;134;p3"/>
            <p:cNvSpPr/>
            <p:nvPr/>
          </p:nvSpPr>
          <p:spPr>
            <a:xfrm>
              <a:off x="13142365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" name="Google Shape;135;p3"/>
            <p:cNvSpPr/>
            <p:nvPr/>
          </p:nvSpPr>
          <p:spPr>
            <a:xfrm>
              <a:off x="1435177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" name="Google Shape;136;p3"/>
            <p:cNvSpPr/>
            <p:nvPr/>
          </p:nvSpPr>
          <p:spPr>
            <a:xfrm>
              <a:off x="1435177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" name="Google Shape;137;p3"/>
            <p:cNvSpPr/>
            <p:nvPr/>
          </p:nvSpPr>
          <p:spPr>
            <a:xfrm>
              <a:off x="15561189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p3"/>
            <p:cNvSpPr/>
            <p:nvPr/>
          </p:nvSpPr>
          <p:spPr>
            <a:xfrm>
              <a:off x="15561189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" name="Google Shape;139;p3"/>
            <p:cNvSpPr/>
            <p:nvPr/>
          </p:nvSpPr>
          <p:spPr>
            <a:xfrm>
              <a:off x="1677060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3"/>
            <p:cNvSpPr/>
            <p:nvPr/>
          </p:nvSpPr>
          <p:spPr>
            <a:xfrm>
              <a:off x="1677060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" name="Google Shape;141;p3"/>
            <p:cNvSpPr/>
            <p:nvPr/>
          </p:nvSpPr>
          <p:spPr>
            <a:xfrm>
              <a:off x="1789943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3"/>
            <p:cNvSpPr/>
            <p:nvPr/>
          </p:nvSpPr>
          <p:spPr>
            <a:xfrm>
              <a:off x="1789943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" name="Google Shape;143;p3"/>
            <p:cNvSpPr/>
            <p:nvPr/>
          </p:nvSpPr>
          <p:spPr>
            <a:xfrm>
              <a:off x="19108842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" name="Google Shape;144;p3"/>
            <p:cNvSpPr/>
            <p:nvPr/>
          </p:nvSpPr>
          <p:spPr>
            <a:xfrm>
              <a:off x="19108842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" name="Google Shape;145;p3"/>
            <p:cNvSpPr/>
            <p:nvPr/>
          </p:nvSpPr>
          <p:spPr>
            <a:xfrm>
              <a:off x="20318254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" name="Google Shape;146;p3"/>
            <p:cNvSpPr/>
            <p:nvPr/>
          </p:nvSpPr>
          <p:spPr>
            <a:xfrm>
              <a:off x="20318254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" name="Google Shape;147;p3"/>
            <p:cNvSpPr/>
            <p:nvPr/>
          </p:nvSpPr>
          <p:spPr>
            <a:xfrm>
              <a:off x="21527666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" name="Google Shape;148;p3"/>
            <p:cNvSpPr/>
            <p:nvPr/>
          </p:nvSpPr>
          <p:spPr>
            <a:xfrm>
              <a:off x="21527666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" name="Google Shape;149;p3"/>
            <p:cNvSpPr/>
            <p:nvPr/>
          </p:nvSpPr>
          <p:spPr>
            <a:xfrm>
              <a:off x="2273707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" name="Google Shape;150;p3"/>
            <p:cNvSpPr/>
            <p:nvPr/>
          </p:nvSpPr>
          <p:spPr>
            <a:xfrm>
              <a:off x="2273707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3"/>
            <p:cNvSpPr/>
            <p:nvPr/>
          </p:nvSpPr>
          <p:spPr>
            <a:xfrm>
              <a:off x="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" name="Google Shape;152;p3"/>
            <p:cNvSpPr/>
            <p:nvPr/>
          </p:nvSpPr>
          <p:spPr>
            <a:xfrm>
              <a:off x="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" name="Google Shape;153;p3"/>
            <p:cNvSpPr/>
            <p:nvPr/>
          </p:nvSpPr>
          <p:spPr>
            <a:xfrm>
              <a:off x="1209412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3"/>
            <p:cNvSpPr/>
            <p:nvPr/>
          </p:nvSpPr>
          <p:spPr>
            <a:xfrm>
              <a:off x="1209412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3"/>
            <p:cNvSpPr/>
            <p:nvPr/>
          </p:nvSpPr>
          <p:spPr>
            <a:xfrm>
              <a:off x="2418823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" name="Google Shape;156;p3"/>
            <p:cNvSpPr/>
            <p:nvPr/>
          </p:nvSpPr>
          <p:spPr>
            <a:xfrm>
              <a:off x="2418823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" name="Google Shape;157;p3"/>
            <p:cNvSpPr/>
            <p:nvPr/>
          </p:nvSpPr>
          <p:spPr>
            <a:xfrm>
              <a:off x="3628235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" name="Google Shape;158;p3"/>
            <p:cNvSpPr/>
            <p:nvPr/>
          </p:nvSpPr>
          <p:spPr>
            <a:xfrm>
              <a:off x="3628235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" name="Google Shape;159;p3"/>
            <p:cNvSpPr/>
            <p:nvPr/>
          </p:nvSpPr>
          <p:spPr>
            <a:xfrm>
              <a:off x="483764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0" name="Google Shape;160;p3"/>
            <p:cNvSpPr/>
            <p:nvPr/>
          </p:nvSpPr>
          <p:spPr>
            <a:xfrm>
              <a:off x="483764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3"/>
            <p:cNvSpPr/>
            <p:nvPr/>
          </p:nvSpPr>
          <p:spPr>
            <a:xfrm>
              <a:off x="596647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2" name="Google Shape;162;p3"/>
            <p:cNvSpPr/>
            <p:nvPr/>
          </p:nvSpPr>
          <p:spPr>
            <a:xfrm>
              <a:off x="596647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3" name="Google Shape;163;p3"/>
            <p:cNvSpPr/>
            <p:nvPr/>
          </p:nvSpPr>
          <p:spPr>
            <a:xfrm>
              <a:off x="7175889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4" name="Google Shape;164;p3"/>
            <p:cNvSpPr/>
            <p:nvPr/>
          </p:nvSpPr>
          <p:spPr>
            <a:xfrm>
              <a:off x="7175889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5" name="Google Shape;165;p3"/>
            <p:cNvSpPr/>
            <p:nvPr/>
          </p:nvSpPr>
          <p:spPr>
            <a:xfrm>
              <a:off x="838530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6" name="Google Shape;166;p3"/>
            <p:cNvSpPr/>
            <p:nvPr/>
          </p:nvSpPr>
          <p:spPr>
            <a:xfrm>
              <a:off x="838530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7" name="Google Shape;167;p3"/>
            <p:cNvSpPr/>
            <p:nvPr/>
          </p:nvSpPr>
          <p:spPr>
            <a:xfrm>
              <a:off x="9594712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8" name="Google Shape;168;p3"/>
            <p:cNvSpPr/>
            <p:nvPr/>
          </p:nvSpPr>
          <p:spPr>
            <a:xfrm>
              <a:off x="9594712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9" name="Google Shape;169;p3"/>
            <p:cNvSpPr/>
            <p:nvPr/>
          </p:nvSpPr>
          <p:spPr>
            <a:xfrm>
              <a:off x="10804124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0" name="Google Shape;170;p3"/>
            <p:cNvSpPr/>
            <p:nvPr/>
          </p:nvSpPr>
          <p:spPr>
            <a:xfrm>
              <a:off x="10804124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1" name="Google Shape;171;p3"/>
            <p:cNvSpPr/>
            <p:nvPr/>
          </p:nvSpPr>
          <p:spPr>
            <a:xfrm>
              <a:off x="11932954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2" name="Google Shape;172;p3"/>
            <p:cNvSpPr/>
            <p:nvPr/>
          </p:nvSpPr>
          <p:spPr>
            <a:xfrm>
              <a:off x="11932954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3" name="Google Shape;173;p3"/>
            <p:cNvSpPr/>
            <p:nvPr/>
          </p:nvSpPr>
          <p:spPr>
            <a:xfrm>
              <a:off x="13142365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4" name="Google Shape;174;p3"/>
            <p:cNvSpPr/>
            <p:nvPr/>
          </p:nvSpPr>
          <p:spPr>
            <a:xfrm>
              <a:off x="13142365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5" name="Google Shape;175;p3"/>
            <p:cNvSpPr/>
            <p:nvPr/>
          </p:nvSpPr>
          <p:spPr>
            <a:xfrm>
              <a:off x="1435177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6" name="Google Shape;176;p3"/>
            <p:cNvSpPr/>
            <p:nvPr/>
          </p:nvSpPr>
          <p:spPr>
            <a:xfrm>
              <a:off x="1435177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7" name="Google Shape;177;p3"/>
            <p:cNvSpPr/>
            <p:nvPr/>
          </p:nvSpPr>
          <p:spPr>
            <a:xfrm>
              <a:off x="15561189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8" name="Google Shape;178;p3"/>
            <p:cNvSpPr/>
            <p:nvPr/>
          </p:nvSpPr>
          <p:spPr>
            <a:xfrm>
              <a:off x="15561189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9" name="Google Shape;179;p3"/>
            <p:cNvSpPr/>
            <p:nvPr/>
          </p:nvSpPr>
          <p:spPr>
            <a:xfrm>
              <a:off x="1677060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0" name="Google Shape;180;p3"/>
            <p:cNvSpPr/>
            <p:nvPr/>
          </p:nvSpPr>
          <p:spPr>
            <a:xfrm>
              <a:off x="1677060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1" name="Google Shape;181;p3"/>
            <p:cNvSpPr/>
            <p:nvPr/>
          </p:nvSpPr>
          <p:spPr>
            <a:xfrm>
              <a:off x="1789943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2" name="Google Shape;182;p3"/>
            <p:cNvSpPr/>
            <p:nvPr/>
          </p:nvSpPr>
          <p:spPr>
            <a:xfrm>
              <a:off x="1789943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3" name="Google Shape;183;p3"/>
            <p:cNvSpPr/>
            <p:nvPr/>
          </p:nvSpPr>
          <p:spPr>
            <a:xfrm>
              <a:off x="19108842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" name="Google Shape;184;p3"/>
            <p:cNvSpPr/>
            <p:nvPr/>
          </p:nvSpPr>
          <p:spPr>
            <a:xfrm>
              <a:off x="19108842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" name="Google Shape;185;p3"/>
            <p:cNvSpPr/>
            <p:nvPr/>
          </p:nvSpPr>
          <p:spPr>
            <a:xfrm>
              <a:off x="20318254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3"/>
            <p:cNvSpPr/>
            <p:nvPr/>
          </p:nvSpPr>
          <p:spPr>
            <a:xfrm>
              <a:off x="20318254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3"/>
            <p:cNvSpPr/>
            <p:nvPr/>
          </p:nvSpPr>
          <p:spPr>
            <a:xfrm>
              <a:off x="21527666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" name="Google Shape;188;p3"/>
            <p:cNvSpPr/>
            <p:nvPr/>
          </p:nvSpPr>
          <p:spPr>
            <a:xfrm>
              <a:off x="21527666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3"/>
            <p:cNvSpPr/>
            <p:nvPr/>
          </p:nvSpPr>
          <p:spPr>
            <a:xfrm>
              <a:off x="2273707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3"/>
            <p:cNvSpPr/>
            <p:nvPr/>
          </p:nvSpPr>
          <p:spPr>
            <a:xfrm>
              <a:off x="2273707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" name="Google Shape;191;p3"/>
            <p:cNvSpPr/>
            <p:nvPr/>
          </p:nvSpPr>
          <p:spPr>
            <a:xfrm>
              <a:off x="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" name="Google Shape;192;p3"/>
            <p:cNvSpPr/>
            <p:nvPr/>
          </p:nvSpPr>
          <p:spPr>
            <a:xfrm>
              <a:off x="1209412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" name="Google Shape;193;p3"/>
            <p:cNvSpPr/>
            <p:nvPr/>
          </p:nvSpPr>
          <p:spPr>
            <a:xfrm>
              <a:off x="2418823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" name="Google Shape;194;p3"/>
            <p:cNvSpPr/>
            <p:nvPr/>
          </p:nvSpPr>
          <p:spPr>
            <a:xfrm>
              <a:off x="3628235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" name="Google Shape;195;p3"/>
            <p:cNvSpPr/>
            <p:nvPr/>
          </p:nvSpPr>
          <p:spPr>
            <a:xfrm>
              <a:off x="483764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" name="Google Shape;196;p3"/>
            <p:cNvSpPr/>
            <p:nvPr/>
          </p:nvSpPr>
          <p:spPr>
            <a:xfrm>
              <a:off x="596647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" name="Google Shape;197;p3"/>
            <p:cNvSpPr/>
            <p:nvPr/>
          </p:nvSpPr>
          <p:spPr>
            <a:xfrm>
              <a:off x="7175889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" name="Google Shape;198;p3"/>
            <p:cNvSpPr/>
            <p:nvPr/>
          </p:nvSpPr>
          <p:spPr>
            <a:xfrm>
              <a:off x="838530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" name="Google Shape;199;p3"/>
            <p:cNvSpPr/>
            <p:nvPr/>
          </p:nvSpPr>
          <p:spPr>
            <a:xfrm>
              <a:off x="9594712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0" name="Google Shape;200;p3"/>
            <p:cNvSpPr/>
            <p:nvPr/>
          </p:nvSpPr>
          <p:spPr>
            <a:xfrm>
              <a:off x="10804124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1" name="Google Shape;201;p3"/>
            <p:cNvSpPr/>
            <p:nvPr/>
          </p:nvSpPr>
          <p:spPr>
            <a:xfrm>
              <a:off x="11932954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2" name="Google Shape;202;p3"/>
            <p:cNvSpPr/>
            <p:nvPr/>
          </p:nvSpPr>
          <p:spPr>
            <a:xfrm>
              <a:off x="13142365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3" name="Google Shape;203;p3"/>
            <p:cNvSpPr/>
            <p:nvPr/>
          </p:nvSpPr>
          <p:spPr>
            <a:xfrm>
              <a:off x="1435177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4" name="Google Shape;204;p3"/>
            <p:cNvSpPr/>
            <p:nvPr/>
          </p:nvSpPr>
          <p:spPr>
            <a:xfrm>
              <a:off x="15561189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5" name="Google Shape;205;p3"/>
            <p:cNvSpPr/>
            <p:nvPr/>
          </p:nvSpPr>
          <p:spPr>
            <a:xfrm>
              <a:off x="1677060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6" name="Google Shape;206;p3"/>
            <p:cNvSpPr/>
            <p:nvPr/>
          </p:nvSpPr>
          <p:spPr>
            <a:xfrm>
              <a:off x="1789943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7" name="Google Shape;207;p3"/>
            <p:cNvSpPr/>
            <p:nvPr/>
          </p:nvSpPr>
          <p:spPr>
            <a:xfrm>
              <a:off x="19108842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3"/>
            <p:cNvSpPr/>
            <p:nvPr/>
          </p:nvSpPr>
          <p:spPr>
            <a:xfrm>
              <a:off x="20318254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9" name="Google Shape;209;p3"/>
            <p:cNvSpPr/>
            <p:nvPr/>
          </p:nvSpPr>
          <p:spPr>
            <a:xfrm>
              <a:off x="21527666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0" name="Google Shape;210;p3"/>
            <p:cNvSpPr/>
            <p:nvPr/>
          </p:nvSpPr>
          <p:spPr>
            <a:xfrm>
              <a:off x="2273707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3"/>
            <p:cNvSpPr/>
            <p:nvPr/>
          </p:nvSpPr>
          <p:spPr>
            <a:xfrm>
              <a:off x="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2" name="Google Shape;212;p3"/>
            <p:cNvSpPr/>
            <p:nvPr/>
          </p:nvSpPr>
          <p:spPr>
            <a:xfrm>
              <a:off x="1209412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3" name="Google Shape;213;p3"/>
            <p:cNvSpPr/>
            <p:nvPr/>
          </p:nvSpPr>
          <p:spPr>
            <a:xfrm>
              <a:off x="2418823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4" name="Google Shape;214;p3"/>
            <p:cNvSpPr/>
            <p:nvPr/>
          </p:nvSpPr>
          <p:spPr>
            <a:xfrm>
              <a:off x="3628235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5" name="Google Shape;215;p3"/>
            <p:cNvSpPr/>
            <p:nvPr/>
          </p:nvSpPr>
          <p:spPr>
            <a:xfrm>
              <a:off x="483764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6" name="Google Shape;216;p3"/>
            <p:cNvSpPr/>
            <p:nvPr/>
          </p:nvSpPr>
          <p:spPr>
            <a:xfrm>
              <a:off x="596647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7" name="Google Shape;217;p3"/>
            <p:cNvSpPr/>
            <p:nvPr/>
          </p:nvSpPr>
          <p:spPr>
            <a:xfrm>
              <a:off x="7175889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8" name="Google Shape;218;p3"/>
            <p:cNvSpPr/>
            <p:nvPr/>
          </p:nvSpPr>
          <p:spPr>
            <a:xfrm>
              <a:off x="838530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9" name="Google Shape;219;p3"/>
            <p:cNvSpPr/>
            <p:nvPr/>
          </p:nvSpPr>
          <p:spPr>
            <a:xfrm>
              <a:off x="9594712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0" name="Google Shape;220;p3"/>
            <p:cNvSpPr/>
            <p:nvPr/>
          </p:nvSpPr>
          <p:spPr>
            <a:xfrm>
              <a:off x="10804124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1" name="Google Shape;221;p3"/>
            <p:cNvSpPr/>
            <p:nvPr/>
          </p:nvSpPr>
          <p:spPr>
            <a:xfrm>
              <a:off x="11932954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2" name="Google Shape;222;p3"/>
            <p:cNvSpPr/>
            <p:nvPr/>
          </p:nvSpPr>
          <p:spPr>
            <a:xfrm>
              <a:off x="13142365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p3"/>
            <p:cNvSpPr/>
            <p:nvPr/>
          </p:nvSpPr>
          <p:spPr>
            <a:xfrm>
              <a:off x="1435177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4" name="Google Shape;224;p3"/>
            <p:cNvSpPr/>
            <p:nvPr/>
          </p:nvSpPr>
          <p:spPr>
            <a:xfrm>
              <a:off x="15561189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3"/>
            <p:cNvSpPr/>
            <p:nvPr/>
          </p:nvSpPr>
          <p:spPr>
            <a:xfrm>
              <a:off x="1677060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3"/>
            <p:cNvSpPr/>
            <p:nvPr/>
          </p:nvSpPr>
          <p:spPr>
            <a:xfrm>
              <a:off x="1789943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3"/>
            <p:cNvSpPr/>
            <p:nvPr/>
          </p:nvSpPr>
          <p:spPr>
            <a:xfrm>
              <a:off x="19108842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8" name="Google Shape;228;p3"/>
            <p:cNvSpPr/>
            <p:nvPr/>
          </p:nvSpPr>
          <p:spPr>
            <a:xfrm>
              <a:off x="20318254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9" name="Google Shape;229;p3"/>
            <p:cNvSpPr/>
            <p:nvPr/>
          </p:nvSpPr>
          <p:spPr>
            <a:xfrm>
              <a:off x="21527666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0" name="Google Shape;230;p3"/>
            <p:cNvSpPr/>
            <p:nvPr/>
          </p:nvSpPr>
          <p:spPr>
            <a:xfrm>
              <a:off x="2273707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1" name="Google Shape;231;p3"/>
            <p:cNvSpPr/>
            <p:nvPr/>
          </p:nvSpPr>
          <p:spPr>
            <a:xfrm>
              <a:off x="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2" name="Google Shape;232;p3"/>
            <p:cNvSpPr/>
            <p:nvPr/>
          </p:nvSpPr>
          <p:spPr>
            <a:xfrm>
              <a:off x="1209412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3" name="Google Shape;233;p3"/>
            <p:cNvSpPr/>
            <p:nvPr/>
          </p:nvSpPr>
          <p:spPr>
            <a:xfrm>
              <a:off x="2418823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4" name="Google Shape;234;p3"/>
            <p:cNvSpPr/>
            <p:nvPr/>
          </p:nvSpPr>
          <p:spPr>
            <a:xfrm>
              <a:off x="3628235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" name="Google Shape;235;p3"/>
            <p:cNvSpPr/>
            <p:nvPr/>
          </p:nvSpPr>
          <p:spPr>
            <a:xfrm>
              <a:off x="483764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" name="Google Shape;236;p3"/>
            <p:cNvSpPr/>
            <p:nvPr/>
          </p:nvSpPr>
          <p:spPr>
            <a:xfrm>
              <a:off x="596647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" name="Google Shape;237;p3"/>
            <p:cNvSpPr/>
            <p:nvPr/>
          </p:nvSpPr>
          <p:spPr>
            <a:xfrm>
              <a:off x="7175889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" name="Google Shape;238;p3"/>
            <p:cNvSpPr/>
            <p:nvPr/>
          </p:nvSpPr>
          <p:spPr>
            <a:xfrm>
              <a:off x="838530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" name="Google Shape;239;p3"/>
            <p:cNvSpPr/>
            <p:nvPr/>
          </p:nvSpPr>
          <p:spPr>
            <a:xfrm>
              <a:off x="9594712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" name="Google Shape;240;p3"/>
            <p:cNvSpPr/>
            <p:nvPr/>
          </p:nvSpPr>
          <p:spPr>
            <a:xfrm>
              <a:off x="10804124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" name="Google Shape;241;p3"/>
            <p:cNvSpPr/>
            <p:nvPr/>
          </p:nvSpPr>
          <p:spPr>
            <a:xfrm>
              <a:off x="11932954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" name="Google Shape;242;p3"/>
            <p:cNvSpPr/>
            <p:nvPr/>
          </p:nvSpPr>
          <p:spPr>
            <a:xfrm>
              <a:off x="13142365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" name="Google Shape;243;p3"/>
            <p:cNvSpPr/>
            <p:nvPr/>
          </p:nvSpPr>
          <p:spPr>
            <a:xfrm>
              <a:off x="1435177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" name="Google Shape;244;p3"/>
            <p:cNvSpPr/>
            <p:nvPr/>
          </p:nvSpPr>
          <p:spPr>
            <a:xfrm>
              <a:off x="15561189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" name="Google Shape;245;p3"/>
            <p:cNvSpPr/>
            <p:nvPr/>
          </p:nvSpPr>
          <p:spPr>
            <a:xfrm>
              <a:off x="1677060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" name="Google Shape;246;p3"/>
            <p:cNvSpPr/>
            <p:nvPr/>
          </p:nvSpPr>
          <p:spPr>
            <a:xfrm>
              <a:off x="1789943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" name="Google Shape;247;p3"/>
            <p:cNvSpPr/>
            <p:nvPr/>
          </p:nvSpPr>
          <p:spPr>
            <a:xfrm>
              <a:off x="19108842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" name="Google Shape;248;p3"/>
            <p:cNvSpPr/>
            <p:nvPr/>
          </p:nvSpPr>
          <p:spPr>
            <a:xfrm>
              <a:off x="20318254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" name="Google Shape;249;p3"/>
            <p:cNvSpPr/>
            <p:nvPr/>
          </p:nvSpPr>
          <p:spPr>
            <a:xfrm>
              <a:off x="21527666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p3"/>
            <p:cNvSpPr/>
            <p:nvPr/>
          </p:nvSpPr>
          <p:spPr>
            <a:xfrm>
              <a:off x="2273707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" name="Google Shape;251;p3"/>
            <p:cNvSpPr/>
            <p:nvPr/>
          </p:nvSpPr>
          <p:spPr>
            <a:xfrm>
              <a:off x="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3"/>
            <p:cNvSpPr/>
            <p:nvPr/>
          </p:nvSpPr>
          <p:spPr>
            <a:xfrm>
              <a:off x="1209412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" name="Google Shape;253;p3"/>
            <p:cNvSpPr/>
            <p:nvPr/>
          </p:nvSpPr>
          <p:spPr>
            <a:xfrm>
              <a:off x="2418823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" name="Google Shape;254;p3"/>
            <p:cNvSpPr/>
            <p:nvPr/>
          </p:nvSpPr>
          <p:spPr>
            <a:xfrm>
              <a:off x="3628235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3"/>
            <p:cNvSpPr/>
            <p:nvPr/>
          </p:nvSpPr>
          <p:spPr>
            <a:xfrm>
              <a:off x="483764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3"/>
            <p:cNvSpPr/>
            <p:nvPr/>
          </p:nvSpPr>
          <p:spPr>
            <a:xfrm>
              <a:off x="596647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3"/>
            <p:cNvSpPr/>
            <p:nvPr/>
          </p:nvSpPr>
          <p:spPr>
            <a:xfrm>
              <a:off x="7175889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" name="Google Shape;258;p3"/>
            <p:cNvSpPr/>
            <p:nvPr/>
          </p:nvSpPr>
          <p:spPr>
            <a:xfrm>
              <a:off x="838530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" name="Google Shape;259;p3"/>
            <p:cNvSpPr/>
            <p:nvPr/>
          </p:nvSpPr>
          <p:spPr>
            <a:xfrm>
              <a:off x="9594712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" name="Google Shape;260;p3"/>
            <p:cNvSpPr/>
            <p:nvPr/>
          </p:nvSpPr>
          <p:spPr>
            <a:xfrm>
              <a:off x="10804124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1" name="Google Shape;261;p3"/>
            <p:cNvSpPr/>
            <p:nvPr/>
          </p:nvSpPr>
          <p:spPr>
            <a:xfrm>
              <a:off x="11932954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2" name="Google Shape;262;p3"/>
            <p:cNvSpPr/>
            <p:nvPr/>
          </p:nvSpPr>
          <p:spPr>
            <a:xfrm>
              <a:off x="13142365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3" name="Google Shape;263;p3"/>
            <p:cNvSpPr/>
            <p:nvPr/>
          </p:nvSpPr>
          <p:spPr>
            <a:xfrm>
              <a:off x="1435177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4" name="Google Shape;264;p3"/>
            <p:cNvSpPr/>
            <p:nvPr/>
          </p:nvSpPr>
          <p:spPr>
            <a:xfrm>
              <a:off x="15561189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5" name="Google Shape;265;p3"/>
            <p:cNvSpPr/>
            <p:nvPr/>
          </p:nvSpPr>
          <p:spPr>
            <a:xfrm>
              <a:off x="1677060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3"/>
            <p:cNvSpPr/>
            <p:nvPr/>
          </p:nvSpPr>
          <p:spPr>
            <a:xfrm>
              <a:off x="1789943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3"/>
            <p:cNvSpPr/>
            <p:nvPr/>
          </p:nvSpPr>
          <p:spPr>
            <a:xfrm>
              <a:off x="19108842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3"/>
            <p:cNvSpPr/>
            <p:nvPr/>
          </p:nvSpPr>
          <p:spPr>
            <a:xfrm>
              <a:off x="20318254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3"/>
            <p:cNvSpPr/>
            <p:nvPr/>
          </p:nvSpPr>
          <p:spPr>
            <a:xfrm>
              <a:off x="21527666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3"/>
            <p:cNvSpPr/>
            <p:nvPr/>
          </p:nvSpPr>
          <p:spPr>
            <a:xfrm>
              <a:off x="2273707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3"/>
            <p:cNvSpPr/>
            <p:nvPr/>
          </p:nvSpPr>
          <p:spPr>
            <a:xfrm>
              <a:off x="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" name="Google Shape;272;p3"/>
            <p:cNvSpPr/>
            <p:nvPr/>
          </p:nvSpPr>
          <p:spPr>
            <a:xfrm>
              <a:off x="1209412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" name="Google Shape;273;p3"/>
            <p:cNvSpPr/>
            <p:nvPr/>
          </p:nvSpPr>
          <p:spPr>
            <a:xfrm>
              <a:off x="2418823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" name="Google Shape;274;p3"/>
            <p:cNvSpPr/>
            <p:nvPr/>
          </p:nvSpPr>
          <p:spPr>
            <a:xfrm>
              <a:off x="3628235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" name="Google Shape;275;p3"/>
            <p:cNvSpPr/>
            <p:nvPr/>
          </p:nvSpPr>
          <p:spPr>
            <a:xfrm>
              <a:off x="483764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3"/>
            <p:cNvSpPr/>
            <p:nvPr/>
          </p:nvSpPr>
          <p:spPr>
            <a:xfrm>
              <a:off x="596647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3"/>
            <p:cNvSpPr/>
            <p:nvPr/>
          </p:nvSpPr>
          <p:spPr>
            <a:xfrm>
              <a:off x="7175889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3"/>
            <p:cNvSpPr/>
            <p:nvPr/>
          </p:nvSpPr>
          <p:spPr>
            <a:xfrm>
              <a:off x="838530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3"/>
            <p:cNvSpPr/>
            <p:nvPr/>
          </p:nvSpPr>
          <p:spPr>
            <a:xfrm>
              <a:off x="9594712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3"/>
            <p:cNvSpPr/>
            <p:nvPr/>
          </p:nvSpPr>
          <p:spPr>
            <a:xfrm>
              <a:off x="10804124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3"/>
            <p:cNvSpPr/>
            <p:nvPr/>
          </p:nvSpPr>
          <p:spPr>
            <a:xfrm>
              <a:off x="11932954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3"/>
            <p:cNvSpPr/>
            <p:nvPr/>
          </p:nvSpPr>
          <p:spPr>
            <a:xfrm>
              <a:off x="13142365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3"/>
            <p:cNvSpPr/>
            <p:nvPr/>
          </p:nvSpPr>
          <p:spPr>
            <a:xfrm>
              <a:off x="1435177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3"/>
            <p:cNvSpPr/>
            <p:nvPr/>
          </p:nvSpPr>
          <p:spPr>
            <a:xfrm>
              <a:off x="15561189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3"/>
            <p:cNvSpPr/>
            <p:nvPr/>
          </p:nvSpPr>
          <p:spPr>
            <a:xfrm>
              <a:off x="1677060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3"/>
            <p:cNvSpPr/>
            <p:nvPr/>
          </p:nvSpPr>
          <p:spPr>
            <a:xfrm>
              <a:off x="1789943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3"/>
            <p:cNvSpPr/>
            <p:nvPr/>
          </p:nvSpPr>
          <p:spPr>
            <a:xfrm>
              <a:off x="19108842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" name="Google Shape;288;p3"/>
            <p:cNvSpPr/>
            <p:nvPr/>
          </p:nvSpPr>
          <p:spPr>
            <a:xfrm>
              <a:off x="20318254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3"/>
            <p:cNvSpPr/>
            <p:nvPr/>
          </p:nvSpPr>
          <p:spPr>
            <a:xfrm>
              <a:off x="21527666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" name="Google Shape;290;p3"/>
            <p:cNvSpPr/>
            <p:nvPr/>
          </p:nvSpPr>
          <p:spPr>
            <a:xfrm>
              <a:off x="2273707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3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3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3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3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3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3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3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3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3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3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3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3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3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3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3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3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3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3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3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3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11" name="Google Shape;311;p3"/>
          <p:cNvGrpSpPr/>
          <p:nvPr/>
        </p:nvGrpSpPr>
        <p:grpSpPr>
          <a:xfrm>
            <a:off x="3259476" y="2022970"/>
            <a:ext cx="11769207" cy="6241143"/>
            <a:chOff x="0" y="0"/>
            <a:chExt cx="4480435" cy="2375949"/>
          </a:xfrm>
        </p:grpSpPr>
        <p:sp>
          <p:nvSpPr>
            <p:cNvPr id="312" name="Google Shape;312;p3"/>
            <p:cNvSpPr/>
            <p:nvPr/>
          </p:nvSpPr>
          <p:spPr>
            <a:xfrm>
              <a:off x="0" y="0"/>
              <a:ext cx="4480435" cy="2375949"/>
            </a:xfrm>
            <a:custGeom>
              <a:rect b="b" l="l" r="r" t="t"/>
              <a:pathLst>
                <a:path extrusionOk="0" h="2375949" w="4480435">
                  <a:moveTo>
                    <a:pt x="2240218" y="0"/>
                  </a:moveTo>
                  <a:cubicBezTo>
                    <a:pt x="1002979" y="0"/>
                    <a:pt x="0" y="531874"/>
                    <a:pt x="0" y="1187975"/>
                  </a:cubicBezTo>
                  <a:cubicBezTo>
                    <a:pt x="0" y="1844075"/>
                    <a:pt x="1002979" y="2375949"/>
                    <a:pt x="2240218" y="2375949"/>
                  </a:cubicBezTo>
                  <a:cubicBezTo>
                    <a:pt x="3477455" y="2375949"/>
                    <a:pt x="4480435" y="1844075"/>
                    <a:pt x="4480435" y="1187975"/>
                  </a:cubicBezTo>
                  <a:cubicBezTo>
                    <a:pt x="4480435" y="531874"/>
                    <a:pt x="3477455" y="0"/>
                    <a:pt x="224021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 txBox="1"/>
            <p:nvPr/>
          </p:nvSpPr>
          <p:spPr>
            <a:xfrm>
              <a:off x="420041" y="184645"/>
              <a:ext cx="3640500" cy="196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3"/>
          <p:cNvGrpSpPr/>
          <p:nvPr/>
        </p:nvGrpSpPr>
        <p:grpSpPr>
          <a:xfrm>
            <a:off x="3811175" y="2614429"/>
            <a:ext cx="10665445" cy="5058239"/>
            <a:chOff x="0" y="0"/>
            <a:chExt cx="4109998" cy="1949150"/>
          </a:xfrm>
        </p:grpSpPr>
        <p:sp>
          <p:nvSpPr>
            <p:cNvPr id="315" name="Google Shape;315;p3"/>
            <p:cNvSpPr/>
            <p:nvPr/>
          </p:nvSpPr>
          <p:spPr>
            <a:xfrm>
              <a:off x="0" y="0"/>
              <a:ext cx="4109998" cy="1949150"/>
            </a:xfrm>
            <a:custGeom>
              <a:rect b="b" l="l" r="r" t="t"/>
              <a:pathLst>
                <a:path extrusionOk="0" h="1949150" w="4109998">
                  <a:moveTo>
                    <a:pt x="2054999" y="0"/>
                  </a:moveTo>
                  <a:cubicBezTo>
                    <a:pt x="920054" y="0"/>
                    <a:pt x="0" y="436332"/>
                    <a:pt x="0" y="974575"/>
                  </a:cubicBezTo>
                  <a:cubicBezTo>
                    <a:pt x="0" y="1512818"/>
                    <a:pt x="920054" y="1949150"/>
                    <a:pt x="2054999" y="1949150"/>
                  </a:cubicBezTo>
                  <a:cubicBezTo>
                    <a:pt x="3189944" y="1949150"/>
                    <a:pt x="4109998" y="1512818"/>
                    <a:pt x="4109998" y="974575"/>
                  </a:cubicBezTo>
                  <a:cubicBezTo>
                    <a:pt x="4109998" y="436332"/>
                    <a:pt x="3189944" y="0"/>
                    <a:pt x="2054999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C47A8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 txBox="1"/>
            <p:nvPr/>
          </p:nvSpPr>
          <p:spPr>
            <a:xfrm>
              <a:off x="385312" y="144633"/>
              <a:ext cx="3339300" cy="162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3"/>
          <p:cNvGrpSpPr/>
          <p:nvPr/>
        </p:nvGrpSpPr>
        <p:grpSpPr>
          <a:xfrm>
            <a:off x="3811175" y="2518368"/>
            <a:ext cx="10665671" cy="5250274"/>
            <a:chOff x="0" y="0"/>
            <a:chExt cx="3404191" cy="1675744"/>
          </a:xfrm>
        </p:grpSpPr>
        <p:sp>
          <p:nvSpPr>
            <p:cNvPr id="318" name="Google Shape;318;p3"/>
            <p:cNvSpPr/>
            <p:nvPr/>
          </p:nvSpPr>
          <p:spPr>
            <a:xfrm>
              <a:off x="0" y="0"/>
              <a:ext cx="3404191" cy="1675744"/>
            </a:xfrm>
            <a:custGeom>
              <a:rect b="b" l="l" r="r" t="t"/>
              <a:pathLst>
                <a:path extrusionOk="0" h="1675744" w="3404191">
                  <a:moveTo>
                    <a:pt x="1702095" y="0"/>
                  </a:moveTo>
                  <a:cubicBezTo>
                    <a:pt x="762054" y="0"/>
                    <a:pt x="0" y="375128"/>
                    <a:pt x="0" y="837872"/>
                  </a:cubicBezTo>
                  <a:cubicBezTo>
                    <a:pt x="0" y="1300616"/>
                    <a:pt x="762054" y="1675744"/>
                    <a:pt x="1702095" y="1675744"/>
                  </a:cubicBezTo>
                  <a:cubicBezTo>
                    <a:pt x="2642137" y="1675744"/>
                    <a:pt x="3404191" y="1300616"/>
                    <a:pt x="3404191" y="837872"/>
                  </a:cubicBezTo>
                  <a:cubicBezTo>
                    <a:pt x="3404191" y="375128"/>
                    <a:pt x="2642137" y="0"/>
                    <a:pt x="1702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047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 txBox="1"/>
            <p:nvPr/>
          </p:nvSpPr>
          <p:spPr>
            <a:xfrm>
              <a:off x="319143" y="119001"/>
              <a:ext cx="2766000" cy="13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3"/>
          <p:cNvGrpSpPr/>
          <p:nvPr/>
        </p:nvGrpSpPr>
        <p:grpSpPr>
          <a:xfrm>
            <a:off x="3601542" y="2334995"/>
            <a:ext cx="11084939" cy="5617022"/>
            <a:chOff x="0" y="0"/>
            <a:chExt cx="3538010" cy="1792800"/>
          </a:xfrm>
        </p:grpSpPr>
        <p:sp>
          <p:nvSpPr>
            <p:cNvPr id="321" name="Google Shape;321;p3"/>
            <p:cNvSpPr/>
            <p:nvPr/>
          </p:nvSpPr>
          <p:spPr>
            <a:xfrm>
              <a:off x="0" y="0"/>
              <a:ext cx="3538010" cy="1792800"/>
            </a:xfrm>
            <a:custGeom>
              <a:rect b="b" l="l" r="r" t="t"/>
              <a:pathLst>
                <a:path extrusionOk="0" h="1792800" w="3538010">
                  <a:moveTo>
                    <a:pt x="1769005" y="0"/>
                  </a:moveTo>
                  <a:cubicBezTo>
                    <a:pt x="792010" y="0"/>
                    <a:pt x="0" y="401332"/>
                    <a:pt x="0" y="896400"/>
                  </a:cubicBezTo>
                  <a:cubicBezTo>
                    <a:pt x="0" y="1391468"/>
                    <a:pt x="792010" y="1792800"/>
                    <a:pt x="1769005" y="1792800"/>
                  </a:cubicBezTo>
                  <a:cubicBezTo>
                    <a:pt x="2745999" y="1792800"/>
                    <a:pt x="3538010" y="1391468"/>
                    <a:pt x="3538010" y="896400"/>
                  </a:cubicBezTo>
                  <a:cubicBezTo>
                    <a:pt x="3538010" y="401332"/>
                    <a:pt x="2745999" y="0"/>
                    <a:pt x="1769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28600">
              <a:solidFill>
                <a:srgbClr val="B6201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 txBox="1"/>
            <p:nvPr/>
          </p:nvSpPr>
          <p:spPr>
            <a:xfrm>
              <a:off x="331688" y="129975"/>
              <a:ext cx="2874600" cy="149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3"/>
          <p:cNvGrpSpPr/>
          <p:nvPr/>
        </p:nvGrpSpPr>
        <p:grpSpPr>
          <a:xfrm>
            <a:off x="7586834" y="8629723"/>
            <a:ext cx="3114655" cy="1105007"/>
            <a:chOff x="0" y="-38100"/>
            <a:chExt cx="778800" cy="276300"/>
          </a:xfrm>
        </p:grpSpPr>
        <p:sp>
          <p:nvSpPr>
            <p:cNvPr id="324" name="Google Shape;324;p3"/>
            <p:cNvSpPr/>
            <p:nvPr/>
          </p:nvSpPr>
          <p:spPr>
            <a:xfrm>
              <a:off x="0" y="0"/>
              <a:ext cx="778721" cy="238144"/>
            </a:xfrm>
            <a:custGeom>
              <a:rect b="b" l="l" r="r" t="t"/>
              <a:pathLst>
                <a:path extrusionOk="0" h="238144" w="778721">
                  <a:moveTo>
                    <a:pt x="119072" y="0"/>
                  </a:moveTo>
                  <a:lnTo>
                    <a:pt x="659649" y="0"/>
                  </a:lnTo>
                  <a:cubicBezTo>
                    <a:pt x="691228" y="0"/>
                    <a:pt x="721515" y="12545"/>
                    <a:pt x="743845" y="34875"/>
                  </a:cubicBezTo>
                  <a:cubicBezTo>
                    <a:pt x="766176" y="57206"/>
                    <a:pt x="778721" y="87492"/>
                    <a:pt x="778721" y="119072"/>
                  </a:cubicBezTo>
                  <a:lnTo>
                    <a:pt x="778721" y="119072"/>
                  </a:lnTo>
                  <a:cubicBezTo>
                    <a:pt x="778721" y="150652"/>
                    <a:pt x="766176" y="180938"/>
                    <a:pt x="743845" y="203269"/>
                  </a:cubicBezTo>
                  <a:cubicBezTo>
                    <a:pt x="721515" y="225599"/>
                    <a:pt x="691228" y="238144"/>
                    <a:pt x="659649" y="238144"/>
                  </a:cubicBezTo>
                  <a:lnTo>
                    <a:pt x="119072" y="238144"/>
                  </a:lnTo>
                  <a:cubicBezTo>
                    <a:pt x="87492" y="238144"/>
                    <a:pt x="57206" y="225599"/>
                    <a:pt x="34875" y="203269"/>
                  </a:cubicBezTo>
                  <a:cubicBezTo>
                    <a:pt x="12545" y="180938"/>
                    <a:pt x="0" y="150652"/>
                    <a:pt x="0" y="119072"/>
                  </a:cubicBezTo>
                  <a:lnTo>
                    <a:pt x="0" y="119072"/>
                  </a:lnTo>
                  <a:cubicBezTo>
                    <a:pt x="0" y="87492"/>
                    <a:pt x="12545" y="57206"/>
                    <a:pt x="34875" y="34875"/>
                  </a:cubicBezTo>
                  <a:cubicBezTo>
                    <a:pt x="57206" y="12545"/>
                    <a:pt x="87492" y="0"/>
                    <a:pt x="119072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 txBox="1"/>
            <p:nvPr/>
          </p:nvSpPr>
          <p:spPr>
            <a:xfrm>
              <a:off x="0" y="-38100"/>
              <a:ext cx="778800" cy="27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3"/>
          <p:cNvSpPr txBox="1"/>
          <p:nvPr>
            <p:ph type="title"/>
          </p:nvPr>
        </p:nvSpPr>
        <p:spPr>
          <a:xfrm>
            <a:off x="-7086425" y="3528064"/>
            <a:ext cx="32461200" cy="209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0"/>
              <a:buFont typeface="Pacifico"/>
              <a:buNone/>
              <a:defRPr sz="19000"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9pPr>
          </a:lstStyle>
          <a:p/>
        </p:txBody>
      </p:sp>
      <p:sp>
        <p:nvSpPr>
          <p:cNvPr id="327" name="Google Shape;327;p3"/>
          <p:cNvSpPr txBox="1"/>
          <p:nvPr>
            <p:ph idx="2" type="title"/>
          </p:nvPr>
        </p:nvSpPr>
        <p:spPr>
          <a:xfrm>
            <a:off x="-7086425" y="5316501"/>
            <a:ext cx="32461200" cy="209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81D5FF"/>
              </a:buClr>
              <a:buSzPts val="16850"/>
              <a:buNone/>
              <a:defRPr sz="16850">
                <a:solidFill>
                  <a:srgbClr val="81D5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9pPr>
          </a:lstStyle>
          <a:p/>
        </p:txBody>
      </p:sp>
      <p:sp>
        <p:nvSpPr>
          <p:cNvPr id="328" name="Google Shape;328;p3"/>
          <p:cNvSpPr txBox="1"/>
          <p:nvPr>
            <p:ph idx="1" type="subTitle"/>
          </p:nvPr>
        </p:nvSpPr>
        <p:spPr>
          <a:xfrm>
            <a:off x="5200125" y="640500"/>
            <a:ext cx="8469600" cy="110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700"/>
              <a:buNone/>
              <a:defRPr b="0" sz="4700"/>
            </a:lvl1pPr>
            <a:lvl2pPr lvl="1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329" name="Google Shape;329;p3"/>
          <p:cNvSpPr txBox="1"/>
          <p:nvPr>
            <p:ph idx="3" type="subTitle"/>
          </p:nvPr>
        </p:nvSpPr>
        <p:spPr>
          <a:xfrm>
            <a:off x="4909100" y="8928338"/>
            <a:ext cx="8469600" cy="87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550"/>
              <a:buNone/>
              <a:defRPr sz="35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9pPr>
          </a:lstStyle>
          <a:p/>
        </p:txBody>
      </p:sp>
      <p:sp>
        <p:nvSpPr>
          <p:cNvPr id="330" name="Google Shape;330;p3"/>
          <p:cNvSpPr txBox="1"/>
          <p:nvPr>
            <p:ph idx="4" type="subTitle"/>
          </p:nvPr>
        </p:nvSpPr>
        <p:spPr>
          <a:xfrm>
            <a:off x="5200125" y="2847050"/>
            <a:ext cx="8469600" cy="110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950"/>
              <a:buNone/>
              <a:defRPr sz="395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 txBox="1"/>
          <p:nvPr>
            <p:ph type="title"/>
          </p:nvPr>
        </p:nvSpPr>
        <p:spPr>
          <a:xfrm>
            <a:off x="-1943550" y="569225"/>
            <a:ext cx="22175100" cy="293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9pPr>
          </a:lstStyle>
          <a:p/>
        </p:txBody>
      </p:sp>
      <p:sp>
        <p:nvSpPr>
          <p:cNvPr id="333" name="Google Shape;333;p4"/>
          <p:cNvSpPr/>
          <p:nvPr/>
        </p:nvSpPr>
        <p:spPr>
          <a:xfrm>
            <a:off x="36397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4"/>
          <p:cNvSpPr/>
          <p:nvPr/>
        </p:nvSpPr>
        <p:spPr>
          <a:xfrm>
            <a:off x="36397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4"/>
          <p:cNvSpPr/>
          <p:nvPr/>
        </p:nvSpPr>
        <p:spPr>
          <a:xfrm>
            <a:off x="36397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4"/>
          <p:cNvSpPr/>
          <p:nvPr/>
        </p:nvSpPr>
        <p:spPr>
          <a:xfrm>
            <a:off x="36397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4"/>
          <p:cNvSpPr/>
          <p:nvPr/>
        </p:nvSpPr>
        <p:spPr>
          <a:xfrm>
            <a:off x="1271029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4"/>
          <p:cNvSpPr/>
          <p:nvPr/>
        </p:nvSpPr>
        <p:spPr>
          <a:xfrm>
            <a:off x="1271029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4"/>
          <p:cNvSpPr/>
          <p:nvPr/>
        </p:nvSpPr>
        <p:spPr>
          <a:xfrm>
            <a:off x="1271029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4"/>
          <p:cNvSpPr/>
          <p:nvPr/>
        </p:nvSpPr>
        <p:spPr>
          <a:xfrm>
            <a:off x="1271029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4"/>
          <p:cNvSpPr/>
          <p:nvPr/>
        </p:nvSpPr>
        <p:spPr>
          <a:xfrm>
            <a:off x="21780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4"/>
          <p:cNvSpPr/>
          <p:nvPr/>
        </p:nvSpPr>
        <p:spPr>
          <a:xfrm>
            <a:off x="21780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4"/>
          <p:cNvSpPr/>
          <p:nvPr/>
        </p:nvSpPr>
        <p:spPr>
          <a:xfrm>
            <a:off x="21780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4"/>
          <p:cNvSpPr/>
          <p:nvPr/>
        </p:nvSpPr>
        <p:spPr>
          <a:xfrm>
            <a:off x="21780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4"/>
          <p:cNvSpPr/>
          <p:nvPr/>
        </p:nvSpPr>
        <p:spPr>
          <a:xfrm>
            <a:off x="308514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4"/>
          <p:cNvSpPr/>
          <p:nvPr/>
        </p:nvSpPr>
        <p:spPr>
          <a:xfrm>
            <a:off x="308514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4"/>
          <p:cNvSpPr/>
          <p:nvPr/>
        </p:nvSpPr>
        <p:spPr>
          <a:xfrm>
            <a:off x="308514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4"/>
          <p:cNvSpPr/>
          <p:nvPr/>
        </p:nvSpPr>
        <p:spPr>
          <a:xfrm>
            <a:off x="308514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4"/>
          <p:cNvSpPr/>
          <p:nvPr/>
        </p:nvSpPr>
        <p:spPr>
          <a:xfrm>
            <a:off x="399220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4"/>
          <p:cNvSpPr/>
          <p:nvPr/>
        </p:nvSpPr>
        <p:spPr>
          <a:xfrm>
            <a:off x="399220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4"/>
          <p:cNvSpPr/>
          <p:nvPr/>
        </p:nvSpPr>
        <p:spPr>
          <a:xfrm>
            <a:off x="399220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4"/>
          <p:cNvSpPr/>
          <p:nvPr/>
        </p:nvSpPr>
        <p:spPr>
          <a:xfrm>
            <a:off x="399220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4"/>
          <p:cNvSpPr/>
          <p:nvPr/>
        </p:nvSpPr>
        <p:spPr>
          <a:xfrm>
            <a:off x="483882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4"/>
          <p:cNvSpPr/>
          <p:nvPr/>
        </p:nvSpPr>
        <p:spPr>
          <a:xfrm>
            <a:off x="483882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4"/>
          <p:cNvSpPr/>
          <p:nvPr/>
        </p:nvSpPr>
        <p:spPr>
          <a:xfrm>
            <a:off x="483882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4"/>
          <p:cNvSpPr/>
          <p:nvPr/>
        </p:nvSpPr>
        <p:spPr>
          <a:xfrm>
            <a:off x="483882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4"/>
          <p:cNvSpPr/>
          <p:nvPr/>
        </p:nvSpPr>
        <p:spPr>
          <a:xfrm>
            <a:off x="57458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4"/>
          <p:cNvSpPr/>
          <p:nvPr/>
        </p:nvSpPr>
        <p:spPr>
          <a:xfrm>
            <a:off x="57458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4"/>
          <p:cNvSpPr/>
          <p:nvPr/>
        </p:nvSpPr>
        <p:spPr>
          <a:xfrm>
            <a:off x="57458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4"/>
          <p:cNvSpPr/>
          <p:nvPr/>
        </p:nvSpPr>
        <p:spPr>
          <a:xfrm>
            <a:off x="57458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4"/>
          <p:cNvSpPr/>
          <p:nvPr/>
        </p:nvSpPr>
        <p:spPr>
          <a:xfrm>
            <a:off x="665294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4"/>
          <p:cNvSpPr/>
          <p:nvPr/>
        </p:nvSpPr>
        <p:spPr>
          <a:xfrm>
            <a:off x="665294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4"/>
          <p:cNvSpPr/>
          <p:nvPr/>
        </p:nvSpPr>
        <p:spPr>
          <a:xfrm>
            <a:off x="665294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4"/>
          <p:cNvSpPr/>
          <p:nvPr/>
        </p:nvSpPr>
        <p:spPr>
          <a:xfrm>
            <a:off x="665294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4"/>
          <p:cNvSpPr/>
          <p:nvPr/>
        </p:nvSpPr>
        <p:spPr>
          <a:xfrm>
            <a:off x="756000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4"/>
          <p:cNvSpPr/>
          <p:nvPr/>
        </p:nvSpPr>
        <p:spPr>
          <a:xfrm>
            <a:off x="756000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4"/>
          <p:cNvSpPr/>
          <p:nvPr/>
        </p:nvSpPr>
        <p:spPr>
          <a:xfrm>
            <a:off x="756000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4"/>
          <p:cNvSpPr/>
          <p:nvPr/>
        </p:nvSpPr>
        <p:spPr>
          <a:xfrm>
            <a:off x="756000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4"/>
          <p:cNvSpPr/>
          <p:nvPr/>
        </p:nvSpPr>
        <p:spPr>
          <a:xfrm>
            <a:off x="846706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4"/>
          <p:cNvSpPr/>
          <p:nvPr/>
        </p:nvSpPr>
        <p:spPr>
          <a:xfrm>
            <a:off x="846706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4"/>
          <p:cNvSpPr/>
          <p:nvPr/>
        </p:nvSpPr>
        <p:spPr>
          <a:xfrm>
            <a:off x="846706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4"/>
          <p:cNvSpPr/>
          <p:nvPr/>
        </p:nvSpPr>
        <p:spPr>
          <a:xfrm>
            <a:off x="846706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4"/>
          <p:cNvSpPr/>
          <p:nvPr/>
        </p:nvSpPr>
        <p:spPr>
          <a:xfrm>
            <a:off x="931368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4"/>
          <p:cNvSpPr/>
          <p:nvPr/>
        </p:nvSpPr>
        <p:spPr>
          <a:xfrm>
            <a:off x="931368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4"/>
          <p:cNvSpPr/>
          <p:nvPr/>
        </p:nvSpPr>
        <p:spPr>
          <a:xfrm>
            <a:off x="931368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4"/>
          <p:cNvSpPr/>
          <p:nvPr/>
        </p:nvSpPr>
        <p:spPr>
          <a:xfrm>
            <a:off x="931368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4"/>
          <p:cNvSpPr/>
          <p:nvPr/>
        </p:nvSpPr>
        <p:spPr>
          <a:xfrm>
            <a:off x="1022074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4"/>
          <p:cNvSpPr/>
          <p:nvPr/>
        </p:nvSpPr>
        <p:spPr>
          <a:xfrm>
            <a:off x="1022074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4"/>
          <p:cNvSpPr/>
          <p:nvPr/>
        </p:nvSpPr>
        <p:spPr>
          <a:xfrm>
            <a:off x="1022074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4"/>
          <p:cNvSpPr/>
          <p:nvPr/>
        </p:nvSpPr>
        <p:spPr>
          <a:xfrm>
            <a:off x="1022074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4"/>
          <p:cNvSpPr/>
          <p:nvPr/>
        </p:nvSpPr>
        <p:spPr>
          <a:xfrm>
            <a:off x="1112780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4"/>
          <p:cNvSpPr/>
          <p:nvPr/>
        </p:nvSpPr>
        <p:spPr>
          <a:xfrm>
            <a:off x="1112780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4"/>
          <p:cNvSpPr/>
          <p:nvPr/>
        </p:nvSpPr>
        <p:spPr>
          <a:xfrm>
            <a:off x="1112780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4"/>
          <p:cNvSpPr/>
          <p:nvPr/>
        </p:nvSpPr>
        <p:spPr>
          <a:xfrm>
            <a:off x="1112780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4"/>
          <p:cNvSpPr/>
          <p:nvPr/>
        </p:nvSpPr>
        <p:spPr>
          <a:xfrm>
            <a:off x="1203486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4"/>
          <p:cNvSpPr/>
          <p:nvPr/>
        </p:nvSpPr>
        <p:spPr>
          <a:xfrm>
            <a:off x="1203486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4"/>
          <p:cNvSpPr/>
          <p:nvPr/>
        </p:nvSpPr>
        <p:spPr>
          <a:xfrm>
            <a:off x="1203486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4"/>
          <p:cNvSpPr/>
          <p:nvPr/>
        </p:nvSpPr>
        <p:spPr>
          <a:xfrm>
            <a:off x="1203486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4"/>
          <p:cNvSpPr/>
          <p:nvPr/>
        </p:nvSpPr>
        <p:spPr>
          <a:xfrm>
            <a:off x="129419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4"/>
          <p:cNvSpPr/>
          <p:nvPr/>
        </p:nvSpPr>
        <p:spPr>
          <a:xfrm>
            <a:off x="129419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4"/>
          <p:cNvSpPr/>
          <p:nvPr/>
        </p:nvSpPr>
        <p:spPr>
          <a:xfrm>
            <a:off x="129419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4"/>
          <p:cNvSpPr/>
          <p:nvPr/>
        </p:nvSpPr>
        <p:spPr>
          <a:xfrm>
            <a:off x="129419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4"/>
          <p:cNvSpPr/>
          <p:nvPr/>
        </p:nvSpPr>
        <p:spPr>
          <a:xfrm>
            <a:off x="1378854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4"/>
          <p:cNvSpPr/>
          <p:nvPr/>
        </p:nvSpPr>
        <p:spPr>
          <a:xfrm>
            <a:off x="1378854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4"/>
          <p:cNvSpPr/>
          <p:nvPr/>
        </p:nvSpPr>
        <p:spPr>
          <a:xfrm>
            <a:off x="1378854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4"/>
          <p:cNvSpPr/>
          <p:nvPr/>
        </p:nvSpPr>
        <p:spPr>
          <a:xfrm>
            <a:off x="1378854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4"/>
          <p:cNvSpPr/>
          <p:nvPr/>
        </p:nvSpPr>
        <p:spPr>
          <a:xfrm>
            <a:off x="1469560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4"/>
          <p:cNvSpPr/>
          <p:nvPr/>
        </p:nvSpPr>
        <p:spPr>
          <a:xfrm>
            <a:off x="1469560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4"/>
          <p:cNvSpPr/>
          <p:nvPr/>
        </p:nvSpPr>
        <p:spPr>
          <a:xfrm>
            <a:off x="1469560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4"/>
          <p:cNvSpPr/>
          <p:nvPr/>
        </p:nvSpPr>
        <p:spPr>
          <a:xfrm>
            <a:off x="1469560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4"/>
          <p:cNvSpPr/>
          <p:nvPr/>
        </p:nvSpPr>
        <p:spPr>
          <a:xfrm>
            <a:off x="15602661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4"/>
          <p:cNvSpPr/>
          <p:nvPr/>
        </p:nvSpPr>
        <p:spPr>
          <a:xfrm>
            <a:off x="15602661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4"/>
          <p:cNvSpPr/>
          <p:nvPr/>
        </p:nvSpPr>
        <p:spPr>
          <a:xfrm>
            <a:off x="15602661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4"/>
          <p:cNvSpPr/>
          <p:nvPr/>
        </p:nvSpPr>
        <p:spPr>
          <a:xfrm>
            <a:off x="15602661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4"/>
          <p:cNvSpPr/>
          <p:nvPr/>
        </p:nvSpPr>
        <p:spPr>
          <a:xfrm>
            <a:off x="165097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4"/>
          <p:cNvSpPr/>
          <p:nvPr/>
        </p:nvSpPr>
        <p:spPr>
          <a:xfrm>
            <a:off x="165097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4"/>
          <p:cNvSpPr/>
          <p:nvPr/>
        </p:nvSpPr>
        <p:spPr>
          <a:xfrm>
            <a:off x="165097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4"/>
          <p:cNvSpPr/>
          <p:nvPr/>
        </p:nvSpPr>
        <p:spPr>
          <a:xfrm>
            <a:off x="165097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4"/>
          <p:cNvSpPr/>
          <p:nvPr/>
        </p:nvSpPr>
        <p:spPr>
          <a:xfrm>
            <a:off x="1741677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4"/>
          <p:cNvSpPr/>
          <p:nvPr/>
        </p:nvSpPr>
        <p:spPr>
          <a:xfrm>
            <a:off x="1741677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4"/>
          <p:cNvSpPr/>
          <p:nvPr/>
        </p:nvSpPr>
        <p:spPr>
          <a:xfrm>
            <a:off x="1741677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4"/>
          <p:cNvSpPr/>
          <p:nvPr/>
        </p:nvSpPr>
        <p:spPr>
          <a:xfrm>
            <a:off x="1741677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3" name="Google Shape;413;p4"/>
          <p:cNvGrpSpPr/>
          <p:nvPr/>
        </p:nvGrpSpPr>
        <p:grpSpPr>
          <a:xfrm>
            <a:off x="828324" y="3446996"/>
            <a:ext cx="7995786" cy="1517690"/>
            <a:chOff x="0" y="-38100"/>
            <a:chExt cx="1996800" cy="379015"/>
          </a:xfrm>
        </p:grpSpPr>
        <p:sp>
          <p:nvSpPr>
            <p:cNvPr id="414" name="Google Shape;414;p4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"/>
            <p:cNvSpPr txBox="1"/>
            <p:nvPr/>
          </p:nvSpPr>
          <p:spPr>
            <a:xfrm>
              <a:off x="0" y="-38100"/>
              <a:ext cx="19968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4"/>
          <p:cNvGrpSpPr/>
          <p:nvPr/>
        </p:nvGrpSpPr>
        <p:grpSpPr>
          <a:xfrm>
            <a:off x="828324" y="5725607"/>
            <a:ext cx="7995786" cy="1517690"/>
            <a:chOff x="0" y="-38100"/>
            <a:chExt cx="1996800" cy="379015"/>
          </a:xfrm>
        </p:grpSpPr>
        <p:sp>
          <p:nvSpPr>
            <p:cNvPr id="417" name="Google Shape;417;p4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"/>
            <p:cNvSpPr txBox="1"/>
            <p:nvPr/>
          </p:nvSpPr>
          <p:spPr>
            <a:xfrm>
              <a:off x="0" y="-38100"/>
              <a:ext cx="19968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4"/>
          <p:cNvGrpSpPr/>
          <p:nvPr/>
        </p:nvGrpSpPr>
        <p:grpSpPr>
          <a:xfrm>
            <a:off x="9464007" y="3446996"/>
            <a:ext cx="7995786" cy="1517690"/>
            <a:chOff x="0" y="-38100"/>
            <a:chExt cx="1996800" cy="379015"/>
          </a:xfrm>
        </p:grpSpPr>
        <p:sp>
          <p:nvSpPr>
            <p:cNvPr id="420" name="Google Shape;420;p4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"/>
            <p:cNvSpPr txBox="1"/>
            <p:nvPr/>
          </p:nvSpPr>
          <p:spPr>
            <a:xfrm>
              <a:off x="0" y="-38100"/>
              <a:ext cx="19968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4"/>
          <p:cNvGrpSpPr/>
          <p:nvPr/>
        </p:nvGrpSpPr>
        <p:grpSpPr>
          <a:xfrm>
            <a:off x="9464007" y="5725607"/>
            <a:ext cx="7995786" cy="1517690"/>
            <a:chOff x="0" y="-38100"/>
            <a:chExt cx="1996800" cy="379015"/>
          </a:xfrm>
        </p:grpSpPr>
        <p:sp>
          <p:nvSpPr>
            <p:cNvPr id="423" name="Google Shape;423;p4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"/>
            <p:cNvSpPr txBox="1"/>
            <p:nvPr/>
          </p:nvSpPr>
          <p:spPr>
            <a:xfrm>
              <a:off x="0" y="-38100"/>
              <a:ext cx="19968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4"/>
          <p:cNvSpPr txBox="1"/>
          <p:nvPr>
            <p:ph idx="1" type="subTitle"/>
          </p:nvPr>
        </p:nvSpPr>
        <p:spPr>
          <a:xfrm>
            <a:off x="1142675" y="4019125"/>
            <a:ext cx="7367100" cy="59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950"/>
              <a:buNone/>
              <a:defRPr sz="2950"/>
            </a:lvl1pPr>
            <a:lvl2pPr lvl="1">
              <a:spcBef>
                <a:spcPts val="560"/>
              </a:spcBef>
              <a:spcAft>
                <a:spcPts val="0"/>
              </a:spcAft>
              <a:buSzPts val="2950"/>
              <a:buNone/>
              <a:defRPr sz="2950"/>
            </a:lvl2pPr>
            <a:lvl3pPr lvl="2">
              <a:spcBef>
                <a:spcPts val="480"/>
              </a:spcBef>
              <a:spcAft>
                <a:spcPts val="0"/>
              </a:spcAft>
              <a:buSzPts val="2950"/>
              <a:buNone/>
              <a:defRPr sz="2950"/>
            </a:lvl3pPr>
            <a:lvl4pPr lvl="3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4pPr>
            <a:lvl5pPr lvl="4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5pPr>
            <a:lvl6pPr lvl="5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6pPr>
            <a:lvl7pPr lvl="6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7pPr>
            <a:lvl8pPr lvl="7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8pPr>
            <a:lvl9pPr lvl="8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9pPr>
          </a:lstStyle>
          <a:p/>
        </p:txBody>
      </p:sp>
      <p:sp>
        <p:nvSpPr>
          <p:cNvPr id="426" name="Google Shape;426;p4"/>
          <p:cNvSpPr txBox="1"/>
          <p:nvPr>
            <p:ph idx="2" type="subTitle"/>
          </p:nvPr>
        </p:nvSpPr>
        <p:spPr>
          <a:xfrm>
            <a:off x="9778350" y="4019125"/>
            <a:ext cx="7367100" cy="59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950"/>
              <a:buNone/>
              <a:defRPr sz="2950"/>
            </a:lvl1pPr>
            <a:lvl2pPr lvl="1" rtl="0">
              <a:spcBef>
                <a:spcPts val="560"/>
              </a:spcBef>
              <a:spcAft>
                <a:spcPts val="0"/>
              </a:spcAft>
              <a:buSzPts val="2950"/>
              <a:buNone/>
              <a:defRPr sz="2950"/>
            </a:lvl2pPr>
            <a:lvl3pPr lvl="2" rtl="0">
              <a:spcBef>
                <a:spcPts val="480"/>
              </a:spcBef>
              <a:spcAft>
                <a:spcPts val="0"/>
              </a:spcAft>
              <a:buSzPts val="2950"/>
              <a:buNone/>
              <a:defRPr sz="2950"/>
            </a:lvl3pPr>
            <a:lvl4pPr lvl="3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4pPr>
            <a:lvl5pPr lvl="4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5pPr>
            <a:lvl6pPr lvl="5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6pPr>
            <a:lvl7pPr lvl="6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7pPr>
            <a:lvl8pPr lvl="7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8pPr>
            <a:lvl9pPr lvl="8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9pPr>
          </a:lstStyle>
          <a:p/>
        </p:txBody>
      </p:sp>
      <p:sp>
        <p:nvSpPr>
          <p:cNvPr id="427" name="Google Shape;427;p4"/>
          <p:cNvSpPr txBox="1"/>
          <p:nvPr>
            <p:ph idx="3" type="subTitle"/>
          </p:nvPr>
        </p:nvSpPr>
        <p:spPr>
          <a:xfrm>
            <a:off x="1142675" y="6284689"/>
            <a:ext cx="7367100" cy="59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950"/>
              <a:buNone/>
              <a:defRPr sz="2950"/>
            </a:lvl1pPr>
            <a:lvl2pPr lvl="1" rtl="0">
              <a:spcBef>
                <a:spcPts val="560"/>
              </a:spcBef>
              <a:spcAft>
                <a:spcPts val="0"/>
              </a:spcAft>
              <a:buSzPts val="2950"/>
              <a:buNone/>
              <a:defRPr sz="2950"/>
            </a:lvl2pPr>
            <a:lvl3pPr lvl="2" rtl="0">
              <a:spcBef>
                <a:spcPts val="480"/>
              </a:spcBef>
              <a:spcAft>
                <a:spcPts val="0"/>
              </a:spcAft>
              <a:buSzPts val="2950"/>
              <a:buNone/>
              <a:defRPr sz="2950"/>
            </a:lvl3pPr>
            <a:lvl4pPr lvl="3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4pPr>
            <a:lvl5pPr lvl="4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5pPr>
            <a:lvl6pPr lvl="5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6pPr>
            <a:lvl7pPr lvl="6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7pPr>
            <a:lvl8pPr lvl="7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8pPr>
            <a:lvl9pPr lvl="8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9pPr>
          </a:lstStyle>
          <a:p/>
        </p:txBody>
      </p:sp>
      <p:sp>
        <p:nvSpPr>
          <p:cNvPr id="428" name="Google Shape;428;p4"/>
          <p:cNvSpPr txBox="1"/>
          <p:nvPr>
            <p:ph idx="4" type="subTitle"/>
          </p:nvPr>
        </p:nvSpPr>
        <p:spPr>
          <a:xfrm>
            <a:off x="9778350" y="6284689"/>
            <a:ext cx="7367100" cy="59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950"/>
              <a:buNone/>
              <a:defRPr sz="2950"/>
            </a:lvl1pPr>
            <a:lvl2pPr lvl="1" rtl="0">
              <a:spcBef>
                <a:spcPts val="560"/>
              </a:spcBef>
              <a:spcAft>
                <a:spcPts val="0"/>
              </a:spcAft>
              <a:buSzPts val="2950"/>
              <a:buNone/>
              <a:defRPr sz="2950"/>
            </a:lvl2pPr>
            <a:lvl3pPr lvl="2" rtl="0">
              <a:spcBef>
                <a:spcPts val="480"/>
              </a:spcBef>
              <a:spcAft>
                <a:spcPts val="0"/>
              </a:spcAft>
              <a:buSzPts val="2950"/>
              <a:buNone/>
              <a:defRPr sz="2950"/>
            </a:lvl3pPr>
            <a:lvl4pPr lvl="3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4pPr>
            <a:lvl5pPr lvl="4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5pPr>
            <a:lvl6pPr lvl="5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6pPr>
            <a:lvl7pPr lvl="6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7pPr>
            <a:lvl8pPr lvl="7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8pPr>
            <a:lvl9pPr lvl="8" rtl="0">
              <a:spcBef>
                <a:spcPts val="400"/>
              </a:spcBef>
              <a:spcAft>
                <a:spcPts val="0"/>
              </a:spcAft>
              <a:buSzPts val="2950"/>
              <a:buNone/>
              <a:defRPr sz="295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5"/>
          <p:cNvGrpSpPr/>
          <p:nvPr/>
        </p:nvGrpSpPr>
        <p:grpSpPr>
          <a:xfrm>
            <a:off x="825478" y="3250976"/>
            <a:ext cx="3325238" cy="4928912"/>
            <a:chOff x="0" y="-38100"/>
            <a:chExt cx="875777" cy="1298141"/>
          </a:xfrm>
        </p:grpSpPr>
        <p:sp>
          <p:nvSpPr>
            <p:cNvPr id="431" name="Google Shape;431;p5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32" name="Google Shape;432;p5"/>
            <p:cNvSpPr txBox="1"/>
            <p:nvPr/>
          </p:nvSpPr>
          <p:spPr>
            <a:xfrm>
              <a:off x="0" y="-38100"/>
              <a:ext cx="875700" cy="129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5"/>
          <p:cNvGrpSpPr/>
          <p:nvPr/>
        </p:nvGrpSpPr>
        <p:grpSpPr>
          <a:xfrm>
            <a:off x="5265319" y="3250976"/>
            <a:ext cx="3325238" cy="4928912"/>
            <a:chOff x="0" y="-38100"/>
            <a:chExt cx="875777" cy="1298141"/>
          </a:xfrm>
        </p:grpSpPr>
        <p:sp>
          <p:nvSpPr>
            <p:cNvPr id="434" name="Google Shape;434;p5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35" name="Google Shape;435;p5"/>
            <p:cNvSpPr txBox="1"/>
            <p:nvPr/>
          </p:nvSpPr>
          <p:spPr>
            <a:xfrm>
              <a:off x="0" y="-38100"/>
              <a:ext cx="875700" cy="129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5"/>
          <p:cNvGrpSpPr/>
          <p:nvPr/>
        </p:nvGrpSpPr>
        <p:grpSpPr>
          <a:xfrm>
            <a:off x="9705159" y="3250976"/>
            <a:ext cx="3325238" cy="4928912"/>
            <a:chOff x="0" y="-38100"/>
            <a:chExt cx="875777" cy="1298141"/>
          </a:xfrm>
        </p:grpSpPr>
        <p:sp>
          <p:nvSpPr>
            <p:cNvPr id="437" name="Google Shape;437;p5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38" name="Google Shape;438;p5"/>
            <p:cNvSpPr txBox="1"/>
            <p:nvPr/>
          </p:nvSpPr>
          <p:spPr>
            <a:xfrm>
              <a:off x="0" y="-38100"/>
              <a:ext cx="875700" cy="129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5"/>
          <p:cNvSpPr/>
          <p:nvPr/>
        </p:nvSpPr>
        <p:spPr>
          <a:xfrm>
            <a:off x="36397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5"/>
          <p:cNvSpPr/>
          <p:nvPr/>
        </p:nvSpPr>
        <p:spPr>
          <a:xfrm>
            <a:off x="36397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5"/>
          <p:cNvSpPr/>
          <p:nvPr/>
        </p:nvSpPr>
        <p:spPr>
          <a:xfrm>
            <a:off x="36397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5"/>
          <p:cNvSpPr/>
          <p:nvPr/>
        </p:nvSpPr>
        <p:spPr>
          <a:xfrm>
            <a:off x="14134914" y="3395638"/>
            <a:ext cx="3325238" cy="4784250"/>
          </a:xfrm>
          <a:custGeom>
            <a:rect b="b" l="l" r="r" t="t"/>
            <a:pathLst>
              <a:path extrusionOk="0" h="1260041" w="875777">
                <a:moveTo>
                  <a:pt x="0" y="0"/>
                </a:moveTo>
                <a:lnTo>
                  <a:pt x="875777" y="0"/>
                </a:lnTo>
                <a:lnTo>
                  <a:pt x="875777" y="1260041"/>
                </a:lnTo>
                <a:lnTo>
                  <a:pt x="0" y="1260041"/>
                </a:lnTo>
                <a:close/>
              </a:path>
            </a:pathLst>
          </a:custGeom>
          <a:gradFill>
            <a:gsLst>
              <a:gs pos="0">
                <a:srgbClr val="B4FDFC"/>
              </a:gs>
              <a:gs pos="50000">
                <a:srgbClr val="5F84FF"/>
              </a:gs>
              <a:gs pos="100000">
                <a:srgbClr val="284EE4"/>
              </a:gs>
            </a:gsLst>
            <a:lin ang="5400012" scaled="0"/>
          </a:gradFill>
          <a:ln>
            <a:noFill/>
          </a:ln>
        </p:spPr>
      </p:sp>
      <p:sp>
        <p:nvSpPr>
          <p:cNvPr id="443" name="Google Shape;443;p5"/>
          <p:cNvSpPr/>
          <p:nvPr/>
        </p:nvSpPr>
        <p:spPr>
          <a:xfrm>
            <a:off x="36397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5"/>
          <p:cNvSpPr/>
          <p:nvPr/>
        </p:nvSpPr>
        <p:spPr>
          <a:xfrm>
            <a:off x="1271029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5"/>
          <p:cNvSpPr/>
          <p:nvPr/>
        </p:nvSpPr>
        <p:spPr>
          <a:xfrm>
            <a:off x="1271029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5"/>
          <p:cNvSpPr/>
          <p:nvPr/>
        </p:nvSpPr>
        <p:spPr>
          <a:xfrm>
            <a:off x="1271029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5"/>
          <p:cNvSpPr/>
          <p:nvPr/>
        </p:nvSpPr>
        <p:spPr>
          <a:xfrm>
            <a:off x="1271029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5"/>
          <p:cNvSpPr/>
          <p:nvPr/>
        </p:nvSpPr>
        <p:spPr>
          <a:xfrm>
            <a:off x="21780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5"/>
          <p:cNvSpPr/>
          <p:nvPr/>
        </p:nvSpPr>
        <p:spPr>
          <a:xfrm>
            <a:off x="21780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5"/>
          <p:cNvSpPr/>
          <p:nvPr/>
        </p:nvSpPr>
        <p:spPr>
          <a:xfrm>
            <a:off x="21780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5"/>
          <p:cNvSpPr/>
          <p:nvPr/>
        </p:nvSpPr>
        <p:spPr>
          <a:xfrm>
            <a:off x="21780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5"/>
          <p:cNvSpPr/>
          <p:nvPr/>
        </p:nvSpPr>
        <p:spPr>
          <a:xfrm>
            <a:off x="308514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5"/>
          <p:cNvSpPr/>
          <p:nvPr/>
        </p:nvSpPr>
        <p:spPr>
          <a:xfrm>
            <a:off x="308514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5"/>
          <p:cNvSpPr/>
          <p:nvPr/>
        </p:nvSpPr>
        <p:spPr>
          <a:xfrm>
            <a:off x="308514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5"/>
          <p:cNvSpPr/>
          <p:nvPr/>
        </p:nvSpPr>
        <p:spPr>
          <a:xfrm>
            <a:off x="308514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5"/>
          <p:cNvSpPr/>
          <p:nvPr/>
        </p:nvSpPr>
        <p:spPr>
          <a:xfrm>
            <a:off x="399220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5"/>
          <p:cNvSpPr/>
          <p:nvPr/>
        </p:nvSpPr>
        <p:spPr>
          <a:xfrm>
            <a:off x="399220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5"/>
          <p:cNvSpPr/>
          <p:nvPr/>
        </p:nvSpPr>
        <p:spPr>
          <a:xfrm>
            <a:off x="399220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5"/>
          <p:cNvSpPr/>
          <p:nvPr/>
        </p:nvSpPr>
        <p:spPr>
          <a:xfrm>
            <a:off x="399220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5"/>
          <p:cNvSpPr/>
          <p:nvPr/>
        </p:nvSpPr>
        <p:spPr>
          <a:xfrm>
            <a:off x="483882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5"/>
          <p:cNvSpPr/>
          <p:nvPr/>
        </p:nvSpPr>
        <p:spPr>
          <a:xfrm>
            <a:off x="483882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5"/>
          <p:cNvSpPr/>
          <p:nvPr/>
        </p:nvSpPr>
        <p:spPr>
          <a:xfrm>
            <a:off x="483882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5"/>
          <p:cNvSpPr/>
          <p:nvPr/>
        </p:nvSpPr>
        <p:spPr>
          <a:xfrm>
            <a:off x="483882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5"/>
          <p:cNvSpPr/>
          <p:nvPr/>
        </p:nvSpPr>
        <p:spPr>
          <a:xfrm>
            <a:off x="57458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5"/>
          <p:cNvSpPr/>
          <p:nvPr/>
        </p:nvSpPr>
        <p:spPr>
          <a:xfrm>
            <a:off x="57458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5"/>
          <p:cNvSpPr/>
          <p:nvPr/>
        </p:nvSpPr>
        <p:spPr>
          <a:xfrm>
            <a:off x="57458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5"/>
          <p:cNvSpPr/>
          <p:nvPr/>
        </p:nvSpPr>
        <p:spPr>
          <a:xfrm>
            <a:off x="57458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5"/>
          <p:cNvSpPr/>
          <p:nvPr/>
        </p:nvSpPr>
        <p:spPr>
          <a:xfrm>
            <a:off x="665294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5"/>
          <p:cNvSpPr/>
          <p:nvPr/>
        </p:nvSpPr>
        <p:spPr>
          <a:xfrm>
            <a:off x="665294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5"/>
          <p:cNvSpPr/>
          <p:nvPr/>
        </p:nvSpPr>
        <p:spPr>
          <a:xfrm>
            <a:off x="665294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5"/>
          <p:cNvSpPr/>
          <p:nvPr/>
        </p:nvSpPr>
        <p:spPr>
          <a:xfrm>
            <a:off x="665294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5"/>
          <p:cNvSpPr/>
          <p:nvPr/>
        </p:nvSpPr>
        <p:spPr>
          <a:xfrm>
            <a:off x="756000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5"/>
          <p:cNvSpPr/>
          <p:nvPr/>
        </p:nvSpPr>
        <p:spPr>
          <a:xfrm>
            <a:off x="756000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5"/>
          <p:cNvSpPr/>
          <p:nvPr/>
        </p:nvSpPr>
        <p:spPr>
          <a:xfrm>
            <a:off x="756000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5"/>
          <p:cNvSpPr/>
          <p:nvPr/>
        </p:nvSpPr>
        <p:spPr>
          <a:xfrm>
            <a:off x="756000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5"/>
          <p:cNvSpPr/>
          <p:nvPr/>
        </p:nvSpPr>
        <p:spPr>
          <a:xfrm>
            <a:off x="846706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5"/>
          <p:cNvSpPr/>
          <p:nvPr/>
        </p:nvSpPr>
        <p:spPr>
          <a:xfrm>
            <a:off x="846706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8" name="Google Shape;478;p5"/>
          <p:cNvSpPr/>
          <p:nvPr/>
        </p:nvSpPr>
        <p:spPr>
          <a:xfrm>
            <a:off x="846706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5"/>
          <p:cNvSpPr/>
          <p:nvPr/>
        </p:nvSpPr>
        <p:spPr>
          <a:xfrm>
            <a:off x="846706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5"/>
          <p:cNvSpPr/>
          <p:nvPr/>
        </p:nvSpPr>
        <p:spPr>
          <a:xfrm>
            <a:off x="931368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5"/>
          <p:cNvSpPr/>
          <p:nvPr/>
        </p:nvSpPr>
        <p:spPr>
          <a:xfrm>
            <a:off x="931368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5"/>
          <p:cNvSpPr/>
          <p:nvPr/>
        </p:nvSpPr>
        <p:spPr>
          <a:xfrm>
            <a:off x="931368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5"/>
          <p:cNvSpPr/>
          <p:nvPr/>
        </p:nvSpPr>
        <p:spPr>
          <a:xfrm>
            <a:off x="931368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5"/>
          <p:cNvSpPr/>
          <p:nvPr/>
        </p:nvSpPr>
        <p:spPr>
          <a:xfrm>
            <a:off x="1022074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5"/>
          <p:cNvSpPr/>
          <p:nvPr/>
        </p:nvSpPr>
        <p:spPr>
          <a:xfrm>
            <a:off x="1022074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5"/>
          <p:cNvSpPr/>
          <p:nvPr/>
        </p:nvSpPr>
        <p:spPr>
          <a:xfrm>
            <a:off x="1022074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5"/>
          <p:cNvSpPr/>
          <p:nvPr/>
        </p:nvSpPr>
        <p:spPr>
          <a:xfrm>
            <a:off x="1022074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5"/>
          <p:cNvSpPr/>
          <p:nvPr/>
        </p:nvSpPr>
        <p:spPr>
          <a:xfrm>
            <a:off x="1112780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5"/>
          <p:cNvSpPr/>
          <p:nvPr/>
        </p:nvSpPr>
        <p:spPr>
          <a:xfrm>
            <a:off x="1112780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5"/>
          <p:cNvSpPr/>
          <p:nvPr/>
        </p:nvSpPr>
        <p:spPr>
          <a:xfrm>
            <a:off x="1112780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5"/>
          <p:cNvSpPr/>
          <p:nvPr/>
        </p:nvSpPr>
        <p:spPr>
          <a:xfrm>
            <a:off x="1112780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5"/>
          <p:cNvSpPr/>
          <p:nvPr/>
        </p:nvSpPr>
        <p:spPr>
          <a:xfrm>
            <a:off x="1203486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5"/>
          <p:cNvSpPr/>
          <p:nvPr/>
        </p:nvSpPr>
        <p:spPr>
          <a:xfrm>
            <a:off x="1203486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5"/>
          <p:cNvSpPr/>
          <p:nvPr/>
        </p:nvSpPr>
        <p:spPr>
          <a:xfrm>
            <a:off x="1203486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5"/>
          <p:cNvSpPr/>
          <p:nvPr/>
        </p:nvSpPr>
        <p:spPr>
          <a:xfrm>
            <a:off x="1203486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5"/>
          <p:cNvSpPr/>
          <p:nvPr/>
        </p:nvSpPr>
        <p:spPr>
          <a:xfrm>
            <a:off x="129419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5"/>
          <p:cNvSpPr/>
          <p:nvPr/>
        </p:nvSpPr>
        <p:spPr>
          <a:xfrm>
            <a:off x="129419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5"/>
          <p:cNvSpPr/>
          <p:nvPr/>
        </p:nvSpPr>
        <p:spPr>
          <a:xfrm>
            <a:off x="129419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5"/>
          <p:cNvSpPr/>
          <p:nvPr/>
        </p:nvSpPr>
        <p:spPr>
          <a:xfrm>
            <a:off x="129419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5"/>
          <p:cNvSpPr/>
          <p:nvPr/>
        </p:nvSpPr>
        <p:spPr>
          <a:xfrm>
            <a:off x="1378854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5"/>
          <p:cNvSpPr/>
          <p:nvPr/>
        </p:nvSpPr>
        <p:spPr>
          <a:xfrm>
            <a:off x="1378854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5"/>
          <p:cNvSpPr/>
          <p:nvPr/>
        </p:nvSpPr>
        <p:spPr>
          <a:xfrm>
            <a:off x="1378854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5"/>
          <p:cNvSpPr/>
          <p:nvPr/>
        </p:nvSpPr>
        <p:spPr>
          <a:xfrm>
            <a:off x="1378854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5"/>
          <p:cNvSpPr/>
          <p:nvPr/>
        </p:nvSpPr>
        <p:spPr>
          <a:xfrm>
            <a:off x="1469560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5"/>
          <p:cNvSpPr/>
          <p:nvPr/>
        </p:nvSpPr>
        <p:spPr>
          <a:xfrm>
            <a:off x="1469560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5"/>
          <p:cNvSpPr/>
          <p:nvPr/>
        </p:nvSpPr>
        <p:spPr>
          <a:xfrm>
            <a:off x="1469560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5"/>
          <p:cNvSpPr/>
          <p:nvPr/>
        </p:nvSpPr>
        <p:spPr>
          <a:xfrm>
            <a:off x="1469560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5"/>
          <p:cNvSpPr/>
          <p:nvPr/>
        </p:nvSpPr>
        <p:spPr>
          <a:xfrm>
            <a:off x="15602661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9" name="Google Shape;509;p5"/>
          <p:cNvSpPr/>
          <p:nvPr/>
        </p:nvSpPr>
        <p:spPr>
          <a:xfrm>
            <a:off x="15602661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5"/>
          <p:cNvSpPr/>
          <p:nvPr/>
        </p:nvSpPr>
        <p:spPr>
          <a:xfrm>
            <a:off x="15602661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5"/>
          <p:cNvSpPr/>
          <p:nvPr/>
        </p:nvSpPr>
        <p:spPr>
          <a:xfrm>
            <a:off x="15602661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5"/>
          <p:cNvSpPr/>
          <p:nvPr/>
        </p:nvSpPr>
        <p:spPr>
          <a:xfrm>
            <a:off x="165097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5"/>
          <p:cNvSpPr/>
          <p:nvPr/>
        </p:nvSpPr>
        <p:spPr>
          <a:xfrm>
            <a:off x="165097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5"/>
          <p:cNvSpPr/>
          <p:nvPr/>
        </p:nvSpPr>
        <p:spPr>
          <a:xfrm>
            <a:off x="165097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5"/>
          <p:cNvSpPr/>
          <p:nvPr/>
        </p:nvSpPr>
        <p:spPr>
          <a:xfrm>
            <a:off x="165097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5"/>
          <p:cNvSpPr/>
          <p:nvPr/>
        </p:nvSpPr>
        <p:spPr>
          <a:xfrm>
            <a:off x="1741677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5"/>
          <p:cNvSpPr/>
          <p:nvPr/>
        </p:nvSpPr>
        <p:spPr>
          <a:xfrm>
            <a:off x="1741677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5"/>
          <p:cNvSpPr/>
          <p:nvPr/>
        </p:nvSpPr>
        <p:spPr>
          <a:xfrm>
            <a:off x="1741677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5"/>
          <p:cNvSpPr/>
          <p:nvPr/>
        </p:nvSpPr>
        <p:spPr>
          <a:xfrm>
            <a:off x="1741677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5"/>
          <p:cNvSpPr/>
          <p:nvPr/>
        </p:nvSpPr>
        <p:spPr>
          <a:xfrm rot="10800000">
            <a:off x="3936647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5"/>
          <p:cNvSpPr/>
          <p:nvPr/>
        </p:nvSpPr>
        <p:spPr>
          <a:xfrm rot="10800000">
            <a:off x="3936647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5"/>
          <p:cNvSpPr/>
          <p:nvPr/>
        </p:nvSpPr>
        <p:spPr>
          <a:xfrm rot="10800000">
            <a:off x="3936647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5"/>
          <p:cNvSpPr/>
          <p:nvPr/>
        </p:nvSpPr>
        <p:spPr>
          <a:xfrm rot="10800000">
            <a:off x="3936647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5"/>
          <p:cNvSpPr/>
          <p:nvPr/>
        </p:nvSpPr>
        <p:spPr>
          <a:xfrm rot="10800000">
            <a:off x="3936647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5"/>
          <p:cNvSpPr/>
          <p:nvPr/>
        </p:nvSpPr>
        <p:spPr>
          <a:xfrm rot="10800000">
            <a:off x="3029588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5"/>
          <p:cNvSpPr/>
          <p:nvPr/>
        </p:nvSpPr>
        <p:spPr>
          <a:xfrm rot="10800000">
            <a:off x="3029588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5"/>
          <p:cNvSpPr/>
          <p:nvPr/>
        </p:nvSpPr>
        <p:spPr>
          <a:xfrm rot="10800000">
            <a:off x="3029588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5"/>
          <p:cNvSpPr/>
          <p:nvPr/>
        </p:nvSpPr>
        <p:spPr>
          <a:xfrm rot="10800000">
            <a:off x="3029588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5"/>
          <p:cNvSpPr/>
          <p:nvPr/>
        </p:nvSpPr>
        <p:spPr>
          <a:xfrm rot="10800000">
            <a:off x="3029588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5"/>
          <p:cNvSpPr/>
          <p:nvPr/>
        </p:nvSpPr>
        <p:spPr>
          <a:xfrm rot="10800000">
            <a:off x="2122530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5"/>
          <p:cNvSpPr/>
          <p:nvPr/>
        </p:nvSpPr>
        <p:spPr>
          <a:xfrm rot="10800000">
            <a:off x="2122530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5"/>
          <p:cNvSpPr/>
          <p:nvPr/>
        </p:nvSpPr>
        <p:spPr>
          <a:xfrm rot="10800000">
            <a:off x="2122530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5"/>
          <p:cNvSpPr/>
          <p:nvPr/>
        </p:nvSpPr>
        <p:spPr>
          <a:xfrm rot="10800000">
            <a:off x="2122530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5"/>
          <p:cNvSpPr/>
          <p:nvPr/>
        </p:nvSpPr>
        <p:spPr>
          <a:xfrm rot="10800000">
            <a:off x="2122530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5"/>
          <p:cNvSpPr/>
          <p:nvPr/>
        </p:nvSpPr>
        <p:spPr>
          <a:xfrm rot="10800000">
            <a:off x="1215471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5"/>
          <p:cNvSpPr/>
          <p:nvPr/>
        </p:nvSpPr>
        <p:spPr>
          <a:xfrm rot="10800000">
            <a:off x="1215471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5"/>
          <p:cNvSpPr/>
          <p:nvPr/>
        </p:nvSpPr>
        <p:spPr>
          <a:xfrm rot="10800000">
            <a:off x="1215471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5"/>
          <p:cNvSpPr/>
          <p:nvPr/>
        </p:nvSpPr>
        <p:spPr>
          <a:xfrm rot="10800000">
            <a:off x="1215471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5"/>
          <p:cNvSpPr/>
          <p:nvPr/>
        </p:nvSpPr>
        <p:spPr>
          <a:xfrm rot="10800000">
            <a:off x="121547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5"/>
          <p:cNvSpPr/>
          <p:nvPr/>
        </p:nvSpPr>
        <p:spPr>
          <a:xfrm rot="10800000">
            <a:off x="308412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5"/>
          <p:cNvSpPr/>
          <p:nvPr/>
        </p:nvSpPr>
        <p:spPr>
          <a:xfrm rot="10800000">
            <a:off x="308412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5"/>
          <p:cNvSpPr/>
          <p:nvPr/>
        </p:nvSpPr>
        <p:spPr>
          <a:xfrm rot="10800000">
            <a:off x="308412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5"/>
          <p:cNvSpPr/>
          <p:nvPr/>
        </p:nvSpPr>
        <p:spPr>
          <a:xfrm rot="10800000">
            <a:off x="308412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5"/>
          <p:cNvSpPr/>
          <p:nvPr/>
        </p:nvSpPr>
        <p:spPr>
          <a:xfrm rot="10800000">
            <a:off x="308412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5"/>
          <p:cNvSpPr/>
          <p:nvPr/>
        </p:nvSpPr>
        <p:spPr>
          <a:xfrm rot="10800000">
            <a:off x="8890253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5"/>
          <p:cNvSpPr/>
          <p:nvPr/>
        </p:nvSpPr>
        <p:spPr>
          <a:xfrm rot="10800000">
            <a:off x="7983194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5"/>
          <p:cNvSpPr/>
          <p:nvPr/>
        </p:nvSpPr>
        <p:spPr>
          <a:xfrm rot="10800000">
            <a:off x="1251873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5"/>
          <p:cNvSpPr/>
          <p:nvPr/>
        </p:nvSpPr>
        <p:spPr>
          <a:xfrm rot="10800000">
            <a:off x="7076135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5"/>
          <p:cNvSpPr/>
          <p:nvPr/>
        </p:nvSpPr>
        <p:spPr>
          <a:xfrm rot="10800000">
            <a:off x="11611672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5"/>
          <p:cNvSpPr/>
          <p:nvPr/>
        </p:nvSpPr>
        <p:spPr>
          <a:xfrm rot="10800000">
            <a:off x="6169076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5"/>
          <p:cNvSpPr/>
          <p:nvPr/>
        </p:nvSpPr>
        <p:spPr>
          <a:xfrm rot="10800000">
            <a:off x="10704613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5"/>
          <p:cNvSpPr/>
          <p:nvPr/>
        </p:nvSpPr>
        <p:spPr>
          <a:xfrm rot="10800000">
            <a:off x="5262017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5"/>
          <p:cNvSpPr/>
          <p:nvPr/>
        </p:nvSpPr>
        <p:spPr>
          <a:xfrm rot="10800000">
            <a:off x="9797554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5"/>
          <p:cNvSpPr/>
          <p:nvPr/>
        </p:nvSpPr>
        <p:spPr>
          <a:xfrm rot="10800000">
            <a:off x="17411900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5"/>
          <p:cNvSpPr/>
          <p:nvPr/>
        </p:nvSpPr>
        <p:spPr>
          <a:xfrm rot="10800000">
            <a:off x="17411900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5"/>
          <p:cNvSpPr/>
          <p:nvPr/>
        </p:nvSpPr>
        <p:spPr>
          <a:xfrm rot="10800000">
            <a:off x="17411900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5"/>
          <p:cNvSpPr/>
          <p:nvPr/>
        </p:nvSpPr>
        <p:spPr>
          <a:xfrm rot="10800000">
            <a:off x="17411900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5"/>
          <p:cNvSpPr/>
          <p:nvPr/>
        </p:nvSpPr>
        <p:spPr>
          <a:xfrm rot="10800000">
            <a:off x="17411900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5"/>
          <p:cNvSpPr/>
          <p:nvPr/>
        </p:nvSpPr>
        <p:spPr>
          <a:xfrm rot="10800000">
            <a:off x="16504841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5"/>
          <p:cNvSpPr/>
          <p:nvPr/>
        </p:nvSpPr>
        <p:spPr>
          <a:xfrm rot="10800000">
            <a:off x="16504841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5"/>
          <p:cNvSpPr/>
          <p:nvPr/>
        </p:nvSpPr>
        <p:spPr>
          <a:xfrm rot="10800000">
            <a:off x="16504841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5"/>
          <p:cNvSpPr/>
          <p:nvPr/>
        </p:nvSpPr>
        <p:spPr>
          <a:xfrm rot="10800000">
            <a:off x="16504841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5"/>
          <p:cNvSpPr/>
          <p:nvPr/>
        </p:nvSpPr>
        <p:spPr>
          <a:xfrm rot="10800000">
            <a:off x="1650484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5"/>
          <p:cNvSpPr/>
          <p:nvPr/>
        </p:nvSpPr>
        <p:spPr>
          <a:xfrm rot="10800000">
            <a:off x="15597782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5"/>
          <p:cNvSpPr/>
          <p:nvPr/>
        </p:nvSpPr>
        <p:spPr>
          <a:xfrm rot="10800000">
            <a:off x="15597782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5"/>
          <p:cNvSpPr/>
          <p:nvPr/>
        </p:nvSpPr>
        <p:spPr>
          <a:xfrm rot="10800000">
            <a:off x="15597782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5"/>
          <p:cNvSpPr/>
          <p:nvPr/>
        </p:nvSpPr>
        <p:spPr>
          <a:xfrm rot="10800000">
            <a:off x="15597782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5"/>
          <p:cNvSpPr/>
          <p:nvPr/>
        </p:nvSpPr>
        <p:spPr>
          <a:xfrm rot="10800000">
            <a:off x="15597782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5"/>
          <p:cNvSpPr/>
          <p:nvPr/>
        </p:nvSpPr>
        <p:spPr>
          <a:xfrm rot="10800000">
            <a:off x="14690723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5"/>
          <p:cNvSpPr/>
          <p:nvPr/>
        </p:nvSpPr>
        <p:spPr>
          <a:xfrm rot="10800000">
            <a:off x="14690723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5"/>
          <p:cNvSpPr/>
          <p:nvPr/>
        </p:nvSpPr>
        <p:spPr>
          <a:xfrm rot="10800000">
            <a:off x="14690723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5"/>
          <p:cNvSpPr/>
          <p:nvPr/>
        </p:nvSpPr>
        <p:spPr>
          <a:xfrm rot="10800000">
            <a:off x="14690723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5"/>
          <p:cNvSpPr/>
          <p:nvPr/>
        </p:nvSpPr>
        <p:spPr>
          <a:xfrm rot="10800000">
            <a:off x="14690723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5"/>
          <p:cNvSpPr/>
          <p:nvPr/>
        </p:nvSpPr>
        <p:spPr>
          <a:xfrm rot="10800000">
            <a:off x="13844101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5" name="Google Shape;575;p5"/>
          <p:cNvSpPr/>
          <p:nvPr/>
        </p:nvSpPr>
        <p:spPr>
          <a:xfrm rot="10800000">
            <a:off x="13844101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5"/>
          <p:cNvSpPr/>
          <p:nvPr/>
        </p:nvSpPr>
        <p:spPr>
          <a:xfrm rot="10800000">
            <a:off x="13844101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5"/>
          <p:cNvSpPr/>
          <p:nvPr/>
        </p:nvSpPr>
        <p:spPr>
          <a:xfrm rot="10800000">
            <a:off x="13844101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5"/>
          <p:cNvSpPr/>
          <p:nvPr/>
        </p:nvSpPr>
        <p:spPr>
          <a:xfrm rot="10800000">
            <a:off x="1384410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5"/>
          <p:cNvSpPr txBox="1"/>
          <p:nvPr>
            <p:ph type="title"/>
          </p:nvPr>
        </p:nvSpPr>
        <p:spPr>
          <a:xfrm>
            <a:off x="-1943550" y="725728"/>
            <a:ext cx="22175100" cy="219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9pPr>
          </a:lstStyle>
          <a:p/>
        </p:txBody>
      </p:sp>
      <p:sp>
        <p:nvSpPr>
          <p:cNvPr id="580" name="Google Shape;580;p5"/>
          <p:cNvSpPr/>
          <p:nvPr>
            <p:ph idx="2" type="pic"/>
          </p:nvPr>
        </p:nvSpPr>
        <p:spPr>
          <a:xfrm>
            <a:off x="825525" y="3398400"/>
            <a:ext cx="3325200" cy="4803000"/>
          </a:xfrm>
          <a:prstGeom prst="rect">
            <a:avLst/>
          </a:prstGeom>
          <a:noFill/>
          <a:ln>
            <a:noFill/>
          </a:ln>
        </p:spPr>
      </p:sp>
      <p:sp>
        <p:nvSpPr>
          <p:cNvPr id="581" name="Google Shape;581;p5"/>
          <p:cNvSpPr/>
          <p:nvPr>
            <p:ph idx="3" type="pic"/>
          </p:nvPr>
        </p:nvSpPr>
        <p:spPr>
          <a:xfrm>
            <a:off x="5265338" y="3398400"/>
            <a:ext cx="3325200" cy="48030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5"/>
          <p:cNvSpPr/>
          <p:nvPr>
            <p:ph idx="4" type="pic"/>
          </p:nvPr>
        </p:nvSpPr>
        <p:spPr>
          <a:xfrm>
            <a:off x="9718825" y="3398400"/>
            <a:ext cx="3325200" cy="4803000"/>
          </a:xfrm>
          <a:prstGeom prst="rect">
            <a:avLst/>
          </a:prstGeom>
          <a:noFill/>
          <a:ln>
            <a:noFill/>
          </a:ln>
        </p:spPr>
      </p:sp>
      <p:sp>
        <p:nvSpPr>
          <p:cNvPr id="583" name="Google Shape;583;p5"/>
          <p:cNvSpPr/>
          <p:nvPr>
            <p:ph idx="5" type="pic"/>
          </p:nvPr>
        </p:nvSpPr>
        <p:spPr>
          <a:xfrm>
            <a:off x="14134938" y="3398400"/>
            <a:ext cx="3325200" cy="480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6"/>
          <p:cNvGrpSpPr/>
          <p:nvPr/>
        </p:nvGrpSpPr>
        <p:grpSpPr>
          <a:xfrm>
            <a:off x="4192057" y="4706848"/>
            <a:ext cx="3866026" cy="1172103"/>
            <a:chOff x="0" y="-38100"/>
            <a:chExt cx="1018206" cy="308700"/>
          </a:xfrm>
        </p:grpSpPr>
        <p:sp>
          <p:nvSpPr>
            <p:cNvPr id="586" name="Google Shape;586;p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6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6"/>
          <p:cNvGrpSpPr/>
          <p:nvPr/>
        </p:nvGrpSpPr>
        <p:grpSpPr>
          <a:xfrm>
            <a:off x="4192057" y="6373916"/>
            <a:ext cx="3866026" cy="1172103"/>
            <a:chOff x="0" y="-38100"/>
            <a:chExt cx="1018206" cy="308700"/>
          </a:xfrm>
        </p:grpSpPr>
        <p:sp>
          <p:nvSpPr>
            <p:cNvPr id="589" name="Google Shape;589;p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6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6"/>
          <p:cNvGrpSpPr/>
          <p:nvPr/>
        </p:nvGrpSpPr>
        <p:grpSpPr>
          <a:xfrm>
            <a:off x="4192057" y="8117184"/>
            <a:ext cx="3866026" cy="1172103"/>
            <a:chOff x="0" y="-38100"/>
            <a:chExt cx="1018206" cy="308700"/>
          </a:xfrm>
        </p:grpSpPr>
        <p:sp>
          <p:nvSpPr>
            <p:cNvPr id="592" name="Google Shape;592;p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6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4" name="Google Shape;594;p6"/>
          <p:cNvGrpSpPr/>
          <p:nvPr/>
        </p:nvGrpSpPr>
        <p:grpSpPr>
          <a:xfrm>
            <a:off x="10229942" y="4706848"/>
            <a:ext cx="3866026" cy="1172103"/>
            <a:chOff x="0" y="-38100"/>
            <a:chExt cx="1018206" cy="308700"/>
          </a:xfrm>
        </p:grpSpPr>
        <p:sp>
          <p:nvSpPr>
            <p:cNvPr id="595" name="Google Shape;595;p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6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10229942" y="6373916"/>
            <a:ext cx="3866026" cy="1172103"/>
            <a:chOff x="0" y="-38100"/>
            <a:chExt cx="1018206" cy="308700"/>
          </a:xfrm>
        </p:grpSpPr>
        <p:sp>
          <p:nvSpPr>
            <p:cNvPr id="598" name="Google Shape;598;p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6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0" name="Google Shape;600;p6"/>
          <p:cNvGrpSpPr/>
          <p:nvPr/>
        </p:nvGrpSpPr>
        <p:grpSpPr>
          <a:xfrm>
            <a:off x="10229942" y="8117184"/>
            <a:ext cx="3866026" cy="1172103"/>
            <a:chOff x="0" y="-38100"/>
            <a:chExt cx="1018206" cy="308700"/>
          </a:xfrm>
        </p:grpSpPr>
        <p:sp>
          <p:nvSpPr>
            <p:cNvPr id="601" name="Google Shape;601;p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6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3" name="Google Shape;603;p6"/>
          <p:cNvSpPr txBox="1"/>
          <p:nvPr/>
        </p:nvSpPr>
        <p:spPr>
          <a:xfrm>
            <a:off x="5303203" y="4773545"/>
            <a:ext cx="14907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</a:t>
            </a:r>
            <a:endParaRPr/>
          </a:p>
        </p:txBody>
      </p:sp>
      <p:sp>
        <p:nvSpPr>
          <p:cNvPr id="604" name="Google Shape;604;p6"/>
          <p:cNvSpPr txBox="1"/>
          <p:nvPr/>
        </p:nvSpPr>
        <p:spPr>
          <a:xfrm>
            <a:off x="5303203" y="6440613"/>
            <a:ext cx="14907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3</a:t>
            </a:r>
            <a:endParaRPr/>
          </a:p>
        </p:txBody>
      </p:sp>
      <p:sp>
        <p:nvSpPr>
          <p:cNvPr id="605" name="Google Shape;605;p6"/>
          <p:cNvSpPr txBox="1"/>
          <p:nvPr/>
        </p:nvSpPr>
        <p:spPr>
          <a:xfrm>
            <a:off x="5303203" y="8183881"/>
            <a:ext cx="14907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5</a:t>
            </a:r>
            <a:endParaRPr/>
          </a:p>
        </p:txBody>
      </p:sp>
      <p:sp>
        <p:nvSpPr>
          <p:cNvPr id="606" name="Google Shape;606;p6"/>
          <p:cNvSpPr txBox="1"/>
          <p:nvPr/>
        </p:nvSpPr>
        <p:spPr>
          <a:xfrm>
            <a:off x="11417642" y="4773545"/>
            <a:ext cx="14907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607" name="Google Shape;607;p6"/>
          <p:cNvSpPr txBox="1"/>
          <p:nvPr/>
        </p:nvSpPr>
        <p:spPr>
          <a:xfrm>
            <a:off x="11417642" y="6440613"/>
            <a:ext cx="14907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4</a:t>
            </a:r>
            <a:endParaRPr/>
          </a:p>
        </p:txBody>
      </p:sp>
      <p:sp>
        <p:nvSpPr>
          <p:cNvPr id="608" name="Google Shape;608;p6"/>
          <p:cNvSpPr txBox="1"/>
          <p:nvPr/>
        </p:nvSpPr>
        <p:spPr>
          <a:xfrm>
            <a:off x="11417642" y="8183881"/>
            <a:ext cx="14907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6</a:t>
            </a:r>
            <a:endParaRPr/>
          </a:p>
        </p:txBody>
      </p:sp>
      <p:cxnSp>
        <p:nvCxnSpPr>
          <p:cNvPr id="609" name="Google Shape;609;p6"/>
          <p:cNvCxnSpPr/>
          <p:nvPr/>
        </p:nvCxnSpPr>
        <p:spPr>
          <a:xfrm>
            <a:off x="3963442" y="3987732"/>
            <a:ext cx="10361100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p6"/>
          <p:cNvCxnSpPr/>
          <p:nvPr/>
        </p:nvCxnSpPr>
        <p:spPr>
          <a:xfrm>
            <a:off x="3963442" y="3030970"/>
            <a:ext cx="10361100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11" name="Google Shape;611;p6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612" name="Google Shape;612;p6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3" name="Google Shape;613;p6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4" name="Google Shape;614;p6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5" name="Google Shape;615;p6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6" name="Google Shape;616;p6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7" name="Google Shape;617;p6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8" name="Google Shape;618;p6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9" name="Google Shape;619;p6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0" name="Google Shape;620;p6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1" name="Google Shape;621;p6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2" name="Google Shape;622;p6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3" name="Google Shape;623;p6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4" name="Google Shape;624;p6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5" name="Google Shape;625;p6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6" name="Google Shape;626;p6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7" name="Google Shape;627;p6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8" name="Google Shape;628;p6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9" name="Google Shape;629;p6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0" name="Google Shape;630;p6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1" name="Google Shape;631;p6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2" name="Google Shape;632;p6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3" name="Google Shape;633;p6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4" name="Google Shape;634;p6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5" name="Google Shape;635;p6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6" name="Google Shape;636;p6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7" name="Google Shape;637;p6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8" name="Google Shape;638;p6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9" name="Google Shape;639;p6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0" name="Google Shape;640;p6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1" name="Google Shape;641;p6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2" name="Google Shape;642;p6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3" name="Google Shape;643;p6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4" name="Google Shape;644;p6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5" name="Google Shape;645;p6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6" name="Google Shape;646;p6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7" name="Google Shape;647;p6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8" name="Google Shape;648;p6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9" name="Google Shape;649;p6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0" name="Google Shape;650;p6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1" name="Google Shape;651;p6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2" name="Google Shape;652;p6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3" name="Google Shape;653;p6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4" name="Google Shape;654;p6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5" name="Google Shape;655;p6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6" name="Google Shape;656;p6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7" name="Google Shape;657;p6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8" name="Google Shape;658;p6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9" name="Google Shape;659;p6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0" name="Google Shape;660;p6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1" name="Google Shape;661;p6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6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6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6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5" name="Google Shape;665;p6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6" name="Google Shape;666;p6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7" name="Google Shape;667;p6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6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9" name="Google Shape;669;p6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0" name="Google Shape;670;p6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6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6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6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6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p6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p6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7" name="Google Shape;677;p6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8" name="Google Shape;678;p6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9" name="Google Shape;679;p6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6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1" name="Google Shape;681;p6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2" name="Google Shape;682;p6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3" name="Google Shape;683;p6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4" name="Google Shape;684;p6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6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6" name="Google Shape;686;p6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87" name="Google Shape;687;p6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688" name="Google Shape;688;p6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p6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0" name="Google Shape;690;p6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6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6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3" name="Google Shape;693;p6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4" name="Google Shape;694;p6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5" name="Google Shape;695;p6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6" name="Google Shape;696;p6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7" name="Google Shape;697;p6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8" name="Google Shape;698;p6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9" name="Google Shape;699;p6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0" name="Google Shape;700;p6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1" name="Google Shape;701;p6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2" name="Google Shape;702;p6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3" name="Google Shape;703;p6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4" name="Google Shape;704;p6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5" name="Google Shape;705;p6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6" name="Google Shape;706;p6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7" name="Google Shape;707;p6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8" name="Google Shape;708;p6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9" name="Google Shape;709;p6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0" name="Google Shape;710;p6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1" name="Google Shape;711;p6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2" name="Google Shape;712;p6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3" name="Google Shape;713;p6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4" name="Google Shape;714;p6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5" name="Google Shape;715;p6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6" name="Google Shape;716;p6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7" name="Google Shape;717;p6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8" name="Google Shape;718;p6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9" name="Google Shape;719;p6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0" name="Google Shape;720;p6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1" name="Google Shape;721;p6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2" name="Google Shape;722;p6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3" name="Google Shape;723;p6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4" name="Google Shape;724;p6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5" name="Google Shape;725;p6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6" name="Google Shape;726;p6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7" name="Google Shape;727;p6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8" name="Google Shape;728;p6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9" name="Google Shape;729;p6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0" name="Google Shape;730;p6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1" name="Google Shape;731;p6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2" name="Google Shape;732;p6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3" name="Google Shape;733;p6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4" name="Google Shape;734;p6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5" name="Google Shape;735;p6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6" name="Google Shape;736;p6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7" name="Google Shape;737;p6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8" name="Google Shape;738;p6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9" name="Google Shape;739;p6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0" name="Google Shape;740;p6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1" name="Google Shape;741;p6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2" name="Google Shape;742;p6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3" name="Google Shape;743;p6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4" name="Google Shape;744;p6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5" name="Google Shape;745;p6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6" name="Google Shape;746;p6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7" name="Google Shape;747;p6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8" name="Google Shape;748;p6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9" name="Google Shape;749;p6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0" name="Google Shape;750;p6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1" name="Google Shape;751;p6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2" name="Google Shape;752;p6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3" name="Google Shape;753;p6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4" name="Google Shape;754;p6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5" name="Google Shape;755;p6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6" name="Google Shape;756;p6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7" name="Google Shape;757;p6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8" name="Google Shape;758;p6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9" name="Google Shape;759;p6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0" name="Google Shape;760;p6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1" name="Google Shape;761;p6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2" name="Google Shape;762;p6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63" name="Google Shape;763;p6"/>
          <p:cNvSpPr txBox="1"/>
          <p:nvPr>
            <p:ph type="title"/>
          </p:nvPr>
        </p:nvSpPr>
        <p:spPr>
          <a:xfrm>
            <a:off x="-1943550" y="358513"/>
            <a:ext cx="22175100" cy="201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9pPr>
          </a:lstStyle>
          <a:p/>
        </p:txBody>
      </p:sp>
      <p:sp>
        <p:nvSpPr>
          <p:cNvPr id="764" name="Google Shape;764;p6"/>
          <p:cNvSpPr txBox="1"/>
          <p:nvPr>
            <p:ph idx="1" type="subTitle"/>
          </p:nvPr>
        </p:nvSpPr>
        <p:spPr>
          <a:xfrm>
            <a:off x="3818700" y="3138925"/>
            <a:ext cx="10650600" cy="68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7"/>
          <p:cNvGrpSpPr/>
          <p:nvPr/>
        </p:nvGrpSpPr>
        <p:grpSpPr>
          <a:xfrm>
            <a:off x="4958310" y="4706848"/>
            <a:ext cx="3866026" cy="1172103"/>
            <a:chOff x="0" y="-38100"/>
            <a:chExt cx="1018206" cy="308700"/>
          </a:xfrm>
        </p:grpSpPr>
        <p:sp>
          <p:nvSpPr>
            <p:cNvPr id="767" name="Google Shape;767;p7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7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7"/>
          <p:cNvGrpSpPr/>
          <p:nvPr/>
        </p:nvGrpSpPr>
        <p:grpSpPr>
          <a:xfrm>
            <a:off x="4958310" y="6412016"/>
            <a:ext cx="3866026" cy="1172103"/>
            <a:chOff x="0" y="-38100"/>
            <a:chExt cx="1018206" cy="308700"/>
          </a:xfrm>
        </p:grpSpPr>
        <p:sp>
          <p:nvSpPr>
            <p:cNvPr id="770" name="Google Shape;770;p7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7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7"/>
          <p:cNvGrpSpPr/>
          <p:nvPr/>
        </p:nvGrpSpPr>
        <p:grpSpPr>
          <a:xfrm>
            <a:off x="4958310" y="8117184"/>
            <a:ext cx="3866026" cy="1172103"/>
            <a:chOff x="0" y="-38100"/>
            <a:chExt cx="1018206" cy="308700"/>
          </a:xfrm>
        </p:grpSpPr>
        <p:sp>
          <p:nvSpPr>
            <p:cNvPr id="773" name="Google Shape;773;p7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7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5" name="Google Shape;775;p7"/>
          <p:cNvGrpSpPr/>
          <p:nvPr/>
        </p:nvGrpSpPr>
        <p:grpSpPr>
          <a:xfrm>
            <a:off x="10725753" y="4706848"/>
            <a:ext cx="3866026" cy="1172103"/>
            <a:chOff x="0" y="-38100"/>
            <a:chExt cx="1018206" cy="308700"/>
          </a:xfrm>
        </p:grpSpPr>
        <p:sp>
          <p:nvSpPr>
            <p:cNvPr id="776" name="Google Shape;776;p7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7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7"/>
          <p:cNvGrpSpPr/>
          <p:nvPr/>
        </p:nvGrpSpPr>
        <p:grpSpPr>
          <a:xfrm>
            <a:off x="10725753" y="6412016"/>
            <a:ext cx="3866026" cy="1172103"/>
            <a:chOff x="0" y="-38100"/>
            <a:chExt cx="1018206" cy="308700"/>
          </a:xfrm>
        </p:grpSpPr>
        <p:sp>
          <p:nvSpPr>
            <p:cNvPr id="779" name="Google Shape;779;p7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7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7"/>
          <p:cNvGrpSpPr/>
          <p:nvPr/>
        </p:nvGrpSpPr>
        <p:grpSpPr>
          <a:xfrm>
            <a:off x="10725753" y="8117184"/>
            <a:ext cx="3866026" cy="1172103"/>
            <a:chOff x="0" y="-38100"/>
            <a:chExt cx="1018206" cy="308700"/>
          </a:xfrm>
        </p:grpSpPr>
        <p:sp>
          <p:nvSpPr>
            <p:cNvPr id="782" name="Google Shape;782;p7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7"/>
            <p:cNvSpPr txBox="1"/>
            <p:nvPr/>
          </p:nvSpPr>
          <p:spPr>
            <a:xfrm>
              <a:off x="0" y="-38100"/>
              <a:ext cx="1018200" cy="30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4" name="Google Shape;784;p7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785" name="Google Shape;785;p7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6" name="Google Shape;786;p7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7" name="Google Shape;787;p7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8" name="Google Shape;788;p7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9" name="Google Shape;789;p7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0" name="Google Shape;790;p7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1" name="Google Shape;791;p7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2" name="Google Shape;792;p7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3" name="Google Shape;793;p7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4" name="Google Shape;794;p7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5" name="Google Shape;795;p7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6" name="Google Shape;796;p7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7" name="Google Shape;797;p7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8" name="Google Shape;798;p7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9" name="Google Shape;799;p7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0" name="Google Shape;800;p7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1" name="Google Shape;801;p7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2" name="Google Shape;802;p7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3" name="Google Shape;803;p7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4" name="Google Shape;804;p7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5" name="Google Shape;805;p7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6" name="Google Shape;806;p7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7" name="Google Shape;807;p7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8" name="Google Shape;808;p7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9" name="Google Shape;809;p7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0" name="Google Shape;810;p7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1" name="Google Shape;811;p7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2" name="Google Shape;812;p7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3" name="Google Shape;813;p7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4" name="Google Shape;814;p7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5" name="Google Shape;815;p7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6" name="Google Shape;816;p7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7" name="Google Shape;817;p7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8" name="Google Shape;818;p7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9" name="Google Shape;819;p7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0" name="Google Shape;820;p7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1" name="Google Shape;821;p7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2" name="Google Shape;822;p7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3" name="Google Shape;823;p7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4" name="Google Shape;824;p7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5" name="Google Shape;825;p7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6" name="Google Shape;826;p7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7" name="Google Shape;827;p7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8" name="Google Shape;828;p7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9" name="Google Shape;829;p7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0" name="Google Shape;830;p7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1" name="Google Shape;831;p7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2" name="Google Shape;832;p7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3" name="Google Shape;833;p7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4" name="Google Shape;834;p7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5" name="Google Shape;835;p7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6" name="Google Shape;836;p7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7" name="Google Shape;837;p7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8" name="Google Shape;838;p7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9" name="Google Shape;839;p7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0" name="Google Shape;840;p7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1" name="Google Shape;841;p7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2" name="Google Shape;842;p7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3" name="Google Shape;843;p7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4" name="Google Shape;844;p7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5" name="Google Shape;845;p7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6" name="Google Shape;846;p7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7" name="Google Shape;847;p7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8" name="Google Shape;848;p7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9" name="Google Shape;849;p7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0" name="Google Shape;850;p7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1" name="Google Shape;851;p7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2" name="Google Shape;852;p7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3" name="Google Shape;853;p7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4" name="Google Shape;854;p7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5" name="Google Shape;855;p7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6" name="Google Shape;856;p7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7" name="Google Shape;857;p7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8" name="Google Shape;858;p7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9" name="Google Shape;859;p7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60" name="Google Shape;860;p7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861" name="Google Shape;861;p7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2" name="Google Shape;862;p7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3" name="Google Shape;863;p7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4" name="Google Shape;864;p7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5" name="Google Shape;865;p7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6" name="Google Shape;866;p7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7" name="Google Shape;867;p7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8" name="Google Shape;868;p7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9" name="Google Shape;869;p7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0" name="Google Shape;870;p7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1" name="Google Shape;871;p7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2" name="Google Shape;872;p7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3" name="Google Shape;873;p7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4" name="Google Shape;874;p7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5" name="Google Shape;875;p7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6" name="Google Shape;876;p7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7" name="Google Shape;877;p7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8" name="Google Shape;878;p7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9" name="Google Shape;879;p7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0" name="Google Shape;880;p7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1" name="Google Shape;881;p7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2" name="Google Shape;882;p7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3" name="Google Shape;883;p7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4" name="Google Shape;884;p7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5" name="Google Shape;885;p7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6" name="Google Shape;886;p7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7" name="Google Shape;887;p7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8" name="Google Shape;888;p7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9" name="Google Shape;889;p7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0" name="Google Shape;890;p7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1" name="Google Shape;891;p7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2" name="Google Shape;892;p7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3" name="Google Shape;893;p7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4" name="Google Shape;894;p7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5" name="Google Shape;895;p7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6" name="Google Shape;896;p7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7" name="Google Shape;897;p7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8" name="Google Shape;898;p7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9" name="Google Shape;899;p7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0" name="Google Shape;900;p7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1" name="Google Shape;901;p7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2" name="Google Shape;902;p7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3" name="Google Shape;903;p7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4" name="Google Shape;904;p7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5" name="Google Shape;905;p7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6" name="Google Shape;906;p7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7" name="Google Shape;907;p7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8" name="Google Shape;908;p7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9" name="Google Shape;909;p7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0" name="Google Shape;910;p7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1" name="Google Shape;911;p7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2" name="Google Shape;912;p7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3" name="Google Shape;913;p7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4" name="Google Shape;914;p7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5" name="Google Shape;915;p7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6" name="Google Shape;916;p7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7" name="Google Shape;917;p7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8" name="Google Shape;918;p7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9" name="Google Shape;919;p7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0" name="Google Shape;920;p7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1" name="Google Shape;921;p7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2" name="Google Shape;922;p7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3" name="Google Shape;923;p7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4" name="Google Shape;924;p7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5" name="Google Shape;925;p7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6" name="Google Shape;926;p7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7" name="Google Shape;927;p7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8" name="Google Shape;928;p7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9" name="Google Shape;929;p7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0" name="Google Shape;930;p7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1" name="Google Shape;931;p7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2" name="Google Shape;932;p7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3" name="Google Shape;933;p7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4" name="Google Shape;934;p7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5" name="Google Shape;935;p7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936" name="Google Shape;936;p7"/>
          <p:cNvCxnSpPr/>
          <p:nvPr/>
        </p:nvCxnSpPr>
        <p:spPr>
          <a:xfrm>
            <a:off x="3963442" y="3987732"/>
            <a:ext cx="10361100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7" name="Google Shape;937;p7"/>
          <p:cNvCxnSpPr/>
          <p:nvPr/>
        </p:nvCxnSpPr>
        <p:spPr>
          <a:xfrm>
            <a:off x="3963442" y="3030970"/>
            <a:ext cx="10361100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38" name="Google Shape;938;p7"/>
          <p:cNvGrpSpPr/>
          <p:nvPr/>
        </p:nvGrpSpPr>
        <p:grpSpPr>
          <a:xfrm>
            <a:off x="3668045" y="4816988"/>
            <a:ext cx="1061679" cy="1061679"/>
            <a:chOff x="0" y="0"/>
            <a:chExt cx="812800" cy="812800"/>
          </a:xfrm>
        </p:grpSpPr>
        <p:sp>
          <p:nvSpPr>
            <p:cNvPr id="939" name="Google Shape;939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1" name="Google Shape;941;p7"/>
          <p:cNvGrpSpPr/>
          <p:nvPr/>
        </p:nvGrpSpPr>
        <p:grpSpPr>
          <a:xfrm>
            <a:off x="9451759" y="4816988"/>
            <a:ext cx="1061679" cy="1061679"/>
            <a:chOff x="0" y="0"/>
            <a:chExt cx="812800" cy="812800"/>
          </a:xfrm>
        </p:grpSpPr>
        <p:sp>
          <p:nvSpPr>
            <p:cNvPr id="942" name="Google Shape;942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7"/>
          <p:cNvGrpSpPr/>
          <p:nvPr/>
        </p:nvGrpSpPr>
        <p:grpSpPr>
          <a:xfrm>
            <a:off x="3668045" y="6530786"/>
            <a:ext cx="1061679" cy="1061679"/>
            <a:chOff x="0" y="0"/>
            <a:chExt cx="812800" cy="812800"/>
          </a:xfrm>
        </p:grpSpPr>
        <p:sp>
          <p:nvSpPr>
            <p:cNvPr id="945" name="Google Shape;945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7" name="Google Shape;947;p7"/>
          <p:cNvGrpSpPr/>
          <p:nvPr/>
        </p:nvGrpSpPr>
        <p:grpSpPr>
          <a:xfrm>
            <a:off x="9451759" y="6530786"/>
            <a:ext cx="1061679" cy="1061679"/>
            <a:chOff x="0" y="0"/>
            <a:chExt cx="812800" cy="812800"/>
          </a:xfrm>
        </p:grpSpPr>
        <p:sp>
          <p:nvSpPr>
            <p:cNvPr id="948" name="Google Shape;948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0" name="Google Shape;950;p7"/>
          <p:cNvGrpSpPr/>
          <p:nvPr/>
        </p:nvGrpSpPr>
        <p:grpSpPr>
          <a:xfrm>
            <a:off x="3668045" y="8244585"/>
            <a:ext cx="1061679" cy="1061679"/>
            <a:chOff x="0" y="0"/>
            <a:chExt cx="812800" cy="812800"/>
          </a:xfrm>
        </p:grpSpPr>
        <p:sp>
          <p:nvSpPr>
            <p:cNvPr id="951" name="Google Shape;95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3" name="Google Shape;953;p7"/>
          <p:cNvGrpSpPr/>
          <p:nvPr/>
        </p:nvGrpSpPr>
        <p:grpSpPr>
          <a:xfrm>
            <a:off x="9451759" y="8244585"/>
            <a:ext cx="1061679" cy="1061679"/>
            <a:chOff x="0" y="0"/>
            <a:chExt cx="812800" cy="812800"/>
          </a:xfrm>
        </p:grpSpPr>
        <p:sp>
          <p:nvSpPr>
            <p:cNvPr id="954" name="Google Shape;95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6" name="Google Shape;956;p7"/>
          <p:cNvSpPr txBox="1"/>
          <p:nvPr>
            <p:ph type="title"/>
          </p:nvPr>
        </p:nvSpPr>
        <p:spPr>
          <a:xfrm>
            <a:off x="-1943550" y="358513"/>
            <a:ext cx="22175100" cy="201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0"/>
              <a:buNone/>
              <a:defRPr/>
            </a:lvl9pPr>
          </a:lstStyle>
          <a:p/>
        </p:txBody>
      </p:sp>
      <p:sp>
        <p:nvSpPr>
          <p:cNvPr id="957" name="Google Shape;957;p7"/>
          <p:cNvSpPr txBox="1"/>
          <p:nvPr>
            <p:ph idx="1" type="subTitle"/>
          </p:nvPr>
        </p:nvSpPr>
        <p:spPr>
          <a:xfrm>
            <a:off x="3818700" y="3138925"/>
            <a:ext cx="10650600" cy="68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58" name="Google Shape;958;p7"/>
          <p:cNvSpPr txBox="1"/>
          <p:nvPr>
            <p:ph idx="2" type="subTitle"/>
          </p:nvPr>
        </p:nvSpPr>
        <p:spPr>
          <a:xfrm>
            <a:off x="5167394" y="4995386"/>
            <a:ext cx="33243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59" name="Google Shape;959;p7"/>
          <p:cNvSpPr txBox="1"/>
          <p:nvPr>
            <p:ph idx="3" type="subTitle"/>
          </p:nvPr>
        </p:nvSpPr>
        <p:spPr>
          <a:xfrm>
            <a:off x="10996607" y="4995386"/>
            <a:ext cx="33243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60" name="Google Shape;960;p7"/>
          <p:cNvSpPr txBox="1"/>
          <p:nvPr>
            <p:ph idx="4" type="subTitle"/>
          </p:nvPr>
        </p:nvSpPr>
        <p:spPr>
          <a:xfrm>
            <a:off x="5167394" y="6719624"/>
            <a:ext cx="33243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61" name="Google Shape;961;p7"/>
          <p:cNvSpPr txBox="1"/>
          <p:nvPr>
            <p:ph idx="5" type="subTitle"/>
          </p:nvPr>
        </p:nvSpPr>
        <p:spPr>
          <a:xfrm>
            <a:off x="10996607" y="6719624"/>
            <a:ext cx="33243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62" name="Google Shape;962;p7"/>
          <p:cNvSpPr txBox="1"/>
          <p:nvPr>
            <p:ph idx="6" type="subTitle"/>
          </p:nvPr>
        </p:nvSpPr>
        <p:spPr>
          <a:xfrm>
            <a:off x="5167394" y="8443874"/>
            <a:ext cx="33243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63" name="Google Shape;963;p7"/>
          <p:cNvSpPr txBox="1"/>
          <p:nvPr>
            <p:ph idx="7" type="subTitle"/>
          </p:nvPr>
        </p:nvSpPr>
        <p:spPr>
          <a:xfrm>
            <a:off x="10996607" y="8443874"/>
            <a:ext cx="33243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800"/>
              <a:buNone/>
              <a:defRPr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964" name="Google Shape;964;p7"/>
          <p:cNvSpPr txBox="1"/>
          <p:nvPr>
            <p:ph idx="8" type="subTitle"/>
          </p:nvPr>
        </p:nvSpPr>
        <p:spPr>
          <a:xfrm>
            <a:off x="3667974" y="4933600"/>
            <a:ext cx="10617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450"/>
              <a:buNone/>
              <a:defRPr sz="34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965" name="Google Shape;965;p7"/>
          <p:cNvSpPr txBox="1"/>
          <p:nvPr>
            <p:ph idx="9" type="subTitle"/>
          </p:nvPr>
        </p:nvSpPr>
        <p:spPr>
          <a:xfrm>
            <a:off x="9451749" y="4933600"/>
            <a:ext cx="10617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450"/>
              <a:buNone/>
              <a:defRPr sz="34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966" name="Google Shape;966;p7"/>
          <p:cNvSpPr txBox="1"/>
          <p:nvPr>
            <p:ph idx="13" type="subTitle"/>
          </p:nvPr>
        </p:nvSpPr>
        <p:spPr>
          <a:xfrm>
            <a:off x="3667974" y="6719613"/>
            <a:ext cx="10617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450"/>
              <a:buNone/>
              <a:defRPr sz="34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967" name="Google Shape;967;p7"/>
          <p:cNvSpPr txBox="1"/>
          <p:nvPr>
            <p:ph idx="14" type="subTitle"/>
          </p:nvPr>
        </p:nvSpPr>
        <p:spPr>
          <a:xfrm>
            <a:off x="9451749" y="6719613"/>
            <a:ext cx="10617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450"/>
              <a:buNone/>
              <a:defRPr sz="34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968" name="Google Shape;968;p7"/>
          <p:cNvSpPr txBox="1"/>
          <p:nvPr>
            <p:ph idx="15" type="subTitle"/>
          </p:nvPr>
        </p:nvSpPr>
        <p:spPr>
          <a:xfrm>
            <a:off x="3667974" y="8386135"/>
            <a:ext cx="10617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450"/>
              <a:buNone/>
              <a:defRPr sz="34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  <p:sp>
        <p:nvSpPr>
          <p:cNvPr id="969" name="Google Shape;969;p7"/>
          <p:cNvSpPr txBox="1"/>
          <p:nvPr>
            <p:ph idx="16" type="subTitle"/>
          </p:nvPr>
        </p:nvSpPr>
        <p:spPr>
          <a:xfrm>
            <a:off x="9451749" y="8386135"/>
            <a:ext cx="1061700" cy="68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0334AD"/>
              </a:buClr>
              <a:buSzPts val="3450"/>
              <a:buNone/>
              <a:defRPr sz="3450">
                <a:solidFill>
                  <a:srgbClr val="0334AD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450"/>
              <a:buNone/>
              <a:defRPr sz="3450"/>
            </a:lvl2pPr>
            <a:lvl3pPr lvl="2" rtl="0">
              <a:spcBef>
                <a:spcPts val="480"/>
              </a:spcBef>
              <a:spcAft>
                <a:spcPts val="0"/>
              </a:spcAft>
              <a:buSzPts val="3450"/>
              <a:buNone/>
              <a:defRPr sz="3450"/>
            </a:lvl3pPr>
            <a:lvl4pPr lvl="3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4pPr>
            <a:lvl5pPr lvl="4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5pPr>
            <a:lvl6pPr lvl="5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6pPr>
            <a:lvl7pPr lvl="6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7pPr>
            <a:lvl8pPr lvl="7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8pPr>
            <a:lvl9pPr lvl="8" rtl="0">
              <a:spcBef>
                <a:spcPts val="400"/>
              </a:spcBef>
              <a:spcAft>
                <a:spcPts val="0"/>
              </a:spcAft>
              <a:buSzPts val="3450"/>
              <a:buNone/>
              <a:defRPr sz="345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8"/>
          <p:cNvGrpSpPr/>
          <p:nvPr/>
        </p:nvGrpSpPr>
        <p:grpSpPr>
          <a:xfrm>
            <a:off x="363970" y="6919665"/>
            <a:ext cx="17560060" cy="3144521"/>
            <a:chOff x="0" y="0"/>
            <a:chExt cx="23413413" cy="4192694"/>
          </a:xfrm>
        </p:grpSpPr>
        <p:sp>
          <p:nvSpPr>
            <p:cNvPr id="972" name="Google Shape;972;p8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3" name="Google Shape;973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4" name="Google Shape;974;p8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5" name="Google Shape;975;p8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6" name="Google Shape;976;p8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7" name="Google Shape;977;p8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8" name="Google Shape;978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9" name="Google Shape;979;p8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0" name="Google Shape;980;p8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1" name="Google Shape;981;p8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2" name="Google Shape;982;p8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3" name="Google Shape;983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4" name="Google Shape;984;p8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5" name="Google Shape;985;p8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6" name="Google Shape;986;p8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7" name="Google Shape;987;p8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8" name="Google Shape;988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9" name="Google Shape;989;p8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0" name="Google Shape;990;p8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1" name="Google Shape;991;p8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2" name="Google Shape;992;p8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3" name="Google Shape;993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4" name="Google Shape;994;p8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5" name="Google Shape;995;p8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6" name="Google Shape;996;p8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7" name="Google Shape;997;p8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8" name="Google Shape;998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9" name="Google Shape;999;p8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0" name="Google Shape;1000;p8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1" name="Google Shape;1001;p8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2" name="Google Shape;1002;p8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3" name="Google Shape;1003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4" name="Google Shape;1004;p8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5" name="Google Shape;1005;p8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6" name="Google Shape;1006;p8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7" name="Google Shape;1007;p8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8" name="Google Shape;1008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9" name="Google Shape;1009;p8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0" name="Google Shape;1010;p8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1" name="Google Shape;1011;p8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2" name="Google Shape;1012;p8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3" name="Google Shape;1013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4" name="Google Shape;1014;p8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5" name="Google Shape;1015;p8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6" name="Google Shape;1016;p8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7" name="Google Shape;1017;p8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8" name="Google Shape;1018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9" name="Google Shape;1019;p8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0" name="Google Shape;1020;p8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1" name="Google Shape;1021;p8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2" name="Google Shape;1022;p8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3" name="Google Shape;1023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4" name="Google Shape;1024;p8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5" name="Google Shape;1025;p8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6" name="Google Shape;1026;p8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7" name="Google Shape;1027;p8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8" name="Google Shape;1028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9" name="Google Shape;1029;p8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0" name="Google Shape;1030;p8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1" name="Google Shape;1031;p8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2" name="Google Shape;1032;p8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3" name="Google Shape;1033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4" name="Google Shape;1034;p8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5" name="Google Shape;1035;p8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6" name="Google Shape;1036;p8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7" name="Google Shape;1037;p8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8" name="Google Shape;1038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9" name="Google Shape;1039;p8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0" name="Google Shape;1040;p8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1" name="Google Shape;1041;p8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2" name="Google Shape;1042;p8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3" name="Google Shape;1043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4" name="Google Shape;1044;p8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5" name="Google Shape;1045;p8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6" name="Google Shape;1046;p8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7" name="Google Shape;1047;p8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8" name="Google Shape;1048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9" name="Google Shape;1049;p8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0" name="Google Shape;1050;p8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1" name="Google Shape;1051;p8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2" name="Google Shape;1052;p8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3" name="Google Shape;1053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4" name="Google Shape;1054;p8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5" name="Google Shape;1055;p8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6" name="Google Shape;1056;p8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7" name="Google Shape;1057;p8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8" name="Google Shape;1058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9" name="Google Shape;1059;p8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0" name="Google Shape;1060;p8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1" name="Google Shape;1061;p8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2" name="Google Shape;1062;p8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3" name="Google Shape;1063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4" name="Google Shape;1064;p8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5" name="Google Shape;1065;p8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6" name="Google Shape;1066;p8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7" name="Google Shape;1067;p8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8" name="Google Shape;1068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9" name="Google Shape;1069;p8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0" name="Google Shape;1070;p8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1" name="Google Shape;1071;p8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072" name="Google Shape;1072;p8"/>
          <p:cNvGrpSpPr/>
          <p:nvPr/>
        </p:nvGrpSpPr>
        <p:grpSpPr>
          <a:xfrm>
            <a:off x="363970" y="3571240"/>
            <a:ext cx="17560060" cy="3144521"/>
            <a:chOff x="0" y="0"/>
            <a:chExt cx="23413413" cy="4192694"/>
          </a:xfrm>
        </p:grpSpPr>
        <p:sp>
          <p:nvSpPr>
            <p:cNvPr id="1073" name="Google Shape;1073;p8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4" name="Google Shape;1074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5" name="Google Shape;1075;p8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6" name="Google Shape;1076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7" name="Google Shape;1077;p8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8" name="Google Shape;1078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9" name="Google Shape;1079;p8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0" name="Google Shape;1080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1" name="Google Shape;1081;p8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2" name="Google Shape;1082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3" name="Google Shape;1083;p8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4" name="Google Shape;1084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5" name="Google Shape;1085;p8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6" name="Google Shape;1086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7" name="Google Shape;1087;p8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8" name="Google Shape;1088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9" name="Google Shape;1089;p8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0" name="Google Shape;1090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1" name="Google Shape;1091;p8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2" name="Google Shape;1092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3" name="Google Shape;1093;p8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4" name="Google Shape;1094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5" name="Google Shape;1095;p8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6" name="Google Shape;1096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7" name="Google Shape;1097;p8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8" name="Google Shape;1098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9" name="Google Shape;1099;p8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0" name="Google Shape;1100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1" name="Google Shape;1101;p8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2" name="Google Shape;1102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3" name="Google Shape;1103;p8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4" name="Google Shape;1104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5" name="Google Shape;1105;p8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6" name="Google Shape;1106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7" name="Google Shape;1107;p8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8" name="Google Shape;1108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9" name="Google Shape;1109;p8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0" name="Google Shape;1110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1" name="Google Shape;1111;p8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2" name="Google Shape;1112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3" name="Google Shape;1113;p8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4" name="Google Shape;1114;p8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5" name="Google Shape;1115;p8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6" name="Google Shape;1116;p8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7" name="Google Shape;1117;p8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8" name="Google Shape;1118;p8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9" name="Google Shape;1119;p8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0" name="Google Shape;1120;p8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1" name="Google Shape;1121;p8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2" name="Google Shape;1122;p8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3" name="Google Shape;1123;p8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4" name="Google Shape;1124;p8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5" name="Google Shape;1125;p8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6" name="Google Shape;1126;p8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7" name="Google Shape;1127;p8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8" name="Google Shape;1128;p8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9" name="Google Shape;1129;p8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0" name="Google Shape;1130;p8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1" name="Google Shape;1131;p8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2" name="Google Shape;1132;p8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3" name="Google Shape;1133;p8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4" name="Google Shape;1134;p8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5" name="Google Shape;1135;p8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6" name="Google Shape;1136;p8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7" name="Google Shape;1137;p8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8" name="Google Shape;1138;p8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9" name="Google Shape;1139;p8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0" name="Google Shape;1140;p8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1" name="Google Shape;1141;p8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2" name="Google Shape;1142;p8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3" name="Google Shape;1143;p8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4" name="Google Shape;1144;p8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5" name="Google Shape;1145;p8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6" name="Google Shape;1146;p8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7" name="Google Shape;1147;p8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8" name="Google Shape;1148;p8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9" name="Google Shape;1149;p8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0" name="Google Shape;1150;p8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1" name="Google Shape;1151;p8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2" name="Google Shape;1152;p8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3" name="Google Shape;1153;p8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4" name="Google Shape;1154;p8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5" name="Google Shape;1155;p8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6" name="Google Shape;1156;p8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7" name="Google Shape;1157;p8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8" name="Google Shape;1158;p8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9" name="Google Shape;1159;p8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0" name="Google Shape;1160;p8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1" name="Google Shape;1161;p8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2" name="Google Shape;1162;p8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3" name="Google Shape;1163;p8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4" name="Google Shape;1164;p8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5" name="Google Shape;1165;p8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6" name="Google Shape;1166;p8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7" name="Google Shape;1167;p8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8" name="Google Shape;1168;p8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9" name="Google Shape;1169;p8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0" name="Google Shape;1170;p8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1" name="Google Shape;1171;p8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2" name="Google Shape;1172;p8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73" name="Google Shape;1173;p8"/>
          <p:cNvGrpSpPr/>
          <p:nvPr/>
        </p:nvGrpSpPr>
        <p:grpSpPr>
          <a:xfrm>
            <a:off x="363970" y="2809523"/>
            <a:ext cx="17560060" cy="507252"/>
            <a:chOff x="0" y="0"/>
            <a:chExt cx="23413413" cy="676336"/>
          </a:xfrm>
        </p:grpSpPr>
        <p:sp>
          <p:nvSpPr>
            <p:cNvPr id="1174" name="Google Shape;1174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5" name="Google Shape;1175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6" name="Google Shape;1176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7" name="Google Shape;1177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8" name="Google Shape;1178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9" name="Google Shape;1179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0" name="Google Shape;1180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1" name="Google Shape;1181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2" name="Google Shape;1182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3" name="Google Shape;1183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4" name="Google Shape;1184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5" name="Google Shape;1185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6" name="Google Shape;1186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7" name="Google Shape;1187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8" name="Google Shape;1188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9" name="Google Shape;1189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0" name="Google Shape;1190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1" name="Google Shape;1191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2" name="Google Shape;1192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3" name="Google Shape;1193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94" name="Google Shape;1194;p8"/>
          <p:cNvGrpSpPr/>
          <p:nvPr/>
        </p:nvGrpSpPr>
        <p:grpSpPr>
          <a:xfrm>
            <a:off x="363970" y="2081369"/>
            <a:ext cx="17560060" cy="507252"/>
            <a:chOff x="0" y="0"/>
            <a:chExt cx="23413413" cy="676336"/>
          </a:xfrm>
        </p:grpSpPr>
        <p:sp>
          <p:nvSpPr>
            <p:cNvPr id="1195" name="Google Shape;1195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6" name="Google Shape;1196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7" name="Google Shape;1197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8" name="Google Shape;1198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9" name="Google Shape;1199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0" name="Google Shape;1200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1" name="Google Shape;1201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2" name="Google Shape;1202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3" name="Google Shape;1203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4" name="Google Shape;1204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5" name="Google Shape;1205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6" name="Google Shape;1206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7" name="Google Shape;1207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8" name="Google Shape;1208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9" name="Google Shape;1209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0" name="Google Shape;1210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1" name="Google Shape;1211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2" name="Google Shape;1212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3" name="Google Shape;1213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4" name="Google Shape;1214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15" name="Google Shape;1215;p8"/>
          <p:cNvGrpSpPr/>
          <p:nvPr/>
        </p:nvGrpSpPr>
        <p:grpSpPr>
          <a:xfrm>
            <a:off x="363970" y="1258543"/>
            <a:ext cx="17560060" cy="507252"/>
            <a:chOff x="0" y="0"/>
            <a:chExt cx="23413413" cy="676336"/>
          </a:xfrm>
        </p:grpSpPr>
        <p:sp>
          <p:nvSpPr>
            <p:cNvPr id="1216" name="Google Shape;1216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7" name="Google Shape;1217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8" name="Google Shape;1218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9" name="Google Shape;1219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0" name="Google Shape;1220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1" name="Google Shape;1221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2" name="Google Shape;1222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3" name="Google Shape;1223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4" name="Google Shape;1224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5" name="Google Shape;1225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6" name="Google Shape;1226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7" name="Google Shape;1227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8" name="Google Shape;1228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9" name="Google Shape;1229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0" name="Google Shape;1230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1" name="Google Shape;1231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2" name="Google Shape;1232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3" name="Google Shape;1233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4" name="Google Shape;1234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5" name="Google Shape;1235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36" name="Google Shape;1236;p8"/>
          <p:cNvGrpSpPr/>
          <p:nvPr/>
        </p:nvGrpSpPr>
        <p:grpSpPr>
          <a:xfrm>
            <a:off x="363970" y="521448"/>
            <a:ext cx="17560060" cy="507252"/>
            <a:chOff x="0" y="0"/>
            <a:chExt cx="23413413" cy="676336"/>
          </a:xfrm>
        </p:grpSpPr>
        <p:sp>
          <p:nvSpPr>
            <p:cNvPr id="1237" name="Google Shape;1237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8" name="Google Shape;1238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9" name="Google Shape;1239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0" name="Google Shape;1240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1" name="Google Shape;1241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2" name="Google Shape;1242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3" name="Google Shape;1243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4" name="Google Shape;1244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5" name="Google Shape;1245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6" name="Google Shape;1246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7" name="Google Shape;1247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8" name="Google Shape;1248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9" name="Google Shape;1249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0" name="Google Shape;1250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1" name="Google Shape;1251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2" name="Google Shape;1252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3" name="Google Shape;1253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4" name="Google Shape;1254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5" name="Google Shape;1255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6" name="Google Shape;1256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57" name="Google Shape;1257;p8"/>
          <p:cNvGrpSpPr/>
          <p:nvPr/>
        </p:nvGrpSpPr>
        <p:grpSpPr>
          <a:xfrm>
            <a:off x="363970" y="-214404"/>
            <a:ext cx="17560060" cy="507252"/>
            <a:chOff x="0" y="0"/>
            <a:chExt cx="23413413" cy="676336"/>
          </a:xfrm>
        </p:grpSpPr>
        <p:sp>
          <p:nvSpPr>
            <p:cNvPr id="1258" name="Google Shape;1258;p8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9" name="Google Shape;1259;p8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0" name="Google Shape;1260;p8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1" name="Google Shape;1261;p8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2" name="Google Shape;1262;p8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3" name="Google Shape;1263;p8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4" name="Google Shape;1264;p8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5" name="Google Shape;1265;p8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6" name="Google Shape;1266;p8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7" name="Google Shape;1267;p8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8" name="Google Shape;1268;p8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9" name="Google Shape;1269;p8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0" name="Google Shape;1270;p8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1" name="Google Shape;1271;p8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2" name="Google Shape;1272;p8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3" name="Google Shape;1273;p8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4" name="Google Shape;1274;p8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5" name="Google Shape;1275;p8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6" name="Google Shape;1276;p8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7" name="Google Shape;1277;p8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75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78" name="Google Shape;1278;p8"/>
          <p:cNvGrpSpPr/>
          <p:nvPr/>
        </p:nvGrpSpPr>
        <p:grpSpPr>
          <a:xfrm>
            <a:off x="3259476" y="1718996"/>
            <a:ext cx="11769019" cy="6298626"/>
            <a:chOff x="0" y="-38100"/>
            <a:chExt cx="812800" cy="435000"/>
          </a:xfrm>
        </p:grpSpPr>
        <p:sp>
          <p:nvSpPr>
            <p:cNvPr id="1279" name="Google Shape;1279;p8"/>
            <p:cNvSpPr/>
            <p:nvPr/>
          </p:nvSpPr>
          <p:spPr>
            <a:xfrm>
              <a:off x="0" y="0"/>
              <a:ext cx="812800" cy="396810"/>
            </a:xfrm>
            <a:custGeom>
              <a:rect b="b" l="l" r="r" t="t"/>
              <a:pathLst>
                <a:path extrusionOk="0" h="39681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96810"/>
                  </a:lnTo>
                  <a:lnTo>
                    <a:pt x="0" y="39681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280" name="Google Shape;1280;p8"/>
            <p:cNvSpPr txBox="1"/>
            <p:nvPr/>
          </p:nvSpPr>
          <p:spPr>
            <a:xfrm>
              <a:off x="0" y="-38100"/>
              <a:ext cx="8127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1" name="Google Shape;1281;p8"/>
          <p:cNvGrpSpPr/>
          <p:nvPr/>
        </p:nvGrpSpPr>
        <p:grpSpPr>
          <a:xfrm>
            <a:off x="3506419" y="1993060"/>
            <a:ext cx="11275816" cy="5781256"/>
            <a:chOff x="0" y="-38100"/>
            <a:chExt cx="826800" cy="423911"/>
          </a:xfrm>
        </p:grpSpPr>
        <p:sp>
          <p:nvSpPr>
            <p:cNvPr id="1282" name="Google Shape;1282;p8"/>
            <p:cNvSpPr/>
            <p:nvPr/>
          </p:nvSpPr>
          <p:spPr>
            <a:xfrm>
              <a:off x="0" y="0"/>
              <a:ext cx="826750" cy="385811"/>
            </a:xfrm>
            <a:custGeom>
              <a:rect b="b" l="l" r="r" t="t"/>
              <a:pathLst>
                <a:path extrusionOk="0" h="385811" w="826750">
                  <a:moveTo>
                    <a:pt x="0" y="0"/>
                  </a:moveTo>
                  <a:lnTo>
                    <a:pt x="826750" y="0"/>
                  </a:lnTo>
                  <a:lnTo>
                    <a:pt x="826750" y="385811"/>
                  </a:lnTo>
                  <a:lnTo>
                    <a:pt x="0" y="3858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28600">
              <a:solidFill>
                <a:srgbClr val="B6201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83" name="Google Shape;1283;p8"/>
            <p:cNvSpPr txBox="1"/>
            <p:nvPr/>
          </p:nvSpPr>
          <p:spPr>
            <a:xfrm>
              <a:off x="0" y="-38100"/>
              <a:ext cx="8268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4" name="Google Shape;1284;p8"/>
          <p:cNvGrpSpPr/>
          <p:nvPr/>
        </p:nvGrpSpPr>
        <p:grpSpPr>
          <a:xfrm>
            <a:off x="3853879" y="2337727"/>
            <a:ext cx="10581661" cy="5111596"/>
            <a:chOff x="0" y="-38100"/>
            <a:chExt cx="806400" cy="389541"/>
          </a:xfrm>
        </p:grpSpPr>
        <p:sp>
          <p:nvSpPr>
            <p:cNvPr id="1285" name="Google Shape;1285;p8"/>
            <p:cNvSpPr/>
            <p:nvPr/>
          </p:nvSpPr>
          <p:spPr>
            <a:xfrm>
              <a:off x="0" y="0"/>
              <a:ext cx="806291" cy="351441"/>
            </a:xfrm>
            <a:custGeom>
              <a:rect b="b" l="l" r="r" t="t"/>
              <a:pathLst>
                <a:path extrusionOk="0" h="351441" w="806291">
                  <a:moveTo>
                    <a:pt x="0" y="0"/>
                  </a:moveTo>
                  <a:lnTo>
                    <a:pt x="806291" y="0"/>
                  </a:lnTo>
                  <a:lnTo>
                    <a:pt x="806291" y="351441"/>
                  </a:lnTo>
                  <a:lnTo>
                    <a:pt x="0" y="3514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C47A8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286" name="Google Shape;1286;p8"/>
            <p:cNvSpPr txBox="1"/>
            <p:nvPr/>
          </p:nvSpPr>
          <p:spPr>
            <a:xfrm>
              <a:off x="0" y="-38100"/>
              <a:ext cx="806400" cy="38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7" name="Google Shape;1287;p8"/>
          <p:cNvGrpSpPr/>
          <p:nvPr/>
        </p:nvGrpSpPr>
        <p:grpSpPr>
          <a:xfrm>
            <a:off x="3736436" y="2239065"/>
            <a:ext cx="10815117" cy="5310514"/>
            <a:chOff x="0" y="-38100"/>
            <a:chExt cx="824191" cy="404700"/>
          </a:xfrm>
        </p:grpSpPr>
        <p:sp>
          <p:nvSpPr>
            <p:cNvPr id="1288" name="Google Shape;1288;p8"/>
            <p:cNvSpPr/>
            <p:nvPr/>
          </p:nvSpPr>
          <p:spPr>
            <a:xfrm>
              <a:off x="0" y="0"/>
              <a:ext cx="824191" cy="366478"/>
            </a:xfrm>
            <a:custGeom>
              <a:rect b="b" l="l" r="r" t="t"/>
              <a:pathLst>
                <a:path extrusionOk="0" h="366478" w="824191">
                  <a:moveTo>
                    <a:pt x="0" y="0"/>
                  </a:moveTo>
                  <a:lnTo>
                    <a:pt x="824191" y="0"/>
                  </a:lnTo>
                  <a:lnTo>
                    <a:pt x="824191" y="366478"/>
                  </a:lnTo>
                  <a:lnTo>
                    <a:pt x="0" y="366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047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89" name="Google Shape;1289;p8"/>
            <p:cNvSpPr txBox="1"/>
            <p:nvPr/>
          </p:nvSpPr>
          <p:spPr>
            <a:xfrm>
              <a:off x="0" y="-38100"/>
              <a:ext cx="8241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0" name="Google Shape;1290;p8"/>
          <p:cNvSpPr txBox="1"/>
          <p:nvPr>
            <p:ph type="title"/>
          </p:nvPr>
        </p:nvSpPr>
        <p:spPr>
          <a:xfrm>
            <a:off x="3506100" y="2731500"/>
            <a:ext cx="11275800" cy="491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None/>
              <a:defRPr sz="1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22175100" cy="11430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CB1F"/>
              </a:buClr>
              <a:buSzPts val="14000"/>
              <a:buFont typeface="Blinker"/>
              <a:buNone/>
              <a:defRPr b="1" i="0" sz="14000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2214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9900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•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469900" lvl="1" marL="914400" marR="0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–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469900" lvl="2" marL="1371600" marR="0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•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469900" lvl="3" marL="1828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–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469900" lvl="4" marL="22860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»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469900" lvl="5" marL="27432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•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469900" lvl="6" marL="32004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•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469900" lvl="7" marL="36576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•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469900" lvl="8" marL="4114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Blinker"/>
              <a:buChar char="•"/>
              <a:defRPr b="1" i="0" sz="38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9"/>
          <p:cNvGrpSpPr/>
          <p:nvPr/>
        </p:nvGrpSpPr>
        <p:grpSpPr>
          <a:xfrm>
            <a:off x="363970" y="-214404"/>
            <a:ext cx="17560060" cy="10278589"/>
            <a:chOff x="0" y="0"/>
            <a:chExt cx="23413413" cy="13704785"/>
          </a:xfrm>
        </p:grpSpPr>
        <p:sp>
          <p:nvSpPr>
            <p:cNvPr id="1296" name="Google Shape;1296;p9"/>
            <p:cNvSpPr/>
            <p:nvPr/>
          </p:nvSpPr>
          <p:spPr>
            <a:xfrm>
              <a:off x="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7" name="Google Shape;1297;p9"/>
            <p:cNvSpPr/>
            <p:nvPr/>
          </p:nvSpPr>
          <p:spPr>
            <a:xfrm>
              <a:off x="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8" name="Google Shape;1298;p9"/>
            <p:cNvSpPr/>
            <p:nvPr/>
          </p:nvSpPr>
          <p:spPr>
            <a:xfrm>
              <a:off x="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9" name="Google Shape;1299;p9"/>
            <p:cNvSpPr/>
            <p:nvPr/>
          </p:nvSpPr>
          <p:spPr>
            <a:xfrm>
              <a:off x="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0" name="Google Shape;1300;p9"/>
            <p:cNvSpPr/>
            <p:nvPr/>
          </p:nvSpPr>
          <p:spPr>
            <a:xfrm>
              <a:off x="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1" name="Google Shape;1301;p9"/>
            <p:cNvSpPr/>
            <p:nvPr/>
          </p:nvSpPr>
          <p:spPr>
            <a:xfrm>
              <a:off x="1209412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2" name="Google Shape;1302;p9"/>
            <p:cNvSpPr/>
            <p:nvPr/>
          </p:nvSpPr>
          <p:spPr>
            <a:xfrm>
              <a:off x="1209412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3" name="Google Shape;1303;p9"/>
            <p:cNvSpPr/>
            <p:nvPr/>
          </p:nvSpPr>
          <p:spPr>
            <a:xfrm>
              <a:off x="1209412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4" name="Google Shape;1304;p9"/>
            <p:cNvSpPr/>
            <p:nvPr/>
          </p:nvSpPr>
          <p:spPr>
            <a:xfrm>
              <a:off x="1209412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5" name="Google Shape;1305;p9"/>
            <p:cNvSpPr/>
            <p:nvPr/>
          </p:nvSpPr>
          <p:spPr>
            <a:xfrm>
              <a:off x="1209412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6" name="Google Shape;1306;p9"/>
            <p:cNvSpPr/>
            <p:nvPr/>
          </p:nvSpPr>
          <p:spPr>
            <a:xfrm>
              <a:off x="2418823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7" name="Google Shape;1307;p9"/>
            <p:cNvSpPr/>
            <p:nvPr/>
          </p:nvSpPr>
          <p:spPr>
            <a:xfrm>
              <a:off x="2418823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8" name="Google Shape;1308;p9"/>
            <p:cNvSpPr/>
            <p:nvPr/>
          </p:nvSpPr>
          <p:spPr>
            <a:xfrm>
              <a:off x="2418823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9" name="Google Shape;1309;p9"/>
            <p:cNvSpPr/>
            <p:nvPr/>
          </p:nvSpPr>
          <p:spPr>
            <a:xfrm>
              <a:off x="2418823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0" name="Google Shape;1310;p9"/>
            <p:cNvSpPr/>
            <p:nvPr/>
          </p:nvSpPr>
          <p:spPr>
            <a:xfrm>
              <a:off x="2418823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1" name="Google Shape;1311;p9"/>
            <p:cNvSpPr/>
            <p:nvPr/>
          </p:nvSpPr>
          <p:spPr>
            <a:xfrm>
              <a:off x="3628235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2" name="Google Shape;1312;p9"/>
            <p:cNvSpPr/>
            <p:nvPr/>
          </p:nvSpPr>
          <p:spPr>
            <a:xfrm>
              <a:off x="3628235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3" name="Google Shape;1313;p9"/>
            <p:cNvSpPr/>
            <p:nvPr/>
          </p:nvSpPr>
          <p:spPr>
            <a:xfrm>
              <a:off x="3628235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4" name="Google Shape;1314;p9"/>
            <p:cNvSpPr/>
            <p:nvPr/>
          </p:nvSpPr>
          <p:spPr>
            <a:xfrm>
              <a:off x="3628235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5" name="Google Shape;1315;p9"/>
            <p:cNvSpPr/>
            <p:nvPr/>
          </p:nvSpPr>
          <p:spPr>
            <a:xfrm>
              <a:off x="3628235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6" name="Google Shape;1316;p9"/>
            <p:cNvSpPr/>
            <p:nvPr/>
          </p:nvSpPr>
          <p:spPr>
            <a:xfrm>
              <a:off x="483764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7" name="Google Shape;1317;p9"/>
            <p:cNvSpPr/>
            <p:nvPr/>
          </p:nvSpPr>
          <p:spPr>
            <a:xfrm>
              <a:off x="483764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8" name="Google Shape;1318;p9"/>
            <p:cNvSpPr/>
            <p:nvPr/>
          </p:nvSpPr>
          <p:spPr>
            <a:xfrm>
              <a:off x="483764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9" name="Google Shape;1319;p9"/>
            <p:cNvSpPr/>
            <p:nvPr/>
          </p:nvSpPr>
          <p:spPr>
            <a:xfrm>
              <a:off x="483764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0" name="Google Shape;1320;p9"/>
            <p:cNvSpPr/>
            <p:nvPr/>
          </p:nvSpPr>
          <p:spPr>
            <a:xfrm>
              <a:off x="483764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1" name="Google Shape;1321;p9"/>
            <p:cNvSpPr/>
            <p:nvPr/>
          </p:nvSpPr>
          <p:spPr>
            <a:xfrm>
              <a:off x="596647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2" name="Google Shape;1322;p9"/>
            <p:cNvSpPr/>
            <p:nvPr/>
          </p:nvSpPr>
          <p:spPr>
            <a:xfrm>
              <a:off x="596647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3" name="Google Shape;1323;p9"/>
            <p:cNvSpPr/>
            <p:nvPr/>
          </p:nvSpPr>
          <p:spPr>
            <a:xfrm>
              <a:off x="596647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4" name="Google Shape;1324;p9"/>
            <p:cNvSpPr/>
            <p:nvPr/>
          </p:nvSpPr>
          <p:spPr>
            <a:xfrm>
              <a:off x="596647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5" name="Google Shape;1325;p9"/>
            <p:cNvSpPr/>
            <p:nvPr/>
          </p:nvSpPr>
          <p:spPr>
            <a:xfrm>
              <a:off x="596647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6" name="Google Shape;1326;p9"/>
            <p:cNvSpPr/>
            <p:nvPr/>
          </p:nvSpPr>
          <p:spPr>
            <a:xfrm>
              <a:off x="7175889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7" name="Google Shape;1327;p9"/>
            <p:cNvSpPr/>
            <p:nvPr/>
          </p:nvSpPr>
          <p:spPr>
            <a:xfrm>
              <a:off x="7175889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8" name="Google Shape;1328;p9"/>
            <p:cNvSpPr/>
            <p:nvPr/>
          </p:nvSpPr>
          <p:spPr>
            <a:xfrm>
              <a:off x="7175889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9" name="Google Shape;1329;p9"/>
            <p:cNvSpPr/>
            <p:nvPr/>
          </p:nvSpPr>
          <p:spPr>
            <a:xfrm>
              <a:off x="7175889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0" name="Google Shape;1330;p9"/>
            <p:cNvSpPr/>
            <p:nvPr/>
          </p:nvSpPr>
          <p:spPr>
            <a:xfrm>
              <a:off x="7175889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1" name="Google Shape;1331;p9"/>
            <p:cNvSpPr/>
            <p:nvPr/>
          </p:nvSpPr>
          <p:spPr>
            <a:xfrm>
              <a:off x="838530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2" name="Google Shape;1332;p9"/>
            <p:cNvSpPr/>
            <p:nvPr/>
          </p:nvSpPr>
          <p:spPr>
            <a:xfrm>
              <a:off x="838530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3" name="Google Shape;1333;p9"/>
            <p:cNvSpPr/>
            <p:nvPr/>
          </p:nvSpPr>
          <p:spPr>
            <a:xfrm>
              <a:off x="838530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4" name="Google Shape;1334;p9"/>
            <p:cNvSpPr/>
            <p:nvPr/>
          </p:nvSpPr>
          <p:spPr>
            <a:xfrm>
              <a:off x="838530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5" name="Google Shape;1335;p9"/>
            <p:cNvSpPr/>
            <p:nvPr/>
          </p:nvSpPr>
          <p:spPr>
            <a:xfrm>
              <a:off x="838530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6" name="Google Shape;1336;p9"/>
            <p:cNvSpPr/>
            <p:nvPr/>
          </p:nvSpPr>
          <p:spPr>
            <a:xfrm>
              <a:off x="9594712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7" name="Google Shape;1337;p9"/>
            <p:cNvSpPr/>
            <p:nvPr/>
          </p:nvSpPr>
          <p:spPr>
            <a:xfrm>
              <a:off x="9594712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8" name="Google Shape;1338;p9"/>
            <p:cNvSpPr/>
            <p:nvPr/>
          </p:nvSpPr>
          <p:spPr>
            <a:xfrm>
              <a:off x="9594712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9" name="Google Shape;1339;p9"/>
            <p:cNvSpPr/>
            <p:nvPr/>
          </p:nvSpPr>
          <p:spPr>
            <a:xfrm>
              <a:off x="9594712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0" name="Google Shape;1340;p9"/>
            <p:cNvSpPr/>
            <p:nvPr/>
          </p:nvSpPr>
          <p:spPr>
            <a:xfrm>
              <a:off x="9594712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1" name="Google Shape;1341;p9"/>
            <p:cNvSpPr/>
            <p:nvPr/>
          </p:nvSpPr>
          <p:spPr>
            <a:xfrm>
              <a:off x="10804124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2" name="Google Shape;1342;p9"/>
            <p:cNvSpPr/>
            <p:nvPr/>
          </p:nvSpPr>
          <p:spPr>
            <a:xfrm>
              <a:off x="10804124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3" name="Google Shape;1343;p9"/>
            <p:cNvSpPr/>
            <p:nvPr/>
          </p:nvSpPr>
          <p:spPr>
            <a:xfrm>
              <a:off x="10804124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4" name="Google Shape;1344;p9"/>
            <p:cNvSpPr/>
            <p:nvPr/>
          </p:nvSpPr>
          <p:spPr>
            <a:xfrm>
              <a:off x="10804124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5" name="Google Shape;1345;p9"/>
            <p:cNvSpPr/>
            <p:nvPr/>
          </p:nvSpPr>
          <p:spPr>
            <a:xfrm>
              <a:off x="10804124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6" name="Google Shape;1346;p9"/>
            <p:cNvSpPr/>
            <p:nvPr/>
          </p:nvSpPr>
          <p:spPr>
            <a:xfrm>
              <a:off x="11932954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7" name="Google Shape;1347;p9"/>
            <p:cNvSpPr/>
            <p:nvPr/>
          </p:nvSpPr>
          <p:spPr>
            <a:xfrm>
              <a:off x="11932954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8" name="Google Shape;1348;p9"/>
            <p:cNvSpPr/>
            <p:nvPr/>
          </p:nvSpPr>
          <p:spPr>
            <a:xfrm>
              <a:off x="11932954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9" name="Google Shape;1349;p9"/>
            <p:cNvSpPr/>
            <p:nvPr/>
          </p:nvSpPr>
          <p:spPr>
            <a:xfrm>
              <a:off x="11932954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0" name="Google Shape;1350;p9"/>
            <p:cNvSpPr/>
            <p:nvPr/>
          </p:nvSpPr>
          <p:spPr>
            <a:xfrm>
              <a:off x="11932954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1" name="Google Shape;1351;p9"/>
            <p:cNvSpPr/>
            <p:nvPr/>
          </p:nvSpPr>
          <p:spPr>
            <a:xfrm>
              <a:off x="13142365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2" name="Google Shape;1352;p9"/>
            <p:cNvSpPr/>
            <p:nvPr/>
          </p:nvSpPr>
          <p:spPr>
            <a:xfrm>
              <a:off x="13142365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3" name="Google Shape;1353;p9"/>
            <p:cNvSpPr/>
            <p:nvPr/>
          </p:nvSpPr>
          <p:spPr>
            <a:xfrm>
              <a:off x="13142365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4" name="Google Shape;1354;p9"/>
            <p:cNvSpPr/>
            <p:nvPr/>
          </p:nvSpPr>
          <p:spPr>
            <a:xfrm>
              <a:off x="13142365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5" name="Google Shape;1355;p9"/>
            <p:cNvSpPr/>
            <p:nvPr/>
          </p:nvSpPr>
          <p:spPr>
            <a:xfrm>
              <a:off x="13142365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6" name="Google Shape;1356;p9"/>
            <p:cNvSpPr/>
            <p:nvPr/>
          </p:nvSpPr>
          <p:spPr>
            <a:xfrm>
              <a:off x="1435177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7" name="Google Shape;1357;p9"/>
            <p:cNvSpPr/>
            <p:nvPr/>
          </p:nvSpPr>
          <p:spPr>
            <a:xfrm>
              <a:off x="1435177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8" name="Google Shape;1358;p9"/>
            <p:cNvSpPr/>
            <p:nvPr/>
          </p:nvSpPr>
          <p:spPr>
            <a:xfrm>
              <a:off x="1435177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9" name="Google Shape;1359;p9"/>
            <p:cNvSpPr/>
            <p:nvPr/>
          </p:nvSpPr>
          <p:spPr>
            <a:xfrm>
              <a:off x="1435177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0" name="Google Shape;1360;p9"/>
            <p:cNvSpPr/>
            <p:nvPr/>
          </p:nvSpPr>
          <p:spPr>
            <a:xfrm>
              <a:off x="1435177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1" name="Google Shape;1361;p9"/>
            <p:cNvSpPr/>
            <p:nvPr/>
          </p:nvSpPr>
          <p:spPr>
            <a:xfrm>
              <a:off x="15561189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2" name="Google Shape;1362;p9"/>
            <p:cNvSpPr/>
            <p:nvPr/>
          </p:nvSpPr>
          <p:spPr>
            <a:xfrm>
              <a:off x="15561189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3" name="Google Shape;1363;p9"/>
            <p:cNvSpPr/>
            <p:nvPr/>
          </p:nvSpPr>
          <p:spPr>
            <a:xfrm>
              <a:off x="15561189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4" name="Google Shape;1364;p9"/>
            <p:cNvSpPr/>
            <p:nvPr/>
          </p:nvSpPr>
          <p:spPr>
            <a:xfrm>
              <a:off x="15561189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5" name="Google Shape;1365;p9"/>
            <p:cNvSpPr/>
            <p:nvPr/>
          </p:nvSpPr>
          <p:spPr>
            <a:xfrm>
              <a:off x="15561189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6" name="Google Shape;1366;p9"/>
            <p:cNvSpPr/>
            <p:nvPr/>
          </p:nvSpPr>
          <p:spPr>
            <a:xfrm>
              <a:off x="1677060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7" name="Google Shape;1367;p9"/>
            <p:cNvSpPr/>
            <p:nvPr/>
          </p:nvSpPr>
          <p:spPr>
            <a:xfrm>
              <a:off x="1677060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8" name="Google Shape;1368;p9"/>
            <p:cNvSpPr/>
            <p:nvPr/>
          </p:nvSpPr>
          <p:spPr>
            <a:xfrm>
              <a:off x="1677060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9" name="Google Shape;1369;p9"/>
            <p:cNvSpPr/>
            <p:nvPr/>
          </p:nvSpPr>
          <p:spPr>
            <a:xfrm>
              <a:off x="1677060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0" name="Google Shape;1370;p9"/>
            <p:cNvSpPr/>
            <p:nvPr/>
          </p:nvSpPr>
          <p:spPr>
            <a:xfrm>
              <a:off x="1677060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1" name="Google Shape;1371;p9"/>
            <p:cNvSpPr/>
            <p:nvPr/>
          </p:nvSpPr>
          <p:spPr>
            <a:xfrm>
              <a:off x="17899430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2" name="Google Shape;1372;p9"/>
            <p:cNvSpPr/>
            <p:nvPr/>
          </p:nvSpPr>
          <p:spPr>
            <a:xfrm>
              <a:off x="17899430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3" name="Google Shape;1373;p9"/>
            <p:cNvSpPr/>
            <p:nvPr/>
          </p:nvSpPr>
          <p:spPr>
            <a:xfrm>
              <a:off x="17899430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4" name="Google Shape;1374;p9"/>
            <p:cNvSpPr/>
            <p:nvPr/>
          </p:nvSpPr>
          <p:spPr>
            <a:xfrm>
              <a:off x="17899430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5" name="Google Shape;1375;p9"/>
            <p:cNvSpPr/>
            <p:nvPr/>
          </p:nvSpPr>
          <p:spPr>
            <a:xfrm>
              <a:off x="17899430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6" name="Google Shape;1376;p9"/>
            <p:cNvSpPr/>
            <p:nvPr/>
          </p:nvSpPr>
          <p:spPr>
            <a:xfrm>
              <a:off x="19108842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7" name="Google Shape;1377;p9"/>
            <p:cNvSpPr/>
            <p:nvPr/>
          </p:nvSpPr>
          <p:spPr>
            <a:xfrm>
              <a:off x="19108842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8" name="Google Shape;1378;p9"/>
            <p:cNvSpPr/>
            <p:nvPr/>
          </p:nvSpPr>
          <p:spPr>
            <a:xfrm>
              <a:off x="19108842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9" name="Google Shape;1379;p9"/>
            <p:cNvSpPr/>
            <p:nvPr/>
          </p:nvSpPr>
          <p:spPr>
            <a:xfrm>
              <a:off x="19108842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0" name="Google Shape;1380;p9"/>
            <p:cNvSpPr/>
            <p:nvPr/>
          </p:nvSpPr>
          <p:spPr>
            <a:xfrm>
              <a:off x="19108842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1" name="Google Shape;1381;p9"/>
            <p:cNvSpPr/>
            <p:nvPr/>
          </p:nvSpPr>
          <p:spPr>
            <a:xfrm>
              <a:off x="20318254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2" name="Google Shape;1382;p9"/>
            <p:cNvSpPr/>
            <p:nvPr/>
          </p:nvSpPr>
          <p:spPr>
            <a:xfrm>
              <a:off x="20318254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3" name="Google Shape;1383;p9"/>
            <p:cNvSpPr/>
            <p:nvPr/>
          </p:nvSpPr>
          <p:spPr>
            <a:xfrm>
              <a:off x="20318254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4" name="Google Shape;1384;p9"/>
            <p:cNvSpPr/>
            <p:nvPr/>
          </p:nvSpPr>
          <p:spPr>
            <a:xfrm>
              <a:off x="20318254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5" name="Google Shape;1385;p9"/>
            <p:cNvSpPr/>
            <p:nvPr/>
          </p:nvSpPr>
          <p:spPr>
            <a:xfrm>
              <a:off x="20318254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6" name="Google Shape;1386;p9"/>
            <p:cNvSpPr/>
            <p:nvPr/>
          </p:nvSpPr>
          <p:spPr>
            <a:xfrm>
              <a:off x="21527666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7" name="Google Shape;1387;p9"/>
            <p:cNvSpPr/>
            <p:nvPr/>
          </p:nvSpPr>
          <p:spPr>
            <a:xfrm>
              <a:off x="21527666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8" name="Google Shape;1388;p9"/>
            <p:cNvSpPr/>
            <p:nvPr/>
          </p:nvSpPr>
          <p:spPr>
            <a:xfrm>
              <a:off x="21527666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9" name="Google Shape;1389;p9"/>
            <p:cNvSpPr/>
            <p:nvPr/>
          </p:nvSpPr>
          <p:spPr>
            <a:xfrm>
              <a:off x="21527666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0" name="Google Shape;1390;p9"/>
            <p:cNvSpPr/>
            <p:nvPr/>
          </p:nvSpPr>
          <p:spPr>
            <a:xfrm>
              <a:off x="21527666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1" name="Google Shape;1391;p9"/>
            <p:cNvSpPr/>
            <p:nvPr/>
          </p:nvSpPr>
          <p:spPr>
            <a:xfrm>
              <a:off x="22737077" y="1039118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2" name="Google Shape;1392;p9"/>
            <p:cNvSpPr/>
            <p:nvPr/>
          </p:nvSpPr>
          <p:spPr>
            <a:xfrm>
              <a:off x="22737077" y="9512091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3" name="Google Shape;1393;p9"/>
            <p:cNvSpPr/>
            <p:nvPr/>
          </p:nvSpPr>
          <p:spPr>
            <a:xfrm>
              <a:off x="22737077" y="1127027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4" name="Google Shape;1394;p9"/>
            <p:cNvSpPr/>
            <p:nvPr/>
          </p:nvSpPr>
          <p:spPr>
            <a:xfrm>
              <a:off x="22737077" y="1214936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5" name="Google Shape;1395;p9"/>
            <p:cNvSpPr/>
            <p:nvPr/>
          </p:nvSpPr>
          <p:spPr>
            <a:xfrm>
              <a:off x="22737077" y="1302844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6" name="Google Shape;1396;p9"/>
            <p:cNvSpPr/>
            <p:nvPr/>
          </p:nvSpPr>
          <p:spPr>
            <a:xfrm>
              <a:off x="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7" name="Google Shape;1397;p9"/>
            <p:cNvSpPr/>
            <p:nvPr/>
          </p:nvSpPr>
          <p:spPr>
            <a:xfrm>
              <a:off x="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8" name="Google Shape;1398;p9"/>
            <p:cNvSpPr/>
            <p:nvPr/>
          </p:nvSpPr>
          <p:spPr>
            <a:xfrm>
              <a:off x="1209412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9" name="Google Shape;1399;p9"/>
            <p:cNvSpPr/>
            <p:nvPr/>
          </p:nvSpPr>
          <p:spPr>
            <a:xfrm>
              <a:off x="1209412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0" name="Google Shape;1400;p9"/>
            <p:cNvSpPr/>
            <p:nvPr/>
          </p:nvSpPr>
          <p:spPr>
            <a:xfrm>
              <a:off x="2418823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1" name="Google Shape;1401;p9"/>
            <p:cNvSpPr/>
            <p:nvPr/>
          </p:nvSpPr>
          <p:spPr>
            <a:xfrm>
              <a:off x="2418823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2" name="Google Shape;1402;p9"/>
            <p:cNvSpPr/>
            <p:nvPr/>
          </p:nvSpPr>
          <p:spPr>
            <a:xfrm>
              <a:off x="3628235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3" name="Google Shape;1403;p9"/>
            <p:cNvSpPr/>
            <p:nvPr/>
          </p:nvSpPr>
          <p:spPr>
            <a:xfrm>
              <a:off x="3628235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4" name="Google Shape;1404;p9"/>
            <p:cNvSpPr/>
            <p:nvPr/>
          </p:nvSpPr>
          <p:spPr>
            <a:xfrm>
              <a:off x="483764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5" name="Google Shape;1405;p9"/>
            <p:cNvSpPr/>
            <p:nvPr/>
          </p:nvSpPr>
          <p:spPr>
            <a:xfrm>
              <a:off x="483764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6" name="Google Shape;1406;p9"/>
            <p:cNvSpPr/>
            <p:nvPr/>
          </p:nvSpPr>
          <p:spPr>
            <a:xfrm>
              <a:off x="596647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7" name="Google Shape;1407;p9"/>
            <p:cNvSpPr/>
            <p:nvPr/>
          </p:nvSpPr>
          <p:spPr>
            <a:xfrm>
              <a:off x="596647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8" name="Google Shape;1408;p9"/>
            <p:cNvSpPr/>
            <p:nvPr/>
          </p:nvSpPr>
          <p:spPr>
            <a:xfrm>
              <a:off x="7175889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9" name="Google Shape;1409;p9"/>
            <p:cNvSpPr/>
            <p:nvPr/>
          </p:nvSpPr>
          <p:spPr>
            <a:xfrm>
              <a:off x="7175889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0" name="Google Shape;1410;p9"/>
            <p:cNvSpPr/>
            <p:nvPr/>
          </p:nvSpPr>
          <p:spPr>
            <a:xfrm>
              <a:off x="838530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1" name="Google Shape;1411;p9"/>
            <p:cNvSpPr/>
            <p:nvPr/>
          </p:nvSpPr>
          <p:spPr>
            <a:xfrm>
              <a:off x="838530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2" name="Google Shape;1412;p9"/>
            <p:cNvSpPr/>
            <p:nvPr/>
          </p:nvSpPr>
          <p:spPr>
            <a:xfrm>
              <a:off x="9594712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3" name="Google Shape;1413;p9"/>
            <p:cNvSpPr/>
            <p:nvPr/>
          </p:nvSpPr>
          <p:spPr>
            <a:xfrm>
              <a:off x="9594712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4" name="Google Shape;1414;p9"/>
            <p:cNvSpPr/>
            <p:nvPr/>
          </p:nvSpPr>
          <p:spPr>
            <a:xfrm>
              <a:off x="10804124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5" name="Google Shape;1415;p9"/>
            <p:cNvSpPr/>
            <p:nvPr/>
          </p:nvSpPr>
          <p:spPr>
            <a:xfrm>
              <a:off x="10804124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6" name="Google Shape;1416;p9"/>
            <p:cNvSpPr/>
            <p:nvPr/>
          </p:nvSpPr>
          <p:spPr>
            <a:xfrm>
              <a:off x="11932954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7" name="Google Shape;1417;p9"/>
            <p:cNvSpPr/>
            <p:nvPr/>
          </p:nvSpPr>
          <p:spPr>
            <a:xfrm>
              <a:off x="11932954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8" name="Google Shape;1418;p9"/>
            <p:cNvSpPr/>
            <p:nvPr/>
          </p:nvSpPr>
          <p:spPr>
            <a:xfrm>
              <a:off x="13142365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9" name="Google Shape;1419;p9"/>
            <p:cNvSpPr/>
            <p:nvPr/>
          </p:nvSpPr>
          <p:spPr>
            <a:xfrm>
              <a:off x="13142365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0" name="Google Shape;1420;p9"/>
            <p:cNvSpPr/>
            <p:nvPr/>
          </p:nvSpPr>
          <p:spPr>
            <a:xfrm>
              <a:off x="1435177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1" name="Google Shape;1421;p9"/>
            <p:cNvSpPr/>
            <p:nvPr/>
          </p:nvSpPr>
          <p:spPr>
            <a:xfrm>
              <a:off x="1435177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2" name="Google Shape;1422;p9"/>
            <p:cNvSpPr/>
            <p:nvPr/>
          </p:nvSpPr>
          <p:spPr>
            <a:xfrm>
              <a:off x="15561189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3" name="Google Shape;1423;p9"/>
            <p:cNvSpPr/>
            <p:nvPr/>
          </p:nvSpPr>
          <p:spPr>
            <a:xfrm>
              <a:off x="15561189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4" name="Google Shape;1424;p9"/>
            <p:cNvSpPr/>
            <p:nvPr/>
          </p:nvSpPr>
          <p:spPr>
            <a:xfrm>
              <a:off x="1677060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5" name="Google Shape;1425;p9"/>
            <p:cNvSpPr/>
            <p:nvPr/>
          </p:nvSpPr>
          <p:spPr>
            <a:xfrm>
              <a:off x="1677060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6" name="Google Shape;1426;p9"/>
            <p:cNvSpPr/>
            <p:nvPr/>
          </p:nvSpPr>
          <p:spPr>
            <a:xfrm>
              <a:off x="17899430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7" name="Google Shape;1427;p9"/>
            <p:cNvSpPr/>
            <p:nvPr/>
          </p:nvSpPr>
          <p:spPr>
            <a:xfrm>
              <a:off x="17899430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8" name="Google Shape;1428;p9"/>
            <p:cNvSpPr/>
            <p:nvPr/>
          </p:nvSpPr>
          <p:spPr>
            <a:xfrm>
              <a:off x="19108842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9" name="Google Shape;1429;p9"/>
            <p:cNvSpPr/>
            <p:nvPr/>
          </p:nvSpPr>
          <p:spPr>
            <a:xfrm>
              <a:off x="19108842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0" name="Google Shape;1430;p9"/>
            <p:cNvSpPr/>
            <p:nvPr/>
          </p:nvSpPr>
          <p:spPr>
            <a:xfrm>
              <a:off x="20318254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1" name="Google Shape;1431;p9"/>
            <p:cNvSpPr/>
            <p:nvPr/>
          </p:nvSpPr>
          <p:spPr>
            <a:xfrm>
              <a:off x="20318254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2" name="Google Shape;1432;p9"/>
            <p:cNvSpPr/>
            <p:nvPr/>
          </p:nvSpPr>
          <p:spPr>
            <a:xfrm>
              <a:off x="21527666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3" name="Google Shape;1433;p9"/>
            <p:cNvSpPr/>
            <p:nvPr/>
          </p:nvSpPr>
          <p:spPr>
            <a:xfrm>
              <a:off x="21527666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4" name="Google Shape;1434;p9"/>
            <p:cNvSpPr/>
            <p:nvPr/>
          </p:nvSpPr>
          <p:spPr>
            <a:xfrm>
              <a:off x="22737077" y="592661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5" name="Google Shape;1435;p9"/>
            <p:cNvSpPr/>
            <p:nvPr/>
          </p:nvSpPr>
          <p:spPr>
            <a:xfrm>
              <a:off x="22737077" y="504752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6" name="Google Shape;1436;p9"/>
            <p:cNvSpPr/>
            <p:nvPr/>
          </p:nvSpPr>
          <p:spPr>
            <a:xfrm>
              <a:off x="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7" name="Google Shape;1437;p9"/>
            <p:cNvSpPr/>
            <p:nvPr/>
          </p:nvSpPr>
          <p:spPr>
            <a:xfrm>
              <a:off x="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8" name="Google Shape;1438;p9"/>
            <p:cNvSpPr/>
            <p:nvPr/>
          </p:nvSpPr>
          <p:spPr>
            <a:xfrm>
              <a:off x="1209412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9" name="Google Shape;1439;p9"/>
            <p:cNvSpPr/>
            <p:nvPr/>
          </p:nvSpPr>
          <p:spPr>
            <a:xfrm>
              <a:off x="1209412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0" name="Google Shape;1440;p9"/>
            <p:cNvSpPr/>
            <p:nvPr/>
          </p:nvSpPr>
          <p:spPr>
            <a:xfrm>
              <a:off x="2418823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1" name="Google Shape;1441;p9"/>
            <p:cNvSpPr/>
            <p:nvPr/>
          </p:nvSpPr>
          <p:spPr>
            <a:xfrm>
              <a:off x="2418823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2" name="Google Shape;1442;p9"/>
            <p:cNvSpPr/>
            <p:nvPr/>
          </p:nvSpPr>
          <p:spPr>
            <a:xfrm>
              <a:off x="3628235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3" name="Google Shape;1443;p9"/>
            <p:cNvSpPr/>
            <p:nvPr/>
          </p:nvSpPr>
          <p:spPr>
            <a:xfrm>
              <a:off x="3628235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4" name="Google Shape;1444;p9"/>
            <p:cNvSpPr/>
            <p:nvPr/>
          </p:nvSpPr>
          <p:spPr>
            <a:xfrm>
              <a:off x="483764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5" name="Google Shape;1445;p9"/>
            <p:cNvSpPr/>
            <p:nvPr/>
          </p:nvSpPr>
          <p:spPr>
            <a:xfrm>
              <a:off x="483764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6" name="Google Shape;1446;p9"/>
            <p:cNvSpPr/>
            <p:nvPr/>
          </p:nvSpPr>
          <p:spPr>
            <a:xfrm>
              <a:off x="596647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7" name="Google Shape;1447;p9"/>
            <p:cNvSpPr/>
            <p:nvPr/>
          </p:nvSpPr>
          <p:spPr>
            <a:xfrm>
              <a:off x="596647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8" name="Google Shape;1448;p9"/>
            <p:cNvSpPr/>
            <p:nvPr/>
          </p:nvSpPr>
          <p:spPr>
            <a:xfrm>
              <a:off x="7175889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9" name="Google Shape;1449;p9"/>
            <p:cNvSpPr/>
            <p:nvPr/>
          </p:nvSpPr>
          <p:spPr>
            <a:xfrm>
              <a:off x="7175889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0" name="Google Shape;1450;p9"/>
            <p:cNvSpPr/>
            <p:nvPr/>
          </p:nvSpPr>
          <p:spPr>
            <a:xfrm>
              <a:off x="838530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1" name="Google Shape;1451;p9"/>
            <p:cNvSpPr/>
            <p:nvPr/>
          </p:nvSpPr>
          <p:spPr>
            <a:xfrm>
              <a:off x="838530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2" name="Google Shape;1452;p9"/>
            <p:cNvSpPr/>
            <p:nvPr/>
          </p:nvSpPr>
          <p:spPr>
            <a:xfrm>
              <a:off x="9594712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3" name="Google Shape;1453;p9"/>
            <p:cNvSpPr/>
            <p:nvPr/>
          </p:nvSpPr>
          <p:spPr>
            <a:xfrm>
              <a:off x="9594712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4" name="Google Shape;1454;p9"/>
            <p:cNvSpPr/>
            <p:nvPr/>
          </p:nvSpPr>
          <p:spPr>
            <a:xfrm>
              <a:off x="10804124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5" name="Google Shape;1455;p9"/>
            <p:cNvSpPr/>
            <p:nvPr/>
          </p:nvSpPr>
          <p:spPr>
            <a:xfrm>
              <a:off x="10804124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6" name="Google Shape;1456;p9"/>
            <p:cNvSpPr/>
            <p:nvPr/>
          </p:nvSpPr>
          <p:spPr>
            <a:xfrm>
              <a:off x="11932954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7" name="Google Shape;1457;p9"/>
            <p:cNvSpPr/>
            <p:nvPr/>
          </p:nvSpPr>
          <p:spPr>
            <a:xfrm>
              <a:off x="11932954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8" name="Google Shape;1458;p9"/>
            <p:cNvSpPr/>
            <p:nvPr/>
          </p:nvSpPr>
          <p:spPr>
            <a:xfrm>
              <a:off x="13142365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9" name="Google Shape;1459;p9"/>
            <p:cNvSpPr/>
            <p:nvPr/>
          </p:nvSpPr>
          <p:spPr>
            <a:xfrm>
              <a:off x="13142365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0" name="Google Shape;1460;p9"/>
            <p:cNvSpPr/>
            <p:nvPr/>
          </p:nvSpPr>
          <p:spPr>
            <a:xfrm>
              <a:off x="1435177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1" name="Google Shape;1461;p9"/>
            <p:cNvSpPr/>
            <p:nvPr/>
          </p:nvSpPr>
          <p:spPr>
            <a:xfrm>
              <a:off x="1435177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2" name="Google Shape;1462;p9"/>
            <p:cNvSpPr/>
            <p:nvPr/>
          </p:nvSpPr>
          <p:spPr>
            <a:xfrm>
              <a:off x="15561189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3" name="Google Shape;1463;p9"/>
            <p:cNvSpPr/>
            <p:nvPr/>
          </p:nvSpPr>
          <p:spPr>
            <a:xfrm>
              <a:off x="15561189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4" name="Google Shape;1464;p9"/>
            <p:cNvSpPr/>
            <p:nvPr/>
          </p:nvSpPr>
          <p:spPr>
            <a:xfrm>
              <a:off x="1677060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5" name="Google Shape;1465;p9"/>
            <p:cNvSpPr/>
            <p:nvPr/>
          </p:nvSpPr>
          <p:spPr>
            <a:xfrm>
              <a:off x="1677060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6" name="Google Shape;1466;p9"/>
            <p:cNvSpPr/>
            <p:nvPr/>
          </p:nvSpPr>
          <p:spPr>
            <a:xfrm>
              <a:off x="17899430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7" name="Google Shape;1467;p9"/>
            <p:cNvSpPr/>
            <p:nvPr/>
          </p:nvSpPr>
          <p:spPr>
            <a:xfrm>
              <a:off x="17899430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8" name="Google Shape;1468;p9"/>
            <p:cNvSpPr/>
            <p:nvPr/>
          </p:nvSpPr>
          <p:spPr>
            <a:xfrm>
              <a:off x="19108842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9" name="Google Shape;1469;p9"/>
            <p:cNvSpPr/>
            <p:nvPr/>
          </p:nvSpPr>
          <p:spPr>
            <a:xfrm>
              <a:off x="19108842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0" name="Google Shape;1470;p9"/>
            <p:cNvSpPr/>
            <p:nvPr/>
          </p:nvSpPr>
          <p:spPr>
            <a:xfrm>
              <a:off x="20318254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1" name="Google Shape;1471;p9"/>
            <p:cNvSpPr/>
            <p:nvPr/>
          </p:nvSpPr>
          <p:spPr>
            <a:xfrm>
              <a:off x="20318254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2" name="Google Shape;1472;p9"/>
            <p:cNvSpPr/>
            <p:nvPr/>
          </p:nvSpPr>
          <p:spPr>
            <a:xfrm>
              <a:off x="21527666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3" name="Google Shape;1473;p9"/>
            <p:cNvSpPr/>
            <p:nvPr/>
          </p:nvSpPr>
          <p:spPr>
            <a:xfrm>
              <a:off x="21527666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4" name="Google Shape;1474;p9"/>
            <p:cNvSpPr/>
            <p:nvPr/>
          </p:nvSpPr>
          <p:spPr>
            <a:xfrm>
              <a:off x="22737077" y="6805704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5" name="Google Shape;1475;p9"/>
            <p:cNvSpPr/>
            <p:nvPr/>
          </p:nvSpPr>
          <p:spPr>
            <a:xfrm>
              <a:off x="22737077" y="768479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6" name="Google Shape;1476;p9"/>
            <p:cNvSpPr/>
            <p:nvPr/>
          </p:nvSpPr>
          <p:spPr>
            <a:xfrm>
              <a:off x="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7" name="Google Shape;1477;p9"/>
            <p:cNvSpPr/>
            <p:nvPr/>
          </p:nvSpPr>
          <p:spPr>
            <a:xfrm>
              <a:off x="1209412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8" name="Google Shape;1478;p9"/>
            <p:cNvSpPr/>
            <p:nvPr/>
          </p:nvSpPr>
          <p:spPr>
            <a:xfrm>
              <a:off x="2418823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9" name="Google Shape;1479;p9"/>
            <p:cNvSpPr/>
            <p:nvPr/>
          </p:nvSpPr>
          <p:spPr>
            <a:xfrm>
              <a:off x="3628235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0" name="Google Shape;1480;p9"/>
            <p:cNvSpPr/>
            <p:nvPr/>
          </p:nvSpPr>
          <p:spPr>
            <a:xfrm>
              <a:off x="483764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1" name="Google Shape;1481;p9"/>
            <p:cNvSpPr/>
            <p:nvPr/>
          </p:nvSpPr>
          <p:spPr>
            <a:xfrm>
              <a:off x="596647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2" name="Google Shape;1482;p9"/>
            <p:cNvSpPr/>
            <p:nvPr/>
          </p:nvSpPr>
          <p:spPr>
            <a:xfrm>
              <a:off x="7175889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3" name="Google Shape;1483;p9"/>
            <p:cNvSpPr/>
            <p:nvPr/>
          </p:nvSpPr>
          <p:spPr>
            <a:xfrm>
              <a:off x="838530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4" name="Google Shape;1484;p9"/>
            <p:cNvSpPr/>
            <p:nvPr/>
          </p:nvSpPr>
          <p:spPr>
            <a:xfrm>
              <a:off x="9594712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5" name="Google Shape;1485;p9"/>
            <p:cNvSpPr/>
            <p:nvPr/>
          </p:nvSpPr>
          <p:spPr>
            <a:xfrm>
              <a:off x="10804124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6" name="Google Shape;1486;p9"/>
            <p:cNvSpPr/>
            <p:nvPr/>
          </p:nvSpPr>
          <p:spPr>
            <a:xfrm>
              <a:off x="11932954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7" name="Google Shape;1487;p9"/>
            <p:cNvSpPr/>
            <p:nvPr/>
          </p:nvSpPr>
          <p:spPr>
            <a:xfrm>
              <a:off x="13142365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8" name="Google Shape;1488;p9"/>
            <p:cNvSpPr/>
            <p:nvPr/>
          </p:nvSpPr>
          <p:spPr>
            <a:xfrm>
              <a:off x="1435177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9" name="Google Shape;1489;p9"/>
            <p:cNvSpPr/>
            <p:nvPr/>
          </p:nvSpPr>
          <p:spPr>
            <a:xfrm>
              <a:off x="15561189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0" name="Google Shape;1490;p9"/>
            <p:cNvSpPr/>
            <p:nvPr/>
          </p:nvSpPr>
          <p:spPr>
            <a:xfrm>
              <a:off x="1677060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1" name="Google Shape;1491;p9"/>
            <p:cNvSpPr/>
            <p:nvPr/>
          </p:nvSpPr>
          <p:spPr>
            <a:xfrm>
              <a:off x="17899430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2" name="Google Shape;1492;p9"/>
            <p:cNvSpPr/>
            <p:nvPr/>
          </p:nvSpPr>
          <p:spPr>
            <a:xfrm>
              <a:off x="19108842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3" name="Google Shape;1493;p9"/>
            <p:cNvSpPr/>
            <p:nvPr/>
          </p:nvSpPr>
          <p:spPr>
            <a:xfrm>
              <a:off x="20318254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4" name="Google Shape;1494;p9"/>
            <p:cNvSpPr/>
            <p:nvPr/>
          </p:nvSpPr>
          <p:spPr>
            <a:xfrm>
              <a:off x="21527666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5" name="Google Shape;1495;p9"/>
            <p:cNvSpPr/>
            <p:nvPr/>
          </p:nvSpPr>
          <p:spPr>
            <a:xfrm>
              <a:off x="22737077" y="856388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6" name="Google Shape;1496;p9"/>
            <p:cNvSpPr/>
            <p:nvPr/>
          </p:nvSpPr>
          <p:spPr>
            <a:xfrm>
              <a:off x="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7" name="Google Shape;1497;p9"/>
            <p:cNvSpPr/>
            <p:nvPr/>
          </p:nvSpPr>
          <p:spPr>
            <a:xfrm>
              <a:off x="1209412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8" name="Google Shape;1498;p9"/>
            <p:cNvSpPr/>
            <p:nvPr/>
          </p:nvSpPr>
          <p:spPr>
            <a:xfrm>
              <a:off x="2418823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9" name="Google Shape;1499;p9"/>
            <p:cNvSpPr/>
            <p:nvPr/>
          </p:nvSpPr>
          <p:spPr>
            <a:xfrm>
              <a:off x="3628235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0" name="Google Shape;1500;p9"/>
            <p:cNvSpPr/>
            <p:nvPr/>
          </p:nvSpPr>
          <p:spPr>
            <a:xfrm>
              <a:off x="483764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1" name="Google Shape;1501;p9"/>
            <p:cNvSpPr/>
            <p:nvPr/>
          </p:nvSpPr>
          <p:spPr>
            <a:xfrm>
              <a:off x="596647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2" name="Google Shape;1502;p9"/>
            <p:cNvSpPr/>
            <p:nvPr/>
          </p:nvSpPr>
          <p:spPr>
            <a:xfrm>
              <a:off x="7175889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3" name="Google Shape;1503;p9"/>
            <p:cNvSpPr/>
            <p:nvPr/>
          </p:nvSpPr>
          <p:spPr>
            <a:xfrm>
              <a:off x="838530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4" name="Google Shape;1504;p9"/>
            <p:cNvSpPr/>
            <p:nvPr/>
          </p:nvSpPr>
          <p:spPr>
            <a:xfrm>
              <a:off x="9594712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5" name="Google Shape;1505;p9"/>
            <p:cNvSpPr/>
            <p:nvPr/>
          </p:nvSpPr>
          <p:spPr>
            <a:xfrm>
              <a:off x="10804124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6" name="Google Shape;1506;p9"/>
            <p:cNvSpPr/>
            <p:nvPr/>
          </p:nvSpPr>
          <p:spPr>
            <a:xfrm>
              <a:off x="11932954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7" name="Google Shape;1507;p9"/>
            <p:cNvSpPr/>
            <p:nvPr/>
          </p:nvSpPr>
          <p:spPr>
            <a:xfrm>
              <a:off x="13142365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8" name="Google Shape;1508;p9"/>
            <p:cNvSpPr/>
            <p:nvPr/>
          </p:nvSpPr>
          <p:spPr>
            <a:xfrm>
              <a:off x="1435177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9" name="Google Shape;1509;p9"/>
            <p:cNvSpPr/>
            <p:nvPr/>
          </p:nvSpPr>
          <p:spPr>
            <a:xfrm>
              <a:off x="15561189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0" name="Google Shape;1510;p9"/>
            <p:cNvSpPr/>
            <p:nvPr/>
          </p:nvSpPr>
          <p:spPr>
            <a:xfrm>
              <a:off x="1677060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1" name="Google Shape;1511;p9"/>
            <p:cNvSpPr/>
            <p:nvPr/>
          </p:nvSpPr>
          <p:spPr>
            <a:xfrm>
              <a:off x="17899430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2" name="Google Shape;1512;p9"/>
            <p:cNvSpPr/>
            <p:nvPr/>
          </p:nvSpPr>
          <p:spPr>
            <a:xfrm>
              <a:off x="19108842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3" name="Google Shape;1513;p9"/>
            <p:cNvSpPr/>
            <p:nvPr/>
          </p:nvSpPr>
          <p:spPr>
            <a:xfrm>
              <a:off x="20318254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4" name="Google Shape;1514;p9"/>
            <p:cNvSpPr/>
            <p:nvPr/>
          </p:nvSpPr>
          <p:spPr>
            <a:xfrm>
              <a:off x="21527666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5" name="Google Shape;1515;p9"/>
            <p:cNvSpPr/>
            <p:nvPr/>
          </p:nvSpPr>
          <p:spPr>
            <a:xfrm>
              <a:off x="22737077" y="4031903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6" name="Google Shape;1516;p9"/>
            <p:cNvSpPr/>
            <p:nvPr/>
          </p:nvSpPr>
          <p:spPr>
            <a:xfrm>
              <a:off x="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7" name="Google Shape;1517;p9"/>
            <p:cNvSpPr/>
            <p:nvPr/>
          </p:nvSpPr>
          <p:spPr>
            <a:xfrm>
              <a:off x="1209412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8" name="Google Shape;1518;p9"/>
            <p:cNvSpPr/>
            <p:nvPr/>
          </p:nvSpPr>
          <p:spPr>
            <a:xfrm>
              <a:off x="2418823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9" name="Google Shape;1519;p9"/>
            <p:cNvSpPr/>
            <p:nvPr/>
          </p:nvSpPr>
          <p:spPr>
            <a:xfrm>
              <a:off x="3628235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0" name="Google Shape;1520;p9"/>
            <p:cNvSpPr/>
            <p:nvPr/>
          </p:nvSpPr>
          <p:spPr>
            <a:xfrm>
              <a:off x="483764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1" name="Google Shape;1521;p9"/>
            <p:cNvSpPr/>
            <p:nvPr/>
          </p:nvSpPr>
          <p:spPr>
            <a:xfrm>
              <a:off x="596647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2" name="Google Shape;1522;p9"/>
            <p:cNvSpPr/>
            <p:nvPr/>
          </p:nvSpPr>
          <p:spPr>
            <a:xfrm>
              <a:off x="7175889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3" name="Google Shape;1523;p9"/>
            <p:cNvSpPr/>
            <p:nvPr/>
          </p:nvSpPr>
          <p:spPr>
            <a:xfrm>
              <a:off x="838530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4" name="Google Shape;1524;p9"/>
            <p:cNvSpPr/>
            <p:nvPr/>
          </p:nvSpPr>
          <p:spPr>
            <a:xfrm>
              <a:off x="9594712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5" name="Google Shape;1525;p9"/>
            <p:cNvSpPr/>
            <p:nvPr/>
          </p:nvSpPr>
          <p:spPr>
            <a:xfrm>
              <a:off x="10804124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6" name="Google Shape;1526;p9"/>
            <p:cNvSpPr/>
            <p:nvPr/>
          </p:nvSpPr>
          <p:spPr>
            <a:xfrm>
              <a:off x="11932954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7" name="Google Shape;1527;p9"/>
            <p:cNvSpPr/>
            <p:nvPr/>
          </p:nvSpPr>
          <p:spPr>
            <a:xfrm>
              <a:off x="13142365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8" name="Google Shape;1528;p9"/>
            <p:cNvSpPr/>
            <p:nvPr/>
          </p:nvSpPr>
          <p:spPr>
            <a:xfrm>
              <a:off x="1435177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9" name="Google Shape;1529;p9"/>
            <p:cNvSpPr/>
            <p:nvPr/>
          </p:nvSpPr>
          <p:spPr>
            <a:xfrm>
              <a:off x="15561189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0" name="Google Shape;1530;p9"/>
            <p:cNvSpPr/>
            <p:nvPr/>
          </p:nvSpPr>
          <p:spPr>
            <a:xfrm>
              <a:off x="1677060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1" name="Google Shape;1531;p9"/>
            <p:cNvSpPr/>
            <p:nvPr/>
          </p:nvSpPr>
          <p:spPr>
            <a:xfrm>
              <a:off x="17899430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2" name="Google Shape;1532;p9"/>
            <p:cNvSpPr/>
            <p:nvPr/>
          </p:nvSpPr>
          <p:spPr>
            <a:xfrm>
              <a:off x="19108842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3" name="Google Shape;1533;p9"/>
            <p:cNvSpPr/>
            <p:nvPr/>
          </p:nvSpPr>
          <p:spPr>
            <a:xfrm>
              <a:off x="20318254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4" name="Google Shape;1534;p9"/>
            <p:cNvSpPr/>
            <p:nvPr/>
          </p:nvSpPr>
          <p:spPr>
            <a:xfrm>
              <a:off x="21527666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5" name="Google Shape;1535;p9"/>
            <p:cNvSpPr/>
            <p:nvPr/>
          </p:nvSpPr>
          <p:spPr>
            <a:xfrm>
              <a:off x="22737077" y="306103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6" name="Google Shape;1536;p9"/>
            <p:cNvSpPr/>
            <p:nvPr/>
          </p:nvSpPr>
          <p:spPr>
            <a:xfrm>
              <a:off x="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7" name="Google Shape;1537;p9"/>
            <p:cNvSpPr/>
            <p:nvPr/>
          </p:nvSpPr>
          <p:spPr>
            <a:xfrm>
              <a:off x="1209412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8" name="Google Shape;1538;p9"/>
            <p:cNvSpPr/>
            <p:nvPr/>
          </p:nvSpPr>
          <p:spPr>
            <a:xfrm>
              <a:off x="2418823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9" name="Google Shape;1539;p9"/>
            <p:cNvSpPr/>
            <p:nvPr/>
          </p:nvSpPr>
          <p:spPr>
            <a:xfrm>
              <a:off x="3628235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0" name="Google Shape;1540;p9"/>
            <p:cNvSpPr/>
            <p:nvPr/>
          </p:nvSpPr>
          <p:spPr>
            <a:xfrm>
              <a:off x="483764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1" name="Google Shape;1541;p9"/>
            <p:cNvSpPr/>
            <p:nvPr/>
          </p:nvSpPr>
          <p:spPr>
            <a:xfrm>
              <a:off x="596647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2" name="Google Shape;1542;p9"/>
            <p:cNvSpPr/>
            <p:nvPr/>
          </p:nvSpPr>
          <p:spPr>
            <a:xfrm>
              <a:off x="7175889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3" name="Google Shape;1543;p9"/>
            <p:cNvSpPr/>
            <p:nvPr/>
          </p:nvSpPr>
          <p:spPr>
            <a:xfrm>
              <a:off x="838530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4" name="Google Shape;1544;p9"/>
            <p:cNvSpPr/>
            <p:nvPr/>
          </p:nvSpPr>
          <p:spPr>
            <a:xfrm>
              <a:off x="9594712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5" name="Google Shape;1545;p9"/>
            <p:cNvSpPr/>
            <p:nvPr/>
          </p:nvSpPr>
          <p:spPr>
            <a:xfrm>
              <a:off x="10804124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6" name="Google Shape;1546;p9"/>
            <p:cNvSpPr/>
            <p:nvPr/>
          </p:nvSpPr>
          <p:spPr>
            <a:xfrm>
              <a:off x="11932954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7" name="Google Shape;1547;p9"/>
            <p:cNvSpPr/>
            <p:nvPr/>
          </p:nvSpPr>
          <p:spPr>
            <a:xfrm>
              <a:off x="13142365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8" name="Google Shape;1548;p9"/>
            <p:cNvSpPr/>
            <p:nvPr/>
          </p:nvSpPr>
          <p:spPr>
            <a:xfrm>
              <a:off x="1435177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9" name="Google Shape;1549;p9"/>
            <p:cNvSpPr/>
            <p:nvPr/>
          </p:nvSpPr>
          <p:spPr>
            <a:xfrm>
              <a:off x="15561189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0" name="Google Shape;1550;p9"/>
            <p:cNvSpPr/>
            <p:nvPr/>
          </p:nvSpPr>
          <p:spPr>
            <a:xfrm>
              <a:off x="1677060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1" name="Google Shape;1551;p9"/>
            <p:cNvSpPr/>
            <p:nvPr/>
          </p:nvSpPr>
          <p:spPr>
            <a:xfrm>
              <a:off x="17899430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2" name="Google Shape;1552;p9"/>
            <p:cNvSpPr/>
            <p:nvPr/>
          </p:nvSpPr>
          <p:spPr>
            <a:xfrm>
              <a:off x="19108842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3" name="Google Shape;1553;p9"/>
            <p:cNvSpPr/>
            <p:nvPr/>
          </p:nvSpPr>
          <p:spPr>
            <a:xfrm>
              <a:off x="20318254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4" name="Google Shape;1554;p9"/>
            <p:cNvSpPr/>
            <p:nvPr/>
          </p:nvSpPr>
          <p:spPr>
            <a:xfrm>
              <a:off x="21527666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5" name="Google Shape;1555;p9"/>
            <p:cNvSpPr/>
            <p:nvPr/>
          </p:nvSpPr>
          <p:spPr>
            <a:xfrm>
              <a:off x="22737077" y="196392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6" name="Google Shape;1556;p9"/>
            <p:cNvSpPr/>
            <p:nvPr/>
          </p:nvSpPr>
          <p:spPr>
            <a:xfrm>
              <a:off x="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7" name="Google Shape;1557;p9"/>
            <p:cNvSpPr/>
            <p:nvPr/>
          </p:nvSpPr>
          <p:spPr>
            <a:xfrm>
              <a:off x="1209412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8" name="Google Shape;1558;p9"/>
            <p:cNvSpPr/>
            <p:nvPr/>
          </p:nvSpPr>
          <p:spPr>
            <a:xfrm>
              <a:off x="2418823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9" name="Google Shape;1559;p9"/>
            <p:cNvSpPr/>
            <p:nvPr/>
          </p:nvSpPr>
          <p:spPr>
            <a:xfrm>
              <a:off x="3628235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0" name="Google Shape;1560;p9"/>
            <p:cNvSpPr/>
            <p:nvPr/>
          </p:nvSpPr>
          <p:spPr>
            <a:xfrm>
              <a:off x="483764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1" name="Google Shape;1561;p9"/>
            <p:cNvSpPr/>
            <p:nvPr/>
          </p:nvSpPr>
          <p:spPr>
            <a:xfrm>
              <a:off x="596647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2" name="Google Shape;1562;p9"/>
            <p:cNvSpPr/>
            <p:nvPr/>
          </p:nvSpPr>
          <p:spPr>
            <a:xfrm>
              <a:off x="7175889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3" name="Google Shape;1563;p9"/>
            <p:cNvSpPr/>
            <p:nvPr/>
          </p:nvSpPr>
          <p:spPr>
            <a:xfrm>
              <a:off x="838530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4" name="Google Shape;1564;p9"/>
            <p:cNvSpPr/>
            <p:nvPr/>
          </p:nvSpPr>
          <p:spPr>
            <a:xfrm>
              <a:off x="9594712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5" name="Google Shape;1565;p9"/>
            <p:cNvSpPr/>
            <p:nvPr/>
          </p:nvSpPr>
          <p:spPr>
            <a:xfrm>
              <a:off x="10804124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6" name="Google Shape;1566;p9"/>
            <p:cNvSpPr/>
            <p:nvPr/>
          </p:nvSpPr>
          <p:spPr>
            <a:xfrm>
              <a:off x="11932954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7" name="Google Shape;1567;p9"/>
            <p:cNvSpPr/>
            <p:nvPr/>
          </p:nvSpPr>
          <p:spPr>
            <a:xfrm>
              <a:off x="13142365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8" name="Google Shape;1568;p9"/>
            <p:cNvSpPr/>
            <p:nvPr/>
          </p:nvSpPr>
          <p:spPr>
            <a:xfrm>
              <a:off x="1435177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9" name="Google Shape;1569;p9"/>
            <p:cNvSpPr/>
            <p:nvPr/>
          </p:nvSpPr>
          <p:spPr>
            <a:xfrm>
              <a:off x="15561189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0" name="Google Shape;1570;p9"/>
            <p:cNvSpPr/>
            <p:nvPr/>
          </p:nvSpPr>
          <p:spPr>
            <a:xfrm>
              <a:off x="1677060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1" name="Google Shape;1571;p9"/>
            <p:cNvSpPr/>
            <p:nvPr/>
          </p:nvSpPr>
          <p:spPr>
            <a:xfrm>
              <a:off x="17899430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2" name="Google Shape;1572;p9"/>
            <p:cNvSpPr/>
            <p:nvPr/>
          </p:nvSpPr>
          <p:spPr>
            <a:xfrm>
              <a:off x="19108842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3" name="Google Shape;1573;p9"/>
            <p:cNvSpPr/>
            <p:nvPr/>
          </p:nvSpPr>
          <p:spPr>
            <a:xfrm>
              <a:off x="20318254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4" name="Google Shape;1574;p9"/>
            <p:cNvSpPr/>
            <p:nvPr/>
          </p:nvSpPr>
          <p:spPr>
            <a:xfrm>
              <a:off x="21527666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5" name="Google Shape;1575;p9"/>
            <p:cNvSpPr/>
            <p:nvPr/>
          </p:nvSpPr>
          <p:spPr>
            <a:xfrm>
              <a:off x="22737077" y="981136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6" name="Google Shape;1576;p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7" name="Google Shape;1577;p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8" name="Google Shape;1578;p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9" name="Google Shape;1579;p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0" name="Google Shape;1580;p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1" name="Google Shape;1581;p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2" name="Google Shape;1582;p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3" name="Google Shape;1583;p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4" name="Google Shape;1584;p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5" name="Google Shape;1585;p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6" name="Google Shape;1586;p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7" name="Google Shape;1587;p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8" name="Google Shape;1588;p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9" name="Google Shape;1589;p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0" name="Google Shape;1590;p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1" name="Google Shape;1591;p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2" name="Google Shape;1592;p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3" name="Google Shape;1593;p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4" name="Google Shape;1594;p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5" name="Google Shape;1595;p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596" name="Google Shape;1596;p9"/>
          <p:cNvGrpSpPr/>
          <p:nvPr/>
        </p:nvGrpSpPr>
        <p:grpSpPr>
          <a:xfrm>
            <a:off x="3259476" y="2022970"/>
            <a:ext cx="11769049" cy="6241059"/>
            <a:chOff x="0" y="0"/>
            <a:chExt cx="4480435" cy="2375949"/>
          </a:xfrm>
        </p:grpSpPr>
        <p:sp>
          <p:nvSpPr>
            <p:cNvPr id="1597" name="Google Shape;1597;p9"/>
            <p:cNvSpPr/>
            <p:nvPr/>
          </p:nvSpPr>
          <p:spPr>
            <a:xfrm>
              <a:off x="0" y="0"/>
              <a:ext cx="4480435" cy="2375949"/>
            </a:xfrm>
            <a:custGeom>
              <a:rect b="b" l="l" r="r" t="t"/>
              <a:pathLst>
                <a:path extrusionOk="0" h="2375949" w="4480435">
                  <a:moveTo>
                    <a:pt x="2240218" y="0"/>
                  </a:moveTo>
                  <a:cubicBezTo>
                    <a:pt x="1002979" y="0"/>
                    <a:pt x="0" y="531874"/>
                    <a:pt x="0" y="1187975"/>
                  </a:cubicBezTo>
                  <a:cubicBezTo>
                    <a:pt x="0" y="1844075"/>
                    <a:pt x="1002979" y="2375949"/>
                    <a:pt x="2240218" y="2375949"/>
                  </a:cubicBezTo>
                  <a:cubicBezTo>
                    <a:pt x="3477455" y="2375949"/>
                    <a:pt x="4480435" y="1844075"/>
                    <a:pt x="4480435" y="1187975"/>
                  </a:cubicBezTo>
                  <a:cubicBezTo>
                    <a:pt x="4480435" y="531874"/>
                    <a:pt x="3477455" y="0"/>
                    <a:pt x="224021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9"/>
            <p:cNvSpPr txBox="1"/>
            <p:nvPr/>
          </p:nvSpPr>
          <p:spPr>
            <a:xfrm>
              <a:off x="420041" y="184645"/>
              <a:ext cx="3640353" cy="1968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9" name="Google Shape;1599;p9"/>
          <p:cNvGrpSpPr/>
          <p:nvPr/>
        </p:nvGrpSpPr>
        <p:grpSpPr>
          <a:xfrm>
            <a:off x="3811175" y="2614429"/>
            <a:ext cx="10665649" cy="5058142"/>
            <a:chOff x="0" y="0"/>
            <a:chExt cx="4109998" cy="1949150"/>
          </a:xfrm>
        </p:grpSpPr>
        <p:sp>
          <p:nvSpPr>
            <p:cNvPr id="1600" name="Google Shape;1600;p9"/>
            <p:cNvSpPr/>
            <p:nvPr/>
          </p:nvSpPr>
          <p:spPr>
            <a:xfrm>
              <a:off x="0" y="0"/>
              <a:ext cx="4109998" cy="1949150"/>
            </a:xfrm>
            <a:custGeom>
              <a:rect b="b" l="l" r="r" t="t"/>
              <a:pathLst>
                <a:path extrusionOk="0" h="1949150" w="4109998">
                  <a:moveTo>
                    <a:pt x="2054999" y="0"/>
                  </a:moveTo>
                  <a:cubicBezTo>
                    <a:pt x="920054" y="0"/>
                    <a:pt x="0" y="436332"/>
                    <a:pt x="0" y="974575"/>
                  </a:cubicBezTo>
                  <a:cubicBezTo>
                    <a:pt x="0" y="1512818"/>
                    <a:pt x="920054" y="1949150"/>
                    <a:pt x="2054999" y="1949150"/>
                  </a:cubicBezTo>
                  <a:cubicBezTo>
                    <a:pt x="3189944" y="1949150"/>
                    <a:pt x="4109998" y="1512818"/>
                    <a:pt x="4109998" y="974575"/>
                  </a:cubicBezTo>
                  <a:cubicBezTo>
                    <a:pt x="4109998" y="436332"/>
                    <a:pt x="3189944" y="0"/>
                    <a:pt x="2054999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C47A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9"/>
            <p:cNvSpPr txBox="1"/>
            <p:nvPr/>
          </p:nvSpPr>
          <p:spPr>
            <a:xfrm>
              <a:off x="385312" y="144633"/>
              <a:ext cx="3339373" cy="16217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2" name="Google Shape;1602;p9"/>
          <p:cNvGrpSpPr/>
          <p:nvPr/>
        </p:nvGrpSpPr>
        <p:grpSpPr>
          <a:xfrm>
            <a:off x="3811175" y="2518368"/>
            <a:ext cx="10665649" cy="5250263"/>
            <a:chOff x="0" y="0"/>
            <a:chExt cx="3404191" cy="1675744"/>
          </a:xfrm>
        </p:grpSpPr>
        <p:sp>
          <p:nvSpPr>
            <p:cNvPr id="1603" name="Google Shape;1603;p9"/>
            <p:cNvSpPr/>
            <p:nvPr/>
          </p:nvSpPr>
          <p:spPr>
            <a:xfrm>
              <a:off x="0" y="0"/>
              <a:ext cx="3404191" cy="1675744"/>
            </a:xfrm>
            <a:custGeom>
              <a:rect b="b" l="l" r="r" t="t"/>
              <a:pathLst>
                <a:path extrusionOk="0" h="1675744" w="3404191">
                  <a:moveTo>
                    <a:pt x="1702095" y="0"/>
                  </a:moveTo>
                  <a:cubicBezTo>
                    <a:pt x="762054" y="0"/>
                    <a:pt x="0" y="375128"/>
                    <a:pt x="0" y="837872"/>
                  </a:cubicBezTo>
                  <a:cubicBezTo>
                    <a:pt x="0" y="1300616"/>
                    <a:pt x="762054" y="1675744"/>
                    <a:pt x="1702095" y="1675744"/>
                  </a:cubicBezTo>
                  <a:cubicBezTo>
                    <a:pt x="2642137" y="1675744"/>
                    <a:pt x="3404191" y="1300616"/>
                    <a:pt x="3404191" y="837872"/>
                  </a:cubicBezTo>
                  <a:cubicBezTo>
                    <a:pt x="3404191" y="375128"/>
                    <a:pt x="2642137" y="0"/>
                    <a:pt x="1702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047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9"/>
            <p:cNvSpPr txBox="1"/>
            <p:nvPr/>
          </p:nvSpPr>
          <p:spPr>
            <a:xfrm>
              <a:off x="319143" y="119001"/>
              <a:ext cx="2765905" cy="1399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9"/>
          <p:cNvGrpSpPr/>
          <p:nvPr/>
        </p:nvGrpSpPr>
        <p:grpSpPr>
          <a:xfrm>
            <a:off x="3601542" y="2334995"/>
            <a:ext cx="11084916" cy="5617010"/>
            <a:chOff x="0" y="0"/>
            <a:chExt cx="3538010" cy="1792800"/>
          </a:xfrm>
        </p:grpSpPr>
        <p:sp>
          <p:nvSpPr>
            <p:cNvPr id="1606" name="Google Shape;1606;p9"/>
            <p:cNvSpPr/>
            <p:nvPr/>
          </p:nvSpPr>
          <p:spPr>
            <a:xfrm>
              <a:off x="0" y="0"/>
              <a:ext cx="3538010" cy="1792800"/>
            </a:xfrm>
            <a:custGeom>
              <a:rect b="b" l="l" r="r" t="t"/>
              <a:pathLst>
                <a:path extrusionOk="0" h="1792800" w="3538010">
                  <a:moveTo>
                    <a:pt x="1769005" y="0"/>
                  </a:moveTo>
                  <a:cubicBezTo>
                    <a:pt x="792010" y="0"/>
                    <a:pt x="0" y="401332"/>
                    <a:pt x="0" y="896400"/>
                  </a:cubicBezTo>
                  <a:cubicBezTo>
                    <a:pt x="0" y="1391468"/>
                    <a:pt x="792010" y="1792800"/>
                    <a:pt x="1769005" y="1792800"/>
                  </a:cubicBezTo>
                  <a:cubicBezTo>
                    <a:pt x="2745999" y="1792800"/>
                    <a:pt x="3538010" y="1391468"/>
                    <a:pt x="3538010" y="896400"/>
                  </a:cubicBezTo>
                  <a:cubicBezTo>
                    <a:pt x="3538010" y="401332"/>
                    <a:pt x="2745999" y="0"/>
                    <a:pt x="1769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28600">
              <a:solidFill>
                <a:srgbClr val="B6201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9"/>
            <p:cNvSpPr txBox="1"/>
            <p:nvPr/>
          </p:nvSpPr>
          <p:spPr>
            <a:xfrm>
              <a:off x="331688" y="129975"/>
              <a:ext cx="2874633" cy="149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8" name="Google Shape;1608;p9"/>
          <p:cNvSpPr txBox="1"/>
          <p:nvPr/>
        </p:nvSpPr>
        <p:spPr>
          <a:xfrm>
            <a:off x="5652908" y="5009849"/>
            <a:ext cx="6982200" cy="26001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32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893" u="none" cap="none" strike="noStrike">
                <a:solidFill>
                  <a:srgbClr val="81D5FF"/>
                </a:solidFill>
                <a:latin typeface="Blinker"/>
                <a:ea typeface="Blinker"/>
                <a:cs typeface="Blinker"/>
                <a:sym typeface="Blinker"/>
              </a:rPr>
              <a:t>FEUD</a:t>
            </a:r>
            <a:endParaRPr/>
          </a:p>
        </p:txBody>
      </p:sp>
      <p:sp>
        <p:nvSpPr>
          <p:cNvPr id="1609" name="Google Shape;1609;p9"/>
          <p:cNvSpPr txBox="1"/>
          <p:nvPr/>
        </p:nvSpPr>
        <p:spPr>
          <a:xfrm>
            <a:off x="4972964" y="3116163"/>
            <a:ext cx="8342100" cy="29283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24" u="none" cap="none" strike="noStrike">
                <a:solidFill>
                  <a:srgbClr val="FFCB1F"/>
                </a:solidFill>
                <a:latin typeface="Pacifico"/>
                <a:ea typeface="Pacifico"/>
                <a:cs typeface="Pacifico"/>
                <a:sym typeface="Pacifico"/>
              </a:rPr>
              <a:t>Family</a:t>
            </a:r>
            <a:endParaRPr/>
          </a:p>
        </p:txBody>
      </p:sp>
      <p:sp>
        <p:nvSpPr>
          <p:cNvPr id="1610" name="Google Shape;1610;p9"/>
          <p:cNvSpPr txBox="1"/>
          <p:nvPr/>
        </p:nvSpPr>
        <p:spPr>
          <a:xfrm>
            <a:off x="7808426" y="2816041"/>
            <a:ext cx="2671149" cy="7650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61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CLASSIC</a:t>
            </a:r>
            <a:endParaRPr/>
          </a:p>
        </p:txBody>
      </p:sp>
      <p:sp>
        <p:nvSpPr>
          <p:cNvPr id="1611" name="Google Shape;1611;p9"/>
          <p:cNvSpPr txBox="1"/>
          <p:nvPr/>
        </p:nvSpPr>
        <p:spPr>
          <a:xfrm>
            <a:off x="4410438" y="659982"/>
            <a:ext cx="9467124" cy="701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BOARD BACKGROUND</a:t>
            </a:r>
            <a:endParaRPr/>
          </a:p>
        </p:txBody>
      </p:sp>
      <p:grpSp>
        <p:nvGrpSpPr>
          <p:cNvPr id="1612" name="Google Shape;1612;p9"/>
          <p:cNvGrpSpPr/>
          <p:nvPr/>
        </p:nvGrpSpPr>
        <p:grpSpPr>
          <a:xfrm>
            <a:off x="7586834" y="8629723"/>
            <a:ext cx="3114332" cy="1104781"/>
            <a:chOff x="0" y="-203164"/>
            <a:chExt cx="4152443" cy="1473041"/>
          </a:xfrm>
        </p:grpSpPr>
        <p:grpSp>
          <p:nvGrpSpPr>
            <p:cNvPr id="1613" name="Google Shape;1613;p9"/>
            <p:cNvGrpSpPr/>
            <p:nvPr/>
          </p:nvGrpSpPr>
          <p:grpSpPr>
            <a:xfrm>
              <a:off x="0" y="-203164"/>
              <a:ext cx="4152443" cy="1473041"/>
              <a:chOff x="0" y="-38100"/>
              <a:chExt cx="778721" cy="276244"/>
            </a:xfrm>
          </p:grpSpPr>
          <p:sp>
            <p:nvSpPr>
              <p:cNvPr id="1614" name="Google Shape;1614;p9"/>
              <p:cNvSpPr/>
              <p:nvPr/>
            </p:nvSpPr>
            <p:spPr>
              <a:xfrm>
                <a:off x="0" y="0"/>
                <a:ext cx="778721" cy="238144"/>
              </a:xfrm>
              <a:custGeom>
                <a:rect b="b" l="l" r="r" t="t"/>
                <a:pathLst>
                  <a:path extrusionOk="0" h="238144" w="778721">
                    <a:moveTo>
                      <a:pt x="119072" y="0"/>
                    </a:moveTo>
                    <a:lnTo>
                      <a:pt x="659649" y="0"/>
                    </a:lnTo>
                    <a:cubicBezTo>
                      <a:pt x="691228" y="0"/>
                      <a:pt x="721515" y="12545"/>
                      <a:pt x="743845" y="34875"/>
                    </a:cubicBezTo>
                    <a:cubicBezTo>
                      <a:pt x="766176" y="57206"/>
                      <a:pt x="778721" y="87492"/>
                      <a:pt x="778721" y="119072"/>
                    </a:cubicBezTo>
                    <a:lnTo>
                      <a:pt x="778721" y="119072"/>
                    </a:lnTo>
                    <a:cubicBezTo>
                      <a:pt x="778721" y="150652"/>
                      <a:pt x="766176" y="180938"/>
                      <a:pt x="743845" y="203269"/>
                    </a:cubicBezTo>
                    <a:cubicBezTo>
                      <a:pt x="721515" y="225599"/>
                      <a:pt x="691228" y="238144"/>
                      <a:pt x="659649" y="238144"/>
                    </a:cubicBezTo>
                    <a:lnTo>
                      <a:pt x="119072" y="238144"/>
                    </a:lnTo>
                    <a:cubicBezTo>
                      <a:pt x="87492" y="238144"/>
                      <a:pt x="57206" y="225599"/>
                      <a:pt x="34875" y="203269"/>
                    </a:cubicBezTo>
                    <a:cubicBezTo>
                      <a:pt x="12545" y="180938"/>
                      <a:pt x="0" y="150652"/>
                      <a:pt x="0" y="119072"/>
                    </a:cubicBezTo>
                    <a:lnTo>
                      <a:pt x="0" y="119072"/>
                    </a:lnTo>
                    <a:cubicBezTo>
                      <a:pt x="0" y="87492"/>
                      <a:pt x="12545" y="57206"/>
                      <a:pt x="34875" y="34875"/>
                    </a:cubicBezTo>
                    <a:cubicBezTo>
                      <a:pt x="57206" y="12545"/>
                      <a:pt x="87492" y="0"/>
                      <a:pt x="11907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4FDFC"/>
                  </a:gs>
                  <a:gs pos="50000">
                    <a:srgbClr val="5F84FF"/>
                  </a:gs>
                  <a:gs pos="100000">
                    <a:srgbClr val="496AEA"/>
                  </a:gs>
                </a:gsLst>
                <a:path path="circle">
                  <a:fillToRect b="100%" r="100%"/>
                </a:path>
                <a:tileRect l="-100%" t="-100%"/>
              </a:gradFill>
              <a:ln cap="rnd" cmpd="sng" w="85725">
                <a:solidFill>
                  <a:srgbClr val="B4FDF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5" name="Google Shape;1615;p9"/>
              <p:cNvSpPr txBox="1"/>
              <p:nvPr/>
            </p:nvSpPr>
            <p:spPr>
              <a:xfrm>
                <a:off x="0" y="-38100"/>
                <a:ext cx="778721" cy="276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6" name="Google Shape;1616;p9"/>
            <p:cNvSpPr txBox="1"/>
            <p:nvPr/>
          </p:nvSpPr>
          <p:spPr>
            <a:xfrm>
              <a:off x="972411" y="220445"/>
              <a:ext cx="2207700" cy="73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75" u="none" cap="none" strike="noStrike">
                  <a:solidFill>
                    <a:srgbClr val="0334AD"/>
                  </a:solidFill>
                  <a:latin typeface="Blinker"/>
                  <a:ea typeface="Blinker"/>
                  <a:cs typeface="Blinker"/>
                  <a:sym typeface="Blinker"/>
                </a:rPr>
                <a:t>START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30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1" name="Google Shape;2831;p18"/>
          <p:cNvGrpSpPr/>
          <p:nvPr/>
        </p:nvGrpSpPr>
        <p:grpSpPr>
          <a:xfrm>
            <a:off x="4958310" y="4706849"/>
            <a:ext cx="3866001" cy="1171789"/>
            <a:chOff x="0" y="-38100"/>
            <a:chExt cx="1018206" cy="308619"/>
          </a:xfrm>
        </p:grpSpPr>
        <p:sp>
          <p:nvSpPr>
            <p:cNvPr id="2832" name="Google Shape;2832;p18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18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4" name="Google Shape;2834;p18"/>
          <p:cNvGrpSpPr/>
          <p:nvPr/>
        </p:nvGrpSpPr>
        <p:grpSpPr>
          <a:xfrm>
            <a:off x="4958310" y="6412017"/>
            <a:ext cx="3866001" cy="1171789"/>
            <a:chOff x="0" y="-38100"/>
            <a:chExt cx="1018206" cy="308619"/>
          </a:xfrm>
        </p:grpSpPr>
        <p:sp>
          <p:nvSpPr>
            <p:cNvPr id="2835" name="Google Shape;2835;p18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18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7" name="Google Shape;2837;p18"/>
          <p:cNvGrpSpPr/>
          <p:nvPr/>
        </p:nvGrpSpPr>
        <p:grpSpPr>
          <a:xfrm>
            <a:off x="4958310" y="8117185"/>
            <a:ext cx="3866001" cy="1171789"/>
            <a:chOff x="0" y="-38100"/>
            <a:chExt cx="1018206" cy="308619"/>
          </a:xfrm>
        </p:grpSpPr>
        <p:sp>
          <p:nvSpPr>
            <p:cNvPr id="2838" name="Google Shape;2838;p18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18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0" name="Google Shape;2840;p18"/>
          <p:cNvGrpSpPr/>
          <p:nvPr/>
        </p:nvGrpSpPr>
        <p:grpSpPr>
          <a:xfrm>
            <a:off x="10725753" y="4706849"/>
            <a:ext cx="3866001" cy="1171789"/>
            <a:chOff x="0" y="-38100"/>
            <a:chExt cx="1018206" cy="308619"/>
          </a:xfrm>
        </p:grpSpPr>
        <p:sp>
          <p:nvSpPr>
            <p:cNvPr id="2841" name="Google Shape;2841;p18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18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3" name="Google Shape;2843;p18"/>
          <p:cNvGrpSpPr/>
          <p:nvPr/>
        </p:nvGrpSpPr>
        <p:grpSpPr>
          <a:xfrm>
            <a:off x="10725753" y="6412017"/>
            <a:ext cx="3866001" cy="1171789"/>
            <a:chOff x="0" y="-38100"/>
            <a:chExt cx="1018206" cy="308619"/>
          </a:xfrm>
        </p:grpSpPr>
        <p:sp>
          <p:nvSpPr>
            <p:cNvPr id="2844" name="Google Shape;2844;p18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18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6" name="Google Shape;2846;p18"/>
          <p:cNvGrpSpPr/>
          <p:nvPr/>
        </p:nvGrpSpPr>
        <p:grpSpPr>
          <a:xfrm>
            <a:off x="10725753" y="8117185"/>
            <a:ext cx="3866001" cy="1171789"/>
            <a:chOff x="0" y="-38100"/>
            <a:chExt cx="1018206" cy="308619"/>
          </a:xfrm>
        </p:grpSpPr>
        <p:sp>
          <p:nvSpPr>
            <p:cNvPr id="2847" name="Google Shape;2847;p18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18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9" name="Google Shape;2849;p18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2850" name="Google Shape;2850;p18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1" name="Google Shape;2851;p18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2" name="Google Shape;2852;p18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3" name="Google Shape;2853;p18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4" name="Google Shape;2854;p18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5" name="Google Shape;2855;p18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6" name="Google Shape;2856;p18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7" name="Google Shape;2857;p18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8" name="Google Shape;2858;p18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9" name="Google Shape;2859;p18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0" name="Google Shape;2860;p18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1" name="Google Shape;2861;p18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2" name="Google Shape;2862;p18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3" name="Google Shape;2863;p18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4" name="Google Shape;2864;p18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5" name="Google Shape;2865;p18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6" name="Google Shape;2866;p18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7" name="Google Shape;2867;p18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8" name="Google Shape;2868;p18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9" name="Google Shape;2869;p18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0" name="Google Shape;2870;p18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1" name="Google Shape;2871;p18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2" name="Google Shape;2872;p18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3" name="Google Shape;2873;p18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4" name="Google Shape;2874;p18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5" name="Google Shape;2875;p18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6" name="Google Shape;2876;p18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7" name="Google Shape;2877;p18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8" name="Google Shape;2878;p18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9" name="Google Shape;2879;p18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0" name="Google Shape;2880;p18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1" name="Google Shape;2881;p18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2" name="Google Shape;2882;p18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3" name="Google Shape;2883;p18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4" name="Google Shape;2884;p18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5" name="Google Shape;2885;p18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6" name="Google Shape;2886;p18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7" name="Google Shape;2887;p18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8" name="Google Shape;2888;p18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9" name="Google Shape;2889;p18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0" name="Google Shape;2890;p18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1" name="Google Shape;2891;p18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2" name="Google Shape;2892;p18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3" name="Google Shape;2893;p18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4" name="Google Shape;2894;p18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5" name="Google Shape;2895;p18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6" name="Google Shape;2896;p18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7" name="Google Shape;2897;p18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8" name="Google Shape;2898;p18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9" name="Google Shape;2899;p18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0" name="Google Shape;2900;p18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1" name="Google Shape;2901;p18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2" name="Google Shape;2902;p18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3" name="Google Shape;2903;p18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4" name="Google Shape;2904;p18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5" name="Google Shape;2905;p18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6" name="Google Shape;2906;p18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7" name="Google Shape;2907;p18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8" name="Google Shape;2908;p18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9" name="Google Shape;2909;p18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0" name="Google Shape;2910;p18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1" name="Google Shape;2911;p18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2" name="Google Shape;2912;p18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3" name="Google Shape;2913;p18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4" name="Google Shape;2914;p18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5" name="Google Shape;2915;p18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6" name="Google Shape;2916;p18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7" name="Google Shape;2917;p18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8" name="Google Shape;2918;p18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9" name="Google Shape;2919;p18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0" name="Google Shape;2920;p18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1" name="Google Shape;2921;p18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2" name="Google Shape;2922;p18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3" name="Google Shape;2923;p18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4" name="Google Shape;2924;p18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925" name="Google Shape;2925;p18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2926" name="Google Shape;2926;p18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7" name="Google Shape;2927;p18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8" name="Google Shape;2928;p18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9" name="Google Shape;2929;p18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0" name="Google Shape;2930;p18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1" name="Google Shape;2931;p18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2" name="Google Shape;2932;p18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3" name="Google Shape;2933;p18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4" name="Google Shape;2934;p18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5" name="Google Shape;2935;p18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6" name="Google Shape;2936;p18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7" name="Google Shape;2937;p18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8" name="Google Shape;2938;p18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9" name="Google Shape;2939;p18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0" name="Google Shape;2940;p18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1" name="Google Shape;2941;p18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2" name="Google Shape;2942;p18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3" name="Google Shape;2943;p18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4" name="Google Shape;2944;p18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5" name="Google Shape;2945;p18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6" name="Google Shape;2946;p18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7" name="Google Shape;2947;p18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8" name="Google Shape;2948;p18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9" name="Google Shape;2949;p18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0" name="Google Shape;2950;p18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1" name="Google Shape;2951;p18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2" name="Google Shape;2952;p18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3" name="Google Shape;2953;p18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4" name="Google Shape;2954;p18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5" name="Google Shape;2955;p18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6" name="Google Shape;2956;p18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7" name="Google Shape;2957;p18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8" name="Google Shape;2958;p18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9" name="Google Shape;2959;p18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0" name="Google Shape;2960;p18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1" name="Google Shape;2961;p18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2" name="Google Shape;2962;p18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3" name="Google Shape;2963;p18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4" name="Google Shape;2964;p18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5" name="Google Shape;2965;p18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6" name="Google Shape;2966;p18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7" name="Google Shape;2967;p18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8" name="Google Shape;2968;p18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9" name="Google Shape;2969;p18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0" name="Google Shape;2970;p18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1" name="Google Shape;2971;p18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2" name="Google Shape;2972;p18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3" name="Google Shape;2973;p18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4" name="Google Shape;2974;p18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5" name="Google Shape;2975;p18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6" name="Google Shape;2976;p18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7" name="Google Shape;2977;p18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8" name="Google Shape;2978;p18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9" name="Google Shape;2979;p18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0" name="Google Shape;2980;p18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1" name="Google Shape;2981;p18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2" name="Google Shape;2982;p18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3" name="Google Shape;2983;p18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4" name="Google Shape;2984;p18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5" name="Google Shape;2985;p18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6" name="Google Shape;2986;p18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7" name="Google Shape;2987;p18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8" name="Google Shape;2988;p18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9" name="Google Shape;2989;p18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0" name="Google Shape;2990;p18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1" name="Google Shape;2991;p18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2" name="Google Shape;2992;p18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3" name="Google Shape;2993;p18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4" name="Google Shape;2994;p18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5" name="Google Shape;2995;p18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6" name="Google Shape;2996;p18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7" name="Google Shape;2997;p18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8" name="Google Shape;2998;p18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9" name="Google Shape;2999;p18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0" name="Google Shape;3000;p18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3001" name="Google Shape;3001;p18"/>
          <p:cNvCxnSpPr/>
          <p:nvPr/>
        </p:nvCxnSpPr>
        <p:spPr>
          <a:xfrm>
            <a:off x="3963442" y="3987732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2" name="Google Shape;3002;p18"/>
          <p:cNvCxnSpPr/>
          <p:nvPr/>
        </p:nvCxnSpPr>
        <p:spPr>
          <a:xfrm>
            <a:off x="3963442" y="3030970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03" name="Google Shape;3003;p18"/>
          <p:cNvGrpSpPr/>
          <p:nvPr/>
        </p:nvGrpSpPr>
        <p:grpSpPr>
          <a:xfrm>
            <a:off x="3668045" y="4816988"/>
            <a:ext cx="1061650" cy="1061650"/>
            <a:chOff x="0" y="0"/>
            <a:chExt cx="812800" cy="812800"/>
          </a:xfrm>
        </p:grpSpPr>
        <p:sp>
          <p:nvSpPr>
            <p:cNvPr id="3004" name="Google Shape;3004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6" name="Google Shape;3006;p18"/>
          <p:cNvGrpSpPr/>
          <p:nvPr/>
        </p:nvGrpSpPr>
        <p:grpSpPr>
          <a:xfrm>
            <a:off x="9451759" y="4816988"/>
            <a:ext cx="1061650" cy="1061650"/>
            <a:chOff x="0" y="0"/>
            <a:chExt cx="812800" cy="812800"/>
          </a:xfrm>
        </p:grpSpPr>
        <p:sp>
          <p:nvSpPr>
            <p:cNvPr id="3007" name="Google Shape;300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9" name="Google Shape;3009;p18"/>
          <p:cNvGrpSpPr/>
          <p:nvPr/>
        </p:nvGrpSpPr>
        <p:grpSpPr>
          <a:xfrm>
            <a:off x="3668045" y="6530786"/>
            <a:ext cx="1061650" cy="1061650"/>
            <a:chOff x="0" y="0"/>
            <a:chExt cx="812800" cy="812800"/>
          </a:xfrm>
        </p:grpSpPr>
        <p:sp>
          <p:nvSpPr>
            <p:cNvPr id="3010" name="Google Shape;3010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2" name="Google Shape;3012;p18"/>
          <p:cNvGrpSpPr/>
          <p:nvPr/>
        </p:nvGrpSpPr>
        <p:grpSpPr>
          <a:xfrm>
            <a:off x="9451759" y="6530786"/>
            <a:ext cx="1061650" cy="1061650"/>
            <a:chOff x="0" y="0"/>
            <a:chExt cx="812800" cy="812800"/>
          </a:xfrm>
        </p:grpSpPr>
        <p:sp>
          <p:nvSpPr>
            <p:cNvPr id="3013" name="Google Shape;301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5" name="Google Shape;3015;p18"/>
          <p:cNvGrpSpPr/>
          <p:nvPr/>
        </p:nvGrpSpPr>
        <p:grpSpPr>
          <a:xfrm>
            <a:off x="3668045" y="8244585"/>
            <a:ext cx="1061650" cy="1061650"/>
            <a:chOff x="0" y="0"/>
            <a:chExt cx="812800" cy="812800"/>
          </a:xfrm>
        </p:grpSpPr>
        <p:sp>
          <p:nvSpPr>
            <p:cNvPr id="3016" name="Google Shape;301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8" name="Google Shape;3018;p18"/>
          <p:cNvGrpSpPr/>
          <p:nvPr/>
        </p:nvGrpSpPr>
        <p:grpSpPr>
          <a:xfrm>
            <a:off x="9451759" y="8244585"/>
            <a:ext cx="1061650" cy="1061650"/>
            <a:chOff x="0" y="0"/>
            <a:chExt cx="812800" cy="812800"/>
          </a:xfrm>
        </p:grpSpPr>
        <p:sp>
          <p:nvSpPr>
            <p:cNvPr id="3019" name="Google Shape;301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1" name="Google Shape;3021;p18"/>
          <p:cNvSpPr txBox="1"/>
          <p:nvPr/>
        </p:nvSpPr>
        <p:spPr>
          <a:xfrm>
            <a:off x="3963442" y="3201016"/>
            <a:ext cx="103611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Name something that might be full of holes.</a:t>
            </a:r>
            <a:endParaRPr/>
          </a:p>
        </p:txBody>
      </p:sp>
      <p:sp>
        <p:nvSpPr>
          <p:cNvPr id="3022" name="Google Shape;3022;p18"/>
          <p:cNvSpPr txBox="1"/>
          <p:nvPr/>
        </p:nvSpPr>
        <p:spPr>
          <a:xfrm>
            <a:off x="10697551" y="5083670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CLOTHES/SOCKS</a:t>
            </a:r>
            <a:endParaRPr/>
          </a:p>
        </p:txBody>
      </p:sp>
      <p:sp>
        <p:nvSpPr>
          <p:cNvPr id="3023" name="Google Shape;3023;p18"/>
          <p:cNvSpPr txBox="1"/>
          <p:nvPr/>
        </p:nvSpPr>
        <p:spPr>
          <a:xfrm>
            <a:off x="10697551" y="6767999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NET/FISHING NET</a:t>
            </a:r>
            <a:endParaRPr/>
          </a:p>
        </p:txBody>
      </p:sp>
      <p:sp>
        <p:nvSpPr>
          <p:cNvPr id="3024" name="Google Shape;3024;p18"/>
          <p:cNvSpPr txBox="1"/>
          <p:nvPr/>
        </p:nvSpPr>
        <p:spPr>
          <a:xfrm>
            <a:off x="10697551" y="8478261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GOLF COURSE</a:t>
            </a:r>
            <a:endParaRPr/>
          </a:p>
        </p:txBody>
      </p:sp>
      <p:sp>
        <p:nvSpPr>
          <p:cNvPr id="3025" name="Google Shape;3025;p18"/>
          <p:cNvSpPr txBox="1"/>
          <p:nvPr/>
        </p:nvSpPr>
        <p:spPr>
          <a:xfrm>
            <a:off x="4930109" y="5083670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SWISS CHEESE</a:t>
            </a:r>
            <a:endParaRPr/>
          </a:p>
        </p:txBody>
      </p:sp>
      <p:sp>
        <p:nvSpPr>
          <p:cNvPr id="3026" name="Google Shape;3026;p18"/>
          <p:cNvSpPr txBox="1"/>
          <p:nvPr/>
        </p:nvSpPr>
        <p:spPr>
          <a:xfrm>
            <a:off x="3849301" y="5083670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40</a:t>
            </a:r>
            <a:endParaRPr/>
          </a:p>
        </p:txBody>
      </p:sp>
      <p:sp>
        <p:nvSpPr>
          <p:cNvPr id="3027" name="Google Shape;3027;p18"/>
          <p:cNvSpPr txBox="1"/>
          <p:nvPr/>
        </p:nvSpPr>
        <p:spPr>
          <a:xfrm>
            <a:off x="9633015" y="5083670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16</a:t>
            </a:r>
            <a:endParaRPr/>
          </a:p>
        </p:txBody>
      </p:sp>
      <p:sp>
        <p:nvSpPr>
          <p:cNvPr id="3028" name="Google Shape;3028;p18"/>
          <p:cNvSpPr txBox="1"/>
          <p:nvPr/>
        </p:nvSpPr>
        <p:spPr>
          <a:xfrm>
            <a:off x="3840446" y="6790917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14</a:t>
            </a:r>
            <a:endParaRPr/>
          </a:p>
        </p:txBody>
      </p:sp>
      <p:sp>
        <p:nvSpPr>
          <p:cNvPr id="3029" name="Google Shape;3029;p18"/>
          <p:cNvSpPr txBox="1"/>
          <p:nvPr/>
        </p:nvSpPr>
        <p:spPr>
          <a:xfrm>
            <a:off x="9633015" y="6745081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9</a:t>
            </a:r>
            <a:endParaRPr/>
          </a:p>
        </p:txBody>
      </p:sp>
      <p:sp>
        <p:nvSpPr>
          <p:cNvPr id="3030" name="Google Shape;3030;p18"/>
          <p:cNvSpPr txBox="1"/>
          <p:nvPr/>
        </p:nvSpPr>
        <p:spPr>
          <a:xfrm>
            <a:off x="3849301" y="8524212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8</a:t>
            </a:r>
            <a:endParaRPr/>
          </a:p>
        </p:txBody>
      </p:sp>
      <p:sp>
        <p:nvSpPr>
          <p:cNvPr id="3031" name="Google Shape;3031;p18"/>
          <p:cNvSpPr txBox="1"/>
          <p:nvPr/>
        </p:nvSpPr>
        <p:spPr>
          <a:xfrm>
            <a:off x="9633015" y="8524212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3032" name="Google Shape;3032;p18"/>
          <p:cNvSpPr txBox="1"/>
          <p:nvPr/>
        </p:nvSpPr>
        <p:spPr>
          <a:xfrm>
            <a:off x="4930109" y="6767999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ALIBI/STORY</a:t>
            </a:r>
            <a:endParaRPr/>
          </a:p>
        </p:txBody>
      </p:sp>
      <p:sp>
        <p:nvSpPr>
          <p:cNvPr id="3033" name="Google Shape;3033;p18"/>
          <p:cNvSpPr txBox="1"/>
          <p:nvPr/>
        </p:nvSpPr>
        <p:spPr>
          <a:xfrm>
            <a:off x="4930109" y="8478261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STRAINER</a:t>
            </a:r>
            <a:endParaRPr/>
          </a:p>
        </p:txBody>
      </p:sp>
      <p:sp>
        <p:nvSpPr>
          <p:cNvPr id="3034" name="Google Shape;3034;p18"/>
          <p:cNvSpPr txBox="1"/>
          <p:nvPr/>
        </p:nvSpPr>
        <p:spPr>
          <a:xfrm>
            <a:off x="3489627" y="517884"/>
            <a:ext cx="11308800" cy="2161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2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ANSWER 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38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9" name="Google Shape;3039;p19"/>
          <p:cNvGrpSpPr/>
          <p:nvPr/>
        </p:nvGrpSpPr>
        <p:grpSpPr>
          <a:xfrm>
            <a:off x="363970" y="6919665"/>
            <a:ext cx="17560060" cy="3144521"/>
            <a:chOff x="0" y="0"/>
            <a:chExt cx="23413413" cy="4192694"/>
          </a:xfrm>
        </p:grpSpPr>
        <p:sp>
          <p:nvSpPr>
            <p:cNvPr id="3040" name="Google Shape;3040;p19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1" name="Google Shape;3041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2" name="Google Shape;3042;p19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3" name="Google Shape;3043;p19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4" name="Google Shape;3044;p19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5" name="Google Shape;3045;p19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6" name="Google Shape;3046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7" name="Google Shape;3047;p19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8" name="Google Shape;3048;p19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9" name="Google Shape;3049;p19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0" name="Google Shape;3050;p19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1" name="Google Shape;3051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2" name="Google Shape;3052;p19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3" name="Google Shape;3053;p19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4" name="Google Shape;3054;p19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5" name="Google Shape;3055;p19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6" name="Google Shape;3056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7" name="Google Shape;3057;p19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8" name="Google Shape;3058;p19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9" name="Google Shape;3059;p19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0" name="Google Shape;3060;p19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1" name="Google Shape;3061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2" name="Google Shape;3062;p19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3" name="Google Shape;3063;p19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4" name="Google Shape;3064;p19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5" name="Google Shape;3065;p19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6" name="Google Shape;3066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7" name="Google Shape;3067;p19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8" name="Google Shape;3068;p19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9" name="Google Shape;3069;p19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0" name="Google Shape;3070;p19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1" name="Google Shape;3071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2" name="Google Shape;3072;p19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3" name="Google Shape;3073;p19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4" name="Google Shape;3074;p19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5" name="Google Shape;3075;p19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6" name="Google Shape;3076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7" name="Google Shape;3077;p19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8" name="Google Shape;3078;p19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9" name="Google Shape;3079;p19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0" name="Google Shape;3080;p19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1" name="Google Shape;3081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2" name="Google Shape;3082;p19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3" name="Google Shape;3083;p19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4" name="Google Shape;3084;p19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5" name="Google Shape;3085;p19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6" name="Google Shape;3086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7" name="Google Shape;3087;p19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8" name="Google Shape;3088;p19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9" name="Google Shape;3089;p19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0" name="Google Shape;3090;p19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1" name="Google Shape;3091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2" name="Google Shape;3092;p19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3" name="Google Shape;3093;p19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4" name="Google Shape;3094;p19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5" name="Google Shape;3095;p19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6" name="Google Shape;3096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7" name="Google Shape;3097;p19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8" name="Google Shape;3098;p19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9" name="Google Shape;3099;p19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0" name="Google Shape;3100;p19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1" name="Google Shape;3101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2" name="Google Shape;3102;p19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3" name="Google Shape;3103;p19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4" name="Google Shape;3104;p19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5" name="Google Shape;3105;p19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6" name="Google Shape;3106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7" name="Google Shape;3107;p19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8" name="Google Shape;3108;p19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9" name="Google Shape;3109;p19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0" name="Google Shape;3110;p19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1" name="Google Shape;3111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2" name="Google Shape;3112;p19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3" name="Google Shape;3113;p19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4" name="Google Shape;3114;p19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5" name="Google Shape;3115;p19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6" name="Google Shape;3116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7" name="Google Shape;3117;p19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8" name="Google Shape;3118;p19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9" name="Google Shape;3119;p19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0" name="Google Shape;3120;p19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1" name="Google Shape;3121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2" name="Google Shape;3122;p19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3" name="Google Shape;3123;p19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4" name="Google Shape;3124;p19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5" name="Google Shape;3125;p19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6" name="Google Shape;3126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7" name="Google Shape;3127;p19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8" name="Google Shape;3128;p19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9" name="Google Shape;3129;p19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0" name="Google Shape;3130;p19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1" name="Google Shape;3131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2" name="Google Shape;3132;p19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3" name="Google Shape;3133;p19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4" name="Google Shape;3134;p19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5" name="Google Shape;3135;p19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6" name="Google Shape;3136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7" name="Google Shape;3137;p19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8" name="Google Shape;3138;p19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9" name="Google Shape;3139;p19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140" name="Google Shape;3140;p19"/>
          <p:cNvGrpSpPr/>
          <p:nvPr/>
        </p:nvGrpSpPr>
        <p:grpSpPr>
          <a:xfrm>
            <a:off x="363970" y="3571240"/>
            <a:ext cx="17560060" cy="3144521"/>
            <a:chOff x="0" y="0"/>
            <a:chExt cx="23413413" cy="4192694"/>
          </a:xfrm>
        </p:grpSpPr>
        <p:sp>
          <p:nvSpPr>
            <p:cNvPr id="3141" name="Google Shape;3141;p19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2" name="Google Shape;3142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3" name="Google Shape;3143;p19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4" name="Google Shape;3144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5" name="Google Shape;3145;p19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6" name="Google Shape;3146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7" name="Google Shape;3147;p19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8" name="Google Shape;3148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9" name="Google Shape;3149;p19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0" name="Google Shape;3150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1" name="Google Shape;3151;p19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2" name="Google Shape;3152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3" name="Google Shape;3153;p19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4" name="Google Shape;3154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5" name="Google Shape;3155;p19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6" name="Google Shape;3156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7" name="Google Shape;3157;p19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8" name="Google Shape;3158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9" name="Google Shape;3159;p19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0" name="Google Shape;3160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1" name="Google Shape;3161;p19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2" name="Google Shape;3162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3" name="Google Shape;3163;p19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4" name="Google Shape;3164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5" name="Google Shape;3165;p19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6" name="Google Shape;3166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7" name="Google Shape;3167;p19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8" name="Google Shape;3168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9" name="Google Shape;3169;p19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0" name="Google Shape;3170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1" name="Google Shape;3171;p19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2" name="Google Shape;3172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3" name="Google Shape;3173;p19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4" name="Google Shape;3174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5" name="Google Shape;3175;p19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6" name="Google Shape;3176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7" name="Google Shape;3177;p19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8" name="Google Shape;3178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9" name="Google Shape;3179;p19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0" name="Google Shape;3180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1" name="Google Shape;3181;p19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2" name="Google Shape;3182;p19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3" name="Google Shape;3183;p19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4" name="Google Shape;3184;p19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5" name="Google Shape;3185;p19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6" name="Google Shape;3186;p19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7" name="Google Shape;3187;p19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8" name="Google Shape;3188;p19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9" name="Google Shape;3189;p19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0" name="Google Shape;3190;p19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1" name="Google Shape;3191;p19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2" name="Google Shape;3192;p19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3" name="Google Shape;3193;p19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4" name="Google Shape;3194;p19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5" name="Google Shape;3195;p19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6" name="Google Shape;3196;p19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7" name="Google Shape;3197;p19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8" name="Google Shape;3198;p19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9" name="Google Shape;3199;p19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0" name="Google Shape;3200;p19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1" name="Google Shape;3201;p19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2" name="Google Shape;3202;p19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3" name="Google Shape;3203;p19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4" name="Google Shape;3204;p19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5" name="Google Shape;3205;p19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6" name="Google Shape;3206;p19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7" name="Google Shape;3207;p19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8" name="Google Shape;3208;p19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9" name="Google Shape;3209;p19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0" name="Google Shape;3210;p19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1" name="Google Shape;3211;p19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2" name="Google Shape;3212;p19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3" name="Google Shape;3213;p19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4" name="Google Shape;3214;p19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5" name="Google Shape;3215;p19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6" name="Google Shape;3216;p19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7" name="Google Shape;3217;p19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8" name="Google Shape;3218;p19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9" name="Google Shape;3219;p19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0" name="Google Shape;3220;p19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1" name="Google Shape;3221;p19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2" name="Google Shape;3222;p19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3" name="Google Shape;3223;p19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4" name="Google Shape;3224;p19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5" name="Google Shape;3225;p19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6" name="Google Shape;3226;p19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7" name="Google Shape;3227;p19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8" name="Google Shape;3228;p19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9" name="Google Shape;3229;p19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0" name="Google Shape;3230;p19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1" name="Google Shape;3231;p19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2" name="Google Shape;3232;p19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3" name="Google Shape;3233;p19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4" name="Google Shape;3234;p19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5" name="Google Shape;3235;p19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6" name="Google Shape;3236;p19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7" name="Google Shape;3237;p19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8" name="Google Shape;3238;p19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9" name="Google Shape;3239;p19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0" name="Google Shape;3240;p19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41" name="Google Shape;3241;p19"/>
          <p:cNvGrpSpPr/>
          <p:nvPr/>
        </p:nvGrpSpPr>
        <p:grpSpPr>
          <a:xfrm>
            <a:off x="363970" y="2809523"/>
            <a:ext cx="17560060" cy="507252"/>
            <a:chOff x="0" y="0"/>
            <a:chExt cx="23413413" cy="676336"/>
          </a:xfrm>
        </p:grpSpPr>
        <p:sp>
          <p:nvSpPr>
            <p:cNvPr id="3242" name="Google Shape;3242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3" name="Google Shape;3243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4" name="Google Shape;3244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5" name="Google Shape;3245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6" name="Google Shape;3246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7" name="Google Shape;3247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8" name="Google Shape;3248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9" name="Google Shape;3249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0" name="Google Shape;3250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1" name="Google Shape;3251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2" name="Google Shape;3252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3" name="Google Shape;3253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4" name="Google Shape;3254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5" name="Google Shape;3255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6" name="Google Shape;3256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7" name="Google Shape;3257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8" name="Google Shape;3258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9" name="Google Shape;3259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0" name="Google Shape;3260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1" name="Google Shape;3261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62" name="Google Shape;3262;p19"/>
          <p:cNvGrpSpPr/>
          <p:nvPr/>
        </p:nvGrpSpPr>
        <p:grpSpPr>
          <a:xfrm>
            <a:off x="363970" y="2081369"/>
            <a:ext cx="17560060" cy="507252"/>
            <a:chOff x="0" y="0"/>
            <a:chExt cx="23413413" cy="676336"/>
          </a:xfrm>
        </p:grpSpPr>
        <p:sp>
          <p:nvSpPr>
            <p:cNvPr id="3263" name="Google Shape;3263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4" name="Google Shape;3264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5" name="Google Shape;3265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6" name="Google Shape;3266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7" name="Google Shape;3267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8" name="Google Shape;3268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9" name="Google Shape;3269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0" name="Google Shape;3270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1" name="Google Shape;3271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2" name="Google Shape;3272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3" name="Google Shape;3273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4" name="Google Shape;3274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5" name="Google Shape;3275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6" name="Google Shape;3276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7" name="Google Shape;3277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8" name="Google Shape;3278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9" name="Google Shape;3279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0" name="Google Shape;3280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1" name="Google Shape;3281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2" name="Google Shape;3282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83" name="Google Shape;3283;p19"/>
          <p:cNvGrpSpPr/>
          <p:nvPr/>
        </p:nvGrpSpPr>
        <p:grpSpPr>
          <a:xfrm>
            <a:off x="363970" y="1258543"/>
            <a:ext cx="17560060" cy="507252"/>
            <a:chOff x="0" y="0"/>
            <a:chExt cx="23413413" cy="676336"/>
          </a:xfrm>
        </p:grpSpPr>
        <p:sp>
          <p:nvSpPr>
            <p:cNvPr id="3284" name="Google Shape;3284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5" name="Google Shape;3285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6" name="Google Shape;3286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7" name="Google Shape;3287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8" name="Google Shape;3288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9" name="Google Shape;3289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0" name="Google Shape;3290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1" name="Google Shape;3291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2" name="Google Shape;3292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3" name="Google Shape;3293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4" name="Google Shape;3294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5" name="Google Shape;3295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6" name="Google Shape;3296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7" name="Google Shape;3297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8" name="Google Shape;3298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9" name="Google Shape;3299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0" name="Google Shape;3300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1" name="Google Shape;3301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2" name="Google Shape;3302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3" name="Google Shape;3303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304" name="Google Shape;3304;p19"/>
          <p:cNvGrpSpPr/>
          <p:nvPr/>
        </p:nvGrpSpPr>
        <p:grpSpPr>
          <a:xfrm>
            <a:off x="363970" y="521448"/>
            <a:ext cx="17560060" cy="507252"/>
            <a:chOff x="0" y="0"/>
            <a:chExt cx="23413413" cy="676336"/>
          </a:xfrm>
        </p:grpSpPr>
        <p:sp>
          <p:nvSpPr>
            <p:cNvPr id="3305" name="Google Shape;3305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6" name="Google Shape;3306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7" name="Google Shape;3307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8" name="Google Shape;3308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9" name="Google Shape;3309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0" name="Google Shape;3310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1" name="Google Shape;3311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2" name="Google Shape;3312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3" name="Google Shape;3313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4" name="Google Shape;3314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5" name="Google Shape;3315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6" name="Google Shape;3316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7" name="Google Shape;3317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8" name="Google Shape;3318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9" name="Google Shape;3319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0" name="Google Shape;3320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1" name="Google Shape;3321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2" name="Google Shape;3322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3" name="Google Shape;3323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4" name="Google Shape;3324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325" name="Google Shape;3325;p19"/>
          <p:cNvGrpSpPr/>
          <p:nvPr/>
        </p:nvGrpSpPr>
        <p:grpSpPr>
          <a:xfrm>
            <a:off x="363970" y="-214404"/>
            <a:ext cx="17560060" cy="507252"/>
            <a:chOff x="0" y="0"/>
            <a:chExt cx="23413413" cy="676336"/>
          </a:xfrm>
        </p:grpSpPr>
        <p:sp>
          <p:nvSpPr>
            <p:cNvPr id="3326" name="Google Shape;3326;p19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7" name="Google Shape;3327;p19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8" name="Google Shape;3328;p19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9" name="Google Shape;3329;p19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0" name="Google Shape;3330;p19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1" name="Google Shape;3331;p19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2" name="Google Shape;3332;p19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3" name="Google Shape;3333;p19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4" name="Google Shape;3334;p19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5" name="Google Shape;3335;p19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6" name="Google Shape;3336;p19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7" name="Google Shape;3337;p19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8" name="Google Shape;3338;p19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9" name="Google Shape;3339;p19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0" name="Google Shape;3340;p19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1" name="Google Shape;3341;p19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2" name="Google Shape;3342;p19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3" name="Google Shape;3343;p19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4" name="Google Shape;3344;p19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5" name="Google Shape;3345;p19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346" name="Google Shape;3346;p19"/>
          <p:cNvGrpSpPr/>
          <p:nvPr/>
        </p:nvGrpSpPr>
        <p:grpSpPr>
          <a:xfrm>
            <a:off x="3259476" y="1718995"/>
            <a:ext cx="11769049" cy="6297335"/>
            <a:chOff x="0" y="-38100"/>
            <a:chExt cx="812800" cy="434910"/>
          </a:xfrm>
        </p:grpSpPr>
        <p:sp>
          <p:nvSpPr>
            <p:cNvPr id="3347" name="Google Shape;3347;p19"/>
            <p:cNvSpPr/>
            <p:nvPr/>
          </p:nvSpPr>
          <p:spPr>
            <a:xfrm>
              <a:off x="0" y="0"/>
              <a:ext cx="812800" cy="396810"/>
            </a:xfrm>
            <a:custGeom>
              <a:rect b="b" l="l" r="r" t="t"/>
              <a:pathLst>
                <a:path extrusionOk="0" h="39681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96810"/>
                  </a:lnTo>
                  <a:lnTo>
                    <a:pt x="0" y="39681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48" name="Google Shape;3348;p19"/>
            <p:cNvSpPr txBox="1"/>
            <p:nvPr/>
          </p:nvSpPr>
          <p:spPr>
            <a:xfrm>
              <a:off x="0" y="-38100"/>
              <a:ext cx="812800" cy="434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9" name="Google Shape;3349;p19"/>
          <p:cNvGrpSpPr/>
          <p:nvPr/>
        </p:nvGrpSpPr>
        <p:grpSpPr>
          <a:xfrm>
            <a:off x="3506419" y="1993058"/>
            <a:ext cx="11275162" cy="5781277"/>
            <a:chOff x="0" y="-38100"/>
            <a:chExt cx="826750" cy="423911"/>
          </a:xfrm>
        </p:grpSpPr>
        <p:sp>
          <p:nvSpPr>
            <p:cNvPr id="3350" name="Google Shape;3350;p19"/>
            <p:cNvSpPr/>
            <p:nvPr/>
          </p:nvSpPr>
          <p:spPr>
            <a:xfrm>
              <a:off x="0" y="0"/>
              <a:ext cx="826750" cy="385811"/>
            </a:xfrm>
            <a:custGeom>
              <a:rect b="b" l="l" r="r" t="t"/>
              <a:pathLst>
                <a:path extrusionOk="0" h="385811" w="826750">
                  <a:moveTo>
                    <a:pt x="0" y="0"/>
                  </a:moveTo>
                  <a:lnTo>
                    <a:pt x="826750" y="0"/>
                  </a:lnTo>
                  <a:lnTo>
                    <a:pt x="826750" y="385811"/>
                  </a:lnTo>
                  <a:lnTo>
                    <a:pt x="0" y="3858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28600">
              <a:solidFill>
                <a:srgbClr val="B62012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51" name="Google Shape;3351;p19"/>
            <p:cNvSpPr txBox="1"/>
            <p:nvPr/>
          </p:nvSpPr>
          <p:spPr>
            <a:xfrm>
              <a:off x="0" y="-38100"/>
              <a:ext cx="826750" cy="4239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2" name="Google Shape;3352;p19"/>
          <p:cNvGrpSpPr/>
          <p:nvPr/>
        </p:nvGrpSpPr>
        <p:grpSpPr>
          <a:xfrm>
            <a:off x="3853879" y="2337727"/>
            <a:ext cx="10580241" cy="5111594"/>
            <a:chOff x="0" y="-38100"/>
            <a:chExt cx="806291" cy="389541"/>
          </a:xfrm>
        </p:grpSpPr>
        <p:sp>
          <p:nvSpPr>
            <p:cNvPr id="3353" name="Google Shape;3353;p19"/>
            <p:cNvSpPr/>
            <p:nvPr/>
          </p:nvSpPr>
          <p:spPr>
            <a:xfrm>
              <a:off x="0" y="0"/>
              <a:ext cx="806291" cy="351441"/>
            </a:xfrm>
            <a:custGeom>
              <a:rect b="b" l="l" r="r" t="t"/>
              <a:pathLst>
                <a:path extrusionOk="0" h="351441" w="806291">
                  <a:moveTo>
                    <a:pt x="0" y="0"/>
                  </a:moveTo>
                  <a:lnTo>
                    <a:pt x="806291" y="0"/>
                  </a:lnTo>
                  <a:lnTo>
                    <a:pt x="806291" y="351441"/>
                  </a:lnTo>
                  <a:lnTo>
                    <a:pt x="0" y="3514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C47A8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54" name="Google Shape;3354;p19"/>
            <p:cNvSpPr txBox="1"/>
            <p:nvPr/>
          </p:nvSpPr>
          <p:spPr>
            <a:xfrm>
              <a:off x="0" y="-38100"/>
              <a:ext cx="806291" cy="389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5" name="Google Shape;3355;p19"/>
          <p:cNvGrpSpPr/>
          <p:nvPr/>
        </p:nvGrpSpPr>
        <p:grpSpPr>
          <a:xfrm>
            <a:off x="3736436" y="2239065"/>
            <a:ext cx="10815127" cy="5308917"/>
            <a:chOff x="0" y="-38100"/>
            <a:chExt cx="824191" cy="404578"/>
          </a:xfrm>
        </p:grpSpPr>
        <p:sp>
          <p:nvSpPr>
            <p:cNvPr id="3356" name="Google Shape;3356;p19"/>
            <p:cNvSpPr/>
            <p:nvPr/>
          </p:nvSpPr>
          <p:spPr>
            <a:xfrm>
              <a:off x="0" y="0"/>
              <a:ext cx="824191" cy="366478"/>
            </a:xfrm>
            <a:custGeom>
              <a:rect b="b" l="l" r="r" t="t"/>
              <a:pathLst>
                <a:path extrusionOk="0" h="366478" w="824191">
                  <a:moveTo>
                    <a:pt x="0" y="0"/>
                  </a:moveTo>
                  <a:lnTo>
                    <a:pt x="824191" y="0"/>
                  </a:lnTo>
                  <a:lnTo>
                    <a:pt x="824191" y="366478"/>
                  </a:lnTo>
                  <a:lnTo>
                    <a:pt x="0" y="366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047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57" name="Google Shape;3357;p19"/>
            <p:cNvSpPr txBox="1"/>
            <p:nvPr/>
          </p:nvSpPr>
          <p:spPr>
            <a:xfrm>
              <a:off x="0" y="-38100"/>
              <a:ext cx="824191" cy="404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8" name="Google Shape;3358;p19"/>
          <p:cNvSpPr txBox="1"/>
          <p:nvPr/>
        </p:nvSpPr>
        <p:spPr>
          <a:xfrm>
            <a:off x="4155759" y="3165166"/>
            <a:ext cx="9976500" cy="3754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24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NEXT QUESTION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62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3" name="Google Shape;3363;p20"/>
          <p:cNvGrpSpPr/>
          <p:nvPr/>
        </p:nvGrpSpPr>
        <p:grpSpPr>
          <a:xfrm>
            <a:off x="4958310" y="4706849"/>
            <a:ext cx="3866001" cy="1171789"/>
            <a:chOff x="0" y="-38100"/>
            <a:chExt cx="1018206" cy="308619"/>
          </a:xfrm>
        </p:grpSpPr>
        <p:sp>
          <p:nvSpPr>
            <p:cNvPr id="3364" name="Google Shape;3364;p20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20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6" name="Google Shape;3366;p20"/>
          <p:cNvGrpSpPr/>
          <p:nvPr/>
        </p:nvGrpSpPr>
        <p:grpSpPr>
          <a:xfrm>
            <a:off x="4958310" y="6412017"/>
            <a:ext cx="3866001" cy="1171789"/>
            <a:chOff x="0" y="-38100"/>
            <a:chExt cx="1018206" cy="308619"/>
          </a:xfrm>
        </p:grpSpPr>
        <p:sp>
          <p:nvSpPr>
            <p:cNvPr id="3367" name="Google Shape;3367;p20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20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9" name="Google Shape;3369;p20"/>
          <p:cNvGrpSpPr/>
          <p:nvPr/>
        </p:nvGrpSpPr>
        <p:grpSpPr>
          <a:xfrm>
            <a:off x="4958310" y="8117185"/>
            <a:ext cx="3866001" cy="1171789"/>
            <a:chOff x="0" y="-38100"/>
            <a:chExt cx="1018206" cy="308619"/>
          </a:xfrm>
        </p:grpSpPr>
        <p:sp>
          <p:nvSpPr>
            <p:cNvPr id="3370" name="Google Shape;3370;p20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20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2" name="Google Shape;3372;p20"/>
          <p:cNvGrpSpPr/>
          <p:nvPr/>
        </p:nvGrpSpPr>
        <p:grpSpPr>
          <a:xfrm>
            <a:off x="10725753" y="4706849"/>
            <a:ext cx="3866001" cy="1171789"/>
            <a:chOff x="0" y="-38100"/>
            <a:chExt cx="1018206" cy="308619"/>
          </a:xfrm>
        </p:grpSpPr>
        <p:sp>
          <p:nvSpPr>
            <p:cNvPr id="3373" name="Google Shape;3373;p20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20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5" name="Google Shape;3375;p20"/>
          <p:cNvGrpSpPr/>
          <p:nvPr/>
        </p:nvGrpSpPr>
        <p:grpSpPr>
          <a:xfrm>
            <a:off x="10725753" y="6412017"/>
            <a:ext cx="3866001" cy="1171789"/>
            <a:chOff x="0" y="-38100"/>
            <a:chExt cx="1018206" cy="308619"/>
          </a:xfrm>
        </p:grpSpPr>
        <p:sp>
          <p:nvSpPr>
            <p:cNvPr id="3376" name="Google Shape;3376;p20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20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8" name="Google Shape;3378;p20"/>
          <p:cNvGrpSpPr/>
          <p:nvPr/>
        </p:nvGrpSpPr>
        <p:grpSpPr>
          <a:xfrm>
            <a:off x="10725753" y="8117185"/>
            <a:ext cx="3866001" cy="1171789"/>
            <a:chOff x="0" y="-38100"/>
            <a:chExt cx="1018206" cy="308619"/>
          </a:xfrm>
        </p:grpSpPr>
        <p:sp>
          <p:nvSpPr>
            <p:cNvPr id="3379" name="Google Shape;3379;p20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20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1" name="Google Shape;3381;p20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3382" name="Google Shape;3382;p20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3" name="Google Shape;3383;p20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4" name="Google Shape;3384;p20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5" name="Google Shape;3385;p20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6" name="Google Shape;3386;p20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7" name="Google Shape;3387;p20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8" name="Google Shape;3388;p20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9" name="Google Shape;3389;p20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0" name="Google Shape;3390;p20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1" name="Google Shape;3391;p20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2" name="Google Shape;3392;p20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3" name="Google Shape;3393;p20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4" name="Google Shape;3394;p20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5" name="Google Shape;3395;p20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6" name="Google Shape;3396;p20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7" name="Google Shape;3397;p20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8" name="Google Shape;3398;p20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9" name="Google Shape;3399;p20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0" name="Google Shape;3400;p20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1" name="Google Shape;3401;p20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2" name="Google Shape;3402;p20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3" name="Google Shape;3403;p20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4" name="Google Shape;3404;p20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5" name="Google Shape;3405;p20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6" name="Google Shape;3406;p20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7" name="Google Shape;3407;p20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8" name="Google Shape;3408;p20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9" name="Google Shape;3409;p20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0" name="Google Shape;3410;p20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1" name="Google Shape;3411;p20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2" name="Google Shape;3412;p20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3" name="Google Shape;3413;p20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4" name="Google Shape;3414;p20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5" name="Google Shape;3415;p20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6" name="Google Shape;3416;p20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7" name="Google Shape;3417;p20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8" name="Google Shape;3418;p20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9" name="Google Shape;3419;p20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0" name="Google Shape;3420;p20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1" name="Google Shape;3421;p20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2" name="Google Shape;3422;p20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3" name="Google Shape;3423;p20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4" name="Google Shape;3424;p20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5" name="Google Shape;3425;p20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6" name="Google Shape;3426;p20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7" name="Google Shape;3427;p20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8" name="Google Shape;3428;p20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9" name="Google Shape;3429;p20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0" name="Google Shape;3430;p20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1" name="Google Shape;3431;p20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2" name="Google Shape;3432;p20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3" name="Google Shape;3433;p20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4" name="Google Shape;3434;p20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5" name="Google Shape;3435;p20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6" name="Google Shape;3436;p20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7" name="Google Shape;3437;p20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8" name="Google Shape;3438;p20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9" name="Google Shape;3439;p20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0" name="Google Shape;3440;p20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1" name="Google Shape;3441;p20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2" name="Google Shape;3442;p20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3" name="Google Shape;3443;p20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4" name="Google Shape;3444;p20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5" name="Google Shape;3445;p20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6" name="Google Shape;3446;p20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7" name="Google Shape;3447;p20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8" name="Google Shape;3448;p20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9" name="Google Shape;3449;p20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0" name="Google Shape;3450;p20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1" name="Google Shape;3451;p20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2" name="Google Shape;3452;p20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3" name="Google Shape;3453;p20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4" name="Google Shape;3454;p20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5" name="Google Shape;3455;p20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6" name="Google Shape;3456;p20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57" name="Google Shape;3457;p20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3458" name="Google Shape;3458;p20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9" name="Google Shape;3459;p20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0" name="Google Shape;3460;p20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1" name="Google Shape;3461;p20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2" name="Google Shape;3462;p20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3" name="Google Shape;3463;p20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4" name="Google Shape;3464;p20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5" name="Google Shape;3465;p20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6" name="Google Shape;3466;p20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7" name="Google Shape;3467;p20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8" name="Google Shape;3468;p20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9" name="Google Shape;3469;p20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0" name="Google Shape;3470;p20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1" name="Google Shape;3471;p20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2" name="Google Shape;3472;p20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3" name="Google Shape;3473;p20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4" name="Google Shape;3474;p20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5" name="Google Shape;3475;p20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6" name="Google Shape;3476;p20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7" name="Google Shape;3477;p20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8" name="Google Shape;3478;p20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9" name="Google Shape;3479;p20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0" name="Google Shape;3480;p20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1" name="Google Shape;3481;p20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2" name="Google Shape;3482;p20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3" name="Google Shape;3483;p20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4" name="Google Shape;3484;p20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5" name="Google Shape;3485;p20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6" name="Google Shape;3486;p20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7" name="Google Shape;3487;p20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8" name="Google Shape;3488;p20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9" name="Google Shape;3489;p20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0" name="Google Shape;3490;p20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1" name="Google Shape;3491;p20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2" name="Google Shape;3492;p20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3" name="Google Shape;3493;p20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4" name="Google Shape;3494;p20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5" name="Google Shape;3495;p20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6" name="Google Shape;3496;p20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7" name="Google Shape;3497;p20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8" name="Google Shape;3498;p20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9" name="Google Shape;3499;p20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0" name="Google Shape;3500;p20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1" name="Google Shape;3501;p20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2" name="Google Shape;3502;p20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3" name="Google Shape;3503;p20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4" name="Google Shape;3504;p20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5" name="Google Shape;3505;p20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6" name="Google Shape;3506;p20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7" name="Google Shape;3507;p20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8" name="Google Shape;3508;p20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9" name="Google Shape;3509;p20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0" name="Google Shape;3510;p20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1" name="Google Shape;3511;p20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2" name="Google Shape;3512;p20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3" name="Google Shape;3513;p20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4" name="Google Shape;3514;p20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5" name="Google Shape;3515;p20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6" name="Google Shape;3516;p20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7" name="Google Shape;3517;p20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8" name="Google Shape;3518;p20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9" name="Google Shape;3519;p20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0" name="Google Shape;3520;p20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1" name="Google Shape;3521;p20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2" name="Google Shape;3522;p20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3" name="Google Shape;3523;p20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4" name="Google Shape;3524;p20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5" name="Google Shape;3525;p20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6" name="Google Shape;3526;p20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7" name="Google Shape;3527;p20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8" name="Google Shape;3528;p20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9" name="Google Shape;3529;p20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30" name="Google Shape;3530;p20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31" name="Google Shape;3531;p20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32" name="Google Shape;3532;p20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3533" name="Google Shape;3533;p20"/>
          <p:cNvCxnSpPr/>
          <p:nvPr/>
        </p:nvCxnSpPr>
        <p:spPr>
          <a:xfrm>
            <a:off x="3963442" y="3987732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4" name="Google Shape;3534;p20"/>
          <p:cNvCxnSpPr/>
          <p:nvPr/>
        </p:nvCxnSpPr>
        <p:spPr>
          <a:xfrm>
            <a:off x="3963442" y="3030970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5" name="Google Shape;3535;p20"/>
          <p:cNvSpPr txBox="1"/>
          <p:nvPr/>
        </p:nvSpPr>
        <p:spPr>
          <a:xfrm>
            <a:off x="10697551" y="5096615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SOAP</a:t>
            </a:r>
            <a:endParaRPr/>
          </a:p>
        </p:txBody>
      </p:sp>
      <p:sp>
        <p:nvSpPr>
          <p:cNvPr id="3536" name="Google Shape;3536;p20"/>
          <p:cNvSpPr txBox="1"/>
          <p:nvPr/>
        </p:nvSpPr>
        <p:spPr>
          <a:xfrm>
            <a:off x="10697551" y="6790917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SHAMPOO</a:t>
            </a:r>
            <a:endParaRPr/>
          </a:p>
        </p:txBody>
      </p:sp>
      <p:sp>
        <p:nvSpPr>
          <p:cNvPr id="3537" name="Google Shape;3537;p20"/>
          <p:cNvSpPr txBox="1"/>
          <p:nvPr/>
        </p:nvSpPr>
        <p:spPr>
          <a:xfrm>
            <a:off x="10697551" y="8511267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TOOTHBRUSH</a:t>
            </a:r>
            <a:endParaRPr/>
          </a:p>
        </p:txBody>
      </p:sp>
      <p:sp>
        <p:nvSpPr>
          <p:cNvPr id="3538" name="Google Shape;3538;p20"/>
          <p:cNvSpPr txBox="1"/>
          <p:nvPr/>
        </p:nvSpPr>
        <p:spPr>
          <a:xfrm>
            <a:off x="4930109" y="5096615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WATER</a:t>
            </a:r>
            <a:endParaRPr/>
          </a:p>
        </p:txBody>
      </p:sp>
      <p:sp>
        <p:nvSpPr>
          <p:cNvPr id="3539" name="Google Shape;3539;p20"/>
          <p:cNvSpPr txBox="1"/>
          <p:nvPr/>
        </p:nvSpPr>
        <p:spPr>
          <a:xfrm>
            <a:off x="4930109" y="6790917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RUBBER DUCK</a:t>
            </a:r>
            <a:endParaRPr/>
          </a:p>
        </p:txBody>
      </p:sp>
      <p:sp>
        <p:nvSpPr>
          <p:cNvPr id="3540" name="Google Shape;3540;p20"/>
          <p:cNvSpPr txBox="1"/>
          <p:nvPr/>
        </p:nvSpPr>
        <p:spPr>
          <a:xfrm>
            <a:off x="4930109" y="8511267"/>
            <a:ext cx="3922404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BUBBLES</a:t>
            </a:r>
            <a:endParaRPr/>
          </a:p>
        </p:txBody>
      </p:sp>
      <p:sp>
        <p:nvSpPr>
          <p:cNvPr id="3541" name="Google Shape;3541;p20"/>
          <p:cNvSpPr txBox="1"/>
          <p:nvPr/>
        </p:nvSpPr>
        <p:spPr>
          <a:xfrm>
            <a:off x="3963442" y="3192549"/>
            <a:ext cx="103611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Name something that you might find in a bathtub.</a:t>
            </a:r>
            <a:endParaRPr/>
          </a:p>
        </p:txBody>
      </p:sp>
      <p:sp>
        <p:nvSpPr>
          <p:cNvPr id="3542" name="Google Shape;3542;p20"/>
          <p:cNvSpPr txBox="1"/>
          <p:nvPr/>
        </p:nvSpPr>
        <p:spPr>
          <a:xfrm>
            <a:off x="3489627" y="517884"/>
            <a:ext cx="11308800" cy="2161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6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2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ANSWER 2</a:t>
            </a:r>
            <a:endParaRPr/>
          </a:p>
        </p:txBody>
      </p:sp>
      <p:grpSp>
        <p:nvGrpSpPr>
          <p:cNvPr id="3543" name="Google Shape;3543;p20"/>
          <p:cNvGrpSpPr/>
          <p:nvPr/>
        </p:nvGrpSpPr>
        <p:grpSpPr>
          <a:xfrm>
            <a:off x="3668045" y="4816988"/>
            <a:ext cx="1061650" cy="1061650"/>
            <a:chOff x="0" y="0"/>
            <a:chExt cx="812800" cy="812800"/>
          </a:xfrm>
        </p:grpSpPr>
        <p:sp>
          <p:nvSpPr>
            <p:cNvPr id="3544" name="Google Shape;354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6" name="Google Shape;3546;p20"/>
          <p:cNvGrpSpPr/>
          <p:nvPr/>
        </p:nvGrpSpPr>
        <p:grpSpPr>
          <a:xfrm>
            <a:off x="9451759" y="4816988"/>
            <a:ext cx="1061650" cy="1061650"/>
            <a:chOff x="0" y="0"/>
            <a:chExt cx="812800" cy="812800"/>
          </a:xfrm>
        </p:grpSpPr>
        <p:sp>
          <p:nvSpPr>
            <p:cNvPr id="3547" name="Google Shape;354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9" name="Google Shape;3549;p20"/>
          <p:cNvGrpSpPr/>
          <p:nvPr/>
        </p:nvGrpSpPr>
        <p:grpSpPr>
          <a:xfrm>
            <a:off x="3668045" y="6530786"/>
            <a:ext cx="1061650" cy="1061650"/>
            <a:chOff x="0" y="0"/>
            <a:chExt cx="812800" cy="812800"/>
          </a:xfrm>
        </p:grpSpPr>
        <p:sp>
          <p:nvSpPr>
            <p:cNvPr id="3550" name="Google Shape;3550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2" name="Google Shape;3552;p20"/>
          <p:cNvGrpSpPr/>
          <p:nvPr/>
        </p:nvGrpSpPr>
        <p:grpSpPr>
          <a:xfrm>
            <a:off x="9451759" y="6530786"/>
            <a:ext cx="1061650" cy="1061650"/>
            <a:chOff x="0" y="0"/>
            <a:chExt cx="812800" cy="812800"/>
          </a:xfrm>
        </p:grpSpPr>
        <p:sp>
          <p:nvSpPr>
            <p:cNvPr id="3553" name="Google Shape;3553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5" name="Google Shape;3555;p20"/>
          <p:cNvGrpSpPr/>
          <p:nvPr/>
        </p:nvGrpSpPr>
        <p:grpSpPr>
          <a:xfrm>
            <a:off x="3668045" y="8244585"/>
            <a:ext cx="1061650" cy="1061650"/>
            <a:chOff x="0" y="0"/>
            <a:chExt cx="812800" cy="812800"/>
          </a:xfrm>
        </p:grpSpPr>
        <p:sp>
          <p:nvSpPr>
            <p:cNvPr id="3556" name="Google Shape;3556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8" name="Google Shape;3558;p20"/>
          <p:cNvGrpSpPr/>
          <p:nvPr/>
        </p:nvGrpSpPr>
        <p:grpSpPr>
          <a:xfrm>
            <a:off x="9451759" y="8244585"/>
            <a:ext cx="1061650" cy="1061650"/>
            <a:chOff x="0" y="0"/>
            <a:chExt cx="812800" cy="812800"/>
          </a:xfrm>
        </p:grpSpPr>
        <p:sp>
          <p:nvSpPr>
            <p:cNvPr id="3559" name="Google Shape;3559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0" name="Google Shape;3560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1" name="Google Shape;3561;p20"/>
          <p:cNvSpPr txBox="1"/>
          <p:nvPr/>
        </p:nvSpPr>
        <p:spPr>
          <a:xfrm>
            <a:off x="3849301" y="5083670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40</a:t>
            </a:r>
            <a:endParaRPr/>
          </a:p>
        </p:txBody>
      </p:sp>
      <p:sp>
        <p:nvSpPr>
          <p:cNvPr id="3562" name="Google Shape;3562;p20"/>
          <p:cNvSpPr txBox="1"/>
          <p:nvPr/>
        </p:nvSpPr>
        <p:spPr>
          <a:xfrm>
            <a:off x="9633015" y="5083670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16</a:t>
            </a:r>
            <a:endParaRPr/>
          </a:p>
        </p:txBody>
      </p:sp>
      <p:sp>
        <p:nvSpPr>
          <p:cNvPr id="3563" name="Google Shape;3563;p20"/>
          <p:cNvSpPr txBox="1"/>
          <p:nvPr/>
        </p:nvSpPr>
        <p:spPr>
          <a:xfrm>
            <a:off x="3840446" y="6790917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14</a:t>
            </a:r>
            <a:endParaRPr/>
          </a:p>
        </p:txBody>
      </p:sp>
      <p:sp>
        <p:nvSpPr>
          <p:cNvPr id="3564" name="Google Shape;3564;p20"/>
          <p:cNvSpPr txBox="1"/>
          <p:nvPr/>
        </p:nvSpPr>
        <p:spPr>
          <a:xfrm>
            <a:off x="9633015" y="6745081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9</a:t>
            </a:r>
            <a:endParaRPr/>
          </a:p>
        </p:txBody>
      </p:sp>
      <p:sp>
        <p:nvSpPr>
          <p:cNvPr id="3565" name="Google Shape;3565;p20"/>
          <p:cNvSpPr txBox="1"/>
          <p:nvPr/>
        </p:nvSpPr>
        <p:spPr>
          <a:xfrm>
            <a:off x="3849301" y="8524212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8</a:t>
            </a:r>
            <a:endParaRPr/>
          </a:p>
        </p:txBody>
      </p:sp>
      <p:sp>
        <p:nvSpPr>
          <p:cNvPr id="3566" name="Google Shape;3566;p20"/>
          <p:cNvSpPr txBox="1"/>
          <p:nvPr/>
        </p:nvSpPr>
        <p:spPr>
          <a:xfrm>
            <a:off x="9633015" y="8524212"/>
            <a:ext cx="699138" cy="528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72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70" name="Shape 3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1" name="Google Shape;3571;p21"/>
          <p:cNvGrpSpPr/>
          <p:nvPr/>
        </p:nvGrpSpPr>
        <p:grpSpPr>
          <a:xfrm>
            <a:off x="3222053" y="5016853"/>
            <a:ext cx="4623286" cy="1401324"/>
            <a:chOff x="0" y="-38100"/>
            <a:chExt cx="1018206" cy="308619"/>
          </a:xfrm>
        </p:grpSpPr>
        <p:sp>
          <p:nvSpPr>
            <p:cNvPr id="3572" name="Google Shape;3572;p21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18893" y="0"/>
                  </a:moveTo>
                  <a:lnTo>
                    <a:pt x="899313" y="0"/>
                  </a:lnTo>
                  <a:cubicBezTo>
                    <a:pt x="930845" y="0"/>
                    <a:pt x="961086" y="12526"/>
                    <a:pt x="983383" y="34823"/>
                  </a:cubicBezTo>
                  <a:cubicBezTo>
                    <a:pt x="1005680" y="57120"/>
                    <a:pt x="1018206" y="87361"/>
                    <a:pt x="1018206" y="118893"/>
                  </a:cubicBezTo>
                  <a:lnTo>
                    <a:pt x="1018206" y="151626"/>
                  </a:lnTo>
                  <a:cubicBezTo>
                    <a:pt x="1018206" y="183159"/>
                    <a:pt x="1005680" y="213400"/>
                    <a:pt x="983383" y="235696"/>
                  </a:cubicBezTo>
                  <a:cubicBezTo>
                    <a:pt x="961086" y="257993"/>
                    <a:pt x="930845" y="270519"/>
                    <a:pt x="899313" y="270519"/>
                  </a:cubicBezTo>
                  <a:lnTo>
                    <a:pt x="118893" y="270519"/>
                  </a:lnTo>
                  <a:cubicBezTo>
                    <a:pt x="87361" y="270519"/>
                    <a:pt x="57120" y="257993"/>
                    <a:pt x="34823" y="235696"/>
                  </a:cubicBezTo>
                  <a:cubicBezTo>
                    <a:pt x="12526" y="213400"/>
                    <a:pt x="0" y="183159"/>
                    <a:pt x="0" y="151626"/>
                  </a:cubicBezTo>
                  <a:lnTo>
                    <a:pt x="0" y="118893"/>
                  </a:lnTo>
                  <a:cubicBezTo>
                    <a:pt x="0" y="87361"/>
                    <a:pt x="12526" y="57120"/>
                    <a:pt x="34823" y="34823"/>
                  </a:cubicBezTo>
                  <a:cubicBezTo>
                    <a:pt x="57120" y="12526"/>
                    <a:pt x="87361" y="0"/>
                    <a:pt x="118893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3" name="Google Shape;3573;p21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4" name="Google Shape;3574;p21"/>
          <p:cNvGrpSpPr/>
          <p:nvPr/>
        </p:nvGrpSpPr>
        <p:grpSpPr>
          <a:xfrm>
            <a:off x="3222053" y="7010472"/>
            <a:ext cx="4623286" cy="1401324"/>
            <a:chOff x="0" y="-38100"/>
            <a:chExt cx="1018206" cy="308619"/>
          </a:xfrm>
        </p:grpSpPr>
        <p:sp>
          <p:nvSpPr>
            <p:cNvPr id="3575" name="Google Shape;3575;p21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18893" y="0"/>
                  </a:moveTo>
                  <a:lnTo>
                    <a:pt x="899313" y="0"/>
                  </a:lnTo>
                  <a:cubicBezTo>
                    <a:pt x="930845" y="0"/>
                    <a:pt x="961086" y="12526"/>
                    <a:pt x="983383" y="34823"/>
                  </a:cubicBezTo>
                  <a:cubicBezTo>
                    <a:pt x="1005680" y="57120"/>
                    <a:pt x="1018206" y="87361"/>
                    <a:pt x="1018206" y="118893"/>
                  </a:cubicBezTo>
                  <a:lnTo>
                    <a:pt x="1018206" y="151626"/>
                  </a:lnTo>
                  <a:cubicBezTo>
                    <a:pt x="1018206" y="183159"/>
                    <a:pt x="1005680" y="213400"/>
                    <a:pt x="983383" y="235696"/>
                  </a:cubicBezTo>
                  <a:cubicBezTo>
                    <a:pt x="961086" y="257993"/>
                    <a:pt x="930845" y="270519"/>
                    <a:pt x="899313" y="270519"/>
                  </a:cubicBezTo>
                  <a:lnTo>
                    <a:pt x="118893" y="270519"/>
                  </a:lnTo>
                  <a:cubicBezTo>
                    <a:pt x="87361" y="270519"/>
                    <a:pt x="57120" y="257993"/>
                    <a:pt x="34823" y="235696"/>
                  </a:cubicBezTo>
                  <a:cubicBezTo>
                    <a:pt x="12526" y="213400"/>
                    <a:pt x="0" y="183159"/>
                    <a:pt x="0" y="151626"/>
                  </a:cubicBezTo>
                  <a:lnTo>
                    <a:pt x="0" y="118893"/>
                  </a:lnTo>
                  <a:cubicBezTo>
                    <a:pt x="0" y="87361"/>
                    <a:pt x="12526" y="57120"/>
                    <a:pt x="34823" y="34823"/>
                  </a:cubicBezTo>
                  <a:cubicBezTo>
                    <a:pt x="57120" y="12526"/>
                    <a:pt x="87361" y="0"/>
                    <a:pt x="118893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21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7" name="Google Shape;3577;p21"/>
          <p:cNvGrpSpPr/>
          <p:nvPr/>
        </p:nvGrpSpPr>
        <p:grpSpPr>
          <a:xfrm>
            <a:off x="10442661" y="5016853"/>
            <a:ext cx="4623286" cy="1401324"/>
            <a:chOff x="0" y="-38100"/>
            <a:chExt cx="1018206" cy="308619"/>
          </a:xfrm>
        </p:grpSpPr>
        <p:sp>
          <p:nvSpPr>
            <p:cNvPr id="3578" name="Google Shape;3578;p21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18893" y="0"/>
                  </a:moveTo>
                  <a:lnTo>
                    <a:pt x="899313" y="0"/>
                  </a:lnTo>
                  <a:cubicBezTo>
                    <a:pt x="930845" y="0"/>
                    <a:pt x="961086" y="12526"/>
                    <a:pt x="983383" y="34823"/>
                  </a:cubicBezTo>
                  <a:cubicBezTo>
                    <a:pt x="1005680" y="57120"/>
                    <a:pt x="1018206" y="87361"/>
                    <a:pt x="1018206" y="118893"/>
                  </a:cubicBezTo>
                  <a:lnTo>
                    <a:pt x="1018206" y="151626"/>
                  </a:lnTo>
                  <a:cubicBezTo>
                    <a:pt x="1018206" y="183159"/>
                    <a:pt x="1005680" y="213400"/>
                    <a:pt x="983383" y="235696"/>
                  </a:cubicBezTo>
                  <a:cubicBezTo>
                    <a:pt x="961086" y="257993"/>
                    <a:pt x="930845" y="270519"/>
                    <a:pt x="899313" y="270519"/>
                  </a:cubicBezTo>
                  <a:lnTo>
                    <a:pt x="118893" y="270519"/>
                  </a:lnTo>
                  <a:cubicBezTo>
                    <a:pt x="87361" y="270519"/>
                    <a:pt x="57120" y="257993"/>
                    <a:pt x="34823" y="235696"/>
                  </a:cubicBezTo>
                  <a:cubicBezTo>
                    <a:pt x="12526" y="213400"/>
                    <a:pt x="0" y="183159"/>
                    <a:pt x="0" y="151626"/>
                  </a:cubicBezTo>
                  <a:lnTo>
                    <a:pt x="0" y="118893"/>
                  </a:lnTo>
                  <a:cubicBezTo>
                    <a:pt x="0" y="87361"/>
                    <a:pt x="12526" y="57120"/>
                    <a:pt x="34823" y="34823"/>
                  </a:cubicBezTo>
                  <a:cubicBezTo>
                    <a:pt x="57120" y="12526"/>
                    <a:pt x="87361" y="0"/>
                    <a:pt x="118893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21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0" name="Google Shape;3580;p21"/>
          <p:cNvGrpSpPr/>
          <p:nvPr/>
        </p:nvGrpSpPr>
        <p:grpSpPr>
          <a:xfrm>
            <a:off x="10442661" y="7010472"/>
            <a:ext cx="4623286" cy="1401324"/>
            <a:chOff x="0" y="-38100"/>
            <a:chExt cx="1018206" cy="308619"/>
          </a:xfrm>
        </p:grpSpPr>
        <p:sp>
          <p:nvSpPr>
            <p:cNvPr id="3581" name="Google Shape;3581;p21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18893" y="0"/>
                  </a:moveTo>
                  <a:lnTo>
                    <a:pt x="899313" y="0"/>
                  </a:lnTo>
                  <a:cubicBezTo>
                    <a:pt x="930845" y="0"/>
                    <a:pt x="961086" y="12526"/>
                    <a:pt x="983383" y="34823"/>
                  </a:cubicBezTo>
                  <a:cubicBezTo>
                    <a:pt x="1005680" y="57120"/>
                    <a:pt x="1018206" y="87361"/>
                    <a:pt x="1018206" y="118893"/>
                  </a:cubicBezTo>
                  <a:lnTo>
                    <a:pt x="1018206" y="151626"/>
                  </a:lnTo>
                  <a:cubicBezTo>
                    <a:pt x="1018206" y="183159"/>
                    <a:pt x="1005680" y="213400"/>
                    <a:pt x="983383" y="235696"/>
                  </a:cubicBezTo>
                  <a:cubicBezTo>
                    <a:pt x="961086" y="257993"/>
                    <a:pt x="930845" y="270519"/>
                    <a:pt x="899313" y="270519"/>
                  </a:cubicBezTo>
                  <a:lnTo>
                    <a:pt x="118893" y="270519"/>
                  </a:lnTo>
                  <a:cubicBezTo>
                    <a:pt x="87361" y="270519"/>
                    <a:pt x="57120" y="257993"/>
                    <a:pt x="34823" y="235696"/>
                  </a:cubicBezTo>
                  <a:cubicBezTo>
                    <a:pt x="12526" y="213400"/>
                    <a:pt x="0" y="183159"/>
                    <a:pt x="0" y="151626"/>
                  </a:cubicBezTo>
                  <a:lnTo>
                    <a:pt x="0" y="118893"/>
                  </a:lnTo>
                  <a:cubicBezTo>
                    <a:pt x="0" y="87361"/>
                    <a:pt x="12526" y="57120"/>
                    <a:pt x="34823" y="34823"/>
                  </a:cubicBezTo>
                  <a:cubicBezTo>
                    <a:pt x="57120" y="12526"/>
                    <a:pt x="87361" y="0"/>
                    <a:pt x="118893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21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83" name="Google Shape;3583;p21"/>
          <p:cNvCxnSpPr/>
          <p:nvPr/>
        </p:nvCxnSpPr>
        <p:spPr>
          <a:xfrm>
            <a:off x="3394042" y="3987732"/>
            <a:ext cx="114999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84" name="Google Shape;3584;p21"/>
          <p:cNvCxnSpPr/>
          <p:nvPr/>
        </p:nvCxnSpPr>
        <p:spPr>
          <a:xfrm>
            <a:off x="3394042" y="3030970"/>
            <a:ext cx="114999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85" name="Google Shape;3585;p21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3586" name="Google Shape;3586;p21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87" name="Google Shape;3587;p21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88" name="Google Shape;3588;p21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89" name="Google Shape;3589;p21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0" name="Google Shape;3590;p21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1" name="Google Shape;3591;p21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2" name="Google Shape;3592;p21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3" name="Google Shape;3593;p21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4" name="Google Shape;3594;p21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5" name="Google Shape;3595;p21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6" name="Google Shape;3596;p21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7" name="Google Shape;3597;p21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8" name="Google Shape;3598;p21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9" name="Google Shape;3599;p21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0" name="Google Shape;3600;p21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1" name="Google Shape;3601;p21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2" name="Google Shape;3602;p21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3" name="Google Shape;3603;p21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4" name="Google Shape;3604;p21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5" name="Google Shape;3605;p21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6" name="Google Shape;3606;p21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7" name="Google Shape;3607;p21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8" name="Google Shape;3608;p21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9" name="Google Shape;3609;p21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0" name="Google Shape;3610;p21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1" name="Google Shape;3611;p21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2" name="Google Shape;3612;p21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3" name="Google Shape;3613;p21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4" name="Google Shape;3614;p21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5" name="Google Shape;3615;p21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6" name="Google Shape;3616;p21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7" name="Google Shape;3617;p21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8" name="Google Shape;3618;p21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9" name="Google Shape;3619;p21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0" name="Google Shape;3620;p21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1" name="Google Shape;3621;p21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2" name="Google Shape;3622;p21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3" name="Google Shape;3623;p21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4" name="Google Shape;3624;p21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5" name="Google Shape;3625;p21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6" name="Google Shape;3626;p21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7" name="Google Shape;3627;p21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8" name="Google Shape;3628;p21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9" name="Google Shape;3629;p21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0" name="Google Shape;3630;p21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1" name="Google Shape;3631;p21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2" name="Google Shape;3632;p21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3" name="Google Shape;3633;p21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4" name="Google Shape;3634;p21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5" name="Google Shape;3635;p21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6" name="Google Shape;3636;p21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7" name="Google Shape;3637;p21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8" name="Google Shape;3638;p21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9" name="Google Shape;3639;p21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0" name="Google Shape;3640;p21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1" name="Google Shape;3641;p21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2" name="Google Shape;3642;p21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3" name="Google Shape;3643;p21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4" name="Google Shape;3644;p21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5" name="Google Shape;3645;p21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6" name="Google Shape;3646;p21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7" name="Google Shape;3647;p21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8" name="Google Shape;3648;p21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9" name="Google Shape;3649;p21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0" name="Google Shape;3650;p21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1" name="Google Shape;3651;p21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2" name="Google Shape;3652;p21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3" name="Google Shape;3653;p21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4" name="Google Shape;3654;p21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5" name="Google Shape;3655;p21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6" name="Google Shape;3656;p21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7" name="Google Shape;3657;p21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8" name="Google Shape;3658;p21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9" name="Google Shape;3659;p21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0" name="Google Shape;3660;p21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661" name="Google Shape;3661;p21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3662" name="Google Shape;3662;p21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3" name="Google Shape;3663;p21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4" name="Google Shape;3664;p21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5" name="Google Shape;3665;p21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6" name="Google Shape;3666;p21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7" name="Google Shape;3667;p21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8" name="Google Shape;3668;p21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9" name="Google Shape;3669;p21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0" name="Google Shape;3670;p21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1" name="Google Shape;3671;p21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2" name="Google Shape;3672;p21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3" name="Google Shape;3673;p21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4" name="Google Shape;3674;p21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5" name="Google Shape;3675;p21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6" name="Google Shape;3676;p21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7" name="Google Shape;3677;p21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8" name="Google Shape;3678;p21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9" name="Google Shape;3679;p21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0" name="Google Shape;3680;p21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1" name="Google Shape;3681;p21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2" name="Google Shape;3682;p21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3" name="Google Shape;3683;p21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4" name="Google Shape;3684;p21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5" name="Google Shape;3685;p21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6" name="Google Shape;3686;p21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7" name="Google Shape;3687;p21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8" name="Google Shape;3688;p21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9" name="Google Shape;3689;p21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0" name="Google Shape;3690;p21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1" name="Google Shape;3691;p21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2" name="Google Shape;3692;p21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3" name="Google Shape;3693;p21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4" name="Google Shape;3694;p21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5" name="Google Shape;3695;p21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6" name="Google Shape;3696;p21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7" name="Google Shape;3697;p21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8" name="Google Shape;3698;p21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9" name="Google Shape;3699;p21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0" name="Google Shape;3700;p21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1" name="Google Shape;3701;p21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2" name="Google Shape;3702;p21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3" name="Google Shape;3703;p21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4" name="Google Shape;3704;p21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5" name="Google Shape;3705;p21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6" name="Google Shape;3706;p21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7" name="Google Shape;3707;p21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8" name="Google Shape;3708;p21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9" name="Google Shape;3709;p21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0" name="Google Shape;3710;p21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1" name="Google Shape;3711;p21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2" name="Google Shape;3712;p21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3" name="Google Shape;3713;p21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4" name="Google Shape;3714;p21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5" name="Google Shape;3715;p21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6" name="Google Shape;3716;p21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7" name="Google Shape;3717;p21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8" name="Google Shape;3718;p21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9" name="Google Shape;3719;p21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0" name="Google Shape;3720;p21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1" name="Google Shape;3721;p21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2" name="Google Shape;3722;p21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3" name="Google Shape;3723;p21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4" name="Google Shape;3724;p21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5" name="Google Shape;3725;p21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6" name="Google Shape;3726;p21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7" name="Google Shape;3727;p21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8" name="Google Shape;3728;p21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9" name="Google Shape;3729;p21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0" name="Google Shape;3730;p21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1" name="Google Shape;3731;p21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2" name="Google Shape;3732;p21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3" name="Google Shape;3733;p21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4" name="Google Shape;3734;p21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5" name="Google Shape;3735;p21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6" name="Google Shape;3736;p21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737" name="Google Shape;3737;p21"/>
          <p:cNvSpPr txBox="1"/>
          <p:nvPr/>
        </p:nvSpPr>
        <p:spPr>
          <a:xfrm>
            <a:off x="4163856" y="759621"/>
            <a:ext cx="9960300" cy="19038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43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369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QUESTION 3</a:t>
            </a:r>
            <a:endParaRPr/>
          </a:p>
        </p:txBody>
      </p:sp>
      <p:sp>
        <p:nvSpPr>
          <p:cNvPr id="3738" name="Google Shape;3738;p21"/>
          <p:cNvSpPr txBox="1"/>
          <p:nvPr/>
        </p:nvSpPr>
        <p:spPr>
          <a:xfrm>
            <a:off x="4550855" y="5106140"/>
            <a:ext cx="1782586" cy="1261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6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</a:t>
            </a:r>
            <a:endParaRPr/>
          </a:p>
        </p:txBody>
      </p:sp>
      <p:sp>
        <p:nvSpPr>
          <p:cNvPr id="3739" name="Google Shape;3739;p21"/>
          <p:cNvSpPr txBox="1"/>
          <p:nvPr/>
        </p:nvSpPr>
        <p:spPr>
          <a:xfrm>
            <a:off x="4550855" y="7099759"/>
            <a:ext cx="1782586" cy="1261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6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3</a:t>
            </a:r>
            <a:endParaRPr/>
          </a:p>
        </p:txBody>
      </p:sp>
      <p:sp>
        <p:nvSpPr>
          <p:cNvPr id="3740" name="Google Shape;3740;p21"/>
          <p:cNvSpPr txBox="1"/>
          <p:nvPr/>
        </p:nvSpPr>
        <p:spPr>
          <a:xfrm>
            <a:off x="11863011" y="5106140"/>
            <a:ext cx="1782586" cy="1261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6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3741" name="Google Shape;3741;p21"/>
          <p:cNvSpPr txBox="1"/>
          <p:nvPr/>
        </p:nvSpPr>
        <p:spPr>
          <a:xfrm>
            <a:off x="11863011" y="7099759"/>
            <a:ext cx="1782586" cy="1261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6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4</a:t>
            </a:r>
            <a:endParaRPr/>
          </a:p>
        </p:txBody>
      </p:sp>
      <p:sp>
        <p:nvSpPr>
          <p:cNvPr id="3742" name="Google Shape;3742;p21"/>
          <p:cNvSpPr txBox="1"/>
          <p:nvPr/>
        </p:nvSpPr>
        <p:spPr>
          <a:xfrm>
            <a:off x="3548407" y="3192549"/>
            <a:ext cx="111912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Name something you don’t want people to ask you for.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46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7" name="Google Shape;3747;p22"/>
          <p:cNvGrpSpPr/>
          <p:nvPr/>
        </p:nvGrpSpPr>
        <p:grpSpPr>
          <a:xfrm>
            <a:off x="4409000" y="4972021"/>
            <a:ext cx="4373356" cy="1325570"/>
            <a:chOff x="0" y="-38100"/>
            <a:chExt cx="1018206" cy="308619"/>
          </a:xfrm>
        </p:grpSpPr>
        <p:sp>
          <p:nvSpPr>
            <p:cNvPr id="3748" name="Google Shape;3748;p2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25688" y="0"/>
                  </a:moveTo>
                  <a:lnTo>
                    <a:pt x="892518" y="0"/>
                  </a:lnTo>
                  <a:cubicBezTo>
                    <a:pt x="925853" y="0"/>
                    <a:pt x="957822" y="13242"/>
                    <a:pt x="981393" y="36813"/>
                  </a:cubicBezTo>
                  <a:cubicBezTo>
                    <a:pt x="1004964" y="60384"/>
                    <a:pt x="1018206" y="92353"/>
                    <a:pt x="1018206" y="125688"/>
                  </a:cubicBezTo>
                  <a:lnTo>
                    <a:pt x="1018206" y="144832"/>
                  </a:lnTo>
                  <a:cubicBezTo>
                    <a:pt x="1018206" y="178166"/>
                    <a:pt x="1004964" y="210135"/>
                    <a:pt x="981393" y="233706"/>
                  </a:cubicBezTo>
                  <a:cubicBezTo>
                    <a:pt x="957822" y="257277"/>
                    <a:pt x="925853" y="270519"/>
                    <a:pt x="892518" y="270519"/>
                  </a:cubicBezTo>
                  <a:lnTo>
                    <a:pt x="125688" y="270519"/>
                  </a:lnTo>
                  <a:cubicBezTo>
                    <a:pt x="92353" y="270519"/>
                    <a:pt x="60384" y="257277"/>
                    <a:pt x="36813" y="233706"/>
                  </a:cubicBezTo>
                  <a:cubicBezTo>
                    <a:pt x="13242" y="210135"/>
                    <a:pt x="0" y="178166"/>
                    <a:pt x="0" y="144832"/>
                  </a:cubicBezTo>
                  <a:lnTo>
                    <a:pt x="0" y="125688"/>
                  </a:lnTo>
                  <a:cubicBezTo>
                    <a:pt x="0" y="92353"/>
                    <a:pt x="13242" y="60384"/>
                    <a:pt x="36813" y="36813"/>
                  </a:cubicBezTo>
                  <a:cubicBezTo>
                    <a:pt x="60384" y="13242"/>
                    <a:pt x="92353" y="0"/>
                    <a:pt x="12568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2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0" name="Google Shape;3750;p22"/>
          <p:cNvGrpSpPr/>
          <p:nvPr/>
        </p:nvGrpSpPr>
        <p:grpSpPr>
          <a:xfrm>
            <a:off x="4409000" y="7258847"/>
            <a:ext cx="4373356" cy="1325570"/>
            <a:chOff x="0" y="-38100"/>
            <a:chExt cx="1018206" cy="308619"/>
          </a:xfrm>
        </p:grpSpPr>
        <p:sp>
          <p:nvSpPr>
            <p:cNvPr id="3751" name="Google Shape;3751;p2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25688" y="0"/>
                  </a:moveTo>
                  <a:lnTo>
                    <a:pt x="892518" y="0"/>
                  </a:lnTo>
                  <a:cubicBezTo>
                    <a:pt x="925853" y="0"/>
                    <a:pt x="957822" y="13242"/>
                    <a:pt x="981393" y="36813"/>
                  </a:cubicBezTo>
                  <a:cubicBezTo>
                    <a:pt x="1004964" y="60384"/>
                    <a:pt x="1018206" y="92353"/>
                    <a:pt x="1018206" y="125688"/>
                  </a:cubicBezTo>
                  <a:lnTo>
                    <a:pt x="1018206" y="144832"/>
                  </a:lnTo>
                  <a:cubicBezTo>
                    <a:pt x="1018206" y="178166"/>
                    <a:pt x="1004964" y="210135"/>
                    <a:pt x="981393" y="233706"/>
                  </a:cubicBezTo>
                  <a:cubicBezTo>
                    <a:pt x="957822" y="257277"/>
                    <a:pt x="925853" y="270519"/>
                    <a:pt x="892518" y="270519"/>
                  </a:cubicBezTo>
                  <a:lnTo>
                    <a:pt x="125688" y="270519"/>
                  </a:lnTo>
                  <a:cubicBezTo>
                    <a:pt x="92353" y="270519"/>
                    <a:pt x="60384" y="257277"/>
                    <a:pt x="36813" y="233706"/>
                  </a:cubicBezTo>
                  <a:cubicBezTo>
                    <a:pt x="13242" y="210135"/>
                    <a:pt x="0" y="178166"/>
                    <a:pt x="0" y="144832"/>
                  </a:cubicBezTo>
                  <a:lnTo>
                    <a:pt x="0" y="125688"/>
                  </a:lnTo>
                  <a:cubicBezTo>
                    <a:pt x="0" y="92353"/>
                    <a:pt x="13242" y="60384"/>
                    <a:pt x="36813" y="36813"/>
                  </a:cubicBezTo>
                  <a:cubicBezTo>
                    <a:pt x="60384" y="13242"/>
                    <a:pt x="92353" y="0"/>
                    <a:pt x="12568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2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3" name="Google Shape;3753;p22"/>
          <p:cNvGrpSpPr/>
          <p:nvPr/>
        </p:nvGrpSpPr>
        <p:grpSpPr>
          <a:xfrm>
            <a:off x="10933335" y="4972021"/>
            <a:ext cx="4373356" cy="1325570"/>
            <a:chOff x="0" y="-38100"/>
            <a:chExt cx="1018206" cy="308619"/>
          </a:xfrm>
        </p:grpSpPr>
        <p:sp>
          <p:nvSpPr>
            <p:cNvPr id="3754" name="Google Shape;3754;p2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25688" y="0"/>
                  </a:moveTo>
                  <a:lnTo>
                    <a:pt x="892518" y="0"/>
                  </a:lnTo>
                  <a:cubicBezTo>
                    <a:pt x="925853" y="0"/>
                    <a:pt x="957822" y="13242"/>
                    <a:pt x="981393" y="36813"/>
                  </a:cubicBezTo>
                  <a:cubicBezTo>
                    <a:pt x="1004964" y="60384"/>
                    <a:pt x="1018206" y="92353"/>
                    <a:pt x="1018206" y="125688"/>
                  </a:cubicBezTo>
                  <a:lnTo>
                    <a:pt x="1018206" y="144832"/>
                  </a:lnTo>
                  <a:cubicBezTo>
                    <a:pt x="1018206" y="178166"/>
                    <a:pt x="1004964" y="210135"/>
                    <a:pt x="981393" y="233706"/>
                  </a:cubicBezTo>
                  <a:cubicBezTo>
                    <a:pt x="957822" y="257277"/>
                    <a:pt x="925853" y="270519"/>
                    <a:pt x="892518" y="270519"/>
                  </a:cubicBezTo>
                  <a:lnTo>
                    <a:pt x="125688" y="270519"/>
                  </a:lnTo>
                  <a:cubicBezTo>
                    <a:pt x="92353" y="270519"/>
                    <a:pt x="60384" y="257277"/>
                    <a:pt x="36813" y="233706"/>
                  </a:cubicBezTo>
                  <a:cubicBezTo>
                    <a:pt x="13242" y="210135"/>
                    <a:pt x="0" y="178166"/>
                    <a:pt x="0" y="144832"/>
                  </a:cubicBezTo>
                  <a:lnTo>
                    <a:pt x="0" y="125688"/>
                  </a:lnTo>
                  <a:cubicBezTo>
                    <a:pt x="0" y="92353"/>
                    <a:pt x="13242" y="60384"/>
                    <a:pt x="36813" y="36813"/>
                  </a:cubicBezTo>
                  <a:cubicBezTo>
                    <a:pt x="60384" y="13242"/>
                    <a:pt x="92353" y="0"/>
                    <a:pt x="12568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2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6" name="Google Shape;3756;p22"/>
          <p:cNvGrpSpPr/>
          <p:nvPr/>
        </p:nvGrpSpPr>
        <p:grpSpPr>
          <a:xfrm>
            <a:off x="10933335" y="7258847"/>
            <a:ext cx="4373356" cy="1325570"/>
            <a:chOff x="0" y="-38100"/>
            <a:chExt cx="1018206" cy="308619"/>
          </a:xfrm>
        </p:grpSpPr>
        <p:sp>
          <p:nvSpPr>
            <p:cNvPr id="3757" name="Google Shape;3757;p2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25688" y="0"/>
                  </a:moveTo>
                  <a:lnTo>
                    <a:pt x="892518" y="0"/>
                  </a:lnTo>
                  <a:cubicBezTo>
                    <a:pt x="925853" y="0"/>
                    <a:pt x="957822" y="13242"/>
                    <a:pt x="981393" y="36813"/>
                  </a:cubicBezTo>
                  <a:cubicBezTo>
                    <a:pt x="1004964" y="60384"/>
                    <a:pt x="1018206" y="92353"/>
                    <a:pt x="1018206" y="125688"/>
                  </a:cubicBezTo>
                  <a:lnTo>
                    <a:pt x="1018206" y="144832"/>
                  </a:lnTo>
                  <a:cubicBezTo>
                    <a:pt x="1018206" y="178166"/>
                    <a:pt x="1004964" y="210135"/>
                    <a:pt x="981393" y="233706"/>
                  </a:cubicBezTo>
                  <a:cubicBezTo>
                    <a:pt x="957822" y="257277"/>
                    <a:pt x="925853" y="270519"/>
                    <a:pt x="892518" y="270519"/>
                  </a:cubicBezTo>
                  <a:lnTo>
                    <a:pt x="125688" y="270519"/>
                  </a:lnTo>
                  <a:cubicBezTo>
                    <a:pt x="92353" y="270519"/>
                    <a:pt x="60384" y="257277"/>
                    <a:pt x="36813" y="233706"/>
                  </a:cubicBezTo>
                  <a:cubicBezTo>
                    <a:pt x="13242" y="210135"/>
                    <a:pt x="0" y="178166"/>
                    <a:pt x="0" y="144832"/>
                  </a:cubicBezTo>
                  <a:lnTo>
                    <a:pt x="0" y="125688"/>
                  </a:lnTo>
                  <a:cubicBezTo>
                    <a:pt x="0" y="92353"/>
                    <a:pt x="13242" y="60384"/>
                    <a:pt x="36813" y="36813"/>
                  </a:cubicBezTo>
                  <a:cubicBezTo>
                    <a:pt x="60384" y="13242"/>
                    <a:pt x="92353" y="0"/>
                    <a:pt x="12568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2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9" name="Google Shape;3759;p22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3760" name="Google Shape;3760;p22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1" name="Google Shape;3761;p22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2" name="Google Shape;3762;p22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3" name="Google Shape;3763;p22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4" name="Google Shape;3764;p22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5" name="Google Shape;3765;p22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6" name="Google Shape;3766;p22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7" name="Google Shape;3767;p22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8" name="Google Shape;3768;p22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9" name="Google Shape;3769;p22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0" name="Google Shape;3770;p22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1" name="Google Shape;3771;p22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2" name="Google Shape;3772;p22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3" name="Google Shape;3773;p22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4" name="Google Shape;3774;p22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5" name="Google Shape;3775;p22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6" name="Google Shape;3776;p22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7" name="Google Shape;3777;p22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8" name="Google Shape;3778;p22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9" name="Google Shape;3779;p22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0" name="Google Shape;3780;p22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1" name="Google Shape;3781;p22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2" name="Google Shape;3782;p22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3" name="Google Shape;3783;p22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4" name="Google Shape;3784;p22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5" name="Google Shape;3785;p22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6" name="Google Shape;3786;p22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7" name="Google Shape;3787;p22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8" name="Google Shape;3788;p22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9" name="Google Shape;3789;p22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0" name="Google Shape;3790;p22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1" name="Google Shape;3791;p22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2" name="Google Shape;3792;p22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3" name="Google Shape;3793;p22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4" name="Google Shape;3794;p22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5" name="Google Shape;3795;p22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6" name="Google Shape;3796;p22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7" name="Google Shape;3797;p22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8" name="Google Shape;3798;p22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9" name="Google Shape;3799;p22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0" name="Google Shape;3800;p22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1" name="Google Shape;3801;p22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2" name="Google Shape;3802;p22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3" name="Google Shape;3803;p22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4" name="Google Shape;3804;p22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5" name="Google Shape;3805;p22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6" name="Google Shape;3806;p22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7" name="Google Shape;3807;p22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8" name="Google Shape;3808;p22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9" name="Google Shape;3809;p22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0" name="Google Shape;3810;p22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1" name="Google Shape;3811;p22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2" name="Google Shape;3812;p22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3" name="Google Shape;3813;p22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4" name="Google Shape;3814;p22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5" name="Google Shape;3815;p22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6" name="Google Shape;3816;p22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7" name="Google Shape;3817;p22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8" name="Google Shape;3818;p22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9" name="Google Shape;3819;p22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0" name="Google Shape;3820;p22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1" name="Google Shape;3821;p22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2" name="Google Shape;3822;p22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3" name="Google Shape;3823;p22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4" name="Google Shape;3824;p22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5" name="Google Shape;3825;p22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6" name="Google Shape;3826;p22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7" name="Google Shape;3827;p22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8" name="Google Shape;3828;p22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9" name="Google Shape;3829;p22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0" name="Google Shape;3830;p22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1" name="Google Shape;3831;p22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2" name="Google Shape;3832;p22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3" name="Google Shape;3833;p22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4" name="Google Shape;3834;p22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835" name="Google Shape;3835;p22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3836" name="Google Shape;3836;p22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7" name="Google Shape;3837;p22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8" name="Google Shape;3838;p22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9" name="Google Shape;3839;p22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0" name="Google Shape;3840;p22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1" name="Google Shape;3841;p22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2" name="Google Shape;3842;p22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3" name="Google Shape;3843;p22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4" name="Google Shape;3844;p22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5" name="Google Shape;3845;p22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6" name="Google Shape;3846;p22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7" name="Google Shape;3847;p22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8" name="Google Shape;3848;p22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9" name="Google Shape;3849;p22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0" name="Google Shape;3850;p22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1" name="Google Shape;3851;p22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2" name="Google Shape;3852;p22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3" name="Google Shape;3853;p22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4" name="Google Shape;3854;p22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5" name="Google Shape;3855;p22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6" name="Google Shape;3856;p22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7" name="Google Shape;3857;p22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8" name="Google Shape;3858;p22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9" name="Google Shape;3859;p22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0" name="Google Shape;3860;p22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1" name="Google Shape;3861;p22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2" name="Google Shape;3862;p22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3" name="Google Shape;3863;p22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4" name="Google Shape;3864;p22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5" name="Google Shape;3865;p22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6" name="Google Shape;3866;p22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7" name="Google Shape;3867;p22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8" name="Google Shape;3868;p22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9" name="Google Shape;3869;p22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0" name="Google Shape;3870;p22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1" name="Google Shape;3871;p22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2" name="Google Shape;3872;p22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3" name="Google Shape;3873;p22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4" name="Google Shape;3874;p22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5" name="Google Shape;3875;p22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6" name="Google Shape;3876;p22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7" name="Google Shape;3877;p22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8" name="Google Shape;3878;p22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9" name="Google Shape;3879;p22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0" name="Google Shape;3880;p22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1" name="Google Shape;3881;p22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2" name="Google Shape;3882;p22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3" name="Google Shape;3883;p22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4" name="Google Shape;3884;p22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5" name="Google Shape;3885;p22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6" name="Google Shape;3886;p22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7" name="Google Shape;3887;p22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8" name="Google Shape;3888;p22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9" name="Google Shape;3889;p22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0" name="Google Shape;3890;p22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1" name="Google Shape;3891;p22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2" name="Google Shape;3892;p22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3" name="Google Shape;3893;p22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4" name="Google Shape;3894;p22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5" name="Google Shape;3895;p22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6" name="Google Shape;3896;p22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7" name="Google Shape;3897;p22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8" name="Google Shape;3898;p22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9" name="Google Shape;3899;p22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0" name="Google Shape;3900;p22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1" name="Google Shape;3901;p22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2" name="Google Shape;3902;p22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3" name="Google Shape;3903;p22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4" name="Google Shape;3904;p22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5" name="Google Shape;3905;p22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6" name="Google Shape;3906;p22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7" name="Google Shape;3907;p22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8" name="Google Shape;3908;p22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9" name="Google Shape;3909;p22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0" name="Google Shape;3910;p22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11" name="Google Shape;3911;p22"/>
          <p:cNvSpPr/>
          <p:nvPr/>
        </p:nvSpPr>
        <p:spPr>
          <a:xfrm rot="5400000">
            <a:off x="1698746" y="10265363"/>
            <a:ext cx="380226" cy="380226"/>
          </a:xfrm>
          <a:custGeom>
            <a:rect b="b" l="l" r="r" t="t"/>
            <a:pathLst>
              <a:path extrusionOk="0" h="380226" w="380226">
                <a:moveTo>
                  <a:pt x="0" y="0"/>
                </a:moveTo>
                <a:lnTo>
                  <a:pt x="380226" y="0"/>
                </a:lnTo>
                <a:lnTo>
                  <a:pt x="380226" y="380226"/>
                </a:lnTo>
                <a:lnTo>
                  <a:pt x="0" y="380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2" name="Google Shape;3912;p22"/>
          <p:cNvSpPr/>
          <p:nvPr/>
        </p:nvSpPr>
        <p:spPr>
          <a:xfrm rot="5400000">
            <a:off x="2192958" y="10265363"/>
            <a:ext cx="380226" cy="380226"/>
          </a:xfrm>
          <a:custGeom>
            <a:rect b="b" l="l" r="r" t="t"/>
            <a:pathLst>
              <a:path extrusionOk="0" h="380226" w="380226">
                <a:moveTo>
                  <a:pt x="0" y="0"/>
                </a:moveTo>
                <a:lnTo>
                  <a:pt x="380226" y="0"/>
                </a:lnTo>
                <a:lnTo>
                  <a:pt x="380226" y="380226"/>
                </a:lnTo>
                <a:lnTo>
                  <a:pt x="0" y="380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3" name="Google Shape;3913;p22"/>
          <p:cNvSpPr/>
          <p:nvPr/>
        </p:nvSpPr>
        <p:spPr>
          <a:xfrm rot="5400000">
            <a:off x="1204534" y="10265363"/>
            <a:ext cx="380226" cy="380226"/>
          </a:xfrm>
          <a:custGeom>
            <a:rect b="b" l="l" r="r" t="t"/>
            <a:pathLst>
              <a:path extrusionOk="0" h="380226" w="380226">
                <a:moveTo>
                  <a:pt x="0" y="0"/>
                </a:moveTo>
                <a:lnTo>
                  <a:pt x="380227" y="0"/>
                </a:lnTo>
                <a:lnTo>
                  <a:pt x="380227" y="380226"/>
                </a:lnTo>
                <a:lnTo>
                  <a:pt x="0" y="380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4" name="Google Shape;3914;p22"/>
          <p:cNvSpPr/>
          <p:nvPr/>
        </p:nvSpPr>
        <p:spPr>
          <a:xfrm rot="5400000">
            <a:off x="710323" y="10265363"/>
            <a:ext cx="380226" cy="380226"/>
          </a:xfrm>
          <a:custGeom>
            <a:rect b="b" l="l" r="r" t="t"/>
            <a:pathLst>
              <a:path extrusionOk="0" h="380226" w="380226">
                <a:moveTo>
                  <a:pt x="0" y="0"/>
                </a:moveTo>
                <a:lnTo>
                  <a:pt x="380226" y="0"/>
                </a:lnTo>
                <a:lnTo>
                  <a:pt x="380226" y="380226"/>
                </a:lnTo>
                <a:lnTo>
                  <a:pt x="0" y="380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5" name="Google Shape;3915;p22"/>
          <p:cNvSpPr/>
          <p:nvPr/>
        </p:nvSpPr>
        <p:spPr>
          <a:xfrm rot="5400000">
            <a:off x="216111" y="10265363"/>
            <a:ext cx="380226" cy="380226"/>
          </a:xfrm>
          <a:custGeom>
            <a:rect b="b" l="l" r="r" t="t"/>
            <a:pathLst>
              <a:path extrusionOk="0" h="380226" w="380226">
                <a:moveTo>
                  <a:pt x="0" y="0"/>
                </a:moveTo>
                <a:lnTo>
                  <a:pt x="380226" y="0"/>
                </a:lnTo>
                <a:lnTo>
                  <a:pt x="380226" y="380226"/>
                </a:lnTo>
                <a:lnTo>
                  <a:pt x="0" y="380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16" name="Google Shape;3916;p22"/>
          <p:cNvGrpSpPr/>
          <p:nvPr/>
        </p:nvGrpSpPr>
        <p:grpSpPr>
          <a:xfrm>
            <a:off x="2949407" y="5096615"/>
            <a:ext cx="1200976" cy="1200976"/>
            <a:chOff x="0" y="0"/>
            <a:chExt cx="812800" cy="812800"/>
          </a:xfrm>
        </p:grpSpPr>
        <p:sp>
          <p:nvSpPr>
            <p:cNvPr id="3917" name="Google Shape;391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9" name="Google Shape;3919;p22"/>
          <p:cNvGrpSpPr/>
          <p:nvPr/>
        </p:nvGrpSpPr>
        <p:grpSpPr>
          <a:xfrm>
            <a:off x="9492148" y="5096615"/>
            <a:ext cx="1200976" cy="1200976"/>
            <a:chOff x="0" y="0"/>
            <a:chExt cx="812800" cy="812800"/>
          </a:xfrm>
        </p:grpSpPr>
        <p:sp>
          <p:nvSpPr>
            <p:cNvPr id="3920" name="Google Shape;392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2" name="Google Shape;3922;p22"/>
          <p:cNvGrpSpPr/>
          <p:nvPr/>
        </p:nvGrpSpPr>
        <p:grpSpPr>
          <a:xfrm>
            <a:off x="2949407" y="7383441"/>
            <a:ext cx="1200976" cy="1200976"/>
            <a:chOff x="0" y="0"/>
            <a:chExt cx="812800" cy="812800"/>
          </a:xfrm>
        </p:grpSpPr>
        <p:sp>
          <p:nvSpPr>
            <p:cNvPr id="3923" name="Google Shape;392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5" name="Google Shape;3925;p22"/>
          <p:cNvGrpSpPr/>
          <p:nvPr/>
        </p:nvGrpSpPr>
        <p:grpSpPr>
          <a:xfrm>
            <a:off x="9492148" y="7383441"/>
            <a:ext cx="1200976" cy="1200976"/>
            <a:chOff x="0" y="0"/>
            <a:chExt cx="812800" cy="812800"/>
          </a:xfrm>
        </p:grpSpPr>
        <p:sp>
          <p:nvSpPr>
            <p:cNvPr id="3926" name="Google Shape;392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8" name="Google Shape;3928;p22"/>
          <p:cNvSpPr txBox="1"/>
          <p:nvPr/>
        </p:nvSpPr>
        <p:spPr>
          <a:xfrm>
            <a:off x="10901432" y="5412938"/>
            <a:ext cx="4437161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AGE</a:t>
            </a:r>
            <a:endParaRPr/>
          </a:p>
        </p:txBody>
      </p:sp>
      <p:sp>
        <p:nvSpPr>
          <p:cNvPr id="3929" name="Google Shape;3929;p22"/>
          <p:cNvSpPr txBox="1"/>
          <p:nvPr/>
        </p:nvSpPr>
        <p:spPr>
          <a:xfrm>
            <a:off x="10901432" y="7704648"/>
            <a:ext cx="4437161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ADVICE</a:t>
            </a:r>
            <a:endParaRPr/>
          </a:p>
        </p:txBody>
      </p:sp>
      <p:sp>
        <p:nvSpPr>
          <p:cNvPr id="3930" name="Google Shape;3930;p22"/>
          <p:cNvSpPr txBox="1"/>
          <p:nvPr/>
        </p:nvSpPr>
        <p:spPr>
          <a:xfrm>
            <a:off x="4377098" y="5412938"/>
            <a:ext cx="4437161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MONEY</a:t>
            </a:r>
            <a:endParaRPr/>
          </a:p>
        </p:txBody>
      </p:sp>
      <p:sp>
        <p:nvSpPr>
          <p:cNvPr id="3931" name="Google Shape;3931;p22"/>
          <p:cNvSpPr txBox="1"/>
          <p:nvPr/>
        </p:nvSpPr>
        <p:spPr>
          <a:xfrm>
            <a:off x="3154450" y="5412938"/>
            <a:ext cx="790890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91</a:t>
            </a:r>
            <a:endParaRPr/>
          </a:p>
        </p:txBody>
      </p:sp>
      <p:sp>
        <p:nvSpPr>
          <p:cNvPr id="3932" name="Google Shape;3932;p22"/>
          <p:cNvSpPr txBox="1"/>
          <p:nvPr/>
        </p:nvSpPr>
        <p:spPr>
          <a:xfrm>
            <a:off x="9697191" y="5412938"/>
            <a:ext cx="790890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3</a:t>
            </a:r>
            <a:endParaRPr/>
          </a:p>
        </p:txBody>
      </p:sp>
      <p:sp>
        <p:nvSpPr>
          <p:cNvPr id="3933" name="Google Shape;3933;p22"/>
          <p:cNvSpPr txBox="1"/>
          <p:nvPr/>
        </p:nvSpPr>
        <p:spPr>
          <a:xfrm>
            <a:off x="3154450" y="7699765"/>
            <a:ext cx="790890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3934" name="Google Shape;3934;p22"/>
          <p:cNvSpPr txBox="1"/>
          <p:nvPr/>
        </p:nvSpPr>
        <p:spPr>
          <a:xfrm>
            <a:off x="9697191" y="7699765"/>
            <a:ext cx="790890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3935" name="Google Shape;3935;p22"/>
          <p:cNvSpPr txBox="1"/>
          <p:nvPr/>
        </p:nvSpPr>
        <p:spPr>
          <a:xfrm>
            <a:off x="4377098" y="7704648"/>
            <a:ext cx="4437161" cy="597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28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WEIGHT</a:t>
            </a:r>
            <a:endParaRPr/>
          </a:p>
        </p:txBody>
      </p:sp>
      <p:sp>
        <p:nvSpPr>
          <p:cNvPr id="3936" name="Google Shape;3936;p22"/>
          <p:cNvSpPr txBox="1"/>
          <p:nvPr/>
        </p:nvSpPr>
        <p:spPr>
          <a:xfrm>
            <a:off x="4163856" y="531021"/>
            <a:ext cx="9960300" cy="19038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369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ANSWER 3</a:t>
            </a:r>
            <a:endParaRPr/>
          </a:p>
        </p:txBody>
      </p:sp>
      <p:sp>
        <p:nvSpPr>
          <p:cNvPr id="3937" name="Google Shape;3937;p22"/>
          <p:cNvSpPr txBox="1"/>
          <p:nvPr/>
        </p:nvSpPr>
        <p:spPr>
          <a:xfrm>
            <a:off x="3548407" y="3192549"/>
            <a:ext cx="111912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Name something you don’t want people to ask you for.</a:t>
            </a:r>
            <a:endParaRPr/>
          </a:p>
        </p:txBody>
      </p:sp>
      <p:cxnSp>
        <p:nvCxnSpPr>
          <p:cNvPr id="3938" name="Google Shape;3938;p22"/>
          <p:cNvCxnSpPr/>
          <p:nvPr/>
        </p:nvCxnSpPr>
        <p:spPr>
          <a:xfrm>
            <a:off x="3394042" y="3987732"/>
            <a:ext cx="114999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39" name="Google Shape;3939;p22"/>
          <p:cNvCxnSpPr/>
          <p:nvPr/>
        </p:nvCxnSpPr>
        <p:spPr>
          <a:xfrm>
            <a:off x="3394042" y="3030970"/>
            <a:ext cx="114999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43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4" name="Google Shape;3944;p23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3945" name="Google Shape;3945;p23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6" name="Google Shape;3946;p23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7" name="Google Shape;3947;p23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8" name="Google Shape;3948;p23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9" name="Google Shape;3949;p23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0" name="Google Shape;3950;p23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1" name="Google Shape;3951;p23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2" name="Google Shape;3952;p23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3" name="Google Shape;3953;p23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4" name="Google Shape;3954;p23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5" name="Google Shape;3955;p23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6" name="Google Shape;3956;p23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7" name="Google Shape;3957;p23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8" name="Google Shape;3958;p23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9" name="Google Shape;3959;p23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0" name="Google Shape;3960;p23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1" name="Google Shape;3961;p23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2" name="Google Shape;3962;p23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3" name="Google Shape;3963;p23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4" name="Google Shape;3964;p23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5" name="Google Shape;3965;p23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6" name="Google Shape;3966;p23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7" name="Google Shape;3967;p23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8" name="Google Shape;3968;p23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9" name="Google Shape;3969;p23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0" name="Google Shape;3970;p23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1" name="Google Shape;3971;p23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2" name="Google Shape;3972;p23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3" name="Google Shape;3973;p23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4" name="Google Shape;3974;p23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5" name="Google Shape;3975;p23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6" name="Google Shape;3976;p23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7" name="Google Shape;3977;p23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8" name="Google Shape;3978;p23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9" name="Google Shape;3979;p23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0" name="Google Shape;3980;p23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1" name="Google Shape;3981;p23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2" name="Google Shape;3982;p23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3" name="Google Shape;3983;p23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4" name="Google Shape;3984;p23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5" name="Google Shape;3985;p23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6" name="Google Shape;3986;p23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7" name="Google Shape;3987;p23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8" name="Google Shape;3988;p23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9" name="Google Shape;3989;p23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0" name="Google Shape;3990;p23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1" name="Google Shape;3991;p23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2" name="Google Shape;3992;p23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3" name="Google Shape;3993;p23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4" name="Google Shape;3994;p23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5" name="Google Shape;3995;p23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6" name="Google Shape;3996;p23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7" name="Google Shape;3997;p23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8" name="Google Shape;3998;p23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9" name="Google Shape;3999;p23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0" name="Google Shape;4000;p23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1" name="Google Shape;4001;p23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2" name="Google Shape;4002;p23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3" name="Google Shape;4003;p23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4" name="Google Shape;4004;p23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5" name="Google Shape;4005;p23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6" name="Google Shape;4006;p23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7" name="Google Shape;4007;p23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8" name="Google Shape;4008;p23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9" name="Google Shape;4009;p23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0" name="Google Shape;4010;p23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1" name="Google Shape;4011;p23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2" name="Google Shape;4012;p23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3" name="Google Shape;4013;p23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4" name="Google Shape;4014;p23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5" name="Google Shape;4015;p23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6" name="Google Shape;4016;p23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7" name="Google Shape;4017;p23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8" name="Google Shape;4018;p23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9" name="Google Shape;4019;p23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020" name="Google Shape;4020;p23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4021" name="Google Shape;4021;p23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2" name="Google Shape;4022;p23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3" name="Google Shape;4023;p23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4" name="Google Shape;4024;p23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5" name="Google Shape;4025;p23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6" name="Google Shape;4026;p23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7" name="Google Shape;4027;p23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8" name="Google Shape;4028;p23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9" name="Google Shape;4029;p23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0" name="Google Shape;4030;p23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1" name="Google Shape;4031;p23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2" name="Google Shape;4032;p23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3" name="Google Shape;4033;p23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4" name="Google Shape;4034;p23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5" name="Google Shape;4035;p23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6" name="Google Shape;4036;p23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7" name="Google Shape;4037;p23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8" name="Google Shape;4038;p23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9" name="Google Shape;4039;p23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0" name="Google Shape;4040;p23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1" name="Google Shape;4041;p23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2" name="Google Shape;4042;p23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3" name="Google Shape;4043;p23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4" name="Google Shape;4044;p23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5" name="Google Shape;4045;p23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6" name="Google Shape;4046;p23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7" name="Google Shape;4047;p23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8" name="Google Shape;4048;p23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9" name="Google Shape;4049;p23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0" name="Google Shape;4050;p23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1" name="Google Shape;4051;p23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2" name="Google Shape;4052;p23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3" name="Google Shape;4053;p23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4" name="Google Shape;4054;p23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5" name="Google Shape;4055;p23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6" name="Google Shape;4056;p23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7" name="Google Shape;4057;p23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8" name="Google Shape;4058;p23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9" name="Google Shape;4059;p23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0" name="Google Shape;4060;p23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1" name="Google Shape;4061;p23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2" name="Google Shape;4062;p23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3" name="Google Shape;4063;p23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4" name="Google Shape;4064;p23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5" name="Google Shape;4065;p23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6" name="Google Shape;4066;p23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7" name="Google Shape;4067;p23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8" name="Google Shape;4068;p23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9" name="Google Shape;4069;p23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0" name="Google Shape;4070;p23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1" name="Google Shape;4071;p23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2" name="Google Shape;4072;p23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3" name="Google Shape;4073;p23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4" name="Google Shape;4074;p23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5" name="Google Shape;4075;p23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6" name="Google Shape;4076;p23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7" name="Google Shape;4077;p23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8" name="Google Shape;4078;p23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9" name="Google Shape;4079;p23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0" name="Google Shape;4080;p23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1" name="Google Shape;4081;p23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2" name="Google Shape;4082;p23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3" name="Google Shape;4083;p23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4" name="Google Shape;4084;p23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5" name="Google Shape;4085;p23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6" name="Google Shape;4086;p23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7" name="Google Shape;4087;p23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8" name="Google Shape;4088;p23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9" name="Google Shape;4089;p23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0" name="Google Shape;4090;p23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1" name="Google Shape;4091;p23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2" name="Google Shape;4092;p23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3" name="Google Shape;4093;p23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4" name="Google Shape;4094;p23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5" name="Google Shape;4095;p23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096" name="Google Shape;4096;p23"/>
          <p:cNvGrpSpPr/>
          <p:nvPr/>
        </p:nvGrpSpPr>
        <p:grpSpPr>
          <a:xfrm>
            <a:off x="3373212" y="784548"/>
            <a:ext cx="4592718" cy="4592718"/>
            <a:chOff x="0" y="0"/>
            <a:chExt cx="812800" cy="812800"/>
          </a:xfrm>
        </p:grpSpPr>
        <p:sp>
          <p:nvSpPr>
            <p:cNvPr id="4097" name="Google Shape;409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E9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9" name="Google Shape;4099;p23"/>
          <p:cNvGrpSpPr/>
          <p:nvPr/>
        </p:nvGrpSpPr>
        <p:grpSpPr>
          <a:xfrm>
            <a:off x="10322071" y="784548"/>
            <a:ext cx="4592718" cy="4592718"/>
            <a:chOff x="0" y="0"/>
            <a:chExt cx="812800" cy="812800"/>
          </a:xfrm>
        </p:grpSpPr>
        <p:sp>
          <p:nvSpPr>
            <p:cNvPr id="4100" name="Google Shape;410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B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2" name="Google Shape;4102;p23"/>
          <p:cNvSpPr txBox="1"/>
          <p:nvPr/>
        </p:nvSpPr>
        <p:spPr>
          <a:xfrm>
            <a:off x="3179498" y="6346888"/>
            <a:ext cx="4980000" cy="36531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734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72</a:t>
            </a:r>
            <a:endParaRPr/>
          </a:p>
        </p:txBody>
      </p:sp>
      <p:sp>
        <p:nvSpPr>
          <p:cNvPr id="4103" name="Google Shape;4103;p23"/>
          <p:cNvSpPr txBox="1"/>
          <p:nvPr/>
        </p:nvSpPr>
        <p:spPr>
          <a:xfrm>
            <a:off x="3179498" y="5653608"/>
            <a:ext cx="4980000" cy="12777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00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TEAM A</a:t>
            </a:r>
            <a:endParaRPr/>
          </a:p>
        </p:txBody>
      </p:sp>
      <p:sp>
        <p:nvSpPr>
          <p:cNvPr id="4104" name="Google Shape;4104;p23"/>
          <p:cNvSpPr txBox="1"/>
          <p:nvPr/>
        </p:nvSpPr>
        <p:spPr>
          <a:xfrm>
            <a:off x="10128357" y="6346888"/>
            <a:ext cx="4980000" cy="36531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734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81</a:t>
            </a:r>
            <a:endParaRPr/>
          </a:p>
        </p:txBody>
      </p:sp>
      <p:sp>
        <p:nvSpPr>
          <p:cNvPr id="4105" name="Google Shape;4105;p23"/>
          <p:cNvSpPr txBox="1"/>
          <p:nvPr/>
        </p:nvSpPr>
        <p:spPr>
          <a:xfrm>
            <a:off x="10128357" y="5653608"/>
            <a:ext cx="4980000" cy="12777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00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TEAM B</a:t>
            </a:r>
            <a:endParaRPr/>
          </a:p>
        </p:txBody>
      </p:sp>
      <p:pic>
        <p:nvPicPr>
          <p:cNvPr id="4106" name="Google Shape;410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3225" y="784563"/>
            <a:ext cx="4592700" cy="4592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07" name="Google Shape;410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2104" y="784563"/>
            <a:ext cx="4592700" cy="4592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1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p24"/>
          <p:cNvSpPr/>
          <p:nvPr/>
        </p:nvSpPr>
        <p:spPr>
          <a:xfrm>
            <a:off x="2273977" y="-34139"/>
            <a:ext cx="13138805" cy="6242656"/>
          </a:xfrm>
          <a:custGeom>
            <a:rect b="b" l="l" r="r" t="t"/>
            <a:pathLst>
              <a:path extrusionOk="0" h="6242656" w="13138805">
                <a:moveTo>
                  <a:pt x="0" y="0"/>
                </a:moveTo>
                <a:lnTo>
                  <a:pt x="13138805" y="0"/>
                </a:lnTo>
                <a:lnTo>
                  <a:pt x="13138805" y="6242656"/>
                </a:lnTo>
                <a:lnTo>
                  <a:pt x="0" y="6242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1890" r="-16474" t="-161821"/>
            </a:stretch>
          </a:blipFill>
          <a:ln>
            <a:noFill/>
          </a:ln>
        </p:spPr>
      </p:sp>
      <p:grpSp>
        <p:nvGrpSpPr>
          <p:cNvPr id="4113" name="Google Shape;4113;p24"/>
          <p:cNvGrpSpPr/>
          <p:nvPr/>
        </p:nvGrpSpPr>
        <p:grpSpPr>
          <a:xfrm>
            <a:off x="4452133" y="1325898"/>
            <a:ext cx="9383734" cy="2855199"/>
            <a:chOff x="0" y="-38100"/>
            <a:chExt cx="2471436" cy="751986"/>
          </a:xfrm>
        </p:grpSpPr>
        <p:sp>
          <p:nvSpPr>
            <p:cNvPr id="4114" name="Google Shape;4114;p24"/>
            <p:cNvSpPr/>
            <p:nvPr/>
          </p:nvSpPr>
          <p:spPr>
            <a:xfrm>
              <a:off x="0" y="0"/>
              <a:ext cx="2471436" cy="713886"/>
            </a:xfrm>
            <a:custGeom>
              <a:rect b="b" l="l" r="r" t="t"/>
              <a:pathLst>
                <a:path extrusionOk="0" h="713886" w="2471436">
                  <a:moveTo>
                    <a:pt x="0" y="0"/>
                  </a:moveTo>
                  <a:lnTo>
                    <a:pt x="2471436" y="0"/>
                  </a:lnTo>
                  <a:lnTo>
                    <a:pt x="2471436" y="713886"/>
                  </a:lnTo>
                  <a:lnTo>
                    <a:pt x="0" y="713886"/>
                  </a:lnTo>
                  <a:close/>
                </a:path>
              </a:pathLst>
            </a:custGeom>
            <a:solidFill>
              <a:srgbClr val="02296F"/>
            </a:solidFill>
            <a:ln>
              <a:noFill/>
            </a:ln>
          </p:spPr>
        </p:sp>
        <p:sp>
          <p:nvSpPr>
            <p:cNvPr id="4115" name="Google Shape;4115;p24"/>
            <p:cNvSpPr txBox="1"/>
            <p:nvPr/>
          </p:nvSpPr>
          <p:spPr>
            <a:xfrm>
              <a:off x="0" y="-38100"/>
              <a:ext cx="2471436" cy="751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6" name="Google Shape;4116;p24"/>
          <p:cNvSpPr txBox="1"/>
          <p:nvPr/>
        </p:nvSpPr>
        <p:spPr>
          <a:xfrm>
            <a:off x="4024494" y="1680109"/>
            <a:ext cx="10239000" cy="32397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47" u="none" cap="none" strike="noStrike">
                <a:solidFill>
                  <a:srgbClr val="FFCB1F"/>
                </a:solidFill>
                <a:latin typeface="Pacifico"/>
                <a:ea typeface="Pacifico"/>
                <a:cs typeface="Pacifico"/>
                <a:sym typeface="Pacifico"/>
              </a:rPr>
              <a:t>Team B</a:t>
            </a:r>
            <a:endParaRPr/>
          </a:p>
        </p:txBody>
      </p:sp>
      <p:pic>
        <p:nvPicPr>
          <p:cNvPr id="4117" name="Google Shape;4117;p24"/>
          <p:cNvPicPr preferRelativeResize="0"/>
          <p:nvPr/>
        </p:nvPicPr>
        <p:blipFill rotWithShape="1">
          <a:blip r:embed="rId4">
            <a:alphaModFix/>
          </a:blip>
          <a:srcRect b="24020" l="634" r="27268" t="11521"/>
          <a:stretch/>
        </p:blipFill>
        <p:spPr>
          <a:xfrm>
            <a:off x="3131611" y="3360503"/>
            <a:ext cx="11621246" cy="6926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8" name="Google Shape;4118;p24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4119" name="Google Shape;4119;p24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0" name="Google Shape;4120;p24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1" name="Google Shape;4121;p24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2" name="Google Shape;4122;p24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3" name="Google Shape;4123;p24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4" name="Google Shape;4124;p24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5" name="Google Shape;4125;p24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6" name="Google Shape;4126;p24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7" name="Google Shape;4127;p24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8" name="Google Shape;4128;p24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9" name="Google Shape;4129;p24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0" name="Google Shape;4130;p24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1" name="Google Shape;4131;p24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2" name="Google Shape;4132;p24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3" name="Google Shape;4133;p24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4" name="Google Shape;4134;p24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5" name="Google Shape;4135;p24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6" name="Google Shape;4136;p24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7" name="Google Shape;4137;p24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8" name="Google Shape;4138;p24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9" name="Google Shape;4139;p24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0" name="Google Shape;4140;p24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1" name="Google Shape;4141;p24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2" name="Google Shape;4142;p24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3" name="Google Shape;4143;p24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4" name="Google Shape;4144;p24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5" name="Google Shape;4145;p24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6" name="Google Shape;4146;p24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7" name="Google Shape;4147;p24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8" name="Google Shape;4148;p24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9" name="Google Shape;4149;p24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0" name="Google Shape;4150;p24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1" name="Google Shape;4151;p24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2" name="Google Shape;4152;p24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3" name="Google Shape;4153;p24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4" name="Google Shape;4154;p24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5" name="Google Shape;4155;p24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6" name="Google Shape;4156;p24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7" name="Google Shape;4157;p24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8" name="Google Shape;4158;p24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9" name="Google Shape;4159;p24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0" name="Google Shape;4160;p24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1" name="Google Shape;4161;p24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2" name="Google Shape;4162;p24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3" name="Google Shape;4163;p24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4" name="Google Shape;4164;p24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5" name="Google Shape;4165;p24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6" name="Google Shape;4166;p24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7" name="Google Shape;4167;p24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8" name="Google Shape;4168;p24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9" name="Google Shape;4169;p24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0" name="Google Shape;4170;p24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1" name="Google Shape;4171;p24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2" name="Google Shape;4172;p24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3" name="Google Shape;4173;p24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4" name="Google Shape;4174;p24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5" name="Google Shape;4175;p24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6" name="Google Shape;4176;p24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7" name="Google Shape;4177;p24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8" name="Google Shape;4178;p24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9" name="Google Shape;4179;p24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0" name="Google Shape;4180;p24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1" name="Google Shape;4181;p24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2" name="Google Shape;4182;p24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3" name="Google Shape;4183;p24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4" name="Google Shape;4184;p24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5" name="Google Shape;4185;p24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6" name="Google Shape;4186;p24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7" name="Google Shape;4187;p24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8" name="Google Shape;4188;p24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9" name="Google Shape;4189;p24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0" name="Google Shape;4190;p24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1" name="Google Shape;4191;p24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2" name="Google Shape;4192;p24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3" name="Google Shape;4193;p24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194" name="Google Shape;4194;p24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4195" name="Google Shape;4195;p24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6" name="Google Shape;4196;p24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7" name="Google Shape;4197;p24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8" name="Google Shape;4198;p24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9" name="Google Shape;4199;p24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0" name="Google Shape;4200;p24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1" name="Google Shape;4201;p24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2" name="Google Shape;4202;p24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3" name="Google Shape;4203;p24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4" name="Google Shape;4204;p24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5" name="Google Shape;4205;p24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6" name="Google Shape;4206;p24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7" name="Google Shape;4207;p24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8" name="Google Shape;4208;p24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9" name="Google Shape;4209;p24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0" name="Google Shape;4210;p24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1" name="Google Shape;4211;p24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2" name="Google Shape;4212;p24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3" name="Google Shape;4213;p24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4" name="Google Shape;4214;p24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5" name="Google Shape;4215;p24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6" name="Google Shape;4216;p24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7" name="Google Shape;4217;p24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8" name="Google Shape;4218;p24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9" name="Google Shape;4219;p24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0" name="Google Shape;4220;p24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1" name="Google Shape;4221;p24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2" name="Google Shape;4222;p24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3" name="Google Shape;4223;p24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4" name="Google Shape;4224;p24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5" name="Google Shape;4225;p24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6" name="Google Shape;4226;p24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7" name="Google Shape;4227;p24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8" name="Google Shape;4228;p24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9" name="Google Shape;4229;p24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0" name="Google Shape;4230;p24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1" name="Google Shape;4231;p24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2" name="Google Shape;4232;p24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3" name="Google Shape;4233;p24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4" name="Google Shape;4234;p24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5" name="Google Shape;4235;p24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6" name="Google Shape;4236;p24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7" name="Google Shape;4237;p24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8" name="Google Shape;4238;p24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9" name="Google Shape;4239;p24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0" name="Google Shape;4240;p24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1" name="Google Shape;4241;p24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2" name="Google Shape;4242;p24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3" name="Google Shape;4243;p24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4" name="Google Shape;4244;p24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5" name="Google Shape;4245;p24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6" name="Google Shape;4246;p24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7" name="Google Shape;4247;p24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8" name="Google Shape;4248;p24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9" name="Google Shape;4249;p24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0" name="Google Shape;4250;p24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1" name="Google Shape;4251;p24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2" name="Google Shape;4252;p24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3" name="Google Shape;4253;p24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4" name="Google Shape;4254;p24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5" name="Google Shape;4255;p24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6" name="Google Shape;4256;p24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7" name="Google Shape;4257;p24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8" name="Google Shape;4258;p24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9" name="Google Shape;4259;p24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0" name="Google Shape;4260;p24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1" name="Google Shape;4261;p24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2" name="Google Shape;4262;p24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3" name="Google Shape;4263;p24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4" name="Google Shape;4264;p24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5" name="Google Shape;4265;p24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6" name="Google Shape;4266;p24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7" name="Google Shape;4267;p24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8" name="Google Shape;4268;p24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9" name="Google Shape;4269;p24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270" name="Google Shape;4270;p24"/>
          <p:cNvGrpSpPr/>
          <p:nvPr/>
        </p:nvGrpSpPr>
        <p:grpSpPr>
          <a:xfrm>
            <a:off x="6046483" y="-144661"/>
            <a:ext cx="6195033" cy="1714905"/>
            <a:chOff x="0" y="-38100"/>
            <a:chExt cx="1631614" cy="451662"/>
          </a:xfrm>
        </p:grpSpPr>
        <p:sp>
          <p:nvSpPr>
            <p:cNvPr id="4271" name="Google Shape;4271;p24"/>
            <p:cNvSpPr/>
            <p:nvPr/>
          </p:nvSpPr>
          <p:spPr>
            <a:xfrm>
              <a:off x="0" y="0"/>
              <a:ext cx="1631614" cy="413562"/>
            </a:xfrm>
            <a:custGeom>
              <a:rect b="b" l="l" r="r" t="t"/>
              <a:pathLst>
                <a:path extrusionOk="0" h="413562" w="1631614">
                  <a:moveTo>
                    <a:pt x="0" y="0"/>
                  </a:moveTo>
                  <a:lnTo>
                    <a:pt x="1631614" y="0"/>
                  </a:lnTo>
                  <a:lnTo>
                    <a:pt x="1631614" y="413562"/>
                  </a:lnTo>
                  <a:lnTo>
                    <a:pt x="0" y="413562"/>
                  </a:lnTo>
                  <a:close/>
                </a:path>
              </a:pathLst>
            </a:custGeom>
            <a:solidFill>
              <a:srgbClr val="02296F"/>
            </a:solidFill>
            <a:ln>
              <a:noFill/>
            </a:ln>
          </p:spPr>
        </p:sp>
        <p:sp>
          <p:nvSpPr>
            <p:cNvPr id="4272" name="Google Shape;4272;p24"/>
            <p:cNvSpPr txBox="1"/>
            <p:nvPr/>
          </p:nvSpPr>
          <p:spPr>
            <a:xfrm>
              <a:off x="0" y="-38100"/>
              <a:ext cx="1631614" cy="4516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3" name="Google Shape;4273;p24"/>
          <p:cNvSpPr txBox="1"/>
          <p:nvPr/>
        </p:nvSpPr>
        <p:spPr>
          <a:xfrm>
            <a:off x="4951594" y="710666"/>
            <a:ext cx="8384812" cy="759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36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THE WINNER IS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77" name="Shape 4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8" name="Google Shape;4278;p25"/>
          <p:cNvGrpSpPr/>
          <p:nvPr/>
        </p:nvGrpSpPr>
        <p:grpSpPr>
          <a:xfrm>
            <a:off x="363970" y="6919665"/>
            <a:ext cx="17560060" cy="3144521"/>
            <a:chOff x="0" y="0"/>
            <a:chExt cx="23413413" cy="4192694"/>
          </a:xfrm>
        </p:grpSpPr>
        <p:sp>
          <p:nvSpPr>
            <p:cNvPr id="4279" name="Google Shape;4279;p25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0" name="Google Shape;4280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1" name="Google Shape;4281;p25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2" name="Google Shape;4282;p25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3" name="Google Shape;4283;p25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4" name="Google Shape;4284;p25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5" name="Google Shape;4285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6" name="Google Shape;4286;p25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7" name="Google Shape;4287;p25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8" name="Google Shape;4288;p25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9" name="Google Shape;4289;p25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0" name="Google Shape;4290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1" name="Google Shape;4291;p25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2" name="Google Shape;4292;p25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3" name="Google Shape;4293;p25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4" name="Google Shape;4294;p25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5" name="Google Shape;4295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6" name="Google Shape;4296;p25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7" name="Google Shape;4297;p25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8" name="Google Shape;4298;p25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9" name="Google Shape;4299;p25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0" name="Google Shape;4300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1" name="Google Shape;4301;p25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2" name="Google Shape;4302;p25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3" name="Google Shape;4303;p25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4" name="Google Shape;4304;p25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5" name="Google Shape;4305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6" name="Google Shape;4306;p25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7" name="Google Shape;4307;p25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8" name="Google Shape;4308;p25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9" name="Google Shape;4309;p25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0" name="Google Shape;4310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1" name="Google Shape;4311;p25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2" name="Google Shape;4312;p25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3" name="Google Shape;4313;p25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4" name="Google Shape;4314;p25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5" name="Google Shape;4315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6" name="Google Shape;4316;p25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7" name="Google Shape;4317;p25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8" name="Google Shape;4318;p25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9" name="Google Shape;4319;p25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0" name="Google Shape;4320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1" name="Google Shape;4321;p25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2" name="Google Shape;4322;p25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3" name="Google Shape;4323;p25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4" name="Google Shape;4324;p25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5" name="Google Shape;4325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6" name="Google Shape;4326;p25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7" name="Google Shape;4327;p25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8" name="Google Shape;4328;p25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9" name="Google Shape;4329;p25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0" name="Google Shape;4330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1" name="Google Shape;4331;p25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2" name="Google Shape;4332;p25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3" name="Google Shape;4333;p25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4" name="Google Shape;4334;p25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5" name="Google Shape;4335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6" name="Google Shape;4336;p25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7" name="Google Shape;4337;p25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8" name="Google Shape;4338;p25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9" name="Google Shape;4339;p25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0" name="Google Shape;4340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1" name="Google Shape;4341;p25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2" name="Google Shape;4342;p25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3" name="Google Shape;4343;p25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4" name="Google Shape;4344;p25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5" name="Google Shape;4345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6" name="Google Shape;4346;p25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7" name="Google Shape;4347;p25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8" name="Google Shape;4348;p25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9" name="Google Shape;4349;p25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0" name="Google Shape;4350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1" name="Google Shape;4351;p25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2" name="Google Shape;4352;p25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3" name="Google Shape;4353;p25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4" name="Google Shape;4354;p25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5" name="Google Shape;4355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6" name="Google Shape;4356;p25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7" name="Google Shape;4357;p25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8" name="Google Shape;4358;p25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9" name="Google Shape;4359;p25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0" name="Google Shape;4360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1" name="Google Shape;4361;p25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2" name="Google Shape;4362;p25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3" name="Google Shape;4363;p25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4" name="Google Shape;4364;p25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5" name="Google Shape;4365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6" name="Google Shape;4366;p25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7" name="Google Shape;4367;p25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8" name="Google Shape;4368;p25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9" name="Google Shape;4369;p25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0" name="Google Shape;4370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1" name="Google Shape;4371;p25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2" name="Google Shape;4372;p25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3" name="Google Shape;4373;p25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4" name="Google Shape;4374;p25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5" name="Google Shape;4375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6" name="Google Shape;4376;p25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7" name="Google Shape;4377;p25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8" name="Google Shape;4378;p25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379" name="Google Shape;4379;p25"/>
          <p:cNvGrpSpPr/>
          <p:nvPr/>
        </p:nvGrpSpPr>
        <p:grpSpPr>
          <a:xfrm>
            <a:off x="363970" y="3571240"/>
            <a:ext cx="17560060" cy="3144521"/>
            <a:chOff x="0" y="0"/>
            <a:chExt cx="23413413" cy="4192694"/>
          </a:xfrm>
        </p:grpSpPr>
        <p:sp>
          <p:nvSpPr>
            <p:cNvPr id="4380" name="Google Shape;4380;p25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1" name="Google Shape;4381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2" name="Google Shape;4382;p25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3" name="Google Shape;4383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4" name="Google Shape;4384;p25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5" name="Google Shape;4385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6" name="Google Shape;4386;p25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7" name="Google Shape;4387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8" name="Google Shape;4388;p25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9" name="Google Shape;4389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0" name="Google Shape;4390;p25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1" name="Google Shape;4391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2" name="Google Shape;4392;p25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3" name="Google Shape;4393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4" name="Google Shape;4394;p25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5" name="Google Shape;4395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6" name="Google Shape;4396;p25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7" name="Google Shape;4397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8" name="Google Shape;4398;p25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9" name="Google Shape;4399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0" name="Google Shape;4400;p25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1" name="Google Shape;4401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2" name="Google Shape;4402;p25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3" name="Google Shape;4403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4" name="Google Shape;4404;p25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5" name="Google Shape;4405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6" name="Google Shape;4406;p25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7" name="Google Shape;4407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8" name="Google Shape;4408;p25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9" name="Google Shape;4409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0" name="Google Shape;4410;p25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1" name="Google Shape;4411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2" name="Google Shape;4412;p25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3" name="Google Shape;4413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4" name="Google Shape;4414;p25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5" name="Google Shape;4415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6" name="Google Shape;4416;p25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7" name="Google Shape;4417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8" name="Google Shape;4418;p25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9" name="Google Shape;4419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0" name="Google Shape;4420;p25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1" name="Google Shape;4421;p25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2" name="Google Shape;4422;p25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3" name="Google Shape;4423;p25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4" name="Google Shape;4424;p25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5" name="Google Shape;4425;p25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6" name="Google Shape;4426;p25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7" name="Google Shape;4427;p25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8" name="Google Shape;4428;p25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9" name="Google Shape;4429;p25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0" name="Google Shape;4430;p25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1" name="Google Shape;4431;p25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2" name="Google Shape;4432;p25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3" name="Google Shape;4433;p25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4" name="Google Shape;4434;p25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5" name="Google Shape;4435;p25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6" name="Google Shape;4436;p25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7" name="Google Shape;4437;p25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8" name="Google Shape;4438;p25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9" name="Google Shape;4439;p25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0" name="Google Shape;4440;p25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1" name="Google Shape;4441;p25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2" name="Google Shape;4442;p25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3" name="Google Shape;4443;p25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4" name="Google Shape;4444;p25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5" name="Google Shape;4445;p25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6" name="Google Shape;4446;p25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7" name="Google Shape;4447;p25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8" name="Google Shape;4448;p25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9" name="Google Shape;4449;p25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0" name="Google Shape;4450;p25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1" name="Google Shape;4451;p25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2" name="Google Shape;4452;p25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3" name="Google Shape;4453;p25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4" name="Google Shape;4454;p25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5" name="Google Shape;4455;p25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6" name="Google Shape;4456;p25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7" name="Google Shape;4457;p25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8" name="Google Shape;4458;p25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9" name="Google Shape;4459;p25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63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0" name="Google Shape;4460;p25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1" name="Google Shape;4461;p25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2" name="Google Shape;4462;p25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3" name="Google Shape;4463;p25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4" name="Google Shape;4464;p25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5" name="Google Shape;4465;p25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6" name="Google Shape;4466;p25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7" name="Google Shape;4467;p25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8" name="Google Shape;4468;p25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9" name="Google Shape;4469;p25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0" name="Google Shape;4470;p25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1" name="Google Shape;4471;p25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2" name="Google Shape;4472;p25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3" name="Google Shape;4473;p25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4" name="Google Shape;4474;p25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5" name="Google Shape;4475;p25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6" name="Google Shape;4476;p25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7" name="Google Shape;4477;p25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8" name="Google Shape;4478;p25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9" name="Google Shape;4479;p25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480" name="Google Shape;4480;p25"/>
          <p:cNvGrpSpPr/>
          <p:nvPr/>
        </p:nvGrpSpPr>
        <p:grpSpPr>
          <a:xfrm>
            <a:off x="363970" y="2809523"/>
            <a:ext cx="17560060" cy="507252"/>
            <a:chOff x="0" y="0"/>
            <a:chExt cx="23413413" cy="676336"/>
          </a:xfrm>
        </p:grpSpPr>
        <p:sp>
          <p:nvSpPr>
            <p:cNvPr id="4481" name="Google Shape;4481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2" name="Google Shape;4482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3" name="Google Shape;4483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4" name="Google Shape;4484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5" name="Google Shape;4485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6" name="Google Shape;4486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7" name="Google Shape;4487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8" name="Google Shape;4488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9" name="Google Shape;4489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0" name="Google Shape;4490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1" name="Google Shape;4491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2" name="Google Shape;4492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3" name="Google Shape;4493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4" name="Google Shape;4494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5" name="Google Shape;4495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6" name="Google Shape;4496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7" name="Google Shape;4497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8" name="Google Shape;4498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9" name="Google Shape;4499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0" name="Google Shape;4500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01" name="Google Shape;4501;p25"/>
          <p:cNvGrpSpPr/>
          <p:nvPr/>
        </p:nvGrpSpPr>
        <p:grpSpPr>
          <a:xfrm>
            <a:off x="363970" y="2081369"/>
            <a:ext cx="17560060" cy="507252"/>
            <a:chOff x="0" y="0"/>
            <a:chExt cx="23413413" cy="676336"/>
          </a:xfrm>
        </p:grpSpPr>
        <p:sp>
          <p:nvSpPr>
            <p:cNvPr id="4502" name="Google Shape;4502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3" name="Google Shape;4503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4" name="Google Shape;4504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5" name="Google Shape;4505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6" name="Google Shape;4506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7" name="Google Shape;4507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8" name="Google Shape;4508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9" name="Google Shape;4509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0" name="Google Shape;4510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1" name="Google Shape;4511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2" name="Google Shape;4512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3" name="Google Shape;4513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4" name="Google Shape;4514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5" name="Google Shape;4515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6" name="Google Shape;4516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7" name="Google Shape;4517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8" name="Google Shape;4518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9" name="Google Shape;4519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0" name="Google Shape;4520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1" name="Google Shape;4521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22" name="Google Shape;4522;p25"/>
          <p:cNvGrpSpPr/>
          <p:nvPr/>
        </p:nvGrpSpPr>
        <p:grpSpPr>
          <a:xfrm>
            <a:off x="363970" y="1258543"/>
            <a:ext cx="17560060" cy="507252"/>
            <a:chOff x="0" y="0"/>
            <a:chExt cx="23413413" cy="676336"/>
          </a:xfrm>
        </p:grpSpPr>
        <p:sp>
          <p:nvSpPr>
            <p:cNvPr id="4523" name="Google Shape;4523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4" name="Google Shape;4524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5" name="Google Shape;4525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6" name="Google Shape;4526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7" name="Google Shape;4527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8" name="Google Shape;4528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9" name="Google Shape;4529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0" name="Google Shape;4530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1" name="Google Shape;4531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2" name="Google Shape;4532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3" name="Google Shape;4533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4" name="Google Shape;4534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5" name="Google Shape;4535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6" name="Google Shape;4536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7" name="Google Shape;4537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8" name="Google Shape;4538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9" name="Google Shape;4539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0" name="Google Shape;4540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1" name="Google Shape;4541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2" name="Google Shape;4542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43" name="Google Shape;4543;p25"/>
          <p:cNvGrpSpPr/>
          <p:nvPr/>
        </p:nvGrpSpPr>
        <p:grpSpPr>
          <a:xfrm>
            <a:off x="363970" y="521448"/>
            <a:ext cx="17560060" cy="507252"/>
            <a:chOff x="0" y="0"/>
            <a:chExt cx="23413413" cy="676336"/>
          </a:xfrm>
        </p:grpSpPr>
        <p:sp>
          <p:nvSpPr>
            <p:cNvPr id="4544" name="Google Shape;4544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5" name="Google Shape;4545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6" name="Google Shape;4546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7" name="Google Shape;4547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8" name="Google Shape;4548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9" name="Google Shape;4549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0" name="Google Shape;4550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1" name="Google Shape;4551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2" name="Google Shape;4552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3" name="Google Shape;4553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4" name="Google Shape;4554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5" name="Google Shape;4555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6" name="Google Shape;4556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7" name="Google Shape;4557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8" name="Google Shape;4558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9" name="Google Shape;4559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0" name="Google Shape;4560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1" name="Google Shape;4561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2" name="Google Shape;4562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3" name="Google Shape;4563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64" name="Google Shape;4564;p25"/>
          <p:cNvGrpSpPr/>
          <p:nvPr/>
        </p:nvGrpSpPr>
        <p:grpSpPr>
          <a:xfrm>
            <a:off x="363970" y="-214404"/>
            <a:ext cx="17560060" cy="507252"/>
            <a:chOff x="0" y="0"/>
            <a:chExt cx="23413413" cy="676336"/>
          </a:xfrm>
        </p:grpSpPr>
        <p:sp>
          <p:nvSpPr>
            <p:cNvPr id="4565" name="Google Shape;4565;p25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6" name="Google Shape;4566;p25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7" name="Google Shape;4567;p25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8" name="Google Shape;4568;p25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9" name="Google Shape;4569;p25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0" name="Google Shape;4570;p25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1" name="Google Shape;4571;p25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2" name="Google Shape;4572;p25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3" name="Google Shape;4573;p25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4" name="Google Shape;4574;p25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5" name="Google Shape;4575;p25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6" name="Google Shape;4576;p25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7" name="Google Shape;4577;p25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8" name="Google Shape;4578;p25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9" name="Google Shape;4579;p25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0" name="Google Shape;4580;p25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1" name="Google Shape;4581;p25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2" name="Google Shape;4582;p25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3" name="Google Shape;4583;p25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4" name="Google Shape;4584;p25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85" name="Google Shape;4585;p25"/>
          <p:cNvGrpSpPr/>
          <p:nvPr/>
        </p:nvGrpSpPr>
        <p:grpSpPr>
          <a:xfrm>
            <a:off x="2679076" y="1715187"/>
            <a:ext cx="12929849" cy="6856625"/>
            <a:chOff x="0" y="0"/>
            <a:chExt cx="4480435" cy="2375949"/>
          </a:xfrm>
        </p:grpSpPr>
        <p:sp>
          <p:nvSpPr>
            <p:cNvPr id="4586" name="Google Shape;4586;p25"/>
            <p:cNvSpPr/>
            <p:nvPr/>
          </p:nvSpPr>
          <p:spPr>
            <a:xfrm>
              <a:off x="0" y="0"/>
              <a:ext cx="4480435" cy="2375949"/>
            </a:xfrm>
            <a:custGeom>
              <a:rect b="b" l="l" r="r" t="t"/>
              <a:pathLst>
                <a:path extrusionOk="0" h="2375949" w="4480435">
                  <a:moveTo>
                    <a:pt x="2240218" y="0"/>
                  </a:moveTo>
                  <a:cubicBezTo>
                    <a:pt x="1002979" y="0"/>
                    <a:pt x="0" y="531874"/>
                    <a:pt x="0" y="1187975"/>
                  </a:cubicBezTo>
                  <a:cubicBezTo>
                    <a:pt x="0" y="1844075"/>
                    <a:pt x="1002979" y="2375949"/>
                    <a:pt x="2240218" y="2375949"/>
                  </a:cubicBezTo>
                  <a:cubicBezTo>
                    <a:pt x="3477455" y="2375949"/>
                    <a:pt x="4480435" y="1844075"/>
                    <a:pt x="4480435" y="1187975"/>
                  </a:cubicBezTo>
                  <a:cubicBezTo>
                    <a:pt x="4480435" y="531874"/>
                    <a:pt x="3477455" y="0"/>
                    <a:pt x="224021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7" name="Google Shape;4587;p25"/>
            <p:cNvSpPr txBox="1"/>
            <p:nvPr/>
          </p:nvSpPr>
          <p:spPr>
            <a:xfrm>
              <a:off x="420041" y="184645"/>
              <a:ext cx="3640353" cy="1968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8" name="Google Shape;4588;p25"/>
          <p:cNvGrpSpPr/>
          <p:nvPr/>
        </p:nvGrpSpPr>
        <p:grpSpPr>
          <a:xfrm>
            <a:off x="3285190" y="2364983"/>
            <a:ext cx="11717619" cy="5557035"/>
            <a:chOff x="0" y="0"/>
            <a:chExt cx="4109998" cy="1949150"/>
          </a:xfrm>
        </p:grpSpPr>
        <p:sp>
          <p:nvSpPr>
            <p:cNvPr id="4589" name="Google Shape;4589;p25"/>
            <p:cNvSpPr/>
            <p:nvPr/>
          </p:nvSpPr>
          <p:spPr>
            <a:xfrm>
              <a:off x="0" y="0"/>
              <a:ext cx="4109998" cy="1949150"/>
            </a:xfrm>
            <a:custGeom>
              <a:rect b="b" l="l" r="r" t="t"/>
              <a:pathLst>
                <a:path extrusionOk="0" h="1949150" w="4109998">
                  <a:moveTo>
                    <a:pt x="2054999" y="0"/>
                  </a:moveTo>
                  <a:cubicBezTo>
                    <a:pt x="920054" y="0"/>
                    <a:pt x="0" y="436332"/>
                    <a:pt x="0" y="974575"/>
                  </a:cubicBezTo>
                  <a:cubicBezTo>
                    <a:pt x="0" y="1512818"/>
                    <a:pt x="920054" y="1949150"/>
                    <a:pt x="2054999" y="1949150"/>
                  </a:cubicBezTo>
                  <a:cubicBezTo>
                    <a:pt x="3189944" y="1949150"/>
                    <a:pt x="4109998" y="1512818"/>
                    <a:pt x="4109998" y="974575"/>
                  </a:cubicBezTo>
                  <a:cubicBezTo>
                    <a:pt x="4109998" y="436332"/>
                    <a:pt x="3189944" y="0"/>
                    <a:pt x="2054999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C47A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25"/>
            <p:cNvSpPr txBox="1"/>
            <p:nvPr/>
          </p:nvSpPr>
          <p:spPr>
            <a:xfrm>
              <a:off x="385312" y="144633"/>
              <a:ext cx="3339373" cy="16217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1" name="Google Shape;4591;p25"/>
          <p:cNvGrpSpPr/>
          <p:nvPr/>
        </p:nvGrpSpPr>
        <p:grpSpPr>
          <a:xfrm>
            <a:off x="3285190" y="2259447"/>
            <a:ext cx="11717619" cy="5768105"/>
            <a:chOff x="0" y="0"/>
            <a:chExt cx="3404191" cy="1675744"/>
          </a:xfrm>
        </p:grpSpPr>
        <p:sp>
          <p:nvSpPr>
            <p:cNvPr id="4592" name="Google Shape;4592;p25"/>
            <p:cNvSpPr/>
            <p:nvPr/>
          </p:nvSpPr>
          <p:spPr>
            <a:xfrm>
              <a:off x="0" y="0"/>
              <a:ext cx="3404191" cy="1675744"/>
            </a:xfrm>
            <a:custGeom>
              <a:rect b="b" l="l" r="r" t="t"/>
              <a:pathLst>
                <a:path extrusionOk="0" h="1675744" w="3404191">
                  <a:moveTo>
                    <a:pt x="1702095" y="0"/>
                  </a:moveTo>
                  <a:cubicBezTo>
                    <a:pt x="762054" y="0"/>
                    <a:pt x="0" y="375128"/>
                    <a:pt x="0" y="837872"/>
                  </a:cubicBezTo>
                  <a:cubicBezTo>
                    <a:pt x="0" y="1300616"/>
                    <a:pt x="762054" y="1675744"/>
                    <a:pt x="1702095" y="1675744"/>
                  </a:cubicBezTo>
                  <a:cubicBezTo>
                    <a:pt x="2642137" y="1675744"/>
                    <a:pt x="3404191" y="1300616"/>
                    <a:pt x="3404191" y="837872"/>
                  </a:cubicBezTo>
                  <a:cubicBezTo>
                    <a:pt x="3404191" y="375128"/>
                    <a:pt x="2642137" y="0"/>
                    <a:pt x="1702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047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25"/>
            <p:cNvSpPr txBox="1"/>
            <p:nvPr/>
          </p:nvSpPr>
          <p:spPr>
            <a:xfrm>
              <a:off x="319143" y="119001"/>
              <a:ext cx="2765905" cy="1399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4" name="Google Shape;4594;p25"/>
          <p:cNvGrpSpPr/>
          <p:nvPr/>
        </p:nvGrpSpPr>
        <p:grpSpPr>
          <a:xfrm>
            <a:off x="3054880" y="2057987"/>
            <a:ext cx="12178239" cy="6171025"/>
            <a:chOff x="0" y="0"/>
            <a:chExt cx="3538010" cy="1792800"/>
          </a:xfrm>
        </p:grpSpPr>
        <p:sp>
          <p:nvSpPr>
            <p:cNvPr id="4595" name="Google Shape;4595;p25"/>
            <p:cNvSpPr/>
            <p:nvPr/>
          </p:nvSpPr>
          <p:spPr>
            <a:xfrm>
              <a:off x="0" y="0"/>
              <a:ext cx="3538010" cy="1792800"/>
            </a:xfrm>
            <a:custGeom>
              <a:rect b="b" l="l" r="r" t="t"/>
              <a:pathLst>
                <a:path extrusionOk="0" h="1792800" w="3538010">
                  <a:moveTo>
                    <a:pt x="1769005" y="0"/>
                  </a:moveTo>
                  <a:cubicBezTo>
                    <a:pt x="792010" y="0"/>
                    <a:pt x="0" y="401332"/>
                    <a:pt x="0" y="896400"/>
                  </a:cubicBezTo>
                  <a:cubicBezTo>
                    <a:pt x="0" y="1391468"/>
                    <a:pt x="792010" y="1792800"/>
                    <a:pt x="1769005" y="1792800"/>
                  </a:cubicBezTo>
                  <a:cubicBezTo>
                    <a:pt x="2745999" y="1792800"/>
                    <a:pt x="3538010" y="1391468"/>
                    <a:pt x="3538010" y="896400"/>
                  </a:cubicBezTo>
                  <a:cubicBezTo>
                    <a:pt x="3538010" y="401332"/>
                    <a:pt x="2745999" y="0"/>
                    <a:pt x="1769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28600">
              <a:solidFill>
                <a:srgbClr val="B6201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6" name="Google Shape;4596;p25"/>
            <p:cNvSpPr txBox="1"/>
            <p:nvPr/>
          </p:nvSpPr>
          <p:spPr>
            <a:xfrm>
              <a:off x="331688" y="129975"/>
              <a:ext cx="2874633" cy="149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7" name="Google Shape;4597;p25"/>
          <p:cNvSpPr txBox="1"/>
          <p:nvPr/>
        </p:nvSpPr>
        <p:spPr>
          <a:xfrm>
            <a:off x="3752690" y="3641294"/>
            <a:ext cx="10782600" cy="2980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758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Thanks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601" name="Shape 4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2" name="Google Shape;4602;p26"/>
          <p:cNvGrpSpPr/>
          <p:nvPr/>
        </p:nvGrpSpPr>
        <p:grpSpPr>
          <a:xfrm>
            <a:off x="1689669" y="8376193"/>
            <a:ext cx="1569735" cy="708101"/>
            <a:chOff x="0" y="0"/>
            <a:chExt cx="383444" cy="172970"/>
          </a:xfrm>
        </p:grpSpPr>
        <p:sp>
          <p:nvSpPr>
            <p:cNvPr id="4603" name="Google Shape;4603;p26"/>
            <p:cNvSpPr/>
            <p:nvPr/>
          </p:nvSpPr>
          <p:spPr>
            <a:xfrm>
              <a:off x="0" y="0"/>
              <a:ext cx="383444" cy="172970"/>
            </a:xfrm>
            <a:custGeom>
              <a:rect b="b" l="l" r="r" t="t"/>
              <a:pathLst>
                <a:path extrusionOk="0" h="172970" w="383444">
                  <a:moveTo>
                    <a:pt x="0" y="0"/>
                  </a:moveTo>
                  <a:lnTo>
                    <a:pt x="383444" y="0"/>
                  </a:lnTo>
                  <a:lnTo>
                    <a:pt x="383444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18E9FC"/>
            </a:solidFill>
            <a:ln>
              <a:noFill/>
            </a:ln>
          </p:spPr>
        </p:sp>
        <p:sp>
          <p:nvSpPr>
            <p:cNvPr id="4604" name="Google Shape;4604;p26"/>
            <p:cNvSpPr txBox="1"/>
            <p:nvPr/>
          </p:nvSpPr>
          <p:spPr>
            <a:xfrm>
              <a:off x="0" y="0"/>
              <a:ext cx="383444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Blinker"/>
                  <a:ea typeface="Blinker"/>
                  <a:cs typeface="Blinker"/>
                  <a:sym typeface="Blinker"/>
                </a:rPr>
                <a:t>#18E9FC</a:t>
              </a:r>
              <a:endParaRPr/>
            </a:p>
          </p:txBody>
        </p:sp>
      </p:grpSp>
      <p:grpSp>
        <p:nvGrpSpPr>
          <p:cNvPr id="4605" name="Google Shape;4605;p26"/>
          <p:cNvGrpSpPr/>
          <p:nvPr/>
        </p:nvGrpSpPr>
        <p:grpSpPr>
          <a:xfrm>
            <a:off x="3482099" y="8376193"/>
            <a:ext cx="1569735" cy="708101"/>
            <a:chOff x="0" y="0"/>
            <a:chExt cx="383444" cy="172970"/>
          </a:xfrm>
        </p:grpSpPr>
        <p:sp>
          <p:nvSpPr>
            <p:cNvPr id="4606" name="Google Shape;4606;p26"/>
            <p:cNvSpPr/>
            <p:nvPr/>
          </p:nvSpPr>
          <p:spPr>
            <a:xfrm>
              <a:off x="0" y="0"/>
              <a:ext cx="383444" cy="172970"/>
            </a:xfrm>
            <a:custGeom>
              <a:rect b="b" l="l" r="r" t="t"/>
              <a:pathLst>
                <a:path extrusionOk="0" h="172970" w="383444">
                  <a:moveTo>
                    <a:pt x="0" y="0"/>
                  </a:moveTo>
                  <a:lnTo>
                    <a:pt x="383444" y="0"/>
                  </a:lnTo>
                  <a:lnTo>
                    <a:pt x="383444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FFCB1F"/>
            </a:solidFill>
            <a:ln>
              <a:noFill/>
            </a:ln>
          </p:spPr>
        </p:sp>
        <p:sp>
          <p:nvSpPr>
            <p:cNvPr id="4607" name="Google Shape;4607;p26"/>
            <p:cNvSpPr txBox="1"/>
            <p:nvPr/>
          </p:nvSpPr>
          <p:spPr>
            <a:xfrm>
              <a:off x="0" y="0"/>
              <a:ext cx="383444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Blinker"/>
                  <a:ea typeface="Blinker"/>
                  <a:cs typeface="Blinker"/>
                  <a:sym typeface="Blinker"/>
                </a:rPr>
                <a:t>#FFCB1F</a:t>
              </a:r>
              <a:endParaRPr/>
            </a:p>
          </p:txBody>
        </p:sp>
      </p:grpSp>
      <p:grpSp>
        <p:nvGrpSpPr>
          <p:cNvPr id="4608" name="Google Shape;4608;p26"/>
          <p:cNvGrpSpPr/>
          <p:nvPr/>
        </p:nvGrpSpPr>
        <p:grpSpPr>
          <a:xfrm>
            <a:off x="5270908" y="8376193"/>
            <a:ext cx="1569735" cy="708101"/>
            <a:chOff x="0" y="0"/>
            <a:chExt cx="383444" cy="172970"/>
          </a:xfrm>
        </p:grpSpPr>
        <p:sp>
          <p:nvSpPr>
            <p:cNvPr id="4609" name="Google Shape;4609;p26"/>
            <p:cNvSpPr/>
            <p:nvPr/>
          </p:nvSpPr>
          <p:spPr>
            <a:xfrm>
              <a:off x="0" y="0"/>
              <a:ext cx="383444" cy="172970"/>
            </a:xfrm>
            <a:custGeom>
              <a:rect b="b" l="l" r="r" t="t"/>
              <a:pathLst>
                <a:path extrusionOk="0" h="172970" w="383444">
                  <a:moveTo>
                    <a:pt x="0" y="0"/>
                  </a:moveTo>
                  <a:lnTo>
                    <a:pt x="383444" y="0"/>
                  </a:lnTo>
                  <a:lnTo>
                    <a:pt x="383444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B62012"/>
            </a:solidFill>
            <a:ln>
              <a:noFill/>
            </a:ln>
          </p:spPr>
        </p:sp>
        <p:sp>
          <p:nvSpPr>
            <p:cNvPr id="4610" name="Google Shape;4610;p26"/>
            <p:cNvSpPr txBox="1"/>
            <p:nvPr/>
          </p:nvSpPr>
          <p:spPr>
            <a:xfrm>
              <a:off x="0" y="0"/>
              <a:ext cx="383444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Blinker"/>
                  <a:ea typeface="Blinker"/>
                  <a:cs typeface="Blinker"/>
                  <a:sym typeface="Blinker"/>
                </a:rPr>
                <a:t>#B62012</a:t>
              </a:r>
              <a:endParaRPr/>
            </a:p>
          </p:txBody>
        </p:sp>
      </p:grpSp>
      <p:grpSp>
        <p:nvGrpSpPr>
          <p:cNvPr id="4611" name="Google Shape;4611;p26"/>
          <p:cNvGrpSpPr/>
          <p:nvPr/>
        </p:nvGrpSpPr>
        <p:grpSpPr>
          <a:xfrm>
            <a:off x="7059718" y="8376193"/>
            <a:ext cx="1569735" cy="708101"/>
            <a:chOff x="0" y="0"/>
            <a:chExt cx="383444" cy="172970"/>
          </a:xfrm>
        </p:grpSpPr>
        <p:sp>
          <p:nvSpPr>
            <p:cNvPr id="4612" name="Google Shape;4612;p26"/>
            <p:cNvSpPr/>
            <p:nvPr/>
          </p:nvSpPr>
          <p:spPr>
            <a:xfrm>
              <a:off x="0" y="0"/>
              <a:ext cx="383444" cy="172970"/>
            </a:xfrm>
            <a:custGeom>
              <a:rect b="b" l="l" r="r" t="t"/>
              <a:pathLst>
                <a:path extrusionOk="0" h="172970" w="383444">
                  <a:moveTo>
                    <a:pt x="0" y="0"/>
                  </a:moveTo>
                  <a:lnTo>
                    <a:pt x="383444" y="0"/>
                  </a:lnTo>
                  <a:lnTo>
                    <a:pt x="383444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02296F"/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13" name="Google Shape;4613;p26"/>
            <p:cNvSpPr txBox="1"/>
            <p:nvPr/>
          </p:nvSpPr>
          <p:spPr>
            <a:xfrm>
              <a:off x="0" y="0"/>
              <a:ext cx="383444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FFFFFF"/>
                  </a:solidFill>
                  <a:latin typeface="Blinker"/>
                  <a:ea typeface="Blinker"/>
                  <a:cs typeface="Blinker"/>
                  <a:sym typeface="Blinker"/>
                </a:rPr>
                <a:t>#02296F</a:t>
              </a:r>
              <a:endParaRPr/>
            </a:p>
          </p:txBody>
        </p:sp>
      </p:grpSp>
      <p:sp>
        <p:nvSpPr>
          <p:cNvPr id="4614" name="Google Shape;4614;p26"/>
          <p:cNvSpPr txBox="1"/>
          <p:nvPr/>
        </p:nvSpPr>
        <p:spPr>
          <a:xfrm>
            <a:off x="3739227" y="720337"/>
            <a:ext cx="10809547" cy="14649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44" u="none" cap="none" strike="noStrike">
                <a:solidFill>
                  <a:srgbClr val="FFCB1F"/>
                </a:solidFill>
                <a:latin typeface="Pacifico"/>
                <a:ea typeface="Pacifico"/>
                <a:cs typeface="Pacifico"/>
                <a:sym typeface="Pacifico"/>
              </a:rPr>
              <a:t>Resource Page</a:t>
            </a:r>
            <a:endParaRPr/>
          </a:p>
        </p:txBody>
      </p:sp>
      <p:sp>
        <p:nvSpPr>
          <p:cNvPr id="4615" name="Google Shape;4615;p26"/>
          <p:cNvSpPr txBox="1"/>
          <p:nvPr/>
        </p:nvSpPr>
        <p:spPr>
          <a:xfrm>
            <a:off x="4604575" y="2435790"/>
            <a:ext cx="9078851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Use these design resources in your Canva Presentation.</a:t>
            </a:r>
            <a:endParaRPr/>
          </a:p>
        </p:txBody>
      </p:sp>
      <p:sp>
        <p:nvSpPr>
          <p:cNvPr id="4616" name="Google Shape;4616;p26"/>
          <p:cNvSpPr txBox="1"/>
          <p:nvPr/>
        </p:nvSpPr>
        <p:spPr>
          <a:xfrm>
            <a:off x="1654931" y="6751704"/>
            <a:ext cx="5066222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You can find these fonts online too.</a:t>
            </a:r>
            <a:endParaRPr/>
          </a:p>
        </p:txBody>
      </p:sp>
      <p:sp>
        <p:nvSpPr>
          <p:cNvPr id="4617" name="Google Shape;4617;p26"/>
          <p:cNvSpPr txBox="1"/>
          <p:nvPr/>
        </p:nvSpPr>
        <p:spPr>
          <a:xfrm>
            <a:off x="1654931" y="7630601"/>
            <a:ext cx="3396902" cy="453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Colors</a:t>
            </a:r>
            <a:endParaRPr/>
          </a:p>
        </p:txBody>
      </p:sp>
      <p:sp>
        <p:nvSpPr>
          <p:cNvPr id="4618" name="Google Shape;4618;p26"/>
          <p:cNvSpPr txBox="1"/>
          <p:nvPr/>
        </p:nvSpPr>
        <p:spPr>
          <a:xfrm>
            <a:off x="1654931" y="3698350"/>
            <a:ext cx="7014715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uses the following free fonts:</a:t>
            </a:r>
            <a:endParaRPr/>
          </a:p>
        </p:txBody>
      </p:sp>
      <p:sp>
        <p:nvSpPr>
          <p:cNvPr id="4619" name="Google Shape;4619;p26"/>
          <p:cNvSpPr txBox="1"/>
          <p:nvPr/>
        </p:nvSpPr>
        <p:spPr>
          <a:xfrm>
            <a:off x="1654931" y="4159477"/>
            <a:ext cx="2921392" cy="362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2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Titles :</a:t>
            </a:r>
            <a:endParaRPr/>
          </a:p>
        </p:txBody>
      </p:sp>
      <p:sp>
        <p:nvSpPr>
          <p:cNvPr id="4620" name="Google Shape;4620;p26"/>
          <p:cNvSpPr txBox="1"/>
          <p:nvPr/>
        </p:nvSpPr>
        <p:spPr>
          <a:xfrm>
            <a:off x="1654931" y="4982457"/>
            <a:ext cx="2921392" cy="362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2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Headers :</a:t>
            </a:r>
            <a:endParaRPr/>
          </a:p>
        </p:txBody>
      </p:sp>
      <p:sp>
        <p:nvSpPr>
          <p:cNvPr id="4621" name="Google Shape;4621;p26"/>
          <p:cNvSpPr txBox="1"/>
          <p:nvPr/>
        </p:nvSpPr>
        <p:spPr>
          <a:xfrm>
            <a:off x="1654931" y="5805437"/>
            <a:ext cx="2921392" cy="362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2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Body Copy :</a:t>
            </a:r>
            <a:endParaRPr/>
          </a:p>
        </p:txBody>
      </p:sp>
      <p:sp>
        <p:nvSpPr>
          <p:cNvPr id="4622" name="Google Shape;4622;p26"/>
          <p:cNvSpPr txBox="1"/>
          <p:nvPr/>
        </p:nvSpPr>
        <p:spPr>
          <a:xfrm>
            <a:off x="1654931" y="4605764"/>
            <a:ext cx="2921392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Pacifico</a:t>
            </a:r>
            <a:endParaRPr/>
          </a:p>
        </p:txBody>
      </p:sp>
      <p:sp>
        <p:nvSpPr>
          <p:cNvPr id="4623" name="Google Shape;4623;p26"/>
          <p:cNvSpPr txBox="1"/>
          <p:nvPr/>
        </p:nvSpPr>
        <p:spPr>
          <a:xfrm>
            <a:off x="1654931" y="5428744"/>
            <a:ext cx="3536664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Blinker</a:t>
            </a:r>
            <a:endParaRPr/>
          </a:p>
        </p:txBody>
      </p:sp>
      <p:sp>
        <p:nvSpPr>
          <p:cNvPr id="4624" name="Google Shape;4624;p26"/>
          <p:cNvSpPr txBox="1"/>
          <p:nvPr/>
        </p:nvSpPr>
        <p:spPr>
          <a:xfrm>
            <a:off x="1654931" y="6251724"/>
            <a:ext cx="3990022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Blinker</a:t>
            </a:r>
            <a:endParaRPr/>
          </a:p>
        </p:txBody>
      </p:sp>
      <p:sp>
        <p:nvSpPr>
          <p:cNvPr id="4625" name="Google Shape;4625;p26"/>
          <p:cNvSpPr txBox="1"/>
          <p:nvPr/>
        </p:nvSpPr>
        <p:spPr>
          <a:xfrm>
            <a:off x="1654931" y="3078410"/>
            <a:ext cx="3396902" cy="453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Fonts</a:t>
            </a:r>
            <a:endParaRPr/>
          </a:p>
        </p:txBody>
      </p:sp>
      <p:sp>
        <p:nvSpPr>
          <p:cNvPr id="4626" name="Google Shape;4626;p26"/>
          <p:cNvSpPr/>
          <p:nvPr/>
        </p:nvSpPr>
        <p:spPr>
          <a:xfrm>
            <a:off x="12965803" y="3628089"/>
            <a:ext cx="1435245" cy="1435245"/>
          </a:xfrm>
          <a:custGeom>
            <a:rect b="b" l="l" r="r" t="t"/>
            <a:pathLst>
              <a:path extrusionOk="0" h="1435245" w="1435245">
                <a:moveTo>
                  <a:pt x="0" y="0"/>
                </a:moveTo>
                <a:lnTo>
                  <a:pt x="1435245" y="0"/>
                </a:lnTo>
                <a:lnTo>
                  <a:pt x="1435245" y="1435245"/>
                </a:lnTo>
                <a:lnTo>
                  <a:pt x="0" y="1435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7" name="Google Shape;4627;p26"/>
          <p:cNvSpPr/>
          <p:nvPr/>
        </p:nvSpPr>
        <p:spPr>
          <a:xfrm>
            <a:off x="9732455" y="5761427"/>
            <a:ext cx="7289528" cy="3463482"/>
          </a:xfrm>
          <a:custGeom>
            <a:rect b="b" l="l" r="r" t="t"/>
            <a:pathLst>
              <a:path extrusionOk="0" h="3463482" w="7289528">
                <a:moveTo>
                  <a:pt x="0" y="0"/>
                </a:moveTo>
                <a:lnTo>
                  <a:pt x="7289528" y="0"/>
                </a:lnTo>
                <a:lnTo>
                  <a:pt x="7289528" y="3463482"/>
                </a:lnTo>
                <a:lnTo>
                  <a:pt x="0" y="346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890" r="-16474" t="-161821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631" name="Shape 4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2" name="Google Shape;4632;p27"/>
          <p:cNvSpPr txBox="1"/>
          <p:nvPr/>
        </p:nvSpPr>
        <p:spPr>
          <a:xfrm>
            <a:off x="4583407" y="675612"/>
            <a:ext cx="9121200" cy="27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813" u="none" cap="none" strike="noStrike">
                <a:solidFill>
                  <a:srgbClr val="FFCB1F"/>
                </a:solidFill>
                <a:latin typeface="Pacifico"/>
                <a:ea typeface="Pacifico"/>
                <a:cs typeface="Pacifico"/>
                <a:sym typeface="Pacifico"/>
              </a:rPr>
              <a:t>Credits</a:t>
            </a:r>
            <a:endParaRPr/>
          </a:p>
        </p:txBody>
      </p:sp>
      <p:sp>
        <p:nvSpPr>
          <p:cNvPr id="4633" name="Google Shape;4633;p27"/>
          <p:cNvSpPr txBox="1"/>
          <p:nvPr/>
        </p:nvSpPr>
        <p:spPr>
          <a:xfrm>
            <a:off x="6257293" y="3469494"/>
            <a:ext cx="5773415" cy="88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1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8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34" name="Google Shape;4634;p27"/>
          <p:cNvSpPr txBox="1"/>
          <p:nvPr/>
        </p:nvSpPr>
        <p:spPr>
          <a:xfrm>
            <a:off x="6292667" y="8950338"/>
            <a:ext cx="5702666" cy="307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for the photos</a:t>
            </a:r>
            <a:endParaRPr/>
          </a:p>
        </p:txBody>
      </p:sp>
      <p:sp>
        <p:nvSpPr>
          <p:cNvPr id="4635" name="Google Shape;4635;p27"/>
          <p:cNvSpPr txBox="1"/>
          <p:nvPr/>
        </p:nvSpPr>
        <p:spPr>
          <a:xfrm>
            <a:off x="5492311" y="8112772"/>
            <a:ext cx="7303377" cy="650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Pexels &amp; Pixabay</a:t>
            </a:r>
            <a:endParaRPr/>
          </a:p>
        </p:txBody>
      </p:sp>
      <p:sp>
        <p:nvSpPr>
          <p:cNvPr id="4636" name="Google Shape;4636;p27"/>
          <p:cNvSpPr txBox="1"/>
          <p:nvPr/>
        </p:nvSpPr>
        <p:spPr>
          <a:xfrm>
            <a:off x="5892095" y="6812529"/>
            <a:ext cx="6503810" cy="307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for the presentation template</a:t>
            </a:r>
            <a:endParaRPr/>
          </a:p>
        </p:txBody>
      </p:sp>
      <p:grpSp>
        <p:nvGrpSpPr>
          <p:cNvPr id="4637" name="Google Shape;4637;p27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4638" name="Google Shape;4638;p27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9" name="Google Shape;4639;p27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0" name="Google Shape;4640;p27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1" name="Google Shape;4641;p27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2" name="Google Shape;4642;p27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3" name="Google Shape;4643;p27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4" name="Google Shape;4644;p27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5" name="Google Shape;4645;p27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6" name="Google Shape;4646;p27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7" name="Google Shape;4647;p27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8" name="Google Shape;4648;p27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9" name="Google Shape;4649;p27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0" name="Google Shape;4650;p27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1" name="Google Shape;4651;p27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2" name="Google Shape;4652;p27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3" name="Google Shape;4653;p27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4" name="Google Shape;4654;p27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5" name="Google Shape;4655;p27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6" name="Google Shape;4656;p27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7" name="Google Shape;4657;p27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8" name="Google Shape;4658;p27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9" name="Google Shape;4659;p27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0" name="Google Shape;4660;p27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1" name="Google Shape;4661;p27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2" name="Google Shape;4662;p27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3" name="Google Shape;4663;p27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4" name="Google Shape;4664;p27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5" name="Google Shape;4665;p27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6" name="Google Shape;4666;p27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7" name="Google Shape;4667;p27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8" name="Google Shape;4668;p27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9" name="Google Shape;4669;p27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0" name="Google Shape;4670;p27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1" name="Google Shape;4671;p27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2" name="Google Shape;4672;p27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3" name="Google Shape;4673;p27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4" name="Google Shape;4674;p27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5" name="Google Shape;4675;p27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6" name="Google Shape;4676;p27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7" name="Google Shape;4677;p27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8" name="Google Shape;4678;p27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9" name="Google Shape;4679;p27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0" name="Google Shape;4680;p27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1" name="Google Shape;4681;p27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2" name="Google Shape;4682;p27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3" name="Google Shape;4683;p27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4" name="Google Shape;4684;p27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5" name="Google Shape;4685;p27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6" name="Google Shape;4686;p27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7" name="Google Shape;4687;p27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8" name="Google Shape;4688;p27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9" name="Google Shape;4689;p27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0" name="Google Shape;4690;p27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1" name="Google Shape;4691;p27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2" name="Google Shape;4692;p27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3" name="Google Shape;4693;p27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4" name="Google Shape;4694;p27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5" name="Google Shape;4695;p27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6" name="Google Shape;4696;p27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7" name="Google Shape;4697;p27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8" name="Google Shape;4698;p27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9" name="Google Shape;4699;p27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0" name="Google Shape;4700;p27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1" name="Google Shape;4701;p27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2" name="Google Shape;4702;p27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3" name="Google Shape;4703;p27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4" name="Google Shape;4704;p27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5" name="Google Shape;4705;p27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6" name="Google Shape;4706;p27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7" name="Google Shape;4707;p27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8" name="Google Shape;4708;p27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9" name="Google Shape;4709;p27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0" name="Google Shape;4710;p27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1" name="Google Shape;4711;p27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2" name="Google Shape;4712;p27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713" name="Google Shape;4713;p27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4714" name="Google Shape;4714;p27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5" name="Google Shape;4715;p27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6" name="Google Shape;4716;p27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7" name="Google Shape;4717;p27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8" name="Google Shape;4718;p27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9" name="Google Shape;4719;p27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0" name="Google Shape;4720;p27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1" name="Google Shape;4721;p27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2" name="Google Shape;4722;p27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3" name="Google Shape;4723;p27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4" name="Google Shape;4724;p27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5" name="Google Shape;4725;p27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6" name="Google Shape;4726;p27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7" name="Google Shape;4727;p27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8" name="Google Shape;4728;p27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9" name="Google Shape;4729;p27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0" name="Google Shape;4730;p27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1" name="Google Shape;4731;p27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2" name="Google Shape;4732;p27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3" name="Google Shape;4733;p27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4" name="Google Shape;4734;p27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5" name="Google Shape;4735;p27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6" name="Google Shape;4736;p27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7" name="Google Shape;4737;p27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8" name="Google Shape;4738;p27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9" name="Google Shape;4739;p27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0" name="Google Shape;4740;p27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1" name="Google Shape;4741;p27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2" name="Google Shape;4742;p27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3" name="Google Shape;4743;p27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4" name="Google Shape;4744;p27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5" name="Google Shape;4745;p27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6" name="Google Shape;4746;p27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7" name="Google Shape;4747;p27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8" name="Google Shape;4748;p27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9" name="Google Shape;4749;p27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0" name="Google Shape;4750;p27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1" name="Google Shape;4751;p27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2" name="Google Shape;4752;p27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3" name="Google Shape;4753;p27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4" name="Google Shape;4754;p27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5" name="Google Shape;4755;p27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6" name="Google Shape;4756;p27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7" name="Google Shape;4757;p27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8" name="Google Shape;4758;p27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9" name="Google Shape;4759;p27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0" name="Google Shape;4760;p27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1" name="Google Shape;4761;p27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2" name="Google Shape;4762;p27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3" name="Google Shape;4763;p27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4" name="Google Shape;4764;p27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5" name="Google Shape;4765;p27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6" name="Google Shape;4766;p27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7" name="Google Shape;4767;p27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8" name="Google Shape;4768;p27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9" name="Google Shape;4769;p27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0" name="Google Shape;4770;p27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1" name="Google Shape;4771;p27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2" name="Google Shape;4772;p27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3" name="Google Shape;4773;p27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4" name="Google Shape;4774;p27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5" name="Google Shape;4775;p27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6" name="Google Shape;4776;p27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7" name="Google Shape;4777;p27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8" name="Google Shape;4778;p27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9" name="Google Shape;4779;p27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0" name="Google Shape;4780;p27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1" name="Google Shape;4781;p27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2" name="Google Shape;4782;p27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3" name="Google Shape;4783;p27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4" name="Google Shape;4784;p27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5" name="Google Shape;4785;p27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6" name="Google Shape;4786;p27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7" name="Google Shape;4787;p27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8" name="Google Shape;4788;p27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789" name="Google Shape;478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2675" y="5046637"/>
            <a:ext cx="5702651" cy="143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0"/>
          <p:cNvSpPr/>
          <p:nvPr/>
        </p:nvSpPr>
        <p:spPr>
          <a:xfrm>
            <a:off x="36397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2" name="Google Shape;1622;p10"/>
          <p:cNvSpPr/>
          <p:nvPr/>
        </p:nvSpPr>
        <p:spPr>
          <a:xfrm>
            <a:off x="36397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3" name="Google Shape;1623;p10"/>
          <p:cNvSpPr/>
          <p:nvPr/>
        </p:nvSpPr>
        <p:spPr>
          <a:xfrm>
            <a:off x="36397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4" name="Google Shape;1624;p10"/>
          <p:cNvSpPr/>
          <p:nvPr/>
        </p:nvSpPr>
        <p:spPr>
          <a:xfrm>
            <a:off x="36397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5" name="Google Shape;1625;p10"/>
          <p:cNvSpPr/>
          <p:nvPr/>
        </p:nvSpPr>
        <p:spPr>
          <a:xfrm>
            <a:off x="1271029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6" name="Google Shape;1626;p10"/>
          <p:cNvSpPr/>
          <p:nvPr/>
        </p:nvSpPr>
        <p:spPr>
          <a:xfrm>
            <a:off x="1271029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7" name="Google Shape;1627;p10"/>
          <p:cNvSpPr/>
          <p:nvPr/>
        </p:nvSpPr>
        <p:spPr>
          <a:xfrm>
            <a:off x="1271029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8" name="Google Shape;1628;p10"/>
          <p:cNvSpPr/>
          <p:nvPr/>
        </p:nvSpPr>
        <p:spPr>
          <a:xfrm>
            <a:off x="1271029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9" name="Google Shape;1629;p10"/>
          <p:cNvSpPr/>
          <p:nvPr/>
        </p:nvSpPr>
        <p:spPr>
          <a:xfrm>
            <a:off x="21780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0" name="Google Shape;1630;p10"/>
          <p:cNvSpPr/>
          <p:nvPr/>
        </p:nvSpPr>
        <p:spPr>
          <a:xfrm>
            <a:off x="21780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1" name="Google Shape;1631;p10"/>
          <p:cNvSpPr/>
          <p:nvPr/>
        </p:nvSpPr>
        <p:spPr>
          <a:xfrm>
            <a:off x="21780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2" name="Google Shape;1632;p10"/>
          <p:cNvSpPr/>
          <p:nvPr/>
        </p:nvSpPr>
        <p:spPr>
          <a:xfrm>
            <a:off x="21780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3" name="Google Shape;1633;p10"/>
          <p:cNvSpPr/>
          <p:nvPr/>
        </p:nvSpPr>
        <p:spPr>
          <a:xfrm>
            <a:off x="308514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4" name="Google Shape;1634;p10"/>
          <p:cNvSpPr/>
          <p:nvPr/>
        </p:nvSpPr>
        <p:spPr>
          <a:xfrm>
            <a:off x="308514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5" name="Google Shape;1635;p10"/>
          <p:cNvSpPr/>
          <p:nvPr/>
        </p:nvSpPr>
        <p:spPr>
          <a:xfrm>
            <a:off x="308514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6" name="Google Shape;1636;p10"/>
          <p:cNvSpPr/>
          <p:nvPr/>
        </p:nvSpPr>
        <p:spPr>
          <a:xfrm>
            <a:off x="308514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7" name="Google Shape;1637;p10"/>
          <p:cNvSpPr/>
          <p:nvPr/>
        </p:nvSpPr>
        <p:spPr>
          <a:xfrm>
            <a:off x="399220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8" name="Google Shape;1638;p10"/>
          <p:cNvSpPr/>
          <p:nvPr/>
        </p:nvSpPr>
        <p:spPr>
          <a:xfrm>
            <a:off x="399220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9" name="Google Shape;1639;p10"/>
          <p:cNvSpPr/>
          <p:nvPr/>
        </p:nvSpPr>
        <p:spPr>
          <a:xfrm>
            <a:off x="399220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0" name="Google Shape;1640;p10"/>
          <p:cNvSpPr/>
          <p:nvPr/>
        </p:nvSpPr>
        <p:spPr>
          <a:xfrm>
            <a:off x="399220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1" name="Google Shape;1641;p10"/>
          <p:cNvSpPr/>
          <p:nvPr/>
        </p:nvSpPr>
        <p:spPr>
          <a:xfrm>
            <a:off x="483882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2" name="Google Shape;1642;p10"/>
          <p:cNvSpPr/>
          <p:nvPr/>
        </p:nvSpPr>
        <p:spPr>
          <a:xfrm>
            <a:off x="483882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3" name="Google Shape;1643;p10"/>
          <p:cNvSpPr/>
          <p:nvPr/>
        </p:nvSpPr>
        <p:spPr>
          <a:xfrm>
            <a:off x="483882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4" name="Google Shape;1644;p10"/>
          <p:cNvSpPr/>
          <p:nvPr/>
        </p:nvSpPr>
        <p:spPr>
          <a:xfrm>
            <a:off x="483882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5" name="Google Shape;1645;p10"/>
          <p:cNvSpPr/>
          <p:nvPr/>
        </p:nvSpPr>
        <p:spPr>
          <a:xfrm>
            <a:off x="57458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6" name="Google Shape;1646;p10"/>
          <p:cNvSpPr/>
          <p:nvPr/>
        </p:nvSpPr>
        <p:spPr>
          <a:xfrm>
            <a:off x="57458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7" name="Google Shape;1647;p10"/>
          <p:cNvSpPr/>
          <p:nvPr/>
        </p:nvSpPr>
        <p:spPr>
          <a:xfrm>
            <a:off x="57458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8" name="Google Shape;1648;p10"/>
          <p:cNvSpPr/>
          <p:nvPr/>
        </p:nvSpPr>
        <p:spPr>
          <a:xfrm>
            <a:off x="57458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9" name="Google Shape;1649;p10"/>
          <p:cNvSpPr/>
          <p:nvPr/>
        </p:nvSpPr>
        <p:spPr>
          <a:xfrm>
            <a:off x="665294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0" name="Google Shape;1650;p10"/>
          <p:cNvSpPr/>
          <p:nvPr/>
        </p:nvSpPr>
        <p:spPr>
          <a:xfrm>
            <a:off x="665294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1" name="Google Shape;1651;p10"/>
          <p:cNvSpPr/>
          <p:nvPr/>
        </p:nvSpPr>
        <p:spPr>
          <a:xfrm>
            <a:off x="665294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2" name="Google Shape;1652;p10"/>
          <p:cNvSpPr/>
          <p:nvPr/>
        </p:nvSpPr>
        <p:spPr>
          <a:xfrm>
            <a:off x="665294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3" name="Google Shape;1653;p10"/>
          <p:cNvSpPr/>
          <p:nvPr/>
        </p:nvSpPr>
        <p:spPr>
          <a:xfrm>
            <a:off x="756000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4" name="Google Shape;1654;p10"/>
          <p:cNvSpPr/>
          <p:nvPr/>
        </p:nvSpPr>
        <p:spPr>
          <a:xfrm>
            <a:off x="756000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5" name="Google Shape;1655;p10"/>
          <p:cNvSpPr/>
          <p:nvPr/>
        </p:nvSpPr>
        <p:spPr>
          <a:xfrm>
            <a:off x="756000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6" name="Google Shape;1656;p10"/>
          <p:cNvSpPr/>
          <p:nvPr/>
        </p:nvSpPr>
        <p:spPr>
          <a:xfrm>
            <a:off x="756000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7" name="Google Shape;1657;p10"/>
          <p:cNvSpPr/>
          <p:nvPr/>
        </p:nvSpPr>
        <p:spPr>
          <a:xfrm>
            <a:off x="846706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8" name="Google Shape;1658;p10"/>
          <p:cNvSpPr/>
          <p:nvPr/>
        </p:nvSpPr>
        <p:spPr>
          <a:xfrm>
            <a:off x="846706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9" name="Google Shape;1659;p10"/>
          <p:cNvSpPr/>
          <p:nvPr/>
        </p:nvSpPr>
        <p:spPr>
          <a:xfrm>
            <a:off x="846706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0" name="Google Shape;1660;p10"/>
          <p:cNvSpPr/>
          <p:nvPr/>
        </p:nvSpPr>
        <p:spPr>
          <a:xfrm>
            <a:off x="846706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1" name="Google Shape;1661;p10"/>
          <p:cNvSpPr/>
          <p:nvPr/>
        </p:nvSpPr>
        <p:spPr>
          <a:xfrm>
            <a:off x="931368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2" name="Google Shape;1662;p10"/>
          <p:cNvSpPr/>
          <p:nvPr/>
        </p:nvSpPr>
        <p:spPr>
          <a:xfrm>
            <a:off x="931368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3" name="Google Shape;1663;p10"/>
          <p:cNvSpPr/>
          <p:nvPr/>
        </p:nvSpPr>
        <p:spPr>
          <a:xfrm>
            <a:off x="931368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4" name="Google Shape;1664;p10"/>
          <p:cNvSpPr/>
          <p:nvPr/>
        </p:nvSpPr>
        <p:spPr>
          <a:xfrm>
            <a:off x="931368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5" name="Google Shape;1665;p10"/>
          <p:cNvSpPr/>
          <p:nvPr/>
        </p:nvSpPr>
        <p:spPr>
          <a:xfrm>
            <a:off x="1022074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6" name="Google Shape;1666;p10"/>
          <p:cNvSpPr/>
          <p:nvPr/>
        </p:nvSpPr>
        <p:spPr>
          <a:xfrm>
            <a:off x="1022074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7" name="Google Shape;1667;p10"/>
          <p:cNvSpPr/>
          <p:nvPr/>
        </p:nvSpPr>
        <p:spPr>
          <a:xfrm>
            <a:off x="1022074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8" name="Google Shape;1668;p10"/>
          <p:cNvSpPr/>
          <p:nvPr/>
        </p:nvSpPr>
        <p:spPr>
          <a:xfrm>
            <a:off x="1022074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9" name="Google Shape;1669;p10"/>
          <p:cNvSpPr/>
          <p:nvPr/>
        </p:nvSpPr>
        <p:spPr>
          <a:xfrm>
            <a:off x="1112780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0" name="Google Shape;1670;p10"/>
          <p:cNvSpPr/>
          <p:nvPr/>
        </p:nvSpPr>
        <p:spPr>
          <a:xfrm>
            <a:off x="1112780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1" name="Google Shape;1671;p10"/>
          <p:cNvSpPr/>
          <p:nvPr/>
        </p:nvSpPr>
        <p:spPr>
          <a:xfrm>
            <a:off x="1112780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2" name="Google Shape;1672;p10"/>
          <p:cNvSpPr/>
          <p:nvPr/>
        </p:nvSpPr>
        <p:spPr>
          <a:xfrm>
            <a:off x="1112780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3" name="Google Shape;1673;p10"/>
          <p:cNvSpPr/>
          <p:nvPr/>
        </p:nvSpPr>
        <p:spPr>
          <a:xfrm>
            <a:off x="1203486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4" name="Google Shape;1674;p10"/>
          <p:cNvSpPr/>
          <p:nvPr/>
        </p:nvSpPr>
        <p:spPr>
          <a:xfrm>
            <a:off x="1203486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5" name="Google Shape;1675;p10"/>
          <p:cNvSpPr/>
          <p:nvPr/>
        </p:nvSpPr>
        <p:spPr>
          <a:xfrm>
            <a:off x="1203486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6" name="Google Shape;1676;p10"/>
          <p:cNvSpPr/>
          <p:nvPr/>
        </p:nvSpPr>
        <p:spPr>
          <a:xfrm>
            <a:off x="1203486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7" name="Google Shape;1677;p10"/>
          <p:cNvSpPr/>
          <p:nvPr/>
        </p:nvSpPr>
        <p:spPr>
          <a:xfrm>
            <a:off x="129419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8" name="Google Shape;1678;p10"/>
          <p:cNvSpPr/>
          <p:nvPr/>
        </p:nvSpPr>
        <p:spPr>
          <a:xfrm>
            <a:off x="129419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9" name="Google Shape;1679;p10"/>
          <p:cNvSpPr/>
          <p:nvPr/>
        </p:nvSpPr>
        <p:spPr>
          <a:xfrm>
            <a:off x="129419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0" name="Google Shape;1680;p10"/>
          <p:cNvSpPr/>
          <p:nvPr/>
        </p:nvSpPr>
        <p:spPr>
          <a:xfrm>
            <a:off x="129419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1" name="Google Shape;1681;p10"/>
          <p:cNvSpPr/>
          <p:nvPr/>
        </p:nvSpPr>
        <p:spPr>
          <a:xfrm>
            <a:off x="1378854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2" name="Google Shape;1682;p10"/>
          <p:cNvSpPr/>
          <p:nvPr/>
        </p:nvSpPr>
        <p:spPr>
          <a:xfrm>
            <a:off x="1378854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3" name="Google Shape;1683;p10"/>
          <p:cNvSpPr/>
          <p:nvPr/>
        </p:nvSpPr>
        <p:spPr>
          <a:xfrm>
            <a:off x="1378854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4" name="Google Shape;1684;p10"/>
          <p:cNvSpPr/>
          <p:nvPr/>
        </p:nvSpPr>
        <p:spPr>
          <a:xfrm>
            <a:off x="1378854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5" name="Google Shape;1685;p10"/>
          <p:cNvSpPr/>
          <p:nvPr/>
        </p:nvSpPr>
        <p:spPr>
          <a:xfrm>
            <a:off x="1469560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6" name="Google Shape;1686;p10"/>
          <p:cNvSpPr/>
          <p:nvPr/>
        </p:nvSpPr>
        <p:spPr>
          <a:xfrm>
            <a:off x="1469560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7" name="Google Shape;1687;p10"/>
          <p:cNvSpPr/>
          <p:nvPr/>
        </p:nvSpPr>
        <p:spPr>
          <a:xfrm>
            <a:off x="1469560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8" name="Google Shape;1688;p10"/>
          <p:cNvSpPr/>
          <p:nvPr/>
        </p:nvSpPr>
        <p:spPr>
          <a:xfrm>
            <a:off x="1469560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9" name="Google Shape;1689;p10"/>
          <p:cNvSpPr/>
          <p:nvPr/>
        </p:nvSpPr>
        <p:spPr>
          <a:xfrm>
            <a:off x="15602661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0" name="Google Shape;1690;p10"/>
          <p:cNvSpPr/>
          <p:nvPr/>
        </p:nvSpPr>
        <p:spPr>
          <a:xfrm>
            <a:off x="15602661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1" name="Google Shape;1691;p10"/>
          <p:cNvSpPr/>
          <p:nvPr/>
        </p:nvSpPr>
        <p:spPr>
          <a:xfrm>
            <a:off x="15602661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2" name="Google Shape;1692;p10"/>
          <p:cNvSpPr/>
          <p:nvPr/>
        </p:nvSpPr>
        <p:spPr>
          <a:xfrm>
            <a:off x="15602661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3" name="Google Shape;1693;p10"/>
          <p:cNvSpPr/>
          <p:nvPr/>
        </p:nvSpPr>
        <p:spPr>
          <a:xfrm>
            <a:off x="165097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4" name="Google Shape;1694;p10"/>
          <p:cNvSpPr/>
          <p:nvPr/>
        </p:nvSpPr>
        <p:spPr>
          <a:xfrm>
            <a:off x="165097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5" name="Google Shape;1695;p10"/>
          <p:cNvSpPr/>
          <p:nvPr/>
        </p:nvSpPr>
        <p:spPr>
          <a:xfrm>
            <a:off x="165097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6" name="Google Shape;1696;p10"/>
          <p:cNvSpPr/>
          <p:nvPr/>
        </p:nvSpPr>
        <p:spPr>
          <a:xfrm>
            <a:off x="165097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7" name="Google Shape;1697;p10"/>
          <p:cNvSpPr/>
          <p:nvPr/>
        </p:nvSpPr>
        <p:spPr>
          <a:xfrm>
            <a:off x="1741677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8" name="Google Shape;1698;p10"/>
          <p:cNvSpPr/>
          <p:nvPr/>
        </p:nvSpPr>
        <p:spPr>
          <a:xfrm>
            <a:off x="1741677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9" name="Google Shape;1699;p10"/>
          <p:cNvSpPr/>
          <p:nvPr/>
        </p:nvSpPr>
        <p:spPr>
          <a:xfrm>
            <a:off x="1741677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0" name="Google Shape;1700;p10"/>
          <p:cNvSpPr/>
          <p:nvPr/>
        </p:nvSpPr>
        <p:spPr>
          <a:xfrm>
            <a:off x="1741677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1" name="Google Shape;1701;p10"/>
          <p:cNvGrpSpPr/>
          <p:nvPr/>
        </p:nvGrpSpPr>
        <p:grpSpPr>
          <a:xfrm>
            <a:off x="828324" y="3446997"/>
            <a:ext cx="7995669" cy="1517681"/>
            <a:chOff x="0" y="-38100"/>
            <a:chExt cx="1996781" cy="379015"/>
          </a:xfrm>
        </p:grpSpPr>
        <p:sp>
          <p:nvSpPr>
            <p:cNvPr id="1702" name="Google Shape;1702;p10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0"/>
            <p:cNvSpPr txBox="1"/>
            <p:nvPr/>
          </p:nvSpPr>
          <p:spPr>
            <a:xfrm>
              <a:off x="0" y="-38100"/>
              <a:ext cx="1996781" cy="379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4" name="Google Shape;1704;p10"/>
          <p:cNvGrpSpPr/>
          <p:nvPr/>
        </p:nvGrpSpPr>
        <p:grpSpPr>
          <a:xfrm>
            <a:off x="828324" y="5725608"/>
            <a:ext cx="7995669" cy="1517681"/>
            <a:chOff x="0" y="-38100"/>
            <a:chExt cx="1996781" cy="379015"/>
          </a:xfrm>
        </p:grpSpPr>
        <p:sp>
          <p:nvSpPr>
            <p:cNvPr id="1705" name="Google Shape;1705;p10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0"/>
            <p:cNvSpPr txBox="1"/>
            <p:nvPr/>
          </p:nvSpPr>
          <p:spPr>
            <a:xfrm>
              <a:off x="0" y="-38100"/>
              <a:ext cx="1996781" cy="379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7" name="Google Shape;1707;p10"/>
          <p:cNvGrpSpPr/>
          <p:nvPr/>
        </p:nvGrpSpPr>
        <p:grpSpPr>
          <a:xfrm>
            <a:off x="9464007" y="3446997"/>
            <a:ext cx="7995669" cy="1517681"/>
            <a:chOff x="0" y="-38100"/>
            <a:chExt cx="1996781" cy="379015"/>
          </a:xfrm>
        </p:grpSpPr>
        <p:sp>
          <p:nvSpPr>
            <p:cNvPr id="1708" name="Google Shape;1708;p10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0"/>
            <p:cNvSpPr txBox="1"/>
            <p:nvPr/>
          </p:nvSpPr>
          <p:spPr>
            <a:xfrm>
              <a:off x="0" y="-38100"/>
              <a:ext cx="1996781" cy="379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0" name="Google Shape;1710;p10"/>
          <p:cNvGrpSpPr/>
          <p:nvPr/>
        </p:nvGrpSpPr>
        <p:grpSpPr>
          <a:xfrm>
            <a:off x="9464007" y="5725608"/>
            <a:ext cx="7995669" cy="1517681"/>
            <a:chOff x="0" y="-38100"/>
            <a:chExt cx="1996781" cy="379015"/>
          </a:xfrm>
        </p:grpSpPr>
        <p:sp>
          <p:nvSpPr>
            <p:cNvPr id="1711" name="Google Shape;1711;p10"/>
            <p:cNvSpPr/>
            <p:nvPr/>
          </p:nvSpPr>
          <p:spPr>
            <a:xfrm>
              <a:off x="0" y="0"/>
              <a:ext cx="1996781" cy="340915"/>
            </a:xfrm>
            <a:custGeom>
              <a:rect b="b" l="l" r="r" t="t"/>
              <a:pathLst>
                <a:path extrusionOk="0" h="340915" w="1996781">
                  <a:moveTo>
                    <a:pt x="68747" y="0"/>
                  </a:moveTo>
                  <a:lnTo>
                    <a:pt x="1928034" y="0"/>
                  </a:lnTo>
                  <a:cubicBezTo>
                    <a:pt x="1966002" y="0"/>
                    <a:pt x="1996781" y="30779"/>
                    <a:pt x="1996781" y="68747"/>
                  </a:cubicBezTo>
                  <a:lnTo>
                    <a:pt x="1996781" y="272168"/>
                  </a:lnTo>
                  <a:cubicBezTo>
                    <a:pt x="1996781" y="310136"/>
                    <a:pt x="1966002" y="340915"/>
                    <a:pt x="1928034" y="340915"/>
                  </a:cubicBezTo>
                  <a:lnTo>
                    <a:pt x="68747" y="340915"/>
                  </a:lnTo>
                  <a:cubicBezTo>
                    <a:pt x="30779" y="340915"/>
                    <a:pt x="0" y="310136"/>
                    <a:pt x="0" y="272168"/>
                  </a:cubicBezTo>
                  <a:lnTo>
                    <a:pt x="0" y="68747"/>
                  </a:lnTo>
                  <a:cubicBezTo>
                    <a:pt x="0" y="30779"/>
                    <a:pt x="30779" y="0"/>
                    <a:pt x="68747" y="0"/>
                  </a:cubicBez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0"/>
            <p:cNvSpPr txBox="1"/>
            <p:nvPr/>
          </p:nvSpPr>
          <p:spPr>
            <a:xfrm>
              <a:off x="0" y="-38100"/>
              <a:ext cx="1996781" cy="379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3" name="Google Shape;1713;p10"/>
          <p:cNvSpPr txBox="1"/>
          <p:nvPr/>
        </p:nvSpPr>
        <p:spPr>
          <a:xfrm>
            <a:off x="3455569" y="508992"/>
            <a:ext cx="11376900" cy="21747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128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GAME RULES</a:t>
            </a:r>
            <a:endParaRPr/>
          </a:p>
        </p:txBody>
      </p:sp>
      <p:sp>
        <p:nvSpPr>
          <p:cNvPr id="1714" name="Google Shape;1714;p10"/>
          <p:cNvSpPr txBox="1"/>
          <p:nvPr/>
        </p:nvSpPr>
        <p:spPr>
          <a:xfrm>
            <a:off x="1913223" y="4028816"/>
            <a:ext cx="608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67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Create teams with captains</a:t>
            </a:r>
            <a:endParaRPr/>
          </a:p>
        </p:txBody>
      </p:sp>
      <p:sp>
        <p:nvSpPr>
          <p:cNvPr id="1715" name="Google Shape;1715;p10"/>
          <p:cNvSpPr txBox="1"/>
          <p:nvPr/>
        </p:nvSpPr>
        <p:spPr>
          <a:xfrm>
            <a:off x="1273388" y="6270546"/>
            <a:ext cx="7367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67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Features Fast Money &amp; Main Game rounds</a:t>
            </a:r>
            <a:endParaRPr/>
          </a:p>
        </p:txBody>
      </p:sp>
      <p:sp>
        <p:nvSpPr>
          <p:cNvPr id="1716" name="Google Shape;1716;p10"/>
          <p:cNvSpPr txBox="1"/>
          <p:nvPr/>
        </p:nvSpPr>
        <p:spPr>
          <a:xfrm>
            <a:off x="10447195" y="4045144"/>
            <a:ext cx="5767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67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Based on real responses</a:t>
            </a:r>
            <a:endParaRPr/>
          </a:p>
        </p:txBody>
      </p:sp>
      <p:sp>
        <p:nvSpPr>
          <p:cNvPr id="1717" name="Google Shape;1717;p10"/>
          <p:cNvSpPr txBox="1"/>
          <p:nvPr/>
        </p:nvSpPr>
        <p:spPr>
          <a:xfrm>
            <a:off x="10209279" y="6285132"/>
            <a:ext cx="6243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67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Points earned from popular answers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1"/>
          <p:cNvSpPr/>
          <p:nvPr/>
        </p:nvSpPr>
        <p:spPr>
          <a:xfrm>
            <a:off x="36397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3" name="Google Shape;1723;p11"/>
          <p:cNvSpPr/>
          <p:nvPr/>
        </p:nvSpPr>
        <p:spPr>
          <a:xfrm>
            <a:off x="36397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4" name="Google Shape;1724;p11"/>
          <p:cNvSpPr/>
          <p:nvPr/>
        </p:nvSpPr>
        <p:spPr>
          <a:xfrm>
            <a:off x="36397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5" name="Google Shape;1725;p11"/>
          <p:cNvSpPr/>
          <p:nvPr/>
        </p:nvSpPr>
        <p:spPr>
          <a:xfrm>
            <a:off x="36397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6" name="Google Shape;1726;p11"/>
          <p:cNvSpPr/>
          <p:nvPr/>
        </p:nvSpPr>
        <p:spPr>
          <a:xfrm>
            <a:off x="1271029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7" name="Google Shape;1727;p11"/>
          <p:cNvSpPr/>
          <p:nvPr/>
        </p:nvSpPr>
        <p:spPr>
          <a:xfrm>
            <a:off x="1271029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8" name="Google Shape;1728;p11"/>
          <p:cNvSpPr/>
          <p:nvPr/>
        </p:nvSpPr>
        <p:spPr>
          <a:xfrm>
            <a:off x="1271029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9" name="Google Shape;1729;p11"/>
          <p:cNvSpPr/>
          <p:nvPr/>
        </p:nvSpPr>
        <p:spPr>
          <a:xfrm>
            <a:off x="1271029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0" name="Google Shape;1730;p11"/>
          <p:cNvSpPr/>
          <p:nvPr/>
        </p:nvSpPr>
        <p:spPr>
          <a:xfrm>
            <a:off x="21780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1" name="Google Shape;1731;p11"/>
          <p:cNvSpPr/>
          <p:nvPr/>
        </p:nvSpPr>
        <p:spPr>
          <a:xfrm>
            <a:off x="21780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2" name="Google Shape;1732;p11"/>
          <p:cNvSpPr/>
          <p:nvPr/>
        </p:nvSpPr>
        <p:spPr>
          <a:xfrm>
            <a:off x="21780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3" name="Google Shape;1733;p11"/>
          <p:cNvSpPr/>
          <p:nvPr/>
        </p:nvSpPr>
        <p:spPr>
          <a:xfrm>
            <a:off x="21780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4" name="Google Shape;1734;p11"/>
          <p:cNvSpPr/>
          <p:nvPr/>
        </p:nvSpPr>
        <p:spPr>
          <a:xfrm>
            <a:off x="308514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5" name="Google Shape;1735;p11"/>
          <p:cNvSpPr/>
          <p:nvPr/>
        </p:nvSpPr>
        <p:spPr>
          <a:xfrm>
            <a:off x="308514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6" name="Google Shape;1736;p11"/>
          <p:cNvSpPr/>
          <p:nvPr/>
        </p:nvSpPr>
        <p:spPr>
          <a:xfrm>
            <a:off x="308514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7" name="Google Shape;1737;p11"/>
          <p:cNvSpPr/>
          <p:nvPr/>
        </p:nvSpPr>
        <p:spPr>
          <a:xfrm>
            <a:off x="308514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8" name="Google Shape;1738;p11"/>
          <p:cNvSpPr/>
          <p:nvPr/>
        </p:nvSpPr>
        <p:spPr>
          <a:xfrm>
            <a:off x="399220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9" name="Google Shape;1739;p11"/>
          <p:cNvSpPr/>
          <p:nvPr/>
        </p:nvSpPr>
        <p:spPr>
          <a:xfrm>
            <a:off x="399220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0" name="Google Shape;1740;p11"/>
          <p:cNvSpPr/>
          <p:nvPr/>
        </p:nvSpPr>
        <p:spPr>
          <a:xfrm>
            <a:off x="399220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1" name="Google Shape;1741;p11"/>
          <p:cNvSpPr/>
          <p:nvPr/>
        </p:nvSpPr>
        <p:spPr>
          <a:xfrm>
            <a:off x="399220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2" name="Google Shape;1742;p11"/>
          <p:cNvSpPr/>
          <p:nvPr/>
        </p:nvSpPr>
        <p:spPr>
          <a:xfrm>
            <a:off x="483882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3" name="Google Shape;1743;p11"/>
          <p:cNvSpPr/>
          <p:nvPr/>
        </p:nvSpPr>
        <p:spPr>
          <a:xfrm>
            <a:off x="483882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4" name="Google Shape;1744;p11"/>
          <p:cNvSpPr/>
          <p:nvPr/>
        </p:nvSpPr>
        <p:spPr>
          <a:xfrm>
            <a:off x="483882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5" name="Google Shape;1745;p11"/>
          <p:cNvSpPr/>
          <p:nvPr/>
        </p:nvSpPr>
        <p:spPr>
          <a:xfrm>
            <a:off x="483882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6" name="Google Shape;1746;p11"/>
          <p:cNvSpPr/>
          <p:nvPr/>
        </p:nvSpPr>
        <p:spPr>
          <a:xfrm>
            <a:off x="57458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7" name="Google Shape;1747;p11"/>
          <p:cNvSpPr/>
          <p:nvPr/>
        </p:nvSpPr>
        <p:spPr>
          <a:xfrm>
            <a:off x="57458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8" name="Google Shape;1748;p11"/>
          <p:cNvSpPr/>
          <p:nvPr/>
        </p:nvSpPr>
        <p:spPr>
          <a:xfrm>
            <a:off x="57458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9" name="Google Shape;1749;p11"/>
          <p:cNvSpPr/>
          <p:nvPr/>
        </p:nvSpPr>
        <p:spPr>
          <a:xfrm>
            <a:off x="57458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0" name="Google Shape;1750;p11"/>
          <p:cNvSpPr/>
          <p:nvPr/>
        </p:nvSpPr>
        <p:spPr>
          <a:xfrm>
            <a:off x="665294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1" name="Google Shape;1751;p11"/>
          <p:cNvSpPr/>
          <p:nvPr/>
        </p:nvSpPr>
        <p:spPr>
          <a:xfrm>
            <a:off x="665294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2" name="Google Shape;1752;p11"/>
          <p:cNvSpPr/>
          <p:nvPr/>
        </p:nvSpPr>
        <p:spPr>
          <a:xfrm>
            <a:off x="665294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3" name="Google Shape;1753;p11"/>
          <p:cNvSpPr/>
          <p:nvPr/>
        </p:nvSpPr>
        <p:spPr>
          <a:xfrm>
            <a:off x="665294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4" name="Google Shape;1754;p11"/>
          <p:cNvSpPr/>
          <p:nvPr/>
        </p:nvSpPr>
        <p:spPr>
          <a:xfrm>
            <a:off x="756000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5" name="Google Shape;1755;p11"/>
          <p:cNvSpPr/>
          <p:nvPr/>
        </p:nvSpPr>
        <p:spPr>
          <a:xfrm>
            <a:off x="756000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6" name="Google Shape;1756;p11"/>
          <p:cNvSpPr/>
          <p:nvPr/>
        </p:nvSpPr>
        <p:spPr>
          <a:xfrm>
            <a:off x="756000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7" name="Google Shape;1757;p11"/>
          <p:cNvSpPr/>
          <p:nvPr/>
        </p:nvSpPr>
        <p:spPr>
          <a:xfrm>
            <a:off x="756000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8" name="Google Shape;1758;p11"/>
          <p:cNvSpPr/>
          <p:nvPr/>
        </p:nvSpPr>
        <p:spPr>
          <a:xfrm>
            <a:off x="846706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9" name="Google Shape;1759;p11"/>
          <p:cNvSpPr/>
          <p:nvPr/>
        </p:nvSpPr>
        <p:spPr>
          <a:xfrm>
            <a:off x="846706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0" name="Google Shape;1760;p11"/>
          <p:cNvSpPr/>
          <p:nvPr/>
        </p:nvSpPr>
        <p:spPr>
          <a:xfrm>
            <a:off x="846706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1" name="Google Shape;1761;p11"/>
          <p:cNvSpPr/>
          <p:nvPr/>
        </p:nvSpPr>
        <p:spPr>
          <a:xfrm>
            <a:off x="846706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2" name="Google Shape;1762;p11"/>
          <p:cNvSpPr/>
          <p:nvPr/>
        </p:nvSpPr>
        <p:spPr>
          <a:xfrm>
            <a:off x="931368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3" name="Google Shape;1763;p11"/>
          <p:cNvSpPr/>
          <p:nvPr/>
        </p:nvSpPr>
        <p:spPr>
          <a:xfrm>
            <a:off x="931368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4" name="Google Shape;1764;p11"/>
          <p:cNvSpPr/>
          <p:nvPr/>
        </p:nvSpPr>
        <p:spPr>
          <a:xfrm>
            <a:off x="931368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5" name="Google Shape;1765;p11"/>
          <p:cNvSpPr/>
          <p:nvPr/>
        </p:nvSpPr>
        <p:spPr>
          <a:xfrm>
            <a:off x="931368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6" name="Google Shape;1766;p11"/>
          <p:cNvSpPr/>
          <p:nvPr/>
        </p:nvSpPr>
        <p:spPr>
          <a:xfrm>
            <a:off x="1022074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7" name="Google Shape;1767;p11"/>
          <p:cNvSpPr/>
          <p:nvPr/>
        </p:nvSpPr>
        <p:spPr>
          <a:xfrm>
            <a:off x="1022074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8" name="Google Shape;1768;p11"/>
          <p:cNvSpPr/>
          <p:nvPr/>
        </p:nvSpPr>
        <p:spPr>
          <a:xfrm>
            <a:off x="1022074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9" name="Google Shape;1769;p11"/>
          <p:cNvSpPr/>
          <p:nvPr/>
        </p:nvSpPr>
        <p:spPr>
          <a:xfrm>
            <a:off x="1022074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0" name="Google Shape;1770;p11"/>
          <p:cNvSpPr/>
          <p:nvPr/>
        </p:nvSpPr>
        <p:spPr>
          <a:xfrm>
            <a:off x="1112780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1" name="Google Shape;1771;p11"/>
          <p:cNvSpPr/>
          <p:nvPr/>
        </p:nvSpPr>
        <p:spPr>
          <a:xfrm>
            <a:off x="1112780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2" name="Google Shape;1772;p11"/>
          <p:cNvSpPr/>
          <p:nvPr/>
        </p:nvSpPr>
        <p:spPr>
          <a:xfrm>
            <a:off x="1112780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3" name="Google Shape;1773;p11"/>
          <p:cNvSpPr/>
          <p:nvPr/>
        </p:nvSpPr>
        <p:spPr>
          <a:xfrm>
            <a:off x="1112780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4" name="Google Shape;1774;p11"/>
          <p:cNvSpPr/>
          <p:nvPr/>
        </p:nvSpPr>
        <p:spPr>
          <a:xfrm>
            <a:off x="1203486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5" name="Google Shape;1775;p11"/>
          <p:cNvSpPr/>
          <p:nvPr/>
        </p:nvSpPr>
        <p:spPr>
          <a:xfrm>
            <a:off x="1203486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6" name="Google Shape;1776;p11"/>
          <p:cNvSpPr/>
          <p:nvPr/>
        </p:nvSpPr>
        <p:spPr>
          <a:xfrm>
            <a:off x="1203486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7" name="Google Shape;1777;p11"/>
          <p:cNvSpPr/>
          <p:nvPr/>
        </p:nvSpPr>
        <p:spPr>
          <a:xfrm>
            <a:off x="1203486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8" name="Google Shape;1778;p11"/>
          <p:cNvSpPr/>
          <p:nvPr/>
        </p:nvSpPr>
        <p:spPr>
          <a:xfrm>
            <a:off x="129419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9" name="Google Shape;1779;p11"/>
          <p:cNvSpPr/>
          <p:nvPr/>
        </p:nvSpPr>
        <p:spPr>
          <a:xfrm>
            <a:off x="129419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0" name="Google Shape;1780;p11"/>
          <p:cNvSpPr/>
          <p:nvPr/>
        </p:nvSpPr>
        <p:spPr>
          <a:xfrm>
            <a:off x="129419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1" name="Google Shape;1781;p11"/>
          <p:cNvSpPr/>
          <p:nvPr/>
        </p:nvSpPr>
        <p:spPr>
          <a:xfrm>
            <a:off x="129419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2" name="Google Shape;1782;p11"/>
          <p:cNvSpPr/>
          <p:nvPr/>
        </p:nvSpPr>
        <p:spPr>
          <a:xfrm>
            <a:off x="1378854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3" name="Google Shape;1783;p11"/>
          <p:cNvSpPr/>
          <p:nvPr/>
        </p:nvSpPr>
        <p:spPr>
          <a:xfrm>
            <a:off x="1378854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4" name="Google Shape;1784;p11"/>
          <p:cNvSpPr/>
          <p:nvPr/>
        </p:nvSpPr>
        <p:spPr>
          <a:xfrm>
            <a:off x="1378854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5" name="Google Shape;1785;p11"/>
          <p:cNvSpPr/>
          <p:nvPr/>
        </p:nvSpPr>
        <p:spPr>
          <a:xfrm>
            <a:off x="1378854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6" name="Google Shape;1786;p11"/>
          <p:cNvSpPr/>
          <p:nvPr/>
        </p:nvSpPr>
        <p:spPr>
          <a:xfrm>
            <a:off x="1469560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7" name="Google Shape;1787;p11"/>
          <p:cNvSpPr/>
          <p:nvPr/>
        </p:nvSpPr>
        <p:spPr>
          <a:xfrm>
            <a:off x="1469560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8" name="Google Shape;1788;p11"/>
          <p:cNvSpPr/>
          <p:nvPr/>
        </p:nvSpPr>
        <p:spPr>
          <a:xfrm>
            <a:off x="1469560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9" name="Google Shape;1789;p11"/>
          <p:cNvSpPr/>
          <p:nvPr/>
        </p:nvSpPr>
        <p:spPr>
          <a:xfrm>
            <a:off x="1469560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0" name="Google Shape;1790;p11"/>
          <p:cNvSpPr/>
          <p:nvPr/>
        </p:nvSpPr>
        <p:spPr>
          <a:xfrm>
            <a:off x="15602661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1" name="Google Shape;1791;p11"/>
          <p:cNvSpPr/>
          <p:nvPr/>
        </p:nvSpPr>
        <p:spPr>
          <a:xfrm>
            <a:off x="15602661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2" name="Google Shape;1792;p11"/>
          <p:cNvSpPr/>
          <p:nvPr/>
        </p:nvSpPr>
        <p:spPr>
          <a:xfrm>
            <a:off x="15602661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3" name="Google Shape;1793;p11"/>
          <p:cNvSpPr/>
          <p:nvPr/>
        </p:nvSpPr>
        <p:spPr>
          <a:xfrm>
            <a:off x="15602661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4" name="Google Shape;1794;p11"/>
          <p:cNvSpPr/>
          <p:nvPr/>
        </p:nvSpPr>
        <p:spPr>
          <a:xfrm>
            <a:off x="165097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5" name="Google Shape;1795;p11"/>
          <p:cNvSpPr/>
          <p:nvPr/>
        </p:nvSpPr>
        <p:spPr>
          <a:xfrm>
            <a:off x="165097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6" name="Google Shape;1796;p11"/>
          <p:cNvSpPr/>
          <p:nvPr/>
        </p:nvSpPr>
        <p:spPr>
          <a:xfrm>
            <a:off x="165097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7" name="Google Shape;1797;p11"/>
          <p:cNvSpPr/>
          <p:nvPr/>
        </p:nvSpPr>
        <p:spPr>
          <a:xfrm>
            <a:off x="165097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8" name="Google Shape;1798;p11"/>
          <p:cNvSpPr/>
          <p:nvPr/>
        </p:nvSpPr>
        <p:spPr>
          <a:xfrm>
            <a:off x="1741677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9" name="Google Shape;1799;p11"/>
          <p:cNvSpPr/>
          <p:nvPr/>
        </p:nvSpPr>
        <p:spPr>
          <a:xfrm>
            <a:off x="1741677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0" name="Google Shape;1800;p11"/>
          <p:cNvSpPr/>
          <p:nvPr/>
        </p:nvSpPr>
        <p:spPr>
          <a:xfrm>
            <a:off x="1741677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1" name="Google Shape;1801;p11"/>
          <p:cNvSpPr/>
          <p:nvPr/>
        </p:nvSpPr>
        <p:spPr>
          <a:xfrm>
            <a:off x="1741677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02" name="Google Shape;1802;p11"/>
          <p:cNvGrpSpPr/>
          <p:nvPr/>
        </p:nvGrpSpPr>
        <p:grpSpPr>
          <a:xfrm>
            <a:off x="7021706" y="3211706"/>
            <a:ext cx="4244588" cy="4244588"/>
            <a:chOff x="0" y="0"/>
            <a:chExt cx="812800" cy="812800"/>
          </a:xfrm>
        </p:grpSpPr>
        <p:sp>
          <p:nvSpPr>
            <p:cNvPr id="1803" name="Google Shape;1803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5" name="Google Shape;1805;p11"/>
          <p:cNvGrpSpPr/>
          <p:nvPr/>
        </p:nvGrpSpPr>
        <p:grpSpPr>
          <a:xfrm>
            <a:off x="1489696" y="3211706"/>
            <a:ext cx="4244588" cy="4244588"/>
            <a:chOff x="0" y="0"/>
            <a:chExt cx="812800" cy="812800"/>
          </a:xfrm>
        </p:grpSpPr>
        <p:sp>
          <p:nvSpPr>
            <p:cNvPr id="1806" name="Google Shape;1806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8" name="Google Shape;1808;p11"/>
          <p:cNvGrpSpPr/>
          <p:nvPr/>
        </p:nvGrpSpPr>
        <p:grpSpPr>
          <a:xfrm>
            <a:off x="12552169" y="3211706"/>
            <a:ext cx="4244588" cy="4244588"/>
            <a:chOff x="0" y="0"/>
            <a:chExt cx="812800" cy="812800"/>
          </a:xfrm>
        </p:grpSpPr>
        <p:sp>
          <p:nvSpPr>
            <p:cNvPr id="1809" name="Google Shape;1809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72FFFD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1" name="Google Shape;1811;p11"/>
          <p:cNvSpPr txBox="1"/>
          <p:nvPr/>
        </p:nvSpPr>
        <p:spPr>
          <a:xfrm>
            <a:off x="363970" y="-2262745"/>
            <a:ext cx="17560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2" name="Google Shape;1812;p11"/>
          <p:cNvSpPr txBox="1"/>
          <p:nvPr/>
        </p:nvSpPr>
        <p:spPr>
          <a:xfrm>
            <a:off x="1862497" y="4517317"/>
            <a:ext cx="3498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6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Round 1</a:t>
            </a:r>
            <a:endParaRPr/>
          </a:p>
        </p:txBody>
      </p:sp>
      <p:sp>
        <p:nvSpPr>
          <p:cNvPr id="1813" name="Google Shape;1813;p11"/>
          <p:cNvSpPr txBox="1"/>
          <p:nvPr/>
        </p:nvSpPr>
        <p:spPr>
          <a:xfrm>
            <a:off x="1862497" y="5439580"/>
            <a:ext cx="3498986" cy="502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87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3 questions</a:t>
            </a:r>
            <a:endParaRPr/>
          </a:p>
        </p:txBody>
      </p:sp>
      <p:sp>
        <p:nvSpPr>
          <p:cNvPr id="1814" name="Google Shape;1814;p11"/>
          <p:cNvSpPr txBox="1"/>
          <p:nvPr/>
        </p:nvSpPr>
        <p:spPr>
          <a:xfrm>
            <a:off x="7394507" y="4517317"/>
            <a:ext cx="3498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6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Round 2</a:t>
            </a:r>
            <a:endParaRPr/>
          </a:p>
        </p:txBody>
      </p:sp>
      <p:sp>
        <p:nvSpPr>
          <p:cNvPr id="1815" name="Google Shape;1815;p11"/>
          <p:cNvSpPr txBox="1"/>
          <p:nvPr/>
        </p:nvSpPr>
        <p:spPr>
          <a:xfrm>
            <a:off x="7394507" y="5439580"/>
            <a:ext cx="3498986" cy="502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87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2 questions</a:t>
            </a:r>
            <a:endParaRPr/>
          </a:p>
        </p:txBody>
      </p:sp>
      <p:sp>
        <p:nvSpPr>
          <p:cNvPr id="1816" name="Google Shape;1816;p11"/>
          <p:cNvSpPr txBox="1"/>
          <p:nvPr/>
        </p:nvSpPr>
        <p:spPr>
          <a:xfrm>
            <a:off x="12924970" y="4517317"/>
            <a:ext cx="3498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61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Round 3</a:t>
            </a:r>
            <a:endParaRPr/>
          </a:p>
        </p:txBody>
      </p:sp>
      <p:sp>
        <p:nvSpPr>
          <p:cNvPr id="1817" name="Google Shape;1817;p11"/>
          <p:cNvSpPr txBox="1"/>
          <p:nvPr/>
        </p:nvSpPr>
        <p:spPr>
          <a:xfrm>
            <a:off x="12924970" y="5439580"/>
            <a:ext cx="3498986" cy="502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87" u="none" cap="none" strike="noStrike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rPr>
              <a:t>3 questions</a:t>
            </a:r>
            <a:endParaRPr/>
          </a:p>
        </p:txBody>
      </p:sp>
      <p:sp>
        <p:nvSpPr>
          <p:cNvPr id="1818" name="Google Shape;1818;p11"/>
          <p:cNvSpPr txBox="1"/>
          <p:nvPr/>
        </p:nvSpPr>
        <p:spPr>
          <a:xfrm>
            <a:off x="865950" y="509000"/>
            <a:ext cx="16556100" cy="217470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128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GAMING ROUNDS</a:t>
            </a:r>
            <a:endParaRPr b="1" sz="14128">
              <a:solidFill>
                <a:srgbClr val="FFCB1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12"/>
          <p:cNvGrpSpPr/>
          <p:nvPr/>
        </p:nvGrpSpPr>
        <p:grpSpPr>
          <a:xfrm>
            <a:off x="4192057" y="4706849"/>
            <a:ext cx="3866001" cy="1171789"/>
            <a:chOff x="0" y="-38100"/>
            <a:chExt cx="1018206" cy="308619"/>
          </a:xfrm>
        </p:grpSpPr>
        <p:sp>
          <p:nvSpPr>
            <p:cNvPr id="1824" name="Google Shape;1824;p1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1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6" name="Google Shape;1826;p12"/>
          <p:cNvGrpSpPr/>
          <p:nvPr/>
        </p:nvGrpSpPr>
        <p:grpSpPr>
          <a:xfrm>
            <a:off x="4192057" y="6373917"/>
            <a:ext cx="3866001" cy="1171789"/>
            <a:chOff x="0" y="-38100"/>
            <a:chExt cx="1018206" cy="308619"/>
          </a:xfrm>
        </p:grpSpPr>
        <p:sp>
          <p:nvSpPr>
            <p:cNvPr id="1827" name="Google Shape;1827;p1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9" name="Google Shape;1829;p12"/>
          <p:cNvGrpSpPr/>
          <p:nvPr/>
        </p:nvGrpSpPr>
        <p:grpSpPr>
          <a:xfrm>
            <a:off x="4192057" y="8117185"/>
            <a:ext cx="3866001" cy="1171789"/>
            <a:chOff x="0" y="-38100"/>
            <a:chExt cx="1018206" cy="308619"/>
          </a:xfrm>
        </p:grpSpPr>
        <p:sp>
          <p:nvSpPr>
            <p:cNvPr id="1830" name="Google Shape;1830;p1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2" name="Google Shape;1832;p12"/>
          <p:cNvGrpSpPr/>
          <p:nvPr/>
        </p:nvGrpSpPr>
        <p:grpSpPr>
          <a:xfrm>
            <a:off x="10229942" y="4706849"/>
            <a:ext cx="3866001" cy="1171789"/>
            <a:chOff x="0" y="-38100"/>
            <a:chExt cx="1018206" cy="308619"/>
          </a:xfrm>
        </p:grpSpPr>
        <p:sp>
          <p:nvSpPr>
            <p:cNvPr id="1833" name="Google Shape;1833;p1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5" name="Google Shape;1835;p12"/>
          <p:cNvGrpSpPr/>
          <p:nvPr/>
        </p:nvGrpSpPr>
        <p:grpSpPr>
          <a:xfrm>
            <a:off x="10229942" y="6373917"/>
            <a:ext cx="3866001" cy="1171789"/>
            <a:chOff x="0" y="-38100"/>
            <a:chExt cx="1018206" cy="308619"/>
          </a:xfrm>
        </p:grpSpPr>
        <p:sp>
          <p:nvSpPr>
            <p:cNvPr id="1836" name="Google Shape;1836;p1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1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8" name="Google Shape;1838;p12"/>
          <p:cNvGrpSpPr/>
          <p:nvPr/>
        </p:nvGrpSpPr>
        <p:grpSpPr>
          <a:xfrm>
            <a:off x="10229942" y="8117185"/>
            <a:ext cx="3866001" cy="1171789"/>
            <a:chOff x="0" y="-38100"/>
            <a:chExt cx="1018206" cy="308619"/>
          </a:xfrm>
        </p:grpSpPr>
        <p:sp>
          <p:nvSpPr>
            <p:cNvPr id="1839" name="Google Shape;1839;p12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12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41" name="Google Shape;1841;p12"/>
          <p:cNvCxnSpPr/>
          <p:nvPr/>
        </p:nvCxnSpPr>
        <p:spPr>
          <a:xfrm>
            <a:off x="3963442" y="3987732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42" name="Google Shape;1842;p12"/>
          <p:cNvCxnSpPr/>
          <p:nvPr/>
        </p:nvCxnSpPr>
        <p:spPr>
          <a:xfrm>
            <a:off x="3963442" y="3030970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43" name="Google Shape;1843;p12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1844" name="Google Shape;1844;p12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5" name="Google Shape;1845;p12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6" name="Google Shape;1846;p12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7" name="Google Shape;1847;p12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8" name="Google Shape;1848;p12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9" name="Google Shape;1849;p12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0" name="Google Shape;1850;p12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1" name="Google Shape;1851;p12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2" name="Google Shape;1852;p12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3" name="Google Shape;1853;p12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4" name="Google Shape;1854;p12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5" name="Google Shape;1855;p12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6" name="Google Shape;1856;p12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7" name="Google Shape;1857;p12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8" name="Google Shape;1858;p12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9" name="Google Shape;1859;p12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0" name="Google Shape;1860;p12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1" name="Google Shape;1861;p12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2" name="Google Shape;1862;p12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3" name="Google Shape;1863;p12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4" name="Google Shape;1864;p12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5" name="Google Shape;1865;p12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6" name="Google Shape;1866;p12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7" name="Google Shape;1867;p12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8" name="Google Shape;1868;p12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9" name="Google Shape;1869;p12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0" name="Google Shape;1870;p12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1" name="Google Shape;1871;p12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2" name="Google Shape;1872;p12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3" name="Google Shape;1873;p12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4" name="Google Shape;1874;p12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5" name="Google Shape;1875;p12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6" name="Google Shape;1876;p12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7" name="Google Shape;1877;p12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8" name="Google Shape;1878;p12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9" name="Google Shape;1879;p12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0" name="Google Shape;1880;p12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1" name="Google Shape;1881;p12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2" name="Google Shape;1882;p12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3" name="Google Shape;1883;p12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4" name="Google Shape;1884;p12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5" name="Google Shape;1885;p12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6" name="Google Shape;1886;p12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7" name="Google Shape;1887;p12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8" name="Google Shape;1888;p12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9" name="Google Shape;1889;p12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0" name="Google Shape;1890;p12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1" name="Google Shape;1891;p12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2" name="Google Shape;1892;p12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3" name="Google Shape;1893;p12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4" name="Google Shape;1894;p12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5" name="Google Shape;1895;p12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6" name="Google Shape;1896;p12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7" name="Google Shape;1897;p12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8" name="Google Shape;1898;p12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9" name="Google Shape;1899;p12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0" name="Google Shape;1900;p12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1" name="Google Shape;1901;p12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2" name="Google Shape;1902;p12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3" name="Google Shape;1903;p12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4" name="Google Shape;1904;p12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5" name="Google Shape;1905;p12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6" name="Google Shape;1906;p12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7" name="Google Shape;1907;p12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8" name="Google Shape;1908;p12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9" name="Google Shape;1909;p12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0" name="Google Shape;1910;p12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1" name="Google Shape;1911;p12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2" name="Google Shape;1912;p12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3" name="Google Shape;1913;p12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4" name="Google Shape;1914;p12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5" name="Google Shape;1915;p12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6" name="Google Shape;1916;p12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7" name="Google Shape;1917;p12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8" name="Google Shape;1918;p12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919" name="Google Shape;1919;p12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1920" name="Google Shape;1920;p12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1" name="Google Shape;1921;p12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2" name="Google Shape;1922;p12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3" name="Google Shape;1923;p12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4" name="Google Shape;1924;p12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5" name="Google Shape;1925;p12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6" name="Google Shape;1926;p12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7" name="Google Shape;1927;p12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8" name="Google Shape;1928;p12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9" name="Google Shape;1929;p12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0" name="Google Shape;1930;p12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1" name="Google Shape;1931;p12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2" name="Google Shape;1932;p12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3" name="Google Shape;1933;p12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4" name="Google Shape;1934;p12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5" name="Google Shape;1935;p12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6" name="Google Shape;1936;p12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7" name="Google Shape;1937;p12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8" name="Google Shape;1938;p12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9" name="Google Shape;1939;p12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0" name="Google Shape;1940;p12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1" name="Google Shape;1941;p12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2" name="Google Shape;1942;p12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3" name="Google Shape;1943;p12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4" name="Google Shape;1944;p12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5" name="Google Shape;1945;p12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6" name="Google Shape;1946;p12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7" name="Google Shape;1947;p12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8" name="Google Shape;1948;p12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9" name="Google Shape;1949;p12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0" name="Google Shape;1950;p12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1" name="Google Shape;1951;p12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2" name="Google Shape;1952;p12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3" name="Google Shape;1953;p12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4" name="Google Shape;1954;p12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5" name="Google Shape;1955;p12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6" name="Google Shape;1956;p12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7" name="Google Shape;1957;p12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8" name="Google Shape;1958;p12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9" name="Google Shape;1959;p12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0" name="Google Shape;1960;p12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1" name="Google Shape;1961;p12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2" name="Google Shape;1962;p12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3" name="Google Shape;1963;p12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4" name="Google Shape;1964;p12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5" name="Google Shape;1965;p12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6" name="Google Shape;1966;p12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7" name="Google Shape;1967;p12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8" name="Google Shape;1968;p12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9" name="Google Shape;1969;p12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0" name="Google Shape;1970;p12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1" name="Google Shape;1971;p12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2" name="Google Shape;1972;p12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3" name="Google Shape;1973;p12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4" name="Google Shape;1974;p12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5" name="Google Shape;1975;p12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6" name="Google Shape;1976;p12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7" name="Google Shape;1977;p12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8" name="Google Shape;1978;p12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9" name="Google Shape;1979;p12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0" name="Google Shape;1980;p12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1" name="Google Shape;1981;p12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2" name="Google Shape;1982;p12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3" name="Google Shape;1983;p12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4" name="Google Shape;1984;p12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5" name="Google Shape;1985;p12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6" name="Google Shape;1986;p12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7" name="Google Shape;1987;p12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8" name="Google Shape;1988;p12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9" name="Google Shape;1989;p12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0" name="Google Shape;1990;p12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1" name="Google Shape;1991;p12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2" name="Google Shape;1992;p12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3" name="Google Shape;1993;p12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4" name="Google Shape;1994;p12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95" name="Google Shape;1995;p12"/>
          <p:cNvSpPr txBox="1"/>
          <p:nvPr/>
        </p:nvSpPr>
        <p:spPr>
          <a:xfrm>
            <a:off x="5303203" y="4773545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</a:t>
            </a:r>
            <a:endParaRPr/>
          </a:p>
        </p:txBody>
      </p:sp>
      <p:sp>
        <p:nvSpPr>
          <p:cNvPr id="1996" name="Google Shape;1996;p12"/>
          <p:cNvSpPr txBox="1"/>
          <p:nvPr/>
        </p:nvSpPr>
        <p:spPr>
          <a:xfrm>
            <a:off x="5303203" y="6440613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3</a:t>
            </a:r>
            <a:endParaRPr/>
          </a:p>
        </p:txBody>
      </p:sp>
      <p:sp>
        <p:nvSpPr>
          <p:cNvPr id="1997" name="Google Shape;1997;p12"/>
          <p:cNvSpPr txBox="1"/>
          <p:nvPr/>
        </p:nvSpPr>
        <p:spPr>
          <a:xfrm>
            <a:off x="5303203" y="8183881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5</a:t>
            </a:r>
            <a:endParaRPr/>
          </a:p>
        </p:txBody>
      </p:sp>
      <p:sp>
        <p:nvSpPr>
          <p:cNvPr id="1998" name="Google Shape;1998;p12"/>
          <p:cNvSpPr txBox="1"/>
          <p:nvPr/>
        </p:nvSpPr>
        <p:spPr>
          <a:xfrm>
            <a:off x="11417642" y="4773545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1999" name="Google Shape;1999;p12"/>
          <p:cNvSpPr txBox="1"/>
          <p:nvPr/>
        </p:nvSpPr>
        <p:spPr>
          <a:xfrm>
            <a:off x="11417642" y="6440613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4</a:t>
            </a:r>
            <a:endParaRPr/>
          </a:p>
        </p:txBody>
      </p:sp>
      <p:sp>
        <p:nvSpPr>
          <p:cNvPr id="2000" name="Google Shape;2000;p12"/>
          <p:cNvSpPr txBox="1"/>
          <p:nvPr/>
        </p:nvSpPr>
        <p:spPr>
          <a:xfrm>
            <a:off x="11417642" y="8183881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6</a:t>
            </a:r>
            <a:endParaRPr/>
          </a:p>
        </p:txBody>
      </p:sp>
      <p:sp>
        <p:nvSpPr>
          <p:cNvPr id="2001" name="Google Shape;2001;p12"/>
          <p:cNvSpPr txBox="1"/>
          <p:nvPr/>
        </p:nvSpPr>
        <p:spPr>
          <a:xfrm>
            <a:off x="3963442" y="3192549"/>
            <a:ext cx="103611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Name something that you might find in a bathtub.</a:t>
            </a:r>
            <a:endParaRPr/>
          </a:p>
        </p:txBody>
      </p:sp>
      <p:sp>
        <p:nvSpPr>
          <p:cNvPr id="2002" name="Google Shape;2002;p12"/>
          <p:cNvSpPr txBox="1"/>
          <p:nvPr/>
        </p:nvSpPr>
        <p:spPr>
          <a:xfrm>
            <a:off x="3489627" y="517884"/>
            <a:ext cx="11308800" cy="2161500"/>
          </a:xfrm>
          <a:prstGeom prst="rect">
            <a:avLst/>
          </a:prstGeom>
          <a:noFill/>
          <a:ln>
            <a:noFill/>
          </a:ln>
          <a:effectLst>
            <a:outerShdw blurRad="140017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2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QUESTION 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3"/>
          <p:cNvGrpSpPr/>
          <p:nvPr/>
        </p:nvGrpSpPr>
        <p:grpSpPr>
          <a:xfrm>
            <a:off x="825478" y="3250977"/>
            <a:ext cx="3325215" cy="4928880"/>
            <a:chOff x="0" y="-38100"/>
            <a:chExt cx="875777" cy="1298141"/>
          </a:xfrm>
        </p:grpSpPr>
        <p:sp>
          <p:nvSpPr>
            <p:cNvPr id="2008" name="Google Shape;2008;p13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009" name="Google Shape;2009;p13"/>
            <p:cNvSpPr txBox="1"/>
            <p:nvPr/>
          </p:nvSpPr>
          <p:spPr>
            <a:xfrm>
              <a:off x="0" y="-38100"/>
              <a:ext cx="875777" cy="129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0" name="Google Shape;2010;p13"/>
          <p:cNvGrpSpPr/>
          <p:nvPr/>
        </p:nvGrpSpPr>
        <p:grpSpPr>
          <a:xfrm>
            <a:off x="5265319" y="3250977"/>
            <a:ext cx="3325215" cy="4928880"/>
            <a:chOff x="0" y="-38100"/>
            <a:chExt cx="875777" cy="1298141"/>
          </a:xfrm>
        </p:grpSpPr>
        <p:sp>
          <p:nvSpPr>
            <p:cNvPr id="2011" name="Google Shape;2011;p13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012" name="Google Shape;2012;p13"/>
            <p:cNvSpPr txBox="1"/>
            <p:nvPr/>
          </p:nvSpPr>
          <p:spPr>
            <a:xfrm>
              <a:off x="0" y="-38100"/>
              <a:ext cx="875777" cy="129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3" name="Google Shape;2013;p13"/>
          <p:cNvGrpSpPr/>
          <p:nvPr/>
        </p:nvGrpSpPr>
        <p:grpSpPr>
          <a:xfrm>
            <a:off x="9705159" y="3250977"/>
            <a:ext cx="3325215" cy="4928880"/>
            <a:chOff x="0" y="-38100"/>
            <a:chExt cx="875777" cy="1298141"/>
          </a:xfrm>
        </p:grpSpPr>
        <p:sp>
          <p:nvSpPr>
            <p:cNvPr id="2014" name="Google Shape;2014;p13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015" name="Google Shape;2015;p13"/>
            <p:cNvSpPr txBox="1"/>
            <p:nvPr/>
          </p:nvSpPr>
          <p:spPr>
            <a:xfrm>
              <a:off x="0" y="-38100"/>
              <a:ext cx="875777" cy="129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6" name="Google Shape;2016;p13"/>
          <p:cNvGrpSpPr/>
          <p:nvPr/>
        </p:nvGrpSpPr>
        <p:grpSpPr>
          <a:xfrm>
            <a:off x="14134914" y="3250977"/>
            <a:ext cx="3325215" cy="4928880"/>
            <a:chOff x="0" y="-38100"/>
            <a:chExt cx="875777" cy="1298141"/>
          </a:xfrm>
        </p:grpSpPr>
        <p:sp>
          <p:nvSpPr>
            <p:cNvPr id="2017" name="Google Shape;2017;p13"/>
            <p:cNvSpPr/>
            <p:nvPr/>
          </p:nvSpPr>
          <p:spPr>
            <a:xfrm>
              <a:off x="0" y="0"/>
              <a:ext cx="875777" cy="1260041"/>
            </a:xfrm>
            <a:custGeom>
              <a:rect b="b" l="l" r="r" t="t"/>
              <a:pathLst>
                <a:path extrusionOk="0" h="1260041" w="875777">
                  <a:moveTo>
                    <a:pt x="0" y="0"/>
                  </a:moveTo>
                  <a:lnTo>
                    <a:pt x="875777" y="0"/>
                  </a:lnTo>
                  <a:lnTo>
                    <a:pt x="875777" y="1260041"/>
                  </a:lnTo>
                  <a:lnTo>
                    <a:pt x="0" y="1260041"/>
                  </a:ln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84EE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018" name="Google Shape;2018;p13"/>
            <p:cNvSpPr txBox="1"/>
            <p:nvPr/>
          </p:nvSpPr>
          <p:spPr>
            <a:xfrm>
              <a:off x="0" y="-38100"/>
              <a:ext cx="875777" cy="129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9" name="Google Shape;2019;p13"/>
          <p:cNvSpPr/>
          <p:nvPr/>
        </p:nvSpPr>
        <p:spPr>
          <a:xfrm>
            <a:off x="36397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0" name="Google Shape;2020;p13"/>
          <p:cNvSpPr/>
          <p:nvPr/>
        </p:nvSpPr>
        <p:spPr>
          <a:xfrm>
            <a:off x="36397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1" name="Google Shape;2021;p13"/>
          <p:cNvSpPr/>
          <p:nvPr/>
        </p:nvSpPr>
        <p:spPr>
          <a:xfrm>
            <a:off x="36397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2" name="Google Shape;2022;p13"/>
          <p:cNvSpPr/>
          <p:nvPr/>
        </p:nvSpPr>
        <p:spPr>
          <a:xfrm>
            <a:off x="36397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3" name="Google Shape;2023;p13"/>
          <p:cNvSpPr/>
          <p:nvPr/>
        </p:nvSpPr>
        <p:spPr>
          <a:xfrm>
            <a:off x="1271029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4" name="Google Shape;2024;p13"/>
          <p:cNvSpPr/>
          <p:nvPr/>
        </p:nvSpPr>
        <p:spPr>
          <a:xfrm>
            <a:off x="1271029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5" name="Google Shape;2025;p13"/>
          <p:cNvSpPr/>
          <p:nvPr/>
        </p:nvSpPr>
        <p:spPr>
          <a:xfrm>
            <a:off x="1271029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6" name="Google Shape;2026;p13"/>
          <p:cNvSpPr/>
          <p:nvPr/>
        </p:nvSpPr>
        <p:spPr>
          <a:xfrm>
            <a:off x="1271029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7" name="Google Shape;2027;p13"/>
          <p:cNvSpPr/>
          <p:nvPr/>
        </p:nvSpPr>
        <p:spPr>
          <a:xfrm>
            <a:off x="21780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8" name="Google Shape;2028;p13"/>
          <p:cNvSpPr/>
          <p:nvPr/>
        </p:nvSpPr>
        <p:spPr>
          <a:xfrm>
            <a:off x="21780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9" name="Google Shape;2029;p13"/>
          <p:cNvSpPr/>
          <p:nvPr/>
        </p:nvSpPr>
        <p:spPr>
          <a:xfrm>
            <a:off x="21780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0" name="Google Shape;2030;p13"/>
          <p:cNvSpPr/>
          <p:nvPr/>
        </p:nvSpPr>
        <p:spPr>
          <a:xfrm>
            <a:off x="21780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1" name="Google Shape;2031;p13"/>
          <p:cNvSpPr/>
          <p:nvPr/>
        </p:nvSpPr>
        <p:spPr>
          <a:xfrm>
            <a:off x="308514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2" name="Google Shape;2032;p13"/>
          <p:cNvSpPr/>
          <p:nvPr/>
        </p:nvSpPr>
        <p:spPr>
          <a:xfrm>
            <a:off x="308514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3" name="Google Shape;2033;p13"/>
          <p:cNvSpPr/>
          <p:nvPr/>
        </p:nvSpPr>
        <p:spPr>
          <a:xfrm>
            <a:off x="308514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4" name="Google Shape;2034;p13"/>
          <p:cNvSpPr/>
          <p:nvPr/>
        </p:nvSpPr>
        <p:spPr>
          <a:xfrm>
            <a:off x="308514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5" name="Google Shape;2035;p13"/>
          <p:cNvSpPr/>
          <p:nvPr/>
        </p:nvSpPr>
        <p:spPr>
          <a:xfrm>
            <a:off x="399220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6" name="Google Shape;2036;p13"/>
          <p:cNvSpPr/>
          <p:nvPr/>
        </p:nvSpPr>
        <p:spPr>
          <a:xfrm>
            <a:off x="399220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7" name="Google Shape;2037;p13"/>
          <p:cNvSpPr/>
          <p:nvPr/>
        </p:nvSpPr>
        <p:spPr>
          <a:xfrm>
            <a:off x="399220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8" name="Google Shape;2038;p13"/>
          <p:cNvSpPr/>
          <p:nvPr/>
        </p:nvSpPr>
        <p:spPr>
          <a:xfrm>
            <a:off x="399220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9" name="Google Shape;2039;p13"/>
          <p:cNvSpPr/>
          <p:nvPr/>
        </p:nvSpPr>
        <p:spPr>
          <a:xfrm>
            <a:off x="483882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0" name="Google Shape;2040;p13"/>
          <p:cNvSpPr/>
          <p:nvPr/>
        </p:nvSpPr>
        <p:spPr>
          <a:xfrm>
            <a:off x="483882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1" name="Google Shape;2041;p13"/>
          <p:cNvSpPr/>
          <p:nvPr/>
        </p:nvSpPr>
        <p:spPr>
          <a:xfrm>
            <a:off x="483882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2" name="Google Shape;2042;p13"/>
          <p:cNvSpPr/>
          <p:nvPr/>
        </p:nvSpPr>
        <p:spPr>
          <a:xfrm>
            <a:off x="483882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3" name="Google Shape;2043;p13"/>
          <p:cNvSpPr/>
          <p:nvPr/>
        </p:nvSpPr>
        <p:spPr>
          <a:xfrm>
            <a:off x="57458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4" name="Google Shape;2044;p13"/>
          <p:cNvSpPr/>
          <p:nvPr/>
        </p:nvSpPr>
        <p:spPr>
          <a:xfrm>
            <a:off x="57458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5" name="Google Shape;2045;p13"/>
          <p:cNvSpPr/>
          <p:nvPr/>
        </p:nvSpPr>
        <p:spPr>
          <a:xfrm>
            <a:off x="57458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6" name="Google Shape;2046;p13"/>
          <p:cNvSpPr/>
          <p:nvPr/>
        </p:nvSpPr>
        <p:spPr>
          <a:xfrm>
            <a:off x="57458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7" name="Google Shape;2047;p13"/>
          <p:cNvSpPr/>
          <p:nvPr/>
        </p:nvSpPr>
        <p:spPr>
          <a:xfrm>
            <a:off x="665294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8" name="Google Shape;2048;p13"/>
          <p:cNvSpPr/>
          <p:nvPr/>
        </p:nvSpPr>
        <p:spPr>
          <a:xfrm>
            <a:off x="665294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9" name="Google Shape;2049;p13"/>
          <p:cNvSpPr/>
          <p:nvPr/>
        </p:nvSpPr>
        <p:spPr>
          <a:xfrm>
            <a:off x="665294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0" name="Google Shape;2050;p13"/>
          <p:cNvSpPr/>
          <p:nvPr/>
        </p:nvSpPr>
        <p:spPr>
          <a:xfrm>
            <a:off x="665294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1" name="Google Shape;2051;p13"/>
          <p:cNvSpPr/>
          <p:nvPr/>
        </p:nvSpPr>
        <p:spPr>
          <a:xfrm>
            <a:off x="756000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2" name="Google Shape;2052;p13"/>
          <p:cNvSpPr/>
          <p:nvPr/>
        </p:nvSpPr>
        <p:spPr>
          <a:xfrm>
            <a:off x="756000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3" name="Google Shape;2053;p13"/>
          <p:cNvSpPr/>
          <p:nvPr/>
        </p:nvSpPr>
        <p:spPr>
          <a:xfrm>
            <a:off x="756000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4" name="Google Shape;2054;p13"/>
          <p:cNvSpPr/>
          <p:nvPr/>
        </p:nvSpPr>
        <p:spPr>
          <a:xfrm>
            <a:off x="756000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5" name="Google Shape;2055;p13"/>
          <p:cNvSpPr/>
          <p:nvPr/>
        </p:nvSpPr>
        <p:spPr>
          <a:xfrm>
            <a:off x="846706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6" name="Google Shape;2056;p13"/>
          <p:cNvSpPr/>
          <p:nvPr/>
        </p:nvSpPr>
        <p:spPr>
          <a:xfrm>
            <a:off x="846706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7" name="Google Shape;2057;p13"/>
          <p:cNvSpPr/>
          <p:nvPr/>
        </p:nvSpPr>
        <p:spPr>
          <a:xfrm>
            <a:off x="846706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8" name="Google Shape;2058;p13"/>
          <p:cNvSpPr/>
          <p:nvPr/>
        </p:nvSpPr>
        <p:spPr>
          <a:xfrm>
            <a:off x="846706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9" name="Google Shape;2059;p13"/>
          <p:cNvSpPr/>
          <p:nvPr/>
        </p:nvSpPr>
        <p:spPr>
          <a:xfrm>
            <a:off x="931368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0" name="Google Shape;2060;p13"/>
          <p:cNvSpPr/>
          <p:nvPr/>
        </p:nvSpPr>
        <p:spPr>
          <a:xfrm>
            <a:off x="931368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1" name="Google Shape;2061;p13"/>
          <p:cNvSpPr/>
          <p:nvPr/>
        </p:nvSpPr>
        <p:spPr>
          <a:xfrm>
            <a:off x="931368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2" name="Google Shape;2062;p13"/>
          <p:cNvSpPr/>
          <p:nvPr/>
        </p:nvSpPr>
        <p:spPr>
          <a:xfrm>
            <a:off x="931368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3" name="Google Shape;2063;p13"/>
          <p:cNvSpPr/>
          <p:nvPr/>
        </p:nvSpPr>
        <p:spPr>
          <a:xfrm>
            <a:off x="1022074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4" name="Google Shape;2064;p13"/>
          <p:cNvSpPr/>
          <p:nvPr/>
        </p:nvSpPr>
        <p:spPr>
          <a:xfrm>
            <a:off x="1022074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5" name="Google Shape;2065;p13"/>
          <p:cNvSpPr/>
          <p:nvPr/>
        </p:nvSpPr>
        <p:spPr>
          <a:xfrm>
            <a:off x="1022074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6" name="Google Shape;2066;p13"/>
          <p:cNvSpPr/>
          <p:nvPr/>
        </p:nvSpPr>
        <p:spPr>
          <a:xfrm>
            <a:off x="1022074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7" name="Google Shape;2067;p13"/>
          <p:cNvSpPr/>
          <p:nvPr/>
        </p:nvSpPr>
        <p:spPr>
          <a:xfrm>
            <a:off x="1112780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8" name="Google Shape;2068;p13"/>
          <p:cNvSpPr/>
          <p:nvPr/>
        </p:nvSpPr>
        <p:spPr>
          <a:xfrm>
            <a:off x="1112780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9" name="Google Shape;2069;p13"/>
          <p:cNvSpPr/>
          <p:nvPr/>
        </p:nvSpPr>
        <p:spPr>
          <a:xfrm>
            <a:off x="1112780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0" name="Google Shape;2070;p13"/>
          <p:cNvSpPr/>
          <p:nvPr/>
        </p:nvSpPr>
        <p:spPr>
          <a:xfrm>
            <a:off x="1112780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1" name="Google Shape;2071;p13"/>
          <p:cNvSpPr/>
          <p:nvPr/>
        </p:nvSpPr>
        <p:spPr>
          <a:xfrm>
            <a:off x="1203486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2" name="Google Shape;2072;p13"/>
          <p:cNvSpPr/>
          <p:nvPr/>
        </p:nvSpPr>
        <p:spPr>
          <a:xfrm>
            <a:off x="1203486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3" name="Google Shape;2073;p13"/>
          <p:cNvSpPr/>
          <p:nvPr/>
        </p:nvSpPr>
        <p:spPr>
          <a:xfrm>
            <a:off x="1203486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4" name="Google Shape;2074;p13"/>
          <p:cNvSpPr/>
          <p:nvPr/>
        </p:nvSpPr>
        <p:spPr>
          <a:xfrm>
            <a:off x="1203486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5" name="Google Shape;2075;p13"/>
          <p:cNvSpPr/>
          <p:nvPr/>
        </p:nvSpPr>
        <p:spPr>
          <a:xfrm>
            <a:off x="129419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6" name="Google Shape;2076;p13"/>
          <p:cNvSpPr/>
          <p:nvPr/>
        </p:nvSpPr>
        <p:spPr>
          <a:xfrm>
            <a:off x="129419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7" name="Google Shape;2077;p13"/>
          <p:cNvSpPr/>
          <p:nvPr/>
        </p:nvSpPr>
        <p:spPr>
          <a:xfrm>
            <a:off x="129419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8" name="Google Shape;2078;p13"/>
          <p:cNvSpPr/>
          <p:nvPr/>
        </p:nvSpPr>
        <p:spPr>
          <a:xfrm>
            <a:off x="129419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9" name="Google Shape;2079;p13"/>
          <p:cNvSpPr/>
          <p:nvPr/>
        </p:nvSpPr>
        <p:spPr>
          <a:xfrm>
            <a:off x="1378854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0" name="Google Shape;2080;p13"/>
          <p:cNvSpPr/>
          <p:nvPr/>
        </p:nvSpPr>
        <p:spPr>
          <a:xfrm>
            <a:off x="1378854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1" name="Google Shape;2081;p13"/>
          <p:cNvSpPr/>
          <p:nvPr/>
        </p:nvSpPr>
        <p:spPr>
          <a:xfrm>
            <a:off x="1378854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2" name="Google Shape;2082;p13"/>
          <p:cNvSpPr/>
          <p:nvPr/>
        </p:nvSpPr>
        <p:spPr>
          <a:xfrm>
            <a:off x="1378854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3" name="Google Shape;2083;p13"/>
          <p:cNvSpPr/>
          <p:nvPr/>
        </p:nvSpPr>
        <p:spPr>
          <a:xfrm>
            <a:off x="1469560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4" name="Google Shape;2084;p13"/>
          <p:cNvSpPr/>
          <p:nvPr/>
        </p:nvSpPr>
        <p:spPr>
          <a:xfrm>
            <a:off x="1469560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5" name="Google Shape;2085;p13"/>
          <p:cNvSpPr/>
          <p:nvPr/>
        </p:nvSpPr>
        <p:spPr>
          <a:xfrm>
            <a:off x="1469560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6" name="Google Shape;2086;p13"/>
          <p:cNvSpPr/>
          <p:nvPr/>
        </p:nvSpPr>
        <p:spPr>
          <a:xfrm>
            <a:off x="1469560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7" name="Google Shape;2087;p13"/>
          <p:cNvSpPr/>
          <p:nvPr/>
        </p:nvSpPr>
        <p:spPr>
          <a:xfrm>
            <a:off x="15602661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8" name="Google Shape;2088;p13"/>
          <p:cNvSpPr/>
          <p:nvPr/>
        </p:nvSpPr>
        <p:spPr>
          <a:xfrm>
            <a:off x="15602661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9" name="Google Shape;2089;p13"/>
          <p:cNvSpPr/>
          <p:nvPr/>
        </p:nvSpPr>
        <p:spPr>
          <a:xfrm>
            <a:off x="15602661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0" name="Google Shape;2090;p13"/>
          <p:cNvSpPr/>
          <p:nvPr/>
        </p:nvSpPr>
        <p:spPr>
          <a:xfrm>
            <a:off x="15602661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1" name="Google Shape;2091;p13"/>
          <p:cNvSpPr/>
          <p:nvPr/>
        </p:nvSpPr>
        <p:spPr>
          <a:xfrm>
            <a:off x="165097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2" name="Google Shape;2092;p13"/>
          <p:cNvSpPr/>
          <p:nvPr/>
        </p:nvSpPr>
        <p:spPr>
          <a:xfrm>
            <a:off x="165097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3" name="Google Shape;2093;p13"/>
          <p:cNvSpPr/>
          <p:nvPr/>
        </p:nvSpPr>
        <p:spPr>
          <a:xfrm>
            <a:off x="165097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4" name="Google Shape;2094;p13"/>
          <p:cNvSpPr/>
          <p:nvPr/>
        </p:nvSpPr>
        <p:spPr>
          <a:xfrm>
            <a:off x="165097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5" name="Google Shape;2095;p13"/>
          <p:cNvSpPr/>
          <p:nvPr/>
        </p:nvSpPr>
        <p:spPr>
          <a:xfrm>
            <a:off x="1741677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6" name="Google Shape;2096;p13"/>
          <p:cNvSpPr/>
          <p:nvPr/>
        </p:nvSpPr>
        <p:spPr>
          <a:xfrm>
            <a:off x="1741677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7" name="Google Shape;2097;p13"/>
          <p:cNvSpPr/>
          <p:nvPr/>
        </p:nvSpPr>
        <p:spPr>
          <a:xfrm>
            <a:off x="1741677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8" name="Google Shape;2098;p13"/>
          <p:cNvSpPr/>
          <p:nvPr/>
        </p:nvSpPr>
        <p:spPr>
          <a:xfrm>
            <a:off x="1741677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9" name="Google Shape;2099;p13"/>
          <p:cNvSpPr/>
          <p:nvPr/>
        </p:nvSpPr>
        <p:spPr>
          <a:xfrm rot="10800000">
            <a:off x="3936647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0" name="Google Shape;2100;p13"/>
          <p:cNvSpPr/>
          <p:nvPr/>
        </p:nvSpPr>
        <p:spPr>
          <a:xfrm rot="10800000">
            <a:off x="3936647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1" name="Google Shape;2101;p13"/>
          <p:cNvSpPr/>
          <p:nvPr/>
        </p:nvSpPr>
        <p:spPr>
          <a:xfrm rot="10800000">
            <a:off x="3936647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2" name="Google Shape;2102;p13"/>
          <p:cNvSpPr/>
          <p:nvPr/>
        </p:nvSpPr>
        <p:spPr>
          <a:xfrm rot="10800000">
            <a:off x="3936647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3" name="Google Shape;2103;p13"/>
          <p:cNvSpPr/>
          <p:nvPr/>
        </p:nvSpPr>
        <p:spPr>
          <a:xfrm rot="10800000">
            <a:off x="3936647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4" name="Google Shape;2104;p13"/>
          <p:cNvSpPr/>
          <p:nvPr/>
        </p:nvSpPr>
        <p:spPr>
          <a:xfrm rot="10800000">
            <a:off x="3029588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5" name="Google Shape;2105;p13"/>
          <p:cNvSpPr/>
          <p:nvPr/>
        </p:nvSpPr>
        <p:spPr>
          <a:xfrm rot="10800000">
            <a:off x="3029588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6" name="Google Shape;2106;p13"/>
          <p:cNvSpPr/>
          <p:nvPr/>
        </p:nvSpPr>
        <p:spPr>
          <a:xfrm rot="10800000">
            <a:off x="3029588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7" name="Google Shape;2107;p13"/>
          <p:cNvSpPr/>
          <p:nvPr/>
        </p:nvSpPr>
        <p:spPr>
          <a:xfrm rot="10800000">
            <a:off x="3029588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8" name="Google Shape;2108;p13"/>
          <p:cNvSpPr/>
          <p:nvPr/>
        </p:nvSpPr>
        <p:spPr>
          <a:xfrm rot="10800000">
            <a:off x="3029588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9" name="Google Shape;2109;p13"/>
          <p:cNvSpPr/>
          <p:nvPr/>
        </p:nvSpPr>
        <p:spPr>
          <a:xfrm rot="10800000">
            <a:off x="2122530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0" name="Google Shape;2110;p13"/>
          <p:cNvSpPr/>
          <p:nvPr/>
        </p:nvSpPr>
        <p:spPr>
          <a:xfrm rot="10800000">
            <a:off x="2122530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1" name="Google Shape;2111;p13"/>
          <p:cNvSpPr/>
          <p:nvPr/>
        </p:nvSpPr>
        <p:spPr>
          <a:xfrm rot="10800000">
            <a:off x="2122530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2" name="Google Shape;2112;p13"/>
          <p:cNvSpPr/>
          <p:nvPr/>
        </p:nvSpPr>
        <p:spPr>
          <a:xfrm rot="10800000">
            <a:off x="2122530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3" name="Google Shape;2113;p13"/>
          <p:cNvSpPr/>
          <p:nvPr/>
        </p:nvSpPr>
        <p:spPr>
          <a:xfrm rot="10800000">
            <a:off x="2122530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4" name="Google Shape;2114;p13"/>
          <p:cNvSpPr/>
          <p:nvPr/>
        </p:nvSpPr>
        <p:spPr>
          <a:xfrm rot="10800000">
            <a:off x="1215471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5" name="Google Shape;2115;p13"/>
          <p:cNvSpPr/>
          <p:nvPr/>
        </p:nvSpPr>
        <p:spPr>
          <a:xfrm rot="10800000">
            <a:off x="1215471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6" name="Google Shape;2116;p13"/>
          <p:cNvSpPr/>
          <p:nvPr/>
        </p:nvSpPr>
        <p:spPr>
          <a:xfrm rot="10800000">
            <a:off x="1215471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7" name="Google Shape;2117;p13"/>
          <p:cNvSpPr/>
          <p:nvPr/>
        </p:nvSpPr>
        <p:spPr>
          <a:xfrm rot="10800000">
            <a:off x="1215471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8" name="Google Shape;2118;p13"/>
          <p:cNvSpPr/>
          <p:nvPr/>
        </p:nvSpPr>
        <p:spPr>
          <a:xfrm rot="10800000">
            <a:off x="121547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9" name="Google Shape;2119;p13"/>
          <p:cNvSpPr/>
          <p:nvPr/>
        </p:nvSpPr>
        <p:spPr>
          <a:xfrm rot="10800000">
            <a:off x="308412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0" name="Google Shape;2120;p13"/>
          <p:cNvSpPr/>
          <p:nvPr/>
        </p:nvSpPr>
        <p:spPr>
          <a:xfrm rot="10800000">
            <a:off x="308412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1" name="Google Shape;2121;p13"/>
          <p:cNvSpPr/>
          <p:nvPr/>
        </p:nvSpPr>
        <p:spPr>
          <a:xfrm rot="10800000">
            <a:off x="308412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2" name="Google Shape;2122;p13"/>
          <p:cNvSpPr/>
          <p:nvPr/>
        </p:nvSpPr>
        <p:spPr>
          <a:xfrm rot="10800000">
            <a:off x="308412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3" name="Google Shape;2123;p13"/>
          <p:cNvSpPr/>
          <p:nvPr/>
        </p:nvSpPr>
        <p:spPr>
          <a:xfrm rot="10800000">
            <a:off x="308412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4" name="Google Shape;2124;p13"/>
          <p:cNvSpPr/>
          <p:nvPr/>
        </p:nvSpPr>
        <p:spPr>
          <a:xfrm rot="10800000">
            <a:off x="8890253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1" y="0"/>
                </a:lnTo>
                <a:lnTo>
                  <a:pt x="507251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5" name="Google Shape;2125;p13"/>
          <p:cNvSpPr/>
          <p:nvPr/>
        </p:nvSpPr>
        <p:spPr>
          <a:xfrm rot="10800000">
            <a:off x="7983194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6" name="Google Shape;2126;p13"/>
          <p:cNvSpPr/>
          <p:nvPr/>
        </p:nvSpPr>
        <p:spPr>
          <a:xfrm rot="10800000">
            <a:off x="1251873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7" name="Google Shape;2127;p13"/>
          <p:cNvSpPr/>
          <p:nvPr/>
        </p:nvSpPr>
        <p:spPr>
          <a:xfrm rot="10800000">
            <a:off x="7076135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8" name="Google Shape;2128;p13"/>
          <p:cNvSpPr/>
          <p:nvPr/>
        </p:nvSpPr>
        <p:spPr>
          <a:xfrm rot="10800000">
            <a:off x="11611672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9" name="Google Shape;2129;p13"/>
          <p:cNvSpPr/>
          <p:nvPr/>
        </p:nvSpPr>
        <p:spPr>
          <a:xfrm rot="10800000">
            <a:off x="6169076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0" name="Google Shape;2130;p13"/>
          <p:cNvSpPr/>
          <p:nvPr/>
        </p:nvSpPr>
        <p:spPr>
          <a:xfrm rot="10800000">
            <a:off x="10704613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1" name="Google Shape;2131;p13"/>
          <p:cNvSpPr/>
          <p:nvPr/>
        </p:nvSpPr>
        <p:spPr>
          <a:xfrm rot="10800000">
            <a:off x="5262017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2" name="Google Shape;2132;p13"/>
          <p:cNvSpPr/>
          <p:nvPr/>
        </p:nvSpPr>
        <p:spPr>
          <a:xfrm rot="10800000">
            <a:off x="9797554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3" name="Google Shape;2133;p13"/>
          <p:cNvSpPr/>
          <p:nvPr/>
        </p:nvSpPr>
        <p:spPr>
          <a:xfrm rot="10800000">
            <a:off x="17411900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4" name="Google Shape;2134;p13"/>
          <p:cNvSpPr/>
          <p:nvPr/>
        </p:nvSpPr>
        <p:spPr>
          <a:xfrm rot="10800000">
            <a:off x="17411900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5" name="Google Shape;2135;p13"/>
          <p:cNvSpPr/>
          <p:nvPr/>
        </p:nvSpPr>
        <p:spPr>
          <a:xfrm rot="10800000">
            <a:off x="17411900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6" name="Google Shape;2136;p13"/>
          <p:cNvSpPr/>
          <p:nvPr/>
        </p:nvSpPr>
        <p:spPr>
          <a:xfrm rot="10800000">
            <a:off x="17411900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7" name="Google Shape;2137;p13"/>
          <p:cNvSpPr/>
          <p:nvPr/>
        </p:nvSpPr>
        <p:spPr>
          <a:xfrm rot="10800000">
            <a:off x="17411900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8" name="Google Shape;2138;p13"/>
          <p:cNvSpPr/>
          <p:nvPr/>
        </p:nvSpPr>
        <p:spPr>
          <a:xfrm rot="10800000">
            <a:off x="16504841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9" name="Google Shape;2139;p13"/>
          <p:cNvSpPr/>
          <p:nvPr/>
        </p:nvSpPr>
        <p:spPr>
          <a:xfrm rot="10800000">
            <a:off x="16504841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0" name="Google Shape;2140;p13"/>
          <p:cNvSpPr/>
          <p:nvPr/>
        </p:nvSpPr>
        <p:spPr>
          <a:xfrm rot="10800000">
            <a:off x="16504841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1" name="Google Shape;2141;p13"/>
          <p:cNvSpPr/>
          <p:nvPr/>
        </p:nvSpPr>
        <p:spPr>
          <a:xfrm rot="10800000">
            <a:off x="16504841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2" name="Google Shape;2142;p13"/>
          <p:cNvSpPr/>
          <p:nvPr/>
        </p:nvSpPr>
        <p:spPr>
          <a:xfrm rot="10800000">
            <a:off x="1650484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3" name="Google Shape;2143;p13"/>
          <p:cNvSpPr/>
          <p:nvPr/>
        </p:nvSpPr>
        <p:spPr>
          <a:xfrm rot="10800000">
            <a:off x="15597782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4" name="Google Shape;2144;p13"/>
          <p:cNvSpPr/>
          <p:nvPr/>
        </p:nvSpPr>
        <p:spPr>
          <a:xfrm rot="10800000">
            <a:off x="15597782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5" name="Google Shape;2145;p13"/>
          <p:cNvSpPr/>
          <p:nvPr/>
        </p:nvSpPr>
        <p:spPr>
          <a:xfrm rot="10800000">
            <a:off x="15597782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6" name="Google Shape;2146;p13"/>
          <p:cNvSpPr/>
          <p:nvPr/>
        </p:nvSpPr>
        <p:spPr>
          <a:xfrm rot="10800000">
            <a:off x="15597782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7" name="Google Shape;2147;p13"/>
          <p:cNvSpPr/>
          <p:nvPr/>
        </p:nvSpPr>
        <p:spPr>
          <a:xfrm rot="10800000">
            <a:off x="15597782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8" name="Google Shape;2148;p13"/>
          <p:cNvSpPr/>
          <p:nvPr/>
        </p:nvSpPr>
        <p:spPr>
          <a:xfrm rot="10800000">
            <a:off x="14690723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9" name="Google Shape;2149;p13"/>
          <p:cNvSpPr/>
          <p:nvPr/>
        </p:nvSpPr>
        <p:spPr>
          <a:xfrm rot="10800000">
            <a:off x="14690723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0" name="Google Shape;2150;p13"/>
          <p:cNvSpPr/>
          <p:nvPr/>
        </p:nvSpPr>
        <p:spPr>
          <a:xfrm rot="10800000">
            <a:off x="14690723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1" name="Google Shape;2151;p13"/>
          <p:cNvSpPr/>
          <p:nvPr/>
        </p:nvSpPr>
        <p:spPr>
          <a:xfrm rot="10800000">
            <a:off x="14690723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2" name="Google Shape;2152;p13"/>
          <p:cNvSpPr/>
          <p:nvPr/>
        </p:nvSpPr>
        <p:spPr>
          <a:xfrm rot="10800000">
            <a:off x="14690723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3" name="Google Shape;2153;p13"/>
          <p:cNvSpPr/>
          <p:nvPr/>
        </p:nvSpPr>
        <p:spPr>
          <a:xfrm rot="10800000">
            <a:off x="13844101" y="208757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4" name="Google Shape;2154;p13"/>
          <p:cNvSpPr/>
          <p:nvPr/>
        </p:nvSpPr>
        <p:spPr>
          <a:xfrm rot="10800000">
            <a:off x="13844101" y="274688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1"/>
                </a:lnTo>
                <a:lnTo>
                  <a:pt x="0" y="50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5" name="Google Shape;2155;p13"/>
          <p:cNvSpPr/>
          <p:nvPr/>
        </p:nvSpPr>
        <p:spPr>
          <a:xfrm rot="10800000">
            <a:off x="13844101" y="1428253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6" name="Google Shape;2156;p13"/>
          <p:cNvSpPr/>
          <p:nvPr/>
        </p:nvSpPr>
        <p:spPr>
          <a:xfrm rot="10800000">
            <a:off x="13844101" y="768936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7" name="Google Shape;2157;p13"/>
          <p:cNvSpPr/>
          <p:nvPr/>
        </p:nvSpPr>
        <p:spPr>
          <a:xfrm rot="10800000">
            <a:off x="13844101" y="109619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8" name="Google Shape;2158;p13"/>
          <p:cNvSpPr txBox="1"/>
          <p:nvPr/>
        </p:nvSpPr>
        <p:spPr>
          <a:xfrm>
            <a:off x="4443899" y="680870"/>
            <a:ext cx="9400200" cy="20787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21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3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OUR TEAM</a:t>
            </a:r>
            <a:endParaRPr/>
          </a:p>
        </p:txBody>
      </p:sp>
      <p:pic>
        <p:nvPicPr>
          <p:cNvPr id="2159" name="Google Shape;21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475" y="3406225"/>
            <a:ext cx="3320150" cy="477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2025" y="3406208"/>
            <a:ext cx="3320150" cy="477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05150" y="3395655"/>
            <a:ext cx="3325250" cy="478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145000" y="3406225"/>
            <a:ext cx="3320150" cy="4777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14"/>
          <p:cNvSpPr txBox="1"/>
          <p:nvPr/>
        </p:nvSpPr>
        <p:spPr>
          <a:xfrm>
            <a:off x="12831899" y="1592418"/>
            <a:ext cx="1929900" cy="20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1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“</a:t>
            </a:r>
            <a:endParaRPr/>
          </a:p>
        </p:txBody>
      </p:sp>
      <p:sp>
        <p:nvSpPr>
          <p:cNvPr id="2168" name="Google Shape;2168;p14"/>
          <p:cNvSpPr txBox="1"/>
          <p:nvPr/>
        </p:nvSpPr>
        <p:spPr>
          <a:xfrm>
            <a:off x="3673612" y="3565608"/>
            <a:ext cx="1929900" cy="20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19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“</a:t>
            </a:r>
            <a:endParaRPr/>
          </a:p>
        </p:txBody>
      </p:sp>
      <p:sp>
        <p:nvSpPr>
          <p:cNvPr id="2169" name="Google Shape;2169;p14"/>
          <p:cNvSpPr txBox="1"/>
          <p:nvPr/>
        </p:nvSpPr>
        <p:spPr>
          <a:xfrm>
            <a:off x="10186988" y="2941370"/>
            <a:ext cx="72198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170" name="Google Shape;2170;p14"/>
          <p:cNvSpPr/>
          <p:nvPr/>
        </p:nvSpPr>
        <p:spPr>
          <a:xfrm>
            <a:off x="36397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1" name="Google Shape;2171;p14"/>
          <p:cNvSpPr/>
          <p:nvPr/>
        </p:nvSpPr>
        <p:spPr>
          <a:xfrm>
            <a:off x="36397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2" name="Google Shape;2172;p14"/>
          <p:cNvSpPr/>
          <p:nvPr/>
        </p:nvSpPr>
        <p:spPr>
          <a:xfrm>
            <a:off x="36397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3" name="Google Shape;2173;p14"/>
          <p:cNvSpPr/>
          <p:nvPr/>
        </p:nvSpPr>
        <p:spPr>
          <a:xfrm>
            <a:off x="36397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4" name="Google Shape;2174;p14"/>
          <p:cNvSpPr/>
          <p:nvPr/>
        </p:nvSpPr>
        <p:spPr>
          <a:xfrm>
            <a:off x="1271029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5" name="Google Shape;2175;p14"/>
          <p:cNvSpPr/>
          <p:nvPr/>
        </p:nvSpPr>
        <p:spPr>
          <a:xfrm>
            <a:off x="1271029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6" name="Google Shape;2176;p14"/>
          <p:cNvSpPr/>
          <p:nvPr/>
        </p:nvSpPr>
        <p:spPr>
          <a:xfrm>
            <a:off x="1271029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7" name="Google Shape;2177;p14"/>
          <p:cNvSpPr/>
          <p:nvPr/>
        </p:nvSpPr>
        <p:spPr>
          <a:xfrm>
            <a:off x="1271029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8" name="Google Shape;2178;p14"/>
          <p:cNvSpPr/>
          <p:nvPr/>
        </p:nvSpPr>
        <p:spPr>
          <a:xfrm>
            <a:off x="21780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9" name="Google Shape;2179;p14"/>
          <p:cNvSpPr/>
          <p:nvPr/>
        </p:nvSpPr>
        <p:spPr>
          <a:xfrm>
            <a:off x="21780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0" name="Google Shape;2180;p14"/>
          <p:cNvSpPr/>
          <p:nvPr/>
        </p:nvSpPr>
        <p:spPr>
          <a:xfrm>
            <a:off x="21780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1" name="Google Shape;2181;p14"/>
          <p:cNvSpPr/>
          <p:nvPr/>
        </p:nvSpPr>
        <p:spPr>
          <a:xfrm>
            <a:off x="21780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2" name="Google Shape;2182;p14"/>
          <p:cNvSpPr/>
          <p:nvPr/>
        </p:nvSpPr>
        <p:spPr>
          <a:xfrm>
            <a:off x="308514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3" name="Google Shape;2183;p14"/>
          <p:cNvSpPr/>
          <p:nvPr/>
        </p:nvSpPr>
        <p:spPr>
          <a:xfrm>
            <a:off x="308514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4" name="Google Shape;2184;p14"/>
          <p:cNvSpPr/>
          <p:nvPr/>
        </p:nvSpPr>
        <p:spPr>
          <a:xfrm>
            <a:off x="308514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5" name="Google Shape;2185;p14"/>
          <p:cNvSpPr/>
          <p:nvPr/>
        </p:nvSpPr>
        <p:spPr>
          <a:xfrm>
            <a:off x="308514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6" name="Google Shape;2186;p14"/>
          <p:cNvSpPr/>
          <p:nvPr/>
        </p:nvSpPr>
        <p:spPr>
          <a:xfrm>
            <a:off x="399220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7" name="Google Shape;2187;p14"/>
          <p:cNvSpPr/>
          <p:nvPr/>
        </p:nvSpPr>
        <p:spPr>
          <a:xfrm>
            <a:off x="399220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8" name="Google Shape;2188;p14"/>
          <p:cNvSpPr/>
          <p:nvPr/>
        </p:nvSpPr>
        <p:spPr>
          <a:xfrm>
            <a:off x="399220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9" name="Google Shape;2189;p14"/>
          <p:cNvSpPr/>
          <p:nvPr/>
        </p:nvSpPr>
        <p:spPr>
          <a:xfrm>
            <a:off x="399220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0" name="Google Shape;2190;p14"/>
          <p:cNvSpPr/>
          <p:nvPr/>
        </p:nvSpPr>
        <p:spPr>
          <a:xfrm>
            <a:off x="483882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1" name="Google Shape;2191;p14"/>
          <p:cNvSpPr/>
          <p:nvPr/>
        </p:nvSpPr>
        <p:spPr>
          <a:xfrm>
            <a:off x="483882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2" name="Google Shape;2192;p14"/>
          <p:cNvSpPr/>
          <p:nvPr/>
        </p:nvSpPr>
        <p:spPr>
          <a:xfrm>
            <a:off x="483882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3" name="Google Shape;2193;p14"/>
          <p:cNvSpPr/>
          <p:nvPr/>
        </p:nvSpPr>
        <p:spPr>
          <a:xfrm>
            <a:off x="483882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4" name="Google Shape;2194;p14"/>
          <p:cNvSpPr/>
          <p:nvPr/>
        </p:nvSpPr>
        <p:spPr>
          <a:xfrm>
            <a:off x="5745887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5" name="Google Shape;2195;p14"/>
          <p:cNvSpPr/>
          <p:nvPr/>
        </p:nvSpPr>
        <p:spPr>
          <a:xfrm>
            <a:off x="5745887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6" name="Google Shape;2196;p14"/>
          <p:cNvSpPr/>
          <p:nvPr/>
        </p:nvSpPr>
        <p:spPr>
          <a:xfrm>
            <a:off x="5745887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7" name="Google Shape;2197;p14"/>
          <p:cNvSpPr/>
          <p:nvPr/>
        </p:nvSpPr>
        <p:spPr>
          <a:xfrm>
            <a:off x="5745887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8" name="Google Shape;2198;p14"/>
          <p:cNvSpPr/>
          <p:nvPr/>
        </p:nvSpPr>
        <p:spPr>
          <a:xfrm>
            <a:off x="6652945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9" name="Google Shape;2199;p14"/>
          <p:cNvSpPr/>
          <p:nvPr/>
        </p:nvSpPr>
        <p:spPr>
          <a:xfrm>
            <a:off x="6652945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0" name="Google Shape;2200;p14"/>
          <p:cNvSpPr/>
          <p:nvPr/>
        </p:nvSpPr>
        <p:spPr>
          <a:xfrm>
            <a:off x="6652945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1" name="Google Shape;2201;p14"/>
          <p:cNvSpPr/>
          <p:nvPr/>
        </p:nvSpPr>
        <p:spPr>
          <a:xfrm>
            <a:off x="6652945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2" name="Google Shape;2202;p14"/>
          <p:cNvSpPr/>
          <p:nvPr/>
        </p:nvSpPr>
        <p:spPr>
          <a:xfrm>
            <a:off x="756000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3" name="Google Shape;2203;p14"/>
          <p:cNvSpPr/>
          <p:nvPr/>
        </p:nvSpPr>
        <p:spPr>
          <a:xfrm>
            <a:off x="756000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4" name="Google Shape;2204;p14"/>
          <p:cNvSpPr/>
          <p:nvPr/>
        </p:nvSpPr>
        <p:spPr>
          <a:xfrm>
            <a:off x="756000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5" name="Google Shape;2205;p14"/>
          <p:cNvSpPr/>
          <p:nvPr/>
        </p:nvSpPr>
        <p:spPr>
          <a:xfrm>
            <a:off x="756000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6" name="Google Shape;2206;p14"/>
          <p:cNvSpPr/>
          <p:nvPr/>
        </p:nvSpPr>
        <p:spPr>
          <a:xfrm>
            <a:off x="846706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7" name="Google Shape;2207;p14"/>
          <p:cNvSpPr/>
          <p:nvPr/>
        </p:nvSpPr>
        <p:spPr>
          <a:xfrm>
            <a:off x="846706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8" name="Google Shape;2208;p14"/>
          <p:cNvSpPr/>
          <p:nvPr/>
        </p:nvSpPr>
        <p:spPr>
          <a:xfrm>
            <a:off x="846706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9" name="Google Shape;2209;p14"/>
          <p:cNvSpPr/>
          <p:nvPr/>
        </p:nvSpPr>
        <p:spPr>
          <a:xfrm>
            <a:off x="846706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0" name="Google Shape;2210;p14"/>
          <p:cNvSpPr/>
          <p:nvPr/>
        </p:nvSpPr>
        <p:spPr>
          <a:xfrm>
            <a:off x="9313686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1" name="Google Shape;2211;p14"/>
          <p:cNvSpPr/>
          <p:nvPr/>
        </p:nvSpPr>
        <p:spPr>
          <a:xfrm>
            <a:off x="9313686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2" name="Google Shape;2212;p14"/>
          <p:cNvSpPr/>
          <p:nvPr/>
        </p:nvSpPr>
        <p:spPr>
          <a:xfrm>
            <a:off x="9313686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3" name="Google Shape;2213;p14"/>
          <p:cNvSpPr/>
          <p:nvPr/>
        </p:nvSpPr>
        <p:spPr>
          <a:xfrm>
            <a:off x="9313686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4" name="Google Shape;2214;p14"/>
          <p:cNvSpPr/>
          <p:nvPr/>
        </p:nvSpPr>
        <p:spPr>
          <a:xfrm>
            <a:off x="10220744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5" name="Google Shape;2215;p14"/>
          <p:cNvSpPr/>
          <p:nvPr/>
        </p:nvSpPr>
        <p:spPr>
          <a:xfrm>
            <a:off x="10220744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6" name="Google Shape;2216;p14"/>
          <p:cNvSpPr/>
          <p:nvPr/>
        </p:nvSpPr>
        <p:spPr>
          <a:xfrm>
            <a:off x="10220744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7" name="Google Shape;2217;p14"/>
          <p:cNvSpPr/>
          <p:nvPr/>
        </p:nvSpPr>
        <p:spPr>
          <a:xfrm>
            <a:off x="10220744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8" name="Google Shape;2218;p14"/>
          <p:cNvSpPr/>
          <p:nvPr/>
        </p:nvSpPr>
        <p:spPr>
          <a:xfrm>
            <a:off x="1112780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9" name="Google Shape;2219;p14"/>
          <p:cNvSpPr/>
          <p:nvPr/>
        </p:nvSpPr>
        <p:spPr>
          <a:xfrm>
            <a:off x="1112780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0" name="Google Shape;2220;p14"/>
          <p:cNvSpPr/>
          <p:nvPr/>
        </p:nvSpPr>
        <p:spPr>
          <a:xfrm>
            <a:off x="1112780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1" name="Google Shape;2221;p14"/>
          <p:cNvSpPr/>
          <p:nvPr/>
        </p:nvSpPr>
        <p:spPr>
          <a:xfrm>
            <a:off x="1112780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2" name="Google Shape;2222;p14"/>
          <p:cNvSpPr/>
          <p:nvPr/>
        </p:nvSpPr>
        <p:spPr>
          <a:xfrm>
            <a:off x="1203486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3" name="Google Shape;2223;p14"/>
          <p:cNvSpPr/>
          <p:nvPr/>
        </p:nvSpPr>
        <p:spPr>
          <a:xfrm>
            <a:off x="1203486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4" name="Google Shape;2224;p14"/>
          <p:cNvSpPr/>
          <p:nvPr/>
        </p:nvSpPr>
        <p:spPr>
          <a:xfrm>
            <a:off x="1203486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5" name="Google Shape;2225;p14"/>
          <p:cNvSpPr/>
          <p:nvPr/>
        </p:nvSpPr>
        <p:spPr>
          <a:xfrm>
            <a:off x="1203486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6" name="Google Shape;2226;p14"/>
          <p:cNvSpPr/>
          <p:nvPr/>
        </p:nvSpPr>
        <p:spPr>
          <a:xfrm>
            <a:off x="129419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7" name="Google Shape;2227;p14"/>
          <p:cNvSpPr/>
          <p:nvPr/>
        </p:nvSpPr>
        <p:spPr>
          <a:xfrm>
            <a:off x="129419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8" name="Google Shape;2228;p14"/>
          <p:cNvSpPr/>
          <p:nvPr/>
        </p:nvSpPr>
        <p:spPr>
          <a:xfrm>
            <a:off x="129419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9" name="Google Shape;2229;p14"/>
          <p:cNvSpPr/>
          <p:nvPr/>
        </p:nvSpPr>
        <p:spPr>
          <a:xfrm>
            <a:off x="129419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0" name="Google Shape;2230;p14"/>
          <p:cNvSpPr/>
          <p:nvPr/>
        </p:nvSpPr>
        <p:spPr>
          <a:xfrm>
            <a:off x="13788543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1" name="Google Shape;2231;p14"/>
          <p:cNvSpPr/>
          <p:nvPr/>
        </p:nvSpPr>
        <p:spPr>
          <a:xfrm>
            <a:off x="13788543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2" name="Google Shape;2232;p14"/>
          <p:cNvSpPr/>
          <p:nvPr/>
        </p:nvSpPr>
        <p:spPr>
          <a:xfrm>
            <a:off x="13788543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3" name="Google Shape;2233;p14"/>
          <p:cNvSpPr/>
          <p:nvPr/>
        </p:nvSpPr>
        <p:spPr>
          <a:xfrm>
            <a:off x="13788543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4" name="Google Shape;2234;p14"/>
          <p:cNvSpPr/>
          <p:nvPr/>
        </p:nvSpPr>
        <p:spPr>
          <a:xfrm>
            <a:off x="14695602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5" name="Google Shape;2235;p14"/>
          <p:cNvSpPr/>
          <p:nvPr/>
        </p:nvSpPr>
        <p:spPr>
          <a:xfrm>
            <a:off x="14695602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6" name="Google Shape;2236;p14"/>
          <p:cNvSpPr/>
          <p:nvPr/>
        </p:nvSpPr>
        <p:spPr>
          <a:xfrm>
            <a:off x="14695602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7" name="Google Shape;2237;p14"/>
          <p:cNvSpPr/>
          <p:nvPr/>
        </p:nvSpPr>
        <p:spPr>
          <a:xfrm>
            <a:off x="14695602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8" name="Google Shape;2238;p14"/>
          <p:cNvSpPr/>
          <p:nvPr/>
        </p:nvSpPr>
        <p:spPr>
          <a:xfrm>
            <a:off x="15602661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9" name="Google Shape;2239;p14"/>
          <p:cNvSpPr/>
          <p:nvPr/>
        </p:nvSpPr>
        <p:spPr>
          <a:xfrm>
            <a:off x="15602661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0" name="Google Shape;2240;p14"/>
          <p:cNvSpPr/>
          <p:nvPr/>
        </p:nvSpPr>
        <p:spPr>
          <a:xfrm>
            <a:off x="15602661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1" name="Google Shape;2241;p14"/>
          <p:cNvSpPr/>
          <p:nvPr/>
        </p:nvSpPr>
        <p:spPr>
          <a:xfrm>
            <a:off x="15602661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2" name="Google Shape;2242;p14"/>
          <p:cNvSpPr/>
          <p:nvPr/>
        </p:nvSpPr>
        <p:spPr>
          <a:xfrm>
            <a:off x="16509720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3" name="Google Shape;2243;p14"/>
          <p:cNvSpPr/>
          <p:nvPr/>
        </p:nvSpPr>
        <p:spPr>
          <a:xfrm>
            <a:off x="16509720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4" name="Google Shape;2244;p14"/>
          <p:cNvSpPr/>
          <p:nvPr/>
        </p:nvSpPr>
        <p:spPr>
          <a:xfrm>
            <a:off x="16509720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5" name="Google Shape;2245;p14"/>
          <p:cNvSpPr/>
          <p:nvPr/>
        </p:nvSpPr>
        <p:spPr>
          <a:xfrm>
            <a:off x="16509720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6" name="Google Shape;2246;p14"/>
          <p:cNvSpPr/>
          <p:nvPr/>
        </p:nvSpPr>
        <p:spPr>
          <a:xfrm>
            <a:off x="17416778" y="8353541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7" name="Google Shape;2247;p14"/>
          <p:cNvSpPr/>
          <p:nvPr/>
        </p:nvSpPr>
        <p:spPr>
          <a:xfrm>
            <a:off x="17416778" y="7694223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8" name="Google Shape;2248;p14"/>
          <p:cNvSpPr/>
          <p:nvPr/>
        </p:nvSpPr>
        <p:spPr>
          <a:xfrm>
            <a:off x="17416778" y="9012857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9" name="Google Shape;2249;p14"/>
          <p:cNvSpPr/>
          <p:nvPr/>
        </p:nvSpPr>
        <p:spPr>
          <a:xfrm>
            <a:off x="17416778" y="967217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0" name="Google Shape;2250;p14"/>
          <p:cNvSpPr/>
          <p:nvPr/>
        </p:nvSpPr>
        <p:spPr>
          <a:xfrm rot="10800000">
            <a:off x="17416778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1" name="Google Shape;2251;p14"/>
          <p:cNvSpPr/>
          <p:nvPr/>
        </p:nvSpPr>
        <p:spPr>
          <a:xfrm rot="10800000">
            <a:off x="17416778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2" name="Google Shape;2252;p14"/>
          <p:cNvSpPr/>
          <p:nvPr/>
        </p:nvSpPr>
        <p:spPr>
          <a:xfrm rot="10800000">
            <a:off x="17416778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3" name="Google Shape;2253;p14"/>
          <p:cNvSpPr/>
          <p:nvPr/>
        </p:nvSpPr>
        <p:spPr>
          <a:xfrm rot="10800000">
            <a:off x="16509719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4" name="Google Shape;2254;p14"/>
          <p:cNvSpPr/>
          <p:nvPr/>
        </p:nvSpPr>
        <p:spPr>
          <a:xfrm rot="10800000">
            <a:off x="16509719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5" name="Google Shape;2255;p14"/>
          <p:cNvSpPr/>
          <p:nvPr/>
        </p:nvSpPr>
        <p:spPr>
          <a:xfrm rot="10800000">
            <a:off x="16509719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6" name="Google Shape;2256;p14"/>
          <p:cNvSpPr/>
          <p:nvPr/>
        </p:nvSpPr>
        <p:spPr>
          <a:xfrm rot="10800000">
            <a:off x="15602661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7" name="Google Shape;2257;p14"/>
          <p:cNvSpPr/>
          <p:nvPr/>
        </p:nvSpPr>
        <p:spPr>
          <a:xfrm rot="10800000">
            <a:off x="15602661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8" name="Google Shape;2258;p14"/>
          <p:cNvSpPr/>
          <p:nvPr/>
        </p:nvSpPr>
        <p:spPr>
          <a:xfrm rot="10800000">
            <a:off x="15602661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9" name="Google Shape;2259;p14"/>
          <p:cNvSpPr/>
          <p:nvPr/>
        </p:nvSpPr>
        <p:spPr>
          <a:xfrm rot="10800000">
            <a:off x="14695602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0" name="Google Shape;2260;p14"/>
          <p:cNvSpPr/>
          <p:nvPr/>
        </p:nvSpPr>
        <p:spPr>
          <a:xfrm rot="10800000">
            <a:off x="14695602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1" name="Google Shape;2261;p14"/>
          <p:cNvSpPr/>
          <p:nvPr/>
        </p:nvSpPr>
        <p:spPr>
          <a:xfrm rot="10800000">
            <a:off x="14695602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2" name="Google Shape;2262;p14"/>
          <p:cNvSpPr/>
          <p:nvPr/>
        </p:nvSpPr>
        <p:spPr>
          <a:xfrm rot="10800000">
            <a:off x="13788543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3" name="Google Shape;2263;p14"/>
          <p:cNvSpPr/>
          <p:nvPr/>
        </p:nvSpPr>
        <p:spPr>
          <a:xfrm rot="10800000">
            <a:off x="13788543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4" name="Google Shape;2264;p14"/>
          <p:cNvSpPr/>
          <p:nvPr/>
        </p:nvSpPr>
        <p:spPr>
          <a:xfrm rot="10800000">
            <a:off x="13788543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5" name="Google Shape;2265;p14"/>
          <p:cNvSpPr/>
          <p:nvPr/>
        </p:nvSpPr>
        <p:spPr>
          <a:xfrm rot="10800000">
            <a:off x="12941920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6" name="Google Shape;2266;p14"/>
          <p:cNvSpPr/>
          <p:nvPr/>
        </p:nvSpPr>
        <p:spPr>
          <a:xfrm rot="10800000">
            <a:off x="12941920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7" name="Google Shape;2267;p14"/>
          <p:cNvSpPr/>
          <p:nvPr/>
        </p:nvSpPr>
        <p:spPr>
          <a:xfrm rot="10800000">
            <a:off x="12941920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8" name="Google Shape;2268;p14"/>
          <p:cNvSpPr/>
          <p:nvPr/>
        </p:nvSpPr>
        <p:spPr>
          <a:xfrm rot="10800000">
            <a:off x="12034861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9" name="Google Shape;2269;p14"/>
          <p:cNvSpPr/>
          <p:nvPr/>
        </p:nvSpPr>
        <p:spPr>
          <a:xfrm rot="10800000">
            <a:off x="12034861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0" name="Google Shape;2270;p14"/>
          <p:cNvSpPr/>
          <p:nvPr/>
        </p:nvSpPr>
        <p:spPr>
          <a:xfrm rot="10800000">
            <a:off x="12034861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1" name="Google Shape;2271;p14"/>
          <p:cNvSpPr/>
          <p:nvPr/>
        </p:nvSpPr>
        <p:spPr>
          <a:xfrm rot="10800000">
            <a:off x="11127803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2" name="Google Shape;2272;p14"/>
          <p:cNvSpPr/>
          <p:nvPr/>
        </p:nvSpPr>
        <p:spPr>
          <a:xfrm rot="10800000">
            <a:off x="11127803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3" name="Google Shape;2273;p14"/>
          <p:cNvSpPr/>
          <p:nvPr/>
        </p:nvSpPr>
        <p:spPr>
          <a:xfrm rot="10800000">
            <a:off x="11127803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4" name="Google Shape;2274;p14"/>
          <p:cNvSpPr/>
          <p:nvPr/>
        </p:nvSpPr>
        <p:spPr>
          <a:xfrm rot="10800000">
            <a:off x="10220744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5" name="Google Shape;2275;p14"/>
          <p:cNvSpPr/>
          <p:nvPr/>
        </p:nvSpPr>
        <p:spPr>
          <a:xfrm rot="10800000">
            <a:off x="10220744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6" name="Google Shape;2276;p14"/>
          <p:cNvSpPr/>
          <p:nvPr/>
        </p:nvSpPr>
        <p:spPr>
          <a:xfrm rot="10800000">
            <a:off x="10220744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7" name="Google Shape;2277;p14"/>
          <p:cNvSpPr/>
          <p:nvPr/>
        </p:nvSpPr>
        <p:spPr>
          <a:xfrm rot="10800000">
            <a:off x="9313685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8" name="Google Shape;2278;p14"/>
          <p:cNvSpPr/>
          <p:nvPr/>
        </p:nvSpPr>
        <p:spPr>
          <a:xfrm rot="10800000">
            <a:off x="9313685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9" name="Google Shape;2279;p14"/>
          <p:cNvSpPr/>
          <p:nvPr/>
        </p:nvSpPr>
        <p:spPr>
          <a:xfrm rot="10800000">
            <a:off x="9313685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0" name="Google Shape;2280;p14"/>
          <p:cNvSpPr/>
          <p:nvPr/>
        </p:nvSpPr>
        <p:spPr>
          <a:xfrm rot="10800000">
            <a:off x="8467062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1" name="Google Shape;2281;p14"/>
          <p:cNvSpPr/>
          <p:nvPr/>
        </p:nvSpPr>
        <p:spPr>
          <a:xfrm rot="10800000">
            <a:off x="8467062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2" name="Google Shape;2282;p14"/>
          <p:cNvSpPr/>
          <p:nvPr/>
        </p:nvSpPr>
        <p:spPr>
          <a:xfrm rot="10800000">
            <a:off x="8467062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3" name="Google Shape;2283;p14"/>
          <p:cNvSpPr/>
          <p:nvPr/>
        </p:nvSpPr>
        <p:spPr>
          <a:xfrm rot="10800000">
            <a:off x="7560004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4" name="Google Shape;2284;p14"/>
          <p:cNvSpPr/>
          <p:nvPr/>
        </p:nvSpPr>
        <p:spPr>
          <a:xfrm rot="10800000">
            <a:off x="7560004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5" name="Google Shape;2285;p14"/>
          <p:cNvSpPr/>
          <p:nvPr/>
        </p:nvSpPr>
        <p:spPr>
          <a:xfrm rot="10800000">
            <a:off x="7560004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6" name="Google Shape;2286;p14"/>
          <p:cNvSpPr/>
          <p:nvPr/>
        </p:nvSpPr>
        <p:spPr>
          <a:xfrm rot="10800000">
            <a:off x="6652945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7" name="Google Shape;2287;p14"/>
          <p:cNvSpPr/>
          <p:nvPr/>
        </p:nvSpPr>
        <p:spPr>
          <a:xfrm rot="10800000">
            <a:off x="6652945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8" name="Google Shape;2288;p14"/>
          <p:cNvSpPr/>
          <p:nvPr/>
        </p:nvSpPr>
        <p:spPr>
          <a:xfrm rot="10800000">
            <a:off x="6652945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9" name="Google Shape;2289;p14"/>
          <p:cNvSpPr/>
          <p:nvPr/>
        </p:nvSpPr>
        <p:spPr>
          <a:xfrm rot="10800000">
            <a:off x="5745886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0" name="Google Shape;2290;p14"/>
          <p:cNvSpPr/>
          <p:nvPr/>
        </p:nvSpPr>
        <p:spPr>
          <a:xfrm rot="10800000">
            <a:off x="5745886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1" name="Google Shape;2291;p14"/>
          <p:cNvSpPr/>
          <p:nvPr/>
        </p:nvSpPr>
        <p:spPr>
          <a:xfrm rot="10800000">
            <a:off x="5745886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2" name="Google Shape;2292;p14"/>
          <p:cNvSpPr/>
          <p:nvPr/>
        </p:nvSpPr>
        <p:spPr>
          <a:xfrm rot="10800000">
            <a:off x="4838828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3" name="Google Shape;2293;p14"/>
          <p:cNvSpPr/>
          <p:nvPr/>
        </p:nvSpPr>
        <p:spPr>
          <a:xfrm rot="10800000">
            <a:off x="4838828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4" name="Google Shape;2294;p14"/>
          <p:cNvSpPr/>
          <p:nvPr/>
        </p:nvSpPr>
        <p:spPr>
          <a:xfrm rot="10800000">
            <a:off x="4838828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5" name="Google Shape;2295;p14"/>
          <p:cNvSpPr/>
          <p:nvPr/>
        </p:nvSpPr>
        <p:spPr>
          <a:xfrm rot="10800000">
            <a:off x="3992205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6" name="Google Shape;2296;p14"/>
          <p:cNvSpPr/>
          <p:nvPr/>
        </p:nvSpPr>
        <p:spPr>
          <a:xfrm rot="10800000">
            <a:off x="3992205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7" name="Google Shape;2297;p14"/>
          <p:cNvSpPr/>
          <p:nvPr/>
        </p:nvSpPr>
        <p:spPr>
          <a:xfrm rot="10800000">
            <a:off x="3992205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8" name="Google Shape;2298;p14"/>
          <p:cNvSpPr/>
          <p:nvPr/>
        </p:nvSpPr>
        <p:spPr>
          <a:xfrm rot="10800000">
            <a:off x="3085146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9" name="Google Shape;2299;p14"/>
          <p:cNvSpPr/>
          <p:nvPr/>
        </p:nvSpPr>
        <p:spPr>
          <a:xfrm rot="10800000">
            <a:off x="3085146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0" name="Google Shape;2300;p14"/>
          <p:cNvSpPr/>
          <p:nvPr/>
        </p:nvSpPr>
        <p:spPr>
          <a:xfrm rot="10800000">
            <a:off x="3085146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1" name="Google Shape;2301;p14"/>
          <p:cNvSpPr/>
          <p:nvPr/>
        </p:nvSpPr>
        <p:spPr>
          <a:xfrm rot="10800000">
            <a:off x="2178087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2" name="Google Shape;2302;p14"/>
          <p:cNvSpPr/>
          <p:nvPr/>
        </p:nvSpPr>
        <p:spPr>
          <a:xfrm rot="10800000">
            <a:off x="2178087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3" name="Google Shape;2303;p14"/>
          <p:cNvSpPr/>
          <p:nvPr/>
        </p:nvSpPr>
        <p:spPr>
          <a:xfrm rot="10800000">
            <a:off x="2178087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4" name="Google Shape;2304;p14"/>
          <p:cNvSpPr/>
          <p:nvPr/>
        </p:nvSpPr>
        <p:spPr>
          <a:xfrm rot="10800000">
            <a:off x="1271028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5" name="Google Shape;2305;p14"/>
          <p:cNvSpPr/>
          <p:nvPr/>
        </p:nvSpPr>
        <p:spPr>
          <a:xfrm rot="10800000">
            <a:off x="1271028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6" name="Google Shape;2306;p14"/>
          <p:cNvSpPr/>
          <p:nvPr/>
        </p:nvSpPr>
        <p:spPr>
          <a:xfrm rot="10800000">
            <a:off x="1271028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5" y="0"/>
                </a:lnTo>
                <a:lnTo>
                  <a:pt x="676335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7" name="Google Shape;2307;p14"/>
          <p:cNvSpPr/>
          <p:nvPr/>
        </p:nvSpPr>
        <p:spPr>
          <a:xfrm rot="10800000">
            <a:off x="363970" y="813872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5"/>
                </a:lnTo>
                <a:lnTo>
                  <a:pt x="0" y="676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8" name="Google Shape;2308;p14"/>
          <p:cNvSpPr/>
          <p:nvPr/>
        </p:nvSpPr>
        <p:spPr>
          <a:xfrm rot="10800000">
            <a:off x="363970" y="1473190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9" name="Google Shape;2309;p14"/>
          <p:cNvSpPr/>
          <p:nvPr/>
        </p:nvSpPr>
        <p:spPr>
          <a:xfrm rot="10800000">
            <a:off x="363970" y="154555"/>
            <a:ext cx="507252" cy="507252"/>
          </a:xfrm>
          <a:custGeom>
            <a:rect b="b" l="l" r="r" t="t"/>
            <a:pathLst>
              <a:path extrusionOk="0" h="676336" w="676336">
                <a:moveTo>
                  <a:pt x="0" y="0"/>
                </a:moveTo>
                <a:lnTo>
                  <a:pt x="676336" y="0"/>
                </a:lnTo>
                <a:lnTo>
                  <a:pt x="676336" y="676336"/>
                </a:lnTo>
                <a:lnTo>
                  <a:pt x="0" y="676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0" name="Google Shape;2310;p14"/>
          <p:cNvSpPr txBox="1"/>
          <p:nvPr/>
        </p:nvSpPr>
        <p:spPr>
          <a:xfrm>
            <a:off x="1328531" y="4914560"/>
            <a:ext cx="66201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Ut enim ad minim veniam, quis nostrud exercitation ullamco laboris nisi ut aliquip ex ea commodo consequat.</a:t>
            </a:r>
            <a:endParaRPr/>
          </a:p>
        </p:txBody>
      </p:sp>
      <p:sp>
        <p:nvSpPr>
          <p:cNvPr id="2311" name="Google Shape;2311;p14"/>
          <p:cNvSpPr txBox="1"/>
          <p:nvPr/>
        </p:nvSpPr>
        <p:spPr>
          <a:xfrm>
            <a:off x="1177743" y="1716243"/>
            <a:ext cx="6921600" cy="2161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2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TEAM A</a:t>
            </a:r>
            <a:endParaRPr/>
          </a:p>
        </p:txBody>
      </p:sp>
      <p:sp>
        <p:nvSpPr>
          <p:cNvPr id="2312" name="Google Shape;2312;p14"/>
          <p:cNvSpPr txBox="1"/>
          <p:nvPr/>
        </p:nvSpPr>
        <p:spPr>
          <a:xfrm>
            <a:off x="10336031" y="5699766"/>
            <a:ext cx="6921600" cy="2161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2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TEAM B</a:t>
            </a:r>
            <a:endParaRPr/>
          </a:p>
        </p:txBody>
      </p:sp>
      <p:cxnSp>
        <p:nvCxnSpPr>
          <p:cNvPr id="2313" name="Google Shape;2313;p14"/>
          <p:cNvCxnSpPr/>
          <p:nvPr/>
        </p:nvCxnSpPr>
        <p:spPr>
          <a:xfrm>
            <a:off x="9144000" y="2319294"/>
            <a:ext cx="0" cy="5648411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14DB8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8" name="Google Shape;2318;p15"/>
          <p:cNvPicPr preferRelativeResize="0"/>
          <p:nvPr/>
        </p:nvPicPr>
        <p:blipFill rotWithShape="1">
          <a:blip r:embed="rId3">
            <a:alphaModFix/>
          </a:blip>
          <a:srcRect b="0" l="8117" r="8109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9" name="Google Shape;2319;p15"/>
          <p:cNvSpPr txBox="1"/>
          <p:nvPr/>
        </p:nvSpPr>
        <p:spPr>
          <a:xfrm>
            <a:off x="2543912" y="3103768"/>
            <a:ext cx="13200300" cy="3619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4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514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ROUND 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" name="Google Shape;2324;p16"/>
          <p:cNvGrpSpPr/>
          <p:nvPr/>
        </p:nvGrpSpPr>
        <p:grpSpPr>
          <a:xfrm>
            <a:off x="4192057" y="4706849"/>
            <a:ext cx="3866001" cy="1171789"/>
            <a:chOff x="0" y="-38100"/>
            <a:chExt cx="1018206" cy="308619"/>
          </a:xfrm>
        </p:grpSpPr>
        <p:sp>
          <p:nvSpPr>
            <p:cNvPr id="2325" name="Google Shape;2325;p1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16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7" name="Google Shape;2327;p16"/>
          <p:cNvGrpSpPr/>
          <p:nvPr/>
        </p:nvGrpSpPr>
        <p:grpSpPr>
          <a:xfrm>
            <a:off x="4192057" y="6373917"/>
            <a:ext cx="3866001" cy="1171789"/>
            <a:chOff x="0" y="-38100"/>
            <a:chExt cx="1018206" cy="308619"/>
          </a:xfrm>
        </p:grpSpPr>
        <p:sp>
          <p:nvSpPr>
            <p:cNvPr id="2328" name="Google Shape;2328;p1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16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0" name="Google Shape;2330;p16"/>
          <p:cNvGrpSpPr/>
          <p:nvPr/>
        </p:nvGrpSpPr>
        <p:grpSpPr>
          <a:xfrm>
            <a:off x="4192057" y="8117185"/>
            <a:ext cx="3866001" cy="1171789"/>
            <a:chOff x="0" y="-38100"/>
            <a:chExt cx="1018206" cy="308619"/>
          </a:xfrm>
        </p:grpSpPr>
        <p:sp>
          <p:nvSpPr>
            <p:cNvPr id="2331" name="Google Shape;2331;p1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16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3" name="Google Shape;2333;p16"/>
          <p:cNvGrpSpPr/>
          <p:nvPr/>
        </p:nvGrpSpPr>
        <p:grpSpPr>
          <a:xfrm>
            <a:off x="10229942" y="4706849"/>
            <a:ext cx="3866001" cy="1171789"/>
            <a:chOff x="0" y="-38100"/>
            <a:chExt cx="1018206" cy="308619"/>
          </a:xfrm>
        </p:grpSpPr>
        <p:sp>
          <p:nvSpPr>
            <p:cNvPr id="2334" name="Google Shape;2334;p1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16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6" name="Google Shape;2336;p16"/>
          <p:cNvGrpSpPr/>
          <p:nvPr/>
        </p:nvGrpSpPr>
        <p:grpSpPr>
          <a:xfrm>
            <a:off x="10229942" y="6373917"/>
            <a:ext cx="3866001" cy="1171789"/>
            <a:chOff x="0" y="-38100"/>
            <a:chExt cx="1018206" cy="308619"/>
          </a:xfrm>
        </p:grpSpPr>
        <p:sp>
          <p:nvSpPr>
            <p:cNvPr id="2337" name="Google Shape;2337;p1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16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9" name="Google Shape;2339;p16"/>
          <p:cNvGrpSpPr/>
          <p:nvPr/>
        </p:nvGrpSpPr>
        <p:grpSpPr>
          <a:xfrm>
            <a:off x="10229942" y="8117185"/>
            <a:ext cx="3866001" cy="1171789"/>
            <a:chOff x="0" y="-38100"/>
            <a:chExt cx="1018206" cy="308619"/>
          </a:xfrm>
        </p:grpSpPr>
        <p:sp>
          <p:nvSpPr>
            <p:cNvPr id="2340" name="Google Shape;2340;p16"/>
            <p:cNvSpPr/>
            <p:nvPr/>
          </p:nvSpPr>
          <p:spPr>
            <a:xfrm>
              <a:off x="0" y="0"/>
              <a:ext cx="1018206" cy="270519"/>
            </a:xfrm>
            <a:custGeom>
              <a:rect b="b" l="l" r="r" t="t"/>
              <a:pathLst>
                <a:path extrusionOk="0" h="270519" w="1018206">
                  <a:moveTo>
                    <a:pt x="135260" y="0"/>
                  </a:moveTo>
                  <a:lnTo>
                    <a:pt x="882946" y="0"/>
                  </a:lnTo>
                  <a:cubicBezTo>
                    <a:pt x="918819" y="0"/>
                    <a:pt x="953223" y="14251"/>
                    <a:pt x="978589" y="39617"/>
                  </a:cubicBezTo>
                  <a:cubicBezTo>
                    <a:pt x="1003955" y="64983"/>
                    <a:pt x="1018206" y="99387"/>
                    <a:pt x="1018206" y="135260"/>
                  </a:cubicBezTo>
                  <a:lnTo>
                    <a:pt x="1018206" y="135260"/>
                  </a:lnTo>
                  <a:cubicBezTo>
                    <a:pt x="1018206" y="209962"/>
                    <a:pt x="957648" y="270519"/>
                    <a:pt x="882946" y="270519"/>
                  </a:cubicBezTo>
                  <a:lnTo>
                    <a:pt x="135260" y="270519"/>
                  </a:lnTo>
                  <a:cubicBezTo>
                    <a:pt x="60558" y="270519"/>
                    <a:pt x="0" y="209962"/>
                    <a:pt x="0" y="135260"/>
                  </a:cubicBezTo>
                  <a:lnTo>
                    <a:pt x="0" y="135260"/>
                  </a:lnTo>
                  <a:cubicBezTo>
                    <a:pt x="0" y="60558"/>
                    <a:pt x="60558" y="0"/>
                    <a:pt x="135260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85725">
              <a:solidFill>
                <a:srgbClr val="B4FD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16"/>
            <p:cNvSpPr txBox="1"/>
            <p:nvPr/>
          </p:nvSpPr>
          <p:spPr>
            <a:xfrm>
              <a:off x="0" y="-38100"/>
              <a:ext cx="1018206" cy="308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2" name="Google Shape;2342;p16"/>
          <p:cNvSpPr txBox="1"/>
          <p:nvPr/>
        </p:nvSpPr>
        <p:spPr>
          <a:xfrm>
            <a:off x="3489627" y="517884"/>
            <a:ext cx="11308800" cy="21615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42" u="none" cap="none" strike="noStrike">
                <a:solidFill>
                  <a:srgbClr val="FFCB1F"/>
                </a:solidFill>
                <a:latin typeface="Blinker"/>
                <a:ea typeface="Blinker"/>
                <a:cs typeface="Blinker"/>
                <a:sym typeface="Blinker"/>
              </a:rPr>
              <a:t>QUESTION 1</a:t>
            </a:r>
            <a:endParaRPr/>
          </a:p>
        </p:txBody>
      </p:sp>
      <p:sp>
        <p:nvSpPr>
          <p:cNvPr id="2343" name="Google Shape;2343;p16"/>
          <p:cNvSpPr txBox="1"/>
          <p:nvPr/>
        </p:nvSpPr>
        <p:spPr>
          <a:xfrm>
            <a:off x="5303203" y="4773545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1</a:t>
            </a:r>
            <a:endParaRPr/>
          </a:p>
        </p:txBody>
      </p:sp>
      <p:sp>
        <p:nvSpPr>
          <p:cNvPr id="2344" name="Google Shape;2344;p16"/>
          <p:cNvSpPr txBox="1"/>
          <p:nvPr/>
        </p:nvSpPr>
        <p:spPr>
          <a:xfrm>
            <a:off x="5303203" y="6440613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3</a:t>
            </a:r>
            <a:endParaRPr/>
          </a:p>
        </p:txBody>
      </p:sp>
      <p:sp>
        <p:nvSpPr>
          <p:cNvPr id="2345" name="Google Shape;2345;p16"/>
          <p:cNvSpPr txBox="1"/>
          <p:nvPr/>
        </p:nvSpPr>
        <p:spPr>
          <a:xfrm>
            <a:off x="5303203" y="8183881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5</a:t>
            </a:r>
            <a:endParaRPr/>
          </a:p>
        </p:txBody>
      </p:sp>
      <p:sp>
        <p:nvSpPr>
          <p:cNvPr id="2346" name="Google Shape;2346;p16"/>
          <p:cNvSpPr txBox="1"/>
          <p:nvPr/>
        </p:nvSpPr>
        <p:spPr>
          <a:xfrm>
            <a:off x="11417642" y="4773545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2</a:t>
            </a:r>
            <a:endParaRPr/>
          </a:p>
        </p:txBody>
      </p:sp>
      <p:sp>
        <p:nvSpPr>
          <p:cNvPr id="2347" name="Google Shape;2347;p16"/>
          <p:cNvSpPr txBox="1"/>
          <p:nvPr/>
        </p:nvSpPr>
        <p:spPr>
          <a:xfrm>
            <a:off x="11417642" y="6440613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4</a:t>
            </a:r>
            <a:endParaRPr/>
          </a:p>
        </p:txBody>
      </p:sp>
      <p:sp>
        <p:nvSpPr>
          <p:cNvPr id="2348" name="Google Shape;2348;p16"/>
          <p:cNvSpPr txBox="1"/>
          <p:nvPr/>
        </p:nvSpPr>
        <p:spPr>
          <a:xfrm>
            <a:off x="11417642" y="8183881"/>
            <a:ext cx="1490602" cy="1063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1" u="none" cap="none" strike="noStrike">
                <a:solidFill>
                  <a:srgbClr val="0334AD"/>
                </a:solidFill>
                <a:latin typeface="Blinker"/>
                <a:ea typeface="Blinker"/>
                <a:cs typeface="Blinker"/>
                <a:sym typeface="Blinker"/>
              </a:rPr>
              <a:t>6</a:t>
            </a:r>
            <a:endParaRPr/>
          </a:p>
        </p:txBody>
      </p:sp>
      <p:cxnSp>
        <p:nvCxnSpPr>
          <p:cNvPr id="2349" name="Google Shape;2349;p16"/>
          <p:cNvCxnSpPr/>
          <p:nvPr/>
        </p:nvCxnSpPr>
        <p:spPr>
          <a:xfrm>
            <a:off x="3963442" y="3987732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50" name="Google Shape;2350;p16"/>
          <p:cNvCxnSpPr/>
          <p:nvPr/>
        </p:nvCxnSpPr>
        <p:spPr>
          <a:xfrm>
            <a:off x="3963442" y="3030970"/>
            <a:ext cx="10361116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1" name="Google Shape;2351;p16"/>
          <p:cNvSpPr txBox="1"/>
          <p:nvPr/>
        </p:nvSpPr>
        <p:spPr>
          <a:xfrm>
            <a:off x="3963442" y="3171382"/>
            <a:ext cx="103611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4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Name something that might be full of holes.</a:t>
            </a:r>
            <a:endParaRPr/>
          </a:p>
        </p:txBody>
      </p:sp>
      <p:grpSp>
        <p:nvGrpSpPr>
          <p:cNvPr id="2352" name="Google Shape;2352;p16"/>
          <p:cNvGrpSpPr/>
          <p:nvPr/>
        </p:nvGrpSpPr>
        <p:grpSpPr>
          <a:xfrm>
            <a:off x="215915" y="227554"/>
            <a:ext cx="2357074" cy="9738121"/>
            <a:chOff x="0" y="0"/>
            <a:chExt cx="3142765" cy="12984161"/>
          </a:xfrm>
        </p:grpSpPr>
        <p:sp>
          <p:nvSpPr>
            <p:cNvPr id="2353" name="Google Shape;2353;p16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4" name="Google Shape;2354;p16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5" name="Google Shape;2355;p16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6" name="Google Shape;2356;p16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7" name="Google Shape;2357;p16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8" name="Google Shape;2358;p16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9" name="Google Shape;2359;p16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0" name="Google Shape;2360;p16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1" name="Google Shape;2361;p16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2" name="Google Shape;2362;p16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3" name="Google Shape;2363;p16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4" name="Google Shape;2364;p16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5" name="Google Shape;2365;p16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6" name="Google Shape;2366;p16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7" name="Google Shape;2367;p16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8" name="Google Shape;2368;p16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9" name="Google Shape;2369;p16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0" name="Google Shape;2370;p16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1" name="Google Shape;2371;p16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2" name="Google Shape;2372;p16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3" name="Google Shape;2373;p16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4" name="Google Shape;2374;p16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5" name="Google Shape;2375;p16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6" name="Google Shape;2376;p16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7" name="Google Shape;2377;p16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8" name="Google Shape;2378;p16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79" name="Google Shape;2379;p16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0" name="Google Shape;2380;p16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1" name="Google Shape;2381;p16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2" name="Google Shape;2382;p16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3" name="Google Shape;2383;p16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4" name="Google Shape;2384;p16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5" name="Google Shape;2385;p16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6" name="Google Shape;2386;p16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7" name="Google Shape;2387;p16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8" name="Google Shape;2388;p16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89" name="Google Shape;2389;p16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0" name="Google Shape;2390;p16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1" name="Google Shape;2391;p16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2" name="Google Shape;2392;p16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3" name="Google Shape;2393;p16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4" name="Google Shape;2394;p16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5" name="Google Shape;2395;p16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6" name="Google Shape;2396;p16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7" name="Google Shape;2397;p16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8" name="Google Shape;2398;p16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9" name="Google Shape;2399;p16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0" name="Google Shape;2400;p16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1" name="Google Shape;2401;p16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2" name="Google Shape;2402;p16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3" name="Google Shape;2403;p16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4" name="Google Shape;2404;p16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5" name="Google Shape;2405;p16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6" name="Google Shape;2406;p16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7" name="Google Shape;2407;p16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8" name="Google Shape;2408;p16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9" name="Google Shape;2409;p16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0" name="Google Shape;2410;p16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1" name="Google Shape;2411;p16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2" name="Google Shape;2412;p16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3" name="Google Shape;2413;p16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4" name="Google Shape;2414;p16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5" name="Google Shape;2415;p16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6" name="Google Shape;2416;p16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7" name="Google Shape;2417;p16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8" name="Google Shape;2418;p16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9" name="Google Shape;2419;p16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0" name="Google Shape;2420;p16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1" name="Google Shape;2421;p16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2" name="Google Shape;2422;p16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3" name="Google Shape;2423;p16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4" name="Google Shape;2424;p16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5" name="Google Shape;2425;p16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6" name="Google Shape;2426;p16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7" name="Google Shape;2427;p16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428" name="Google Shape;2428;p16"/>
          <p:cNvGrpSpPr/>
          <p:nvPr/>
        </p:nvGrpSpPr>
        <p:grpSpPr>
          <a:xfrm rot="10800000">
            <a:off x="15715011" y="227554"/>
            <a:ext cx="2357074" cy="9738121"/>
            <a:chOff x="0" y="0"/>
            <a:chExt cx="3142765" cy="12984161"/>
          </a:xfrm>
        </p:grpSpPr>
        <p:sp>
          <p:nvSpPr>
            <p:cNvPr id="2429" name="Google Shape;2429;p16"/>
            <p:cNvSpPr/>
            <p:nvPr/>
          </p:nvSpPr>
          <p:spPr>
            <a:xfrm rot="5400000">
              <a:off x="1976847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0" name="Google Shape;2430;p16"/>
            <p:cNvSpPr/>
            <p:nvPr/>
          </p:nvSpPr>
          <p:spPr>
            <a:xfrm rot="5400000">
              <a:off x="2635796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1" name="Google Shape;2431;p16"/>
            <p:cNvSpPr/>
            <p:nvPr/>
          </p:nvSpPr>
          <p:spPr>
            <a:xfrm rot="5400000">
              <a:off x="1317898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2" name="Google Shape;2432;p16"/>
            <p:cNvSpPr/>
            <p:nvPr/>
          </p:nvSpPr>
          <p:spPr>
            <a:xfrm rot="5400000">
              <a:off x="658949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3" name="Google Shape;2433;p16"/>
            <p:cNvSpPr/>
            <p:nvPr/>
          </p:nvSpPr>
          <p:spPr>
            <a:xfrm rot="5400000">
              <a:off x="0" y="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4" name="Google Shape;2434;p16"/>
            <p:cNvSpPr/>
            <p:nvPr/>
          </p:nvSpPr>
          <p:spPr>
            <a:xfrm rot="5400000">
              <a:off x="1976847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5" name="Google Shape;2435;p16"/>
            <p:cNvSpPr/>
            <p:nvPr/>
          </p:nvSpPr>
          <p:spPr>
            <a:xfrm rot="5400000">
              <a:off x="2635796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6" name="Google Shape;2436;p16"/>
            <p:cNvSpPr/>
            <p:nvPr/>
          </p:nvSpPr>
          <p:spPr>
            <a:xfrm rot="5400000">
              <a:off x="1317898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7" name="Google Shape;2437;p16"/>
            <p:cNvSpPr/>
            <p:nvPr/>
          </p:nvSpPr>
          <p:spPr>
            <a:xfrm rot="5400000">
              <a:off x="658949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8" name="Google Shape;2438;p16"/>
            <p:cNvSpPr/>
            <p:nvPr/>
          </p:nvSpPr>
          <p:spPr>
            <a:xfrm rot="5400000">
              <a:off x="0" y="90655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9" name="Google Shape;2439;p16"/>
            <p:cNvSpPr/>
            <p:nvPr/>
          </p:nvSpPr>
          <p:spPr>
            <a:xfrm rot="5400000">
              <a:off x="1976847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0" name="Google Shape;2440;p16"/>
            <p:cNvSpPr/>
            <p:nvPr/>
          </p:nvSpPr>
          <p:spPr>
            <a:xfrm rot="5400000">
              <a:off x="2635796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1" name="Google Shape;2441;p16"/>
            <p:cNvSpPr/>
            <p:nvPr/>
          </p:nvSpPr>
          <p:spPr>
            <a:xfrm rot="5400000">
              <a:off x="1317898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2" name="Google Shape;2442;p16"/>
            <p:cNvSpPr/>
            <p:nvPr/>
          </p:nvSpPr>
          <p:spPr>
            <a:xfrm rot="5400000">
              <a:off x="658949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3" name="Google Shape;2443;p16"/>
            <p:cNvSpPr/>
            <p:nvPr/>
          </p:nvSpPr>
          <p:spPr>
            <a:xfrm rot="5400000">
              <a:off x="0" y="1813104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4" name="Google Shape;2444;p16"/>
            <p:cNvSpPr/>
            <p:nvPr/>
          </p:nvSpPr>
          <p:spPr>
            <a:xfrm rot="5400000">
              <a:off x="1976847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5" name="Google Shape;2445;p16"/>
            <p:cNvSpPr/>
            <p:nvPr/>
          </p:nvSpPr>
          <p:spPr>
            <a:xfrm rot="5400000">
              <a:off x="2635796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6" name="Google Shape;2446;p16"/>
            <p:cNvSpPr/>
            <p:nvPr/>
          </p:nvSpPr>
          <p:spPr>
            <a:xfrm rot="5400000">
              <a:off x="1317898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7" name="Google Shape;2447;p16"/>
            <p:cNvSpPr/>
            <p:nvPr/>
          </p:nvSpPr>
          <p:spPr>
            <a:xfrm rot="5400000">
              <a:off x="658949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8" name="Google Shape;2448;p16"/>
            <p:cNvSpPr/>
            <p:nvPr/>
          </p:nvSpPr>
          <p:spPr>
            <a:xfrm rot="5400000">
              <a:off x="0" y="271965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9" name="Google Shape;2449;p16"/>
            <p:cNvSpPr/>
            <p:nvPr/>
          </p:nvSpPr>
          <p:spPr>
            <a:xfrm rot="5400000">
              <a:off x="1976847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0" name="Google Shape;2450;p16"/>
            <p:cNvSpPr/>
            <p:nvPr/>
          </p:nvSpPr>
          <p:spPr>
            <a:xfrm rot="5400000">
              <a:off x="2635796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1" name="Google Shape;2451;p16"/>
            <p:cNvSpPr/>
            <p:nvPr/>
          </p:nvSpPr>
          <p:spPr>
            <a:xfrm rot="5400000">
              <a:off x="1317898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2" name="Google Shape;2452;p16"/>
            <p:cNvSpPr/>
            <p:nvPr/>
          </p:nvSpPr>
          <p:spPr>
            <a:xfrm rot="5400000">
              <a:off x="658949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3" name="Google Shape;2453;p16"/>
            <p:cNvSpPr/>
            <p:nvPr/>
          </p:nvSpPr>
          <p:spPr>
            <a:xfrm rot="5400000">
              <a:off x="0" y="3626209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4" name="Google Shape;2454;p16"/>
            <p:cNvSpPr/>
            <p:nvPr/>
          </p:nvSpPr>
          <p:spPr>
            <a:xfrm rot="5400000">
              <a:off x="1976847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5" name="Google Shape;2455;p16"/>
            <p:cNvSpPr/>
            <p:nvPr/>
          </p:nvSpPr>
          <p:spPr>
            <a:xfrm rot="5400000">
              <a:off x="2635796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6" name="Google Shape;2456;p16"/>
            <p:cNvSpPr/>
            <p:nvPr/>
          </p:nvSpPr>
          <p:spPr>
            <a:xfrm rot="5400000">
              <a:off x="1317898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7" name="Google Shape;2457;p16"/>
            <p:cNvSpPr/>
            <p:nvPr/>
          </p:nvSpPr>
          <p:spPr>
            <a:xfrm rot="5400000">
              <a:off x="658949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8" name="Google Shape;2458;p16"/>
            <p:cNvSpPr/>
            <p:nvPr/>
          </p:nvSpPr>
          <p:spPr>
            <a:xfrm rot="5400000">
              <a:off x="0" y="447235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9" name="Google Shape;2459;p16"/>
            <p:cNvSpPr/>
            <p:nvPr/>
          </p:nvSpPr>
          <p:spPr>
            <a:xfrm rot="5400000">
              <a:off x="1976847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0" name="Google Shape;2460;p16"/>
            <p:cNvSpPr/>
            <p:nvPr/>
          </p:nvSpPr>
          <p:spPr>
            <a:xfrm rot="5400000">
              <a:off x="2635796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1" name="Google Shape;2461;p16"/>
            <p:cNvSpPr/>
            <p:nvPr/>
          </p:nvSpPr>
          <p:spPr>
            <a:xfrm rot="5400000">
              <a:off x="1317898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2" name="Google Shape;2462;p16"/>
            <p:cNvSpPr/>
            <p:nvPr/>
          </p:nvSpPr>
          <p:spPr>
            <a:xfrm rot="5400000">
              <a:off x="658949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3" name="Google Shape;2463;p16"/>
            <p:cNvSpPr/>
            <p:nvPr/>
          </p:nvSpPr>
          <p:spPr>
            <a:xfrm rot="5400000">
              <a:off x="0" y="537891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4" name="Google Shape;2464;p16"/>
            <p:cNvSpPr/>
            <p:nvPr/>
          </p:nvSpPr>
          <p:spPr>
            <a:xfrm rot="5400000">
              <a:off x="1976847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5" name="Google Shape;2465;p16"/>
            <p:cNvSpPr/>
            <p:nvPr/>
          </p:nvSpPr>
          <p:spPr>
            <a:xfrm rot="5400000">
              <a:off x="2635796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6" name="Google Shape;2466;p16"/>
            <p:cNvSpPr/>
            <p:nvPr/>
          </p:nvSpPr>
          <p:spPr>
            <a:xfrm rot="5400000">
              <a:off x="1317898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7" name="Google Shape;2467;p16"/>
            <p:cNvSpPr/>
            <p:nvPr/>
          </p:nvSpPr>
          <p:spPr>
            <a:xfrm rot="5400000">
              <a:off x="658949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8" name="Google Shape;2468;p16"/>
            <p:cNvSpPr/>
            <p:nvPr/>
          </p:nvSpPr>
          <p:spPr>
            <a:xfrm rot="5400000">
              <a:off x="0" y="6285463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9" name="Google Shape;2469;p16"/>
            <p:cNvSpPr/>
            <p:nvPr/>
          </p:nvSpPr>
          <p:spPr>
            <a:xfrm rot="5400000">
              <a:off x="1976847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0" name="Google Shape;2470;p16"/>
            <p:cNvSpPr/>
            <p:nvPr/>
          </p:nvSpPr>
          <p:spPr>
            <a:xfrm rot="5400000">
              <a:off x="2635796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1" name="Google Shape;2471;p16"/>
            <p:cNvSpPr/>
            <p:nvPr/>
          </p:nvSpPr>
          <p:spPr>
            <a:xfrm rot="5400000">
              <a:off x="1317898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2" name="Google Shape;2472;p16"/>
            <p:cNvSpPr/>
            <p:nvPr/>
          </p:nvSpPr>
          <p:spPr>
            <a:xfrm rot="5400000">
              <a:off x="658949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3" name="Google Shape;2473;p16"/>
            <p:cNvSpPr/>
            <p:nvPr/>
          </p:nvSpPr>
          <p:spPr>
            <a:xfrm rot="5400000">
              <a:off x="0" y="7192015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4" name="Google Shape;2474;p16"/>
            <p:cNvSpPr/>
            <p:nvPr/>
          </p:nvSpPr>
          <p:spPr>
            <a:xfrm rot="5400000">
              <a:off x="1976847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5" name="Google Shape;2475;p16"/>
            <p:cNvSpPr/>
            <p:nvPr/>
          </p:nvSpPr>
          <p:spPr>
            <a:xfrm rot="5400000">
              <a:off x="2635796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6" name="Google Shape;2476;p16"/>
            <p:cNvSpPr/>
            <p:nvPr/>
          </p:nvSpPr>
          <p:spPr>
            <a:xfrm rot="5400000">
              <a:off x="1317898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7" name="Google Shape;2477;p16"/>
            <p:cNvSpPr/>
            <p:nvPr/>
          </p:nvSpPr>
          <p:spPr>
            <a:xfrm rot="5400000">
              <a:off x="658949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8" name="Google Shape;2478;p16"/>
            <p:cNvSpPr/>
            <p:nvPr/>
          </p:nvSpPr>
          <p:spPr>
            <a:xfrm rot="5400000">
              <a:off x="0" y="809856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9" name="Google Shape;2479;p16"/>
            <p:cNvSpPr/>
            <p:nvPr/>
          </p:nvSpPr>
          <p:spPr>
            <a:xfrm rot="5400000">
              <a:off x="1976847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0" name="Google Shape;2480;p16"/>
            <p:cNvSpPr/>
            <p:nvPr/>
          </p:nvSpPr>
          <p:spPr>
            <a:xfrm rot="5400000">
              <a:off x="2635796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1" name="Google Shape;2481;p16"/>
            <p:cNvSpPr/>
            <p:nvPr/>
          </p:nvSpPr>
          <p:spPr>
            <a:xfrm rot="5400000">
              <a:off x="1317898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2" name="Google Shape;2482;p16"/>
            <p:cNvSpPr/>
            <p:nvPr/>
          </p:nvSpPr>
          <p:spPr>
            <a:xfrm rot="5400000">
              <a:off x="658949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3" name="Google Shape;2483;p16"/>
            <p:cNvSpPr/>
            <p:nvPr/>
          </p:nvSpPr>
          <p:spPr>
            <a:xfrm rot="5400000">
              <a:off x="0" y="8944717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4" name="Google Shape;2484;p16"/>
            <p:cNvSpPr/>
            <p:nvPr/>
          </p:nvSpPr>
          <p:spPr>
            <a:xfrm rot="5400000">
              <a:off x="1976847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5" name="Google Shape;2485;p16"/>
            <p:cNvSpPr/>
            <p:nvPr/>
          </p:nvSpPr>
          <p:spPr>
            <a:xfrm rot="5400000">
              <a:off x="2635796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6" name="Google Shape;2486;p16"/>
            <p:cNvSpPr/>
            <p:nvPr/>
          </p:nvSpPr>
          <p:spPr>
            <a:xfrm rot="5400000">
              <a:off x="1317898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7" name="Google Shape;2487;p16"/>
            <p:cNvSpPr/>
            <p:nvPr/>
          </p:nvSpPr>
          <p:spPr>
            <a:xfrm rot="5400000">
              <a:off x="658949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8" name="Google Shape;2488;p16"/>
            <p:cNvSpPr/>
            <p:nvPr/>
          </p:nvSpPr>
          <p:spPr>
            <a:xfrm rot="5400000">
              <a:off x="0" y="9757536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9" name="Google Shape;2489;p16"/>
            <p:cNvSpPr/>
            <p:nvPr/>
          </p:nvSpPr>
          <p:spPr>
            <a:xfrm rot="5400000">
              <a:off x="1976847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0" name="Google Shape;2490;p16"/>
            <p:cNvSpPr/>
            <p:nvPr/>
          </p:nvSpPr>
          <p:spPr>
            <a:xfrm rot="5400000">
              <a:off x="2635796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1" name="Google Shape;2491;p16"/>
            <p:cNvSpPr/>
            <p:nvPr/>
          </p:nvSpPr>
          <p:spPr>
            <a:xfrm rot="5400000">
              <a:off x="1317898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2" name="Google Shape;2492;p16"/>
            <p:cNvSpPr/>
            <p:nvPr/>
          </p:nvSpPr>
          <p:spPr>
            <a:xfrm rot="5400000">
              <a:off x="658949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3" name="Google Shape;2493;p16"/>
            <p:cNvSpPr/>
            <p:nvPr/>
          </p:nvSpPr>
          <p:spPr>
            <a:xfrm rot="5400000">
              <a:off x="0" y="10664088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8"/>
                  </a:lnTo>
                  <a:lnTo>
                    <a:pt x="0" y="5069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4" name="Google Shape;2494;p16"/>
            <p:cNvSpPr/>
            <p:nvPr/>
          </p:nvSpPr>
          <p:spPr>
            <a:xfrm rot="5400000">
              <a:off x="1976847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5" name="Google Shape;2495;p16"/>
            <p:cNvSpPr/>
            <p:nvPr/>
          </p:nvSpPr>
          <p:spPr>
            <a:xfrm rot="5400000">
              <a:off x="2635796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6" name="Google Shape;2496;p16"/>
            <p:cNvSpPr/>
            <p:nvPr/>
          </p:nvSpPr>
          <p:spPr>
            <a:xfrm rot="5400000">
              <a:off x="1317898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7" name="Google Shape;2497;p16"/>
            <p:cNvSpPr/>
            <p:nvPr/>
          </p:nvSpPr>
          <p:spPr>
            <a:xfrm rot="5400000">
              <a:off x="658949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8" name="Google Shape;2498;p16"/>
            <p:cNvSpPr/>
            <p:nvPr/>
          </p:nvSpPr>
          <p:spPr>
            <a:xfrm rot="5400000">
              <a:off x="0" y="11570640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9" name="Google Shape;2499;p16"/>
            <p:cNvSpPr/>
            <p:nvPr/>
          </p:nvSpPr>
          <p:spPr>
            <a:xfrm rot="5400000">
              <a:off x="1976847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0" name="Google Shape;2500;p16"/>
            <p:cNvSpPr/>
            <p:nvPr/>
          </p:nvSpPr>
          <p:spPr>
            <a:xfrm rot="5400000">
              <a:off x="2635796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6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1" name="Google Shape;2501;p16"/>
            <p:cNvSpPr/>
            <p:nvPr/>
          </p:nvSpPr>
          <p:spPr>
            <a:xfrm rot="5400000">
              <a:off x="1317898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6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2" name="Google Shape;2502;p16"/>
            <p:cNvSpPr/>
            <p:nvPr/>
          </p:nvSpPr>
          <p:spPr>
            <a:xfrm rot="5400000">
              <a:off x="658949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8" y="0"/>
                  </a:lnTo>
                  <a:lnTo>
                    <a:pt x="506968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3" name="Google Shape;2503;p16"/>
            <p:cNvSpPr/>
            <p:nvPr/>
          </p:nvSpPr>
          <p:spPr>
            <a:xfrm rot="5400000">
              <a:off x="0" y="12477192"/>
              <a:ext cx="506969" cy="506969"/>
            </a:xfrm>
            <a:custGeom>
              <a:rect b="b" l="l" r="r" t="t"/>
              <a:pathLst>
                <a:path extrusionOk="0" h="506969" w="506969">
                  <a:moveTo>
                    <a:pt x="0" y="0"/>
                  </a:moveTo>
                  <a:lnTo>
                    <a:pt x="506969" y="0"/>
                  </a:lnTo>
                  <a:lnTo>
                    <a:pt x="506969" y="506969"/>
                  </a:lnTo>
                  <a:lnTo>
                    <a:pt x="0" y="5069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2296F"/>
            </a:gs>
            <a:gs pos="50000">
              <a:srgbClr val="02296F"/>
            </a:gs>
            <a:gs pos="100000">
              <a:srgbClr val="01082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07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2508;p17"/>
          <p:cNvGrpSpPr/>
          <p:nvPr/>
        </p:nvGrpSpPr>
        <p:grpSpPr>
          <a:xfrm>
            <a:off x="363970" y="6919665"/>
            <a:ext cx="17560060" cy="3144521"/>
            <a:chOff x="0" y="0"/>
            <a:chExt cx="23413413" cy="4192694"/>
          </a:xfrm>
        </p:grpSpPr>
        <p:sp>
          <p:nvSpPr>
            <p:cNvPr id="2509" name="Google Shape;2509;p17"/>
            <p:cNvSpPr/>
            <p:nvPr/>
          </p:nvSpPr>
          <p:spPr>
            <a:xfrm>
              <a:off x="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0" name="Google Shape;2510;p17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1" name="Google Shape;2511;p17"/>
            <p:cNvSpPr/>
            <p:nvPr/>
          </p:nvSpPr>
          <p:spPr>
            <a:xfrm>
              <a:off x="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2" name="Google Shape;2512;p17"/>
            <p:cNvSpPr/>
            <p:nvPr/>
          </p:nvSpPr>
          <p:spPr>
            <a:xfrm>
              <a:off x="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3" name="Google Shape;2513;p17"/>
            <p:cNvSpPr/>
            <p:nvPr/>
          </p:nvSpPr>
          <p:spPr>
            <a:xfrm>
              <a:off x="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4" name="Google Shape;2514;p17"/>
            <p:cNvSpPr/>
            <p:nvPr/>
          </p:nvSpPr>
          <p:spPr>
            <a:xfrm>
              <a:off x="12094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5" name="Google Shape;2515;p17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6" name="Google Shape;2516;p17"/>
            <p:cNvSpPr/>
            <p:nvPr/>
          </p:nvSpPr>
          <p:spPr>
            <a:xfrm>
              <a:off x="12094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7" name="Google Shape;2517;p17"/>
            <p:cNvSpPr/>
            <p:nvPr/>
          </p:nvSpPr>
          <p:spPr>
            <a:xfrm>
              <a:off x="12094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8" name="Google Shape;2518;p17"/>
            <p:cNvSpPr/>
            <p:nvPr/>
          </p:nvSpPr>
          <p:spPr>
            <a:xfrm>
              <a:off x="12094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9" name="Google Shape;2519;p17"/>
            <p:cNvSpPr/>
            <p:nvPr/>
          </p:nvSpPr>
          <p:spPr>
            <a:xfrm>
              <a:off x="2418823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0" name="Google Shape;2520;p17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1" name="Google Shape;2521;p17"/>
            <p:cNvSpPr/>
            <p:nvPr/>
          </p:nvSpPr>
          <p:spPr>
            <a:xfrm>
              <a:off x="2418823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2" name="Google Shape;2522;p17"/>
            <p:cNvSpPr/>
            <p:nvPr/>
          </p:nvSpPr>
          <p:spPr>
            <a:xfrm>
              <a:off x="2418823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3" name="Google Shape;2523;p17"/>
            <p:cNvSpPr/>
            <p:nvPr/>
          </p:nvSpPr>
          <p:spPr>
            <a:xfrm>
              <a:off x="2418823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4" name="Google Shape;2524;p17"/>
            <p:cNvSpPr/>
            <p:nvPr/>
          </p:nvSpPr>
          <p:spPr>
            <a:xfrm>
              <a:off x="362823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5" name="Google Shape;2525;p17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6" name="Google Shape;2526;p17"/>
            <p:cNvSpPr/>
            <p:nvPr/>
          </p:nvSpPr>
          <p:spPr>
            <a:xfrm>
              <a:off x="362823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7" name="Google Shape;2527;p17"/>
            <p:cNvSpPr/>
            <p:nvPr/>
          </p:nvSpPr>
          <p:spPr>
            <a:xfrm>
              <a:off x="362823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8" name="Google Shape;2528;p17"/>
            <p:cNvSpPr/>
            <p:nvPr/>
          </p:nvSpPr>
          <p:spPr>
            <a:xfrm>
              <a:off x="362823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9" name="Google Shape;2529;p17"/>
            <p:cNvSpPr/>
            <p:nvPr/>
          </p:nvSpPr>
          <p:spPr>
            <a:xfrm>
              <a:off x="483764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0" name="Google Shape;2530;p17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1" name="Google Shape;2531;p17"/>
            <p:cNvSpPr/>
            <p:nvPr/>
          </p:nvSpPr>
          <p:spPr>
            <a:xfrm>
              <a:off x="483764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2" name="Google Shape;2532;p17"/>
            <p:cNvSpPr/>
            <p:nvPr/>
          </p:nvSpPr>
          <p:spPr>
            <a:xfrm>
              <a:off x="483764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3" name="Google Shape;2533;p17"/>
            <p:cNvSpPr/>
            <p:nvPr/>
          </p:nvSpPr>
          <p:spPr>
            <a:xfrm>
              <a:off x="483764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4" name="Google Shape;2534;p17"/>
            <p:cNvSpPr/>
            <p:nvPr/>
          </p:nvSpPr>
          <p:spPr>
            <a:xfrm>
              <a:off x="59664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5" name="Google Shape;2535;p17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6" name="Google Shape;2536;p17"/>
            <p:cNvSpPr/>
            <p:nvPr/>
          </p:nvSpPr>
          <p:spPr>
            <a:xfrm>
              <a:off x="59664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7" name="Google Shape;2537;p17"/>
            <p:cNvSpPr/>
            <p:nvPr/>
          </p:nvSpPr>
          <p:spPr>
            <a:xfrm>
              <a:off x="59664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8" name="Google Shape;2538;p17"/>
            <p:cNvSpPr/>
            <p:nvPr/>
          </p:nvSpPr>
          <p:spPr>
            <a:xfrm>
              <a:off x="59664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9" name="Google Shape;2539;p17"/>
            <p:cNvSpPr/>
            <p:nvPr/>
          </p:nvSpPr>
          <p:spPr>
            <a:xfrm>
              <a:off x="71758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0" name="Google Shape;2540;p17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1" name="Google Shape;2541;p17"/>
            <p:cNvSpPr/>
            <p:nvPr/>
          </p:nvSpPr>
          <p:spPr>
            <a:xfrm>
              <a:off x="71758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2" name="Google Shape;2542;p17"/>
            <p:cNvSpPr/>
            <p:nvPr/>
          </p:nvSpPr>
          <p:spPr>
            <a:xfrm>
              <a:off x="71758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3" name="Google Shape;2543;p17"/>
            <p:cNvSpPr/>
            <p:nvPr/>
          </p:nvSpPr>
          <p:spPr>
            <a:xfrm>
              <a:off x="71758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4" name="Google Shape;2544;p17"/>
            <p:cNvSpPr/>
            <p:nvPr/>
          </p:nvSpPr>
          <p:spPr>
            <a:xfrm>
              <a:off x="83853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5" name="Google Shape;2545;p17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6" name="Google Shape;2546;p17"/>
            <p:cNvSpPr/>
            <p:nvPr/>
          </p:nvSpPr>
          <p:spPr>
            <a:xfrm>
              <a:off x="83853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7" name="Google Shape;2547;p17"/>
            <p:cNvSpPr/>
            <p:nvPr/>
          </p:nvSpPr>
          <p:spPr>
            <a:xfrm>
              <a:off x="83853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8" name="Google Shape;2548;p17"/>
            <p:cNvSpPr/>
            <p:nvPr/>
          </p:nvSpPr>
          <p:spPr>
            <a:xfrm>
              <a:off x="83853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9" name="Google Shape;2549;p17"/>
            <p:cNvSpPr/>
            <p:nvPr/>
          </p:nvSpPr>
          <p:spPr>
            <a:xfrm>
              <a:off x="959471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0" name="Google Shape;2550;p17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1" name="Google Shape;2551;p17"/>
            <p:cNvSpPr/>
            <p:nvPr/>
          </p:nvSpPr>
          <p:spPr>
            <a:xfrm>
              <a:off x="959471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2" name="Google Shape;2552;p17"/>
            <p:cNvSpPr/>
            <p:nvPr/>
          </p:nvSpPr>
          <p:spPr>
            <a:xfrm>
              <a:off x="959471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3" name="Google Shape;2553;p17"/>
            <p:cNvSpPr/>
            <p:nvPr/>
          </p:nvSpPr>
          <p:spPr>
            <a:xfrm>
              <a:off x="959471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4" name="Google Shape;2554;p17"/>
            <p:cNvSpPr/>
            <p:nvPr/>
          </p:nvSpPr>
          <p:spPr>
            <a:xfrm>
              <a:off x="1080412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5" name="Google Shape;2555;p17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6" name="Google Shape;2556;p17"/>
            <p:cNvSpPr/>
            <p:nvPr/>
          </p:nvSpPr>
          <p:spPr>
            <a:xfrm>
              <a:off x="1080412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7" name="Google Shape;2557;p17"/>
            <p:cNvSpPr/>
            <p:nvPr/>
          </p:nvSpPr>
          <p:spPr>
            <a:xfrm>
              <a:off x="1080412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8" name="Google Shape;2558;p17"/>
            <p:cNvSpPr/>
            <p:nvPr/>
          </p:nvSpPr>
          <p:spPr>
            <a:xfrm>
              <a:off x="1080412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9" name="Google Shape;2559;p17"/>
            <p:cNvSpPr/>
            <p:nvPr/>
          </p:nvSpPr>
          <p:spPr>
            <a:xfrm>
              <a:off x="119329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0" name="Google Shape;2560;p17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1" name="Google Shape;2561;p17"/>
            <p:cNvSpPr/>
            <p:nvPr/>
          </p:nvSpPr>
          <p:spPr>
            <a:xfrm>
              <a:off x="119329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2" name="Google Shape;2562;p17"/>
            <p:cNvSpPr/>
            <p:nvPr/>
          </p:nvSpPr>
          <p:spPr>
            <a:xfrm>
              <a:off x="119329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3" name="Google Shape;2563;p17"/>
            <p:cNvSpPr/>
            <p:nvPr/>
          </p:nvSpPr>
          <p:spPr>
            <a:xfrm>
              <a:off x="119329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4" name="Google Shape;2564;p17"/>
            <p:cNvSpPr/>
            <p:nvPr/>
          </p:nvSpPr>
          <p:spPr>
            <a:xfrm>
              <a:off x="13142365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5" name="Google Shape;2565;p17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6" name="Google Shape;2566;p17"/>
            <p:cNvSpPr/>
            <p:nvPr/>
          </p:nvSpPr>
          <p:spPr>
            <a:xfrm>
              <a:off x="13142365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7" name="Google Shape;2567;p17"/>
            <p:cNvSpPr/>
            <p:nvPr/>
          </p:nvSpPr>
          <p:spPr>
            <a:xfrm>
              <a:off x="13142365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8" name="Google Shape;2568;p17"/>
            <p:cNvSpPr/>
            <p:nvPr/>
          </p:nvSpPr>
          <p:spPr>
            <a:xfrm>
              <a:off x="13142365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9" name="Google Shape;2569;p17"/>
            <p:cNvSpPr/>
            <p:nvPr/>
          </p:nvSpPr>
          <p:spPr>
            <a:xfrm>
              <a:off x="143517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0" name="Google Shape;2570;p17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1" name="Google Shape;2571;p17"/>
            <p:cNvSpPr/>
            <p:nvPr/>
          </p:nvSpPr>
          <p:spPr>
            <a:xfrm>
              <a:off x="143517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2" name="Google Shape;2572;p17"/>
            <p:cNvSpPr/>
            <p:nvPr/>
          </p:nvSpPr>
          <p:spPr>
            <a:xfrm>
              <a:off x="143517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3" name="Google Shape;2573;p17"/>
            <p:cNvSpPr/>
            <p:nvPr/>
          </p:nvSpPr>
          <p:spPr>
            <a:xfrm>
              <a:off x="143517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4" name="Google Shape;2574;p17"/>
            <p:cNvSpPr/>
            <p:nvPr/>
          </p:nvSpPr>
          <p:spPr>
            <a:xfrm>
              <a:off x="15561189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5" name="Google Shape;2575;p17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6" name="Google Shape;2576;p17"/>
            <p:cNvSpPr/>
            <p:nvPr/>
          </p:nvSpPr>
          <p:spPr>
            <a:xfrm>
              <a:off x="15561189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7" name="Google Shape;2577;p17"/>
            <p:cNvSpPr/>
            <p:nvPr/>
          </p:nvSpPr>
          <p:spPr>
            <a:xfrm>
              <a:off x="15561189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8" name="Google Shape;2578;p17"/>
            <p:cNvSpPr/>
            <p:nvPr/>
          </p:nvSpPr>
          <p:spPr>
            <a:xfrm>
              <a:off x="15561189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9" name="Google Shape;2579;p17"/>
            <p:cNvSpPr/>
            <p:nvPr/>
          </p:nvSpPr>
          <p:spPr>
            <a:xfrm>
              <a:off x="1677060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0" name="Google Shape;2580;p17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1" name="Google Shape;2581;p17"/>
            <p:cNvSpPr/>
            <p:nvPr/>
          </p:nvSpPr>
          <p:spPr>
            <a:xfrm>
              <a:off x="1677060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2" name="Google Shape;2582;p17"/>
            <p:cNvSpPr/>
            <p:nvPr/>
          </p:nvSpPr>
          <p:spPr>
            <a:xfrm>
              <a:off x="1677060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3" name="Google Shape;2583;p17"/>
            <p:cNvSpPr/>
            <p:nvPr/>
          </p:nvSpPr>
          <p:spPr>
            <a:xfrm>
              <a:off x="1677060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4" name="Google Shape;2584;p17"/>
            <p:cNvSpPr/>
            <p:nvPr/>
          </p:nvSpPr>
          <p:spPr>
            <a:xfrm>
              <a:off x="17899430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5" name="Google Shape;2585;p17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6" name="Google Shape;2586;p17"/>
            <p:cNvSpPr/>
            <p:nvPr/>
          </p:nvSpPr>
          <p:spPr>
            <a:xfrm>
              <a:off x="17899430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7" name="Google Shape;2587;p17"/>
            <p:cNvSpPr/>
            <p:nvPr/>
          </p:nvSpPr>
          <p:spPr>
            <a:xfrm>
              <a:off x="17899430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8" name="Google Shape;2588;p17"/>
            <p:cNvSpPr/>
            <p:nvPr/>
          </p:nvSpPr>
          <p:spPr>
            <a:xfrm>
              <a:off x="17899430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9" name="Google Shape;2589;p17"/>
            <p:cNvSpPr/>
            <p:nvPr/>
          </p:nvSpPr>
          <p:spPr>
            <a:xfrm>
              <a:off x="19108842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0" name="Google Shape;2590;p17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1" name="Google Shape;2591;p17"/>
            <p:cNvSpPr/>
            <p:nvPr/>
          </p:nvSpPr>
          <p:spPr>
            <a:xfrm>
              <a:off x="19108842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2" name="Google Shape;2592;p17"/>
            <p:cNvSpPr/>
            <p:nvPr/>
          </p:nvSpPr>
          <p:spPr>
            <a:xfrm>
              <a:off x="19108842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3" name="Google Shape;2593;p17"/>
            <p:cNvSpPr/>
            <p:nvPr/>
          </p:nvSpPr>
          <p:spPr>
            <a:xfrm>
              <a:off x="19108842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4" name="Google Shape;2594;p17"/>
            <p:cNvSpPr/>
            <p:nvPr/>
          </p:nvSpPr>
          <p:spPr>
            <a:xfrm>
              <a:off x="20318254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5" name="Google Shape;2595;p17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6" name="Google Shape;2596;p17"/>
            <p:cNvSpPr/>
            <p:nvPr/>
          </p:nvSpPr>
          <p:spPr>
            <a:xfrm>
              <a:off x="20318254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7" name="Google Shape;2597;p17"/>
            <p:cNvSpPr/>
            <p:nvPr/>
          </p:nvSpPr>
          <p:spPr>
            <a:xfrm>
              <a:off x="20318254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8" name="Google Shape;2598;p17"/>
            <p:cNvSpPr/>
            <p:nvPr/>
          </p:nvSpPr>
          <p:spPr>
            <a:xfrm>
              <a:off x="20318254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9" name="Google Shape;2599;p17"/>
            <p:cNvSpPr/>
            <p:nvPr/>
          </p:nvSpPr>
          <p:spPr>
            <a:xfrm>
              <a:off x="21527666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0" name="Google Shape;2600;p17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1" name="Google Shape;2601;p17"/>
            <p:cNvSpPr/>
            <p:nvPr/>
          </p:nvSpPr>
          <p:spPr>
            <a:xfrm>
              <a:off x="21527666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2" name="Google Shape;2602;p17"/>
            <p:cNvSpPr/>
            <p:nvPr/>
          </p:nvSpPr>
          <p:spPr>
            <a:xfrm>
              <a:off x="21527666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3" name="Google Shape;2603;p17"/>
            <p:cNvSpPr/>
            <p:nvPr/>
          </p:nvSpPr>
          <p:spPr>
            <a:xfrm>
              <a:off x="21527666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4" name="Google Shape;2604;p17"/>
            <p:cNvSpPr/>
            <p:nvPr/>
          </p:nvSpPr>
          <p:spPr>
            <a:xfrm>
              <a:off x="22737077" y="87909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5"/>
                  </a:lnTo>
                  <a:lnTo>
                    <a:pt x="0" y="676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5" name="Google Shape;2605;p17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6" name="Google Shape;2606;p17"/>
            <p:cNvSpPr/>
            <p:nvPr/>
          </p:nvSpPr>
          <p:spPr>
            <a:xfrm>
              <a:off x="22737077" y="175817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7" name="Google Shape;2607;p17"/>
            <p:cNvSpPr/>
            <p:nvPr/>
          </p:nvSpPr>
          <p:spPr>
            <a:xfrm>
              <a:off x="22737077" y="2637269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8" name="Google Shape;2608;p17"/>
            <p:cNvSpPr/>
            <p:nvPr/>
          </p:nvSpPr>
          <p:spPr>
            <a:xfrm>
              <a:off x="22737077" y="3516358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609" name="Google Shape;2609;p17"/>
          <p:cNvSpPr/>
          <p:nvPr/>
        </p:nvSpPr>
        <p:spPr>
          <a:xfrm>
            <a:off x="363970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0" name="Google Shape;2610;p17"/>
          <p:cNvSpPr/>
          <p:nvPr/>
        </p:nvSpPr>
        <p:spPr>
          <a:xfrm>
            <a:off x="363970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1" name="Google Shape;2611;p17"/>
          <p:cNvSpPr/>
          <p:nvPr/>
        </p:nvSpPr>
        <p:spPr>
          <a:xfrm>
            <a:off x="1271029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2" name="Google Shape;2612;p17"/>
          <p:cNvSpPr/>
          <p:nvPr/>
        </p:nvSpPr>
        <p:spPr>
          <a:xfrm>
            <a:off x="1271029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3" name="Google Shape;2613;p17"/>
          <p:cNvSpPr/>
          <p:nvPr/>
        </p:nvSpPr>
        <p:spPr>
          <a:xfrm>
            <a:off x="2178088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4" name="Google Shape;2614;p17"/>
          <p:cNvSpPr/>
          <p:nvPr/>
        </p:nvSpPr>
        <p:spPr>
          <a:xfrm>
            <a:off x="2178088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5" name="Google Shape;2615;p17"/>
          <p:cNvSpPr/>
          <p:nvPr/>
        </p:nvSpPr>
        <p:spPr>
          <a:xfrm>
            <a:off x="3085146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6" name="Google Shape;2616;p17"/>
          <p:cNvSpPr/>
          <p:nvPr/>
        </p:nvSpPr>
        <p:spPr>
          <a:xfrm>
            <a:off x="3085146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7" name="Google Shape;2617;p17"/>
          <p:cNvSpPr/>
          <p:nvPr/>
        </p:nvSpPr>
        <p:spPr>
          <a:xfrm>
            <a:off x="3992205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8" name="Google Shape;2618;p17"/>
          <p:cNvSpPr/>
          <p:nvPr/>
        </p:nvSpPr>
        <p:spPr>
          <a:xfrm>
            <a:off x="3992205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9" name="Google Shape;2619;p17"/>
          <p:cNvSpPr/>
          <p:nvPr/>
        </p:nvSpPr>
        <p:spPr>
          <a:xfrm>
            <a:off x="4838828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0" name="Google Shape;2620;p17"/>
          <p:cNvSpPr/>
          <p:nvPr/>
        </p:nvSpPr>
        <p:spPr>
          <a:xfrm>
            <a:off x="4838828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1" name="Google Shape;2621;p17"/>
          <p:cNvSpPr/>
          <p:nvPr/>
        </p:nvSpPr>
        <p:spPr>
          <a:xfrm>
            <a:off x="5745886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2" name="Google Shape;2622;p17"/>
          <p:cNvSpPr/>
          <p:nvPr/>
        </p:nvSpPr>
        <p:spPr>
          <a:xfrm>
            <a:off x="5745886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3" name="Google Shape;2623;p17"/>
          <p:cNvSpPr/>
          <p:nvPr/>
        </p:nvSpPr>
        <p:spPr>
          <a:xfrm>
            <a:off x="6652945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4" name="Google Shape;2624;p17"/>
          <p:cNvSpPr/>
          <p:nvPr/>
        </p:nvSpPr>
        <p:spPr>
          <a:xfrm>
            <a:off x="6652945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5" name="Google Shape;2625;p17"/>
          <p:cNvSpPr/>
          <p:nvPr/>
        </p:nvSpPr>
        <p:spPr>
          <a:xfrm>
            <a:off x="7560004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6" name="Google Shape;2626;p17"/>
          <p:cNvSpPr/>
          <p:nvPr/>
        </p:nvSpPr>
        <p:spPr>
          <a:xfrm>
            <a:off x="7560004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7" name="Google Shape;2627;p17"/>
          <p:cNvSpPr/>
          <p:nvPr/>
        </p:nvSpPr>
        <p:spPr>
          <a:xfrm>
            <a:off x="8467063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8" name="Google Shape;2628;p17"/>
          <p:cNvSpPr/>
          <p:nvPr/>
        </p:nvSpPr>
        <p:spPr>
          <a:xfrm>
            <a:off x="8467063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9" name="Google Shape;2629;p17"/>
          <p:cNvSpPr/>
          <p:nvPr/>
        </p:nvSpPr>
        <p:spPr>
          <a:xfrm>
            <a:off x="9313685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0" name="Google Shape;2630;p17"/>
          <p:cNvSpPr/>
          <p:nvPr/>
        </p:nvSpPr>
        <p:spPr>
          <a:xfrm>
            <a:off x="9313685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1" name="Google Shape;2631;p17"/>
          <p:cNvSpPr/>
          <p:nvPr/>
        </p:nvSpPr>
        <p:spPr>
          <a:xfrm>
            <a:off x="10220744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2" name="Google Shape;2632;p17"/>
          <p:cNvSpPr/>
          <p:nvPr/>
        </p:nvSpPr>
        <p:spPr>
          <a:xfrm>
            <a:off x="10220744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3" name="Google Shape;2633;p17"/>
          <p:cNvSpPr/>
          <p:nvPr/>
        </p:nvSpPr>
        <p:spPr>
          <a:xfrm>
            <a:off x="11127803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4" name="Google Shape;2634;p17"/>
          <p:cNvSpPr/>
          <p:nvPr/>
        </p:nvSpPr>
        <p:spPr>
          <a:xfrm>
            <a:off x="11127803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5" name="Google Shape;2635;p17"/>
          <p:cNvSpPr/>
          <p:nvPr/>
        </p:nvSpPr>
        <p:spPr>
          <a:xfrm>
            <a:off x="12034862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6" name="Google Shape;2636;p17"/>
          <p:cNvSpPr/>
          <p:nvPr/>
        </p:nvSpPr>
        <p:spPr>
          <a:xfrm>
            <a:off x="12034862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7" name="Google Shape;2637;p17"/>
          <p:cNvSpPr/>
          <p:nvPr/>
        </p:nvSpPr>
        <p:spPr>
          <a:xfrm>
            <a:off x="12941920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8" name="Google Shape;2638;p17"/>
          <p:cNvSpPr/>
          <p:nvPr/>
        </p:nvSpPr>
        <p:spPr>
          <a:xfrm>
            <a:off x="12941920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9" name="Google Shape;2639;p17"/>
          <p:cNvSpPr/>
          <p:nvPr/>
        </p:nvSpPr>
        <p:spPr>
          <a:xfrm>
            <a:off x="13788543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0" name="Google Shape;2640;p17"/>
          <p:cNvSpPr/>
          <p:nvPr/>
        </p:nvSpPr>
        <p:spPr>
          <a:xfrm>
            <a:off x="13788543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1" name="Google Shape;2641;p17"/>
          <p:cNvSpPr/>
          <p:nvPr/>
        </p:nvSpPr>
        <p:spPr>
          <a:xfrm>
            <a:off x="14695602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2" name="Google Shape;2642;p17"/>
          <p:cNvSpPr/>
          <p:nvPr/>
        </p:nvSpPr>
        <p:spPr>
          <a:xfrm>
            <a:off x="14695602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3" name="Google Shape;2643;p17"/>
          <p:cNvSpPr/>
          <p:nvPr/>
        </p:nvSpPr>
        <p:spPr>
          <a:xfrm>
            <a:off x="15602660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4" name="Google Shape;2644;p17"/>
          <p:cNvSpPr/>
          <p:nvPr/>
        </p:nvSpPr>
        <p:spPr>
          <a:xfrm>
            <a:off x="15602660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5" name="Google Shape;2645;p17"/>
          <p:cNvSpPr/>
          <p:nvPr/>
        </p:nvSpPr>
        <p:spPr>
          <a:xfrm>
            <a:off x="16509719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6" name="Google Shape;2646;p17"/>
          <p:cNvSpPr/>
          <p:nvPr/>
        </p:nvSpPr>
        <p:spPr>
          <a:xfrm>
            <a:off x="16509719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7" name="Google Shape;2647;p17"/>
          <p:cNvSpPr/>
          <p:nvPr/>
        </p:nvSpPr>
        <p:spPr>
          <a:xfrm>
            <a:off x="17416778" y="4230557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8" name="Google Shape;2648;p17"/>
          <p:cNvSpPr/>
          <p:nvPr/>
        </p:nvSpPr>
        <p:spPr>
          <a:xfrm>
            <a:off x="17416778" y="3571240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9" name="Google Shape;2649;p17"/>
          <p:cNvSpPr/>
          <p:nvPr/>
        </p:nvSpPr>
        <p:spPr>
          <a:xfrm>
            <a:off x="363970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0" name="Google Shape;2650;p17"/>
          <p:cNvSpPr/>
          <p:nvPr/>
        </p:nvSpPr>
        <p:spPr>
          <a:xfrm>
            <a:off x="363970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1" name="Google Shape;2651;p17"/>
          <p:cNvSpPr/>
          <p:nvPr/>
        </p:nvSpPr>
        <p:spPr>
          <a:xfrm>
            <a:off x="1271029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2" name="Google Shape;2652;p17"/>
          <p:cNvSpPr/>
          <p:nvPr/>
        </p:nvSpPr>
        <p:spPr>
          <a:xfrm>
            <a:off x="1271029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3" name="Google Shape;2653;p17"/>
          <p:cNvSpPr/>
          <p:nvPr/>
        </p:nvSpPr>
        <p:spPr>
          <a:xfrm>
            <a:off x="2178088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4" name="Google Shape;2654;p17"/>
          <p:cNvSpPr/>
          <p:nvPr/>
        </p:nvSpPr>
        <p:spPr>
          <a:xfrm>
            <a:off x="2178088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5" name="Google Shape;2655;p17"/>
          <p:cNvSpPr/>
          <p:nvPr/>
        </p:nvSpPr>
        <p:spPr>
          <a:xfrm>
            <a:off x="3085146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6" name="Google Shape;2656;p17"/>
          <p:cNvSpPr/>
          <p:nvPr/>
        </p:nvSpPr>
        <p:spPr>
          <a:xfrm>
            <a:off x="3085146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7" name="Google Shape;2657;p17"/>
          <p:cNvSpPr/>
          <p:nvPr/>
        </p:nvSpPr>
        <p:spPr>
          <a:xfrm>
            <a:off x="3992205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8" name="Google Shape;2658;p17"/>
          <p:cNvSpPr/>
          <p:nvPr/>
        </p:nvSpPr>
        <p:spPr>
          <a:xfrm>
            <a:off x="3992205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9" name="Google Shape;2659;p17"/>
          <p:cNvSpPr/>
          <p:nvPr/>
        </p:nvSpPr>
        <p:spPr>
          <a:xfrm>
            <a:off x="4838828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0" name="Google Shape;2660;p17"/>
          <p:cNvSpPr/>
          <p:nvPr/>
        </p:nvSpPr>
        <p:spPr>
          <a:xfrm>
            <a:off x="4838828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1" name="Google Shape;2661;p17"/>
          <p:cNvSpPr/>
          <p:nvPr/>
        </p:nvSpPr>
        <p:spPr>
          <a:xfrm>
            <a:off x="5745886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2" name="Google Shape;2662;p17"/>
          <p:cNvSpPr/>
          <p:nvPr/>
        </p:nvSpPr>
        <p:spPr>
          <a:xfrm>
            <a:off x="5745886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3" name="Google Shape;2663;p17"/>
          <p:cNvSpPr/>
          <p:nvPr/>
        </p:nvSpPr>
        <p:spPr>
          <a:xfrm>
            <a:off x="6652945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4" name="Google Shape;2664;p17"/>
          <p:cNvSpPr/>
          <p:nvPr/>
        </p:nvSpPr>
        <p:spPr>
          <a:xfrm>
            <a:off x="6652945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5" name="Google Shape;2665;p17"/>
          <p:cNvSpPr/>
          <p:nvPr/>
        </p:nvSpPr>
        <p:spPr>
          <a:xfrm>
            <a:off x="7560004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6" name="Google Shape;2666;p17"/>
          <p:cNvSpPr/>
          <p:nvPr/>
        </p:nvSpPr>
        <p:spPr>
          <a:xfrm>
            <a:off x="7560004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7" name="Google Shape;2667;p17"/>
          <p:cNvSpPr/>
          <p:nvPr/>
        </p:nvSpPr>
        <p:spPr>
          <a:xfrm>
            <a:off x="8467063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8" name="Google Shape;2668;p17"/>
          <p:cNvSpPr/>
          <p:nvPr/>
        </p:nvSpPr>
        <p:spPr>
          <a:xfrm>
            <a:off x="8467063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9" name="Google Shape;2669;p17"/>
          <p:cNvSpPr/>
          <p:nvPr/>
        </p:nvSpPr>
        <p:spPr>
          <a:xfrm>
            <a:off x="9313685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0" name="Google Shape;2670;p17"/>
          <p:cNvSpPr/>
          <p:nvPr/>
        </p:nvSpPr>
        <p:spPr>
          <a:xfrm>
            <a:off x="9313685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1" name="Google Shape;2671;p17"/>
          <p:cNvSpPr/>
          <p:nvPr/>
        </p:nvSpPr>
        <p:spPr>
          <a:xfrm>
            <a:off x="10220744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2" name="Google Shape;2672;p17"/>
          <p:cNvSpPr/>
          <p:nvPr/>
        </p:nvSpPr>
        <p:spPr>
          <a:xfrm>
            <a:off x="10220744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3" name="Google Shape;2673;p17"/>
          <p:cNvSpPr/>
          <p:nvPr/>
        </p:nvSpPr>
        <p:spPr>
          <a:xfrm>
            <a:off x="11127803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4" name="Google Shape;2674;p17"/>
          <p:cNvSpPr/>
          <p:nvPr/>
        </p:nvSpPr>
        <p:spPr>
          <a:xfrm>
            <a:off x="11127803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5" name="Google Shape;2675;p17"/>
          <p:cNvSpPr/>
          <p:nvPr/>
        </p:nvSpPr>
        <p:spPr>
          <a:xfrm>
            <a:off x="12034862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6" name="Google Shape;2676;p17"/>
          <p:cNvSpPr/>
          <p:nvPr/>
        </p:nvSpPr>
        <p:spPr>
          <a:xfrm>
            <a:off x="12034862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7" name="Google Shape;2677;p17"/>
          <p:cNvSpPr/>
          <p:nvPr/>
        </p:nvSpPr>
        <p:spPr>
          <a:xfrm>
            <a:off x="12941920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8" name="Google Shape;2678;p17"/>
          <p:cNvSpPr/>
          <p:nvPr/>
        </p:nvSpPr>
        <p:spPr>
          <a:xfrm>
            <a:off x="12941920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9" name="Google Shape;2679;p17"/>
          <p:cNvSpPr/>
          <p:nvPr/>
        </p:nvSpPr>
        <p:spPr>
          <a:xfrm>
            <a:off x="13788543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0" name="Google Shape;2680;p17"/>
          <p:cNvSpPr/>
          <p:nvPr/>
        </p:nvSpPr>
        <p:spPr>
          <a:xfrm>
            <a:off x="13788543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1" name="Google Shape;2681;p17"/>
          <p:cNvSpPr/>
          <p:nvPr/>
        </p:nvSpPr>
        <p:spPr>
          <a:xfrm>
            <a:off x="14695602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2" name="Google Shape;2682;p17"/>
          <p:cNvSpPr/>
          <p:nvPr/>
        </p:nvSpPr>
        <p:spPr>
          <a:xfrm>
            <a:off x="14695602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3" name="Google Shape;2683;p17"/>
          <p:cNvSpPr/>
          <p:nvPr/>
        </p:nvSpPr>
        <p:spPr>
          <a:xfrm>
            <a:off x="15602660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4" name="Google Shape;2684;p17"/>
          <p:cNvSpPr/>
          <p:nvPr/>
        </p:nvSpPr>
        <p:spPr>
          <a:xfrm>
            <a:off x="15602660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5" name="Google Shape;2685;p17"/>
          <p:cNvSpPr/>
          <p:nvPr/>
        </p:nvSpPr>
        <p:spPr>
          <a:xfrm>
            <a:off x="16509719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6" name="Google Shape;2686;p17"/>
          <p:cNvSpPr/>
          <p:nvPr/>
        </p:nvSpPr>
        <p:spPr>
          <a:xfrm>
            <a:off x="16509719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7" name="Google Shape;2687;p17"/>
          <p:cNvSpPr/>
          <p:nvPr/>
        </p:nvSpPr>
        <p:spPr>
          <a:xfrm>
            <a:off x="17416778" y="4889874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8" name="Google Shape;2688;p17"/>
          <p:cNvSpPr/>
          <p:nvPr/>
        </p:nvSpPr>
        <p:spPr>
          <a:xfrm>
            <a:off x="17416778" y="5549191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9" name="Google Shape;2689;p17"/>
          <p:cNvSpPr/>
          <p:nvPr/>
        </p:nvSpPr>
        <p:spPr>
          <a:xfrm>
            <a:off x="363970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0" name="Google Shape;2690;p17"/>
          <p:cNvSpPr/>
          <p:nvPr/>
        </p:nvSpPr>
        <p:spPr>
          <a:xfrm>
            <a:off x="1271029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1" name="Google Shape;2691;p17"/>
          <p:cNvSpPr/>
          <p:nvPr/>
        </p:nvSpPr>
        <p:spPr>
          <a:xfrm>
            <a:off x="2178088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2" name="Google Shape;2692;p17"/>
          <p:cNvSpPr/>
          <p:nvPr/>
        </p:nvSpPr>
        <p:spPr>
          <a:xfrm>
            <a:off x="3085146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3" name="Google Shape;2693;p17"/>
          <p:cNvSpPr/>
          <p:nvPr/>
        </p:nvSpPr>
        <p:spPr>
          <a:xfrm>
            <a:off x="3992205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4" name="Google Shape;2694;p17"/>
          <p:cNvSpPr/>
          <p:nvPr/>
        </p:nvSpPr>
        <p:spPr>
          <a:xfrm>
            <a:off x="4838828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5" name="Google Shape;2695;p17"/>
          <p:cNvSpPr/>
          <p:nvPr/>
        </p:nvSpPr>
        <p:spPr>
          <a:xfrm>
            <a:off x="5745886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6" name="Google Shape;2696;p17"/>
          <p:cNvSpPr/>
          <p:nvPr/>
        </p:nvSpPr>
        <p:spPr>
          <a:xfrm>
            <a:off x="6652945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7" name="Google Shape;2697;p17"/>
          <p:cNvSpPr/>
          <p:nvPr/>
        </p:nvSpPr>
        <p:spPr>
          <a:xfrm>
            <a:off x="7560004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8" name="Google Shape;2698;p17"/>
          <p:cNvSpPr/>
          <p:nvPr/>
        </p:nvSpPr>
        <p:spPr>
          <a:xfrm>
            <a:off x="8467063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9" name="Google Shape;2699;p17"/>
          <p:cNvSpPr/>
          <p:nvPr/>
        </p:nvSpPr>
        <p:spPr>
          <a:xfrm>
            <a:off x="9313685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0" name="Google Shape;2700;p17"/>
          <p:cNvSpPr/>
          <p:nvPr/>
        </p:nvSpPr>
        <p:spPr>
          <a:xfrm>
            <a:off x="10220744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1" name="Google Shape;2701;p17"/>
          <p:cNvSpPr/>
          <p:nvPr/>
        </p:nvSpPr>
        <p:spPr>
          <a:xfrm>
            <a:off x="11127803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2" name="Google Shape;2702;p17"/>
          <p:cNvSpPr/>
          <p:nvPr/>
        </p:nvSpPr>
        <p:spPr>
          <a:xfrm>
            <a:off x="12034862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3" name="Google Shape;2703;p17"/>
          <p:cNvSpPr/>
          <p:nvPr/>
        </p:nvSpPr>
        <p:spPr>
          <a:xfrm>
            <a:off x="12941920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4" name="Google Shape;2704;p17"/>
          <p:cNvSpPr/>
          <p:nvPr/>
        </p:nvSpPr>
        <p:spPr>
          <a:xfrm>
            <a:off x="13788543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5" name="Google Shape;2705;p17"/>
          <p:cNvSpPr/>
          <p:nvPr/>
        </p:nvSpPr>
        <p:spPr>
          <a:xfrm>
            <a:off x="14695602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6" name="Google Shape;2706;p17"/>
          <p:cNvSpPr/>
          <p:nvPr/>
        </p:nvSpPr>
        <p:spPr>
          <a:xfrm>
            <a:off x="15602660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7" name="Google Shape;2707;p17"/>
          <p:cNvSpPr/>
          <p:nvPr/>
        </p:nvSpPr>
        <p:spPr>
          <a:xfrm>
            <a:off x="16509719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8" name="Google Shape;2708;p17"/>
          <p:cNvSpPr/>
          <p:nvPr/>
        </p:nvSpPr>
        <p:spPr>
          <a:xfrm>
            <a:off x="17416778" y="6208508"/>
            <a:ext cx="507252" cy="507252"/>
          </a:xfrm>
          <a:custGeom>
            <a:rect b="b" l="l" r="r" t="t"/>
            <a:pathLst>
              <a:path extrusionOk="0" h="507252" w="507252">
                <a:moveTo>
                  <a:pt x="0" y="0"/>
                </a:moveTo>
                <a:lnTo>
                  <a:pt x="507252" y="0"/>
                </a:lnTo>
                <a:lnTo>
                  <a:pt x="507252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7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09" name="Google Shape;2709;p17"/>
          <p:cNvGrpSpPr/>
          <p:nvPr/>
        </p:nvGrpSpPr>
        <p:grpSpPr>
          <a:xfrm>
            <a:off x="363970" y="2809523"/>
            <a:ext cx="17560060" cy="507252"/>
            <a:chOff x="0" y="0"/>
            <a:chExt cx="23413413" cy="676336"/>
          </a:xfrm>
        </p:grpSpPr>
        <p:sp>
          <p:nvSpPr>
            <p:cNvPr id="2710" name="Google Shape;2710;p17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1" name="Google Shape;2711;p17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2" name="Google Shape;2712;p17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3" name="Google Shape;2713;p17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4" name="Google Shape;2714;p17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5" name="Google Shape;2715;p17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6" name="Google Shape;2716;p17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7" name="Google Shape;2717;p17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8" name="Google Shape;2718;p17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9" name="Google Shape;2719;p17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0" name="Google Shape;2720;p17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1" name="Google Shape;2721;p17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2" name="Google Shape;2722;p17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3" name="Google Shape;2723;p17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4" name="Google Shape;2724;p17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5" name="Google Shape;2725;p17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6" name="Google Shape;2726;p17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7" name="Google Shape;2727;p17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8" name="Google Shape;2728;p17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9" name="Google Shape;2729;p17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730" name="Google Shape;2730;p17"/>
          <p:cNvGrpSpPr/>
          <p:nvPr/>
        </p:nvGrpSpPr>
        <p:grpSpPr>
          <a:xfrm>
            <a:off x="363970" y="2081369"/>
            <a:ext cx="17560060" cy="507252"/>
            <a:chOff x="0" y="0"/>
            <a:chExt cx="23413413" cy="676336"/>
          </a:xfrm>
        </p:grpSpPr>
        <p:sp>
          <p:nvSpPr>
            <p:cNvPr id="2731" name="Google Shape;2731;p17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2" name="Google Shape;2732;p17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3" name="Google Shape;2733;p17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4" name="Google Shape;2734;p17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5" name="Google Shape;2735;p17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6" name="Google Shape;2736;p17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7" name="Google Shape;2737;p17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8" name="Google Shape;2738;p17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9" name="Google Shape;2739;p17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0" name="Google Shape;2740;p17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1" name="Google Shape;2741;p17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2" name="Google Shape;2742;p17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3" name="Google Shape;2743;p17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4" name="Google Shape;2744;p17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5" name="Google Shape;2745;p17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6" name="Google Shape;2746;p17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7" name="Google Shape;2747;p17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8" name="Google Shape;2748;p17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9" name="Google Shape;2749;p17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0" name="Google Shape;2750;p17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751" name="Google Shape;2751;p17"/>
          <p:cNvGrpSpPr/>
          <p:nvPr/>
        </p:nvGrpSpPr>
        <p:grpSpPr>
          <a:xfrm>
            <a:off x="363970" y="1258543"/>
            <a:ext cx="17560060" cy="507252"/>
            <a:chOff x="0" y="0"/>
            <a:chExt cx="23413413" cy="676336"/>
          </a:xfrm>
        </p:grpSpPr>
        <p:sp>
          <p:nvSpPr>
            <p:cNvPr id="2752" name="Google Shape;2752;p17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3" name="Google Shape;2753;p17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4" name="Google Shape;2754;p17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5" name="Google Shape;2755;p17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6" name="Google Shape;2756;p17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7" name="Google Shape;2757;p17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8" name="Google Shape;2758;p17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9" name="Google Shape;2759;p17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0" name="Google Shape;2760;p17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1" name="Google Shape;2761;p17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2" name="Google Shape;2762;p17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3" name="Google Shape;2763;p17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4" name="Google Shape;2764;p17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5" name="Google Shape;2765;p17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6" name="Google Shape;2766;p17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7" name="Google Shape;2767;p17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8" name="Google Shape;2768;p17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9" name="Google Shape;2769;p17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0" name="Google Shape;2770;p17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1" name="Google Shape;2771;p17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772" name="Google Shape;2772;p17"/>
          <p:cNvGrpSpPr/>
          <p:nvPr/>
        </p:nvGrpSpPr>
        <p:grpSpPr>
          <a:xfrm>
            <a:off x="363970" y="521448"/>
            <a:ext cx="17560060" cy="507252"/>
            <a:chOff x="0" y="0"/>
            <a:chExt cx="23413413" cy="676336"/>
          </a:xfrm>
        </p:grpSpPr>
        <p:sp>
          <p:nvSpPr>
            <p:cNvPr id="2773" name="Google Shape;2773;p17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4" name="Google Shape;2774;p17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5" name="Google Shape;2775;p17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6" name="Google Shape;2776;p17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7" name="Google Shape;2777;p17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8" name="Google Shape;2778;p17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9" name="Google Shape;2779;p17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0" name="Google Shape;2780;p17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1" name="Google Shape;2781;p17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2" name="Google Shape;2782;p17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3" name="Google Shape;2783;p17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4" name="Google Shape;2784;p17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5" name="Google Shape;2785;p17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6" name="Google Shape;2786;p17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7" name="Google Shape;2787;p17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8" name="Google Shape;2788;p17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9" name="Google Shape;2789;p17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0" name="Google Shape;2790;p17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1" name="Google Shape;2791;p17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2" name="Google Shape;2792;p17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793" name="Google Shape;2793;p17"/>
          <p:cNvGrpSpPr/>
          <p:nvPr/>
        </p:nvGrpSpPr>
        <p:grpSpPr>
          <a:xfrm>
            <a:off x="363970" y="-214404"/>
            <a:ext cx="17560060" cy="507252"/>
            <a:chOff x="0" y="0"/>
            <a:chExt cx="23413413" cy="676336"/>
          </a:xfrm>
        </p:grpSpPr>
        <p:sp>
          <p:nvSpPr>
            <p:cNvPr id="2794" name="Google Shape;2794;p17"/>
            <p:cNvSpPr/>
            <p:nvPr/>
          </p:nvSpPr>
          <p:spPr>
            <a:xfrm>
              <a:off x="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5" name="Google Shape;2795;p17"/>
            <p:cNvSpPr/>
            <p:nvPr/>
          </p:nvSpPr>
          <p:spPr>
            <a:xfrm>
              <a:off x="12094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6" name="Google Shape;2796;p17"/>
            <p:cNvSpPr/>
            <p:nvPr/>
          </p:nvSpPr>
          <p:spPr>
            <a:xfrm>
              <a:off x="2418823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7" name="Google Shape;2797;p17"/>
            <p:cNvSpPr/>
            <p:nvPr/>
          </p:nvSpPr>
          <p:spPr>
            <a:xfrm>
              <a:off x="362823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8" name="Google Shape;2798;p17"/>
            <p:cNvSpPr/>
            <p:nvPr/>
          </p:nvSpPr>
          <p:spPr>
            <a:xfrm>
              <a:off x="483764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9" name="Google Shape;2799;p17"/>
            <p:cNvSpPr/>
            <p:nvPr/>
          </p:nvSpPr>
          <p:spPr>
            <a:xfrm>
              <a:off x="59664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0" name="Google Shape;2800;p17"/>
            <p:cNvSpPr/>
            <p:nvPr/>
          </p:nvSpPr>
          <p:spPr>
            <a:xfrm>
              <a:off x="71758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1" name="Google Shape;2801;p17"/>
            <p:cNvSpPr/>
            <p:nvPr/>
          </p:nvSpPr>
          <p:spPr>
            <a:xfrm>
              <a:off x="83853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2" name="Google Shape;2802;p17"/>
            <p:cNvSpPr/>
            <p:nvPr/>
          </p:nvSpPr>
          <p:spPr>
            <a:xfrm>
              <a:off x="959471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3" name="Google Shape;2803;p17"/>
            <p:cNvSpPr/>
            <p:nvPr/>
          </p:nvSpPr>
          <p:spPr>
            <a:xfrm>
              <a:off x="1080412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4" name="Google Shape;2804;p17"/>
            <p:cNvSpPr/>
            <p:nvPr/>
          </p:nvSpPr>
          <p:spPr>
            <a:xfrm>
              <a:off x="119329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5" name="Google Shape;2805;p17"/>
            <p:cNvSpPr/>
            <p:nvPr/>
          </p:nvSpPr>
          <p:spPr>
            <a:xfrm>
              <a:off x="13142365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6" name="Google Shape;2806;p17"/>
            <p:cNvSpPr/>
            <p:nvPr/>
          </p:nvSpPr>
          <p:spPr>
            <a:xfrm>
              <a:off x="143517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7" name="Google Shape;2807;p17"/>
            <p:cNvSpPr/>
            <p:nvPr/>
          </p:nvSpPr>
          <p:spPr>
            <a:xfrm>
              <a:off x="15561189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8" name="Google Shape;2808;p17"/>
            <p:cNvSpPr/>
            <p:nvPr/>
          </p:nvSpPr>
          <p:spPr>
            <a:xfrm>
              <a:off x="1677060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9" name="Google Shape;2809;p17"/>
            <p:cNvSpPr/>
            <p:nvPr/>
          </p:nvSpPr>
          <p:spPr>
            <a:xfrm>
              <a:off x="17899430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0" name="Google Shape;2810;p17"/>
            <p:cNvSpPr/>
            <p:nvPr/>
          </p:nvSpPr>
          <p:spPr>
            <a:xfrm>
              <a:off x="19108842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1" name="Google Shape;2811;p17"/>
            <p:cNvSpPr/>
            <p:nvPr/>
          </p:nvSpPr>
          <p:spPr>
            <a:xfrm>
              <a:off x="20318254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2" name="Google Shape;2812;p17"/>
            <p:cNvSpPr/>
            <p:nvPr/>
          </p:nvSpPr>
          <p:spPr>
            <a:xfrm>
              <a:off x="21527666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5" y="0"/>
                  </a:lnTo>
                  <a:lnTo>
                    <a:pt x="676335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3" name="Google Shape;2813;p17"/>
            <p:cNvSpPr/>
            <p:nvPr/>
          </p:nvSpPr>
          <p:spPr>
            <a:xfrm>
              <a:off x="22737077" y="0"/>
              <a:ext cx="676336" cy="676336"/>
            </a:xfrm>
            <a:custGeom>
              <a:rect b="b" l="l" r="r" t="t"/>
              <a:pathLst>
                <a:path extrusionOk="0" h="676336" w="676336">
                  <a:moveTo>
                    <a:pt x="0" y="0"/>
                  </a:moveTo>
                  <a:lnTo>
                    <a:pt x="676336" y="0"/>
                  </a:lnTo>
                  <a:lnTo>
                    <a:pt x="676336" y="676336"/>
                  </a:lnTo>
                  <a:lnTo>
                    <a:pt x="0" y="6763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5749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814" name="Google Shape;2814;p17"/>
          <p:cNvGrpSpPr/>
          <p:nvPr/>
        </p:nvGrpSpPr>
        <p:grpSpPr>
          <a:xfrm>
            <a:off x="3259476" y="2022970"/>
            <a:ext cx="11769049" cy="6241059"/>
            <a:chOff x="0" y="0"/>
            <a:chExt cx="4480435" cy="2375949"/>
          </a:xfrm>
        </p:grpSpPr>
        <p:sp>
          <p:nvSpPr>
            <p:cNvPr id="2815" name="Google Shape;2815;p17"/>
            <p:cNvSpPr/>
            <p:nvPr/>
          </p:nvSpPr>
          <p:spPr>
            <a:xfrm>
              <a:off x="0" y="0"/>
              <a:ext cx="4480435" cy="2375949"/>
            </a:xfrm>
            <a:custGeom>
              <a:rect b="b" l="l" r="r" t="t"/>
              <a:pathLst>
                <a:path extrusionOk="0" h="2375949" w="4480435">
                  <a:moveTo>
                    <a:pt x="2240218" y="0"/>
                  </a:moveTo>
                  <a:cubicBezTo>
                    <a:pt x="1002979" y="0"/>
                    <a:pt x="0" y="531874"/>
                    <a:pt x="0" y="1187975"/>
                  </a:cubicBezTo>
                  <a:cubicBezTo>
                    <a:pt x="0" y="1844075"/>
                    <a:pt x="1002979" y="2375949"/>
                    <a:pt x="2240218" y="2375949"/>
                  </a:cubicBezTo>
                  <a:cubicBezTo>
                    <a:pt x="3477455" y="2375949"/>
                    <a:pt x="4480435" y="1844075"/>
                    <a:pt x="4480435" y="1187975"/>
                  </a:cubicBezTo>
                  <a:cubicBezTo>
                    <a:pt x="4480435" y="531874"/>
                    <a:pt x="3477455" y="0"/>
                    <a:pt x="2240218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496AEA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17"/>
            <p:cNvSpPr txBox="1"/>
            <p:nvPr/>
          </p:nvSpPr>
          <p:spPr>
            <a:xfrm>
              <a:off x="420041" y="184645"/>
              <a:ext cx="3640353" cy="1968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7" name="Google Shape;2817;p17"/>
          <p:cNvGrpSpPr/>
          <p:nvPr/>
        </p:nvGrpSpPr>
        <p:grpSpPr>
          <a:xfrm>
            <a:off x="3811175" y="2614429"/>
            <a:ext cx="10665649" cy="5058142"/>
            <a:chOff x="0" y="0"/>
            <a:chExt cx="4109998" cy="1949150"/>
          </a:xfrm>
        </p:grpSpPr>
        <p:sp>
          <p:nvSpPr>
            <p:cNvPr id="2818" name="Google Shape;2818;p17"/>
            <p:cNvSpPr/>
            <p:nvPr/>
          </p:nvSpPr>
          <p:spPr>
            <a:xfrm>
              <a:off x="0" y="0"/>
              <a:ext cx="4109998" cy="1949150"/>
            </a:xfrm>
            <a:custGeom>
              <a:rect b="b" l="l" r="r" t="t"/>
              <a:pathLst>
                <a:path extrusionOk="0" h="1949150" w="4109998">
                  <a:moveTo>
                    <a:pt x="2054999" y="0"/>
                  </a:moveTo>
                  <a:cubicBezTo>
                    <a:pt x="920054" y="0"/>
                    <a:pt x="0" y="436332"/>
                    <a:pt x="0" y="974575"/>
                  </a:cubicBezTo>
                  <a:cubicBezTo>
                    <a:pt x="0" y="1512818"/>
                    <a:pt x="920054" y="1949150"/>
                    <a:pt x="2054999" y="1949150"/>
                  </a:cubicBezTo>
                  <a:cubicBezTo>
                    <a:pt x="3189944" y="1949150"/>
                    <a:pt x="4109998" y="1512818"/>
                    <a:pt x="4109998" y="974575"/>
                  </a:cubicBezTo>
                  <a:cubicBezTo>
                    <a:pt x="4109998" y="436332"/>
                    <a:pt x="3189944" y="0"/>
                    <a:pt x="2054999" y="0"/>
                  </a:cubicBezTo>
                  <a:close/>
                </a:path>
              </a:pathLst>
            </a:custGeom>
            <a:gradFill>
              <a:gsLst>
                <a:gs pos="0">
                  <a:srgbClr val="B4FDFC"/>
                </a:gs>
                <a:gs pos="50000">
                  <a:srgbClr val="5F84FF"/>
                </a:gs>
                <a:gs pos="100000">
                  <a:srgbClr val="2C47A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17"/>
            <p:cNvSpPr txBox="1"/>
            <p:nvPr/>
          </p:nvSpPr>
          <p:spPr>
            <a:xfrm>
              <a:off x="385312" y="144633"/>
              <a:ext cx="3339373" cy="16217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0" name="Google Shape;2820;p17"/>
          <p:cNvGrpSpPr/>
          <p:nvPr/>
        </p:nvGrpSpPr>
        <p:grpSpPr>
          <a:xfrm>
            <a:off x="3811175" y="2518368"/>
            <a:ext cx="10665649" cy="5250263"/>
            <a:chOff x="0" y="0"/>
            <a:chExt cx="3404191" cy="1675744"/>
          </a:xfrm>
        </p:grpSpPr>
        <p:sp>
          <p:nvSpPr>
            <p:cNvPr id="2821" name="Google Shape;2821;p17"/>
            <p:cNvSpPr/>
            <p:nvPr/>
          </p:nvSpPr>
          <p:spPr>
            <a:xfrm>
              <a:off x="0" y="0"/>
              <a:ext cx="3404191" cy="1675744"/>
            </a:xfrm>
            <a:custGeom>
              <a:rect b="b" l="l" r="r" t="t"/>
              <a:pathLst>
                <a:path extrusionOk="0" h="1675744" w="3404191">
                  <a:moveTo>
                    <a:pt x="1702095" y="0"/>
                  </a:moveTo>
                  <a:cubicBezTo>
                    <a:pt x="762054" y="0"/>
                    <a:pt x="0" y="375128"/>
                    <a:pt x="0" y="837872"/>
                  </a:cubicBezTo>
                  <a:cubicBezTo>
                    <a:pt x="0" y="1300616"/>
                    <a:pt x="762054" y="1675744"/>
                    <a:pt x="1702095" y="1675744"/>
                  </a:cubicBezTo>
                  <a:cubicBezTo>
                    <a:pt x="2642137" y="1675744"/>
                    <a:pt x="3404191" y="1300616"/>
                    <a:pt x="3404191" y="837872"/>
                  </a:cubicBezTo>
                  <a:cubicBezTo>
                    <a:pt x="3404191" y="375128"/>
                    <a:pt x="2642137" y="0"/>
                    <a:pt x="1702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047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17"/>
            <p:cNvSpPr txBox="1"/>
            <p:nvPr/>
          </p:nvSpPr>
          <p:spPr>
            <a:xfrm>
              <a:off x="319143" y="119001"/>
              <a:ext cx="2765905" cy="1399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3" name="Google Shape;2823;p17"/>
          <p:cNvGrpSpPr/>
          <p:nvPr/>
        </p:nvGrpSpPr>
        <p:grpSpPr>
          <a:xfrm>
            <a:off x="3601542" y="2334995"/>
            <a:ext cx="11084916" cy="5617010"/>
            <a:chOff x="0" y="0"/>
            <a:chExt cx="3538010" cy="1792800"/>
          </a:xfrm>
        </p:grpSpPr>
        <p:sp>
          <p:nvSpPr>
            <p:cNvPr id="2824" name="Google Shape;2824;p17"/>
            <p:cNvSpPr/>
            <p:nvPr/>
          </p:nvSpPr>
          <p:spPr>
            <a:xfrm>
              <a:off x="0" y="0"/>
              <a:ext cx="3538010" cy="1792800"/>
            </a:xfrm>
            <a:custGeom>
              <a:rect b="b" l="l" r="r" t="t"/>
              <a:pathLst>
                <a:path extrusionOk="0" h="1792800" w="3538010">
                  <a:moveTo>
                    <a:pt x="1769005" y="0"/>
                  </a:moveTo>
                  <a:cubicBezTo>
                    <a:pt x="792010" y="0"/>
                    <a:pt x="0" y="401332"/>
                    <a:pt x="0" y="896400"/>
                  </a:cubicBezTo>
                  <a:cubicBezTo>
                    <a:pt x="0" y="1391468"/>
                    <a:pt x="792010" y="1792800"/>
                    <a:pt x="1769005" y="1792800"/>
                  </a:cubicBezTo>
                  <a:cubicBezTo>
                    <a:pt x="2745999" y="1792800"/>
                    <a:pt x="3538010" y="1391468"/>
                    <a:pt x="3538010" y="896400"/>
                  </a:cubicBezTo>
                  <a:cubicBezTo>
                    <a:pt x="3538010" y="401332"/>
                    <a:pt x="2745999" y="0"/>
                    <a:pt x="1769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28600">
              <a:solidFill>
                <a:srgbClr val="B6201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17"/>
            <p:cNvSpPr txBox="1"/>
            <p:nvPr/>
          </p:nvSpPr>
          <p:spPr>
            <a:xfrm>
              <a:off x="331688" y="129975"/>
              <a:ext cx="2874633" cy="149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6" name="Google Shape;2826;p17"/>
          <p:cNvSpPr txBox="1"/>
          <p:nvPr/>
        </p:nvSpPr>
        <p:spPr>
          <a:xfrm>
            <a:off x="4682391" y="3620828"/>
            <a:ext cx="8923200" cy="27582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34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285" u="none" cap="none" strike="noStrike">
                <a:solidFill>
                  <a:srgbClr val="FFFFFF"/>
                </a:solidFill>
                <a:latin typeface="Blinker"/>
                <a:ea typeface="Blinker"/>
                <a:cs typeface="Blinker"/>
                <a:sym typeface="Blinker"/>
              </a:rPr>
              <a:t>STRIKE!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