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y="5143500" cx="9144000"/>
  <p:notesSz cx="6858000" cy="9144000"/>
  <p:embeddedFontLst>
    <p:embeddedFont>
      <p:font typeface="Gilda Display"/>
      <p:regular r:id="rId31"/>
    </p:embeddedFont>
    <p:embeddedFont>
      <p:font typeface="Nunito Light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GildaDisplay-regular.fntdata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NunitoLight-bold.fntdata"/><Relationship Id="rId10" Type="http://schemas.openxmlformats.org/officeDocument/2006/relationships/slide" Target="slides/slide5.xml"/><Relationship Id="rId32" Type="http://schemas.openxmlformats.org/officeDocument/2006/relationships/font" Target="fonts/NunitoLight-regular.fntdata"/><Relationship Id="rId13" Type="http://schemas.openxmlformats.org/officeDocument/2006/relationships/slide" Target="slides/slide8.xml"/><Relationship Id="rId35" Type="http://schemas.openxmlformats.org/officeDocument/2006/relationships/font" Target="fonts/NunitoLight-boldItalic.fntdata"/><Relationship Id="rId12" Type="http://schemas.openxmlformats.org/officeDocument/2006/relationships/slide" Target="slides/slide7.xml"/><Relationship Id="rId34" Type="http://schemas.openxmlformats.org/officeDocument/2006/relationships/font" Target="fonts/NunitoLight-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3cd2605845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g23cd2605845_1_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23cd2605845_1_3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5" name="Google Shape;505;g23cd2605845_1_38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23cd2605845_1_4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4" name="Google Shape;544;g23cd2605845_1_4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23cd2605845_1_4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9" name="Google Shape;589;g23cd2605845_1_46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23cd2605845_1_5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1" name="Google Shape;631;g23cd2605845_1_50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g23cd2605845_1_5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8" name="Google Shape;688;g23cd2605845_1_56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g23cd2605845_1_5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2" name="Google Shape;712;g23cd2605845_1_58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7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g23cd2605845_1_6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9" name="Google Shape;779;g23cd2605845_1_65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7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g23cd2605845_1_7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9" name="Google Shape;839;g23cd2605845_1_7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6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g23cd2605845_1_7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8" name="Google Shape;878;g23cd2605845_1_74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3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g23cd2605845_1_7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5" name="Google Shape;915;g23cd2605845_1_78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3cd2605845_1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g23cd2605845_1_3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0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g23cd2605845_1_8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2" name="Google Shape;982;g23cd2605845_1_85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2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g23cd2605845_1_8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4" name="Google Shape;1024;g23cd2605845_1_89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4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g23cd2605845_1_9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6" name="Google Shape;1056;g23cd2605845_1_9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0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Google Shape;1081;g23cd2605845_1_9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2" name="Google Shape;1082;g23cd2605845_1_94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3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Google Shape;1114;g23cd2605845_1_9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5" name="Google Shape;1115;g23cd2605845_1_98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2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g23cd2605845_1_1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4" name="Google Shape;1164;g23cd2605845_1_10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3cd2605845_1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g23cd2605845_1_7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3cd2605845_1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g23cd2605845_1_1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23cd2605845_1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g23cd2605845_1_16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23cd2605845_1_2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g23cd2605845_1_2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23cd2605845_1_2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g23cd2605845_1_25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23cd2605845_1_2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g23cd2605845_1_29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23cd2605845_1_3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g23cd2605845_1_33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6" name="Google Shape;16;p3"/>
          <p:cNvGrpSpPr/>
          <p:nvPr/>
        </p:nvGrpSpPr>
        <p:grpSpPr>
          <a:xfrm>
            <a:off x="-689089" y="-647968"/>
            <a:ext cx="1543020" cy="1597504"/>
            <a:chOff x="0" y="-28575"/>
            <a:chExt cx="812800" cy="841500"/>
          </a:xfrm>
        </p:grpSpPr>
        <p:sp>
          <p:nvSpPr>
            <p:cNvPr id="17" name="Google Shape;17;p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5916F"/>
            </a:solidFill>
            <a:ln>
              <a:noFill/>
            </a:ln>
          </p:spPr>
        </p:sp>
        <p:sp>
          <p:nvSpPr>
            <p:cNvPr id="18" name="Google Shape;18;p3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" name="Google Shape;19;p3"/>
          <p:cNvGrpSpPr/>
          <p:nvPr/>
        </p:nvGrpSpPr>
        <p:grpSpPr>
          <a:xfrm>
            <a:off x="844436" y="-652731"/>
            <a:ext cx="8299400" cy="1597504"/>
            <a:chOff x="0" y="-28575"/>
            <a:chExt cx="4371787" cy="841500"/>
          </a:xfrm>
        </p:grpSpPr>
        <p:sp>
          <p:nvSpPr>
            <p:cNvPr id="20" name="Google Shape;20;p3"/>
            <p:cNvSpPr/>
            <p:nvPr/>
          </p:nvSpPr>
          <p:spPr>
            <a:xfrm>
              <a:off x="0" y="0"/>
              <a:ext cx="4371787" cy="812800"/>
            </a:xfrm>
            <a:custGeom>
              <a:rect b="b" l="l" r="r" t="t"/>
              <a:pathLst>
                <a:path extrusionOk="0" h="812800" w="4371787">
                  <a:moveTo>
                    <a:pt x="0" y="0"/>
                  </a:moveTo>
                  <a:lnTo>
                    <a:pt x="4371787" y="0"/>
                  </a:lnTo>
                  <a:lnTo>
                    <a:pt x="4371787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D6C1B0"/>
            </a:solidFill>
            <a:ln>
              <a:noFill/>
            </a:ln>
          </p:spPr>
        </p:sp>
        <p:sp>
          <p:nvSpPr>
            <p:cNvPr id="21" name="Google Shape;21;p3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" name="Google Shape;22;p3"/>
          <p:cNvGrpSpPr/>
          <p:nvPr/>
        </p:nvGrpSpPr>
        <p:grpSpPr>
          <a:xfrm>
            <a:off x="844436" y="4139925"/>
            <a:ext cx="8299400" cy="1597504"/>
            <a:chOff x="0" y="-28575"/>
            <a:chExt cx="4371787" cy="841500"/>
          </a:xfrm>
        </p:grpSpPr>
        <p:sp>
          <p:nvSpPr>
            <p:cNvPr id="23" name="Google Shape;23;p3"/>
            <p:cNvSpPr/>
            <p:nvPr/>
          </p:nvSpPr>
          <p:spPr>
            <a:xfrm>
              <a:off x="0" y="0"/>
              <a:ext cx="4371787" cy="812800"/>
            </a:xfrm>
            <a:custGeom>
              <a:rect b="b" l="l" r="r" t="t"/>
              <a:pathLst>
                <a:path extrusionOk="0" h="812800" w="4371787">
                  <a:moveTo>
                    <a:pt x="0" y="0"/>
                  </a:moveTo>
                  <a:lnTo>
                    <a:pt x="4371787" y="0"/>
                  </a:lnTo>
                  <a:lnTo>
                    <a:pt x="4371787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D6C1B0"/>
            </a:solidFill>
            <a:ln>
              <a:noFill/>
            </a:ln>
          </p:spPr>
        </p:sp>
        <p:sp>
          <p:nvSpPr>
            <p:cNvPr id="24" name="Google Shape;24;p3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" name="Google Shape;25;p3"/>
          <p:cNvGrpSpPr/>
          <p:nvPr/>
        </p:nvGrpSpPr>
        <p:grpSpPr>
          <a:xfrm>
            <a:off x="-689089" y="4139925"/>
            <a:ext cx="1543020" cy="1597504"/>
            <a:chOff x="0" y="-28575"/>
            <a:chExt cx="812800" cy="841500"/>
          </a:xfrm>
        </p:grpSpPr>
        <p:sp>
          <p:nvSpPr>
            <p:cNvPr id="26" name="Google Shape;26;p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5916F"/>
            </a:solidFill>
            <a:ln>
              <a:noFill/>
            </a:ln>
          </p:spPr>
        </p:sp>
        <p:sp>
          <p:nvSpPr>
            <p:cNvPr id="27" name="Google Shape;27;p3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8" name="Google Shape;28;p3"/>
          <p:cNvCxnSpPr/>
          <p:nvPr/>
        </p:nvCxnSpPr>
        <p:spPr>
          <a:xfrm>
            <a:off x="-108189" y="939804"/>
            <a:ext cx="9468000" cy="0"/>
          </a:xfrm>
          <a:prstGeom prst="straightConnector1">
            <a:avLst/>
          </a:prstGeom>
          <a:noFill/>
          <a:ln cap="flat" cmpd="sng" w="38100">
            <a:solidFill>
              <a:srgbClr val="19161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" name="Google Shape;29;p3"/>
          <p:cNvCxnSpPr/>
          <p:nvPr/>
        </p:nvCxnSpPr>
        <p:spPr>
          <a:xfrm>
            <a:off x="844436" y="-3345351"/>
            <a:ext cx="0" cy="9468000"/>
          </a:xfrm>
          <a:prstGeom prst="straightConnector1">
            <a:avLst/>
          </a:prstGeom>
          <a:noFill/>
          <a:ln cap="flat" cmpd="sng" w="38100">
            <a:solidFill>
              <a:srgbClr val="19161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" name="Google Shape;30;p3"/>
          <p:cNvCxnSpPr/>
          <p:nvPr/>
        </p:nvCxnSpPr>
        <p:spPr>
          <a:xfrm>
            <a:off x="-108189" y="4203697"/>
            <a:ext cx="9468000" cy="0"/>
          </a:xfrm>
          <a:prstGeom prst="straightConnector1">
            <a:avLst/>
          </a:prstGeom>
          <a:noFill/>
          <a:ln cap="flat" cmpd="sng" w="38100">
            <a:solidFill>
              <a:srgbClr val="19161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4" name="Google Shape;3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5" name="Google Shape;35;p4"/>
          <p:cNvGrpSpPr/>
          <p:nvPr/>
        </p:nvGrpSpPr>
        <p:grpSpPr>
          <a:xfrm>
            <a:off x="5505171" y="441053"/>
            <a:ext cx="1542830" cy="4188015"/>
            <a:chOff x="0" y="-28575"/>
            <a:chExt cx="812700" cy="2206076"/>
          </a:xfrm>
        </p:grpSpPr>
        <p:sp>
          <p:nvSpPr>
            <p:cNvPr id="36" name="Google Shape;36;p4"/>
            <p:cNvSpPr/>
            <p:nvPr/>
          </p:nvSpPr>
          <p:spPr>
            <a:xfrm>
              <a:off x="0" y="0"/>
              <a:ext cx="473316" cy="2177501"/>
            </a:xfrm>
            <a:custGeom>
              <a:rect b="b" l="l" r="r" t="t"/>
              <a:pathLst>
                <a:path extrusionOk="0" h="2177501" w="473316">
                  <a:moveTo>
                    <a:pt x="0" y="0"/>
                  </a:moveTo>
                  <a:lnTo>
                    <a:pt x="473316" y="0"/>
                  </a:lnTo>
                  <a:lnTo>
                    <a:pt x="473316" y="2177501"/>
                  </a:lnTo>
                  <a:lnTo>
                    <a:pt x="0" y="2177501"/>
                  </a:lnTo>
                  <a:close/>
                </a:path>
              </a:pathLst>
            </a:custGeom>
            <a:solidFill>
              <a:srgbClr val="B5916F"/>
            </a:solidFill>
            <a:ln>
              <a:noFill/>
            </a:ln>
          </p:spPr>
        </p:sp>
        <p:sp>
          <p:nvSpPr>
            <p:cNvPr id="37" name="Google Shape;37;p4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" name="Google Shape;38;p4"/>
          <p:cNvGrpSpPr/>
          <p:nvPr/>
        </p:nvGrpSpPr>
        <p:grpSpPr>
          <a:xfrm>
            <a:off x="5505171" y="-3692797"/>
            <a:ext cx="1542830" cy="4188015"/>
            <a:chOff x="0" y="-28575"/>
            <a:chExt cx="812700" cy="2206076"/>
          </a:xfrm>
        </p:grpSpPr>
        <p:sp>
          <p:nvSpPr>
            <p:cNvPr id="39" name="Google Shape;39;p4"/>
            <p:cNvSpPr/>
            <p:nvPr/>
          </p:nvSpPr>
          <p:spPr>
            <a:xfrm>
              <a:off x="0" y="0"/>
              <a:ext cx="473316" cy="2177501"/>
            </a:xfrm>
            <a:custGeom>
              <a:rect b="b" l="l" r="r" t="t"/>
              <a:pathLst>
                <a:path extrusionOk="0" h="2177501" w="473316">
                  <a:moveTo>
                    <a:pt x="0" y="0"/>
                  </a:moveTo>
                  <a:lnTo>
                    <a:pt x="473316" y="0"/>
                  </a:lnTo>
                  <a:lnTo>
                    <a:pt x="473316" y="2177501"/>
                  </a:lnTo>
                  <a:lnTo>
                    <a:pt x="0" y="2177501"/>
                  </a:lnTo>
                  <a:close/>
                </a:path>
              </a:pathLst>
            </a:custGeom>
            <a:solidFill>
              <a:srgbClr val="E6D2C3"/>
            </a:solidFill>
            <a:ln>
              <a:noFill/>
            </a:ln>
          </p:spPr>
        </p:sp>
        <p:sp>
          <p:nvSpPr>
            <p:cNvPr id="40" name="Google Shape;40;p4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41" name="Google Shape;41;p4"/>
          <p:cNvCxnSpPr/>
          <p:nvPr/>
        </p:nvCxnSpPr>
        <p:spPr>
          <a:xfrm>
            <a:off x="5505171" y="-3345351"/>
            <a:ext cx="0" cy="9468000"/>
          </a:xfrm>
          <a:prstGeom prst="straightConnector1">
            <a:avLst/>
          </a:prstGeom>
          <a:noFill/>
          <a:ln cap="flat" cmpd="sng" w="38100">
            <a:solidFill>
              <a:srgbClr val="19161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2" name="Google Shape;42;p4"/>
          <p:cNvCxnSpPr/>
          <p:nvPr/>
        </p:nvCxnSpPr>
        <p:spPr>
          <a:xfrm>
            <a:off x="6403731" y="-3345351"/>
            <a:ext cx="0" cy="9468000"/>
          </a:xfrm>
          <a:prstGeom prst="straightConnector1">
            <a:avLst/>
          </a:prstGeom>
          <a:noFill/>
          <a:ln cap="flat" cmpd="sng" w="38100">
            <a:solidFill>
              <a:srgbClr val="19161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3" name="Google Shape;43;p4"/>
          <p:cNvCxnSpPr/>
          <p:nvPr/>
        </p:nvCxnSpPr>
        <p:spPr>
          <a:xfrm>
            <a:off x="5514696" y="1763713"/>
            <a:ext cx="3695700" cy="0"/>
          </a:xfrm>
          <a:prstGeom prst="straightConnector1">
            <a:avLst/>
          </a:prstGeom>
          <a:noFill/>
          <a:ln cap="flat" cmpd="sng" w="38100">
            <a:solidFill>
              <a:srgbClr val="19161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4" name="Google Shape;44;p4"/>
          <p:cNvCxnSpPr/>
          <p:nvPr/>
        </p:nvCxnSpPr>
        <p:spPr>
          <a:xfrm>
            <a:off x="5514696" y="3075098"/>
            <a:ext cx="3695700" cy="0"/>
          </a:xfrm>
          <a:prstGeom prst="straightConnector1">
            <a:avLst/>
          </a:prstGeom>
          <a:noFill/>
          <a:ln cap="flat" cmpd="sng" w="38100">
            <a:solidFill>
              <a:srgbClr val="19161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5" name="Google Shape;45;p4"/>
          <p:cNvCxnSpPr/>
          <p:nvPr/>
        </p:nvCxnSpPr>
        <p:spPr>
          <a:xfrm>
            <a:off x="5514696" y="4638675"/>
            <a:ext cx="3695700" cy="0"/>
          </a:xfrm>
          <a:prstGeom prst="straightConnector1">
            <a:avLst/>
          </a:prstGeom>
          <a:noFill/>
          <a:ln cap="flat" cmpd="sng" w="38100">
            <a:solidFill>
              <a:srgbClr val="19161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6" name="Google Shape;46;p4"/>
          <p:cNvCxnSpPr/>
          <p:nvPr/>
        </p:nvCxnSpPr>
        <p:spPr>
          <a:xfrm>
            <a:off x="5514696" y="504825"/>
            <a:ext cx="3695700" cy="0"/>
          </a:xfrm>
          <a:prstGeom prst="straightConnector1">
            <a:avLst/>
          </a:prstGeom>
          <a:noFill/>
          <a:ln cap="flat" cmpd="sng" w="38100">
            <a:solidFill>
              <a:srgbClr val="19161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oogle Shape;48;p5"/>
          <p:cNvGrpSpPr/>
          <p:nvPr/>
        </p:nvGrpSpPr>
        <p:grpSpPr>
          <a:xfrm>
            <a:off x="-698624" y="-647975"/>
            <a:ext cx="1335672" cy="5910182"/>
            <a:chOff x="0" y="-28575"/>
            <a:chExt cx="812700" cy="3113244"/>
          </a:xfrm>
        </p:grpSpPr>
        <p:sp>
          <p:nvSpPr>
            <p:cNvPr id="49" name="Google Shape;49;p5"/>
            <p:cNvSpPr/>
            <p:nvPr/>
          </p:nvSpPr>
          <p:spPr>
            <a:xfrm>
              <a:off x="0" y="0"/>
              <a:ext cx="628893" cy="3084669"/>
            </a:xfrm>
            <a:custGeom>
              <a:rect b="b" l="l" r="r" t="t"/>
              <a:pathLst>
                <a:path extrusionOk="0" h="3084669" w="628893">
                  <a:moveTo>
                    <a:pt x="0" y="0"/>
                  </a:moveTo>
                  <a:lnTo>
                    <a:pt x="628893" y="0"/>
                  </a:lnTo>
                  <a:lnTo>
                    <a:pt x="628893" y="3084669"/>
                  </a:lnTo>
                  <a:lnTo>
                    <a:pt x="0" y="3084669"/>
                  </a:lnTo>
                  <a:close/>
                </a:path>
              </a:pathLst>
            </a:custGeom>
            <a:solidFill>
              <a:srgbClr val="B5916F"/>
            </a:solidFill>
            <a:ln>
              <a:noFill/>
            </a:ln>
          </p:spPr>
        </p:sp>
        <p:sp>
          <p:nvSpPr>
            <p:cNvPr id="50" name="Google Shape;50;p5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" name="Google Shape;51;p5"/>
          <p:cNvGrpSpPr/>
          <p:nvPr/>
        </p:nvGrpSpPr>
        <p:grpSpPr>
          <a:xfrm>
            <a:off x="5677525" y="-1932200"/>
            <a:ext cx="2970999" cy="3040487"/>
            <a:chOff x="0" y="-28575"/>
            <a:chExt cx="2528725" cy="1478117"/>
          </a:xfrm>
        </p:grpSpPr>
        <p:sp>
          <p:nvSpPr>
            <p:cNvPr id="52" name="Google Shape;52;p5"/>
            <p:cNvSpPr/>
            <p:nvPr/>
          </p:nvSpPr>
          <p:spPr>
            <a:xfrm>
              <a:off x="0" y="0"/>
              <a:ext cx="2528725" cy="1449542"/>
            </a:xfrm>
            <a:custGeom>
              <a:rect b="b" l="l" r="r" t="t"/>
              <a:pathLst>
                <a:path extrusionOk="0" h="1449542" w="2528725">
                  <a:moveTo>
                    <a:pt x="0" y="0"/>
                  </a:moveTo>
                  <a:lnTo>
                    <a:pt x="2528725" y="0"/>
                  </a:lnTo>
                  <a:lnTo>
                    <a:pt x="2528725" y="1449542"/>
                  </a:lnTo>
                  <a:lnTo>
                    <a:pt x="0" y="1449542"/>
                  </a:lnTo>
                  <a:close/>
                </a:path>
              </a:pathLst>
            </a:custGeom>
            <a:solidFill>
              <a:srgbClr val="B5916F"/>
            </a:solidFill>
            <a:ln>
              <a:noFill/>
            </a:ln>
          </p:spPr>
        </p:sp>
        <p:sp>
          <p:nvSpPr>
            <p:cNvPr id="53" name="Google Shape;53;p5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" name="Google Shape;54;p5"/>
          <p:cNvGrpSpPr/>
          <p:nvPr/>
        </p:nvGrpSpPr>
        <p:grpSpPr>
          <a:xfrm>
            <a:off x="5677521" y="4215350"/>
            <a:ext cx="2970999" cy="2806057"/>
            <a:chOff x="0" y="-28575"/>
            <a:chExt cx="2528725" cy="1478117"/>
          </a:xfrm>
        </p:grpSpPr>
        <p:sp>
          <p:nvSpPr>
            <p:cNvPr id="55" name="Google Shape;55;p5"/>
            <p:cNvSpPr/>
            <p:nvPr/>
          </p:nvSpPr>
          <p:spPr>
            <a:xfrm>
              <a:off x="0" y="0"/>
              <a:ext cx="2528725" cy="1449542"/>
            </a:xfrm>
            <a:custGeom>
              <a:rect b="b" l="l" r="r" t="t"/>
              <a:pathLst>
                <a:path extrusionOk="0" h="1449542" w="2528725">
                  <a:moveTo>
                    <a:pt x="0" y="0"/>
                  </a:moveTo>
                  <a:lnTo>
                    <a:pt x="2528725" y="0"/>
                  </a:lnTo>
                  <a:lnTo>
                    <a:pt x="2528725" y="1449542"/>
                  </a:lnTo>
                  <a:lnTo>
                    <a:pt x="0" y="1449542"/>
                  </a:lnTo>
                  <a:close/>
                </a:path>
              </a:pathLst>
            </a:custGeom>
            <a:solidFill>
              <a:srgbClr val="B5916F"/>
            </a:solidFill>
            <a:ln>
              <a:noFill/>
            </a:ln>
          </p:spPr>
        </p:sp>
        <p:sp>
          <p:nvSpPr>
            <p:cNvPr id="56" name="Google Shape;56;p5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57" name="Google Shape;57;p5"/>
          <p:cNvCxnSpPr/>
          <p:nvPr/>
        </p:nvCxnSpPr>
        <p:spPr>
          <a:xfrm>
            <a:off x="336175" y="-3345351"/>
            <a:ext cx="0" cy="9468000"/>
          </a:xfrm>
          <a:prstGeom prst="straightConnector1">
            <a:avLst/>
          </a:prstGeom>
          <a:noFill/>
          <a:ln cap="flat" cmpd="sng" w="38100">
            <a:solidFill>
              <a:srgbClr val="19161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8" name="Google Shape;58;p5"/>
          <p:cNvCxnSpPr/>
          <p:nvPr/>
        </p:nvCxnSpPr>
        <p:spPr>
          <a:xfrm>
            <a:off x="8653463" y="-3345351"/>
            <a:ext cx="0" cy="9468000"/>
          </a:xfrm>
          <a:prstGeom prst="straightConnector1">
            <a:avLst/>
          </a:prstGeom>
          <a:noFill/>
          <a:ln cap="flat" cmpd="sng" w="38100">
            <a:solidFill>
              <a:srgbClr val="19161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9" name="Google Shape;59;p5"/>
          <p:cNvCxnSpPr/>
          <p:nvPr/>
        </p:nvCxnSpPr>
        <p:spPr>
          <a:xfrm>
            <a:off x="-108189" y="1108294"/>
            <a:ext cx="9468000" cy="0"/>
          </a:xfrm>
          <a:prstGeom prst="straightConnector1">
            <a:avLst/>
          </a:prstGeom>
          <a:noFill/>
          <a:ln cap="flat" cmpd="sng" w="38100">
            <a:solidFill>
              <a:srgbClr val="19161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0" name="Google Shape;60;p5"/>
          <p:cNvCxnSpPr/>
          <p:nvPr/>
        </p:nvCxnSpPr>
        <p:spPr>
          <a:xfrm>
            <a:off x="-108189" y="4264821"/>
            <a:ext cx="9468000" cy="0"/>
          </a:xfrm>
          <a:prstGeom prst="straightConnector1">
            <a:avLst/>
          </a:prstGeom>
          <a:noFill/>
          <a:ln cap="flat" cmpd="sng" w="38100">
            <a:solidFill>
              <a:srgbClr val="19161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1" name="Google Shape;61;p5"/>
          <p:cNvCxnSpPr/>
          <p:nvPr/>
        </p:nvCxnSpPr>
        <p:spPr>
          <a:xfrm>
            <a:off x="5674524" y="-3345351"/>
            <a:ext cx="0" cy="9468000"/>
          </a:xfrm>
          <a:prstGeom prst="straightConnector1">
            <a:avLst/>
          </a:prstGeom>
          <a:noFill/>
          <a:ln cap="flat" cmpd="sng" w="38100">
            <a:solidFill>
              <a:srgbClr val="19161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" name="Google Shape;62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6" name="Google Shape;66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7" name="Google Shape;67;p6"/>
          <p:cNvGrpSpPr/>
          <p:nvPr/>
        </p:nvGrpSpPr>
        <p:grpSpPr>
          <a:xfrm>
            <a:off x="1073627" y="4247100"/>
            <a:ext cx="563963" cy="563963"/>
            <a:chOff x="0" y="0"/>
            <a:chExt cx="1503900" cy="1503900"/>
          </a:xfrm>
        </p:grpSpPr>
        <p:cxnSp>
          <p:nvCxnSpPr>
            <p:cNvPr id="68" name="Google Shape;68;p6"/>
            <p:cNvCxnSpPr/>
            <p:nvPr/>
          </p:nvCxnSpPr>
          <p:spPr>
            <a:xfrm>
              <a:off x="0" y="751878"/>
              <a:ext cx="1503900" cy="0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9" name="Google Shape;69;p6"/>
            <p:cNvCxnSpPr/>
            <p:nvPr/>
          </p:nvCxnSpPr>
          <p:spPr>
            <a:xfrm>
              <a:off x="751878" y="0"/>
              <a:ext cx="0" cy="1503900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0" name="Google Shape;70;p6"/>
            <p:cNvCxnSpPr/>
            <p:nvPr/>
          </p:nvCxnSpPr>
          <p:spPr>
            <a:xfrm>
              <a:off x="220220" y="220220"/>
              <a:ext cx="1063200" cy="1063200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1" name="Google Shape;71;p6"/>
            <p:cNvCxnSpPr/>
            <p:nvPr/>
          </p:nvCxnSpPr>
          <p:spPr>
            <a:xfrm flipH="1">
              <a:off x="220336" y="220220"/>
              <a:ext cx="1063200" cy="1063200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72" name="Google Shape;72;p6"/>
          <p:cNvGrpSpPr/>
          <p:nvPr/>
        </p:nvGrpSpPr>
        <p:grpSpPr>
          <a:xfrm>
            <a:off x="3217906" y="4247100"/>
            <a:ext cx="563962" cy="563963"/>
            <a:chOff x="0" y="0"/>
            <a:chExt cx="1503900" cy="1503900"/>
          </a:xfrm>
        </p:grpSpPr>
        <p:cxnSp>
          <p:nvCxnSpPr>
            <p:cNvPr id="73" name="Google Shape;73;p6"/>
            <p:cNvCxnSpPr/>
            <p:nvPr/>
          </p:nvCxnSpPr>
          <p:spPr>
            <a:xfrm>
              <a:off x="0" y="751878"/>
              <a:ext cx="1503900" cy="0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4" name="Google Shape;74;p6"/>
            <p:cNvCxnSpPr/>
            <p:nvPr/>
          </p:nvCxnSpPr>
          <p:spPr>
            <a:xfrm>
              <a:off x="751878" y="0"/>
              <a:ext cx="0" cy="1503900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5" name="Google Shape;75;p6"/>
            <p:cNvCxnSpPr/>
            <p:nvPr/>
          </p:nvCxnSpPr>
          <p:spPr>
            <a:xfrm>
              <a:off x="220220" y="220220"/>
              <a:ext cx="1063200" cy="1063200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6" name="Google Shape;76;p6"/>
            <p:cNvCxnSpPr/>
            <p:nvPr/>
          </p:nvCxnSpPr>
          <p:spPr>
            <a:xfrm flipH="1">
              <a:off x="220336" y="220220"/>
              <a:ext cx="1063200" cy="1063200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77" name="Google Shape;77;p6"/>
          <p:cNvGrpSpPr/>
          <p:nvPr/>
        </p:nvGrpSpPr>
        <p:grpSpPr>
          <a:xfrm>
            <a:off x="5362186" y="4247100"/>
            <a:ext cx="563963" cy="563963"/>
            <a:chOff x="0" y="0"/>
            <a:chExt cx="1503900" cy="1503900"/>
          </a:xfrm>
        </p:grpSpPr>
        <p:cxnSp>
          <p:nvCxnSpPr>
            <p:cNvPr id="78" name="Google Shape;78;p6"/>
            <p:cNvCxnSpPr/>
            <p:nvPr/>
          </p:nvCxnSpPr>
          <p:spPr>
            <a:xfrm>
              <a:off x="0" y="751878"/>
              <a:ext cx="1503900" cy="0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9" name="Google Shape;79;p6"/>
            <p:cNvCxnSpPr/>
            <p:nvPr/>
          </p:nvCxnSpPr>
          <p:spPr>
            <a:xfrm>
              <a:off x="751878" y="0"/>
              <a:ext cx="0" cy="1503900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0" name="Google Shape;80;p6"/>
            <p:cNvCxnSpPr/>
            <p:nvPr/>
          </p:nvCxnSpPr>
          <p:spPr>
            <a:xfrm>
              <a:off x="220220" y="220220"/>
              <a:ext cx="1063200" cy="1063200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1" name="Google Shape;81;p6"/>
            <p:cNvCxnSpPr/>
            <p:nvPr/>
          </p:nvCxnSpPr>
          <p:spPr>
            <a:xfrm flipH="1">
              <a:off x="220336" y="220220"/>
              <a:ext cx="1063200" cy="1063200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82" name="Google Shape;82;p6"/>
          <p:cNvGrpSpPr/>
          <p:nvPr/>
        </p:nvGrpSpPr>
        <p:grpSpPr>
          <a:xfrm>
            <a:off x="7506465" y="4247100"/>
            <a:ext cx="563963" cy="563963"/>
            <a:chOff x="0" y="0"/>
            <a:chExt cx="1503900" cy="1503900"/>
          </a:xfrm>
        </p:grpSpPr>
        <p:cxnSp>
          <p:nvCxnSpPr>
            <p:cNvPr id="83" name="Google Shape;83;p6"/>
            <p:cNvCxnSpPr/>
            <p:nvPr/>
          </p:nvCxnSpPr>
          <p:spPr>
            <a:xfrm>
              <a:off x="0" y="751878"/>
              <a:ext cx="1503900" cy="0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4" name="Google Shape;84;p6"/>
            <p:cNvCxnSpPr/>
            <p:nvPr/>
          </p:nvCxnSpPr>
          <p:spPr>
            <a:xfrm>
              <a:off x="751878" y="0"/>
              <a:ext cx="0" cy="1503900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5" name="Google Shape;85;p6"/>
            <p:cNvCxnSpPr/>
            <p:nvPr/>
          </p:nvCxnSpPr>
          <p:spPr>
            <a:xfrm>
              <a:off x="220220" y="220220"/>
              <a:ext cx="1063200" cy="1063200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6" name="Google Shape;86;p6"/>
            <p:cNvCxnSpPr/>
            <p:nvPr/>
          </p:nvCxnSpPr>
          <p:spPr>
            <a:xfrm flipH="1">
              <a:off x="220336" y="220220"/>
              <a:ext cx="1063200" cy="1063200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90" name="Google Shape;90;p7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1" name="Google Shape;91;p7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8"/>
          <p:cNvSpPr/>
          <p:nvPr/>
        </p:nvSpPr>
        <p:spPr>
          <a:xfrm rot="5400000">
            <a:off x="7222214" y="-945485"/>
            <a:ext cx="611065" cy="2251432"/>
          </a:xfrm>
          <a:custGeom>
            <a:rect b="b" l="l" r="r" t="t"/>
            <a:pathLst>
              <a:path extrusionOk="0" h="1185963" w="321884">
                <a:moveTo>
                  <a:pt x="0" y="0"/>
                </a:moveTo>
                <a:lnTo>
                  <a:pt x="321884" y="0"/>
                </a:lnTo>
                <a:lnTo>
                  <a:pt x="321884" y="1185963"/>
                </a:lnTo>
                <a:lnTo>
                  <a:pt x="0" y="1185963"/>
                </a:lnTo>
                <a:close/>
              </a:path>
            </a:pathLst>
          </a:custGeom>
          <a:solidFill>
            <a:srgbClr val="B5916F"/>
          </a:solidFill>
          <a:ln>
            <a:noFill/>
          </a:ln>
        </p:spPr>
      </p:sp>
      <p:sp>
        <p:nvSpPr>
          <p:cNvPr id="95" name="Google Shape;95;p8"/>
          <p:cNvSpPr txBox="1"/>
          <p:nvPr>
            <p:ph idx="1" type="body"/>
          </p:nvPr>
        </p:nvSpPr>
        <p:spPr>
          <a:xfrm>
            <a:off x="311700" y="3728800"/>
            <a:ext cx="5998800" cy="84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96" name="Google Shape;96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7" name="Google Shape;97;p8"/>
          <p:cNvSpPr/>
          <p:nvPr/>
        </p:nvSpPr>
        <p:spPr>
          <a:xfrm rot="5400000">
            <a:off x="7231739" y="3804204"/>
            <a:ext cx="611065" cy="2251432"/>
          </a:xfrm>
          <a:custGeom>
            <a:rect b="b" l="l" r="r" t="t"/>
            <a:pathLst>
              <a:path extrusionOk="0" h="1185963" w="321884">
                <a:moveTo>
                  <a:pt x="0" y="0"/>
                </a:moveTo>
                <a:lnTo>
                  <a:pt x="321884" y="0"/>
                </a:lnTo>
                <a:lnTo>
                  <a:pt x="321884" y="1185963"/>
                </a:lnTo>
                <a:lnTo>
                  <a:pt x="0" y="1185963"/>
                </a:lnTo>
                <a:close/>
              </a:path>
            </a:pathLst>
          </a:custGeom>
          <a:solidFill>
            <a:srgbClr val="B5916F"/>
          </a:solidFill>
          <a:ln>
            <a:noFill/>
          </a:ln>
        </p:spPr>
      </p:sp>
      <p:sp>
        <p:nvSpPr>
          <p:cNvPr id="98" name="Google Shape;98;p8"/>
          <p:cNvSpPr/>
          <p:nvPr/>
        </p:nvSpPr>
        <p:spPr>
          <a:xfrm rot="5400000">
            <a:off x="2131176" y="-2348849"/>
            <a:ext cx="610775" cy="5057873"/>
          </a:xfrm>
          <a:custGeom>
            <a:rect b="b" l="l" r="r" t="t"/>
            <a:pathLst>
              <a:path extrusionOk="0" h="1444075" w="321884">
                <a:moveTo>
                  <a:pt x="0" y="0"/>
                </a:moveTo>
                <a:lnTo>
                  <a:pt x="321884" y="0"/>
                </a:lnTo>
                <a:lnTo>
                  <a:pt x="321884" y="1444075"/>
                </a:lnTo>
                <a:lnTo>
                  <a:pt x="0" y="1444075"/>
                </a:lnTo>
                <a:close/>
              </a:path>
            </a:pathLst>
          </a:custGeom>
          <a:solidFill>
            <a:srgbClr val="B5916F"/>
          </a:solidFill>
          <a:ln>
            <a:noFill/>
          </a:ln>
        </p:spPr>
      </p:sp>
      <p:sp>
        <p:nvSpPr>
          <p:cNvPr id="99" name="Google Shape;99;p8"/>
          <p:cNvSpPr/>
          <p:nvPr/>
        </p:nvSpPr>
        <p:spPr>
          <a:xfrm rot="5400000">
            <a:off x="2102295" y="2371970"/>
            <a:ext cx="610775" cy="5115636"/>
          </a:xfrm>
          <a:custGeom>
            <a:rect b="b" l="l" r="r" t="t"/>
            <a:pathLst>
              <a:path extrusionOk="0" h="1444075" w="321884">
                <a:moveTo>
                  <a:pt x="0" y="0"/>
                </a:moveTo>
                <a:lnTo>
                  <a:pt x="321884" y="0"/>
                </a:lnTo>
                <a:lnTo>
                  <a:pt x="321884" y="1444075"/>
                </a:lnTo>
                <a:lnTo>
                  <a:pt x="0" y="1444075"/>
                </a:lnTo>
                <a:close/>
              </a:path>
            </a:pathLst>
          </a:custGeom>
          <a:solidFill>
            <a:srgbClr val="B5916F"/>
          </a:solidFill>
          <a:ln>
            <a:noFill/>
          </a:ln>
        </p:spPr>
      </p:sp>
      <p:cxnSp>
        <p:nvCxnSpPr>
          <p:cNvPr id="100" name="Google Shape;100;p8"/>
          <p:cNvCxnSpPr/>
          <p:nvPr/>
        </p:nvCxnSpPr>
        <p:spPr>
          <a:xfrm>
            <a:off x="-161958" y="495300"/>
            <a:ext cx="9468000" cy="0"/>
          </a:xfrm>
          <a:prstGeom prst="straightConnector1">
            <a:avLst/>
          </a:prstGeom>
          <a:noFill/>
          <a:ln cap="flat" cmpd="sng" w="38100">
            <a:solidFill>
              <a:srgbClr val="19161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1" name="Google Shape;101;p8"/>
          <p:cNvCxnSpPr/>
          <p:nvPr/>
        </p:nvCxnSpPr>
        <p:spPr>
          <a:xfrm>
            <a:off x="-161958" y="4619625"/>
            <a:ext cx="9468000" cy="0"/>
          </a:xfrm>
          <a:prstGeom prst="straightConnector1">
            <a:avLst/>
          </a:prstGeom>
          <a:noFill/>
          <a:ln cap="flat" cmpd="sng" w="38100">
            <a:solidFill>
              <a:srgbClr val="191610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02" name="Google Shape;102;p8"/>
          <p:cNvGrpSpPr/>
          <p:nvPr/>
        </p:nvGrpSpPr>
        <p:grpSpPr>
          <a:xfrm>
            <a:off x="8232457" y="74294"/>
            <a:ext cx="842063" cy="842063"/>
            <a:chOff x="0" y="0"/>
            <a:chExt cx="2245500" cy="2245500"/>
          </a:xfrm>
        </p:grpSpPr>
        <p:cxnSp>
          <p:nvCxnSpPr>
            <p:cNvPr id="103" name="Google Shape;103;p8"/>
            <p:cNvCxnSpPr/>
            <p:nvPr/>
          </p:nvCxnSpPr>
          <p:spPr>
            <a:xfrm>
              <a:off x="0" y="1122681"/>
              <a:ext cx="2245500" cy="0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4" name="Google Shape;104;p8"/>
            <p:cNvCxnSpPr/>
            <p:nvPr/>
          </p:nvCxnSpPr>
          <p:spPr>
            <a:xfrm>
              <a:off x="1122681" y="0"/>
              <a:ext cx="0" cy="2245500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5" name="Google Shape;105;p8"/>
            <p:cNvCxnSpPr/>
            <p:nvPr/>
          </p:nvCxnSpPr>
          <p:spPr>
            <a:xfrm>
              <a:off x="328826" y="328826"/>
              <a:ext cx="1587600" cy="1587600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6" name="Google Shape;106;p8"/>
            <p:cNvCxnSpPr/>
            <p:nvPr/>
          </p:nvCxnSpPr>
          <p:spPr>
            <a:xfrm flipH="1">
              <a:off x="328936" y="328826"/>
              <a:ext cx="1587600" cy="1587600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cxnSp>
        <p:nvCxnSpPr>
          <p:cNvPr id="107" name="Google Shape;107;p8"/>
          <p:cNvCxnSpPr/>
          <p:nvPr/>
        </p:nvCxnSpPr>
        <p:spPr>
          <a:xfrm>
            <a:off x="8653463" y="-3345351"/>
            <a:ext cx="0" cy="9468000"/>
          </a:xfrm>
          <a:prstGeom prst="straightConnector1">
            <a:avLst/>
          </a:prstGeom>
          <a:noFill/>
          <a:ln cap="flat" cmpd="sng" w="38100">
            <a:solidFill>
              <a:srgbClr val="19161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8" name="Google Shape;108;p8"/>
          <p:cNvCxnSpPr/>
          <p:nvPr/>
        </p:nvCxnSpPr>
        <p:spPr>
          <a:xfrm>
            <a:off x="6411510" y="-3345351"/>
            <a:ext cx="0" cy="9468000"/>
          </a:xfrm>
          <a:prstGeom prst="straightConnector1">
            <a:avLst/>
          </a:prstGeom>
          <a:noFill/>
          <a:ln cap="flat" cmpd="sng" w="38100">
            <a:solidFill>
              <a:srgbClr val="19161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9" name="Google Shape;109;p8"/>
          <p:cNvCxnSpPr/>
          <p:nvPr/>
        </p:nvCxnSpPr>
        <p:spPr>
          <a:xfrm>
            <a:off x="4976048" y="-3345351"/>
            <a:ext cx="0" cy="9468000"/>
          </a:xfrm>
          <a:prstGeom prst="straightConnector1">
            <a:avLst/>
          </a:prstGeom>
          <a:noFill/>
          <a:ln cap="flat" cmpd="sng" w="38100">
            <a:solidFill>
              <a:srgbClr val="19161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da Display"/>
              <a:buNone/>
              <a:defRPr sz="2800">
                <a:solidFill>
                  <a:schemeClr val="dk1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da Display"/>
              <a:buChar char="●"/>
              <a:defRPr sz="2800">
                <a:solidFill>
                  <a:schemeClr val="dk1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da Display"/>
              <a:buChar char="○"/>
              <a:defRPr sz="2800">
                <a:solidFill>
                  <a:schemeClr val="dk1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■"/>
              <a:defRPr>
                <a:solidFill>
                  <a:schemeClr val="dk2"/>
                </a:solidFill>
                <a:latin typeface="Nunito Light"/>
                <a:ea typeface="Nunito Light"/>
                <a:cs typeface="Nunito Light"/>
                <a:sym typeface="Nunito Light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●"/>
              <a:defRPr>
                <a:solidFill>
                  <a:schemeClr val="dk2"/>
                </a:solidFill>
                <a:latin typeface="Nunito Light"/>
                <a:ea typeface="Nunito Light"/>
                <a:cs typeface="Nunito Light"/>
                <a:sym typeface="Nunito Light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○"/>
              <a:defRPr>
                <a:solidFill>
                  <a:schemeClr val="dk2"/>
                </a:solidFill>
                <a:latin typeface="Nunito Light"/>
                <a:ea typeface="Nunito Light"/>
                <a:cs typeface="Nunito Light"/>
                <a:sym typeface="Nunito Light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■"/>
              <a:defRPr>
                <a:solidFill>
                  <a:schemeClr val="dk2"/>
                </a:solidFill>
                <a:latin typeface="Nunito Light"/>
                <a:ea typeface="Nunito Light"/>
                <a:cs typeface="Nunito Light"/>
                <a:sym typeface="Nunito Light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●"/>
              <a:defRPr>
                <a:solidFill>
                  <a:schemeClr val="dk2"/>
                </a:solidFill>
                <a:latin typeface="Nunito Light"/>
                <a:ea typeface="Nunito Light"/>
                <a:cs typeface="Nunito Light"/>
                <a:sym typeface="Nunito Light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○"/>
              <a:defRPr>
                <a:solidFill>
                  <a:schemeClr val="dk2"/>
                </a:solidFill>
                <a:latin typeface="Nunito Light"/>
                <a:ea typeface="Nunito Light"/>
                <a:cs typeface="Nunito Light"/>
                <a:sym typeface="Nunito Light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■"/>
              <a:defRPr>
                <a:solidFill>
                  <a:schemeClr val="dk2"/>
                </a:solidFill>
                <a:latin typeface="Nunito Light"/>
                <a:ea typeface="Nunito Light"/>
                <a:cs typeface="Nunito Light"/>
                <a:sym typeface="Nunito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0.jpg"/><Relationship Id="rId4" Type="http://schemas.openxmlformats.org/officeDocument/2006/relationships/image" Target="../media/image8.jpg"/><Relationship Id="rId5" Type="http://schemas.openxmlformats.org/officeDocument/2006/relationships/image" Target="../media/image19.jpg"/><Relationship Id="rId6" Type="http://schemas.openxmlformats.org/officeDocument/2006/relationships/image" Target="../media/image1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jpg"/><Relationship Id="rId4" Type="http://schemas.openxmlformats.org/officeDocument/2006/relationships/image" Target="../media/image16.jpg"/><Relationship Id="rId5" Type="http://schemas.openxmlformats.org/officeDocument/2006/relationships/image" Target="../media/image18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5.jpg"/><Relationship Id="rId4" Type="http://schemas.openxmlformats.org/officeDocument/2006/relationships/image" Target="../media/image28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4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7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9.jpg"/><Relationship Id="rId4" Type="http://schemas.openxmlformats.org/officeDocument/2006/relationships/image" Target="../media/image29.jpg"/><Relationship Id="rId5" Type="http://schemas.openxmlformats.org/officeDocument/2006/relationships/image" Target="../media/image22.jpg"/><Relationship Id="rId6" Type="http://schemas.openxmlformats.org/officeDocument/2006/relationships/image" Target="../media/image3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1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3.jpg"/><Relationship Id="rId4" Type="http://schemas.openxmlformats.org/officeDocument/2006/relationships/image" Target="../media/image35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24.xml.rels><?xml version="1.0" encoding="UTF-8" standalone="yes"?><Relationships xmlns="http://schemas.openxmlformats.org/package/2006/relationships"><Relationship Id="rId40" Type="http://schemas.openxmlformats.org/officeDocument/2006/relationships/image" Target="../media/image72.png"/><Relationship Id="rId20" Type="http://schemas.openxmlformats.org/officeDocument/2006/relationships/image" Target="../media/image49.png"/><Relationship Id="rId41" Type="http://schemas.openxmlformats.org/officeDocument/2006/relationships/image" Target="../media/image77.png"/><Relationship Id="rId22" Type="http://schemas.openxmlformats.org/officeDocument/2006/relationships/image" Target="../media/image62.png"/><Relationship Id="rId21" Type="http://schemas.openxmlformats.org/officeDocument/2006/relationships/image" Target="../media/image53.png"/><Relationship Id="rId24" Type="http://schemas.openxmlformats.org/officeDocument/2006/relationships/image" Target="../media/image76.png"/><Relationship Id="rId23" Type="http://schemas.openxmlformats.org/officeDocument/2006/relationships/image" Target="../media/image63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1.png"/><Relationship Id="rId4" Type="http://schemas.openxmlformats.org/officeDocument/2006/relationships/image" Target="../media/image40.png"/><Relationship Id="rId9" Type="http://schemas.openxmlformats.org/officeDocument/2006/relationships/image" Target="../media/image48.png"/><Relationship Id="rId26" Type="http://schemas.openxmlformats.org/officeDocument/2006/relationships/image" Target="../media/image64.png"/><Relationship Id="rId25" Type="http://schemas.openxmlformats.org/officeDocument/2006/relationships/image" Target="../media/image54.png"/><Relationship Id="rId28" Type="http://schemas.openxmlformats.org/officeDocument/2006/relationships/image" Target="../media/image56.png"/><Relationship Id="rId27" Type="http://schemas.openxmlformats.org/officeDocument/2006/relationships/image" Target="../media/image55.png"/><Relationship Id="rId5" Type="http://schemas.openxmlformats.org/officeDocument/2006/relationships/image" Target="../media/image32.png"/><Relationship Id="rId6" Type="http://schemas.openxmlformats.org/officeDocument/2006/relationships/image" Target="../media/image38.png"/><Relationship Id="rId29" Type="http://schemas.openxmlformats.org/officeDocument/2006/relationships/image" Target="../media/image61.png"/><Relationship Id="rId7" Type="http://schemas.openxmlformats.org/officeDocument/2006/relationships/image" Target="../media/image44.png"/><Relationship Id="rId8" Type="http://schemas.openxmlformats.org/officeDocument/2006/relationships/image" Target="../media/image43.png"/><Relationship Id="rId31" Type="http://schemas.openxmlformats.org/officeDocument/2006/relationships/image" Target="../media/image66.png"/><Relationship Id="rId30" Type="http://schemas.openxmlformats.org/officeDocument/2006/relationships/image" Target="../media/image69.png"/><Relationship Id="rId11" Type="http://schemas.openxmlformats.org/officeDocument/2006/relationships/image" Target="../media/image47.png"/><Relationship Id="rId33" Type="http://schemas.openxmlformats.org/officeDocument/2006/relationships/image" Target="../media/image58.png"/><Relationship Id="rId10" Type="http://schemas.openxmlformats.org/officeDocument/2006/relationships/image" Target="../media/image46.png"/><Relationship Id="rId32" Type="http://schemas.openxmlformats.org/officeDocument/2006/relationships/image" Target="../media/image59.png"/><Relationship Id="rId13" Type="http://schemas.openxmlformats.org/officeDocument/2006/relationships/image" Target="../media/image42.png"/><Relationship Id="rId35" Type="http://schemas.openxmlformats.org/officeDocument/2006/relationships/image" Target="../media/image73.png"/><Relationship Id="rId12" Type="http://schemas.openxmlformats.org/officeDocument/2006/relationships/image" Target="../media/image41.png"/><Relationship Id="rId34" Type="http://schemas.openxmlformats.org/officeDocument/2006/relationships/image" Target="../media/image74.png"/><Relationship Id="rId15" Type="http://schemas.openxmlformats.org/officeDocument/2006/relationships/image" Target="../media/image52.png"/><Relationship Id="rId37" Type="http://schemas.openxmlformats.org/officeDocument/2006/relationships/image" Target="../media/image75.png"/><Relationship Id="rId14" Type="http://schemas.openxmlformats.org/officeDocument/2006/relationships/image" Target="../media/image57.png"/><Relationship Id="rId36" Type="http://schemas.openxmlformats.org/officeDocument/2006/relationships/image" Target="../media/image68.png"/><Relationship Id="rId17" Type="http://schemas.openxmlformats.org/officeDocument/2006/relationships/image" Target="../media/image45.png"/><Relationship Id="rId39" Type="http://schemas.openxmlformats.org/officeDocument/2006/relationships/image" Target="../media/image67.png"/><Relationship Id="rId16" Type="http://schemas.openxmlformats.org/officeDocument/2006/relationships/image" Target="../media/image50.png"/><Relationship Id="rId38" Type="http://schemas.openxmlformats.org/officeDocument/2006/relationships/image" Target="../media/image71.png"/><Relationship Id="rId19" Type="http://schemas.openxmlformats.org/officeDocument/2006/relationships/image" Target="../media/image65.png"/><Relationship Id="rId18" Type="http://schemas.openxmlformats.org/officeDocument/2006/relationships/image" Target="../media/image6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7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Relationship Id="rId4" Type="http://schemas.openxmlformats.org/officeDocument/2006/relationships/image" Target="../media/image26.jpg"/><Relationship Id="rId5" Type="http://schemas.openxmlformats.org/officeDocument/2006/relationships/image" Target="../media/image1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Relationship Id="rId4" Type="http://schemas.openxmlformats.org/officeDocument/2006/relationships/image" Target="../media/image1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Relationship Id="rId4" Type="http://schemas.openxmlformats.org/officeDocument/2006/relationships/image" Target="../media/image9.jpg"/><Relationship Id="rId5" Type="http://schemas.openxmlformats.org/officeDocument/2006/relationships/image" Target="../media/image14.jpg"/><Relationship Id="rId6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D2C3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oogle Shape;116;p10"/>
          <p:cNvGrpSpPr/>
          <p:nvPr/>
        </p:nvGrpSpPr>
        <p:grpSpPr>
          <a:xfrm>
            <a:off x="-689089" y="-647969"/>
            <a:ext cx="1543050" cy="1597298"/>
            <a:chOff x="0" y="-28575"/>
            <a:chExt cx="812800" cy="841375"/>
          </a:xfrm>
        </p:grpSpPr>
        <p:sp>
          <p:nvSpPr>
            <p:cNvPr id="117" name="Google Shape;117;p1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5916F"/>
            </a:solidFill>
            <a:ln>
              <a:noFill/>
            </a:ln>
          </p:spPr>
        </p:sp>
        <p:sp>
          <p:nvSpPr>
            <p:cNvPr id="118" name="Google Shape;118;p1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" name="Google Shape;119;p10"/>
          <p:cNvGrpSpPr/>
          <p:nvPr/>
        </p:nvGrpSpPr>
        <p:grpSpPr>
          <a:xfrm>
            <a:off x="844436" y="-652732"/>
            <a:ext cx="8299564" cy="1597298"/>
            <a:chOff x="0" y="-28575"/>
            <a:chExt cx="4371787" cy="841375"/>
          </a:xfrm>
        </p:grpSpPr>
        <p:sp>
          <p:nvSpPr>
            <p:cNvPr id="120" name="Google Shape;120;p10"/>
            <p:cNvSpPr/>
            <p:nvPr/>
          </p:nvSpPr>
          <p:spPr>
            <a:xfrm>
              <a:off x="0" y="0"/>
              <a:ext cx="4371787" cy="812800"/>
            </a:xfrm>
            <a:custGeom>
              <a:rect b="b" l="l" r="r" t="t"/>
              <a:pathLst>
                <a:path extrusionOk="0" h="812800" w="4371787">
                  <a:moveTo>
                    <a:pt x="0" y="0"/>
                  </a:moveTo>
                  <a:lnTo>
                    <a:pt x="4371787" y="0"/>
                  </a:lnTo>
                  <a:lnTo>
                    <a:pt x="4371787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D6C1B0"/>
            </a:solidFill>
            <a:ln>
              <a:noFill/>
            </a:ln>
          </p:spPr>
        </p:sp>
        <p:sp>
          <p:nvSpPr>
            <p:cNvPr id="121" name="Google Shape;121;p1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" name="Google Shape;122;p10"/>
          <p:cNvGrpSpPr/>
          <p:nvPr/>
        </p:nvGrpSpPr>
        <p:grpSpPr>
          <a:xfrm>
            <a:off x="844436" y="4139924"/>
            <a:ext cx="8299564" cy="1597298"/>
            <a:chOff x="0" y="-28575"/>
            <a:chExt cx="4371787" cy="841375"/>
          </a:xfrm>
        </p:grpSpPr>
        <p:sp>
          <p:nvSpPr>
            <p:cNvPr id="123" name="Google Shape;123;p10"/>
            <p:cNvSpPr/>
            <p:nvPr/>
          </p:nvSpPr>
          <p:spPr>
            <a:xfrm>
              <a:off x="0" y="0"/>
              <a:ext cx="4371787" cy="812800"/>
            </a:xfrm>
            <a:custGeom>
              <a:rect b="b" l="l" r="r" t="t"/>
              <a:pathLst>
                <a:path extrusionOk="0" h="812800" w="4371787">
                  <a:moveTo>
                    <a:pt x="0" y="0"/>
                  </a:moveTo>
                  <a:lnTo>
                    <a:pt x="4371787" y="0"/>
                  </a:lnTo>
                  <a:lnTo>
                    <a:pt x="4371787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D6C1B0"/>
            </a:solidFill>
            <a:ln>
              <a:noFill/>
            </a:ln>
          </p:spPr>
        </p:sp>
        <p:sp>
          <p:nvSpPr>
            <p:cNvPr id="124" name="Google Shape;124;p1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" name="Google Shape;125;p10"/>
          <p:cNvGrpSpPr/>
          <p:nvPr/>
        </p:nvGrpSpPr>
        <p:grpSpPr>
          <a:xfrm>
            <a:off x="-689089" y="4139924"/>
            <a:ext cx="1543050" cy="1597298"/>
            <a:chOff x="0" y="-28575"/>
            <a:chExt cx="812800" cy="841375"/>
          </a:xfrm>
        </p:grpSpPr>
        <p:sp>
          <p:nvSpPr>
            <p:cNvPr id="126" name="Google Shape;126;p1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5916F"/>
            </a:solidFill>
            <a:ln>
              <a:noFill/>
            </a:ln>
          </p:spPr>
        </p:sp>
        <p:sp>
          <p:nvSpPr>
            <p:cNvPr id="127" name="Google Shape;127;p1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" name="Google Shape;128;p10"/>
          <p:cNvGrpSpPr/>
          <p:nvPr/>
        </p:nvGrpSpPr>
        <p:grpSpPr>
          <a:xfrm>
            <a:off x="7703779" y="895081"/>
            <a:ext cx="1543050" cy="3308616"/>
            <a:chOff x="0" y="-28575"/>
            <a:chExt cx="812800" cy="1742810"/>
          </a:xfrm>
        </p:grpSpPr>
        <p:sp>
          <p:nvSpPr>
            <p:cNvPr id="129" name="Google Shape;129;p10"/>
            <p:cNvSpPr/>
            <p:nvPr/>
          </p:nvSpPr>
          <p:spPr>
            <a:xfrm>
              <a:off x="0" y="0"/>
              <a:ext cx="812800" cy="1714235"/>
            </a:xfrm>
            <a:custGeom>
              <a:rect b="b" l="l" r="r" t="t"/>
              <a:pathLst>
                <a:path extrusionOk="0" h="1714235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1714235"/>
                  </a:lnTo>
                  <a:lnTo>
                    <a:pt x="0" y="1714235"/>
                  </a:lnTo>
                  <a:close/>
                </a:path>
              </a:pathLst>
            </a:custGeom>
            <a:solidFill>
              <a:srgbClr val="B5916F"/>
            </a:solidFill>
            <a:ln>
              <a:noFill/>
            </a:ln>
          </p:spPr>
        </p:sp>
        <p:sp>
          <p:nvSpPr>
            <p:cNvPr id="130" name="Google Shape;130;p1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" name="Google Shape;131;p10"/>
          <p:cNvGrpSpPr/>
          <p:nvPr/>
        </p:nvGrpSpPr>
        <p:grpSpPr>
          <a:xfrm>
            <a:off x="-708139" y="895081"/>
            <a:ext cx="1543050" cy="3299091"/>
            <a:chOff x="0" y="-28575"/>
            <a:chExt cx="812800" cy="1737793"/>
          </a:xfrm>
        </p:grpSpPr>
        <p:sp>
          <p:nvSpPr>
            <p:cNvPr id="132" name="Google Shape;132;p10"/>
            <p:cNvSpPr/>
            <p:nvPr/>
          </p:nvSpPr>
          <p:spPr>
            <a:xfrm>
              <a:off x="0" y="0"/>
              <a:ext cx="812800" cy="1709218"/>
            </a:xfrm>
            <a:custGeom>
              <a:rect b="b" l="l" r="r" t="t"/>
              <a:pathLst>
                <a:path extrusionOk="0" h="1709218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1709218"/>
                  </a:lnTo>
                  <a:lnTo>
                    <a:pt x="0" y="1709218"/>
                  </a:lnTo>
                  <a:close/>
                </a:path>
              </a:pathLst>
            </a:custGeom>
            <a:solidFill>
              <a:srgbClr val="D6C1B0"/>
            </a:solidFill>
            <a:ln>
              <a:noFill/>
            </a:ln>
          </p:spPr>
        </p:sp>
        <p:sp>
          <p:nvSpPr>
            <p:cNvPr id="133" name="Google Shape;133;p1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34" name="Google Shape;134;p10"/>
          <p:cNvCxnSpPr/>
          <p:nvPr/>
        </p:nvCxnSpPr>
        <p:spPr>
          <a:xfrm>
            <a:off x="-771700" y="939800"/>
            <a:ext cx="10131300" cy="0"/>
          </a:xfrm>
          <a:prstGeom prst="straightConnector1">
            <a:avLst/>
          </a:prstGeom>
          <a:noFill/>
          <a:ln cap="flat" cmpd="sng" w="38100">
            <a:solidFill>
              <a:srgbClr val="19161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5" name="Google Shape;135;p10"/>
          <p:cNvCxnSpPr/>
          <p:nvPr/>
        </p:nvCxnSpPr>
        <p:spPr>
          <a:xfrm>
            <a:off x="844436" y="-3345351"/>
            <a:ext cx="0" cy="9467916"/>
          </a:xfrm>
          <a:prstGeom prst="straightConnector1">
            <a:avLst/>
          </a:prstGeom>
          <a:noFill/>
          <a:ln cap="flat" cmpd="sng" w="38100">
            <a:solidFill>
              <a:srgbClr val="19161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6" name="Google Shape;136;p10"/>
          <p:cNvCxnSpPr/>
          <p:nvPr/>
        </p:nvCxnSpPr>
        <p:spPr>
          <a:xfrm>
            <a:off x="-885225" y="4203700"/>
            <a:ext cx="10245000" cy="0"/>
          </a:xfrm>
          <a:prstGeom prst="straightConnector1">
            <a:avLst/>
          </a:prstGeom>
          <a:noFill/>
          <a:ln cap="flat" cmpd="sng" w="38100">
            <a:solidFill>
              <a:srgbClr val="19161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7" name="Google Shape;137;p10"/>
          <p:cNvSpPr/>
          <p:nvPr/>
        </p:nvSpPr>
        <p:spPr>
          <a:xfrm>
            <a:off x="5205291" y="0"/>
            <a:ext cx="3228858" cy="6457717"/>
          </a:xfrm>
          <a:custGeom>
            <a:rect b="b" l="l" r="r" t="t"/>
            <a:pathLst>
              <a:path extrusionOk="0" h="6350000" w="3175000">
                <a:moveTo>
                  <a:pt x="1587500" y="6350000"/>
                </a:moveTo>
                <a:lnTo>
                  <a:pt x="1587500" y="6350000"/>
                </a:lnTo>
                <a:cubicBezTo>
                  <a:pt x="711200" y="6350000"/>
                  <a:pt x="0" y="5638800"/>
                  <a:pt x="0" y="4762500"/>
                </a:cubicBezTo>
                <a:lnTo>
                  <a:pt x="0" y="1587500"/>
                </a:lnTo>
                <a:cubicBezTo>
                  <a:pt x="0" y="711200"/>
                  <a:pt x="711200" y="0"/>
                  <a:pt x="1587500" y="0"/>
                </a:cubicBezTo>
                <a:lnTo>
                  <a:pt x="1587500" y="0"/>
                </a:lnTo>
                <a:cubicBezTo>
                  <a:pt x="2463800" y="0"/>
                  <a:pt x="3175000" y="711200"/>
                  <a:pt x="3175000" y="1587500"/>
                </a:cubicBezTo>
                <a:lnTo>
                  <a:pt x="3175000" y="4762500"/>
                </a:lnTo>
                <a:cubicBezTo>
                  <a:pt x="3175000" y="5638800"/>
                  <a:pt x="2463800" y="6350000"/>
                  <a:pt x="1587500" y="6350000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382" l="-9045" r="-41617" t="-9475"/>
            </a:stretch>
          </a:blip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0"/>
          <p:cNvSpPr txBox="1"/>
          <p:nvPr/>
        </p:nvSpPr>
        <p:spPr>
          <a:xfrm>
            <a:off x="1354047" y="1493382"/>
            <a:ext cx="3640171" cy="15533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5900" u="none" cap="none" strike="noStrike">
                <a:solidFill>
                  <a:srgbClr val="000000"/>
                </a:solidFill>
                <a:latin typeface="Gilda Display"/>
                <a:ea typeface="Gilda Display"/>
                <a:cs typeface="Gilda Display"/>
                <a:sym typeface="Gilda Display"/>
              </a:rPr>
              <a:t>Fashion Magazine </a:t>
            </a:r>
            <a:endParaRPr sz="700"/>
          </a:p>
        </p:txBody>
      </p:sp>
      <p:sp>
        <p:nvSpPr>
          <p:cNvPr id="139" name="Google Shape;139;p10"/>
          <p:cNvSpPr txBox="1"/>
          <p:nvPr/>
        </p:nvSpPr>
        <p:spPr>
          <a:xfrm>
            <a:off x="1354046" y="3597529"/>
            <a:ext cx="3464196" cy="2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500" u="none" cap="none" strike="noStrike">
                <a:solidFill>
                  <a:srgbClr val="171616"/>
                </a:solidFill>
                <a:latin typeface="Gilda Display"/>
                <a:ea typeface="Gilda Display"/>
                <a:cs typeface="Gilda Display"/>
                <a:sym typeface="Gilda Display"/>
              </a:rPr>
              <a:t>Business Plan</a:t>
            </a:r>
            <a:endParaRPr sz="700"/>
          </a:p>
        </p:txBody>
      </p:sp>
      <p:grpSp>
        <p:nvGrpSpPr>
          <p:cNvPr id="140" name="Google Shape;140;p10"/>
          <p:cNvGrpSpPr/>
          <p:nvPr/>
        </p:nvGrpSpPr>
        <p:grpSpPr>
          <a:xfrm>
            <a:off x="7889291" y="394945"/>
            <a:ext cx="1089717" cy="1089717"/>
            <a:chOff x="0" y="0"/>
            <a:chExt cx="2905911" cy="2905911"/>
          </a:xfrm>
        </p:grpSpPr>
        <p:cxnSp>
          <p:nvCxnSpPr>
            <p:cNvPr id="141" name="Google Shape;141;p10"/>
            <p:cNvCxnSpPr/>
            <p:nvPr/>
          </p:nvCxnSpPr>
          <p:spPr>
            <a:xfrm>
              <a:off x="0" y="1452956"/>
              <a:ext cx="2905911" cy="0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2" name="Google Shape;142;p10"/>
            <p:cNvCxnSpPr/>
            <p:nvPr/>
          </p:nvCxnSpPr>
          <p:spPr>
            <a:xfrm>
              <a:off x="1452956" y="0"/>
              <a:ext cx="0" cy="2905911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3" name="Google Shape;143;p10"/>
            <p:cNvCxnSpPr/>
            <p:nvPr/>
          </p:nvCxnSpPr>
          <p:spPr>
            <a:xfrm>
              <a:off x="425561" y="425561"/>
              <a:ext cx="2054790" cy="2054790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4" name="Google Shape;144;p10"/>
            <p:cNvCxnSpPr/>
            <p:nvPr/>
          </p:nvCxnSpPr>
          <p:spPr>
            <a:xfrm flipH="1">
              <a:off x="425561" y="425561"/>
              <a:ext cx="2054790" cy="2054790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45" name="Google Shape;145;p10"/>
          <p:cNvGrpSpPr/>
          <p:nvPr/>
        </p:nvGrpSpPr>
        <p:grpSpPr>
          <a:xfrm>
            <a:off x="1072093" y="657849"/>
            <a:ext cx="563909" cy="563909"/>
            <a:chOff x="0" y="0"/>
            <a:chExt cx="1503756" cy="1503756"/>
          </a:xfrm>
        </p:grpSpPr>
        <p:cxnSp>
          <p:nvCxnSpPr>
            <p:cNvPr id="146" name="Google Shape;146;p10"/>
            <p:cNvCxnSpPr/>
            <p:nvPr/>
          </p:nvCxnSpPr>
          <p:spPr>
            <a:xfrm>
              <a:off x="0" y="751878"/>
              <a:ext cx="1503756" cy="0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7" name="Google Shape;147;p10"/>
            <p:cNvCxnSpPr/>
            <p:nvPr/>
          </p:nvCxnSpPr>
          <p:spPr>
            <a:xfrm>
              <a:off x="751878" y="0"/>
              <a:ext cx="0" cy="1503756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8" name="Google Shape;148;p10"/>
            <p:cNvCxnSpPr/>
            <p:nvPr/>
          </p:nvCxnSpPr>
          <p:spPr>
            <a:xfrm>
              <a:off x="220220" y="220220"/>
              <a:ext cx="1063316" cy="1063316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9" name="Google Shape;149;p10"/>
            <p:cNvCxnSpPr/>
            <p:nvPr/>
          </p:nvCxnSpPr>
          <p:spPr>
            <a:xfrm flipH="1">
              <a:off x="220220" y="220220"/>
              <a:ext cx="1063316" cy="1063316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D5742"/>
        </a:solidFill>
      </p:bgPr>
    </p:bg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7" name="Google Shape;507;p19"/>
          <p:cNvGrpSpPr/>
          <p:nvPr/>
        </p:nvGrpSpPr>
        <p:grpSpPr>
          <a:xfrm>
            <a:off x="8648700" y="-647969"/>
            <a:ext cx="1543050" cy="5910299"/>
            <a:chOff x="0" y="-28575"/>
            <a:chExt cx="812800" cy="3113244"/>
          </a:xfrm>
        </p:grpSpPr>
        <p:sp>
          <p:nvSpPr>
            <p:cNvPr id="508" name="Google Shape;508;p19"/>
            <p:cNvSpPr/>
            <p:nvPr/>
          </p:nvSpPr>
          <p:spPr>
            <a:xfrm>
              <a:off x="0" y="0"/>
              <a:ext cx="628893" cy="3084669"/>
            </a:xfrm>
            <a:custGeom>
              <a:rect b="b" l="l" r="r" t="t"/>
              <a:pathLst>
                <a:path extrusionOk="0" h="3084669" w="628893">
                  <a:moveTo>
                    <a:pt x="0" y="0"/>
                  </a:moveTo>
                  <a:lnTo>
                    <a:pt x="628893" y="0"/>
                  </a:lnTo>
                  <a:lnTo>
                    <a:pt x="628893" y="3084669"/>
                  </a:lnTo>
                  <a:lnTo>
                    <a:pt x="0" y="3084669"/>
                  </a:lnTo>
                  <a:close/>
                </a:path>
              </a:pathLst>
            </a:custGeom>
            <a:solidFill>
              <a:srgbClr val="E6D2C3"/>
            </a:solidFill>
            <a:ln>
              <a:noFill/>
            </a:ln>
          </p:spPr>
        </p:sp>
        <p:sp>
          <p:nvSpPr>
            <p:cNvPr id="509" name="Google Shape;509;p1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0" name="Google Shape;510;p19"/>
          <p:cNvGrpSpPr/>
          <p:nvPr/>
        </p:nvGrpSpPr>
        <p:grpSpPr>
          <a:xfrm>
            <a:off x="-698614" y="-647969"/>
            <a:ext cx="1543050" cy="5910299"/>
            <a:chOff x="0" y="-28575"/>
            <a:chExt cx="812800" cy="3113244"/>
          </a:xfrm>
        </p:grpSpPr>
        <p:sp>
          <p:nvSpPr>
            <p:cNvPr id="511" name="Google Shape;511;p19"/>
            <p:cNvSpPr/>
            <p:nvPr/>
          </p:nvSpPr>
          <p:spPr>
            <a:xfrm>
              <a:off x="0" y="0"/>
              <a:ext cx="628893" cy="3084669"/>
            </a:xfrm>
            <a:custGeom>
              <a:rect b="b" l="l" r="r" t="t"/>
              <a:pathLst>
                <a:path extrusionOk="0" h="3084669" w="628893">
                  <a:moveTo>
                    <a:pt x="0" y="0"/>
                  </a:moveTo>
                  <a:lnTo>
                    <a:pt x="628893" y="0"/>
                  </a:lnTo>
                  <a:lnTo>
                    <a:pt x="628893" y="3084669"/>
                  </a:lnTo>
                  <a:lnTo>
                    <a:pt x="0" y="3084669"/>
                  </a:lnTo>
                  <a:close/>
                </a:path>
              </a:pathLst>
            </a:custGeom>
            <a:solidFill>
              <a:srgbClr val="B5916F"/>
            </a:solidFill>
            <a:ln>
              <a:noFill/>
            </a:ln>
          </p:spPr>
        </p:sp>
        <p:sp>
          <p:nvSpPr>
            <p:cNvPr id="512" name="Google Shape;512;p1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3" name="Google Shape;513;p19"/>
          <p:cNvGrpSpPr/>
          <p:nvPr/>
        </p:nvGrpSpPr>
        <p:grpSpPr>
          <a:xfrm>
            <a:off x="3848074" y="-1932195"/>
            <a:ext cx="4800627" cy="2806112"/>
            <a:chOff x="0" y="-28575"/>
            <a:chExt cx="2528725" cy="1478117"/>
          </a:xfrm>
        </p:grpSpPr>
        <p:sp>
          <p:nvSpPr>
            <p:cNvPr id="514" name="Google Shape;514;p19"/>
            <p:cNvSpPr/>
            <p:nvPr/>
          </p:nvSpPr>
          <p:spPr>
            <a:xfrm>
              <a:off x="0" y="0"/>
              <a:ext cx="2528725" cy="1449542"/>
            </a:xfrm>
            <a:custGeom>
              <a:rect b="b" l="l" r="r" t="t"/>
              <a:pathLst>
                <a:path extrusionOk="0" h="1449542" w="2528725">
                  <a:moveTo>
                    <a:pt x="0" y="0"/>
                  </a:moveTo>
                  <a:lnTo>
                    <a:pt x="2528725" y="0"/>
                  </a:lnTo>
                  <a:lnTo>
                    <a:pt x="2528725" y="1449542"/>
                  </a:lnTo>
                  <a:lnTo>
                    <a:pt x="0" y="1449542"/>
                  </a:lnTo>
                  <a:close/>
                </a:path>
              </a:pathLst>
            </a:custGeom>
            <a:solidFill>
              <a:srgbClr val="B5916F"/>
            </a:solidFill>
            <a:ln>
              <a:noFill/>
            </a:ln>
          </p:spPr>
        </p:sp>
        <p:sp>
          <p:nvSpPr>
            <p:cNvPr id="515" name="Google Shape;515;p1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6" name="Google Shape;516;p19"/>
          <p:cNvGrpSpPr/>
          <p:nvPr/>
        </p:nvGrpSpPr>
        <p:grpSpPr>
          <a:xfrm>
            <a:off x="3848074" y="4215335"/>
            <a:ext cx="4800627" cy="2806112"/>
            <a:chOff x="0" y="-28575"/>
            <a:chExt cx="2528725" cy="1478117"/>
          </a:xfrm>
        </p:grpSpPr>
        <p:sp>
          <p:nvSpPr>
            <p:cNvPr id="517" name="Google Shape;517;p19"/>
            <p:cNvSpPr/>
            <p:nvPr/>
          </p:nvSpPr>
          <p:spPr>
            <a:xfrm>
              <a:off x="0" y="0"/>
              <a:ext cx="2528725" cy="1449542"/>
            </a:xfrm>
            <a:custGeom>
              <a:rect b="b" l="l" r="r" t="t"/>
              <a:pathLst>
                <a:path extrusionOk="0" h="1449542" w="2528725">
                  <a:moveTo>
                    <a:pt x="0" y="0"/>
                  </a:moveTo>
                  <a:lnTo>
                    <a:pt x="2528725" y="0"/>
                  </a:lnTo>
                  <a:lnTo>
                    <a:pt x="2528725" y="1449542"/>
                  </a:lnTo>
                  <a:lnTo>
                    <a:pt x="0" y="1449542"/>
                  </a:lnTo>
                  <a:close/>
                </a:path>
              </a:pathLst>
            </a:custGeom>
            <a:solidFill>
              <a:srgbClr val="B5916F"/>
            </a:solidFill>
            <a:ln>
              <a:noFill/>
            </a:ln>
          </p:spPr>
        </p:sp>
        <p:sp>
          <p:nvSpPr>
            <p:cNvPr id="518" name="Google Shape;518;p1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9" name="Google Shape;519;p19"/>
          <p:cNvGrpSpPr/>
          <p:nvPr/>
        </p:nvGrpSpPr>
        <p:grpSpPr>
          <a:xfrm>
            <a:off x="514350" y="-647969"/>
            <a:ext cx="3295624" cy="5910299"/>
            <a:chOff x="0" y="-28575"/>
            <a:chExt cx="1735966" cy="3113244"/>
          </a:xfrm>
        </p:grpSpPr>
        <p:sp>
          <p:nvSpPr>
            <p:cNvPr id="520" name="Google Shape;520;p19"/>
            <p:cNvSpPr/>
            <p:nvPr/>
          </p:nvSpPr>
          <p:spPr>
            <a:xfrm>
              <a:off x="0" y="0"/>
              <a:ext cx="1735966" cy="3084669"/>
            </a:xfrm>
            <a:custGeom>
              <a:rect b="b" l="l" r="r" t="t"/>
              <a:pathLst>
                <a:path extrusionOk="0" h="3084669" w="1735966">
                  <a:moveTo>
                    <a:pt x="0" y="0"/>
                  </a:moveTo>
                  <a:lnTo>
                    <a:pt x="1735966" y="0"/>
                  </a:lnTo>
                  <a:lnTo>
                    <a:pt x="1735966" y="3084669"/>
                  </a:lnTo>
                  <a:lnTo>
                    <a:pt x="0" y="3084669"/>
                  </a:lnTo>
                  <a:close/>
                </a:path>
              </a:pathLst>
            </a:custGeom>
            <a:solidFill>
              <a:srgbClr val="E6D2C3"/>
            </a:solidFill>
            <a:ln>
              <a:noFill/>
            </a:ln>
          </p:spPr>
        </p:sp>
        <p:sp>
          <p:nvSpPr>
            <p:cNvPr id="521" name="Google Shape;521;p1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522" name="Google Shape;522;p19"/>
          <p:cNvCxnSpPr/>
          <p:nvPr/>
        </p:nvCxnSpPr>
        <p:spPr>
          <a:xfrm>
            <a:off x="504825" y="-3345351"/>
            <a:ext cx="0" cy="9467916"/>
          </a:xfrm>
          <a:prstGeom prst="straightConnector1">
            <a:avLst/>
          </a:prstGeom>
          <a:noFill/>
          <a:ln cap="flat" cmpd="sng" w="38100">
            <a:solidFill>
              <a:srgbClr val="19161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23" name="Google Shape;523;p19"/>
          <p:cNvCxnSpPr/>
          <p:nvPr/>
        </p:nvCxnSpPr>
        <p:spPr>
          <a:xfrm>
            <a:off x="8653463" y="-3345351"/>
            <a:ext cx="0" cy="9467916"/>
          </a:xfrm>
          <a:prstGeom prst="straightConnector1">
            <a:avLst/>
          </a:prstGeom>
          <a:noFill/>
          <a:ln cap="flat" cmpd="sng" w="38100">
            <a:solidFill>
              <a:srgbClr val="19161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24" name="Google Shape;524;p19"/>
          <p:cNvCxnSpPr/>
          <p:nvPr/>
        </p:nvCxnSpPr>
        <p:spPr>
          <a:xfrm>
            <a:off x="-108189" y="883442"/>
            <a:ext cx="9467916" cy="0"/>
          </a:xfrm>
          <a:prstGeom prst="straightConnector1">
            <a:avLst/>
          </a:prstGeom>
          <a:noFill/>
          <a:ln cap="flat" cmpd="sng" w="38100">
            <a:solidFill>
              <a:srgbClr val="19161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25" name="Google Shape;525;p19"/>
          <p:cNvCxnSpPr/>
          <p:nvPr/>
        </p:nvCxnSpPr>
        <p:spPr>
          <a:xfrm>
            <a:off x="-108189" y="4264821"/>
            <a:ext cx="9467916" cy="0"/>
          </a:xfrm>
          <a:prstGeom prst="straightConnector1">
            <a:avLst/>
          </a:prstGeom>
          <a:noFill/>
          <a:ln cap="flat" cmpd="sng" w="38100">
            <a:solidFill>
              <a:srgbClr val="19161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26" name="Google Shape;526;p19"/>
          <p:cNvCxnSpPr/>
          <p:nvPr/>
        </p:nvCxnSpPr>
        <p:spPr>
          <a:xfrm>
            <a:off x="3831436" y="-3345388"/>
            <a:ext cx="0" cy="9468000"/>
          </a:xfrm>
          <a:prstGeom prst="straightConnector1">
            <a:avLst/>
          </a:prstGeom>
          <a:noFill/>
          <a:ln cap="flat" cmpd="sng" w="38100">
            <a:solidFill>
              <a:srgbClr val="19161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27" name="Google Shape;527;p19"/>
          <p:cNvSpPr txBox="1"/>
          <p:nvPr/>
        </p:nvSpPr>
        <p:spPr>
          <a:xfrm>
            <a:off x="960270" y="2110582"/>
            <a:ext cx="1536297" cy="1069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0" u="none" cap="none" strike="noStrike">
                <a:solidFill>
                  <a:srgbClr val="6D5742"/>
                </a:solidFill>
                <a:latin typeface="Gilda Display"/>
                <a:ea typeface="Gilda Display"/>
                <a:cs typeface="Gilda Display"/>
                <a:sym typeface="Gilda Display"/>
              </a:rPr>
              <a:t>02.</a:t>
            </a:r>
            <a:endParaRPr sz="700"/>
          </a:p>
        </p:txBody>
      </p:sp>
      <p:grpSp>
        <p:nvGrpSpPr>
          <p:cNvPr id="528" name="Google Shape;528;p19"/>
          <p:cNvGrpSpPr/>
          <p:nvPr/>
        </p:nvGrpSpPr>
        <p:grpSpPr>
          <a:xfrm>
            <a:off x="5356706" y="2012643"/>
            <a:ext cx="3072777" cy="1168220"/>
            <a:chOff x="0" y="133350"/>
            <a:chExt cx="8194072" cy="3115252"/>
          </a:xfrm>
        </p:grpSpPr>
        <p:sp>
          <p:nvSpPr>
            <p:cNvPr id="529" name="Google Shape;529;p19"/>
            <p:cNvSpPr txBox="1"/>
            <p:nvPr/>
          </p:nvSpPr>
          <p:spPr>
            <a:xfrm>
              <a:off x="0" y="133350"/>
              <a:ext cx="8194072" cy="14837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4000" u="none" cap="none" strike="noStrike">
                  <a:solidFill>
                    <a:srgbClr val="E6D2C3"/>
                  </a:solidFill>
                  <a:latin typeface="Gilda Display"/>
                  <a:ea typeface="Gilda Display"/>
                  <a:cs typeface="Gilda Display"/>
                  <a:sym typeface="Gilda Display"/>
                </a:rPr>
                <a:t>Our Products</a:t>
              </a:r>
              <a:endParaRPr sz="700"/>
            </a:p>
          </p:txBody>
        </p:sp>
        <p:sp>
          <p:nvSpPr>
            <p:cNvPr id="530" name="Google Shape;530;p19"/>
            <p:cNvSpPr txBox="1"/>
            <p:nvPr/>
          </p:nvSpPr>
          <p:spPr>
            <a:xfrm>
              <a:off x="0" y="1851602"/>
              <a:ext cx="8194072" cy="139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500" u="none" cap="none" strike="noStrike">
                  <a:solidFill>
                    <a:srgbClr val="E6D2C3"/>
                  </a:solidFill>
                  <a:latin typeface="Gilda Display"/>
                  <a:ea typeface="Gilda Display"/>
                  <a:cs typeface="Gilda Display"/>
                  <a:sym typeface="Gilda Display"/>
                </a:rPr>
                <a:t>Elaborate on what you want</a:t>
              </a:r>
              <a:endParaRPr sz="700"/>
            </a:p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500" u="none" cap="none" strike="noStrike">
                  <a:solidFill>
                    <a:srgbClr val="E6D2C3"/>
                  </a:solidFill>
                  <a:latin typeface="Gilda Display"/>
                  <a:ea typeface="Gilda Display"/>
                  <a:cs typeface="Gilda Display"/>
                  <a:sym typeface="Gilda Display"/>
                </a:rPr>
                <a:t>to discuss.</a:t>
              </a:r>
              <a:endParaRPr sz="700"/>
            </a:p>
          </p:txBody>
        </p:sp>
      </p:grpSp>
      <p:sp>
        <p:nvSpPr>
          <p:cNvPr id="531" name="Google Shape;531;p19"/>
          <p:cNvSpPr/>
          <p:nvPr/>
        </p:nvSpPr>
        <p:spPr>
          <a:xfrm>
            <a:off x="2615705" y="0"/>
            <a:ext cx="2388538" cy="5143500"/>
          </a:xfrm>
          <a:custGeom>
            <a:rect b="b" l="l" r="r" t="t"/>
            <a:pathLst>
              <a:path extrusionOk="0" h="6350000" w="2948813">
                <a:moveTo>
                  <a:pt x="2948813" y="1474470"/>
                </a:moveTo>
                <a:lnTo>
                  <a:pt x="2948813" y="4875530"/>
                </a:lnTo>
                <a:cubicBezTo>
                  <a:pt x="2948813" y="5689854"/>
                  <a:pt x="2288667" y="6350000"/>
                  <a:pt x="1474343" y="6350000"/>
                </a:cubicBezTo>
                <a:lnTo>
                  <a:pt x="1474343" y="6350000"/>
                </a:lnTo>
                <a:cubicBezTo>
                  <a:pt x="660146" y="6350000"/>
                  <a:pt x="0" y="5689854"/>
                  <a:pt x="0" y="4875530"/>
                </a:cubicBezTo>
                <a:lnTo>
                  <a:pt x="0" y="1474470"/>
                </a:lnTo>
                <a:cubicBezTo>
                  <a:pt x="0" y="660146"/>
                  <a:pt x="660146" y="0"/>
                  <a:pt x="1474470" y="0"/>
                </a:cubicBezTo>
                <a:lnTo>
                  <a:pt x="1474470" y="0"/>
                </a:lnTo>
                <a:cubicBezTo>
                  <a:pt x="2288667" y="0"/>
                  <a:pt x="2948813" y="660146"/>
                  <a:pt x="2948813" y="1474470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21733" r="-21732" t="0"/>
            </a:stretch>
          </a:blip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32" name="Google Shape;532;p19"/>
          <p:cNvGrpSpPr/>
          <p:nvPr/>
        </p:nvGrpSpPr>
        <p:grpSpPr>
          <a:xfrm>
            <a:off x="2333750" y="601487"/>
            <a:ext cx="563909" cy="563909"/>
            <a:chOff x="0" y="0"/>
            <a:chExt cx="1503756" cy="1503756"/>
          </a:xfrm>
        </p:grpSpPr>
        <p:cxnSp>
          <p:nvCxnSpPr>
            <p:cNvPr id="533" name="Google Shape;533;p19"/>
            <p:cNvCxnSpPr/>
            <p:nvPr/>
          </p:nvCxnSpPr>
          <p:spPr>
            <a:xfrm>
              <a:off x="0" y="751878"/>
              <a:ext cx="1503756" cy="0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34" name="Google Shape;534;p19"/>
            <p:cNvCxnSpPr/>
            <p:nvPr/>
          </p:nvCxnSpPr>
          <p:spPr>
            <a:xfrm>
              <a:off x="751878" y="0"/>
              <a:ext cx="0" cy="1503756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35" name="Google Shape;535;p19"/>
            <p:cNvCxnSpPr/>
            <p:nvPr/>
          </p:nvCxnSpPr>
          <p:spPr>
            <a:xfrm>
              <a:off x="220220" y="220220"/>
              <a:ext cx="1063316" cy="1063316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36" name="Google Shape;536;p19"/>
            <p:cNvCxnSpPr/>
            <p:nvPr/>
          </p:nvCxnSpPr>
          <p:spPr>
            <a:xfrm flipH="1">
              <a:off x="220220" y="220220"/>
              <a:ext cx="1063316" cy="1063316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537" name="Google Shape;537;p19"/>
          <p:cNvGrpSpPr/>
          <p:nvPr/>
        </p:nvGrpSpPr>
        <p:grpSpPr>
          <a:xfrm>
            <a:off x="8108604" y="3719963"/>
            <a:ext cx="1089716" cy="1089717"/>
            <a:chOff x="0" y="0"/>
            <a:chExt cx="2905911" cy="2905911"/>
          </a:xfrm>
        </p:grpSpPr>
        <p:cxnSp>
          <p:nvCxnSpPr>
            <p:cNvPr id="538" name="Google Shape;538;p19"/>
            <p:cNvCxnSpPr/>
            <p:nvPr/>
          </p:nvCxnSpPr>
          <p:spPr>
            <a:xfrm>
              <a:off x="0" y="1452956"/>
              <a:ext cx="2905911" cy="0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39" name="Google Shape;539;p19"/>
            <p:cNvCxnSpPr/>
            <p:nvPr/>
          </p:nvCxnSpPr>
          <p:spPr>
            <a:xfrm>
              <a:off x="1452956" y="0"/>
              <a:ext cx="0" cy="2905911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40" name="Google Shape;540;p19"/>
            <p:cNvCxnSpPr/>
            <p:nvPr/>
          </p:nvCxnSpPr>
          <p:spPr>
            <a:xfrm>
              <a:off x="425561" y="425561"/>
              <a:ext cx="2054790" cy="2054790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41" name="Google Shape;541;p19"/>
            <p:cNvCxnSpPr/>
            <p:nvPr/>
          </p:nvCxnSpPr>
          <p:spPr>
            <a:xfrm flipH="1">
              <a:off x="425561" y="425561"/>
              <a:ext cx="2054790" cy="2054790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7BDA8"/>
        </a:solidFill>
      </p:bgPr>
    </p:bg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6" name="Google Shape;546;p20"/>
          <p:cNvGrpSpPr/>
          <p:nvPr/>
        </p:nvGrpSpPr>
        <p:grpSpPr>
          <a:xfrm rot="5400000">
            <a:off x="9784157" y="2483139"/>
            <a:ext cx="1840983" cy="4111898"/>
            <a:chOff x="0" y="-28575"/>
            <a:chExt cx="969736" cy="2165938"/>
          </a:xfrm>
        </p:grpSpPr>
        <p:sp>
          <p:nvSpPr>
            <p:cNvPr id="547" name="Google Shape;547;p20"/>
            <p:cNvSpPr/>
            <p:nvPr/>
          </p:nvSpPr>
          <p:spPr>
            <a:xfrm>
              <a:off x="0" y="0"/>
              <a:ext cx="969736" cy="2137363"/>
            </a:xfrm>
            <a:custGeom>
              <a:rect b="b" l="l" r="r" t="t"/>
              <a:pathLst>
                <a:path extrusionOk="0" h="2137363" w="969736">
                  <a:moveTo>
                    <a:pt x="0" y="0"/>
                  </a:moveTo>
                  <a:lnTo>
                    <a:pt x="969736" y="0"/>
                  </a:lnTo>
                  <a:lnTo>
                    <a:pt x="969736" y="2137363"/>
                  </a:lnTo>
                  <a:lnTo>
                    <a:pt x="0" y="2137363"/>
                  </a:lnTo>
                  <a:close/>
                </a:path>
              </a:pathLst>
            </a:custGeom>
            <a:solidFill>
              <a:srgbClr val="E6D2C3"/>
            </a:solidFill>
            <a:ln>
              <a:noFill/>
            </a:ln>
          </p:spPr>
        </p:sp>
        <p:sp>
          <p:nvSpPr>
            <p:cNvPr id="548" name="Google Shape;548;p2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9" name="Google Shape;549;p20"/>
          <p:cNvGrpSpPr/>
          <p:nvPr/>
        </p:nvGrpSpPr>
        <p:grpSpPr>
          <a:xfrm rot="5400000">
            <a:off x="9784157" y="-1417461"/>
            <a:ext cx="1840983" cy="4111898"/>
            <a:chOff x="0" y="-28575"/>
            <a:chExt cx="969736" cy="2165938"/>
          </a:xfrm>
        </p:grpSpPr>
        <p:sp>
          <p:nvSpPr>
            <p:cNvPr id="550" name="Google Shape;550;p20"/>
            <p:cNvSpPr/>
            <p:nvPr/>
          </p:nvSpPr>
          <p:spPr>
            <a:xfrm>
              <a:off x="0" y="0"/>
              <a:ext cx="969736" cy="2137363"/>
            </a:xfrm>
            <a:custGeom>
              <a:rect b="b" l="l" r="r" t="t"/>
              <a:pathLst>
                <a:path extrusionOk="0" h="2137363" w="969736">
                  <a:moveTo>
                    <a:pt x="0" y="0"/>
                  </a:moveTo>
                  <a:lnTo>
                    <a:pt x="969736" y="0"/>
                  </a:lnTo>
                  <a:lnTo>
                    <a:pt x="969736" y="2137363"/>
                  </a:lnTo>
                  <a:lnTo>
                    <a:pt x="0" y="2137363"/>
                  </a:lnTo>
                  <a:close/>
                </a:path>
              </a:pathLst>
            </a:custGeom>
            <a:solidFill>
              <a:srgbClr val="E6D2C3"/>
            </a:solidFill>
            <a:ln>
              <a:noFill/>
            </a:ln>
          </p:spPr>
        </p:sp>
        <p:sp>
          <p:nvSpPr>
            <p:cNvPr id="551" name="Google Shape;551;p2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2" name="Google Shape;552;p20"/>
          <p:cNvGrpSpPr/>
          <p:nvPr/>
        </p:nvGrpSpPr>
        <p:grpSpPr>
          <a:xfrm rot="5400000">
            <a:off x="9670078" y="537602"/>
            <a:ext cx="2069142" cy="4111898"/>
            <a:chOff x="0" y="-28575"/>
            <a:chExt cx="1089918" cy="2165938"/>
          </a:xfrm>
        </p:grpSpPr>
        <p:sp>
          <p:nvSpPr>
            <p:cNvPr id="553" name="Google Shape;553;p20"/>
            <p:cNvSpPr/>
            <p:nvPr/>
          </p:nvSpPr>
          <p:spPr>
            <a:xfrm>
              <a:off x="0" y="0"/>
              <a:ext cx="1089918" cy="2137363"/>
            </a:xfrm>
            <a:custGeom>
              <a:rect b="b" l="l" r="r" t="t"/>
              <a:pathLst>
                <a:path extrusionOk="0" h="2137363" w="1089918">
                  <a:moveTo>
                    <a:pt x="0" y="0"/>
                  </a:moveTo>
                  <a:lnTo>
                    <a:pt x="1089918" y="0"/>
                  </a:lnTo>
                  <a:lnTo>
                    <a:pt x="1089918" y="2137363"/>
                  </a:lnTo>
                  <a:lnTo>
                    <a:pt x="0" y="2137363"/>
                  </a:lnTo>
                  <a:close/>
                </a:path>
              </a:pathLst>
            </a:custGeom>
            <a:solidFill>
              <a:srgbClr val="B5916F"/>
            </a:solidFill>
            <a:ln>
              <a:noFill/>
            </a:ln>
          </p:spPr>
        </p:sp>
        <p:sp>
          <p:nvSpPr>
            <p:cNvPr id="554" name="Google Shape;554;p2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55" name="Google Shape;555;p20"/>
          <p:cNvPicPr preferRelativeResize="0"/>
          <p:nvPr/>
        </p:nvPicPr>
        <p:blipFill rotWithShape="1">
          <a:blip r:embed="rId3">
            <a:alphaModFix/>
          </a:blip>
          <a:srcRect b="269" l="0" r="0" t="61989"/>
          <a:stretch/>
        </p:blipFill>
        <p:spPr>
          <a:xfrm>
            <a:off x="514350" y="1568504"/>
            <a:ext cx="8115300" cy="204056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56" name="Google Shape;556;p20"/>
          <p:cNvCxnSpPr/>
          <p:nvPr/>
        </p:nvCxnSpPr>
        <p:spPr>
          <a:xfrm>
            <a:off x="-161958" y="1568505"/>
            <a:ext cx="9467916" cy="0"/>
          </a:xfrm>
          <a:prstGeom prst="straightConnector1">
            <a:avLst/>
          </a:prstGeom>
          <a:noFill/>
          <a:ln cap="flat" cmpd="sng" w="38100">
            <a:solidFill>
              <a:srgbClr val="191610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557" name="Google Shape;557;p20"/>
          <p:cNvGrpSpPr/>
          <p:nvPr/>
        </p:nvGrpSpPr>
        <p:grpSpPr>
          <a:xfrm rot="5400000">
            <a:off x="1649807" y="2492664"/>
            <a:ext cx="1840983" cy="4111898"/>
            <a:chOff x="0" y="-28575"/>
            <a:chExt cx="969736" cy="2165938"/>
          </a:xfrm>
        </p:grpSpPr>
        <p:sp>
          <p:nvSpPr>
            <p:cNvPr id="558" name="Google Shape;558;p20"/>
            <p:cNvSpPr/>
            <p:nvPr/>
          </p:nvSpPr>
          <p:spPr>
            <a:xfrm>
              <a:off x="0" y="0"/>
              <a:ext cx="969736" cy="2137363"/>
            </a:xfrm>
            <a:custGeom>
              <a:rect b="b" l="l" r="r" t="t"/>
              <a:pathLst>
                <a:path extrusionOk="0" h="2137363" w="969736">
                  <a:moveTo>
                    <a:pt x="0" y="0"/>
                  </a:moveTo>
                  <a:lnTo>
                    <a:pt x="969736" y="0"/>
                  </a:lnTo>
                  <a:lnTo>
                    <a:pt x="969736" y="2137363"/>
                  </a:lnTo>
                  <a:lnTo>
                    <a:pt x="0" y="2137363"/>
                  </a:lnTo>
                  <a:close/>
                </a:path>
              </a:pathLst>
            </a:custGeom>
            <a:solidFill>
              <a:srgbClr val="E6D2C3"/>
            </a:solidFill>
            <a:ln>
              <a:noFill/>
            </a:ln>
          </p:spPr>
        </p:sp>
        <p:sp>
          <p:nvSpPr>
            <p:cNvPr id="559" name="Google Shape;559;p2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0" name="Google Shape;560;p20"/>
          <p:cNvGrpSpPr/>
          <p:nvPr/>
        </p:nvGrpSpPr>
        <p:grpSpPr>
          <a:xfrm rot="5400000">
            <a:off x="5707457" y="2487901"/>
            <a:ext cx="1840983" cy="4111898"/>
            <a:chOff x="0" y="-28575"/>
            <a:chExt cx="969736" cy="2165938"/>
          </a:xfrm>
        </p:grpSpPr>
        <p:sp>
          <p:nvSpPr>
            <p:cNvPr id="561" name="Google Shape;561;p20"/>
            <p:cNvSpPr/>
            <p:nvPr/>
          </p:nvSpPr>
          <p:spPr>
            <a:xfrm>
              <a:off x="0" y="0"/>
              <a:ext cx="969736" cy="2137363"/>
            </a:xfrm>
            <a:custGeom>
              <a:rect b="b" l="l" r="r" t="t"/>
              <a:pathLst>
                <a:path extrusionOk="0" h="2137363" w="969736">
                  <a:moveTo>
                    <a:pt x="0" y="0"/>
                  </a:moveTo>
                  <a:lnTo>
                    <a:pt x="969736" y="0"/>
                  </a:lnTo>
                  <a:lnTo>
                    <a:pt x="969736" y="2137363"/>
                  </a:lnTo>
                  <a:lnTo>
                    <a:pt x="0" y="2137363"/>
                  </a:lnTo>
                  <a:close/>
                </a:path>
              </a:pathLst>
            </a:custGeom>
            <a:solidFill>
              <a:srgbClr val="B5916F"/>
            </a:solidFill>
            <a:ln>
              <a:noFill/>
            </a:ln>
          </p:spPr>
        </p:sp>
        <p:sp>
          <p:nvSpPr>
            <p:cNvPr id="562" name="Google Shape;562;p2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3" name="Google Shape;563;p20"/>
          <p:cNvGrpSpPr/>
          <p:nvPr/>
        </p:nvGrpSpPr>
        <p:grpSpPr>
          <a:xfrm rot="5400000">
            <a:off x="-2407843" y="2483139"/>
            <a:ext cx="1840983" cy="4111898"/>
            <a:chOff x="0" y="-28575"/>
            <a:chExt cx="969736" cy="2165938"/>
          </a:xfrm>
        </p:grpSpPr>
        <p:sp>
          <p:nvSpPr>
            <p:cNvPr id="564" name="Google Shape;564;p20"/>
            <p:cNvSpPr/>
            <p:nvPr/>
          </p:nvSpPr>
          <p:spPr>
            <a:xfrm>
              <a:off x="0" y="0"/>
              <a:ext cx="969736" cy="2137363"/>
            </a:xfrm>
            <a:custGeom>
              <a:rect b="b" l="l" r="r" t="t"/>
              <a:pathLst>
                <a:path extrusionOk="0" h="2137363" w="969736">
                  <a:moveTo>
                    <a:pt x="0" y="0"/>
                  </a:moveTo>
                  <a:lnTo>
                    <a:pt x="969736" y="0"/>
                  </a:lnTo>
                  <a:lnTo>
                    <a:pt x="969736" y="2137363"/>
                  </a:lnTo>
                  <a:lnTo>
                    <a:pt x="0" y="2137363"/>
                  </a:lnTo>
                  <a:close/>
                </a:path>
              </a:pathLst>
            </a:custGeom>
            <a:solidFill>
              <a:srgbClr val="B5916F"/>
            </a:solidFill>
            <a:ln>
              <a:noFill/>
            </a:ln>
          </p:spPr>
        </p:sp>
        <p:sp>
          <p:nvSpPr>
            <p:cNvPr id="565" name="Google Shape;565;p2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6" name="Google Shape;566;p20"/>
          <p:cNvGrpSpPr/>
          <p:nvPr/>
        </p:nvGrpSpPr>
        <p:grpSpPr>
          <a:xfrm rot="5400000">
            <a:off x="-2407843" y="-1417461"/>
            <a:ext cx="1840983" cy="4111898"/>
            <a:chOff x="0" y="-28575"/>
            <a:chExt cx="969736" cy="2165938"/>
          </a:xfrm>
        </p:grpSpPr>
        <p:sp>
          <p:nvSpPr>
            <p:cNvPr id="567" name="Google Shape;567;p20"/>
            <p:cNvSpPr/>
            <p:nvPr/>
          </p:nvSpPr>
          <p:spPr>
            <a:xfrm>
              <a:off x="0" y="0"/>
              <a:ext cx="969736" cy="2137363"/>
            </a:xfrm>
            <a:custGeom>
              <a:rect b="b" l="l" r="r" t="t"/>
              <a:pathLst>
                <a:path extrusionOk="0" h="2137363" w="969736">
                  <a:moveTo>
                    <a:pt x="0" y="0"/>
                  </a:moveTo>
                  <a:lnTo>
                    <a:pt x="969736" y="0"/>
                  </a:lnTo>
                  <a:lnTo>
                    <a:pt x="969736" y="2137363"/>
                  </a:lnTo>
                  <a:lnTo>
                    <a:pt x="0" y="2137363"/>
                  </a:lnTo>
                  <a:close/>
                </a:path>
              </a:pathLst>
            </a:custGeom>
            <a:solidFill>
              <a:srgbClr val="B5916F"/>
            </a:solidFill>
            <a:ln>
              <a:noFill/>
            </a:ln>
          </p:spPr>
        </p:sp>
        <p:sp>
          <p:nvSpPr>
            <p:cNvPr id="568" name="Google Shape;568;p2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569" name="Google Shape;569;p20"/>
          <p:cNvCxnSpPr/>
          <p:nvPr/>
        </p:nvCxnSpPr>
        <p:spPr>
          <a:xfrm>
            <a:off x="-161958" y="5133975"/>
            <a:ext cx="9467916" cy="0"/>
          </a:xfrm>
          <a:prstGeom prst="straightConnector1">
            <a:avLst/>
          </a:prstGeom>
          <a:noFill/>
          <a:ln cap="flat" cmpd="sng" w="38100">
            <a:solidFill>
              <a:srgbClr val="19161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0" name="Google Shape;570;p20"/>
          <p:cNvCxnSpPr/>
          <p:nvPr/>
        </p:nvCxnSpPr>
        <p:spPr>
          <a:xfrm>
            <a:off x="-161958" y="3618596"/>
            <a:ext cx="9467916" cy="0"/>
          </a:xfrm>
          <a:prstGeom prst="straightConnector1">
            <a:avLst/>
          </a:prstGeom>
          <a:noFill/>
          <a:ln cap="flat" cmpd="sng" w="38100">
            <a:solidFill>
              <a:srgbClr val="19161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1" name="Google Shape;571;p20"/>
          <p:cNvCxnSpPr/>
          <p:nvPr/>
        </p:nvCxnSpPr>
        <p:spPr>
          <a:xfrm>
            <a:off x="504825" y="-3345351"/>
            <a:ext cx="0" cy="9467916"/>
          </a:xfrm>
          <a:prstGeom prst="straightConnector1">
            <a:avLst/>
          </a:prstGeom>
          <a:noFill/>
          <a:ln cap="flat" cmpd="sng" w="38100">
            <a:solidFill>
              <a:srgbClr val="19161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2" name="Google Shape;572;p20"/>
          <p:cNvCxnSpPr/>
          <p:nvPr/>
        </p:nvCxnSpPr>
        <p:spPr>
          <a:xfrm>
            <a:off x="8639175" y="-3345351"/>
            <a:ext cx="0" cy="9467916"/>
          </a:xfrm>
          <a:prstGeom prst="straightConnector1">
            <a:avLst/>
          </a:prstGeom>
          <a:noFill/>
          <a:ln cap="flat" cmpd="sng" w="38100">
            <a:solidFill>
              <a:srgbClr val="19161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3" name="Google Shape;573;p20"/>
          <p:cNvCxnSpPr/>
          <p:nvPr/>
        </p:nvCxnSpPr>
        <p:spPr>
          <a:xfrm flipH="1">
            <a:off x="4567238" y="3609096"/>
            <a:ext cx="9525" cy="3594020"/>
          </a:xfrm>
          <a:prstGeom prst="straightConnector1">
            <a:avLst/>
          </a:prstGeom>
          <a:noFill/>
          <a:ln cap="flat" cmpd="sng" w="38100">
            <a:solidFill>
              <a:srgbClr val="19161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74" name="Google Shape;574;p20"/>
          <p:cNvSpPr txBox="1"/>
          <p:nvPr/>
        </p:nvSpPr>
        <p:spPr>
          <a:xfrm>
            <a:off x="2371193" y="581025"/>
            <a:ext cx="4401614" cy="5397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000" u="none" cap="none" strike="noStrike">
                <a:solidFill>
                  <a:srgbClr val="000000"/>
                </a:solidFill>
                <a:latin typeface="Gilda Display"/>
                <a:ea typeface="Gilda Display"/>
                <a:cs typeface="Gilda Display"/>
                <a:sym typeface="Gilda Display"/>
              </a:rPr>
              <a:t>Your Project</a:t>
            </a:r>
            <a:endParaRPr sz="700"/>
          </a:p>
        </p:txBody>
      </p:sp>
      <p:sp>
        <p:nvSpPr>
          <p:cNvPr id="575" name="Google Shape;575;p20"/>
          <p:cNvSpPr txBox="1"/>
          <p:nvPr/>
        </p:nvSpPr>
        <p:spPr>
          <a:xfrm>
            <a:off x="5042173" y="4090536"/>
            <a:ext cx="3131592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500" u="none" cap="none" strike="noStrike">
                <a:solidFill>
                  <a:srgbClr val="171616"/>
                </a:solidFill>
                <a:latin typeface="Gilda Display"/>
                <a:ea typeface="Gilda Display"/>
                <a:cs typeface="Gilda Display"/>
                <a:sym typeface="Gilda Display"/>
              </a:rPr>
              <a:t>Year: 2022</a:t>
            </a:r>
            <a:endParaRPr sz="700"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500" u="none" cap="none" strike="noStrike">
                <a:solidFill>
                  <a:srgbClr val="171616"/>
                </a:solidFill>
                <a:latin typeface="Gilda Display"/>
                <a:ea typeface="Gilda Display"/>
                <a:cs typeface="Gilda Display"/>
                <a:sym typeface="Gilda Display"/>
              </a:rPr>
              <a:t>Role: Write your role</a:t>
            </a:r>
            <a:endParaRPr sz="700"/>
          </a:p>
        </p:txBody>
      </p:sp>
      <p:sp>
        <p:nvSpPr>
          <p:cNvPr id="576" name="Google Shape;576;p20"/>
          <p:cNvSpPr txBox="1"/>
          <p:nvPr/>
        </p:nvSpPr>
        <p:spPr>
          <a:xfrm>
            <a:off x="950299" y="3934167"/>
            <a:ext cx="2988289" cy="869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171616"/>
                </a:solidFill>
                <a:latin typeface="Nunito Light"/>
                <a:ea typeface="Nunito Light"/>
                <a:cs typeface="Nunito Light"/>
                <a:sym typeface="Nunito Light"/>
              </a:rPr>
              <a:t>Presentations are communication tools that can be used as demonstrations, lectures, speeches, reports, and more. It is mostly presented before an audience. It serves a variety of purposes, making presentations powerful tools for convincing and teaching.</a:t>
            </a:r>
            <a:endParaRPr sz="700"/>
          </a:p>
        </p:txBody>
      </p:sp>
      <p:grpSp>
        <p:nvGrpSpPr>
          <p:cNvPr id="577" name="Google Shape;577;p20"/>
          <p:cNvGrpSpPr/>
          <p:nvPr/>
        </p:nvGrpSpPr>
        <p:grpSpPr>
          <a:xfrm>
            <a:off x="83819" y="396558"/>
            <a:ext cx="842011" cy="842011"/>
            <a:chOff x="0" y="0"/>
            <a:chExt cx="2245361" cy="2245361"/>
          </a:xfrm>
        </p:grpSpPr>
        <p:cxnSp>
          <p:nvCxnSpPr>
            <p:cNvPr id="578" name="Google Shape;578;p20"/>
            <p:cNvCxnSpPr/>
            <p:nvPr/>
          </p:nvCxnSpPr>
          <p:spPr>
            <a:xfrm>
              <a:off x="0" y="1122681"/>
              <a:ext cx="2245361" cy="0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79" name="Google Shape;579;p20"/>
            <p:cNvCxnSpPr/>
            <p:nvPr/>
          </p:nvCxnSpPr>
          <p:spPr>
            <a:xfrm>
              <a:off x="1122681" y="0"/>
              <a:ext cx="0" cy="2245361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80" name="Google Shape;580;p20"/>
            <p:cNvCxnSpPr/>
            <p:nvPr/>
          </p:nvCxnSpPr>
          <p:spPr>
            <a:xfrm>
              <a:off x="328826" y="328826"/>
              <a:ext cx="1587710" cy="1587710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81" name="Google Shape;581;p20"/>
            <p:cNvCxnSpPr/>
            <p:nvPr/>
          </p:nvCxnSpPr>
          <p:spPr>
            <a:xfrm flipH="1">
              <a:off x="328826" y="328826"/>
              <a:ext cx="1587710" cy="1587710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582" name="Google Shape;582;p20"/>
          <p:cNvGrpSpPr/>
          <p:nvPr/>
        </p:nvGrpSpPr>
        <p:grpSpPr>
          <a:xfrm>
            <a:off x="8357221" y="3336642"/>
            <a:ext cx="563909" cy="563908"/>
            <a:chOff x="0" y="0"/>
            <a:chExt cx="1503756" cy="1503756"/>
          </a:xfrm>
        </p:grpSpPr>
        <p:cxnSp>
          <p:nvCxnSpPr>
            <p:cNvPr id="583" name="Google Shape;583;p20"/>
            <p:cNvCxnSpPr/>
            <p:nvPr/>
          </p:nvCxnSpPr>
          <p:spPr>
            <a:xfrm>
              <a:off x="0" y="751878"/>
              <a:ext cx="1503756" cy="0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84" name="Google Shape;584;p20"/>
            <p:cNvCxnSpPr/>
            <p:nvPr/>
          </p:nvCxnSpPr>
          <p:spPr>
            <a:xfrm>
              <a:off x="751878" y="0"/>
              <a:ext cx="0" cy="1503756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85" name="Google Shape;585;p20"/>
            <p:cNvCxnSpPr/>
            <p:nvPr/>
          </p:nvCxnSpPr>
          <p:spPr>
            <a:xfrm>
              <a:off x="220220" y="220220"/>
              <a:ext cx="1063316" cy="1063316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86" name="Google Shape;586;p20"/>
            <p:cNvCxnSpPr/>
            <p:nvPr/>
          </p:nvCxnSpPr>
          <p:spPr>
            <a:xfrm flipH="1">
              <a:off x="220220" y="220220"/>
              <a:ext cx="1063316" cy="1063316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7BDA8"/>
        </a:solidFill>
      </p:bgPr>
    </p:bg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1" name="Google Shape;591;p21"/>
          <p:cNvGrpSpPr/>
          <p:nvPr/>
        </p:nvGrpSpPr>
        <p:grpSpPr>
          <a:xfrm>
            <a:off x="514350" y="441052"/>
            <a:ext cx="4050507" cy="2870478"/>
            <a:chOff x="0" y="-28575"/>
            <a:chExt cx="2133600" cy="1512021"/>
          </a:xfrm>
        </p:grpSpPr>
        <p:sp>
          <p:nvSpPr>
            <p:cNvPr id="592" name="Google Shape;592;p21"/>
            <p:cNvSpPr/>
            <p:nvPr/>
          </p:nvSpPr>
          <p:spPr>
            <a:xfrm>
              <a:off x="0" y="0"/>
              <a:ext cx="2133600" cy="1483446"/>
            </a:xfrm>
            <a:custGeom>
              <a:rect b="b" l="l" r="r" t="t"/>
              <a:pathLst>
                <a:path extrusionOk="0" h="1483446" w="2133600">
                  <a:moveTo>
                    <a:pt x="0" y="0"/>
                  </a:moveTo>
                  <a:lnTo>
                    <a:pt x="2133600" y="0"/>
                  </a:lnTo>
                  <a:lnTo>
                    <a:pt x="2133600" y="1483446"/>
                  </a:lnTo>
                  <a:lnTo>
                    <a:pt x="0" y="1483446"/>
                  </a:lnTo>
                  <a:close/>
                </a:path>
              </a:pathLst>
            </a:custGeom>
            <a:solidFill>
              <a:srgbClr val="B5916F"/>
            </a:solidFill>
            <a:ln>
              <a:noFill/>
            </a:ln>
          </p:spPr>
        </p:sp>
        <p:sp>
          <p:nvSpPr>
            <p:cNvPr id="593" name="Google Shape;593;p21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94" name="Google Shape;594;p21"/>
          <p:cNvSpPr txBox="1"/>
          <p:nvPr/>
        </p:nvSpPr>
        <p:spPr>
          <a:xfrm>
            <a:off x="1150133" y="1419228"/>
            <a:ext cx="2713437" cy="1044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000" u="none" cap="none" strike="noStrike">
                <a:solidFill>
                  <a:srgbClr val="000000"/>
                </a:solidFill>
                <a:latin typeface="Gilda Display"/>
                <a:ea typeface="Gilda Display"/>
                <a:cs typeface="Gilda Display"/>
                <a:sym typeface="Gilda Display"/>
              </a:rPr>
              <a:t>Our Services</a:t>
            </a:r>
            <a:endParaRPr sz="700"/>
          </a:p>
        </p:txBody>
      </p:sp>
      <p:pic>
        <p:nvPicPr>
          <p:cNvPr id="595" name="Google Shape;595;p21"/>
          <p:cNvPicPr preferRelativeResize="0"/>
          <p:nvPr/>
        </p:nvPicPr>
        <p:blipFill rotWithShape="1">
          <a:blip r:embed="rId3">
            <a:alphaModFix/>
          </a:blip>
          <a:srcRect b="0" l="1971" r="1970" t="0"/>
          <a:stretch/>
        </p:blipFill>
        <p:spPr>
          <a:xfrm>
            <a:off x="4574382" y="495300"/>
            <a:ext cx="4055269" cy="281623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96" name="Google Shape;596;p21"/>
          <p:cNvGrpSpPr/>
          <p:nvPr/>
        </p:nvGrpSpPr>
        <p:grpSpPr>
          <a:xfrm rot="5400000">
            <a:off x="3827599" y="17331"/>
            <a:ext cx="1543050" cy="8169548"/>
            <a:chOff x="0" y="-28575"/>
            <a:chExt cx="812800" cy="4303301"/>
          </a:xfrm>
        </p:grpSpPr>
        <p:sp>
          <p:nvSpPr>
            <p:cNvPr id="597" name="Google Shape;597;p21"/>
            <p:cNvSpPr/>
            <p:nvPr/>
          </p:nvSpPr>
          <p:spPr>
            <a:xfrm>
              <a:off x="0" y="0"/>
              <a:ext cx="673986" cy="4274726"/>
            </a:xfrm>
            <a:custGeom>
              <a:rect b="b" l="l" r="r" t="t"/>
              <a:pathLst>
                <a:path extrusionOk="0" h="4274726" w="673986">
                  <a:moveTo>
                    <a:pt x="0" y="0"/>
                  </a:moveTo>
                  <a:lnTo>
                    <a:pt x="673986" y="0"/>
                  </a:lnTo>
                  <a:lnTo>
                    <a:pt x="673986" y="4274726"/>
                  </a:lnTo>
                  <a:lnTo>
                    <a:pt x="0" y="4274726"/>
                  </a:lnTo>
                  <a:close/>
                </a:path>
              </a:pathLst>
            </a:custGeom>
            <a:solidFill>
              <a:srgbClr val="E6D2C3"/>
            </a:solidFill>
            <a:ln>
              <a:noFill/>
            </a:ln>
          </p:spPr>
        </p:sp>
        <p:sp>
          <p:nvSpPr>
            <p:cNvPr id="598" name="Google Shape;598;p21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9" name="Google Shape;599;p21"/>
          <p:cNvGrpSpPr/>
          <p:nvPr/>
        </p:nvGrpSpPr>
        <p:grpSpPr>
          <a:xfrm>
            <a:off x="715291" y="3629542"/>
            <a:ext cx="1585620" cy="712137"/>
            <a:chOff x="0" y="-76200"/>
            <a:chExt cx="4228320" cy="1899030"/>
          </a:xfrm>
        </p:grpSpPr>
        <p:sp>
          <p:nvSpPr>
            <p:cNvPr id="600" name="Google Shape;600;p21"/>
            <p:cNvSpPr txBox="1"/>
            <p:nvPr/>
          </p:nvSpPr>
          <p:spPr>
            <a:xfrm>
              <a:off x="0" y="922188"/>
              <a:ext cx="4228320" cy="9006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40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71616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Elaborate on what you want to discuss.</a:t>
              </a:r>
              <a:endParaRPr sz="700"/>
            </a:p>
          </p:txBody>
        </p:sp>
        <p:sp>
          <p:nvSpPr>
            <p:cNvPr id="601" name="Google Shape;601;p21"/>
            <p:cNvSpPr txBox="1"/>
            <p:nvPr/>
          </p:nvSpPr>
          <p:spPr>
            <a:xfrm>
              <a:off x="0" y="-76200"/>
              <a:ext cx="4228320" cy="68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500" u="none" cap="none" strike="noStrike">
                  <a:solidFill>
                    <a:srgbClr val="171616"/>
                  </a:solidFill>
                  <a:latin typeface="Gilda Display"/>
                  <a:ea typeface="Gilda Display"/>
                  <a:cs typeface="Gilda Display"/>
                  <a:sym typeface="Gilda Display"/>
                </a:rPr>
                <a:t>Service One</a:t>
              </a:r>
              <a:endParaRPr sz="700"/>
            </a:p>
          </p:txBody>
        </p:sp>
      </p:grpSp>
      <p:grpSp>
        <p:nvGrpSpPr>
          <p:cNvPr id="602" name="Google Shape;602;p21"/>
          <p:cNvGrpSpPr/>
          <p:nvPr/>
        </p:nvGrpSpPr>
        <p:grpSpPr>
          <a:xfrm>
            <a:off x="2758066" y="3629542"/>
            <a:ext cx="1585620" cy="712137"/>
            <a:chOff x="0" y="-76200"/>
            <a:chExt cx="4228320" cy="1899030"/>
          </a:xfrm>
        </p:grpSpPr>
        <p:sp>
          <p:nvSpPr>
            <p:cNvPr id="603" name="Google Shape;603;p21"/>
            <p:cNvSpPr txBox="1"/>
            <p:nvPr/>
          </p:nvSpPr>
          <p:spPr>
            <a:xfrm>
              <a:off x="0" y="922188"/>
              <a:ext cx="4228320" cy="9006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40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71616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Elaborate on what you want to discuss.</a:t>
              </a:r>
              <a:endParaRPr sz="700"/>
            </a:p>
          </p:txBody>
        </p:sp>
        <p:sp>
          <p:nvSpPr>
            <p:cNvPr id="604" name="Google Shape;604;p21"/>
            <p:cNvSpPr txBox="1"/>
            <p:nvPr/>
          </p:nvSpPr>
          <p:spPr>
            <a:xfrm>
              <a:off x="0" y="-76200"/>
              <a:ext cx="4228320" cy="68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500" u="none" cap="none" strike="noStrike">
                  <a:solidFill>
                    <a:srgbClr val="171616"/>
                  </a:solidFill>
                  <a:latin typeface="Gilda Display"/>
                  <a:ea typeface="Gilda Display"/>
                  <a:cs typeface="Gilda Display"/>
                  <a:sym typeface="Gilda Display"/>
                </a:rPr>
                <a:t>Service Two</a:t>
              </a:r>
              <a:endParaRPr sz="700"/>
            </a:p>
          </p:txBody>
        </p:sp>
      </p:grpSp>
      <p:grpSp>
        <p:nvGrpSpPr>
          <p:cNvPr id="605" name="Google Shape;605;p21"/>
          <p:cNvGrpSpPr/>
          <p:nvPr/>
        </p:nvGrpSpPr>
        <p:grpSpPr>
          <a:xfrm>
            <a:off x="4800841" y="3629542"/>
            <a:ext cx="1585620" cy="712137"/>
            <a:chOff x="0" y="-76200"/>
            <a:chExt cx="4228320" cy="1899030"/>
          </a:xfrm>
        </p:grpSpPr>
        <p:sp>
          <p:nvSpPr>
            <p:cNvPr id="606" name="Google Shape;606;p21"/>
            <p:cNvSpPr txBox="1"/>
            <p:nvPr/>
          </p:nvSpPr>
          <p:spPr>
            <a:xfrm>
              <a:off x="0" y="922188"/>
              <a:ext cx="4228320" cy="9006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40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71616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Elaborate on what you want to discuss.</a:t>
              </a:r>
              <a:endParaRPr sz="700"/>
            </a:p>
          </p:txBody>
        </p:sp>
        <p:sp>
          <p:nvSpPr>
            <p:cNvPr id="607" name="Google Shape;607;p21"/>
            <p:cNvSpPr txBox="1"/>
            <p:nvPr/>
          </p:nvSpPr>
          <p:spPr>
            <a:xfrm>
              <a:off x="0" y="-76200"/>
              <a:ext cx="4228320" cy="68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500" u="none" cap="none" strike="noStrike">
                  <a:solidFill>
                    <a:srgbClr val="171616"/>
                  </a:solidFill>
                  <a:latin typeface="Gilda Display"/>
                  <a:ea typeface="Gilda Display"/>
                  <a:cs typeface="Gilda Display"/>
                  <a:sym typeface="Gilda Display"/>
                </a:rPr>
                <a:t>Service Three</a:t>
              </a:r>
              <a:endParaRPr sz="700"/>
            </a:p>
          </p:txBody>
        </p:sp>
      </p:grpSp>
      <p:grpSp>
        <p:nvGrpSpPr>
          <p:cNvPr id="608" name="Google Shape;608;p21"/>
          <p:cNvGrpSpPr/>
          <p:nvPr/>
        </p:nvGrpSpPr>
        <p:grpSpPr>
          <a:xfrm>
            <a:off x="6843615" y="3629542"/>
            <a:ext cx="1585620" cy="712137"/>
            <a:chOff x="0" y="-76200"/>
            <a:chExt cx="4228320" cy="1899030"/>
          </a:xfrm>
        </p:grpSpPr>
        <p:sp>
          <p:nvSpPr>
            <p:cNvPr id="609" name="Google Shape;609;p21"/>
            <p:cNvSpPr txBox="1"/>
            <p:nvPr/>
          </p:nvSpPr>
          <p:spPr>
            <a:xfrm>
              <a:off x="0" y="922188"/>
              <a:ext cx="4228320" cy="9006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40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71616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Elaborate on what you want to discuss.</a:t>
              </a:r>
              <a:endParaRPr sz="700"/>
            </a:p>
          </p:txBody>
        </p:sp>
        <p:sp>
          <p:nvSpPr>
            <p:cNvPr id="610" name="Google Shape;610;p21"/>
            <p:cNvSpPr txBox="1"/>
            <p:nvPr/>
          </p:nvSpPr>
          <p:spPr>
            <a:xfrm>
              <a:off x="0" y="-76200"/>
              <a:ext cx="4228320" cy="68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500" u="none" cap="none" strike="noStrike">
                  <a:solidFill>
                    <a:srgbClr val="171616"/>
                  </a:solidFill>
                  <a:latin typeface="Gilda Display"/>
                  <a:ea typeface="Gilda Display"/>
                  <a:cs typeface="Gilda Display"/>
                  <a:sym typeface="Gilda Display"/>
                </a:rPr>
                <a:t>Service Four</a:t>
              </a:r>
              <a:endParaRPr sz="700"/>
            </a:p>
          </p:txBody>
        </p:sp>
      </p:grpSp>
      <p:cxnSp>
        <p:nvCxnSpPr>
          <p:cNvPr id="611" name="Google Shape;611;p21"/>
          <p:cNvCxnSpPr/>
          <p:nvPr/>
        </p:nvCxnSpPr>
        <p:spPr>
          <a:xfrm>
            <a:off x="-161958" y="495300"/>
            <a:ext cx="9467916" cy="0"/>
          </a:xfrm>
          <a:prstGeom prst="straightConnector1">
            <a:avLst/>
          </a:prstGeom>
          <a:noFill/>
          <a:ln cap="flat" cmpd="sng" w="38100">
            <a:solidFill>
              <a:srgbClr val="19161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12" name="Google Shape;612;p21"/>
          <p:cNvCxnSpPr/>
          <p:nvPr/>
        </p:nvCxnSpPr>
        <p:spPr>
          <a:xfrm>
            <a:off x="-161958" y="3321055"/>
            <a:ext cx="9467916" cy="0"/>
          </a:xfrm>
          <a:prstGeom prst="straightConnector1">
            <a:avLst/>
          </a:prstGeom>
          <a:noFill/>
          <a:ln cap="flat" cmpd="sng" w="38100">
            <a:solidFill>
              <a:srgbClr val="19161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13" name="Google Shape;613;p21"/>
          <p:cNvCxnSpPr/>
          <p:nvPr/>
        </p:nvCxnSpPr>
        <p:spPr>
          <a:xfrm>
            <a:off x="504825" y="-3345351"/>
            <a:ext cx="0" cy="9467916"/>
          </a:xfrm>
          <a:prstGeom prst="straightConnector1">
            <a:avLst/>
          </a:prstGeom>
          <a:noFill/>
          <a:ln cap="flat" cmpd="sng" w="38100">
            <a:solidFill>
              <a:srgbClr val="19161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14" name="Google Shape;614;p21"/>
          <p:cNvCxnSpPr/>
          <p:nvPr/>
        </p:nvCxnSpPr>
        <p:spPr>
          <a:xfrm>
            <a:off x="8639175" y="-3345351"/>
            <a:ext cx="0" cy="9467916"/>
          </a:xfrm>
          <a:prstGeom prst="straightConnector1">
            <a:avLst/>
          </a:prstGeom>
          <a:noFill/>
          <a:ln cap="flat" cmpd="sng" w="38100">
            <a:solidFill>
              <a:srgbClr val="191610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615" name="Google Shape;615;p21"/>
          <p:cNvGrpSpPr/>
          <p:nvPr/>
        </p:nvGrpSpPr>
        <p:grpSpPr>
          <a:xfrm>
            <a:off x="83819" y="74294"/>
            <a:ext cx="842011" cy="842011"/>
            <a:chOff x="0" y="0"/>
            <a:chExt cx="2245361" cy="2245361"/>
          </a:xfrm>
        </p:grpSpPr>
        <p:cxnSp>
          <p:nvCxnSpPr>
            <p:cNvPr id="616" name="Google Shape;616;p21"/>
            <p:cNvCxnSpPr/>
            <p:nvPr/>
          </p:nvCxnSpPr>
          <p:spPr>
            <a:xfrm>
              <a:off x="0" y="1122681"/>
              <a:ext cx="2245361" cy="0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17" name="Google Shape;617;p21"/>
            <p:cNvCxnSpPr/>
            <p:nvPr/>
          </p:nvCxnSpPr>
          <p:spPr>
            <a:xfrm>
              <a:off x="1122681" y="0"/>
              <a:ext cx="0" cy="2245361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18" name="Google Shape;618;p21"/>
            <p:cNvCxnSpPr/>
            <p:nvPr/>
          </p:nvCxnSpPr>
          <p:spPr>
            <a:xfrm>
              <a:off x="328826" y="328826"/>
              <a:ext cx="1587710" cy="1587710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19" name="Google Shape;619;p21"/>
            <p:cNvCxnSpPr/>
            <p:nvPr/>
          </p:nvCxnSpPr>
          <p:spPr>
            <a:xfrm flipH="1">
              <a:off x="328826" y="328826"/>
              <a:ext cx="1587710" cy="1587710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620" name="Google Shape;620;p21"/>
          <p:cNvGrpSpPr/>
          <p:nvPr/>
        </p:nvGrpSpPr>
        <p:grpSpPr>
          <a:xfrm>
            <a:off x="8357221" y="4337671"/>
            <a:ext cx="563909" cy="563908"/>
            <a:chOff x="0" y="0"/>
            <a:chExt cx="1503756" cy="1503756"/>
          </a:xfrm>
        </p:grpSpPr>
        <p:cxnSp>
          <p:nvCxnSpPr>
            <p:cNvPr id="621" name="Google Shape;621;p21"/>
            <p:cNvCxnSpPr/>
            <p:nvPr/>
          </p:nvCxnSpPr>
          <p:spPr>
            <a:xfrm>
              <a:off x="0" y="751878"/>
              <a:ext cx="1503756" cy="0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22" name="Google Shape;622;p21"/>
            <p:cNvCxnSpPr/>
            <p:nvPr/>
          </p:nvCxnSpPr>
          <p:spPr>
            <a:xfrm>
              <a:off x="751878" y="0"/>
              <a:ext cx="0" cy="1503756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23" name="Google Shape;623;p21"/>
            <p:cNvCxnSpPr/>
            <p:nvPr/>
          </p:nvCxnSpPr>
          <p:spPr>
            <a:xfrm>
              <a:off x="220220" y="220220"/>
              <a:ext cx="1063316" cy="1063316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24" name="Google Shape;624;p21"/>
            <p:cNvCxnSpPr/>
            <p:nvPr/>
          </p:nvCxnSpPr>
          <p:spPr>
            <a:xfrm flipH="1">
              <a:off x="220220" y="220220"/>
              <a:ext cx="1063316" cy="1063316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cxnSp>
        <p:nvCxnSpPr>
          <p:cNvPr id="625" name="Google Shape;625;p21"/>
          <p:cNvCxnSpPr/>
          <p:nvPr/>
        </p:nvCxnSpPr>
        <p:spPr>
          <a:xfrm>
            <a:off x="-161958" y="4619625"/>
            <a:ext cx="9467916" cy="0"/>
          </a:xfrm>
          <a:prstGeom prst="straightConnector1">
            <a:avLst/>
          </a:prstGeom>
          <a:noFill/>
          <a:ln cap="flat" cmpd="sng" w="38100">
            <a:solidFill>
              <a:srgbClr val="19161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6" name="Google Shape;626;p21"/>
          <p:cNvCxnSpPr/>
          <p:nvPr/>
        </p:nvCxnSpPr>
        <p:spPr>
          <a:xfrm>
            <a:off x="4574382" y="0"/>
            <a:ext cx="0" cy="5143500"/>
          </a:xfrm>
          <a:prstGeom prst="straightConnector1">
            <a:avLst/>
          </a:prstGeom>
          <a:noFill/>
          <a:ln cap="flat" cmpd="sng" w="38100">
            <a:solidFill>
              <a:srgbClr val="19161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7" name="Google Shape;627;p21"/>
          <p:cNvCxnSpPr/>
          <p:nvPr/>
        </p:nvCxnSpPr>
        <p:spPr>
          <a:xfrm flipH="1">
            <a:off x="2516376" y="3311555"/>
            <a:ext cx="9525" cy="3574970"/>
          </a:xfrm>
          <a:prstGeom prst="straightConnector1">
            <a:avLst/>
          </a:prstGeom>
          <a:noFill/>
          <a:ln cap="flat" cmpd="sng" w="38100">
            <a:solidFill>
              <a:srgbClr val="19161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8" name="Google Shape;628;p21"/>
          <p:cNvCxnSpPr/>
          <p:nvPr/>
        </p:nvCxnSpPr>
        <p:spPr>
          <a:xfrm flipH="1">
            <a:off x="6611541" y="3311555"/>
            <a:ext cx="9525" cy="3574970"/>
          </a:xfrm>
          <a:prstGeom prst="straightConnector1">
            <a:avLst/>
          </a:prstGeom>
          <a:noFill/>
          <a:ln cap="flat" cmpd="sng" w="38100">
            <a:solidFill>
              <a:srgbClr val="19161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7BDA8"/>
        </a:solidFill>
      </p:bgPr>
    </p:bg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3" name="Google Shape;633;p22"/>
          <p:cNvGrpSpPr/>
          <p:nvPr/>
        </p:nvGrpSpPr>
        <p:grpSpPr>
          <a:xfrm rot="5400000">
            <a:off x="8881071" y="-357672"/>
            <a:ext cx="1840983" cy="2305725"/>
            <a:chOff x="0" y="-28575"/>
            <a:chExt cx="969736" cy="1214538"/>
          </a:xfrm>
        </p:grpSpPr>
        <p:sp>
          <p:nvSpPr>
            <p:cNvPr id="634" name="Google Shape;634;p22"/>
            <p:cNvSpPr/>
            <p:nvPr/>
          </p:nvSpPr>
          <p:spPr>
            <a:xfrm>
              <a:off x="0" y="0"/>
              <a:ext cx="969736" cy="1185963"/>
            </a:xfrm>
            <a:custGeom>
              <a:rect b="b" l="l" r="r" t="t"/>
              <a:pathLst>
                <a:path extrusionOk="0" h="1185963" w="969736">
                  <a:moveTo>
                    <a:pt x="0" y="0"/>
                  </a:moveTo>
                  <a:lnTo>
                    <a:pt x="969736" y="0"/>
                  </a:lnTo>
                  <a:lnTo>
                    <a:pt x="969736" y="1185963"/>
                  </a:lnTo>
                  <a:lnTo>
                    <a:pt x="0" y="1185963"/>
                  </a:lnTo>
                  <a:close/>
                </a:path>
              </a:pathLst>
            </a:custGeom>
            <a:solidFill>
              <a:srgbClr val="E6D2C3"/>
            </a:solidFill>
            <a:ln>
              <a:noFill/>
            </a:ln>
          </p:spPr>
        </p:sp>
        <p:sp>
          <p:nvSpPr>
            <p:cNvPr id="635" name="Google Shape;635;p22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6" name="Google Shape;636;p22"/>
          <p:cNvGrpSpPr/>
          <p:nvPr/>
        </p:nvGrpSpPr>
        <p:grpSpPr>
          <a:xfrm rot="5400000">
            <a:off x="8881071" y="3174964"/>
            <a:ext cx="1840983" cy="2305725"/>
            <a:chOff x="0" y="-28575"/>
            <a:chExt cx="969736" cy="1214538"/>
          </a:xfrm>
        </p:grpSpPr>
        <p:sp>
          <p:nvSpPr>
            <p:cNvPr id="637" name="Google Shape;637;p22"/>
            <p:cNvSpPr/>
            <p:nvPr/>
          </p:nvSpPr>
          <p:spPr>
            <a:xfrm>
              <a:off x="0" y="0"/>
              <a:ext cx="969736" cy="1185963"/>
            </a:xfrm>
            <a:custGeom>
              <a:rect b="b" l="l" r="r" t="t"/>
              <a:pathLst>
                <a:path extrusionOk="0" h="1185963" w="969736">
                  <a:moveTo>
                    <a:pt x="0" y="0"/>
                  </a:moveTo>
                  <a:lnTo>
                    <a:pt x="969736" y="0"/>
                  </a:lnTo>
                  <a:lnTo>
                    <a:pt x="969736" y="1185963"/>
                  </a:lnTo>
                  <a:lnTo>
                    <a:pt x="0" y="1185963"/>
                  </a:lnTo>
                  <a:close/>
                </a:path>
              </a:pathLst>
            </a:custGeom>
            <a:solidFill>
              <a:srgbClr val="E6D2C3"/>
            </a:solidFill>
            <a:ln>
              <a:noFill/>
            </a:ln>
          </p:spPr>
        </p:sp>
        <p:sp>
          <p:nvSpPr>
            <p:cNvPr id="638" name="Google Shape;638;p22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9" name="Google Shape;639;p22"/>
          <p:cNvGrpSpPr/>
          <p:nvPr/>
        </p:nvGrpSpPr>
        <p:grpSpPr>
          <a:xfrm rot="5400000">
            <a:off x="-1523290" y="-357672"/>
            <a:ext cx="1840983" cy="2305725"/>
            <a:chOff x="0" y="-28575"/>
            <a:chExt cx="969736" cy="1214538"/>
          </a:xfrm>
        </p:grpSpPr>
        <p:sp>
          <p:nvSpPr>
            <p:cNvPr id="640" name="Google Shape;640;p22"/>
            <p:cNvSpPr/>
            <p:nvPr/>
          </p:nvSpPr>
          <p:spPr>
            <a:xfrm>
              <a:off x="0" y="0"/>
              <a:ext cx="969736" cy="1185963"/>
            </a:xfrm>
            <a:custGeom>
              <a:rect b="b" l="l" r="r" t="t"/>
              <a:pathLst>
                <a:path extrusionOk="0" h="1185963" w="969736">
                  <a:moveTo>
                    <a:pt x="0" y="0"/>
                  </a:moveTo>
                  <a:lnTo>
                    <a:pt x="969736" y="0"/>
                  </a:lnTo>
                  <a:lnTo>
                    <a:pt x="969736" y="1185963"/>
                  </a:lnTo>
                  <a:lnTo>
                    <a:pt x="0" y="1185963"/>
                  </a:lnTo>
                  <a:close/>
                </a:path>
              </a:pathLst>
            </a:custGeom>
            <a:solidFill>
              <a:srgbClr val="E6D2C3"/>
            </a:solidFill>
            <a:ln>
              <a:noFill/>
            </a:ln>
          </p:spPr>
        </p:sp>
        <p:sp>
          <p:nvSpPr>
            <p:cNvPr id="641" name="Google Shape;641;p22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42" name="Google Shape;642;p22"/>
          <p:cNvGrpSpPr/>
          <p:nvPr/>
        </p:nvGrpSpPr>
        <p:grpSpPr>
          <a:xfrm rot="5400000">
            <a:off x="-1523290" y="3174964"/>
            <a:ext cx="1840983" cy="2305725"/>
            <a:chOff x="0" y="-28575"/>
            <a:chExt cx="969736" cy="1214538"/>
          </a:xfrm>
        </p:grpSpPr>
        <p:sp>
          <p:nvSpPr>
            <p:cNvPr id="643" name="Google Shape;643;p22"/>
            <p:cNvSpPr/>
            <p:nvPr/>
          </p:nvSpPr>
          <p:spPr>
            <a:xfrm>
              <a:off x="0" y="0"/>
              <a:ext cx="969736" cy="1185963"/>
            </a:xfrm>
            <a:custGeom>
              <a:rect b="b" l="l" r="r" t="t"/>
              <a:pathLst>
                <a:path extrusionOk="0" h="1185963" w="969736">
                  <a:moveTo>
                    <a:pt x="0" y="0"/>
                  </a:moveTo>
                  <a:lnTo>
                    <a:pt x="969736" y="0"/>
                  </a:lnTo>
                  <a:lnTo>
                    <a:pt x="969736" y="1185963"/>
                  </a:lnTo>
                  <a:lnTo>
                    <a:pt x="0" y="1185963"/>
                  </a:lnTo>
                  <a:close/>
                </a:path>
              </a:pathLst>
            </a:custGeom>
            <a:solidFill>
              <a:srgbClr val="E6D2C3"/>
            </a:solidFill>
            <a:ln>
              <a:noFill/>
            </a:ln>
          </p:spPr>
        </p:sp>
        <p:sp>
          <p:nvSpPr>
            <p:cNvPr id="644" name="Google Shape;644;p22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45" name="Google Shape;645;p22"/>
          <p:cNvGrpSpPr/>
          <p:nvPr/>
        </p:nvGrpSpPr>
        <p:grpSpPr>
          <a:xfrm>
            <a:off x="5932488" y="-1145271"/>
            <a:ext cx="2697163" cy="2870478"/>
            <a:chOff x="0" y="-28575"/>
            <a:chExt cx="1420728" cy="1512021"/>
          </a:xfrm>
        </p:grpSpPr>
        <p:sp>
          <p:nvSpPr>
            <p:cNvPr id="646" name="Google Shape;646;p22"/>
            <p:cNvSpPr/>
            <p:nvPr/>
          </p:nvSpPr>
          <p:spPr>
            <a:xfrm>
              <a:off x="0" y="0"/>
              <a:ext cx="1420728" cy="1483446"/>
            </a:xfrm>
            <a:custGeom>
              <a:rect b="b" l="l" r="r" t="t"/>
              <a:pathLst>
                <a:path extrusionOk="0" h="1483446" w="1420728">
                  <a:moveTo>
                    <a:pt x="0" y="0"/>
                  </a:moveTo>
                  <a:lnTo>
                    <a:pt x="1420728" y="0"/>
                  </a:lnTo>
                  <a:lnTo>
                    <a:pt x="1420728" y="1483446"/>
                  </a:lnTo>
                  <a:lnTo>
                    <a:pt x="0" y="1483446"/>
                  </a:lnTo>
                  <a:close/>
                </a:path>
              </a:pathLst>
            </a:custGeom>
            <a:solidFill>
              <a:srgbClr val="B5916F"/>
            </a:solidFill>
            <a:ln>
              <a:noFill/>
            </a:ln>
          </p:spPr>
        </p:sp>
        <p:sp>
          <p:nvSpPr>
            <p:cNvPr id="647" name="Google Shape;647;p22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48" name="Google Shape;648;p22"/>
          <p:cNvGrpSpPr/>
          <p:nvPr/>
        </p:nvGrpSpPr>
        <p:grpSpPr>
          <a:xfrm>
            <a:off x="514350" y="3377116"/>
            <a:ext cx="2697163" cy="2870478"/>
            <a:chOff x="0" y="-28575"/>
            <a:chExt cx="1420728" cy="1512021"/>
          </a:xfrm>
        </p:grpSpPr>
        <p:sp>
          <p:nvSpPr>
            <p:cNvPr id="649" name="Google Shape;649;p22"/>
            <p:cNvSpPr/>
            <p:nvPr/>
          </p:nvSpPr>
          <p:spPr>
            <a:xfrm>
              <a:off x="0" y="0"/>
              <a:ext cx="1420728" cy="1483446"/>
            </a:xfrm>
            <a:custGeom>
              <a:rect b="b" l="l" r="r" t="t"/>
              <a:pathLst>
                <a:path extrusionOk="0" h="1483446" w="1420728">
                  <a:moveTo>
                    <a:pt x="0" y="0"/>
                  </a:moveTo>
                  <a:lnTo>
                    <a:pt x="1420728" y="0"/>
                  </a:lnTo>
                  <a:lnTo>
                    <a:pt x="1420728" y="1483446"/>
                  </a:lnTo>
                  <a:lnTo>
                    <a:pt x="0" y="1483446"/>
                  </a:lnTo>
                  <a:close/>
                </a:path>
              </a:pathLst>
            </a:custGeom>
            <a:solidFill>
              <a:srgbClr val="B5916F"/>
            </a:solidFill>
            <a:ln>
              <a:noFill/>
            </a:ln>
          </p:spPr>
        </p:sp>
        <p:sp>
          <p:nvSpPr>
            <p:cNvPr id="650" name="Google Shape;650;p22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51" name="Google Shape;651;p22"/>
          <p:cNvGrpSpPr/>
          <p:nvPr/>
        </p:nvGrpSpPr>
        <p:grpSpPr>
          <a:xfrm>
            <a:off x="-2182812" y="1680484"/>
            <a:ext cx="2697163" cy="1728284"/>
            <a:chOff x="0" y="-28575"/>
            <a:chExt cx="1420728" cy="910372"/>
          </a:xfrm>
        </p:grpSpPr>
        <p:sp>
          <p:nvSpPr>
            <p:cNvPr id="652" name="Google Shape;652;p22"/>
            <p:cNvSpPr/>
            <p:nvPr/>
          </p:nvSpPr>
          <p:spPr>
            <a:xfrm>
              <a:off x="0" y="0"/>
              <a:ext cx="1420728" cy="881797"/>
            </a:xfrm>
            <a:custGeom>
              <a:rect b="b" l="l" r="r" t="t"/>
              <a:pathLst>
                <a:path extrusionOk="0" h="881797" w="1420728">
                  <a:moveTo>
                    <a:pt x="0" y="0"/>
                  </a:moveTo>
                  <a:lnTo>
                    <a:pt x="1420728" y="0"/>
                  </a:lnTo>
                  <a:lnTo>
                    <a:pt x="1420728" y="881797"/>
                  </a:lnTo>
                  <a:lnTo>
                    <a:pt x="0" y="881797"/>
                  </a:lnTo>
                  <a:close/>
                </a:path>
              </a:pathLst>
            </a:custGeom>
            <a:solidFill>
              <a:srgbClr val="B5916F"/>
            </a:solidFill>
            <a:ln>
              <a:noFill/>
            </a:ln>
          </p:spPr>
        </p:sp>
        <p:sp>
          <p:nvSpPr>
            <p:cNvPr id="653" name="Google Shape;653;p22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54" name="Google Shape;654;p22"/>
          <p:cNvGrpSpPr/>
          <p:nvPr/>
        </p:nvGrpSpPr>
        <p:grpSpPr>
          <a:xfrm>
            <a:off x="8628063" y="1680484"/>
            <a:ext cx="2697163" cy="1728284"/>
            <a:chOff x="0" y="-28575"/>
            <a:chExt cx="1420728" cy="910372"/>
          </a:xfrm>
        </p:grpSpPr>
        <p:sp>
          <p:nvSpPr>
            <p:cNvPr id="655" name="Google Shape;655;p22"/>
            <p:cNvSpPr/>
            <p:nvPr/>
          </p:nvSpPr>
          <p:spPr>
            <a:xfrm>
              <a:off x="0" y="0"/>
              <a:ext cx="1420728" cy="881797"/>
            </a:xfrm>
            <a:custGeom>
              <a:rect b="b" l="l" r="r" t="t"/>
              <a:pathLst>
                <a:path extrusionOk="0" h="881797" w="1420728">
                  <a:moveTo>
                    <a:pt x="0" y="0"/>
                  </a:moveTo>
                  <a:lnTo>
                    <a:pt x="1420728" y="0"/>
                  </a:lnTo>
                  <a:lnTo>
                    <a:pt x="1420728" y="881797"/>
                  </a:lnTo>
                  <a:lnTo>
                    <a:pt x="0" y="881797"/>
                  </a:lnTo>
                  <a:close/>
                </a:path>
              </a:pathLst>
            </a:custGeom>
            <a:solidFill>
              <a:srgbClr val="B5916F"/>
            </a:solidFill>
            <a:ln>
              <a:noFill/>
            </a:ln>
          </p:spPr>
        </p:sp>
        <p:sp>
          <p:nvSpPr>
            <p:cNvPr id="656" name="Google Shape;656;p22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57" name="Google Shape;657;p22"/>
          <p:cNvPicPr preferRelativeResize="0"/>
          <p:nvPr/>
        </p:nvPicPr>
        <p:blipFill rotWithShape="1">
          <a:blip r:embed="rId3">
            <a:alphaModFix/>
          </a:blip>
          <a:srcRect b="2543" l="0" r="0" t="2543"/>
          <a:stretch/>
        </p:blipFill>
        <p:spPr>
          <a:xfrm>
            <a:off x="3225800" y="0"/>
            <a:ext cx="2711450" cy="1715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58" name="Google Shape;658;p22"/>
          <p:cNvPicPr preferRelativeResize="0"/>
          <p:nvPr/>
        </p:nvPicPr>
        <p:blipFill rotWithShape="1">
          <a:blip r:embed="rId4">
            <a:alphaModFix/>
          </a:blip>
          <a:srcRect b="2543" l="0" r="0" t="2543"/>
          <a:stretch/>
        </p:blipFill>
        <p:spPr>
          <a:xfrm>
            <a:off x="495300" y="1715682"/>
            <a:ext cx="2711450" cy="1715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59" name="Google Shape;659;p22"/>
          <p:cNvPicPr preferRelativeResize="0"/>
          <p:nvPr/>
        </p:nvPicPr>
        <p:blipFill rotWithShape="1">
          <a:blip r:embed="rId5">
            <a:alphaModFix/>
          </a:blip>
          <a:srcRect b="2148" l="0" r="0" t="2147"/>
          <a:stretch/>
        </p:blipFill>
        <p:spPr>
          <a:xfrm>
            <a:off x="3221038" y="3413530"/>
            <a:ext cx="2711450" cy="1729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0" name="Google Shape;660;p22"/>
          <p:cNvPicPr preferRelativeResize="0"/>
          <p:nvPr/>
        </p:nvPicPr>
        <p:blipFill rotWithShape="1">
          <a:blip r:embed="rId6">
            <a:alphaModFix/>
          </a:blip>
          <a:srcRect b="2513" l="0" r="0" t="2512"/>
          <a:stretch/>
        </p:blipFill>
        <p:spPr>
          <a:xfrm>
            <a:off x="5927725" y="1715682"/>
            <a:ext cx="2711450" cy="171568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1" name="Google Shape;661;p22"/>
          <p:cNvCxnSpPr/>
          <p:nvPr/>
        </p:nvCxnSpPr>
        <p:spPr>
          <a:xfrm>
            <a:off x="504825" y="-3345351"/>
            <a:ext cx="0" cy="9467916"/>
          </a:xfrm>
          <a:prstGeom prst="straightConnector1">
            <a:avLst/>
          </a:prstGeom>
          <a:noFill/>
          <a:ln cap="flat" cmpd="sng" w="38100">
            <a:solidFill>
              <a:srgbClr val="19161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62" name="Google Shape;662;p22"/>
          <p:cNvCxnSpPr/>
          <p:nvPr/>
        </p:nvCxnSpPr>
        <p:spPr>
          <a:xfrm>
            <a:off x="8639175" y="-3345351"/>
            <a:ext cx="0" cy="9467916"/>
          </a:xfrm>
          <a:prstGeom prst="straightConnector1">
            <a:avLst/>
          </a:prstGeom>
          <a:noFill/>
          <a:ln cap="flat" cmpd="sng" w="38100">
            <a:solidFill>
              <a:srgbClr val="19161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63" name="Google Shape;663;p22"/>
          <p:cNvCxnSpPr/>
          <p:nvPr/>
        </p:nvCxnSpPr>
        <p:spPr>
          <a:xfrm>
            <a:off x="5927725" y="-3345351"/>
            <a:ext cx="0" cy="9467916"/>
          </a:xfrm>
          <a:prstGeom prst="straightConnector1">
            <a:avLst/>
          </a:prstGeom>
          <a:noFill/>
          <a:ln cap="flat" cmpd="sng" w="38100">
            <a:solidFill>
              <a:srgbClr val="19161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64" name="Google Shape;664;p22"/>
          <p:cNvCxnSpPr/>
          <p:nvPr/>
        </p:nvCxnSpPr>
        <p:spPr>
          <a:xfrm>
            <a:off x="3216275" y="-3345351"/>
            <a:ext cx="0" cy="9467916"/>
          </a:xfrm>
          <a:prstGeom prst="straightConnector1">
            <a:avLst/>
          </a:prstGeom>
          <a:noFill/>
          <a:ln cap="flat" cmpd="sng" w="38100">
            <a:solidFill>
              <a:srgbClr val="19161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65" name="Google Shape;665;p22"/>
          <p:cNvCxnSpPr/>
          <p:nvPr/>
        </p:nvCxnSpPr>
        <p:spPr>
          <a:xfrm>
            <a:off x="-161958" y="1725207"/>
            <a:ext cx="9467916" cy="0"/>
          </a:xfrm>
          <a:prstGeom prst="straightConnector1">
            <a:avLst/>
          </a:prstGeom>
          <a:noFill/>
          <a:ln cap="flat" cmpd="sng" w="38100">
            <a:solidFill>
              <a:srgbClr val="19161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66" name="Google Shape;666;p22"/>
          <p:cNvCxnSpPr/>
          <p:nvPr/>
        </p:nvCxnSpPr>
        <p:spPr>
          <a:xfrm>
            <a:off x="-161958" y="3418293"/>
            <a:ext cx="9467916" cy="0"/>
          </a:xfrm>
          <a:prstGeom prst="straightConnector1">
            <a:avLst/>
          </a:prstGeom>
          <a:noFill/>
          <a:ln cap="flat" cmpd="sng" w="38100">
            <a:solidFill>
              <a:srgbClr val="191610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667" name="Google Shape;667;p22"/>
          <p:cNvGrpSpPr/>
          <p:nvPr/>
        </p:nvGrpSpPr>
        <p:grpSpPr>
          <a:xfrm>
            <a:off x="662504" y="564356"/>
            <a:ext cx="2396093" cy="878214"/>
            <a:chOff x="0" y="133350"/>
            <a:chExt cx="6389581" cy="2341903"/>
          </a:xfrm>
        </p:grpSpPr>
        <p:sp>
          <p:nvSpPr>
            <p:cNvPr id="668" name="Google Shape;668;p22"/>
            <p:cNvSpPr txBox="1"/>
            <p:nvPr/>
          </p:nvSpPr>
          <p:spPr>
            <a:xfrm>
              <a:off x="0" y="133350"/>
              <a:ext cx="6389581" cy="14837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4000" u="none" cap="none" strike="noStrike">
                  <a:solidFill>
                    <a:srgbClr val="000000"/>
                  </a:solidFill>
                  <a:latin typeface="Gilda Display"/>
                  <a:ea typeface="Gilda Display"/>
                  <a:cs typeface="Gilda Display"/>
                  <a:sym typeface="Gilda Display"/>
                </a:rPr>
                <a:t>2 out of 5</a:t>
              </a:r>
              <a:endParaRPr sz="700"/>
            </a:p>
          </p:txBody>
        </p:sp>
        <p:sp>
          <p:nvSpPr>
            <p:cNvPr id="669" name="Google Shape;669;p22"/>
            <p:cNvSpPr txBox="1"/>
            <p:nvPr/>
          </p:nvSpPr>
          <p:spPr>
            <a:xfrm>
              <a:off x="0" y="2044511"/>
              <a:ext cx="6389581" cy="4307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40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71616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Elaborate on the featured statistic.</a:t>
              </a:r>
              <a:endParaRPr sz="700"/>
            </a:p>
          </p:txBody>
        </p:sp>
      </p:grpSp>
      <p:grpSp>
        <p:nvGrpSpPr>
          <p:cNvPr id="670" name="Google Shape;670;p22"/>
          <p:cNvGrpSpPr/>
          <p:nvPr/>
        </p:nvGrpSpPr>
        <p:grpSpPr>
          <a:xfrm>
            <a:off x="3577947" y="2157646"/>
            <a:ext cx="1988107" cy="878214"/>
            <a:chOff x="0" y="133350"/>
            <a:chExt cx="5301617" cy="2341903"/>
          </a:xfrm>
        </p:grpSpPr>
        <p:sp>
          <p:nvSpPr>
            <p:cNvPr id="671" name="Google Shape;671;p22"/>
            <p:cNvSpPr txBox="1"/>
            <p:nvPr/>
          </p:nvSpPr>
          <p:spPr>
            <a:xfrm>
              <a:off x="0" y="133350"/>
              <a:ext cx="5301617" cy="14837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4000" u="none" cap="none" strike="noStrike">
                  <a:solidFill>
                    <a:srgbClr val="000000"/>
                  </a:solidFill>
                  <a:latin typeface="Gilda Display"/>
                  <a:ea typeface="Gilda Display"/>
                  <a:cs typeface="Gilda Display"/>
                  <a:sym typeface="Gilda Display"/>
                </a:rPr>
                <a:t>95%</a:t>
              </a:r>
              <a:endParaRPr sz="700"/>
            </a:p>
          </p:txBody>
        </p:sp>
        <p:sp>
          <p:nvSpPr>
            <p:cNvPr id="672" name="Google Shape;672;p22"/>
            <p:cNvSpPr txBox="1"/>
            <p:nvPr/>
          </p:nvSpPr>
          <p:spPr>
            <a:xfrm>
              <a:off x="0" y="2044511"/>
              <a:ext cx="5301617" cy="4307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40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71616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Elaborate on the featured statistic.</a:t>
              </a:r>
              <a:endParaRPr sz="700"/>
            </a:p>
          </p:txBody>
        </p:sp>
      </p:grpSp>
      <p:grpSp>
        <p:nvGrpSpPr>
          <p:cNvPr id="673" name="Google Shape;673;p22"/>
          <p:cNvGrpSpPr/>
          <p:nvPr/>
        </p:nvGrpSpPr>
        <p:grpSpPr>
          <a:xfrm>
            <a:off x="6085542" y="3750936"/>
            <a:ext cx="2395816" cy="878214"/>
            <a:chOff x="0" y="133350"/>
            <a:chExt cx="6388843" cy="2341903"/>
          </a:xfrm>
        </p:grpSpPr>
        <p:sp>
          <p:nvSpPr>
            <p:cNvPr id="674" name="Google Shape;674;p22"/>
            <p:cNvSpPr txBox="1"/>
            <p:nvPr/>
          </p:nvSpPr>
          <p:spPr>
            <a:xfrm>
              <a:off x="0" y="133350"/>
              <a:ext cx="6388843" cy="14837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4000" u="none" cap="none" strike="noStrike">
                  <a:solidFill>
                    <a:srgbClr val="000000"/>
                  </a:solidFill>
                  <a:latin typeface="Gilda Display"/>
                  <a:ea typeface="Gilda Display"/>
                  <a:cs typeface="Gilda Display"/>
                  <a:sym typeface="Gilda Display"/>
                </a:rPr>
                <a:t>12 million</a:t>
              </a:r>
              <a:endParaRPr sz="700"/>
            </a:p>
          </p:txBody>
        </p:sp>
        <p:sp>
          <p:nvSpPr>
            <p:cNvPr id="675" name="Google Shape;675;p22"/>
            <p:cNvSpPr txBox="1"/>
            <p:nvPr/>
          </p:nvSpPr>
          <p:spPr>
            <a:xfrm>
              <a:off x="0" y="2044511"/>
              <a:ext cx="6120548" cy="4307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40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71616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Elaborate on the featured statistic.</a:t>
              </a:r>
              <a:endParaRPr sz="700"/>
            </a:p>
          </p:txBody>
        </p:sp>
      </p:grpSp>
      <p:grpSp>
        <p:nvGrpSpPr>
          <p:cNvPr id="676" name="Google Shape;676;p22"/>
          <p:cNvGrpSpPr/>
          <p:nvPr/>
        </p:nvGrpSpPr>
        <p:grpSpPr>
          <a:xfrm>
            <a:off x="8357221" y="1443253"/>
            <a:ext cx="563909" cy="563909"/>
            <a:chOff x="0" y="0"/>
            <a:chExt cx="1503756" cy="1503756"/>
          </a:xfrm>
        </p:grpSpPr>
        <p:cxnSp>
          <p:nvCxnSpPr>
            <p:cNvPr id="677" name="Google Shape;677;p22"/>
            <p:cNvCxnSpPr/>
            <p:nvPr/>
          </p:nvCxnSpPr>
          <p:spPr>
            <a:xfrm>
              <a:off x="0" y="751878"/>
              <a:ext cx="1503756" cy="0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78" name="Google Shape;678;p22"/>
            <p:cNvCxnSpPr/>
            <p:nvPr/>
          </p:nvCxnSpPr>
          <p:spPr>
            <a:xfrm>
              <a:off x="751878" y="0"/>
              <a:ext cx="0" cy="1503756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79" name="Google Shape;679;p22"/>
            <p:cNvCxnSpPr/>
            <p:nvPr/>
          </p:nvCxnSpPr>
          <p:spPr>
            <a:xfrm>
              <a:off x="220220" y="220220"/>
              <a:ext cx="1063316" cy="1063316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80" name="Google Shape;680;p22"/>
            <p:cNvCxnSpPr/>
            <p:nvPr/>
          </p:nvCxnSpPr>
          <p:spPr>
            <a:xfrm flipH="1">
              <a:off x="220220" y="220220"/>
              <a:ext cx="1063316" cy="1063316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681" name="Google Shape;681;p22"/>
          <p:cNvGrpSpPr/>
          <p:nvPr/>
        </p:nvGrpSpPr>
        <p:grpSpPr>
          <a:xfrm>
            <a:off x="83819" y="2997288"/>
            <a:ext cx="842011" cy="842011"/>
            <a:chOff x="0" y="0"/>
            <a:chExt cx="2245361" cy="2245361"/>
          </a:xfrm>
        </p:grpSpPr>
        <p:cxnSp>
          <p:nvCxnSpPr>
            <p:cNvPr id="682" name="Google Shape;682;p22"/>
            <p:cNvCxnSpPr/>
            <p:nvPr/>
          </p:nvCxnSpPr>
          <p:spPr>
            <a:xfrm>
              <a:off x="0" y="1122681"/>
              <a:ext cx="2245361" cy="0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83" name="Google Shape;683;p22"/>
            <p:cNvCxnSpPr/>
            <p:nvPr/>
          </p:nvCxnSpPr>
          <p:spPr>
            <a:xfrm>
              <a:off x="1122681" y="0"/>
              <a:ext cx="0" cy="2245361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84" name="Google Shape;684;p22"/>
            <p:cNvCxnSpPr/>
            <p:nvPr/>
          </p:nvCxnSpPr>
          <p:spPr>
            <a:xfrm>
              <a:off x="328826" y="328826"/>
              <a:ext cx="1587710" cy="1587710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85" name="Google Shape;685;p22"/>
            <p:cNvCxnSpPr/>
            <p:nvPr/>
          </p:nvCxnSpPr>
          <p:spPr>
            <a:xfrm flipH="1">
              <a:off x="328826" y="328826"/>
              <a:ext cx="1587710" cy="1587710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7BDA8"/>
        </a:solidFill>
      </p:bgPr>
    </p:bg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0" name="Google Shape;690;p23"/>
          <p:cNvPicPr preferRelativeResize="0"/>
          <p:nvPr/>
        </p:nvPicPr>
        <p:blipFill rotWithShape="1">
          <a:blip r:embed="rId3">
            <a:alphaModFix/>
          </a:blip>
          <a:srcRect b="0" l="9766" r="9766" t="0"/>
          <a:stretch/>
        </p:blipFill>
        <p:spPr>
          <a:xfrm>
            <a:off x="2418858" y="1578030"/>
            <a:ext cx="4306283" cy="3565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91" name="Google Shape;691;p23"/>
          <p:cNvPicPr preferRelativeResize="0"/>
          <p:nvPr/>
        </p:nvPicPr>
        <p:blipFill rotWithShape="1">
          <a:blip r:embed="rId4">
            <a:alphaModFix/>
          </a:blip>
          <a:srcRect b="572" l="0" r="0" t="573"/>
          <a:stretch/>
        </p:blipFill>
        <p:spPr>
          <a:xfrm>
            <a:off x="0" y="1578029"/>
            <a:ext cx="2404571" cy="3565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92" name="Google Shape;692;p23"/>
          <p:cNvPicPr preferRelativeResize="0"/>
          <p:nvPr/>
        </p:nvPicPr>
        <p:blipFill rotWithShape="1">
          <a:blip r:embed="rId5">
            <a:alphaModFix/>
          </a:blip>
          <a:srcRect b="309" l="0" r="0" t="309"/>
          <a:stretch/>
        </p:blipFill>
        <p:spPr>
          <a:xfrm>
            <a:off x="6753716" y="1578029"/>
            <a:ext cx="2390284" cy="356547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93" name="Google Shape;693;p23"/>
          <p:cNvGrpSpPr/>
          <p:nvPr/>
        </p:nvGrpSpPr>
        <p:grpSpPr>
          <a:xfrm rot="5400000">
            <a:off x="9774632" y="-1417461"/>
            <a:ext cx="1840983" cy="4111898"/>
            <a:chOff x="0" y="-28575"/>
            <a:chExt cx="969736" cy="2165938"/>
          </a:xfrm>
        </p:grpSpPr>
        <p:sp>
          <p:nvSpPr>
            <p:cNvPr id="694" name="Google Shape;694;p23"/>
            <p:cNvSpPr/>
            <p:nvPr/>
          </p:nvSpPr>
          <p:spPr>
            <a:xfrm>
              <a:off x="0" y="0"/>
              <a:ext cx="969736" cy="2137363"/>
            </a:xfrm>
            <a:custGeom>
              <a:rect b="b" l="l" r="r" t="t"/>
              <a:pathLst>
                <a:path extrusionOk="0" h="2137363" w="969736">
                  <a:moveTo>
                    <a:pt x="0" y="0"/>
                  </a:moveTo>
                  <a:lnTo>
                    <a:pt x="969736" y="0"/>
                  </a:lnTo>
                  <a:lnTo>
                    <a:pt x="969736" y="2137363"/>
                  </a:lnTo>
                  <a:lnTo>
                    <a:pt x="0" y="2137363"/>
                  </a:lnTo>
                  <a:close/>
                </a:path>
              </a:pathLst>
            </a:custGeom>
            <a:solidFill>
              <a:srgbClr val="E6D2C3"/>
            </a:solidFill>
            <a:ln>
              <a:noFill/>
            </a:ln>
          </p:spPr>
        </p:sp>
        <p:sp>
          <p:nvSpPr>
            <p:cNvPr id="695" name="Google Shape;695;p23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6" name="Google Shape;696;p23"/>
          <p:cNvGrpSpPr/>
          <p:nvPr/>
        </p:nvGrpSpPr>
        <p:grpSpPr>
          <a:xfrm rot="5400000">
            <a:off x="-2407843" y="-1417461"/>
            <a:ext cx="1840983" cy="4111898"/>
            <a:chOff x="0" y="-28575"/>
            <a:chExt cx="969736" cy="2165938"/>
          </a:xfrm>
        </p:grpSpPr>
        <p:sp>
          <p:nvSpPr>
            <p:cNvPr id="697" name="Google Shape;697;p23"/>
            <p:cNvSpPr/>
            <p:nvPr/>
          </p:nvSpPr>
          <p:spPr>
            <a:xfrm>
              <a:off x="0" y="0"/>
              <a:ext cx="969736" cy="2137363"/>
            </a:xfrm>
            <a:custGeom>
              <a:rect b="b" l="l" r="r" t="t"/>
              <a:pathLst>
                <a:path extrusionOk="0" h="2137363" w="969736">
                  <a:moveTo>
                    <a:pt x="0" y="0"/>
                  </a:moveTo>
                  <a:lnTo>
                    <a:pt x="969736" y="0"/>
                  </a:lnTo>
                  <a:lnTo>
                    <a:pt x="969736" y="2137363"/>
                  </a:lnTo>
                  <a:lnTo>
                    <a:pt x="0" y="2137363"/>
                  </a:lnTo>
                  <a:close/>
                </a:path>
              </a:pathLst>
            </a:custGeom>
            <a:solidFill>
              <a:srgbClr val="B5916F"/>
            </a:solidFill>
            <a:ln>
              <a:noFill/>
            </a:ln>
          </p:spPr>
        </p:sp>
        <p:sp>
          <p:nvSpPr>
            <p:cNvPr id="698" name="Google Shape;698;p23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699" name="Google Shape;699;p23"/>
          <p:cNvCxnSpPr/>
          <p:nvPr/>
        </p:nvCxnSpPr>
        <p:spPr>
          <a:xfrm>
            <a:off x="-161958" y="1568505"/>
            <a:ext cx="9467916" cy="0"/>
          </a:xfrm>
          <a:prstGeom prst="straightConnector1">
            <a:avLst/>
          </a:prstGeom>
          <a:noFill/>
          <a:ln cap="flat" cmpd="sng" w="38100">
            <a:solidFill>
              <a:srgbClr val="19161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00" name="Google Shape;700;p23"/>
          <p:cNvCxnSpPr/>
          <p:nvPr/>
        </p:nvCxnSpPr>
        <p:spPr>
          <a:xfrm flipH="1">
            <a:off x="6734666" y="1578055"/>
            <a:ext cx="9525" cy="3594020"/>
          </a:xfrm>
          <a:prstGeom prst="straightConnector1">
            <a:avLst/>
          </a:prstGeom>
          <a:noFill/>
          <a:ln cap="flat" cmpd="sng" w="38100">
            <a:solidFill>
              <a:srgbClr val="19161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01" name="Google Shape;701;p23"/>
          <p:cNvCxnSpPr/>
          <p:nvPr/>
        </p:nvCxnSpPr>
        <p:spPr>
          <a:xfrm flipH="1">
            <a:off x="2399809" y="1578055"/>
            <a:ext cx="9525" cy="3574970"/>
          </a:xfrm>
          <a:prstGeom prst="straightConnector1">
            <a:avLst/>
          </a:prstGeom>
          <a:noFill/>
          <a:ln cap="flat" cmpd="sng" w="38100">
            <a:solidFill>
              <a:srgbClr val="19161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02" name="Google Shape;702;p23"/>
          <p:cNvSpPr txBox="1"/>
          <p:nvPr/>
        </p:nvSpPr>
        <p:spPr>
          <a:xfrm>
            <a:off x="514350" y="581025"/>
            <a:ext cx="8115300" cy="5397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000" u="none" cap="none" strike="noStrike">
                <a:solidFill>
                  <a:srgbClr val="000000"/>
                </a:solidFill>
                <a:latin typeface="Gilda Display"/>
                <a:ea typeface="Gilda Display"/>
                <a:cs typeface="Gilda Display"/>
                <a:sym typeface="Gilda Display"/>
              </a:rPr>
              <a:t>Gallery Image</a:t>
            </a:r>
            <a:endParaRPr sz="700"/>
          </a:p>
        </p:txBody>
      </p:sp>
      <p:cxnSp>
        <p:nvCxnSpPr>
          <p:cNvPr id="703" name="Google Shape;703;p23"/>
          <p:cNvCxnSpPr/>
          <p:nvPr/>
        </p:nvCxnSpPr>
        <p:spPr>
          <a:xfrm flipH="1">
            <a:off x="8629650" y="-3345351"/>
            <a:ext cx="9525" cy="4913856"/>
          </a:xfrm>
          <a:prstGeom prst="straightConnector1">
            <a:avLst/>
          </a:prstGeom>
          <a:noFill/>
          <a:ln cap="flat" cmpd="sng" w="38100">
            <a:solidFill>
              <a:srgbClr val="19161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04" name="Google Shape;704;p23"/>
          <p:cNvCxnSpPr/>
          <p:nvPr/>
        </p:nvCxnSpPr>
        <p:spPr>
          <a:xfrm flipH="1">
            <a:off x="509588" y="-3345351"/>
            <a:ext cx="9525" cy="4913856"/>
          </a:xfrm>
          <a:prstGeom prst="straightConnector1">
            <a:avLst/>
          </a:prstGeom>
          <a:noFill/>
          <a:ln cap="flat" cmpd="sng" w="38100">
            <a:solidFill>
              <a:srgbClr val="191610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705" name="Google Shape;705;p23"/>
          <p:cNvGrpSpPr/>
          <p:nvPr/>
        </p:nvGrpSpPr>
        <p:grpSpPr>
          <a:xfrm>
            <a:off x="8208645" y="396558"/>
            <a:ext cx="842010" cy="842011"/>
            <a:chOff x="0" y="0"/>
            <a:chExt cx="2245361" cy="2245361"/>
          </a:xfrm>
        </p:grpSpPr>
        <p:cxnSp>
          <p:nvCxnSpPr>
            <p:cNvPr id="706" name="Google Shape;706;p23"/>
            <p:cNvCxnSpPr/>
            <p:nvPr/>
          </p:nvCxnSpPr>
          <p:spPr>
            <a:xfrm>
              <a:off x="0" y="1122681"/>
              <a:ext cx="2245361" cy="0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07" name="Google Shape;707;p23"/>
            <p:cNvCxnSpPr/>
            <p:nvPr/>
          </p:nvCxnSpPr>
          <p:spPr>
            <a:xfrm>
              <a:off x="1122681" y="0"/>
              <a:ext cx="0" cy="2245361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08" name="Google Shape;708;p23"/>
            <p:cNvCxnSpPr/>
            <p:nvPr/>
          </p:nvCxnSpPr>
          <p:spPr>
            <a:xfrm>
              <a:off x="328826" y="328826"/>
              <a:ext cx="1587710" cy="1587710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09" name="Google Shape;709;p23"/>
            <p:cNvCxnSpPr/>
            <p:nvPr/>
          </p:nvCxnSpPr>
          <p:spPr>
            <a:xfrm flipH="1">
              <a:off x="328826" y="328826"/>
              <a:ext cx="1587710" cy="1587710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7BDA8"/>
        </a:solidFill>
      </p:bgPr>
    </p:bg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4" name="Google Shape;714;p24"/>
          <p:cNvGrpSpPr/>
          <p:nvPr/>
        </p:nvGrpSpPr>
        <p:grpSpPr>
          <a:xfrm>
            <a:off x="5157014" y="1807136"/>
            <a:ext cx="2899530" cy="2734867"/>
            <a:chOff x="0" y="-66675"/>
            <a:chExt cx="7732079" cy="7292979"/>
          </a:xfrm>
        </p:grpSpPr>
        <p:sp>
          <p:nvSpPr>
            <p:cNvPr id="715" name="Google Shape;715;p24"/>
            <p:cNvSpPr txBox="1"/>
            <p:nvPr/>
          </p:nvSpPr>
          <p:spPr>
            <a:xfrm>
              <a:off x="981312" y="6651804"/>
              <a:ext cx="14544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Gilda Display"/>
                  <a:ea typeface="Gilda Display"/>
                  <a:cs typeface="Gilda Display"/>
                  <a:sym typeface="Gilda Display"/>
                </a:rPr>
                <a:t>Item 1</a:t>
              </a:r>
              <a:endParaRPr sz="700"/>
            </a:p>
          </p:txBody>
        </p:sp>
        <p:sp>
          <p:nvSpPr>
            <p:cNvPr id="716" name="Google Shape;716;p24"/>
            <p:cNvSpPr txBox="1"/>
            <p:nvPr/>
          </p:nvSpPr>
          <p:spPr>
            <a:xfrm>
              <a:off x="2726671" y="6651804"/>
              <a:ext cx="14544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Gilda Display"/>
                  <a:ea typeface="Gilda Display"/>
                  <a:cs typeface="Gilda Display"/>
                  <a:sym typeface="Gilda Display"/>
                </a:rPr>
                <a:t>Item 2</a:t>
              </a:r>
              <a:endParaRPr sz="700"/>
            </a:p>
          </p:txBody>
        </p:sp>
        <p:sp>
          <p:nvSpPr>
            <p:cNvPr id="717" name="Google Shape;717;p24"/>
            <p:cNvSpPr txBox="1"/>
            <p:nvPr/>
          </p:nvSpPr>
          <p:spPr>
            <a:xfrm>
              <a:off x="4472030" y="6651804"/>
              <a:ext cx="14544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Gilda Display"/>
                  <a:ea typeface="Gilda Display"/>
                  <a:cs typeface="Gilda Display"/>
                  <a:sym typeface="Gilda Display"/>
                </a:rPr>
                <a:t>Item 3</a:t>
              </a:r>
              <a:endParaRPr sz="700"/>
            </a:p>
          </p:txBody>
        </p:sp>
        <p:sp>
          <p:nvSpPr>
            <p:cNvPr id="718" name="Google Shape;718;p24"/>
            <p:cNvSpPr txBox="1"/>
            <p:nvPr/>
          </p:nvSpPr>
          <p:spPr>
            <a:xfrm>
              <a:off x="6217388" y="6651804"/>
              <a:ext cx="14544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Gilda Display"/>
                  <a:ea typeface="Gilda Display"/>
                  <a:cs typeface="Gilda Display"/>
                  <a:sym typeface="Gilda Display"/>
                </a:rPr>
                <a:t>Item 4</a:t>
              </a:r>
              <a:endParaRPr sz="700"/>
            </a:p>
          </p:txBody>
        </p:sp>
        <p:grpSp>
          <p:nvGrpSpPr>
            <p:cNvPr id="719" name="Google Shape;719;p24"/>
            <p:cNvGrpSpPr/>
            <p:nvPr/>
          </p:nvGrpSpPr>
          <p:grpSpPr>
            <a:xfrm>
              <a:off x="920923" y="275603"/>
              <a:ext cx="6811156" cy="6210730"/>
              <a:chOff x="0" y="-6350"/>
              <a:chExt cx="7762864" cy="7078542"/>
            </a:xfrm>
          </p:grpSpPr>
          <p:sp>
            <p:nvSpPr>
              <p:cNvPr id="720" name="Google Shape;720;p24"/>
              <p:cNvSpPr/>
              <p:nvPr/>
            </p:nvSpPr>
            <p:spPr>
              <a:xfrm>
                <a:off x="0" y="-6350"/>
                <a:ext cx="7762864" cy="12700"/>
              </a:xfrm>
              <a:custGeom>
                <a:rect b="b" l="l" r="r" t="t"/>
                <a:pathLst>
                  <a:path extrusionOk="0" h="12700" w="7762864">
                    <a:moveTo>
                      <a:pt x="0" y="0"/>
                    </a:moveTo>
                    <a:lnTo>
                      <a:pt x="7762864" y="0"/>
                    </a:lnTo>
                    <a:lnTo>
                      <a:pt x="7762864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>
                  <a:alpha val="24705"/>
                </a:srgbClr>
              </a:solidFill>
              <a:ln>
                <a:noFill/>
              </a:ln>
            </p:spPr>
          </p:sp>
          <p:sp>
            <p:nvSpPr>
              <p:cNvPr id="721" name="Google Shape;721;p24"/>
              <p:cNvSpPr/>
              <p:nvPr/>
            </p:nvSpPr>
            <p:spPr>
              <a:xfrm>
                <a:off x="0" y="1760110"/>
                <a:ext cx="7762864" cy="12700"/>
              </a:xfrm>
              <a:custGeom>
                <a:rect b="b" l="l" r="r" t="t"/>
                <a:pathLst>
                  <a:path extrusionOk="0" h="12700" w="7762864">
                    <a:moveTo>
                      <a:pt x="0" y="0"/>
                    </a:moveTo>
                    <a:lnTo>
                      <a:pt x="7762864" y="0"/>
                    </a:lnTo>
                    <a:lnTo>
                      <a:pt x="7762864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>
                  <a:alpha val="24705"/>
                </a:srgbClr>
              </a:solidFill>
              <a:ln>
                <a:noFill/>
              </a:ln>
            </p:spPr>
          </p:sp>
          <p:sp>
            <p:nvSpPr>
              <p:cNvPr id="722" name="Google Shape;722;p24"/>
              <p:cNvSpPr/>
              <p:nvPr/>
            </p:nvSpPr>
            <p:spPr>
              <a:xfrm>
                <a:off x="0" y="3526571"/>
                <a:ext cx="7762864" cy="12700"/>
              </a:xfrm>
              <a:custGeom>
                <a:rect b="b" l="l" r="r" t="t"/>
                <a:pathLst>
                  <a:path extrusionOk="0" h="12700" w="7762864">
                    <a:moveTo>
                      <a:pt x="0" y="0"/>
                    </a:moveTo>
                    <a:lnTo>
                      <a:pt x="7762864" y="0"/>
                    </a:lnTo>
                    <a:lnTo>
                      <a:pt x="7762864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>
                  <a:alpha val="24705"/>
                </a:srgbClr>
              </a:solidFill>
              <a:ln>
                <a:noFill/>
              </a:ln>
            </p:spPr>
          </p:sp>
          <p:sp>
            <p:nvSpPr>
              <p:cNvPr id="723" name="Google Shape;723;p24"/>
              <p:cNvSpPr/>
              <p:nvPr/>
            </p:nvSpPr>
            <p:spPr>
              <a:xfrm>
                <a:off x="0" y="5293031"/>
                <a:ext cx="7762864" cy="12700"/>
              </a:xfrm>
              <a:custGeom>
                <a:rect b="b" l="l" r="r" t="t"/>
                <a:pathLst>
                  <a:path extrusionOk="0" h="12700" w="7762864">
                    <a:moveTo>
                      <a:pt x="0" y="0"/>
                    </a:moveTo>
                    <a:lnTo>
                      <a:pt x="7762864" y="0"/>
                    </a:lnTo>
                    <a:lnTo>
                      <a:pt x="7762864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>
                  <a:alpha val="24705"/>
                </a:srgbClr>
              </a:solidFill>
              <a:ln>
                <a:noFill/>
              </a:ln>
            </p:spPr>
          </p:sp>
          <p:sp>
            <p:nvSpPr>
              <p:cNvPr id="724" name="Google Shape;724;p24"/>
              <p:cNvSpPr/>
              <p:nvPr/>
            </p:nvSpPr>
            <p:spPr>
              <a:xfrm>
                <a:off x="0" y="7059492"/>
                <a:ext cx="7762864" cy="12700"/>
              </a:xfrm>
              <a:custGeom>
                <a:rect b="b" l="l" r="r" t="t"/>
                <a:pathLst>
                  <a:path extrusionOk="0" h="12700" w="7762864">
                    <a:moveTo>
                      <a:pt x="0" y="0"/>
                    </a:moveTo>
                    <a:lnTo>
                      <a:pt x="7762864" y="0"/>
                    </a:lnTo>
                    <a:lnTo>
                      <a:pt x="7762864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>
                  <a:alpha val="60000"/>
                </a:srgbClr>
              </a:solidFill>
              <a:ln>
                <a:noFill/>
              </a:ln>
            </p:spPr>
          </p:sp>
        </p:grpSp>
        <p:sp>
          <p:nvSpPr>
            <p:cNvPr id="725" name="Google Shape;725;p24"/>
            <p:cNvSpPr txBox="1"/>
            <p:nvPr/>
          </p:nvSpPr>
          <p:spPr>
            <a:xfrm>
              <a:off x="0" y="-66675"/>
              <a:ext cx="6831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0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Gilda Display"/>
                  <a:ea typeface="Gilda Display"/>
                  <a:cs typeface="Gilda Display"/>
                  <a:sym typeface="Gilda Display"/>
                </a:rPr>
                <a:t>40 </a:t>
              </a:r>
              <a:endParaRPr sz="700"/>
            </a:p>
          </p:txBody>
        </p:sp>
        <p:sp>
          <p:nvSpPr>
            <p:cNvPr id="726" name="Google Shape;726;p24"/>
            <p:cNvSpPr txBox="1"/>
            <p:nvPr/>
          </p:nvSpPr>
          <p:spPr>
            <a:xfrm>
              <a:off x="0" y="1483222"/>
              <a:ext cx="6831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0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Gilda Display"/>
                  <a:ea typeface="Gilda Display"/>
                  <a:cs typeface="Gilda Display"/>
                  <a:sym typeface="Gilda Display"/>
                </a:rPr>
                <a:t>30 </a:t>
              </a:r>
              <a:endParaRPr sz="700"/>
            </a:p>
          </p:txBody>
        </p:sp>
        <p:sp>
          <p:nvSpPr>
            <p:cNvPr id="727" name="Google Shape;727;p24"/>
            <p:cNvSpPr txBox="1"/>
            <p:nvPr/>
          </p:nvSpPr>
          <p:spPr>
            <a:xfrm>
              <a:off x="0" y="3033118"/>
              <a:ext cx="6831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0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Gilda Display"/>
                  <a:ea typeface="Gilda Display"/>
                  <a:cs typeface="Gilda Display"/>
                  <a:sym typeface="Gilda Display"/>
                </a:rPr>
                <a:t>20 </a:t>
              </a:r>
              <a:endParaRPr sz="700"/>
            </a:p>
          </p:txBody>
        </p:sp>
        <p:sp>
          <p:nvSpPr>
            <p:cNvPr id="728" name="Google Shape;728;p24"/>
            <p:cNvSpPr txBox="1"/>
            <p:nvPr/>
          </p:nvSpPr>
          <p:spPr>
            <a:xfrm>
              <a:off x="0" y="4583015"/>
              <a:ext cx="6831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0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Gilda Display"/>
                  <a:ea typeface="Gilda Display"/>
                  <a:cs typeface="Gilda Display"/>
                  <a:sym typeface="Gilda Display"/>
                </a:rPr>
                <a:t>10 </a:t>
              </a:r>
              <a:endParaRPr sz="700"/>
            </a:p>
          </p:txBody>
        </p:sp>
        <p:sp>
          <p:nvSpPr>
            <p:cNvPr id="729" name="Google Shape;729;p24"/>
            <p:cNvSpPr txBox="1"/>
            <p:nvPr/>
          </p:nvSpPr>
          <p:spPr>
            <a:xfrm>
              <a:off x="275232" y="6132911"/>
              <a:ext cx="4080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0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Gilda Display"/>
                  <a:ea typeface="Gilda Display"/>
                  <a:cs typeface="Gilda Display"/>
                  <a:sym typeface="Gilda Display"/>
                </a:rPr>
                <a:t>0 </a:t>
              </a:r>
              <a:endParaRPr sz="700"/>
            </a:p>
          </p:txBody>
        </p:sp>
        <p:grpSp>
          <p:nvGrpSpPr>
            <p:cNvPr id="730" name="Google Shape;730;p24"/>
            <p:cNvGrpSpPr/>
            <p:nvPr/>
          </p:nvGrpSpPr>
          <p:grpSpPr>
            <a:xfrm>
              <a:off x="919402" y="275604"/>
              <a:ext cx="6812677" cy="6205159"/>
              <a:chOff x="-1734" y="-6350"/>
              <a:chExt cx="7764598" cy="7072192"/>
            </a:xfrm>
          </p:grpSpPr>
          <p:sp>
            <p:nvSpPr>
              <p:cNvPr id="731" name="Google Shape;731;p24"/>
              <p:cNvSpPr/>
              <p:nvPr/>
            </p:nvSpPr>
            <p:spPr>
              <a:xfrm>
                <a:off x="-1734" y="5286643"/>
                <a:ext cx="1798630" cy="1779199"/>
              </a:xfrm>
              <a:custGeom>
                <a:rect b="b" l="l" r="r" t="t"/>
                <a:pathLst>
                  <a:path extrusionOk="0" h="1779199" w="1798630">
                    <a:moveTo>
                      <a:pt x="1734" y="1779199"/>
                    </a:moveTo>
                    <a:lnTo>
                      <a:pt x="1734" y="150001"/>
                    </a:lnTo>
                    <a:lnTo>
                      <a:pt x="1734" y="150001"/>
                    </a:lnTo>
                    <a:cubicBezTo>
                      <a:pt x="0" y="110825"/>
                      <a:pt x="14362" y="72643"/>
                      <a:pt x="41485" y="44321"/>
                    </a:cubicBezTo>
                    <a:cubicBezTo>
                      <a:pt x="68607" y="15999"/>
                      <a:pt x="106132" y="0"/>
                      <a:pt x="145347" y="38"/>
                    </a:cubicBezTo>
                    <a:lnTo>
                      <a:pt x="1653283" y="38"/>
                    </a:lnTo>
                    <a:cubicBezTo>
                      <a:pt x="1692498" y="0"/>
                      <a:pt x="1730023" y="15999"/>
                      <a:pt x="1757146" y="44321"/>
                    </a:cubicBezTo>
                    <a:cubicBezTo>
                      <a:pt x="1784269" y="72643"/>
                      <a:pt x="1798631" y="110825"/>
                      <a:pt x="1796897" y="150001"/>
                    </a:cubicBezTo>
                    <a:lnTo>
                      <a:pt x="1796897" y="1779199"/>
                    </a:lnTo>
                    <a:close/>
                  </a:path>
                </a:pathLst>
              </a:custGeom>
              <a:solidFill>
                <a:srgbClr val="453F34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2" name="Google Shape;732;p24"/>
              <p:cNvSpPr/>
              <p:nvPr/>
            </p:nvSpPr>
            <p:spPr>
              <a:xfrm>
                <a:off x="1989234" y="3526571"/>
                <a:ext cx="1795163" cy="3539271"/>
              </a:xfrm>
              <a:custGeom>
                <a:rect b="b" l="l" r="r" t="t"/>
                <a:pathLst>
                  <a:path extrusionOk="0" h="3539271" w="1795163">
                    <a:moveTo>
                      <a:pt x="0" y="3539271"/>
                    </a:moveTo>
                    <a:lnTo>
                      <a:pt x="0" y="143613"/>
                    </a:lnTo>
                    <a:cubicBezTo>
                      <a:pt x="0" y="64297"/>
                      <a:pt x="64298" y="0"/>
                      <a:pt x="143613" y="0"/>
                    </a:cubicBezTo>
                    <a:lnTo>
                      <a:pt x="1651550" y="0"/>
                    </a:lnTo>
                    <a:cubicBezTo>
                      <a:pt x="1730865" y="0"/>
                      <a:pt x="1795163" y="64297"/>
                      <a:pt x="1795163" y="143613"/>
                    </a:cubicBezTo>
                    <a:lnTo>
                      <a:pt x="1795163" y="3539271"/>
                    </a:lnTo>
                    <a:close/>
                  </a:path>
                </a:pathLst>
              </a:custGeom>
              <a:solidFill>
                <a:srgbClr val="453F34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3" name="Google Shape;733;p24"/>
              <p:cNvSpPr/>
              <p:nvPr/>
            </p:nvSpPr>
            <p:spPr>
              <a:xfrm>
                <a:off x="3978468" y="1760110"/>
                <a:ext cx="1795163" cy="5305731"/>
              </a:xfrm>
              <a:custGeom>
                <a:rect b="b" l="l" r="r" t="t"/>
                <a:pathLst>
                  <a:path extrusionOk="0" h="5305731" w="1795163">
                    <a:moveTo>
                      <a:pt x="0" y="5305732"/>
                    </a:moveTo>
                    <a:lnTo>
                      <a:pt x="0" y="143613"/>
                    </a:lnTo>
                    <a:cubicBezTo>
                      <a:pt x="0" y="64298"/>
                      <a:pt x="64298" y="0"/>
                      <a:pt x="143613" y="0"/>
                    </a:cubicBezTo>
                    <a:lnTo>
                      <a:pt x="1651550" y="0"/>
                    </a:lnTo>
                    <a:cubicBezTo>
                      <a:pt x="1730865" y="0"/>
                      <a:pt x="1795163" y="64298"/>
                      <a:pt x="1795163" y="143613"/>
                    </a:cubicBezTo>
                    <a:lnTo>
                      <a:pt x="1795163" y="5305732"/>
                    </a:lnTo>
                    <a:close/>
                  </a:path>
                </a:pathLst>
              </a:custGeom>
              <a:solidFill>
                <a:srgbClr val="453F34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4" name="Google Shape;734;p24"/>
              <p:cNvSpPr/>
              <p:nvPr/>
            </p:nvSpPr>
            <p:spPr>
              <a:xfrm>
                <a:off x="5967702" y="-6350"/>
                <a:ext cx="1795162" cy="7072192"/>
              </a:xfrm>
              <a:custGeom>
                <a:rect b="b" l="l" r="r" t="t"/>
                <a:pathLst>
                  <a:path extrusionOk="0" h="7072192" w="1795162">
                    <a:moveTo>
                      <a:pt x="0" y="7072192"/>
                    </a:moveTo>
                    <a:lnTo>
                      <a:pt x="0" y="143613"/>
                    </a:lnTo>
                    <a:cubicBezTo>
                      <a:pt x="0" y="64298"/>
                      <a:pt x="64298" y="0"/>
                      <a:pt x="143613" y="0"/>
                    </a:cubicBezTo>
                    <a:lnTo>
                      <a:pt x="1651549" y="0"/>
                    </a:lnTo>
                    <a:cubicBezTo>
                      <a:pt x="1730865" y="0"/>
                      <a:pt x="1795162" y="64298"/>
                      <a:pt x="1795162" y="143613"/>
                    </a:cubicBezTo>
                    <a:lnTo>
                      <a:pt x="1795162" y="7072192"/>
                    </a:lnTo>
                    <a:close/>
                  </a:path>
                </a:pathLst>
              </a:custGeom>
              <a:solidFill>
                <a:srgbClr val="453F34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5" name="Google Shape;735;p24"/>
              <p:cNvSpPr/>
              <p:nvPr/>
            </p:nvSpPr>
            <p:spPr>
              <a:xfrm>
                <a:off x="0" y="6176261"/>
                <a:ext cx="1795163" cy="889580"/>
              </a:xfrm>
              <a:custGeom>
                <a:rect b="b" l="l" r="r" t="t"/>
                <a:pathLst>
                  <a:path extrusionOk="0" h="889580" w="1795163">
                    <a:moveTo>
                      <a:pt x="0" y="0"/>
                    </a:moveTo>
                    <a:lnTo>
                      <a:pt x="1795163" y="0"/>
                    </a:lnTo>
                    <a:lnTo>
                      <a:pt x="1795163" y="889581"/>
                    </a:lnTo>
                    <a:lnTo>
                      <a:pt x="0" y="889581"/>
                    </a:lnTo>
                    <a:close/>
                  </a:path>
                </a:pathLst>
              </a:custGeom>
              <a:solidFill>
                <a:srgbClr val="E6D2C3"/>
              </a:solidFill>
              <a:ln>
                <a:noFill/>
              </a:ln>
            </p:spPr>
          </p:sp>
          <p:sp>
            <p:nvSpPr>
              <p:cNvPr id="736" name="Google Shape;736;p24"/>
              <p:cNvSpPr/>
              <p:nvPr/>
            </p:nvSpPr>
            <p:spPr>
              <a:xfrm>
                <a:off x="1989234" y="4234425"/>
                <a:ext cx="1795163" cy="2831417"/>
              </a:xfrm>
              <a:custGeom>
                <a:rect b="b" l="l" r="r" t="t"/>
                <a:pathLst>
                  <a:path extrusionOk="0" h="2831417" w="1795163">
                    <a:moveTo>
                      <a:pt x="0" y="0"/>
                    </a:moveTo>
                    <a:lnTo>
                      <a:pt x="1795163" y="0"/>
                    </a:lnTo>
                    <a:lnTo>
                      <a:pt x="1795163" y="2831417"/>
                    </a:lnTo>
                    <a:lnTo>
                      <a:pt x="0" y="2831417"/>
                    </a:lnTo>
                    <a:close/>
                  </a:path>
                </a:pathLst>
              </a:custGeom>
              <a:solidFill>
                <a:srgbClr val="E6D2C3"/>
              </a:solidFill>
              <a:ln>
                <a:noFill/>
              </a:ln>
            </p:spPr>
          </p:sp>
          <p:sp>
            <p:nvSpPr>
              <p:cNvPr id="737" name="Google Shape;737;p24"/>
              <p:cNvSpPr/>
              <p:nvPr/>
            </p:nvSpPr>
            <p:spPr>
              <a:xfrm>
                <a:off x="3978468" y="2644399"/>
                <a:ext cx="1795163" cy="4421443"/>
              </a:xfrm>
              <a:custGeom>
                <a:rect b="b" l="l" r="r" t="t"/>
                <a:pathLst>
                  <a:path extrusionOk="0" h="4421443" w="1795163">
                    <a:moveTo>
                      <a:pt x="0" y="0"/>
                    </a:moveTo>
                    <a:lnTo>
                      <a:pt x="1795163" y="0"/>
                    </a:lnTo>
                    <a:lnTo>
                      <a:pt x="1795163" y="4421443"/>
                    </a:lnTo>
                    <a:lnTo>
                      <a:pt x="0" y="4421443"/>
                    </a:lnTo>
                    <a:close/>
                  </a:path>
                </a:pathLst>
              </a:custGeom>
              <a:solidFill>
                <a:srgbClr val="E6D2C3"/>
              </a:solidFill>
              <a:ln>
                <a:noFill/>
              </a:ln>
            </p:spPr>
          </p:sp>
          <p:sp>
            <p:nvSpPr>
              <p:cNvPr id="738" name="Google Shape;738;p24"/>
              <p:cNvSpPr/>
              <p:nvPr/>
            </p:nvSpPr>
            <p:spPr>
              <a:xfrm>
                <a:off x="5967702" y="1408088"/>
                <a:ext cx="1795162" cy="5657753"/>
              </a:xfrm>
              <a:custGeom>
                <a:rect b="b" l="l" r="r" t="t"/>
                <a:pathLst>
                  <a:path extrusionOk="0" h="5657753" w="1795162">
                    <a:moveTo>
                      <a:pt x="0" y="0"/>
                    </a:moveTo>
                    <a:lnTo>
                      <a:pt x="1795162" y="0"/>
                    </a:lnTo>
                    <a:lnTo>
                      <a:pt x="1795162" y="5657754"/>
                    </a:lnTo>
                    <a:lnTo>
                      <a:pt x="0" y="5657754"/>
                    </a:lnTo>
                    <a:close/>
                  </a:path>
                </a:pathLst>
              </a:custGeom>
              <a:solidFill>
                <a:srgbClr val="E6D2C3"/>
              </a:solidFill>
              <a:ln>
                <a:noFill/>
              </a:ln>
            </p:spPr>
          </p:sp>
          <p:sp>
            <p:nvSpPr>
              <p:cNvPr id="739" name="Google Shape;739;p24"/>
              <p:cNvSpPr/>
              <p:nvPr/>
            </p:nvSpPr>
            <p:spPr>
              <a:xfrm>
                <a:off x="0" y="7065842"/>
                <a:ext cx="1795163" cy="0"/>
              </a:xfrm>
              <a:custGeom>
                <a:rect b="b" l="l" r="r" t="t"/>
                <a:pathLst>
                  <a:path extrusionOk="0" h="120000" w="1795163">
                    <a:moveTo>
                      <a:pt x="0" y="0"/>
                    </a:moveTo>
                    <a:lnTo>
                      <a:pt x="1795163" y="0"/>
                    </a:lnTo>
                    <a:lnTo>
                      <a:pt x="179516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5742"/>
              </a:solidFill>
              <a:ln>
                <a:noFill/>
              </a:ln>
            </p:spPr>
          </p:sp>
          <p:sp>
            <p:nvSpPr>
              <p:cNvPr id="740" name="Google Shape;740;p24"/>
              <p:cNvSpPr/>
              <p:nvPr/>
            </p:nvSpPr>
            <p:spPr>
              <a:xfrm>
                <a:off x="1989234" y="5650133"/>
                <a:ext cx="1795163" cy="1415709"/>
              </a:xfrm>
              <a:custGeom>
                <a:rect b="b" l="l" r="r" t="t"/>
                <a:pathLst>
                  <a:path extrusionOk="0" h="1415709" w="1795163">
                    <a:moveTo>
                      <a:pt x="0" y="0"/>
                    </a:moveTo>
                    <a:lnTo>
                      <a:pt x="1795163" y="0"/>
                    </a:lnTo>
                    <a:lnTo>
                      <a:pt x="1795163" y="1415709"/>
                    </a:lnTo>
                    <a:lnTo>
                      <a:pt x="0" y="1415709"/>
                    </a:lnTo>
                    <a:close/>
                  </a:path>
                </a:pathLst>
              </a:custGeom>
              <a:solidFill>
                <a:srgbClr val="6D5742"/>
              </a:solidFill>
              <a:ln>
                <a:noFill/>
              </a:ln>
            </p:spPr>
          </p:sp>
          <p:sp>
            <p:nvSpPr>
              <p:cNvPr id="741" name="Google Shape;741;p24"/>
              <p:cNvSpPr/>
              <p:nvPr/>
            </p:nvSpPr>
            <p:spPr>
              <a:xfrm>
                <a:off x="3978468" y="4412976"/>
                <a:ext cx="1795163" cy="2652866"/>
              </a:xfrm>
              <a:custGeom>
                <a:rect b="b" l="l" r="r" t="t"/>
                <a:pathLst>
                  <a:path extrusionOk="0" h="2652866" w="1795163">
                    <a:moveTo>
                      <a:pt x="0" y="0"/>
                    </a:moveTo>
                    <a:lnTo>
                      <a:pt x="1795163" y="0"/>
                    </a:lnTo>
                    <a:lnTo>
                      <a:pt x="1795163" y="2652866"/>
                    </a:lnTo>
                    <a:lnTo>
                      <a:pt x="0" y="2652866"/>
                    </a:lnTo>
                    <a:close/>
                  </a:path>
                </a:pathLst>
              </a:custGeom>
              <a:solidFill>
                <a:srgbClr val="6D5742"/>
              </a:solidFill>
              <a:ln>
                <a:noFill/>
              </a:ln>
            </p:spPr>
          </p:sp>
          <p:sp>
            <p:nvSpPr>
              <p:cNvPr id="742" name="Google Shape;742;p24"/>
              <p:cNvSpPr/>
              <p:nvPr/>
            </p:nvSpPr>
            <p:spPr>
              <a:xfrm>
                <a:off x="5967702" y="3883355"/>
                <a:ext cx="1795162" cy="3182486"/>
              </a:xfrm>
              <a:custGeom>
                <a:rect b="b" l="l" r="r" t="t"/>
                <a:pathLst>
                  <a:path extrusionOk="0" h="3182486" w="1795162">
                    <a:moveTo>
                      <a:pt x="0" y="0"/>
                    </a:moveTo>
                    <a:lnTo>
                      <a:pt x="1795162" y="0"/>
                    </a:lnTo>
                    <a:lnTo>
                      <a:pt x="1795162" y="3182487"/>
                    </a:lnTo>
                    <a:lnTo>
                      <a:pt x="0" y="3182487"/>
                    </a:lnTo>
                    <a:close/>
                  </a:path>
                </a:pathLst>
              </a:custGeom>
              <a:solidFill>
                <a:srgbClr val="6D5742"/>
              </a:solidFill>
              <a:ln>
                <a:noFill/>
              </a:ln>
            </p:spPr>
          </p:sp>
        </p:grpSp>
      </p:grpSp>
      <p:grpSp>
        <p:nvGrpSpPr>
          <p:cNvPr id="743" name="Google Shape;743;p24"/>
          <p:cNvGrpSpPr/>
          <p:nvPr/>
        </p:nvGrpSpPr>
        <p:grpSpPr>
          <a:xfrm>
            <a:off x="-2182812" y="-1242509"/>
            <a:ext cx="2697163" cy="1728284"/>
            <a:chOff x="0" y="-28575"/>
            <a:chExt cx="1420728" cy="910372"/>
          </a:xfrm>
        </p:grpSpPr>
        <p:sp>
          <p:nvSpPr>
            <p:cNvPr id="744" name="Google Shape;744;p24"/>
            <p:cNvSpPr/>
            <p:nvPr/>
          </p:nvSpPr>
          <p:spPr>
            <a:xfrm>
              <a:off x="0" y="0"/>
              <a:ext cx="1420728" cy="881797"/>
            </a:xfrm>
            <a:custGeom>
              <a:rect b="b" l="l" r="r" t="t"/>
              <a:pathLst>
                <a:path extrusionOk="0" h="881797" w="1420728">
                  <a:moveTo>
                    <a:pt x="0" y="0"/>
                  </a:moveTo>
                  <a:lnTo>
                    <a:pt x="1420728" y="0"/>
                  </a:lnTo>
                  <a:lnTo>
                    <a:pt x="1420728" y="881797"/>
                  </a:lnTo>
                  <a:lnTo>
                    <a:pt x="0" y="881797"/>
                  </a:lnTo>
                  <a:close/>
                </a:path>
              </a:pathLst>
            </a:custGeom>
            <a:solidFill>
              <a:srgbClr val="B5916F"/>
            </a:solidFill>
            <a:ln>
              <a:noFill/>
            </a:ln>
          </p:spPr>
        </p:sp>
        <p:sp>
          <p:nvSpPr>
            <p:cNvPr id="745" name="Google Shape;745;p2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6" name="Google Shape;746;p24"/>
          <p:cNvGrpSpPr/>
          <p:nvPr/>
        </p:nvGrpSpPr>
        <p:grpSpPr>
          <a:xfrm>
            <a:off x="-2182812" y="4555852"/>
            <a:ext cx="2697163" cy="1597297"/>
            <a:chOff x="0" y="-28575"/>
            <a:chExt cx="1420728" cy="841375"/>
          </a:xfrm>
        </p:grpSpPr>
        <p:sp>
          <p:nvSpPr>
            <p:cNvPr id="747" name="Google Shape;747;p24"/>
            <p:cNvSpPr/>
            <p:nvPr/>
          </p:nvSpPr>
          <p:spPr>
            <a:xfrm>
              <a:off x="0" y="0"/>
              <a:ext cx="1420728" cy="280968"/>
            </a:xfrm>
            <a:custGeom>
              <a:rect b="b" l="l" r="r" t="t"/>
              <a:pathLst>
                <a:path extrusionOk="0" h="280968" w="1420728">
                  <a:moveTo>
                    <a:pt x="0" y="0"/>
                  </a:moveTo>
                  <a:lnTo>
                    <a:pt x="1420728" y="0"/>
                  </a:lnTo>
                  <a:lnTo>
                    <a:pt x="1420728" y="280968"/>
                  </a:lnTo>
                  <a:lnTo>
                    <a:pt x="0" y="280968"/>
                  </a:lnTo>
                  <a:close/>
                </a:path>
              </a:pathLst>
            </a:custGeom>
            <a:solidFill>
              <a:srgbClr val="B5916F"/>
            </a:solidFill>
            <a:ln>
              <a:noFill/>
            </a:ln>
          </p:spPr>
        </p:sp>
        <p:sp>
          <p:nvSpPr>
            <p:cNvPr id="748" name="Google Shape;748;p2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9" name="Google Shape;749;p24"/>
          <p:cNvGrpSpPr/>
          <p:nvPr/>
        </p:nvGrpSpPr>
        <p:grpSpPr>
          <a:xfrm>
            <a:off x="8639175" y="4555852"/>
            <a:ext cx="2697163" cy="1597297"/>
            <a:chOff x="0" y="-28575"/>
            <a:chExt cx="1420728" cy="841375"/>
          </a:xfrm>
        </p:grpSpPr>
        <p:sp>
          <p:nvSpPr>
            <p:cNvPr id="750" name="Google Shape;750;p24"/>
            <p:cNvSpPr/>
            <p:nvPr/>
          </p:nvSpPr>
          <p:spPr>
            <a:xfrm>
              <a:off x="0" y="0"/>
              <a:ext cx="1420728" cy="280968"/>
            </a:xfrm>
            <a:custGeom>
              <a:rect b="b" l="l" r="r" t="t"/>
              <a:pathLst>
                <a:path extrusionOk="0" h="280968" w="1420728">
                  <a:moveTo>
                    <a:pt x="0" y="0"/>
                  </a:moveTo>
                  <a:lnTo>
                    <a:pt x="1420728" y="0"/>
                  </a:lnTo>
                  <a:lnTo>
                    <a:pt x="1420728" y="280968"/>
                  </a:lnTo>
                  <a:lnTo>
                    <a:pt x="0" y="280968"/>
                  </a:lnTo>
                  <a:close/>
                </a:path>
              </a:pathLst>
            </a:custGeom>
            <a:solidFill>
              <a:srgbClr val="B5916F"/>
            </a:solidFill>
            <a:ln>
              <a:noFill/>
            </a:ln>
          </p:spPr>
        </p:sp>
        <p:sp>
          <p:nvSpPr>
            <p:cNvPr id="751" name="Google Shape;751;p2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2" name="Google Shape;752;p24"/>
          <p:cNvGrpSpPr/>
          <p:nvPr/>
        </p:nvGrpSpPr>
        <p:grpSpPr>
          <a:xfrm>
            <a:off x="8639175" y="-87585"/>
            <a:ext cx="2697163" cy="1597297"/>
            <a:chOff x="0" y="-28575"/>
            <a:chExt cx="1420728" cy="841375"/>
          </a:xfrm>
        </p:grpSpPr>
        <p:sp>
          <p:nvSpPr>
            <p:cNvPr id="753" name="Google Shape;753;p24"/>
            <p:cNvSpPr/>
            <p:nvPr/>
          </p:nvSpPr>
          <p:spPr>
            <a:xfrm>
              <a:off x="0" y="0"/>
              <a:ext cx="1420728" cy="280968"/>
            </a:xfrm>
            <a:custGeom>
              <a:rect b="b" l="l" r="r" t="t"/>
              <a:pathLst>
                <a:path extrusionOk="0" h="280968" w="1420728">
                  <a:moveTo>
                    <a:pt x="0" y="0"/>
                  </a:moveTo>
                  <a:lnTo>
                    <a:pt x="1420728" y="0"/>
                  </a:lnTo>
                  <a:lnTo>
                    <a:pt x="1420728" y="280968"/>
                  </a:lnTo>
                  <a:lnTo>
                    <a:pt x="0" y="280968"/>
                  </a:lnTo>
                  <a:close/>
                </a:path>
              </a:pathLst>
            </a:custGeom>
            <a:solidFill>
              <a:srgbClr val="B5916F"/>
            </a:solidFill>
            <a:ln>
              <a:noFill/>
            </a:ln>
          </p:spPr>
        </p:sp>
        <p:sp>
          <p:nvSpPr>
            <p:cNvPr id="754" name="Google Shape;754;p2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5" name="Google Shape;755;p24"/>
          <p:cNvGrpSpPr/>
          <p:nvPr/>
        </p:nvGrpSpPr>
        <p:grpSpPr>
          <a:xfrm rot="5400000">
            <a:off x="1649807" y="-2490665"/>
            <a:ext cx="1840983" cy="4111898"/>
            <a:chOff x="0" y="-28575"/>
            <a:chExt cx="969736" cy="2165938"/>
          </a:xfrm>
        </p:grpSpPr>
        <p:sp>
          <p:nvSpPr>
            <p:cNvPr id="756" name="Google Shape;756;p24"/>
            <p:cNvSpPr/>
            <p:nvPr/>
          </p:nvSpPr>
          <p:spPr>
            <a:xfrm>
              <a:off x="0" y="0"/>
              <a:ext cx="969736" cy="2137363"/>
            </a:xfrm>
            <a:custGeom>
              <a:rect b="b" l="l" r="r" t="t"/>
              <a:pathLst>
                <a:path extrusionOk="0" h="2137363" w="969736">
                  <a:moveTo>
                    <a:pt x="0" y="0"/>
                  </a:moveTo>
                  <a:lnTo>
                    <a:pt x="969736" y="0"/>
                  </a:lnTo>
                  <a:lnTo>
                    <a:pt x="969736" y="2137363"/>
                  </a:lnTo>
                  <a:lnTo>
                    <a:pt x="0" y="2137363"/>
                  </a:lnTo>
                  <a:close/>
                </a:path>
              </a:pathLst>
            </a:custGeom>
            <a:solidFill>
              <a:srgbClr val="E6D2C3"/>
            </a:solidFill>
            <a:ln>
              <a:noFill/>
            </a:ln>
          </p:spPr>
        </p:sp>
        <p:sp>
          <p:nvSpPr>
            <p:cNvPr id="757" name="Google Shape;757;p2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8" name="Google Shape;758;p24"/>
          <p:cNvGrpSpPr/>
          <p:nvPr/>
        </p:nvGrpSpPr>
        <p:grpSpPr>
          <a:xfrm rot="5400000">
            <a:off x="1649807" y="3474643"/>
            <a:ext cx="1840983" cy="4111898"/>
            <a:chOff x="0" y="-28575"/>
            <a:chExt cx="969736" cy="2165938"/>
          </a:xfrm>
        </p:grpSpPr>
        <p:sp>
          <p:nvSpPr>
            <p:cNvPr id="759" name="Google Shape;759;p24"/>
            <p:cNvSpPr/>
            <p:nvPr/>
          </p:nvSpPr>
          <p:spPr>
            <a:xfrm>
              <a:off x="0" y="0"/>
              <a:ext cx="969736" cy="2137363"/>
            </a:xfrm>
            <a:custGeom>
              <a:rect b="b" l="l" r="r" t="t"/>
              <a:pathLst>
                <a:path extrusionOk="0" h="2137363" w="969736">
                  <a:moveTo>
                    <a:pt x="0" y="0"/>
                  </a:moveTo>
                  <a:lnTo>
                    <a:pt x="969736" y="0"/>
                  </a:lnTo>
                  <a:lnTo>
                    <a:pt x="969736" y="2137363"/>
                  </a:lnTo>
                  <a:lnTo>
                    <a:pt x="0" y="2137363"/>
                  </a:lnTo>
                  <a:close/>
                </a:path>
              </a:pathLst>
            </a:custGeom>
            <a:solidFill>
              <a:srgbClr val="E6D2C3"/>
            </a:solidFill>
            <a:ln>
              <a:noFill/>
            </a:ln>
          </p:spPr>
        </p:sp>
        <p:sp>
          <p:nvSpPr>
            <p:cNvPr id="760" name="Google Shape;760;p2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1" name="Google Shape;761;p24"/>
          <p:cNvGrpSpPr/>
          <p:nvPr/>
        </p:nvGrpSpPr>
        <p:grpSpPr>
          <a:xfrm rot="5400000">
            <a:off x="-2270783" y="1763575"/>
            <a:ext cx="4095750" cy="1597300"/>
            <a:chOff x="0" y="-28575"/>
            <a:chExt cx="2157432" cy="841375"/>
          </a:xfrm>
        </p:grpSpPr>
        <p:sp>
          <p:nvSpPr>
            <p:cNvPr id="762" name="Google Shape;762;p24"/>
            <p:cNvSpPr/>
            <p:nvPr/>
          </p:nvSpPr>
          <p:spPr>
            <a:xfrm>
              <a:off x="0" y="0"/>
              <a:ext cx="2157432" cy="274696"/>
            </a:xfrm>
            <a:custGeom>
              <a:rect b="b" l="l" r="r" t="t"/>
              <a:pathLst>
                <a:path extrusionOk="0" h="274696" w="2157432">
                  <a:moveTo>
                    <a:pt x="0" y="0"/>
                  </a:moveTo>
                  <a:lnTo>
                    <a:pt x="2157432" y="0"/>
                  </a:lnTo>
                  <a:lnTo>
                    <a:pt x="2157432" y="274696"/>
                  </a:lnTo>
                  <a:lnTo>
                    <a:pt x="0" y="274696"/>
                  </a:lnTo>
                  <a:close/>
                </a:path>
              </a:pathLst>
            </a:custGeom>
            <a:solidFill>
              <a:srgbClr val="E6D2C3"/>
            </a:solidFill>
            <a:ln>
              <a:noFill/>
            </a:ln>
          </p:spPr>
        </p:sp>
        <p:sp>
          <p:nvSpPr>
            <p:cNvPr id="763" name="Google Shape;763;p2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4" name="Google Shape;764;p24"/>
          <p:cNvGrpSpPr/>
          <p:nvPr/>
        </p:nvGrpSpPr>
        <p:grpSpPr>
          <a:xfrm rot="5400000">
            <a:off x="6368392" y="1754050"/>
            <a:ext cx="4114800" cy="1597300"/>
            <a:chOff x="0" y="-28575"/>
            <a:chExt cx="2167467" cy="841375"/>
          </a:xfrm>
        </p:grpSpPr>
        <p:sp>
          <p:nvSpPr>
            <p:cNvPr id="765" name="Google Shape;765;p24"/>
            <p:cNvSpPr/>
            <p:nvPr/>
          </p:nvSpPr>
          <p:spPr>
            <a:xfrm>
              <a:off x="0" y="0"/>
              <a:ext cx="2167467" cy="274696"/>
            </a:xfrm>
            <a:custGeom>
              <a:rect b="b" l="l" r="r" t="t"/>
              <a:pathLst>
                <a:path extrusionOk="0" h="274696" w="2167467">
                  <a:moveTo>
                    <a:pt x="0" y="0"/>
                  </a:moveTo>
                  <a:lnTo>
                    <a:pt x="2167467" y="0"/>
                  </a:lnTo>
                  <a:lnTo>
                    <a:pt x="2167467" y="274696"/>
                  </a:lnTo>
                  <a:lnTo>
                    <a:pt x="0" y="274696"/>
                  </a:lnTo>
                  <a:close/>
                </a:path>
              </a:pathLst>
            </a:custGeom>
            <a:solidFill>
              <a:srgbClr val="E6D2C3"/>
            </a:solidFill>
            <a:ln>
              <a:noFill/>
            </a:ln>
          </p:spPr>
        </p:sp>
        <p:sp>
          <p:nvSpPr>
            <p:cNvPr id="766" name="Google Shape;766;p2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767" name="Google Shape;767;p24"/>
          <p:cNvPicPr preferRelativeResize="0"/>
          <p:nvPr/>
        </p:nvPicPr>
        <p:blipFill rotWithShape="1">
          <a:blip r:embed="rId3">
            <a:alphaModFix/>
          </a:blip>
          <a:srcRect b="79" l="0" r="0" t="32401"/>
          <a:stretch/>
        </p:blipFill>
        <p:spPr>
          <a:xfrm flipH="1">
            <a:off x="495300" y="485775"/>
            <a:ext cx="4079082" cy="41338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68" name="Google Shape;768;p24"/>
          <p:cNvCxnSpPr/>
          <p:nvPr/>
        </p:nvCxnSpPr>
        <p:spPr>
          <a:xfrm>
            <a:off x="-4884009" y="495300"/>
            <a:ext cx="9467916" cy="0"/>
          </a:xfrm>
          <a:prstGeom prst="straightConnector1">
            <a:avLst/>
          </a:prstGeom>
          <a:noFill/>
          <a:ln cap="flat" cmpd="sng" w="38100">
            <a:solidFill>
              <a:srgbClr val="19161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69" name="Google Shape;769;p24"/>
          <p:cNvCxnSpPr/>
          <p:nvPr/>
        </p:nvCxnSpPr>
        <p:spPr>
          <a:xfrm>
            <a:off x="504825" y="-3345351"/>
            <a:ext cx="0" cy="9467916"/>
          </a:xfrm>
          <a:prstGeom prst="straightConnector1">
            <a:avLst/>
          </a:prstGeom>
          <a:noFill/>
          <a:ln cap="flat" cmpd="sng" w="38100">
            <a:solidFill>
              <a:srgbClr val="19161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70" name="Google Shape;770;p24"/>
          <p:cNvCxnSpPr/>
          <p:nvPr/>
        </p:nvCxnSpPr>
        <p:spPr>
          <a:xfrm>
            <a:off x="8639175" y="-3345351"/>
            <a:ext cx="0" cy="9467916"/>
          </a:xfrm>
          <a:prstGeom prst="straightConnector1">
            <a:avLst/>
          </a:prstGeom>
          <a:noFill/>
          <a:ln cap="flat" cmpd="sng" w="38100">
            <a:solidFill>
              <a:srgbClr val="19161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71" name="Google Shape;771;p24"/>
          <p:cNvCxnSpPr/>
          <p:nvPr/>
        </p:nvCxnSpPr>
        <p:spPr>
          <a:xfrm>
            <a:off x="-4884009" y="4619625"/>
            <a:ext cx="9467916" cy="0"/>
          </a:xfrm>
          <a:prstGeom prst="straightConnector1">
            <a:avLst/>
          </a:prstGeom>
          <a:noFill/>
          <a:ln cap="flat" cmpd="sng" w="38100">
            <a:solidFill>
              <a:srgbClr val="19161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72" name="Google Shape;772;p24"/>
          <p:cNvCxnSpPr/>
          <p:nvPr/>
        </p:nvCxnSpPr>
        <p:spPr>
          <a:xfrm>
            <a:off x="8648700" y="4619625"/>
            <a:ext cx="9467916" cy="0"/>
          </a:xfrm>
          <a:prstGeom prst="straightConnector1">
            <a:avLst/>
          </a:prstGeom>
          <a:noFill/>
          <a:ln cap="flat" cmpd="sng" w="38100">
            <a:solidFill>
              <a:srgbClr val="19161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73" name="Google Shape;773;p24"/>
          <p:cNvCxnSpPr/>
          <p:nvPr/>
        </p:nvCxnSpPr>
        <p:spPr>
          <a:xfrm>
            <a:off x="8648700" y="495300"/>
            <a:ext cx="9467916" cy="0"/>
          </a:xfrm>
          <a:prstGeom prst="straightConnector1">
            <a:avLst/>
          </a:prstGeom>
          <a:noFill/>
          <a:ln cap="flat" cmpd="sng" w="38100">
            <a:solidFill>
              <a:srgbClr val="19161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74" name="Google Shape;774;p24"/>
          <p:cNvCxnSpPr/>
          <p:nvPr/>
        </p:nvCxnSpPr>
        <p:spPr>
          <a:xfrm>
            <a:off x="4574382" y="0"/>
            <a:ext cx="0" cy="5143500"/>
          </a:xfrm>
          <a:prstGeom prst="straightConnector1">
            <a:avLst/>
          </a:prstGeom>
          <a:noFill/>
          <a:ln cap="flat" cmpd="sng" w="38100">
            <a:solidFill>
              <a:srgbClr val="19161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75" name="Google Shape;775;p24"/>
          <p:cNvSpPr txBox="1"/>
          <p:nvPr/>
        </p:nvSpPr>
        <p:spPr>
          <a:xfrm>
            <a:off x="4893475" y="439475"/>
            <a:ext cx="3427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000" u="none" cap="none" strike="noStrike">
                <a:solidFill>
                  <a:srgbClr val="000000"/>
                </a:solidFill>
                <a:latin typeface="Gilda Display"/>
                <a:ea typeface="Gilda Display"/>
                <a:cs typeface="Gilda Display"/>
                <a:sym typeface="Gilda Display"/>
              </a:rPr>
              <a:t>Analysis</a:t>
            </a:r>
            <a:endParaRPr sz="700"/>
          </a:p>
        </p:txBody>
      </p:sp>
      <p:sp>
        <p:nvSpPr>
          <p:cNvPr id="776" name="Google Shape;776;p24"/>
          <p:cNvSpPr txBox="1"/>
          <p:nvPr/>
        </p:nvSpPr>
        <p:spPr>
          <a:xfrm>
            <a:off x="4893469" y="1082566"/>
            <a:ext cx="34272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500" u="none" cap="none" strike="noStrike">
                <a:solidFill>
                  <a:srgbClr val="000000"/>
                </a:solidFill>
                <a:latin typeface="Gilda Display"/>
                <a:ea typeface="Gilda Display"/>
                <a:cs typeface="Gilda Display"/>
                <a:sym typeface="Gilda Display"/>
              </a:rPr>
              <a:t>Elaborate on the featured statistic.</a:t>
            </a:r>
            <a:endParaRPr sz="7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7BDA8"/>
        </a:solidFill>
      </p:bgPr>
    </p:bg>
    <p:spTree>
      <p:nvGrpSpPr>
        <p:cNvPr id="780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1" name="Google Shape;781;p25"/>
          <p:cNvGrpSpPr/>
          <p:nvPr/>
        </p:nvGrpSpPr>
        <p:grpSpPr>
          <a:xfrm>
            <a:off x="5918200" y="2517502"/>
            <a:ext cx="2713763" cy="2125935"/>
            <a:chOff x="0" y="-28575"/>
            <a:chExt cx="1429472" cy="1119834"/>
          </a:xfrm>
        </p:grpSpPr>
        <p:sp>
          <p:nvSpPr>
            <p:cNvPr id="782" name="Google Shape;782;p25"/>
            <p:cNvSpPr/>
            <p:nvPr/>
          </p:nvSpPr>
          <p:spPr>
            <a:xfrm>
              <a:off x="0" y="0"/>
              <a:ext cx="1429472" cy="1091259"/>
            </a:xfrm>
            <a:custGeom>
              <a:rect b="b" l="l" r="r" t="t"/>
              <a:pathLst>
                <a:path extrusionOk="0" h="1091259" w="1429472">
                  <a:moveTo>
                    <a:pt x="0" y="0"/>
                  </a:moveTo>
                  <a:lnTo>
                    <a:pt x="1429472" y="0"/>
                  </a:lnTo>
                  <a:lnTo>
                    <a:pt x="1429472" y="1091259"/>
                  </a:lnTo>
                  <a:lnTo>
                    <a:pt x="0" y="1091259"/>
                  </a:lnTo>
                  <a:close/>
                </a:path>
              </a:pathLst>
            </a:custGeom>
            <a:solidFill>
              <a:srgbClr val="B5916F"/>
            </a:solidFill>
            <a:ln>
              <a:noFill/>
            </a:ln>
          </p:spPr>
        </p:sp>
        <p:sp>
          <p:nvSpPr>
            <p:cNvPr id="783" name="Google Shape;783;p2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84" name="Google Shape;784;p25"/>
          <p:cNvGrpSpPr/>
          <p:nvPr/>
        </p:nvGrpSpPr>
        <p:grpSpPr>
          <a:xfrm>
            <a:off x="3366225" y="2768945"/>
            <a:ext cx="5073332" cy="1579238"/>
            <a:chOff x="0" y="133350"/>
            <a:chExt cx="13528885" cy="4211301"/>
          </a:xfrm>
        </p:grpSpPr>
        <p:sp>
          <p:nvSpPr>
            <p:cNvPr id="785" name="Google Shape;785;p25"/>
            <p:cNvSpPr txBox="1"/>
            <p:nvPr/>
          </p:nvSpPr>
          <p:spPr>
            <a:xfrm>
              <a:off x="9553693" y="158750"/>
              <a:ext cx="1784400" cy="164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4000" u="none" cap="none" strike="noStrike">
                  <a:solidFill>
                    <a:srgbClr val="000000"/>
                  </a:solidFill>
                  <a:latin typeface="Gilda Display"/>
                  <a:ea typeface="Gilda Display"/>
                  <a:cs typeface="Gilda Display"/>
                  <a:sym typeface="Gilda Display"/>
                </a:rPr>
                <a:t>T</a:t>
              </a:r>
              <a:endParaRPr sz="700"/>
            </a:p>
          </p:txBody>
        </p:sp>
        <p:sp>
          <p:nvSpPr>
            <p:cNvPr id="786" name="Google Shape;786;p25"/>
            <p:cNvSpPr txBox="1"/>
            <p:nvPr/>
          </p:nvSpPr>
          <p:spPr>
            <a:xfrm>
              <a:off x="7362985" y="2784651"/>
              <a:ext cx="6165900" cy="156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40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71616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What are the blockers you're facing? </a:t>
              </a:r>
              <a:endParaRPr sz="700"/>
            </a:p>
            <a:p>
              <a:pPr indent="0" lvl="1" marL="0" marR="0" rtl="0" algn="ctr">
                <a:lnSpc>
                  <a:spcPct val="140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71616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What are factors outside</a:t>
              </a:r>
              <a:endParaRPr sz="700"/>
            </a:p>
            <a:p>
              <a:pPr indent="0" lvl="1" marL="0" marR="0" rtl="0" algn="ctr">
                <a:lnSpc>
                  <a:spcPct val="140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71616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of your control?</a:t>
              </a:r>
              <a:endParaRPr sz="700"/>
            </a:p>
          </p:txBody>
        </p:sp>
        <p:sp>
          <p:nvSpPr>
            <p:cNvPr id="787" name="Google Shape;787;p25"/>
            <p:cNvSpPr txBox="1"/>
            <p:nvPr/>
          </p:nvSpPr>
          <p:spPr>
            <a:xfrm>
              <a:off x="8308123" y="1704972"/>
              <a:ext cx="42756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500" u="none" cap="none" strike="noStrike">
                  <a:solidFill>
                    <a:srgbClr val="000000"/>
                  </a:solidFill>
                  <a:latin typeface="Gilda Display"/>
                  <a:ea typeface="Gilda Display"/>
                  <a:cs typeface="Gilda Display"/>
                  <a:sym typeface="Gilda Display"/>
                </a:rPr>
                <a:t>Threats</a:t>
              </a:r>
              <a:endParaRPr sz="700"/>
            </a:p>
          </p:txBody>
        </p:sp>
        <p:sp>
          <p:nvSpPr>
            <p:cNvPr id="788" name="Google Shape;788;p25"/>
            <p:cNvSpPr txBox="1"/>
            <p:nvPr/>
          </p:nvSpPr>
          <p:spPr>
            <a:xfrm>
              <a:off x="2323160" y="133350"/>
              <a:ext cx="1784400" cy="164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4000" u="none" cap="none" strike="noStrike">
                  <a:solidFill>
                    <a:srgbClr val="000000"/>
                  </a:solidFill>
                  <a:latin typeface="Gilda Display"/>
                  <a:ea typeface="Gilda Display"/>
                  <a:cs typeface="Gilda Display"/>
                  <a:sym typeface="Gilda Display"/>
                </a:rPr>
                <a:t>O</a:t>
              </a:r>
              <a:endParaRPr sz="700"/>
            </a:p>
          </p:txBody>
        </p:sp>
        <p:sp>
          <p:nvSpPr>
            <p:cNvPr id="789" name="Google Shape;789;p25"/>
            <p:cNvSpPr txBox="1"/>
            <p:nvPr/>
          </p:nvSpPr>
          <p:spPr>
            <a:xfrm>
              <a:off x="1077590" y="1679572"/>
              <a:ext cx="42756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500" u="none" cap="none" strike="noStrike">
                  <a:solidFill>
                    <a:srgbClr val="000000"/>
                  </a:solidFill>
                  <a:latin typeface="Gilda Display"/>
                  <a:ea typeface="Gilda Display"/>
                  <a:cs typeface="Gilda Display"/>
                  <a:sym typeface="Gilda Display"/>
                </a:rPr>
                <a:t>Opportunities</a:t>
              </a:r>
              <a:endParaRPr sz="700"/>
            </a:p>
          </p:txBody>
        </p:sp>
        <p:sp>
          <p:nvSpPr>
            <p:cNvPr id="790" name="Google Shape;790;p25"/>
            <p:cNvSpPr txBox="1"/>
            <p:nvPr/>
          </p:nvSpPr>
          <p:spPr>
            <a:xfrm>
              <a:off x="0" y="2686438"/>
              <a:ext cx="6430800" cy="156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40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71616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What are your goals? </a:t>
              </a:r>
              <a:endParaRPr sz="700"/>
            </a:p>
            <a:p>
              <a:pPr indent="0" lvl="1" marL="0" marR="0" rtl="0" algn="ctr">
                <a:lnSpc>
                  <a:spcPct val="140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71616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Are demands shifting?</a:t>
              </a:r>
              <a:endParaRPr sz="700"/>
            </a:p>
            <a:p>
              <a:pPr indent="0" lvl="1" marL="0" marR="0" rtl="0" algn="ctr">
                <a:lnSpc>
                  <a:spcPct val="140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71616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How can it be improved?</a:t>
              </a:r>
              <a:endParaRPr sz="700"/>
            </a:p>
          </p:txBody>
        </p:sp>
      </p:grpSp>
      <p:grpSp>
        <p:nvGrpSpPr>
          <p:cNvPr id="791" name="Google Shape;791;p25"/>
          <p:cNvGrpSpPr/>
          <p:nvPr/>
        </p:nvGrpSpPr>
        <p:grpSpPr>
          <a:xfrm>
            <a:off x="3204438" y="445815"/>
            <a:ext cx="2723288" cy="2125935"/>
            <a:chOff x="0" y="-28575"/>
            <a:chExt cx="1434489" cy="1119834"/>
          </a:xfrm>
        </p:grpSpPr>
        <p:sp>
          <p:nvSpPr>
            <p:cNvPr id="792" name="Google Shape;792;p25"/>
            <p:cNvSpPr/>
            <p:nvPr/>
          </p:nvSpPr>
          <p:spPr>
            <a:xfrm>
              <a:off x="0" y="0"/>
              <a:ext cx="1434489" cy="1091259"/>
            </a:xfrm>
            <a:custGeom>
              <a:rect b="b" l="l" r="r" t="t"/>
              <a:pathLst>
                <a:path extrusionOk="0" h="1091259" w="1434489">
                  <a:moveTo>
                    <a:pt x="0" y="0"/>
                  </a:moveTo>
                  <a:lnTo>
                    <a:pt x="1434489" y="0"/>
                  </a:lnTo>
                  <a:lnTo>
                    <a:pt x="1434489" y="1091259"/>
                  </a:lnTo>
                  <a:lnTo>
                    <a:pt x="0" y="1091259"/>
                  </a:lnTo>
                  <a:close/>
                </a:path>
              </a:pathLst>
            </a:custGeom>
            <a:solidFill>
              <a:srgbClr val="B5916F"/>
            </a:solidFill>
            <a:ln>
              <a:noFill/>
            </a:ln>
          </p:spPr>
        </p:sp>
        <p:sp>
          <p:nvSpPr>
            <p:cNvPr id="793" name="Google Shape;793;p2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4" name="Google Shape;794;p25"/>
          <p:cNvGrpSpPr/>
          <p:nvPr/>
        </p:nvGrpSpPr>
        <p:grpSpPr>
          <a:xfrm rot="5400000">
            <a:off x="-1374323" y="-506640"/>
            <a:ext cx="1543048" cy="2305725"/>
            <a:chOff x="0" y="-28575"/>
            <a:chExt cx="812800" cy="1214538"/>
          </a:xfrm>
        </p:grpSpPr>
        <p:sp>
          <p:nvSpPr>
            <p:cNvPr id="795" name="Google Shape;795;p25"/>
            <p:cNvSpPr/>
            <p:nvPr/>
          </p:nvSpPr>
          <p:spPr>
            <a:xfrm>
              <a:off x="0" y="0"/>
              <a:ext cx="329410" cy="1185963"/>
            </a:xfrm>
            <a:custGeom>
              <a:rect b="b" l="l" r="r" t="t"/>
              <a:pathLst>
                <a:path extrusionOk="0" h="1185963" w="329410">
                  <a:moveTo>
                    <a:pt x="0" y="0"/>
                  </a:moveTo>
                  <a:lnTo>
                    <a:pt x="329410" y="0"/>
                  </a:lnTo>
                  <a:lnTo>
                    <a:pt x="329410" y="1185963"/>
                  </a:lnTo>
                  <a:lnTo>
                    <a:pt x="0" y="1185963"/>
                  </a:lnTo>
                  <a:close/>
                </a:path>
              </a:pathLst>
            </a:custGeom>
            <a:solidFill>
              <a:srgbClr val="E6D2C3"/>
            </a:solidFill>
            <a:ln>
              <a:noFill/>
            </a:ln>
          </p:spPr>
        </p:sp>
        <p:sp>
          <p:nvSpPr>
            <p:cNvPr id="796" name="Google Shape;796;p2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7" name="Google Shape;797;p25"/>
          <p:cNvGrpSpPr/>
          <p:nvPr/>
        </p:nvGrpSpPr>
        <p:grpSpPr>
          <a:xfrm rot="5400000">
            <a:off x="9030039" y="-506640"/>
            <a:ext cx="1543048" cy="2305725"/>
            <a:chOff x="0" y="-28575"/>
            <a:chExt cx="812800" cy="1214538"/>
          </a:xfrm>
        </p:grpSpPr>
        <p:sp>
          <p:nvSpPr>
            <p:cNvPr id="798" name="Google Shape;798;p25"/>
            <p:cNvSpPr/>
            <p:nvPr/>
          </p:nvSpPr>
          <p:spPr>
            <a:xfrm>
              <a:off x="0" y="0"/>
              <a:ext cx="329410" cy="1185963"/>
            </a:xfrm>
            <a:custGeom>
              <a:rect b="b" l="l" r="r" t="t"/>
              <a:pathLst>
                <a:path extrusionOk="0" h="1185963" w="329410">
                  <a:moveTo>
                    <a:pt x="0" y="0"/>
                  </a:moveTo>
                  <a:lnTo>
                    <a:pt x="329410" y="0"/>
                  </a:lnTo>
                  <a:lnTo>
                    <a:pt x="329410" y="1185963"/>
                  </a:lnTo>
                  <a:lnTo>
                    <a:pt x="0" y="1185963"/>
                  </a:lnTo>
                  <a:close/>
                </a:path>
              </a:pathLst>
            </a:custGeom>
            <a:solidFill>
              <a:srgbClr val="E6D2C3"/>
            </a:solidFill>
            <a:ln>
              <a:noFill/>
            </a:ln>
          </p:spPr>
        </p:sp>
        <p:sp>
          <p:nvSpPr>
            <p:cNvPr id="799" name="Google Shape;799;p2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0" name="Google Shape;800;p25"/>
          <p:cNvGrpSpPr/>
          <p:nvPr/>
        </p:nvGrpSpPr>
        <p:grpSpPr>
          <a:xfrm rot="5400000">
            <a:off x="-1621974" y="2457112"/>
            <a:ext cx="2038350" cy="2305725"/>
            <a:chOff x="0" y="-28575"/>
            <a:chExt cx="1073699" cy="1214538"/>
          </a:xfrm>
        </p:grpSpPr>
        <p:sp>
          <p:nvSpPr>
            <p:cNvPr id="801" name="Google Shape;801;p25"/>
            <p:cNvSpPr/>
            <p:nvPr/>
          </p:nvSpPr>
          <p:spPr>
            <a:xfrm>
              <a:off x="0" y="0"/>
              <a:ext cx="1073699" cy="1185963"/>
            </a:xfrm>
            <a:custGeom>
              <a:rect b="b" l="l" r="r" t="t"/>
              <a:pathLst>
                <a:path extrusionOk="0" h="1185963" w="1073699">
                  <a:moveTo>
                    <a:pt x="0" y="0"/>
                  </a:moveTo>
                  <a:lnTo>
                    <a:pt x="1073699" y="0"/>
                  </a:lnTo>
                  <a:lnTo>
                    <a:pt x="1073699" y="1185963"/>
                  </a:lnTo>
                  <a:lnTo>
                    <a:pt x="0" y="1185963"/>
                  </a:lnTo>
                  <a:close/>
                </a:path>
              </a:pathLst>
            </a:custGeom>
            <a:solidFill>
              <a:srgbClr val="E6D2C3"/>
            </a:solidFill>
            <a:ln>
              <a:noFill/>
            </a:ln>
          </p:spPr>
        </p:sp>
        <p:sp>
          <p:nvSpPr>
            <p:cNvPr id="802" name="Google Shape;802;p2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3" name="Google Shape;803;p25"/>
          <p:cNvGrpSpPr/>
          <p:nvPr/>
        </p:nvGrpSpPr>
        <p:grpSpPr>
          <a:xfrm rot="5400000">
            <a:off x="8783544" y="2448744"/>
            <a:ext cx="2038350" cy="2322463"/>
            <a:chOff x="0" y="-28575"/>
            <a:chExt cx="1073699" cy="1223355"/>
          </a:xfrm>
        </p:grpSpPr>
        <p:sp>
          <p:nvSpPr>
            <p:cNvPr id="804" name="Google Shape;804;p25"/>
            <p:cNvSpPr/>
            <p:nvPr/>
          </p:nvSpPr>
          <p:spPr>
            <a:xfrm>
              <a:off x="0" y="0"/>
              <a:ext cx="1073699" cy="1194780"/>
            </a:xfrm>
            <a:custGeom>
              <a:rect b="b" l="l" r="r" t="t"/>
              <a:pathLst>
                <a:path extrusionOk="0" h="1194780" w="1073699">
                  <a:moveTo>
                    <a:pt x="0" y="0"/>
                  </a:moveTo>
                  <a:lnTo>
                    <a:pt x="1073699" y="0"/>
                  </a:lnTo>
                  <a:lnTo>
                    <a:pt x="1073699" y="1194780"/>
                  </a:lnTo>
                  <a:lnTo>
                    <a:pt x="0" y="1194780"/>
                  </a:lnTo>
                  <a:close/>
                </a:path>
              </a:pathLst>
            </a:custGeom>
            <a:solidFill>
              <a:srgbClr val="E6D2C3"/>
            </a:solidFill>
            <a:ln>
              <a:noFill/>
            </a:ln>
          </p:spPr>
        </p:sp>
        <p:sp>
          <p:nvSpPr>
            <p:cNvPr id="805" name="Google Shape;805;p2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806" name="Google Shape;806;p25"/>
          <p:cNvCxnSpPr/>
          <p:nvPr/>
        </p:nvCxnSpPr>
        <p:spPr>
          <a:xfrm>
            <a:off x="-161958" y="2571750"/>
            <a:ext cx="9467916" cy="0"/>
          </a:xfrm>
          <a:prstGeom prst="straightConnector1">
            <a:avLst/>
          </a:prstGeom>
          <a:noFill/>
          <a:ln cap="flat" cmpd="sng" w="38100">
            <a:solidFill>
              <a:srgbClr val="191610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807" name="Google Shape;807;p25"/>
          <p:cNvGrpSpPr/>
          <p:nvPr/>
        </p:nvGrpSpPr>
        <p:grpSpPr>
          <a:xfrm>
            <a:off x="3213963" y="4579665"/>
            <a:ext cx="2713763" cy="2106885"/>
            <a:chOff x="0" y="-28575"/>
            <a:chExt cx="1429472" cy="1109800"/>
          </a:xfrm>
        </p:grpSpPr>
        <p:sp>
          <p:nvSpPr>
            <p:cNvPr id="808" name="Google Shape;808;p25"/>
            <p:cNvSpPr/>
            <p:nvPr/>
          </p:nvSpPr>
          <p:spPr>
            <a:xfrm>
              <a:off x="0" y="0"/>
              <a:ext cx="1429472" cy="1081225"/>
            </a:xfrm>
            <a:custGeom>
              <a:rect b="b" l="l" r="r" t="t"/>
              <a:pathLst>
                <a:path extrusionOk="0" h="1081225" w="1429472">
                  <a:moveTo>
                    <a:pt x="0" y="0"/>
                  </a:moveTo>
                  <a:lnTo>
                    <a:pt x="1429472" y="0"/>
                  </a:lnTo>
                  <a:lnTo>
                    <a:pt x="1429472" y="1081225"/>
                  </a:lnTo>
                  <a:lnTo>
                    <a:pt x="0" y="1081225"/>
                  </a:lnTo>
                  <a:close/>
                </a:path>
              </a:pathLst>
            </a:custGeom>
            <a:solidFill>
              <a:srgbClr val="B5916F"/>
            </a:solidFill>
            <a:ln>
              <a:noFill/>
            </a:ln>
          </p:spPr>
        </p:sp>
        <p:sp>
          <p:nvSpPr>
            <p:cNvPr id="809" name="Google Shape;809;p2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10" name="Google Shape;810;p25"/>
          <p:cNvPicPr preferRelativeResize="0"/>
          <p:nvPr/>
        </p:nvPicPr>
        <p:blipFill rotWithShape="1">
          <a:blip r:embed="rId3">
            <a:alphaModFix/>
          </a:blip>
          <a:srcRect b="0" l="6119" r="6585" t="0"/>
          <a:stretch/>
        </p:blipFill>
        <p:spPr>
          <a:xfrm>
            <a:off x="5937250" y="500063"/>
            <a:ext cx="2701925" cy="20621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11" name="Google Shape;811;p25"/>
          <p:cNvCxnSpPr/>
          <p:nvPr/>
        </p:nvCxnSpPr>
        <p:spPr>
          <a:xfrm>
            <a:off x="-161958" y="509588"/>
            <a:ext cx="9467916" cy="0"/>
          </a:xfrm>
          <a:prstGeom prst="straightConnector1">
            <a:avLst/>
          </a:prstGeom>
          <a:noFill/>
          <a:ln cap="flat" cmpd="sng" w="38100">
            <a:solidFill>
              <a:srgbClr val="191610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812" name="Google Shape;812;p25"/>
          <p:cNvPicPr preferRelativeResize="0"/>
          <p:nvPr/>
        </p:nvPicPr>
        <p:blipFill rotWithShape="1">
          <a:blip r:embed="rId4">
            <a:alphaModFix/>
          </a:blip>
          <a:srcRect b="0" l="8526" r="3464" t="0"/>
          <a:stretch/>
        </p:blipFill>
        <p:spPr>
          <a:xfrm>
            <a:off x="504825" y="2581275"/>
            <a:ext cx="2711450" cy="205263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13" name="Google Shape;813;p25"/>
          <p:cNvCxnSpPr/>
          <p:nvPr/>
        </p:nvCxnSpPr>
        <p:spPr>
          <a:xfrm>
            <a:off x="-161958" y="4633913"/>
            <a:ext cx="9467916" cy="0"/>
          </a:xfrm>
          <a:prstGeom prst="straightConnector1">
            <a:avLst/>
          </a:prstGeom>
          <a:noFill/>
          <a:ln cap="flat" cmpd="sng" w="38100">
            <a:solidFill>
              <a:srgbClr val="19161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14" name="Google Shape;814;p25"/>
          <p:cNvCxnSpPr/>
          <p:nvPr/>
        </p:nvCxnSpPr>
        <p:spPr>
          <a:xfrm>
            <a:off x="504825" y="-3345351"/>
            <a:ext cx="0" cy="9467916"/>
          </a:xfrm>
          <a:prstGeom prst="straightConnector1">
            <a:avLst/>
          </a:prstGeom>
          <a:noFill/>
          <a:ln cap="flat" cmpd="sng" w="38100">
            <a:solidFill>
              <a:srgbClr val="191610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815" name="Google Shape;815;p25"/>
          <p:cNvGrpSpPr/>
          <p:nvPr/>
        </p:nvGrpSpPr>
        <p:grpSpPr>
          <a:xfrm>
            <a:off x="222871" y="4351959"/>
            <a:ext cx="563909" cy="563908"/>
            <a:chOff x="0" y="0"/>
            <a:chExt cx="1503756" cy="1503756"/>
          </a:xfrm>
        </p:grpSpPr>
        <p:cxnSp>
          <p:nvCxnSpPr>
            <p:cNvPr id="816" name="Google Shape;816;p25"/>
            <p:cNvCxnSpPr/>
            <p:nvPr/>
          </p:nvCxnSpPr>
          <p:spPr>
            <a:xfrm>
              <a:off x="0" y="751878"/>
              <a:ext cx="1503756" cy="0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17" name="Google Shape;817;p25"/>
            <p:cNvCxnSpPr/>
            <p:nvPr/>
          </p:nvCxnSpPr>
          <p:spPr>
            <a:xfrm>
              <a:off x="751878" y="0"/>
              <a:ext cx="0" cy="1503756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18" name="Google Shape;818;p25"/>
            <p:cNvCxnSpPr/>
            <p:nvPr/>
          </p:nvCxnSpPr>
          <p:spPr>
            <a:xfrm>
              <a:off x="220220" y="220220"/>
              <a:ext cx="1063316" cy="1063316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19" name="Google Shape;819;p25"/>
            <p:cNvCxnSpPr/>
            <p:nvPr/>
          </p:nvCxnSpPr>
          <p:spPr>
            <a:xfrm flipH="1">
              <a:off x="220220" y="220220"/>
              <a:ext cx="1063316" cy="1063316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cxnSp>
        <p:nvCxnSpPr>
          <p:cNvPr id="820" name="Google Shape;820;p25"/>
          <p:cNvCxnSpPr/>
          <p:nvPr/>
        </p:nvCxnSpPr>
        <p:spPr>
          <a:xfrm>
            <a:off x="8639175" y="-3345351"/>
            <a:ext cx="0" cy="9467916"/>
          </a:xfrm>
          <a:prstGeom prst="straightConnector1">
            <a:avLst/>
          </a:prstGeom>
          <a:noFill/>
          <a:ln cap="flat" cmpd="sng" w="38100">
            <a:solidFill>
              <a:srgbClr val="19161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21" name="Google Shape;821;p25"/>
          <p:cNvCxnSpPr/>
          <p:nvPr/>
        </p:nvCxnSpPr>
        <p:spPr>
          <a:xfrm>
            <a:off x="5927725" y="-3345351"/>
            <a:ext cx="0" cy="9467916"/>
          </a:xfrm>
          <a:prstGeom prst="straightConnector1">
            <a:avLst/>
          </a:prstGeom>
          <a:noFill/>
          <a:ln cap="flat" cmpd="sng" w="38100">
            <a:solidFill>
              <a:srgbClr val="19161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22" name="Google Shape;822;p25"/>
          <p:cNvCxnSpPr/>
          <p:nvPr/>
        </p:nvCxnSpPr>
        <p:spPr>
          <a:xfrm>
            <a:off x="3216275" y="-3345351"/>
            <a:ext cx="0" cy="9467916"/>
          </a:xfrm>
          <a:prstGeom prst="straightConnector1">
            <a:avLst/>
          </a:prstGeom>
          <a:noFill/>
          <a:ln cap="flat" cmpd="sng" w="38100">
            <a:solidFill>
              <a:srgbClr val="191610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823" name="Google Shape;823;p25"/>
          <p:cNvGrpSpPr/>
          <p:nvPr/>
        </p:nvGrpSpPr>
        <p:grpSpPr>
          <a:xfrm>
            <a:off x="654775" y="711545"/>
            <a:ext cx="2411550" cy="1569713"/>
            <a:chOff x="0" y="133350"/>
            <a:chExt cx="6430800" cy="4185901"/>
          </a:xfrm>
        </p:grpSpPr>
        <p:sp>
          <p:nvSpPr>
            <p:cNvPr id="824" name="Google Shape;824;p25"/>
            <p:cNvSpPr txBox="1"/>
            <p:nvPr/>
          </p:nvSpPr>
          <p:spPr>
            <a:xfrm>
              <a:off x="2323160" y="133350"/>
              <a:ext cx="1784400" cy="164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4000" u="none" cap="none" strike="noStrike">
                  <a:solidFill>
                    <a:srgbClr val="000000"/>
                  </a:solidFill>
                  <a:latin typeface="Gilda Display"/>
                  <a:ea typeface="Gilda Display"/>
                  <a:cs typeface="Gilda Display"/>
                  <a:sym typeface="Gilda Display"/>
                </a:rPr>
                <a:t>S</a:t>
              </a:r>
              <a:endParaRPr sz="700"/>
            </a:p>
          </p:txBody>
        </p:sp>
        <p:sp>
          <p:nvSpPr>
            <p:cNvPr id="825" name="Google Shape;825;p25"/>
            <p:cNvSpPr txBox="1"/>
            <p:nvPr/>
          </p:nvSpPr>
          <p:spPr>
            <a:xfrm>
              <a:off x="1077590" y="1679572"/>
              <a:ext cx="42756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500" u="none" cap="none" strike="noStrike">
                  <a:solidFill>
                    <a:srgbClr val="000000"/>
                  </a:solidFill>
                  <a:latin typeface="Gilda Display"/>
                  <a:ea typeface="Gilda Display"/>
                  <a:cs typeface="Gilda Display"/>
                  <a:sym typeface="Gilda Display"/>
                </a:rPr>
                <a:t>Strengths</a:t>
              </a:r>
              <a:endParaRPr sz="700"/>
            </a:p>
          </p:txBody>
        </p:sp>
        <p:sp>
          <p:nvSpPr>
            <p:cNvPr id="826" name="Google Shape;826;p25"/>
            <p:cNvSpPr txBox="1"/>
            <p:nvPr/>
          </p:nvSpPr>
          <p:spPr>
            <a:xfrm>
              <a:off x="0" y="2759251"/>
              <a:ext cx="6430800" cy="156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40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71616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What are you doing well? </a:t>
              </a:r>
              <a:endParaRPr sz="700"/>
            </a:p>
            <a:p>
              <a:pPr indent="0" lvl="1" marL="0" marR="0" rtl="0" algn="ctr">
                <a:lnSpc>
                  <a:spcPct val="140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71616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What sets you apart?</a:t>
              </a:r>
              <a:endParaRPr sz="700"/>
            </a:p>
            <a:p>
              <a:pPr indent="0" lvl="1" marL="0" marR="0" rtl="0" algn="ctr">
                <a:lnSpc>
                  <a:spcPct val="140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71616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What are your good qualities?</a:t>
              </a:r>
              <a:endParaRPr sz="700"/>
            </a:p>
          </p:txBody>
        </p:sp>
      </p:grpSp>
      <p:grpSp>
        <p:nvGrpSpPr>
          <p:cNvPr id="827" name="Google Shape;827;p25"/>
          <p:cNvGrpSpPr/>
          <p:nvPr/>
        </p:nvGrpSpPr>
        <p:grpSpPr>
          <a:xfrm>
            <a:off x="3331915" y="713167"/>
            <a:ext cx="2480175" cy="1568091"/>
            <a:chOff x="0" y="133350"/>
            <a:chExt cx="6613800" cy="4181576"/>
          </a:xfrm>
        </p:grpSpPr>
        <p:sp>
          <p:nvSpPr>
            <p:cNvPr id="828" name="Google Shape;828;p25"/>
            <p:cNvSpPr txBox="1"/>
            <p:nvPr/>
          </p:nvSpPr>
          <p:spPr>
            <a:xfrm>
              <a:off x="0" y="133350"/>
              <a:ext cx="6613800" cy="164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4000" u="none" cap="none" strike="noStrike">
                  <a:solidFill>
                    <a:srgbClr val="000000"/>
                  </a:solidFill>
                  <a:latin typeface="Gilda Display"/>
                  <a:ea typeface="Gilda Display"/>
                  <a:cs typeface="Gilda Display"/>
                  <a:sym typeface="Gilda Display"/>
                </a:rPr>
                <a:t>W</a:t>
              </a:r>
              <a:endParaRPr sz="700"/>
            </a:p>
          </p:txBody>
        </p:sp>
        <p:sp>
          <p:nvSpPr>
            <p:cNvPr id="829" name="Google Shape;829;p25"/>
            <p:cNvSpPr txBox="1"/>
            <p:nvPr/>
          </p:nvSpPr>
          <p:spPr>
            <a:xfrm>
              <a:off x="1472121" y="1679572"/>
              <a:ext cx="36696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500" u="none" cap="none" strike="noStrike">
                  <a:solidFill>
                    <a:srgbClr val="000000"/>
                  </a:solidFill>
                  <a:latin typeface="Gilda Display"/>
                  <a:ea typeface="Gilda Display"/>
                  <a:cs typeface="Gilda Display"/>
                  <a:sym typeface="Gilda Display"/>
                </a:rPr>
                <a:t>Weaknesses</a:t>
              </a:r>
              <a:endParaRPr sz="700"/>
            </a:p>
          </p:txBody>
        </p:sp>
        <p:sp>
          <p:nvSpPr>
            <p:cNvPr id="830" name="Google Shape;830;p25"/>
            <p:cNvSpPr txBox="1"/>
            <p:nvPr/>
          </p:nvSpPr>
          <p:spPr>
            <a:xfrm>
              <a:off x="348294" y="2754926"/>
              <a:ext cx="5917200" cy="156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40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71616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Where do you need to improve? </a:t>
              </a:r>
              <a:endParaRPr sz="700"/>
            </a:p>
            <a:p>
              <a:pPr indent="0" lvl="1" marL="0" marR="0" rtl="0" algn="ctr">
                <a:lnSpc>
                  <a:spcPct val="140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71616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Are resources adequate?</a:t>
              </a:r>
              <a:endParaRPr sz="700"/>
            </a:p>
            <a:p>
              <a:pPr indent="0" lvl="1" marL="0" marR="0" rtl="0" algn="ctr">
                <a:lnSpc>
                  <a:spcPct val="140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71616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What do others do better than you?</a:t>
              </a:r>
              <a:endParaRPr sz="700"/>
            </a:p>
          </p:txBody>
        </p:sp>
      </p:grpSp>
      <p:grpSp>
        <p:nvGrpSpPr>
          <p:cNvPr id="831" name="Google Shape;831;p25"/>
          <p:cNvGrpSpPr/>
          <p:nvPr/>
        </p:nvGrpSpPr>
        <p:grpSpPr>
          <a:xfrm>
            <a:off x="5932488" y="-2370415"/>
            <a:ext cx="2697163" cy="2870478"/>
            <a:chOff x="0" y="-28575"/>
            <a:chExt cx="1420728" cy="1512021"/>
          </a:xfrm>
        </p:grpSpPr>
        <p:sp>
          <p:nvSpPr>
            <p:cNvPr id="832" name="Google Shape;832;p25"/>
            <p:cNvSpPr/>
            <p:nvPr/>
          </p:nvSpPr>
          <p:spPr>
            <a:xfrm>
              <a:off x="0" y="0"/>
              <a:ext cx="1420728" cy="1483446"/>
            </a:xfrm>
            <a:custGeom>
              <a:rect b="b" l="l" r="r" t="t"/>
              <a:pathLst>
                <a:path extrusionOk="0" h="1483446" w="1420728">
                  <a:moveTo>
                    <a:pt x="0" y="0"/>
                  </a:moveTo>
                  <a:lnTo>
                    <a:pt x="1420728" y="0"/>
                  </a:lnTo>
                  <a:lnTo>
                    <a:pt x="1420728" y="1483446"/>
                  </a:lnTo>
                  <a:lnTo>
                    <a:pt x="0" y="1483446"/>
                  </a:lnTo>
                  <a:close/>
                </a:path>
              </a:pathLst>
            </a:custGeom>
            <a:solidFill>
              <a:srgbClr val="B5916F"/>
            </a:solidFill>
            <a:ln>
              <a:noFill/>
            </a:ln>
          </p:spPr>
        </p:sp>
        <p:sp>
          <p:nvSpPr>
            <p:cNvPr id="833" name="Google Shape;833;p2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34" name="Google Shape;834;p25"/>
          <p:cNvGrpSpPr/>
          <p:nvPr/>
        </p:nvGrpSpPr>
        <p:grpSpPr>
          <a:xfrm>
            <a:off x="511969" y="-2370415"/>
            <a:ext cx="2697163" cy="2870478"/>
            <a:chOff x="0" y="-28575"/>
            <a:chExt cx="1420728" cy="1512021"/>
          </a:xfrm>
        </p:grpSpPr>
        <p:sp>
          <p:nvSpPr>
            <p:cNvPr id="835" name="Google Shape;835;p25"/>
            <p:cNvSpPr/>
            <p:nvPr/>
          </p:nvSpPr>
          <p:spPr>
            <a:xfrm>
              <a:off x="0" y="0"/>
              <a:ext cx="1420728" cy="1483446"/>
            </a:xfrm>
            <a:custGeom>
              <a:rect b="b" l="l" r="r" t="t"/>
              <a:pathLst>
                <a:path extrusionOk="0" h="1483446" w="1420728">
                  <a:moveTo>
                    <a:pt x="0" y="0"/>
                  </a:moveTo>
                  <a:lnTo>
                    <a:pt x="1420728" y="0"/>
                  </a:lnTo>
                  <a:lnTo>
                    <a:pt x="1420728" y="1483446"/>
                  </a:lnTo>
                  <a:lnTo>
                    <a:pt x="0" y="1483446"/>
                  </a:lnTo>
                  <a:close/>
                </a:path>
              </a:pathLst>
            </a:custGeom>
            <a:solidFill>
              <a:srgbClr val="B5916F"/>
            </a:solidFill>
            <a:ln>
              <a:noFill/>
            </a:ln>
          </p:spPr>
        </p:sp>
        <p:sp>
          <p:nvSpPr>
            <p:cNvPr id="836" name="Google Shape;836;p2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D5742"/>
        </a:solidFill>
      </p:bgPr>
    </p:bg>
    <p:spTree>
      <p:nvGrpSpPr>
        <p:cNvPr id="840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1" name="Google Shape;841;p26"/>
          <p:cNvGrpSpPr/>
          <p:nvPr/>
        </p:nvGrpSpPr>
        <p:grpSpPr>
          <a:xfrm>
            <a:off x="8648700" y="-647969"/>
            <a:ext cx="1543050" cy="5910299"/>
            <a:chOff x="0" y="-28575"/>
            <a:chExt cx="812800" cy="3113244"/>
          </a:xfrm>
        </p:grpSpPr>
        <p:sp>
          <p:nvSpPr>
            <p:cNvPr id="842" name="Google Shape;842;p26"/>
            <p:cNvSpPr/>
            <p:nvPr/>
          </p:nvSpPr>
          <p:spPr>
            <a:xfrm>
              <a:off x="0" y="0"/>
              <a:ext cx="628893" cy="3084669"/>
            </a:xfrm>
            <a:custGeom>
              <a:rect b="b" l="l" r="r" t="t"/>
              <a:pathLst>
                <a:path extrusionOk="0" h="3084669" w="628893">
                  <a:moveTo>
                    <a:pt x="0" y="0"/>
                  </a:moveTo>
                  <a:lnTo>
                    <a:pt x="628893" y="0"/>
                  </a:lnTo>
                  <a:lnTo>
                    <a:pt x="628893" y="3084669"/>
                  </a:lnTo>
                  <a:lnTo>
                    <a:pt x="0" y="3084669"/>
                  </a:lnTo>
                  <a:close/>
                </a:path>
              </a:pathLst>
            </a:custGeom>
            <a:solidFill>
              <a:srgbClr val="E6D2C3"/>
            </a:solidFill>
            <a:ln>
              <a:noFill/>
            </a:ln>
          </p:spPr>
        </p:sp>
        <p:sp>
          <p:nvSpPr>
            <p:cNvPr id="843" name="Google Shape;843;p26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44" name="Google Shape;844;p26"/>
          <p:cNvGrpSpPr/>
          <p:nvPr/>
        </p:nvGrpSpPr>
        <p:grpSpPr>
          <a:xfrm>
            <a:off x="-698614" y="-647969"/>
            <a:ext cx="1543050" cy="5910299"/>
            <a:chOff x="0" y="-28575"/>
            <a:chExt cx="812800" cy="3113244"/>
          </a:xfrm>
        </p:grpSpPr>
        <p:sp>
          <p:nvSpPr>
            <p:cNvPr id="845" name="Google Shape;845;p26"/>
            <p:cNvSpPr/>
            <p:nvPr/>
          </p:nvSpPr>
          <p:spPr>
            <a:xfrm>
              <a:off x="0" y="0"/>
              <a:ext cx="628893" cy="3084669"/>
            </a:xfrm>
            <a:custGeom>
              <a:rect b="b" l="l" r="r" t="t"/>
              <a:pathLst>
                <a:path extrusionOk="0" h="3084669" w="628893">
                  <a:moveTo>
                    <a:pt x="0" y="0"/>
                  </a:moveTo>
                  <a:lnTo>
                    <a:pt x="628893" y="0"/>
                  </a:lnTo>
                  <a:lnTo>
                    <a:pt x="628893" y="3084669"/>
                  </a:lnTo>
                  <a:lnTo>
                    <a:pt x="0" y="3084669"/>
                  </a:lnTo>
                  <a:close/>
                </a:path>
              </a:pathLst>
            </a:custGeom>
            <a:solidFill>
              <a:srgbClr val="B5916F"/>
            </a:solidFill>
            <a:ln>
              <a:noFill/>
            </a:ln>
          </p:spPr>
        </p:sp>
        <p:sp>
          <p:nvSpPr>
            <p:cNvPr id="846" name="Google Shape;846;p26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47" name="Google Shape;847;p26"/>
          <p:cNvGrpSpPr/>
          <p:nvPr/>
        </p:nvGrpSpPr>
        <p:grpSpPr>
          <a:xfrm>
            <a:off x="3848074" y="-1932195"/>
            <a:ext cx="4800627" cy="2806112"/>
            <a:chOff x="0" y="-28575"/>
            <a:chExt cx="2528725" cy="1478117"/>
          </a:xfrm>
        </p:grpSpPr>
        <p:sp>
          <p:nvSpPr>
            <p:cNvPr id="848" name="Google Shape;848;p26"/>
            <p:cNvSpPr/>
            <p:nvPr/>
          </p:nvSpPr>
          <p:spPr>
            <a:xfrm>
              <a:off x="0" y="0"/>
              <a:ext cx="2528725" cy="1449542"/>
            </a:xfrm>
            <a:custGeom>
              <a:rect b="b" l="l" r="r" t="t"/>
              <a:pathLst>
                <a:path extrusionOk="0" h="1449542" w="2528725">
                  <a:moveTo>
                    <a:pt x="0" y="0"/>
                  </a:moveTo>
                  <a:lnTo>
                    <a:pt x="2528725" y="0"/>
                  </a:lnTo>
                  <a:lnTo>
                    <a:pt x="2528725" y="1449542"/>
                  </a:lnTo>
                  <a:lnTo>
                    <a:pt x="0" y="1449542"/>
                  </a:lnTo>
                  <a:close/>
                </a:path>
              </a:pathLst>
            </a:custGeom>
            <a:solidFill>
              <a:srgbClr val="B5916F"/>
            </a:solidFill>
            <a:ln>
              <a:noFill/>
            </a:ln>
          </p:spPr>
        </p:sp>
        <p:sp>
          <p:nvSpPr>
            <p:cNvPr id="849" name="Google Shape;849;p26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0" name="Google Shape;850;p26"/>
          <p:cNvGrpSpPr/>
          <p:nvPr/>
        </p:nvGrpSpPr>
        <p:grpSpPr>
          <a:xfrm>
            <a:off x="3848074" y="4215335"/>
            <a:ext cx="4800627" cy="2806112"/>
            <a:chOff x="0" y="-28575"/>
            <a:chExt cx="2528725" cy="1478117"/>
          </a:xfrm>
        </p:grpSpPr>
        <p:sp>
          <p:nvSpPr>
            <p:cNvPr id="851" name="Google Shape;851;p26"/>
            <p:cNvSpPr/>
            <p:nvPr/>
          </p:nvSpPr>
          <p:spPr>
            <a:xfrm>
              <a:off x="0" y="0"/>
              <a:ext cx="2528725" cy="1449542"/>
            </a:xfrm>
            <a:custGeom>
              <a:rect b="b" l="l" r="r" t="t"/>
              <a:pathLst>
                <a:path extrusionOk="0" h="1449542" w="2528725">
                  <a:moveTo>
                    <a:pt x="0" y="0"/>
                  </a:moveTo>
                  <a:lnTo>
                    <a:pt x="2528725" y="0"/>
                  </a:lnTo>
                  <a:lnTo>
                    <a:pt x="2528725" y="1449542"/>
                  </a:lnTo>
                  <a:lnTo>
                    <a:pt x="0" y="1449542"/>
                  </a:lnTo>
                  <a:close/>
                </a:path>
              </a:pathLst>
            </a:custGeom>
            <a:solidFill>
              <a:srgbClr val="B5916F"/>
            </a:solidFill>
            <a:ln>
              <a:noFill/>
            </a:ln>
          </p:spPr>
        </p:sp>
        <p:sp>
          <p:nvSpPr>
            <p:cNvPr id="852" name="Google Shape;852;p26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3" name="Google Shape;853;p26"/>
          <p:cNvGrpSpPr/>
          <p:nvPr/>
        </p:nvGrpSpPr>
        <p:grpSpPr>
          <a:xfrm>
            <a:off x="514350" y="-647969"/>
            <a:ext cx="3295624" cy="5910299"/>
            <a:chOff x="0" y="-28575"/>
            <a:chExt cx="1735966" cy="3113244"/>
          </a:xfrm>
        </p:grpSpPr>
        <p:sp>
          <p:nvSpPr>
            <p:cNvPr id="854" name="Google Shape;854;p26"/>
            <p:cNvSpPr/>
            <p:nvPr/>
          </p:nvSpPr>
          <p:spPr>
            <a:xfrm>
              <a:off x="0" y="0"/>
              <a:ext cx="1735966" cy="3084669"/>
            </a:xfrm>
            <a:custGeom>
              <a:rect b="b" l="l" r="r" t="t"/>
              <a:pathLst>
                <a:path extrusionOk="0" h="3084669" w="1735966">
                  <a:moveTo>
                    <a:pt x="0" y="0"/>
                  </a:moveTo>
                  <a:lnTo>
                    <a:pt x="1735966" y="0"/>
                  </a:lnTo>
                  <a:lnTo>
                    <a:pt x="1735966" y="3084669"/>
                  </a:lnTo>
                  <a:lnTo>
                    <a:pt x="0" y="3084669"/>
                  </a:lnTo>
                  <a:close/>
                </a:path>
              </a:pathLst>
            </a:custGeom>
            <a:solidFill>
              <a:srgbClr val="E6D2C3"/>
            </a:solidFill>
            <a:ln>
              <a:noFill/>
            </a:ln>
          </p:spPr>
        </p:sp>
        <p:sp>
          <p:nvSpPr>
            <p:cNvPr id="855" name="Google Shape;855;p26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856" name="Google Shape;856;p26"/>
          <p:cNvCxnSpPr/>
          <p:nvPr/>
        </p:nvCxnSpPr>
        <p:spPr>
          <a:xfrm>
            <a:off x="504825" y="-3345351"/>
            <a:ext cx="0" cy="9467916"/>
          </a:xfrm>
          <a:prstGeom prst="straightConnector1">
            <a:avLst/>
          </a:prstGeom>
          <a:noFill/>
          <a:ln cap="flat" cmpd="sng" w="38100">
            <a:solidFill>
              <a:srgbClr val="19161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57" name="Google Shape;857;p26"/>
          <p:cNvCxnSpPr/>
          <p:nvPr/>
        </p:nvCxnSpPr>
        <p:spPr>
          <a:xfrm>
            <a:off x="8653463" y="-3345351"/>
            <a:ext cx="0" cy="9467916"/>
          </a:xfrm>
          <a:prstGeom prst="straightConnector1">
            <a:avLst/>
          </a:prstGeom>
          <a:noFill/>
          <a:ln cap="flat" cmpd="sng" w="38100">
            <a:solidFill>
              <a:srgbClr val="19161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58" name="Google Shape;858;p26"/>
          <p:cNvCxnSpPr/>
          <p:nvPr/>
        </p:nvCxnSpPr>
        <p:spPr>
          <a:xfrm>
            <a:off x="-108189" y="883442"/>
            <a:ext cx="9467916" cy="0"/>
          </a:xfrm>
          <a:prstGeom prst="straightConnector1">
            <a:avLst/>
          </a:prstGeom>
          <a:noFill/>
          <a:ln cap="flat" cmpd="sng" w="38100">
            <a:solidFill>
              <a:srgbClr val="19161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59" name="Google Shape;859;p26"/>
          <p:cNvCxnSpPr/>
          <p:nvPr/>
        </p:nvCxnSpPr>
        <p:spPr>
          <a:xfrm>
            <a:off x="-108189" y="4264821"/>
            <a:ext cx="9467916" cy="0"/>
          </a:xfrm>
          <a:prstGeom prst="straightConnector1">
            <a:avLst/>
          </a:prstGeom>
          <a:noFill/>
          <a:ln cap="flat" cmpd="sng" w="38100">
            <a:solidFill>
              <a:srgbClr val="19161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60" name="Google Shape;860;p26"/>
          <p:cNvCxnSpPr/>
          <p:nvPr/>
        </p:nvCxnSpPr>
        <p:spPr>
          <a:xfrm>
            <a:off x="3831436" y="-3345376"/>
            <a:ext cx="0" cy="9468000"/>
          </a:xfrm>
          <a:prstGeom prst="straightConnector1">
            <a:avLst/>
          </a:prstGeom>
          <a:noFill/>
          <a:ln cap="flat" cmpd="sng" w="38100">
            <a:solidFill>
              <a:srgbClr val="19161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61" name="Google Shape;861;p26"/>
          <p:cNvSpPr txBox="1"/>
          <p:nvPr/>
        </p:nvSpPr>
        <p:spPr>
          <a:xfrm>
            <a:off x="960270" y="2110582"/>
            <a:ext cx="1536297" cy="1069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0" u="none" cap="none" strike="noStrike">
                <a:solidFill>
                  <a:srgbClr val="6D5742"/>
                </a:solidFill>
                <a:latin typeface="Gilda Display"/>
                <a:ea typeface="Gilda Display"/>
                <a:cs typeface="Gilda Display"/>
                <a:sym typeface="Gilda Display"/>
              </a:rPr>
              <a:t>03.</a:t>
            </a:r>
            <a:endParaRPr sz="700"/>
          </a:p>
        </p:txBody>
      </p:sp>
      <p:grpSp>
        <p:nvGrpSpPr>
          <p:cNvPr id="862" name="Google Shape;862;p26"/>
          <p:cNvGrpSpPr/>
          <p:nvPr/>
        </p:nvGrpSpPr>
        <p:grpSpPr>
          <a:xfrm>
            <a:off x="5356706" y="2012643"/>
            <a:ext cx="3072777" cy="1168220"/>
            <a:chOff x="0" y="133350"/>
            <a:chExt cx="8194072" cy="3115252"/>
          </a:xfrm>
        </p:grpSpPr>
        <p:sp>
          <p:nvSpPr>
            <p:cNvPr id="863" name="Google Shape;863;p26"/>
            <p:cNvSpPr txBox="1"/>
            <p:nvPr/>
          </p:nvSpPr>
          <p:spPr>
            <a:xfrm>
              <a:off x="0" y="133350"/>
              <a:ext cx="8194072" cy="14837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4000" u="none" cap="none" strike="noStrike">
                  <a:solidFill>
                    <a:srgbClr val="E6D2C3"/>
                  </a:solidFill>
                  <a:latin typeface="Gilda Display"/>
                  <a:ea typeface="Gilda Display"/>
                  <a:cs typeface="Gilda Display"/>
                  <a:sym typeface="Gilda Display"/>
                </a:rPr>
                <a:t>About Us</a:t>
              </a:r>
              <a:endParaRPr sz="700"/>
            </a:p>
          </p:txBody>
        </p:sp>
        <p:sp>
          <p:nvSpPr>
            <p:cNvPr id="864" name="Google Shape;864;p26"/>
            <p:cNvSpPr txBox="1"/>
            <p:nvPr/>
          </p:nvSpPr>
          <p:spPr>
            <a:xfrm>
              <a:off x="0" y="1851602"/>
              <a:ext cx="8194072" cy="139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500" u="none" cap="none" strike="noStrike">
                  <a:solidFill>
                    <a:srgbClr val="E6D2C3"/>
                  </a:solidFill>
                  <a:latin typeface="Gilda Display"/>
                  <a:ea typeface="Gilda Display"/>
                  <a:cs typeface="Gilda Display"/>
                  <a:sym typeface="Gilda Display"/>
                </a:rPr>
                <a:t>Elaborate on what you want</a:t>
              </a:r>
              <a:endParaRPr sz="700"/>
            </a:p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500" u="none" cap="none" strike="noStrike">
                  <a:solidFill>
                    <a:srgbClr val="E6D2C3"/>
                  </a:solidFill>
                  <a:latin typeface="Gilda Display"/>
                  <a:ea typeface="Gilda Display"/>
                  <a:cs typeface="Gilda Display"/>
                  <a:sym typeface="Gilda Display"/>
                </a:rPr>
                <a:t>to discuss.</a:t>
              </a:r>
              <a:endParaRPr sz="700"/>
            </a:p>
          </p:txBody>
        </p:sp>
      </p:grpSp>
      <p:sp>
        <p:nvSpPr>
          <p:cNvPr id="865" name="Google Shape;865;p26"/>
          <p:cNvSpPr/>
          <p:nvPr/>
        </p:nvSpPr>
        <p:spPr>
          <a:xfrm>
            <a:off x="2615705" y="0"/>
            <a:ext cx="2388538" cy="5143500"/>
          </a:xfrm>
          <a:custGeom>
            <a:rect b="b" l="l" r="r" t="t"/>
            <a:pathLst>
              <a:path extrusionOk="0" h="6350000" w="2948813">
                <a:moveTo>
                  <a:pt x="2948813" y="1474470"/>
                </a:moveTo>
                <a:lnTo>
                  <a:pt x="2948813" y="4875530"/>
                </a:lnTo>
                <a:cubicBezTo>
                  <a:pt x="2948813" y="5689854"/>
                  <a:pt x="2288667" y="6350000"/>
                  <a:pt x="1474343" y="6350000"/>
                </a:cubicBezTo>
                <a:lnTo>
                  <a:pt x="1474343" y="6350000"/>
                </a:lnTo>
                <a:cubicBezTo>
                  <a:pt x="660146" y="6350000"/>
                  <a:pt x="0" y="5689854"/>
                  <a:pt x="0" y="4875530"/>
                </a:cubicBezTo>
                <a:lnTo>
                  <a:pt x="0" y="1474470"/>
                </a:lnTo>
                <a:cubicBezTo>
                  <a:pt x="0" y="660146"/>
                  <a:pt x="660146" y="0"/>
                  <a:pt x="1474470" y="0"/>
                </a:cubicBezTo>
                <a:lnTo>
                  <a:pt x="1474470" y="0"/>
                </a:lnTo>
                <a:cubicBezTo>
                  <a:pt x="2288667" y="0"/>
                  <a:pt x="2948813" y="660146"/>
                  <a:pt x="2948813" y="1474470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21733" r="-21732" t="0"/>
            </a:stretch>
          </a:blip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66" name="Google Shape;866;p26"/>
          <p:cNvGrpSpPr/>
          <p:nvPr/>
        </p:nvGrpSpPr>
        <p:grpSpPr>
          <a:xfrm>
            <a:off x="2333750" y="601487"/>
            <a:ext cx="563909" cy="563909"/>
            <a:chOff x="0" y="0"/>
            <a:chExt cx="1503756" cy="1503756"/>
          </a:xfrm>
        </p:grpSpPr>
        <p:cxnSp>
          <p:nvCxnSpPr>
            <p:cNvPr id="867" name="Google Shape;867;p26"/>
            <p:cNvCxnSpPr/>
            <p:nvPr/>
          </p:nvCxnSpPr>
          <p:spPr>
            <a:xfrm>
              <a:off x="0" y="751878"/>
              <a:ext cx="1503756" cy="0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68" name="Google Shape;868;p26"/>
            <p:cNvCxnSpPr/>
            <p:nvPr/>
          </p:nvCxnSpPr>
          <p:spPr>
            <a:xfrm>
              <a:off x="751878" y="0"/>
              <a:ext cx="0" cy="1503756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69" name="Google Shape;869;p26"/>
            <p:cNvCxnSpPr/>
            <p:nvPr/>
          </p:nvCxnSpPr>
          <p:spPr>
            <a:xfrm>
              <a:off x="220220" y="220220"/>
              <a:ext cx="1063316" cy="1063316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70" name="Google Shape;870;p26"/>
            <p:cNvCxnSpPr/>
            <p:nvPr/>
          </p:nvCxnSpPr>
          <p:spPr>
            <a:xfrm flipH="1">
              <a:off x="220220" y="220220"/>
              <a:ext cx="1063316" cy="1063316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871" name="Google Shape;871;p26"/>
          <p:cNvGrpSpPr/>
          <p:nvPr/>
        </p:nvGrpSpPr>
        <p:grpSpPr>
          <a:xfrm>
            <a:off x="8108604" y="3719963"/>
            <a:ext cx="1089716" cy="1089717"/>
            <a:chOff x="0" y="0"/>
            <a:chExt cx="2905911" cy="2905911"/>
          </a:xfrm>
        </p:grpSpPr>
        <p:cxnSp>
          <p:nvCxnSpPr>
            <p:cNvPr id="872" name="Google Shape;872;p26"/>
            <p:cNvCxnSpPr/>
            <p:nvPr/>
          </p:nvCxnSpPr>
          <p:spPr>
            <a:xfrm>
              <a:off x="0" y="1452956"/>
              <a:ext cx="2905911" cy="0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73" name="Google Shape;873;p26"/>
            <p:cNvCxnSpPr/>
            <p:nvPr/>
          </p:nvCxnSpPr>
          <p:spPr>
            <a:xfrm>
              <a:off x="1452956" y="0"/>
              <a:ext cx="0" cy="2905911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74" name="Google Shape;874;p26"/>
            <p:cNvCxnSpPr/>
            <p:nvPr/>
          </p:nvCxnSpPr>
          <p:spPr>
            <a:xfrm>
              <a:off x="425561" y="425561"/>
              <a:ext cx="2054790" cy="2054790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75" name="Google Shape;875;p26"/>
            <p:cNvCxnSpPr/>
            <p:nvPr/>
          </p:nvCxnSpPr>
          <p:spPr>
            <a:xfrm flipH="1">
              <a:off x="425561" y="425561"/>
              <a:ext cx="2054790" cy="2054790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7BDA8"/>
        </a:solidFill>
      </p:bgPr>
    </p:bg>
    <p:spTree>
      <p:nvGrpSpPr>
        <p:cNvPr id="879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" name="Google Shape;880;p27"/>
          <p:cNvPicPr preferRelativeResize="0"/>
          <p:nvPr/>
        </p:nvPicPr>
        <p:blipFill rotWithShape="1">
          <a:blip r:embed="rId3">
            <a:alphaModFix/>
          </a:blip>
          <a:srcRect b="0" l="11351" r="2329" t="0"/>
          <a:stretch/>
        </p:blipFill>
        <p:spPr>
          <a:xfrm>
            <a:off x="514350" y="873917"/>
            <a:ext cx="4374061" cy="337613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81" name="Google Shape;881;p27"/>
          <p:cNvGrpSpPr/>
          <p:nvPr/>
        </p:nvGrpSpPr>
        <p:grpSpPr>
          <a:xfrm>
            <a:off x="495300" y="-373024"/>
            <a:ext cx="4393112" cy="1597297"/>
            <a:chOff x="0" y="-28575"/>
            <a:chExt cx="2314067" cy="841375"/>
          </a:xfrm>
        </p:grpSpPr>
        <p:sp>
          <p:nvSpPr>
            <p:cNvPr id="882" name="Google Shape;882;p27"/>
            <p:cNvSpPr/>
            <p:nvPr/>
          </p:nvSpPr>
          <p:spPr>
            <a:xfrm>
              <a:off x="0" y="0"/>
              <a:ext cx="2314067" cy="628250"/>
            </a:xfrm>
            <a:custGeom>
              <a:rect b="b" l="l" r="r" t="t"/>
              <a:pathLst>
                <a:path extrusionOk="0" h="628250" w="2314067">
                  <a:moveTo>
                    <a:pt x="0" y="0"/>
                  </a:moveTo>
                  <a:lnTo>
                    <a:pt x="2314067" y="0"/>
                  </a:lnTo>
                  <a:lnTo>
                    <a:pt x="2314067" y="628250"/>
                  </a:lnTo>
                  <a:lnTo>
                    <a:pt x="0" y="628250"/>
                  </a:lnTo>
                  <a:close/>
                </a:path>
              </a:pathLst>
            </a:custGeom>
            <a:solidFill>
              <a:srgbClr val="E6D2C3"/>
            </a:solidFill>
            <a:ln>
              <a:noFill/>
            </a:ln>
          </p:spPr>
        </p:sp>
        <p:sp>
          <p:nvSpPr>
            <p:cNvPr id="883" name="Google Shape;883;p2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4" name="Google Shape;884;p27"/>
          <p:cNvGrpSpPr/>
          <p:nvPr/>
        </p:nvGrpSpPr>
        <p:grpSpPr>
          <a:xfrm>
            <a:off x="4897936" y="838719"/>
            <a:ext cx="3731714" cy="3411331"/>
            <a:chOff x="0" y="-28575"/>
            <a:chExt cx="1965677" cy="1796915"/>
          </a:xfrm>
        </p:grpSpPr>
        <p:sp>
          <p:nvSpPr>
            <p:cNvPr id="885" name="Google Shape;885;p27"/>
            <p:cNvSpPr/>
            <p:nvPr/>
          </p:nvSpPr>
          <p:spPr>
            <a:xfrm>
              <a:off x="0" y="0"/>
              <a:ext cx="1965677" cy="1768340"/>
            </a:xfrm>
            <a:custGeom>
              <a:rect b="b" l="l" r="r" t="t"/>
              <a:pathLst>
                <a:path extrusionOk="0" h="1768340" w="1965677">
                  <a:moveTo>
                    <a:pt x="0" y="0"/>
                  </a:moveTo>
                  <a:lnTo>
                    <a:pt x="1965677" y="0"/>
                  </a:lnTo>
                  <a:lnTo>
                    <a:pt x="1965677" y="1768340"/>
                  </a:lnTo>
                  <a:lnTo>
                    <a:pt x="0" y="1768340"/>
                  </a:lnTo>
                  <a:close/>
                </a:path>
              </a:pathLst>
            </a:custGeom>
            <a:solidFill>
              <a:srgbClr val="E6D2C3"/>
            </a:solidFill>
            <a:ln>
              <a:noFill/>
            </a:ln>
          </p:spPr>
        </p:sp>
        <p:sp>
          <p:nvSpPr>
            <p:cNvPr id="886" name="Google Shape;886;p2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7" name="Google Shape;887;p27"/>
          <p:cNvGrpSpPr/>
          <p:nvPr/>
        </p:nvGrpSpPr>
        <p:grpSpPr>
          <a:xfrm>
            <a:off x="495300" y="4195802"/>
            <a:ext cx="4393112" cy="1597297"/>
            <a:chOff x="0" y="-28575"/>
            <a:chExt cx="2314067" cy="841375"/>
          </a:xfrm>
        </p:grpSpPr>
        <p:sp>
          <p:nvSpPr>
            <p:cNvPr id="888" name="Google Shape;888;p27"/>
            <p:cNvSpPr/>
            <p:nvPr/>
          </p:nvSpPr>
          <p:spPr>
            <a:xfrm>
              <a:off x="0" y="0"/>
              <a:ext cx="2314067" cy="628250"/>
            </a:xfrm>
            <a:custGeom>
              <a:rect b="b" l="l" r="r" t="t"/>
              <a:pathLst>
                <a:path extrusionOk="0" h="628250" w="2314067">
                  <a:moveTo>
                    <a:pt x="0" y="0"/>
                  </a:moveTo>
                  <a:lnTo>
                    <a:pt x="2314067" y="0"/>
                  </a:lnTo>
                  <a:lnTo>
                    <a:pt x="2314067" y="628250"/>
                  </a:lnTo>
                  <a:lnTo>
                    <a:pt x="0" y="628250"/>
                  </a:lnTo>
                  <a:close/>
                </a:path>
              </a:pathLst>
            </a:custGeom>
            <a:solidFill>
              <a:srgbClr val="E6D2C3"/>
            </a:solidFill>
            <a:ln>
              <a:noFill/>
            </a:ln>
          </p:spPr>
        </p:sp>
        <p:sp>
          <p:nvSpPr>
            <p:cNvPr id="889" name="Google Shape;889;p2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890" name="Google Shape;890;p27"/>
          <p:cNvCxnSpPr/>
          <p:nvPr/>
        </p:nvCxnSpPr>
        <p:spPr>
          <a:xfrm>
            <a:off x="-161958" y="883442"/>
            <a:ext cx="9467916" cy="0"/>
          </a:xfrm>
          <a:prstGeom prst="straightConnector1">
            <a:avLst/>
          </a:prstGeom>
          <a:noFill/>
          <a:ln cap="flat" cmpd="sng" w="38100">
            <a:solidFill>
              <a:srgbClr val="19161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91" name="Google Shape;891;p27"/>
          <p:cNvCxnSpPr/>
          <p:nvPr/>
        </p:nvCxnSpPr>
        <p:spPr>
          <a:xfrm>
            <a:off x="-161958" y="4260058"/>
            <a:ext cx="9467916" cy="0"/>
          </a:xfrm>
          <a:prstGeom prst="straightConnector1">
            <a:avLst/>
          </a:prstGeom>
          <a:noFill/>
          <a:ln cap="flat" cmpd="sng" w="38100">
            <a:solidFill>
              <a:srgbClr val="191610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892" name="Google Shape;892;p27"/>
          <p:cNvGrpSpPr/>
          <p:nvPr/>
        </p:nvGrpSpPr>
        <p:grpSpPr>
          <a:xfrm>
            <a:off x="-689089" y="-647969"/>
            <a:ext cx="1543050" cy="5910299"/>
            <a:chOff x="0" y="-28575"/>
            <a:chExt cx="812800" cy="3113244"/>
          </a:xfrm>
        </p:grpSpPr>
        <p:sp>
          <p:nvSpPr>
            <p:cNvPr id="893" name="Google Shape;893;p27"/>
            <p:cNvSpPr/>
            <p:nvPr/>
          </p:nvSpPr>
          <p:spPr>
            <a:xfrm>
              <a:off x="0" y="0"/>
              <a:ext cx="628893" cy="3084669"/>
            </a:xfrm>
            <a:custGeom>
              <a:rect b="b" l="l" r="r" t="t"/>
              <a:pathLst>
                <a:path extrusionOk="0" h="3084669" w="628893">
                  <a:moveTo>
                    <a:pt x="0" y="0"/>
                  </a:moveTo>
                  <a:lnTo>
                    <a:pt x="628893" y="0"/>
                  </a:lnTo>
                  <a:lnTo>
                    <a:pt x="628893" y="3084669"/>
                  </a:lnTo>
                  <a:lnTo>
                    <a:pt x="0" y="3084669"/>
                  </a:lnTo>
                  <a:close/>
                </a:path>
              </a:pathLst>
            </a:custGeom>
            <a:solidFill>
              <a:srgbClr val="B5916F"/>
            </a:solidFill>
            <a:ln>
              <a:noFill/>
            </a:ln>
          </p:spPr>
        </p:sp>
        <p:sp>
          <p:nvSpPr>
            <p:cNvPr id="894" name="Google Shape;894;p2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5" name="Google Shape;895;p27"/>
          <p:cNvGrpSpPr/>
          <p:nvPr/>
        </p:nvGrpSpPr>
        <p:grpSpPr>
          <a:xfrm>
            <a:off x="8648700" y="-647969"/>
            <a:ext cx="1543050" cy="5910299"/>
            <a:chOff x="0" y="-28575"/>
            <a:chExt cx="812800" cy="3113244"/>
          </a:xfrm>
        </p:grpSpPr>
        <p:sp>
          <p:nvSpPr>
            <p:cNvPr id="896" name="Google Shape;896;p27"/>
            <p:cNvSpPr/>
            <p:nvPr/>
          </p:nvSpPr>
          <p:spPr>
            <a:xfrm>
              <a:off x="0" y="0"/>
              <a:ext cx="628893" cy="3084669"/>
            </a:xfrm>
            <a:custGeom>
              <a:rect b="b" l="l" r="r" t="t"/>
              <a:pathLst>
                <a:path extrusionOk="0" h="3084669" w="628893">
                  <a:moveTo>
                    <a:pt x="0" y="0"/>
                  </a:moveTo>
                  <a:lnTo>
                    <a:pt x="628893" y="0"/>
                  </a:lnTo>
                  <a:lnTo>
                    <a:pt x="628893" y="3084669"/>
                  </a:lnTo>
                  <a:lnTo>
                    <a:pt x="0" y="3084669"/>
                  </a:lnTo>
                  <a:close/>
                </a:path>
              </a:pathLst>
            </a:custGeom>
            <a:solidFill>
              <a:srgbClr val="B5916F"/>
            </a:solidFill>
            <a:ln>
              <a:noFill/>
            </a:ln>
          </p:spPr>
        </p:sp>
        <p:sp>
          <p:nvSpPr>
            <p:cNvPr id="897" name="Google Shape;897;p2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898" name="Google Shape;898;p27"/>
          <p:cNvCxnSpPr/>
          <p:nvPr/>
        </p:nvCxnSpPr>
        <p:spPr>
          <a:xfrm>
            <a:off x="4878886" y="-3345351"/>
            <a:ext cx="0" cy="9467916"/>
          </a:xfrm>
          <a:prstGeom prst="straightConnector1">
            <a:avLst/>
          </a:prstGeom>
          <a:noFill/>
          <a:ln cap="flat" cmpd="sng" w="38100">
            <a:solidFill>
              <a:srgbClr val="19161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99" name="Google Shape;899;p27"/>
          <p:cNvCxnSpPr/>
          <p:nvPr/>
        </p:nvCxnSpPr>
        <p:spPr>
          <a:xfrm>
            <a:off x="504825" y="-3345351"/>
            <a:ext cx="0" cy="9467916"/>
          </a:xfrm>
          <a:prstGeom prst="straightConnector1">
            <a:avLst/>
          </a:prstGeom>
          <a:noFill/>
          <a:ln cap="flat" cmpd="sng" w="38100">
            <a:solidFill>
              <a:srgbClr val="19161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00" name="Google Shape;900;p27"/>
          <p:cNvCxnSpPr/>
          <p:nvPr/>
        </p:nvCxnSpPr>
        <p:spPr>
          <a:xfrm>
            <a:off x="8639175" y="-3345351"/>
            <a:ext cx="0" cy="9467916"/>
          </a:xfrm>
          <a:prstGeom prst="straightConnector1">
            <a:avLst/>
          </a:prstGeom>
          <a:noFill/>
          <a:ln cap="flat" cmpd="sng" w="38100">
            <a:solidFill>
              <a:srgbClr val="19161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01" name="Google Shape;901;p27"/>
          <p:cNvSpPr txBox="1"/>
          <p:nvPr/>
        </p:nvSpPr>
        <p:spPr>
          <a:xfrm>
            <a:off x="5295511" y="1043725"/>
            <a:ext cx="30795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000" u="none" cap="none" strike="noStrike">
                <a:solidFill>
                  <a:srgbClr val="000000"/>
                </a:solidFill>
                <a:latin typeface="Gilda Display"/>
                <a:ea typeface="Gilda Display"/>
                <a:cs typeface="Gilda Display"/>
                <a:sym typeface="Gilda Display"/>
              </a:rPr>
              <a:t>Our</a:t>
            </a:r>
            <a:endParaRPr sz="7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000" u="none" cap="none" strike="noStrike">
                <a:solidFill>
                  <a:srgbClr val="000000"/>
                </a:solidFill>
                <a:latin typeface="Gilda Display"/>
                <a:ea typeface="Gilda Display"/>
                <a:cs typeface="Gilda Display"/>
                <a:sym typeface="Gilda Display"/>
              </a:rPr>
              <a:t>History</a:t>
            </a:r>
            <a:endParaRPr sz="700"/>
          </a:p>
        </p:txBody>
      </p:sp>
      <p:sp>
        <p:nvSpPr>
          <p:cNvPr id="902" name="Google Shape;902;p27"/>
          <p:cNvSpPr txBox="1"/>
          <p:nvPr/>
        </p:nvSpPr>
        <p:spPr>
          <a:xfrm>
            <a:off x="5076548" y="2435525"/>
            <a:ext cx="3298500" cy="15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500" u="none" cap="none" strike="noStrike">
                <a:solidFill>
                  <a:srgbClr val="000000"/>
                </a:solidFill>
                <a:latin typeface="Gilda Display"/>
                <a:ea typeface="Gilda Display"/>
                <a:cs typeface="Gilda Display"/>
                <a:sym typeface="Gilda Display"/>
              </a:rPr>
              <a:t>Presentations are communication tools that can be used as demonstrations, lectures, speeches, reports, and more. It is mostly presented before an audience. </a:t>
            </a:r>
            <a:endParaRPr sz="700"/>
          </a:p>
        </p:txBody>
      </p:sp>
      <p:grpSp>
        <p:nvGrpSpPr>
          <p:cNvPr id="903" name="Google Shape;903;p27"/>
          <p:cNvGrpSpPr/>
          <p:nvPr/>
        </p:nvGrpSpPr>
        <p:grpSpPr>
          <a:xfrm>
            <a:off x="222871" y="601487"/>
            <a:ext cx="563909" cy="563909"/>
            <a:chOff x="0" y="0"/>
            <a:chExt cx="1503756" cy="1503756"/>
          </a:xfrm>
        </p:grpSpPr>
        <p:cxnSp>
          <p:nvCxnSpPr>
            <p:cNvPr id="904" name="Google Shape;904;p27"/>
            <p:cNvCxnSpPr/>
            <p:nvPr/>
          </p:nvCxnSpPr>
          <p:spPr>
            <a:xfrm>
              <a:off x="0" y="751878"/>
              <a:ext cx="1503756" cy="0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05" name="Google Shape;905;p27"/>
            <p:cNvCxnSpPr/>
            <p:nvPr/>
          </p:nvCxnSpPr>
          <p:spPr>
            <a:xfrm>
              <a:off x="751878" y="0"/>
              <a:ext cx="0" cy="1503756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06" name="Google Shape;906;p27"/>
            <p:cNvCxnSpPr/>
            <p:nvPr/>
          </p:nvCxnSpPr>
          <p:spPr>
            <a:xfrm>
              <a:off x="220220" y="220220"/>
              <a:ext cx="1063316" cy="1063316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07" name="Google Shape;907;p27"/>
            <p:cNvCxnSpPr/>
            <p:nvPr/>
          </p:nvCxnSpPr>
          <p:spPr>
            <a:xfrm flipH="1">
              <a:off x="220220" y="220220"/>
              <a:ext cx="1063316" cy="1063316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908" name="Google Shape;908;p27"/>
          <p:cNvGrpSpPr/>
          <p:nvPr/>
        </p:nvGrpSpPr>
        <p:grpSpPr>
          <a:xfrm>
            <a:off x="8357221" y="3978104"/>
            <a:ext cx="563909" cy="563908"/>
            <a:chOff x="0" y="0"/>
            <a:chExt cx="1503756" cy="1503756"/>
          </a:xfrm>
        </p:grpSpPr>
        <p:cxnSp>
          <p:nvCxnSpPr>
            <p:cNvPr id="909" name="Google Shape;909;p27"/>
            <p:cNvCxnSpPr/>
            <p:nvPr/>
          </p:nvCxnSpPr>
          <p:spPr>
            <a:xfrm>
              <a:off x="0" y="751878"/>
              <a:ext cx="1503756" cy="0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10" name="Google Shape;910;p27"/>
            <p:cNvCxnSpPr/>
            <p:nvPr/>
          </p:nvCxnSpPr>
          <p:spPr>
            <a:xfrm>
              <a:off x="751878" y="0"/>
              <a:ext cx="0" cy="1503756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11" name="Google Shape;911;p27"/>
            <p:cNvCxnSpPr/>
            <p:nvPr/>
          </p:nvCxnSpPr>
          <p:spPr>
            <a:xfrm>
              <a:off x="220220" y="220220"/>
              <a:ext cx="1063316" cy="1063316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12" name="Google Shape;912;p27"/>
            <p:cNvCxnSpPr/>
            <p:nvPr/>
          </p:nvCxnSpPr>
          <p:spPr>
            <a:xfrm flipH="1">
              <a:off x="220220" y="220220"/>
              <a:ext cx="1063316" cy="1063316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7BDA8"/>
        </a:solidFill>
      </p:bgPr>
    </p:bg>
    <p:spTree>
      <p:nvGrpSpPr>
        <p:cNvPr id="916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7" name="Google Shape;917;p28"/>
          <p:cNvPicPr preferRelativeResize="0"/>
          <p:nvPr/>
        </p:nvPicPr>
        <p:blipFill rotWithShape="1">
          <a:blip r:embed="rId3">
            <a:alphaModFix/>
          </a:blip>
          <a:srcRect b="0" l="19918" r="19519" t="399"/>
          <a:stretch/>
        </p:blipFill>
        <p:spPr>
          <a:xfrm>
            <a:off x="237142" y="2142143"/>
            <a:ext cx="2167429" cy="2374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8" name="Google Shape;918;p28"/>
          <p:cNvPicPr preferRelativeResize="0"/>
          <p:nvPr/>
        </p:nvPicPr>
        <p:blipFill rotWithShape="1">
          <a:blip r:embed="rId4">
            <a:alphaModFix/>
          </a:blip>
          <a:srcRect b="0" l="19597" r="19597" t="0"/>
          <a:stretch/>
        </p:blipFill>
        <p:spPr>
          <a:xfrm>
            <a:off x="2406953" y="2142143"/>
            <a:ext cx="2167429" cy="2374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9" name="Google Shape;919;p28"/>
          <p:cNvPicPr preferRelativeResize="0"/>
          <p:nvPr/>
        </p:nvPicPr>
        <p:blipFill rotWithShape="1">
          <a:blip r:embed="rId5">
            <a:alphaModFix/>
          </a:blip>
          <a:srcRect b="0" l="19540" r="19539" t="0"/>
          <a:stretch/>
        </p:blipFill>
        <p:spPr>
          <a:xfrm>
            <a:off x="4579144" y="2142142"/>
            <a:ext cx="2167429" cy="2374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0" name="Google Shape;920;p28"/>
          <p:cNvPicPr preferRelativeResize="0"/>
          <p:nvPr/>
        </p:nvPicPr>
        <p:blipFill rotWithShape="1">
          <a:blip r:embed="rId6">
            <a:alphaModFix/>
          </a:blip>
          <a:srcRect b="0" l="18528" r="20785" t="0"/>
          <a:stretch/>
        </p:blipFill>
        <p:spPr>
          <a:xfrm>
            <a:off x="6743700" y="2142142"/>
            <a:ext cx="2163158" cy="237488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21" name="Google Shape;921;p28"/>
          <p:cNvGrpSpPr/>
          <p:nvPr/>
        </p:nvGrpSpPr>
        <p:grpSpPr>
          <a:xfrm rot="5400000">
            <a:off x="3829980" y="-1878907"/>
            <a:ext cx="1543051" cy="8719201"/>
            <a:chOff x="0" y="-28575"/>
            <a:chExt cx="812800" cy="4592830"/>
          </a:xfrm>
        </p:grpSpPr>
        <p:sp>
          <p:nvSpPr>
            <p:cNvPr id="922" name="Google Shape;922;p28"/>
            <p:cNvSpPr/>
            <p:nvPr/>
          </p:nvSpPr>
          <p:spPr>
            <a:xfrm>
              <a:off x="0" y="0"/>
              <a:ext cx="233086" cy="4564255"/>
            </a:xfrm>
            <a:custGeom>
              <a:rect b="b" l="l" r="r" t="t"/>
              <a:pathLst>
                <a:path extrusionOk="0" h="4564255" w="233086">
                  <a:moveTo>
                    <a:pt x="0" y="0"/>
                  </a:moveTo>
                  <a:lnTo>
                    <a:pt x="233086" y="0"/>
                  </a:lnTo>
                  <a:lnTo>
                    <a:pt x="233086" y="4564255"/>
                  </a:lnTo>
                  <a:lnTo>
                    <a:pt x="0" y="4564255"/>
                  </a:lnTo>
                  <a:close/>
                </a:path>
              </a:pathLst>
            </a:custGeom>
            <a:solidFill>
              <a:srgbClr val="E6D2C3"/>
            </a:solidFill>
            <a:ln>
              <a:noFill/>
            </a:ln>
          </p:spPr>
        </p:sp>
        <p:sp>
          <p:nvSpPr>
            <p:cNvPr id="923" name="Google Shape;923;p2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4" name="Google Shape;924;p28"/>
          <p:cNvGrpSpPr/>
          <p:nvPr/>
        </p:nvGrpSpPr>
        <p:grpSpPr>
          <a:xfrm rot="5400000">
            <a:off x="3827599" y="933715"/>
            <a:ext cx="1543050" cy="8719201"/>
            <a:chOff x="0" y="-28575"/>
            <a:chExt cx="812800" cy="4592830"/>
          </a:xfrm>
        </p:grpSpPr>
        <p:sp>
          <p:nvSpPr>
            <p:cNvPr id="925" name="Google Shape;925;p28"/>
            <p:cNvSpPr/>
            <p:nvPr/>
          </p:nvSpPr>
          <p:spPr>
            <a:xfrm>
              <a:off x="0" y="0"/>
              <a:ext cx="327485" cy="4564255"/>
            </a:xfrm>
            <a:custGeom>
              <a:rect b="b" l="l" r="r" t="t"/>
              <a:pathLst>
                <a:path extrusionOk="0" h="4564255" w="327485">
                  <a:moveTo>
                    <a:pt x="0" y="0"/>
                  </a:moveTo>
                  <a:lnTo>
                    <a:pt x="327485" y="0"/>
                  </a:lnTo>
                  <a:lnTo>
                    <a:pt x="327485" y="4564255"/>
                  </a:lnTo>
                  <a:lnTo>
                    <a:pt x="0" y="4564255"/>
                  </a:lnTo>
                  <a:close/>
                </a:path>
              </a:pathLst>
            </a:custGeom>
            <a:solidFill>
              <a:srgbClr val="B5916F"/>
            </a:solidFill>
            <a:ln>
              <a:noFill/>
            </a:ln>
          </p:spPr>
        </p:sp>
        <p:sp>
          <p:nvSpPr>
            <p:cNvPr id="926" name="Google Shape;926;p2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927" name="Google Shape;927;p28"/>
          <p:cNvCxnSpPr/>
          <p:nvPr/>
        </p:nvCxnSpPr>
        <p:spPr>
          <a:xfrm>
            <a:off x="-161958" y="1699643"/>
            <a:ext cx="9467916" cy="0"/>
          </a:xfrm>
          <a:prstGeom prst="straightConnector1">
            <a:avLst/>
          </a:prstGeom>
          <a:noFill/>
          <a:ln cap="flat" cmpd="sng" w="38100">
            <a:solidFill>
              <a:srgbClr val="19161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28" name="Google Shape;928;p28"/>
          <p:cNvCxnSpPr/>
          <p:nvPr/>
        </p:nvCxnSpPr>
        <p:spPr>
          <a:xfrm>
            <a:off x="-108189" y="4521790"/>
            <a:ext cx="9467916" cy="0"/>
          </a:xfrm>
          <a:prstGeom prst="straightConnector1">
            <a:avLst/>
          </a:prstGeom>
          <a:noFill/>
          <a:ln cap="flat" cmpd="sng" w="38100">
            <a:solidFill>
              <a:srgbClr val="19161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29" name="Google Shape;929;p28"/>
          <p:cNvCxnSpPr/>
          <p:nvPr/>
        </p:nvCxnSpPr>
        <p:spPr>
          <a:xfrm>
            <a:off x="-108189" y="2151668"/>
            <a:ext cx="9467916" cy="0"/>
          </a:xfrm>
          <a:prstGeom prst="straightConnector1">
            <a:avLst/>
          </a:prstGeom>
          <a:noFill/>
          <a:ln cap="flat" cmpd="sng" w="38100">
            <a:solidFill>
              <a:srgbClr val="19161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30" name="Google Shape;930;p28"/>
          <p:cNvCxnSpPr/>
          <p:nvPr/>
        </p:nvCxnSpPr>
        <p:spPr>
          <a:xfrm flipH="1">
            <a:off x="4569619" y="1709194"/>
            <a:ext cx="9525" cy="3594020"/>
          </a:xfrm>
          <a:prstGeom prst="straightConnector1">
            <a:avLst/>
          </a:prstGeom>
          <a:noFill/>
          <a:ln cap="flat" cmpd="sng" w="38100">
            <a:solidFill>
              <a:srgbClr val="19161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31" name="Google Shape;931;p28"/>
          <p:cNvCxnSpPr/>
          <p:nvPr/>
        </p:nvCxnSpPr>
        <p:spPr>
          <a:xfrm flipH="1">
            <a:off x="6734666" y="1709194"/>
            <a:ext cx="9525" cy="3594020"/>
          </a:xfrm>
          <a:prstGeom prst="straightConnector1">
            <a:avLst/>
          </a:prstGeom>
          <a:noFill/>
          <a:ln cap="flat" cmpd="sng" w="38100">
            <a:solidFill>
              <a:srgbClr val="19161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32" name="Google Shape;932;p28"/>
          <p:cNvCxnSpPr/>
          <p:nvPr/>
        </p:nvCxnSpPr>
        <p:spPr>
          <a:xfrm flipH="1">
            <a:off x="8902096" y="-17"/>
            <a:ext cx="4763" cy="5303231"/>
          </a:xfrm>
          <a:prstGeom prst="straightConnector1">
            <a:avLst/>
          </a:prstGeom>
          <a:noFill/>
          <a:ln cap="flat" cmpd="sng" w="38100">
            <a:solidFill>
              <a:srgbClr val="19161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33" name="Google Shape;933;p28"/>
          <p:cNvCxnSpPr/>
          <p:nvPr/>
        </p:nvCxnSpPr>
        <p:spPr>
          <a:xfrm flipH="1">
            <a:off x="232380" y="0"/>
            <a:ext cx="9525" cy="5303213"/>
          </a:xfrm>
          <a:prstGeom prst="straightConnector1">
            <a:avLst/>
          </a:prstGeom>
          <a:noFill/>
          <a:ln cap="flat" cmpd="sng" w="38100">
            <a:solidFill>
              <a:srgbClr val="19161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34" name="Google Shape;934;p28"/>
          <p:cNvCxnSpPr/>
          <p:nvPr/>
        </p:nvCxnSpPr>
        <p:spPr>
          <a:xfrm flipH="1">
            <a:off x="2399809" y="1709194"/>
            <a:ext cx="9525" cy="3574970"/>
          </a:xfrm>
          <a:prstGeom prst="straightConnector1">
            <a:avLst/>
          </a:prstGeom>
          <a:noFill/>
          <a:ln cap="flat" cmpd="sng" w="38100">
            <a:solidFill>
              <a:srgbClr val="19161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35" name="Google Shape;935;p28"/>
          <p:cNvSpPr txBox="1"/>
          <p:nvPr/>
        </p:nvSpPr>
        <p:spPr>
          <a:xfrm>
            <a:off x="445884" y="1778018"/>
            <a:ext cx="1682463" cy="2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500" u="none" cap="none" strike="noStrike">
                <a:solidFill>
                  <a:srgbClr val="171616"/>
                </a:solidFill>
                <a:latin typeface="Gilda Display"/>
                <a:ea typeface="Gilda Display"/>
                <a:cs typeface="Gilda Display"/>
                <a:sym typeface="Gilda Display"/>
              </a:rPr>
              <a:t>Name</a:t>
            </a:r>
            <a:endParaRPr sz="700"/>
          </a:p>
        </p:txBody>
      </p:sp>
      <p:sp>
        <p:nvSpPr>
          <p:cNvPr id="936" name="Google Shape;936;p28"/>
          <p:cNvSpPr txBox="1"/>
          <p:nvPr/>
        </p:nvSpPr>
        <p:spPr>
          <a:xfrm>
            <a:off x="445884" y="4754858"/>
            <a:ext cx="1682463" cy="1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171616"/>
                </a:solidFill>
                <a:latin typeface="Nunito Light"/>
                <a:ea typeface="Nunito Light"/>
                <a:cs typeface="Nunito Light"/>
                <a:sym typeface="Nunito Light"/>
              </a:rPr>
              <a:t>Title or Position</a:t>
            </a:r>
            <a:endParaRPr sz="700"/>
          </a:p>
        </p:txBody>
      </p:sp>
      <p:sp>
        <p:nvSpPr>
          <p:cNvPr id="937" name="Google Shape;937;p28"/>
          <p:cNvSpPr txBox="1"/>
          <p:nvPr/>
        </p:nvSpPr>
        <p:spPr>
          <a:xfrm>
            <a:off x="2658629" y="1778018"/>
            <a:ext cx="1682463" cy="2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500" u="none" cap="none" strike="noStrike">
                <a:solidFill>
                  <a:srgbClr val="171616"/>
                </a:solidFill>
                <a:latin typeface="Gilda Display"/>
                <a:ea typeface="Gilda Display"/>
                <a:cs typeface="Gilda Display"/>
                <a:sym typeface="Gilda Display"/>
              </a:rPr>
              <a:t>Name</a:t>
            </a:r>
            <a:endParaRPr sz="700"/>
          </a:p>
        </p:txBody>
      </p:sp>
      <p:sp>
        <p:nvSpPr>
          <p:cNvPr id="938" name="Google Shape;938;p28"/>
          <p:cNvSpPr txBox="1"/>
          <p:nvPr/>
        </p:nvSpPr>
        <p:spPr>
          <a:xfrm>
            <a:off x="2658629" y="4754858"/>
            <a:ext cx="1682463" cy="1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171616"/>
                </a:solidFill>
                <a:latin typeface="Nunito Light"/>
                <a:ea typeface="Nunito Light"/>
                <a:cs typeface="Nunito Light"/>
                <a:sym typeface="Nunito Light"/>
              </a:rPr>
              <a:t>Title or Position</a:t>
            </a:r>
            <a:endParaRPr sz="700"/>
          </a:p>
        </p:txBody>
      </p:sp>
      <p:sp>
        <p:nvSpPr>
          <p:cNvPr id="939" name="Google Shape;939;p28"/>
          <p:cNvSpPr txBox="1"/>
          <p:nvPr/>
        </p:nvSpPr>
        <p:spPr>
          <a:xfrm>
            <a:off x="6947188" y="1778018"/>
            <a:ext cx="1682463" cy="2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500" u="none" cap="none" strike="noStrike">
                <a:solidFill>
                  <a:srgbClr val="171616"/>
                </a:solidFill>
                <a:latin typeface="Gilda Display"/>
                <a:ea typeface="Gilda Display"/>
                <a:cs typeface="Gilda Display"/>
                <a:sym typeface="Gilda Display"/>
              </a:rPr>
              <a:t>Name</a:t>
            </a:r>
            <a:endParaRPr sz="700"/>
          </a:p>
        </p:txBody>
      </p:sp>
      <p:sp>
        <p:nvSpPr>
          <p:cNvPr id="940" name="Google Shape;940;p28"/>
          <p:cNvSpPr txBox="1"/>
          <p:nvPr/>
        </p:nvSpPr>
        <p:spPr>
          <a:xfrm>
            <a:off x="6947188" y="4754858"/>
            <a:ext cx="1682463" cy="1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171616"/>
                </a:solidFill>
                <a:latin typeface="Nunito Light"/>
                <a:ea typeface="Nunito Light"/>
                <a:cs typeface="Nunito Light"/>
                <a:sym typeface="Nunito Light"/>
              </a:rPr>
              <a:t>Title or Position</a:t>
            </a:r>
            <a:endParaRPr sz="700"/>
          </a:p>
        </p:txBody>
      </p:sp>
      <p:sp>
        <p:nvSpPr>
          <p:cNvPr id="941" name="Google Shape;941;p28"/>
          <p:cNvSpPr txBox="1"/>
          <p:nvPr/>
        </p:nvSpPr>
        <p:spPr>
          <a:xfrm>
            <a:off x="4802909" y="1778018"/>
            <a:ext cx="1682463" cy="2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500" u="none" cap="none" strike="noStrike">
                <a:solidFill>
                  <a:srgbClr val="171616"/>
                </a:solidFill>
                <a:latin typeface="Gilda Display"/>
                <a:ea typeface="Gilda Display"/>
                <a:cs typeface="Gilda Display"/>
                <a:sym typeface="Gilda Display"/>
              </a:rPr>
              <a:t>Name</a:t>
            </a:r>
            <a:endParaRPr sz="700"/>
          </a:p>
        </p:txBody>
      </p:sp>
      <p:sp>
        <p:nvSpPr>
          <p:cNvPr id="942" name="Google Shape;942;p28"/>
          <p:cNvSpPr txBox="1"/>
          <p:nvPr/>
        </p:nvSpPr>
        <p:spPr>
          <a:xfrm>
            <a:off x="4802909" y="4754858"/>
            <a:ext cx="1682463" cy="1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171616"/>
                </a:solidFill>
                <a:latin typeface="Nunito Light"/>
                <a:ea typeface="Nunito Light"/>
                <a:cs typeface="Nunito Light"/>
                <a:sym typeface="Nunito Light"/>
              </a:rPr>
              <a:t>Title or Position</a:t>
            </a:r>
            <a:endParaRPr sz="700"/>
          </a:p>
        </p:txBody>
      </p:sp>
      <p:sp>
        <p:nvSpPr>
          <p:cNvPr id="943" name="Google Shape;943;p28"/>
          <p:cNvSpPr txBox="1"/>
          <p:nvPr/>
        </p:nvSpPr>
        <p:spPr>
          <a:xfrm>
            <a:off x="514350" y="490538"/>
            <a:ext cx="8115300" cy="5397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000" u="none" cap="none" strike="noStrike">
                <a:solidFill>
                  <a:srgbClr val="000000"/>
                </a:solidFill>
                <a:latin typeface="Gilda Display"/>
                <a:ea typeface="Gilda Display"/>
                <a:cs typeface="Gilda Display"/>
                <a:sym typeface="Gilda Display"/>
              </a:rPr>
              <a:t>Add a Team Members Page</a:t>
            </a:r>
            <a:endParaRPr sz="700"/>
          </a:p>
        </p:txBody>
      </p:sp>
      <p:sp>
        <p:nvSpPr>
          <p:cNvPr id="944" name="Google Shape;944;p28"/>
          <p:cNvSpPr txBox="1"/>
          <p:nvPr/>
        </p:nvSpPr>
        <p:spPr>
          <a:xfrm>
            <a:off x="2787759" y="1068442"/>
            <a:ext cx="3568482" cy="2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500" u="none" cap="none" strike="noStrike">
                <a:solidFill>
                  <a:srgbClr val="000000"/>
                </a:solidFill>
                <a:latin typeface="Gilda Display"/>
                <a:ea typeface="Gilda Display"/>
                <a:cs typeface="Gilda Display"/>
                <a:sym typeface="Gilda Display"/>
              </a:rPr>
              <a:t>Elaborate on what you want to discuss. </a:t>
            </a:r>
            <a:endParaRPr sz="700"/>
          </a:p>
        </p:txBody>
      </p:sp>
      <p:grpSp>
        <p:nvGrpSpPr>
          <p:cNvPr id="945" name="Google Shape;945;p28"/>
          <p:cNvGrpSpPr/>
          <p:nvPr/>
        </p:nvGrpSpPr>
        <p:grpSpPr>
          <a:xfrm>
            <a:off x="2124998" y="1869713"/>
            <a:ext cx="563909" cy="563909"/>
            <a:chOff x="0" y="0"/>
            <a:chExt cx="1503756" cy="1503756"/>
          </a:xfrm>
        </p:grpSpPr>
        <p:cxnSp>
          <p:nvCxnSpPr>
            <p:cNvPr id="946" name="Google Shape;946;p28"/>
            <p:cNvCxnSpPr/>
            <p:nvPr/>
          </p:nvCxnSpPr>
          <p:spPr>
            <a:xfrm>
              <a:off x="0" y="751878"/>
              <a:ext cx="1503756" cy="0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47" name="Google Shape;947;p28"/>
            <p:cNvCxnSpPr/>
            <p:nvPr/>
          </p:nvCxnSpPr>
          <p:spPr>
            <a:xfrm>
              <a:off x="751878" y="0"/>
              <a:ext cx="0" cy="1503756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48" name="Google Shape;948;p28"/>
            <p:cNvCxnSpPr/>
            <p:nvPr/>
          </p:nvCxnSpPr>
          <p:spPr>
            <a:xfrm>
              <a:off x="220220" y="220220"/>
              <a:ext cx="1063316" cy="1063316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49" name="Google Shape;949;p28"/>
            <p:cNvCxnSpPr/>
            <p:nvPr/>
          </p:nvCxnSpPr>
          <p:spPr>
            <a:xfrm flipH="1">
              <a:off x="220220" y="220220"/>
              <a:ext cx="1063316" cy="1063316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950" name="Google Shape;950;p28"/>
          <p:cNvGrpSpPr/>
          <p:nvPr/>
        </p:nvGrpSpPr>
        <p:grpSpPr>
          <a:xfrm>
            <a:off x="-44812" y="1869713"/>
            <a:ext cx="563909" cy="563909"/>
            <a:chOff x="0" y="0"/>
            <a:chExt cx="1503756" cy="1503756"/>
          </a:xfrm>
        </p:grpSpPr>
        <p:cxnSp>
          <p:nvCxnSpPr>
            <p:cNvPr id="951" name="Google Shape;951;p28"/>
            <p:cNvCxnSpPr/>
            <p:nvPr/>
          </p:nvCxnSpPr>
          <p:spPr>
            <a:xfrm>
              <a:off x="0" y="751878"/>
              <a:ext cx="1503756" cy="0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52" name="Google Shape;952;p28"/>
            <p:cNvCxnSpPr/>
            <p:nvPr/>
          </p:nvCxnSpPr>
          <p:spPr>
            <a:xfrm>
              <a:off x="751878" y="0"/>
              <a:ext cx="0" cy="1503756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53" name="Google Shape;953;p28"/>
            <p:cNvCxnSpPr/>
            <p:nvPr/>
          </p:nvCxnSpPr>
          <p:spPr>
            <a:xfrm>
              <a:off x="220220" y="220220"/>
              <a:ext cx="1063316" cy="1063316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54" name="Google Shape;954;p28"/>
            <p:cNvCxnSpPr/>
            <p:nvPr/>
          </p:nvCxnSpPr>
          <p:spPr>
            <a:xfrm flipH="1">
              <a:off x="220220" y="220220"/>
              <a:ext cx="1063316" cy="1063316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955" name="Google Shape;955;p28"/>
          <p:cNvGrpSpPr/>
          <p:nvPr/>
        </p:nvGrpSpPr>
        <p:grpSpPr>
          <a:xfrm>
            <a:off x="-44812" y="4239836"/>
            <a:ext cx="563909" cy="563908"/>
            <a:chOff x="0" y="0"/>
            <a:chExt cx="1503756" cy="1503756"/>
          </a:xfrm>
        </p:grpSpPr>
        <p:cxnSp>
          <p:nvCxnSpPr>
            <p:cNvPr id="956" name="Google Shape;956;p28"/>
            <p:cNvCxnSpPr/>
            <p:nvPr/>
          </p:nvCxnSpPr>
          <p:spPr>
            <a:xfrm>
              <a:off x="0" y="751878"/>
              <a:ext cx="1503756" cy="0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57" name="Google Shape;957;p28"/>
            <p:cNvCxnSpPr/>
            <p:nvPr/>
          </p:nvCxnSpPr>
          <p:spPr>
            <a:xfrm>
              <a:off x="751878" y="0"/>
              <a:ext cx="0" cy="1503756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58" name="Google Shape;958;p28"/>
            <p:cNvCxnSpPr/>
            <p:nvPr/>
          </p:nvCxnSpPr>
          <p:spPr>
            <a:xfrm>
              <a:off x="220220" y="220220"/>
              <a:ext cx="1063316" cy="1063316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59" name="Google Shape;959;p28"/>
            <p:cNvCxnSpPr/>
            <p:nvPr/>
          </p:nvCxnSpPr>
          <p:spPr>
            <a:xfrm flipH="1">
              <a:off x="220220" y="220220"/>
              <a:ext cx="1063316" cy="1063316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960" name="Google Shape;960;p28"/>
          <p:cNvGrpSpPr/>
          <p:nvPr/>
        </p:nvGrpSpPr>
        <p:grpSpPr>
          <a:xfrm>
            <a:off x="4297190" y="1869713"/>
            <a:ext cx="563908" cy="563909"/>
            <a:chOff x="0" y="0"/>
            <a:chExt cx="1503756" cy="1503756"/>
          </a:xfrm>
        </p:grpSpPr>
        <p:cxnSp>
          <p:nvCxnSpPr>
            <p:cNvPr id="961" name="Google Shape;961;p28"/>
            <p:cNvCxnSpPr/>
            <p:nvPr/>
          </p:nvCxnSpPr>
          <p:spPr>
            <a:xfrm>
              <a:off x="0" y="751878"/>
              <a:ext cx="1503756" cy="0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62" name="Google Shape;962;p28"/>
            <p:cNvCxnSpPr/>
            <p:nvPr/>
          </p:nvCxnSpPr>
          <p:spPr>
            <a:xfrm>
              <a:off x="751878" y="0"/>
              <a:ext cx="0" cy="1503756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63" name="Google Shape;963;p28"/>
            <p:cNvCxnSpPr/>
            <p:nvPr/>
          </p:nvCxnSpPr>
          <p:spPr>
            <a:xfrm>
              <a:off x="220220" y="220220"/>
              <a:ext cx="1063316" cy="1063316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64" name="Google Shape;964;p28"/>
            <p:cNvCxnSpPr/>
            <p:nvPr/>
          </p:nvCxnSpPr>
          <p:spPr>
            <a:xfrm flipH="1">
              <a:off x="220220" y="220220"/>
              <a:ext cx="1063316" cy="1063316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965" name="Google Shape;965;p28"/>
          <p:cNvGrpSpPr/>
          <p:nvPr/>
        </p:nvGrpSpPr>
        <p:grpSpPr>
          <a:xfrm>
            <a:off x="6461746" y="1869713"/>
            <a:ext cx="563908" cy="563909"/>
            <a:chOff x="0" y="0"/>
            <a:chExt cx="1503756" cy="1503756"/>
          </a:xfrm>
        </p:grpSpPr>
        <p:cxnSp>
          <p:nvCxnSpPr>
            <p:cNvPr id="966" name="Google Shape;966;p28"/>
            <p:cNvCxnSpPr/>
            <p:nvPr/>
          </p:nvCxnSpPr>
          <p:spPr>
            <a:xfrm>
              <a:off x="0" y="751878"/>
              <a:ext cx="1503756" cy="0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67" name="Google Shape;967;p28"/>
            <p:cNvCxnSpPr/>
            <p:nvPr/>
          </p:nvCxnSpPr>
          <p:spPr>
            <a:xfrm>
              <a:off x="751878" y="0"/>
              <a:ext cx="0" cy="1503756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68" name="Google Shape;968;p28"/>
            <p:cNvCxnSpPr/>
            <p:nvPr/>
          </p:nvCxnSpPr>
          <p:spPr>
            <a:xfrm>
              <a:off x="220220" y="220220"/>
              <a:ext cx="1063316" cy="1063316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69" name="Google Shape;969;p28"/>
            <p:cNvCxnSpPr/>
            <p:nvPr/>
          </p:nvCxnSpPr>
          <p:spPr>
            <a:xfrm flipH="1">
              <a:off x="220220" y="220220"/>
              <a:ext cx="1063316" cy="1063316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970" name="Google Shape;970;p28"/>
          <p:cNvGrpSpPr/>
          <p:nvPr/>
        </p:nvGrpSpPr>
        <p:grpSpPr>
          <a:xfrm>
            <a:off x="8622523" y="1869713"/>
            <a:ext cx="563909" cy="563909"/>
            <a:chOff x="0" y="0"/>
            <a:chExt cx="1503756" cy="1503756"/>
          </a:xfrm>
        </p:grpSpPr>
        <p:cxnSp>
          <p:nvCxnSpPr>
            <p:cNvPr id="971" name="Google Shape;971;p28"/>
            <p:cNvCxnSpPr/>
            <p:nvPr/>
          </p:nvCxnSpPr>
          <p:spPr>
            <a:xfrm>
              <a:off x="0" y="751878"/>
              <a:ext cx="1503756" cy="0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72" name="Google Shape;972;p28"/>
            <p:cNvCxnSpPr/>
            <p:nvPr/>
          </p:nvCxnSpPr>
          <p:spPr>
            <a:xfrm>
              <a:off x="751878" y="0"/>
              <a:ext cx="0" cy="1503756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73" name="Google Shape;973;p28"/>
            <p:cNvCxnSpPr/>
            <p:nvPr/>
          </p:nvCxnSpPr>
          <p:spPr>
            <a:xfrm>
              <a:off x="220220" y="220220"/>
              <a:ext cx="1063316" cy="1063316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74" name="Google Shape;974;p28"/>
            <p:cNvCxnSpPr/>
            <p:nvPr/>
          </p:nvCxnSpPr>
          <p:spPr>
            <a:xfrm flipH="1">
              <a:off x="220220" y="220220"/>
              <a:ext cx="1063316" cy="1063316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975" name="Google Shape;975;p28"/>
          <p:cNvGrpSpPr/>
          <p:nvPr/>
        </p:nvGrpSpPr>
        <p:grpSpPr>
          <a:xfrm>
            <a:off x="8617760" y="4239836"/>
            <a:ext cx="563909" cy="563908"/>
            <a:chOff x="0" y="0"/>
            <a:chExt cx="1503756" cy="1503756"/>
          </a:xfrm>
        </p:grpSpPr>
        <p:cxnSp>
          <p:nvCxnSpPr>
            <p:cNvPr id="976" name="Google Shape;976;p28"/>
            <p:cNvCxnSpPr/>
            <p:nvPr/>
          </p:nvCxnSpPr>
          <p:spPr>
            <a:xfrm>
              <a:off x="0" y="751878"/>
              <a:ext cx="1503756" cy="0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77" name="Google Shape;977;p28"/>
            <p:cNvCxnSpPr/>
            <p:nvPr/>
          </p:nvCxnSpPr>
          <p:spPr>
            <a:xfrm>
              <a:off x="751878" y="0"/>
              <a:ext cx="0" cy="1503756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78" name="Google Shape;978;p28"/>
            <p:cNvCxnSpPr/>
            <p:nvPr/>
          </p:nvCxnSpPr>
          <p:spPr>
            <a:xfrm>
              <a:off x="220220" y="220220"/>
              <a:ext cx="1063316" cy="1063316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79" name="Google Shape;979;p28"/>
            <p:cNvCxnSpPr/>
            <p:nvPr/>
          </p:nvCxnSpPr>
          <p:spPr>
            <a:xfrm flipH="1">
              <a:off x="220220" y="220220"/>
              <a:ext cx="1063316" cy="1063316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7BDA8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Google Shape;154;p11"/>
          <p:cNvGrpSpPr/>
          <p:nvPr/>
        </p:nvGrpSpPr>
        <p:grpSpPr>
          <a:xfrm>
            <a:off x="-689089" y="-647969"/>
            <a:ext cx="1543050" cy="5910299"/>
            <a:chOff x="0" y="-28575"/>
            <a:chExt cx="812800" cy="3113244"/>
          </a:xfrm>
        </p:grpSpPr>
        <p:sp>
          <p:nvSpPr>
            <p:cNvPr id="155" name="Google Shape;155;p11"/>
            <p:cNvSpPr/>
            <p:nvPr/>
          </p:nvSpPr>
          <p:spPr>
            <a:xfrm>
              <a:off x="0" y="0"/>
              <a:ext cx="628893" cy="3084669"/>
            </a:xfrm>
            <a:custGeom>
              <a:rect b="b" l="l" r="r" t="t"/>
              <a:pathLst>
                <a:path extrusionOk="0" h="3084669" w="628893">
                  <a:moveTo>
                    <a:pt x="0" y="0"/>
                  </a:moveTo>
                  <a:lnTo>
                    <a:pt x="628893" y="0"/>
                  </a:lnTo>
                  <a:lnTo>
                    <a:pt x="628893" y="3084669"/>
                  </a:lnTo>
                  <a:lnTo>
                    <a:pt x="0" y="3084669"/>
                  </a:lnTo>
                  <a:close/>
                </a:path>
              </a:pathLst>
            </a:custGeom>
            <a:solidFill>
              <a:srgbClr val="B5916F"/>
            </a:solidFill>
            <a:ln>
              <a:noFill/>
            </a:ln>
          </p:spPr>
        </p:sp>
        <p:sp>
          <p:nvSpPr>
            <p:cNvPr id="156" name="Google Shape;156;p11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7" name="Google Shape;157;p11"/>
          <p:cNvGrpSpPr/>
          <p:nvPr/>
        </p:nvGrpSpPr>
        <p:grpSpPr>
          <a:xfrm>
            <a:off x="8648700" y="-647969"/>
            <a:ext cx="1543050" cy="5910299"/>
            <a:chOff x="0" y="-28575"/>
            <a:chExt cx="812800" cy="3113244"/>
          </a:xfrm>
        </p:grpSpPr>
        <p:sp>
          <p:nvSpPr>
            <p:cNvPr id="158" name="Google Shape;158;p11"/>
            <p:cNvSpPr/>
            <p:nvPr/>
          </p:nvSpPr>
          <p:spPr>
            <a:xfrm>
              <a:off x="0" y="0"/>
              <a:ext cx="628893" cy="3084669"/>
            </a:xfrm>
            <a:custGeom>
              <a:rect b="b" l="l" r="r" t="t"/>
              <a:pathLst>
                <a:path extrusionOk="0" h="3084669" w="628893">
                  <a:moveTo>
                    <a:pt x="0" y="0"/>
                  </a:moveTo>
                  <a:lnTo>
                    <a:pt x="628893" y="0"/>
                  </a:lnTo>
                  <a:lnTo>
                    <a:pt x="628893" y="3084669"/>
                  </a:lnTo>
                  <a:lnTo>
                    <a:pt x="0" y="3084669"/>
                  </a:lnTo>
                  <a:close/>
                </a:path>
              </a:pathLst>
            </a:custGeom>
            <a:solidFill>
              <a:srgbClr val="B5916F"/>
            </a:solidFill>
            <a:ln>
              <a:noFill/>
            </a:ln>
          </p:spPr>
        </p:sp>
        <p:sp>
          <p:nvSpPr>
            <p:cNvPr id="159" name="Google Shape;159;p11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0" name="Google Shape;160;p11"/>
          <p:cNvGrpSpPr/>
          <p:nvPr/>
        </p:nvGrpSpPr>
        <p:grpSpPr>
          <a:xfrm>
            <a:off x="514350" y="-54248"/>
            <a:ext cx="3351318" cy="5197748"/>
            <a:chOff x="0" y="-28575"/>
            <a:chExt cx="1765304" cy="2737908"/>
          </a:xfrm>
        </p:grpSpPr>
        <p:sp>
          <p:nvSpPr>
            <p:cNvPr id="161" name="Google Shape;161;p11"/>
            <p:cNvSpPr/>
            <p:nvPr/>
          </p:nvSpPr>
          <p:spPr>
            <a:xfrm>
              <a:off x="0" y="0"/>
              <a:ext cx="1765304" cy="2709333"/>
            </a:xfrm>
            <a:custGeom>
              <a:rect b="b" l="l" r="r" t="t"/>
              <a:pathLst>
                <a:path extrusionOk="0" h="2709333" w="1765304">
                  <a:moveTo>
                    <a:pt x="0" y="0"/>
                  </a:moveTo>
                  <a:lnTo>
                    <a:pt x="1765304" y="0"/>
                  </a:lnTo>
                  <a:lnTo>
                    <a:pt x="1765304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6D2C3"/>
            </a:solidFill>
            <a:ln>
              <a:noFill/>
            </a:ln>
          </p:spPr>
        </p:sp>
        <p:sp>
          <p:nvSpPr>
            <p:cNvPr id="162" name="Google Shape;162;p11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3" name="Google Shape;163;p11"/>
          <p:cNvSpPr txBox="1"/>
          <p:nvPr/>
        </p:nvSpPr>
        <p:spPr>
          <a:xfrm>
            <a:off x="613405" y="1830388"/>
            <a:ext cx="3121732" cy="15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000" u="none" cap="none" strike="noStrike">
                <a:solidFill>
                  <a:srgbClr val="000000"/>
                </a:solidFill>
                <a:latin typeface="Gilda Display"/>
                <a:ea typeface="Gilda Display"/>
                <a:cs typeface="Gilda Display"/>
                <a:sym typeface="Gilda Display"/>
              </a:rPr>
              <a:t>How to</a:t>
            </a:r>
            <a:endParaRPr sz="7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000" u="none" cap="none" strike="noStrike">
                <a:solidFill>
                  <a:srgbClr val="000000"/>
                </a:solidFill>
                <a:latin typeface="Gilda Display"/>
                <a:ea typeface="Gilda Display"/>
                <a:cs typeface="Gilda Display"/>
                <a:sym typeface="Gilda Display"/>
              </a:rPr>
              <a:t>Use This Presentation</a:t>
            </a:r>
            <a:endParaRPr sz="700"/>
          </a:p>
        </p:txBody>
      </p:sp>
      <p:sp>
        <p:nvSpPr>
          <p:cNvPr id="164" name="Google Shape;164;p11"/>
          <p:cNvSpPr txBox="1"/>
          <p:nvPr/>
        </p:nvSpPr>
        <p:spPr>
          <a:xfrm>
            <a:off x="4572000" y="819090"/>
            <a:ext cx="3524526" cy="6937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171616"/>
                </a:solidFill>
                <a:latin typeface="Nunito Light"/>
                <a:ea typeface="Nunito Light"/>
                <a:cs typeface="Nunito Light"/>
                <a:sym typeface="Nunito Light"/>
              </a:rPr>
              <a:t>Click on the "Google Slides" button below this presentation preview.  Click on "Make a copy." Start editing your presentation. You need to sign in to your Google account.</a:t>
            </a:r>
            <a:endParaRPr sz="700"/>
          </a:p>
          <a:p>
            <a:pPr indent="0" lvl="0" marL="0" marR="0" rtl="0" algn="ctr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rgbClr val="171616"/>
              </a:solidFill>
              <a:latin typeface="Nunito Light"/>
              <a:ea typeface="Nunito Light"/>
              <a:cs typeface="Nunito Light"/>
              <a:sym typeface="Nunito Light"/>
            </a:endParaRPr>
          </a:p>
        </p:txBody>
      </p:sp>
      <p:sp>
        <p:nvSpPr>
          <p:cNvPr id="165" name="Google Shape;165;p11"/>
          <p:cNvSpPr txBox="1"/>
          <p:nvPr/>
        </p:nvSpPr>
        <p:spPr>
          <a:xfrm>
            <a:off x="5206475" y="390231"/>
            <a:ext cx="2255576" cy="2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500" u="none" cap="none" strike="noStrike">
                <a:solidFill>
                  <a:srgbClr val="171616"/>
                </a:solidFill>
                <a:latin typeface="Gilda Display"/>
                <a:ea typeface="Gilda Display"/>
                <a:cs typeface="Gilda Display"/>
                <a:sym typeface="Gilda Display"/>
              </a:rPr>
              <a:t>Google Slides</a:t>
            </a:r>
            <a:endParaRPr sz="700"/>
          </a:p>
        </p:txBody>
      </p:sp>
      <p:grpSp>
        <p:nvGrpSpPr>
          <p:cNvPr id="166" name="Google Shape;166;p11"/>
          <p:cNvGrpSpPr/>
          <p:nvPr/>
        </p:nvGrpSpPr>
        <p:grpSpPr>
          <a:xfrm>
            <a:off x="4572000" y="2000927"/>
            <a:ext cx="3524526" cy="1113072"/>
            <a:chOff x="0" y="-76200"/>
            <a:chExt cx="9398735" cy="2968192"/>
          </a:xfrm>
        </p:grpSpPr>
        <p:sp>
          <p:nvSpPr>
            <p:cNvPr id="167" name="Google Shape;167;p11"/>
            <p:cNvSpPr txBox="1"/>
            <p:nvPr/>
          </p:nvSpPr>
          <p:spPr>
            <a:xfrm>
              <a:off x="0" y="1051550"/>
              <a:ext cx="9398735" cy="18404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40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71616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Click on the "Canva" button under this presentation preview.  Start editing your presentation. You need to sign in to your Canva account.</a:t>
              </a:r>
              <a:endParaRPr sz="700"/>
            </a:p>
            <a:p>
              <a:pPr indent="0" lvl="1" marL="0" marR="0" rtl="0" algn="ctr">
                <a:lnSpc>
                  <a:spcPct val="140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00" u="none" cap="none" strike="noStrike">
                <a:solidFill>
                  <a:srgbClr val="171616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68" name="Google Shape;168;p11"/>
            <p:cNvSpPr txBox="1"/>
            <p:nvPr/>
          </p:nvSpPr>
          <p:spPr>
            <a:xfrm>
              <a:off x="836492" y="-76200"/>
              <a:ext cx="7725750" cy="68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500" u="none" cap="none" strike="noStrike">
                  <a:solidFill>
                    <a:srgbClr val="171616"/>
                  </a:solidFill>
                  <a:latin typeface="Gilda Display"/>
                  <a:ea typeface="Gilda Display"/>
                  <a:cs typeface="Gilda Display"/>
                  <a:sym typeface="Gilda Display"/>
                </a:rPr>
                <a:t>Canva</a:t>
              </a:r>
              <a:endParaRPr sz="700"/>
            </a:p>
          </p:txBody>
        </p:sp>
      </p:grpSp>
      <p:grpSp>
        <p:nvGrpSpPr>
          <p:cNvPr id="169" name="Google Shape;169;p11"/>
          <p:cNvGrpSpPr/>
          <p:nvPr/>
        </p:nvGrpSpPr>
        <p:grpSpPr>
          <a:xfrm>
            <a:off x="4572000" y="3692291"/>
            <a:ext cx="3524526" cy="936859"/>
            <a:chOff x="0" y="-76200"/>
            <a:chExt cx="9398735" cy="2498292"/>
          </a:xfrm>
        </p:grpSpPr>
        <p:sp>
          <p:nvSpPr>
            <p:cNvPr id="170" name="Google Shape;170;p11"/>
            <p:cNvSpPr txBox="1"/>
            <p:nvPr/>
          </p:nvSpPr>
          <p:spPr>
            <a:xfrm>
              <a:off x="0" y="1051550"/>
              <a:ext cx="9398735" cy="13705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40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71616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Click on the "PowerPoint" button below this presentation preview.  Start editing your presentation. Download and install the fonts used in this presentation as listed on the next page.</a:t>
              </a:r>
              <a:endParaRPr sz="700"/>
            </a:p>
          </p:txBody>
        </p:sp>
        <p:sp>
          <p:nvSpPr>
            <p:cNvPr id="171" name="Google Shape;171;p11"/>
            <p:cNvSpPr txBox="1"/>
            <p:nvPr/>
          </p:nvSpPr>
          <p:spPr>
            <a:xfrm>
              <a:off x="1382622" y="-76200"/>
              <a:ext cx="6633490" cy="68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500" u="none" cap="none" strike="noStrike">
                  <a:solidFill>
                    <a:srgbClr val="171616"/>
                  </a:solidFill>
                  <a:latin typeface="Gilda Display"/>
                  <a:ea typeface="Gilda Display"/>
                  <a:cs typeface="Gilda Display"/>
                  <a:sym typeface="Gilda Display"/>
                </a:rPr>
                <a:t>PowerPoint</a:t>
              </a:r>
              <a:endParaRPr sz="700"/>
            </a:p>
          </p:txBody>
        </p:sp>
      </p:grpSp>
      <p:cxnSp>
        <p:nvCxnSpPr>
          <p:cNvPr id="172" name="Google Shape;172;p11"/>
          <p:cNvCxnSpPr/>
          <p:nvPr/>
        </p:nvCxnSpPr>
        <p:spPr>
          <a:xfrm>
            <a:off x="3875194" y="-3345351"/>
            <a:ext cx="0" cy="9467916"/>
          </a:xfrm>
          <a:prstGeom prst="straightConnector1">
            <a:avLst/>
          </a:prstGeom>
          <a:noFill/>
          <a:ln cap="flat" cmpd="sng" w="38100">
            <a:solidFill>
              <a:srgbClr val="19161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3" name="Google Shape;173;p11"/>
          <p:cNvCxnSpPr/>
          <p:nvPr/>
        </p:nvCxnSpPr>
        <p:spPr>
          <a:xfrm>
            <a:off x="504825" y="-3345351"/>
            <a:ext cx="0" cy="9467916"/>
          </a:xfrm>
          <a:prstGeom prst="straightConnector1">
            <a:avLst/>
          </a:prstGeom>
          <a:noFill/>
          <a:ln cap="flat" cmpd="sng" w="38100">
            <a:solidFill>
              <a:srgbClr val="19161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4" name="Google Shape;174;p11"/>
          <p:cNvCxnSpPr/>
          <p:nvPr/>
        </p:nvCxnSpPr>
        <p:spPr>
          <a:xfrm>
            <a:off x="8639175" y="-3345351"/>
            <a:ext cx="0" cy="9467916"/>
          </a:xfrm>
          <a:prstGeom prst="straightConnector1">
            <a:avLst/>
          </a:prstGeom>
          <a:noFill/>
          <a:ln cap="flat" cmpd="sng" w="38100">
            <a:solidFill>
              <a:srgbClr val="19161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5" name="Google Shape;175;p11"/>
          <p:cNvCxnSpPr/>
          <p:nvPr/>
        </p:nvCxnSpPr>
        <p:spPr>
          <a:xfrm>
            <a:off x="3884719" y="1763713"/>
            <a:ext cx="4763982" cy="0"/>
          </a:xfrm>
          <a:prstGeom prst="straightConnector1">
            <a:avLst/>
          </a:prstGeom>
          <a:noFill/>
          <a:ln cap="flat" cmpd="sng" w="38100">
            <a:solidFill>
              <a:srgbClr val="19161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6" name="Google Shape;176;p11"/>
          <p:cNvCxnSpPr/>
          <p:nvPr/>
        </p:nvCxnSpPr>
        <p:spPr>
          <a:xfrm>
            <a:off x="3884719" y="3389313"/>
            <a:ext cx="4763982" cy="0"/>
          </a:xfrm>
          <a:prstGeom prst="straightConnector1">
            <a:avLst/>
          </a:prstGeom>
          <a:noFill/>
          <a:ln cap="flat" cmpd="sng" w="38100">
            <a:solidFill>
              <a:srgbClr val="191610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77" name="Google Shape;177;p11"/>
          <p:cNvGrpSpPr/>
          <p:nvPr/>
        </p:nvGrpSpPr>
        <p:grpSpPr>
          <a:xfrm>
            <a:off x="222871" y="601487"/>
            <a:ext cx="563909" cy="563909"/>
            <a:chOff x="0" y="0"/>
            <a:chExt cx="1503756" cy="1503756"/>
          </a:xfrm>
        </p:grpSpPr>
        <p:cxnSp>
          <p:nvCxnSpPr>
            <p:cNvPr id="178" name="Google Shape;178;p11"/>
            <p:cNvCxnSpPr/>
            <p:nvPr/>
          </p:nvCxnSpPr>
          <p:spPr>
            <a:xfrm>
              <a:off x="0" y="751878"/>
              <a:ext cx="1503756" cy="0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9" name="Google Shape;179;p11"/>
            <p:cNvCxnSpPr/>
            <p:nvPr/>
          </p:nvCxnSpPr>
          <p:spPr>
            <a:xfrm>
              <a:off x="751878" y="0"/>
              <a:ext cx="0" cy="1503756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0" name="Google Shape;180;p11"/>
            <p:cNvCxnSpPr/>
            <p:nvPr/>
          </p:nvCxnSpPr>
          <p:spPr>
            <a:xfrm>
              <a:off x="220220" y="220220"/>
              <a:ext cx="1063316" cy="1063316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1" name="Google Shape;181;p11"/>
            <p:cNvCxnSpPr/>
            <p:nvPr/>
          </p:nvCxnSpPr>
          <p:spPr>
            <a:xfrm flipH="1">
              <a:off x="220220" y="220220"/>
              <a:ext cx="1063316" cy="1063316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82" name="Google Shape;182;p11"/>
          <p:cNvGrpSpPr/>
          <p:nvPr/>
        </p:nvGrpSpPr>
        <p:grpSpPr>
          <a:xfrm>
            <a:off x="8357221" y="3978104"/>
            <a:ext cx="563909" cy="563908"/>
            <a:chOff x="0" y="0"/>
            <a:chExt cx="1503756" cy="1503756"/>
          </a:xfrm>
        </p:grpSpPr>
        <p:cxnSp>
          <p:nvCxnSpPr>
            <p:cNvPr id="183" name="Google Shape;183;p11"/>
            <p:cNvCxnSpPr/>
            <p:nvPr/>
          </p:nvCxnSpPr>
          <p:spPr>
            <a:xfrm>
              <a:off x="0" y="751878"/>
              <a:ext cx="1503756" cy="0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4" name="Google Shape;184;p11"/>
            <p:cNvCxnSpPr/>
            <p:nvPr/>
          </p:nvCxnSpPr>
          <p:spPr>
            <a:xfrm>
              <a:off x="751878" y="0"/>
              <a:ext cx="0" cy="1503756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5" name="Google Shape;185;p11"/>
            <p:cNvCxnSpPr/>
            <p:nvPr/>
          </p:nvCxnSpPr>
          <p:spPr>
            <a:xfrm>
              <a:off x="220220" y="220220"/>
              <a:ext cx="1063316" cy="1063316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6" name="Google Shape;186;p11"/>
            <p:cNvCxnSpPr/>
            <p:nvPr/>
          </p:nvCxnSpPr>
          <p:spPr>
            <a:xfrm flipH="1">
              <a:off x="220220" y="220220"/>
              <a:ext cx="1063316" cy="1063316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7BDA8"/>
        </a:solidFill>
      </p:bgPr>
    </p:bg>
    <p:spTree>
      <p:nvGrpSpPr>
        <p:cNvPr id="983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4" name="Google Shape;984;p29"/>
          <p:cNvGrpSpPr/>
          <p:nvPr/>
        </p:nvGrpSpPr>
        <p:grpSpPr>
          <a:xfrm>
            <a:off x="0" y="1324834"/>
            <a:ext cx="1543052" cy="2944747"/>
            <a:chOff x="0" y="-28575"/>
            <a:chExt cx="812800" cy="1551143"/>
          </a:xfrm>
        </p:grpSpPr>
        <p:sp>
          <p:nvSpPr>
            <p:cNvPr id="985" name="Google Shape;985;p29"/>
            <p:cNvSpPr/>
            <p:nvPr/>
          </p:nvSpPr>
          <p:spPr>
            <a:xfrm>
              <a:off x="0" y="0"/>
              <a:ext cx="270933" cy="1522568"/>
            </a:xfrm>
            <a:custGeom>
              <a:rect b="b" l="l" r="r" t="t"/>
              <a:pathLst>
                <a:path extrusionOk="0" h="1522568" w="270933">
                  <a:moveTo>
                    <a:pt x="0" y="0"/>
                  </a:moveTo>
                  <a:lnTo>
                    <a:pt x="270933" y="0"/>
                  </a:lnTo>
                  <a:lnTo>
                    <a:pt x="270933" y="1522568"/>
                  </a:lnTo>
                  <a:lnTo>
                    <a:pt x="0" y="1522568"/>
                  </a:lnTo>
                  <a:close/>
                </a:path>
              </a:pathLst>
            </a:custGeom>
            <a:solidFill>
              <a:srgbClr val="E6D2C3"/>
            </a:solidFill>
            <a:ln>
              <a:noFill/>
            </a:ln>
          </p:spPr>
        </p:sp>
        <p:sp>
          <p:nvSpPr>
            <p:cNvPr id="986" name="Google Shape;986;p2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7" name="Google Shape;987;p29"/>
          <p:cNvGrpSpPr/>
          <p:nvPr/>
        </p:nvGrpSpPr>
        <p:grpSpPr>
          <a:xfrm>
            <a:off x="8643938" y="1324834"/>
            <a:ext cx="1543052" cy="2944747"/>
            <a:chOff x="0" y="-28575"/>
            <a:chExt cx="812800" cy="1551143"/>
          </a:xfrm>
        </p:grpSpPr>
        <p:sp>
          <p:nvSpPr>
            <p:cNvPr id="988" name="Google Shape;988;p29"/>
            <p:cNvSpPr/>
            <p:nvPr/>
          </p:nvSpPr>
          <p:spPr>
            <a:xfrm>
              <a:off x="0" y="0"/>
              <a:ext cx="270933" cy="1522568"/>
            </a:xfrm>
            <a:custGeom>
              <a:rect b="b" l="l" r="r" t="t"/>
              <a:pathLst>
                <a:path extrusionOk="0" h="1522568" w="270933">
                  <a:moveTo>
                    <a:pt x="0" y="0"/>
                  </a:moveTo>
                  <a:lnTo>
                    <a:pt x="270933" y="0"/>
                  </a:lnTo>
                  <a:lnTo>
                    <a:pt x="270933" y="1522568"/>
                  </a:lnTo>
                  <a:lnTo>
                    <a:pt x="0" y="1522568"/>
                  </a:lnTo>
                  <a:close/>
                </a:path>
              </a:pathLst>
            </a:custGeom>
            <a:solidFill>
              <a:srgbClr val="B5916F"/>
            </a:solidFill>
            <a:ln>
              <a:noFill/>
            </a:ln>
          </p:spPr>
        </p:sp>
        <p:sp>
          <p:nvSpPr>
            <p:cNvPr id="989" name="Google Shape;989;p2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0" name="Google Shape;990;p29"/>
          <p:cNvGrpSpPr/>
          <p:nvPr/>
        </p:nvGrpSpPr>
        <p:grpSpPr>
          <a:xfrm>
            <a:off x="5668523" y="-1500921"/>
            <a:ext cx="2961127" cy="2870478"/>
            <a:chOff x="0" y="-28575"/>
            <a:chExt cx="1559770" cy="1512021"/>
          </a:xfrm>
        </p:grpSpPr>
        <p:sp>
          <p:nvSpPr>
            <p:cNvPr id="991" name="Google Shape;991;p29"/>
            <p:cNvSpPr/>
            <p:nvPr/>
          </p:nvSpPr>
          <p:spPr>
            <a:xfrm>
              <a:off x="0" y="0"/>
              <a:ext cx="1559770" cy="1483446"/>
            </a:xfrm>
            <a:custGeom>
              <a:rect b="b" l="l" r="r" t="t"/>
              <a:pathLst>
                <a:path extrusionOk="0" h="1483446" w="1559770">
                  <a:moveTo>
                    <a:pt x="0" y="0"/>
                  </a:moveTo>
                  <a:lnTo>
                    <a:pt x="1559770" y="0"/>
                  </a:lnTo>
                  <a:lnTo>
                    <a:pt x="1559770" y="1483446"/>
                  </a:lnTo>
                  <a:lnTo>
                    <a:pt x="0" y="1483446"/>
                  </a:lnTo>
                  <a:close/>
                </a:path>
              </a:pathLst>
            </a:custGeom>
            <a:solidFill>
              <a:srgbClr val="B5916F"/>
            </a:solidFill>
            <a:ln>
              <a:noFill/>
            </a:ln>
          </p:spPr>
        </p:sp>
        <p:sp>
          <p:nvSpPr>
            <p:cNvPr id="992" name="Google Shape;992;p2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3" name="Google Shape;993;p29"/>
          <p:cNvGrpSpPr/>
          <p:nvPr/>
        </p:nvGrpSpPr>
        <p:grpSpPr>
          <a:xfrm>
            <a:off x="5668523" y="4205810"/>
            <a:ext cx="2961127" cy="2870478"/>
            <a:chOff x="0" y="-28575"/>
            <a:chExt cx="1559770" cy="1512021"/>
          </a:xfrm>
        </p:grpSpPr>
        <p:sp>
          <p:nvSpPr>
            <p:cNvPr id="994" name="Google Shape;994;p29"/>
            <p:cNvSpPr/>
            <p:nvPr/>
          </p:nvSpPr>
          <p:spPr>
            <a:xfrm>
              <a:off x="0" y="0"/>
              <a:ext cx="1559770" cy="1483446"/>
            </a:xfrm>
            <a:custGeom>
              <a:rect b="b" l="l" r="r" t="t"/>
              <a:pathLst>
                <a:path extrusionOk="0" h="1483446" w="1559770">
                  <a:moveTo>
                    <a:pt x="0" y="0"/>
                  </a:moveTo>
                  <a:lnTo>
                    <a:pt x="1559770" y="0"/>
                  </a:lnTo>
                  <a:lnTo>
                    <a:pt x="1559770" y="1483446"/>
                  </a:lnTo>
                  <a:lnTo>
                    <a:pt x="0" y="1483446"/>
                  </a:lnTo>
                  <a:close/>
                </a:path>
              </a:pathLst>
            </a:custGeom>
            <a:solidFill>
              <a:srgbClr val="B5916F"/>
            </a:solidFill>
            <a:ln>
              <a:noFill/>
            </a:ln>
          </p:spPr>
        </p:sp>
        <p:sp>
          <p:nvSpPr>
            <p:cNvPr id="995" name="Google Shape;995;p2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996" name="Google Shape;996;p29"/>
          <p:cNvCxnSpPr/>
          <p:nvPr/>
        </p:nvCxnSpPr>
        <p:spPr>
          <a:xfrm>
            <a:off x="-161958" y="4264821"/>
            <a:ext cx="9467916" cy="0"/>
          </a:xfrm>
          <a:prstGeom prst="straightConnector1">
            <a:avLst/>
          </a:prstGeom>
          <a:noFill/>
          <a:ln cap="flat" cmpd="sng" w="38100">
            <a:solidFill>
              <a:srgbClr val="191610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997" name="Google Shape;997;p29"/>
          <p:cNvPicPr preferRelativeResize="0"/>
          <p:nvPr/>
        </p:nvPicPr>
        <p:blipFill rotWithShape="1">
          <a:blip r:embed="rId3">
            <a:alphaModFix/>
          </a:blip>
          <a:srcRect b="0" l="5159" r="3622" t="0"/>
          <a:stretch/>
        </p:blipFill>
        <p:spPr>
          <a:xfrm>
            <a:off x="504825" y="1372426"/>
            <a:ext cx="5144649" cy="37710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98" name="Google Shape;998;p29"/>
          <p:cNvGrpSpPr/>
          <p:nvPr/>
        </p:nvGrpSpPr>
        <p:grpSpPr>
          <a:xfrm>
            <a:off x="5668523" y="1315309"/>
            <a:ext cx="2961127" cy="2934740"/>
            <a:chOff x="0" y="-28575"/>
            <a:chExt cx="1559770" cy="1545872"/>
          </a:xfrm>
        </p:grpSpPr>
        <p:sp>
          <p:nvSpPr>
            <p:cNvPr id="999" name="Google Shape;999;p29"/>
            <p:cNvSpPr/>
            <p:nvPr/>
          </p:nvSpPr>
          <p:spPr>
            <a:xfrm>
              <a:off x="0" y="0"/>
              <a:ext cx="1559770" cy="1517297"/>
            </a:xfrm>
            <a:custGeom>
              <a:rect b="b" l="l" r="r" t="t"/>
              <a:pathLst>
                <a:path extrusionOk="0" h="1517297" w="1559770">
                  <a:moveTo>
                    <a:pt x="0" y="0"/>
                  </a:moveTo>
                  <a:lnTo>
                    <a:pt x="1559770" y="0"/>
                  </a:lnTo>
                  <a:lnTo>
                    <a:pt x="1559770" y="1517297"/>
                  </a:lnTo>
                  <a:lnTo>
                    <a:pt x="0" y="1517297"/>
                  </a:lnTo>
                  <a:close/>
                </a:path>
              </a:pathLst>
            </a:custGeom>
            <a:solidFill>
              <a:srgbClr val="E6D2C3"/>
            </a:solidFill>
            <a:ln>
              <a:noFill/>
            </a:ln>
          </p:spPr>
        </p:sp>
        <p:sp>
          <p:nvSpPr>
            <p:cNvPr id="1000" name="Google Shape;1000;p2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1" name="Google Shape;1001;p29"/>
          <p:cNvGrpSpPr/>
          <p:nvPr/>
        </p:nvGrpSpPr>
        <p:grpSpPr>
          <a:xfrm>
            <a:off x="6093296" y="2145076"/>
            <a:ext cx="2111580" cy="1300879"/>
            <a:chOff x="0" y="-76200"/>
            <a:chExt cx="5630880" cy="3469011"/>
          </a:xfrm>
        </p:grpSpPr>
        <p:sp>
          <p:nvSpPr>
            <p:cNvPr id="1002" name="Google Shape;1002;p29"/>
            <p:cNvSpPr txBox="1"/>
            <p:nvPr/>
          </p:nvSpPr>
          <p:spPr>
            <a:xfrm>
              <a:off x="0" y="-76200"/>
              <a:ext cx="5630880" cy="68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500" u="none" cap="none" strike="noStrike">
                  <a:solidFill>
                    <a:srgbClr val="000000"/>
                  </a:solidFill>
                  <a:latin typeface="Gilda Display"/>
                  <a:ea typeface="Gilda Display"/>
                  <a:cs typeface="Gilda Display"/>
                  <a:sym typeface="Gilda Display"/>
                </a:rPr>
                <a:t>Name Surname</a:t>
              </a:r>
              <a:endParaRPr sz="700"/>
            </a:p>
          </p:txBody>
        </p:sp>
        <p:sp>
          <p:nvSpPr>
            <p:cNvPr id="1003" name="Google Shape;1003;p29"/>
            <p:cNvSpPr txBox="1"/>
            <p:nvPr/>
          </p:nvSpPr>
          <p:spPr>
            <a:xfrm>
              <a:off x="0" y="1082469"/>
              <a:ext cx="5630880" cy="23103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40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71616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Presentations are communication tools that can be used as demonstrations, lectures, speeches, reports, and more. It is mostly presented before an audience.</a:t>
              </a:r>
              <a:endParaRPr sz="700"/>
            </a:p>
          </p:txBody>
        </p:sp>
      </p:grpSp>
      <p:grpSp>
        <p:nvGrpSpPr>
          <p:cNvPr id="1004" name="Google Shape;1004;p29"/>
          <p:cNvGrpSpPr/>
          <p:nvPr/>
        </p:nvGrpSpPr>
        <p:grpSpPr>
          <a:xfrm>
            <a:off x="514350" y="-54248"/>
            <a:ext cx="5135124" cy="1597297"/>
            <a:chOff x="0" y="-28575"/>
            <a:chExt cx="2704921" cy="841375"/>
          </a:xfrm>
        </p:grpSpPr>
        <p:sp>
          <p:nvSpPr>
            <p:cNvPr id="1005" name="Google Shape;1005;p29"/>
            <p:cNvSpPr/>
            <p:nvPr/>
          </p:nvSpPr>
          <p:spPr>
            <a:xfrm>
              <a:off x="0" y="0"/>
              <a:ext cx="2704921" cy="721413"/>
            </a:xfrm>
            <a:custGeom>
              <a:rect b="b" l="l" r="r" t="t"/>
              <a:pathLst>
                <a:path extrusionOk="0" h="721413" w="2704921">
                  <a:moveTo>
                    <a:pt x="0" y="0"/>
                  </a:moveTo>
                  <a:lnTo>
                    <a:pt x="2704921" y="0"/>
                  </a:lnTo>
                  <a:lnTo>
                    <a:pt x="2704921" y="721413"/>
                  </a:lnTo>
                  <a:lnTo>
                    <a:pt x="0" y="721413"/>
                  </a:lnTo>
                  <a:close/>
                </a:path>
              </a:pathLst>
            </a:custGeom>
            <a:solidFill>
              <a:srgbClr val="E6D2C3"/>
            </a:solidFill>
            <a:ln>
              <a:noFill/>
            </a:ln>
          </p:spPr>
        </p:sp>
        <p:sp>
          <p:nvSpPr>
            <p:cNvPr id="1006" name="Google Shape;1006;p2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07" name="Google Shape;1007;p29"/>
          <p:cNvSpPr txBox="1"/>
          <p:nvPr/>
        </p:nvSpPr>
        <p:spPr>
          <a:xfrm>
            <a:off x="731545" y="464457"/>
            <a:ext cx="4691209" cy="5397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000" u="none" cap="none" strike="noStrike">
                <a:solidFill>
                  <a:srgbClr val="000000"/>
                </a:solidFill>
                <a:latin typeface="Gilda Display"/>
                <a:ea typeface="Gilda Display"/>
                <a:cs typeface="Gilda Display"/>
                <a:sym typeface="Gilda Display"/>
              </a:rPr>
              <a:t>Our Founder</a:t>
            </a:r>
            <a:endParaRPr sz="700"/>
          </a:p>
        </p:txBody>
      </p:sp>
      <p:cxnSp>
        <p:nvCxnSpPr>
          <p:cNvPr id="1008" name="Google Shape;1008;p29"/>
          <p:cNvCxnSpPr/>
          <p:nvPr/>
        </p:nvCxnSpPr>
        <p:spPr>
          <a:xfrm>
            <a:off x="-161958" y="1369557"/>
            <a:ext cx="9467916" cy="0"/>
          </a:xfrm>
          <a:prstGeom prst="straightConnector1">
            <a:avLst/>
          </a:prstGeom>
          <a:noFill/>
          <a:ln cap="flat" cmpd="sng" w="38100">
            <a:solidFill>
              <a:srgbClr val="19161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09" name="Google Shape;1009;p29"/>
          <p:cNvCxnSpPr/>
          <p:nvPr/>
        </p:nvCxnSpPr>
        <p:spPr>
          <a:xfrm>
            <a:off x="5658999" y="-3345351"/>
            <a:ext cx="0" cy="9467916"/>
          </a:xfrm>
          <a:prstGeom prst="straightConnector1">
            <a:avLst/>
          </a:prstGeom>
          <a:noFill/>
          <a:ln cap="flat" cmpd="sng" w="38100">
            <a:solidFill>
              <a:srgbClr val="19161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10" name="Google Shape;1010;p29"/>
          <p:cNvCxnSpPr/>
          <p:nvPr/>
        </p:nvCxnSpPr>
        <p:spPr>
          <a:xfrm>
            <a:off x="504825" y="-3345351"/>
            <a:ext cx="0" cy="9467916"/>
          </a:xfrm>
          <a:prstGeom prst="straightConnector1">
            <a:avLst/>
          </a:prstGeom>
          <a:noFill/>
          <a:ln cap="flat" cmpd="sng" w="38100">
            <a:solidFill>
              <a:srgbClr val="19161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11" name="Google Shape;1011;p29"/>
          <p:cNvCxnSpPr/>
          <p:nvPr/>
        </p:nvCxnSpPr>
        <p:spPr>
          <a:xfrm>
            <a:off x="8634413" y="-3345351"/>
            <a:ext cx="0" cy="9467916"/>
          </a:xfrm>
          <a:prstGeom prst="straightConnector1">
            <a:avLst/>
          </a:prstGeom>
          <a:noFill/>
          <a:ln cap="flat" cmpd="sng" w="38100">
            <a:solidFill>
              <a:srgbClr val="191610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012" name="Google Shape;1012;p29"/>
          <p:cNvGrpSpPr/>
          <p:nvPr/>
        </p:nvGrpSpPr>
        <p:grpSpPr>
          <a:xfrm>
            <a:off x="8352459" y="1087603"/>
            <a:ext cx="563909" cy="563909"/>
            <a:chOff x="0" y="0"/>
            <a:chExt cx="1503756" cy="1503756"/>
          </a:xfrm>
        </p:grpSpPr>
        <p:cxnSp>
          <p:nvCxnSpPr>
            <p:cNvPr id="1013" name="Google Shape;1013;p29"/>
            <p:cNvCxnSpPr/>
            <p:nvPr/>
          </p:nvCxnSpPr>
          <p:spPr>
            <a:xfrm>
              <a:off x="0" y="751878"/>
              <a:ext cx="1503756" cy="0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14" name="Google Shape;1014;p29"/>
            <p:cNvCxnSpPr/>
            <p:nvPr/>
          </p:nvCxnSpPr>
          <p:spPr>
            <a:xfrm>
              <a:off x="751878" y="0"/>
              <a:ext cx="0" cy="1503756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15" name="Google Shape;1015;p29"/>
            <p:cNvCxnSpPr/>
            <p:nvPr/>
          </p:nvCxnSpPr>
          <p:spPr>
            <a:xfrm>
              <a:off x="220220" y="220220"/>
              <a:ext cx="1063316" cy="1063316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16" name="Google Shape;1016;p29"/>
            <p:cNvCxnSpPr/>
            <p:nvPr/>
          </p:nvCxnSpPr>
          <p:spPr>
            <a:xfrm flipH="1">
              <a:off x="220220" y="220220"/>
              <a:ext cx="1063316" cy="1063316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017" name="Google Shape;1017;p29"/>
          <p:cNvGrpSpPr/>
          <p:nvPr/>
        </p:nvGrpSpPr>
        <p:grpSpPr>
          <a:xfrm>
            <a:off x="8089554" y="3719963"/>
            <a:ext cx="1089716" cy="1089717"/>
            <a:chOff x="0" y="0"/>
            <a:chExt cx="2905911" cy="2905911"/>
          </a:xfrm>
        </p:grpSpPr>
        <p:cxnSp>
          <p:nvCxnSpPr>
            <p:cNvPr id="1018" name="Google Shape;1018;p29"/>
            <p:cNvCxnSpPr/>
            <p:nvPr/>
          </p:nvCxnSpPr>
          <p:spPr>
            <a:xfrm>
              <a:off x="0" y="1452956"/>
              <a:ext cx="2905911" cy="0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19" name="Google Shape;1019;p29"/>
            <p:cNvCxnSpPr/>
            <p:nvPr/>
          </p:nvCxnSpPr>
          <p:spPr>
            <a:xfrm>
              <a:off x="1452956" y="0"/>
              <a:ext cx="0" cy="2905911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20" name="Google Shape;1020;p29"/>
            <p:cNvCxnSpPr/>
            <p:nvPr/>
          </p:nvCxnSpPr>
          <p:spPr>
            <a:xfrm>
              <a:off x="425561" y="425561"/>
              <a:ext cx="2054790" cy="2054790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21" name="Google Shape;1021;p29"/>
            <p:cNvCxnSpPr/>
            <p:nvPr/>
          </p:nvCxnSpPr>
          <p:spPr>
            <a:xfrm flipH="1">
              <a:off x="425561" y="425561"/>
              <a:ext cx="2054790" cy="2054790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7BDA8"/>
        </a:solidFill>
      </p:bgPr>
    </p:bg>
    <p:spTree>
      <p:nvGrpSpPr>
        <p:cNvPr id="1025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oogle Shape;1026;p30"/>
          <p:cNvGrpSpPr/>
          <p:nvPr/>
        </p:nvGrpSpPr>
        <p:grpSpPr>
          <a:xfrm>
            <a:off x="0" y="838719"/>
            <a:ext cx="1543052" cy="3430864"/>
            <a:chOff x="0" y="-28575"/>
            <a:chExt cx="812800" cy="1807204"/>
          </a:xfrm>
        </p:grpSpPr>
        <p:sp>
          <p:nvSpPr>
            <p:cNvPr id="1027" name="Google Shape;1027;p30"/>
            <p:cNvSpPr/>
            <p:nvPr/>
          </p:nvSpPr>
          <p:spPr>
            <a:xfrm>
              <a:off x="0" y="0"/>
              <a:ext cx="270933" cy="1778629"/>
            </a:xfrm>
            <a:custGeom>
              <a:rect b="b" l="l" r="r" t="t"/>
              <a:pathLst>
                <a:path extrusionOk="0" h="1778629" w="270933">
                  <a:moveTo>
                    <a:pt x="0" y="0"/>
                  </a:moveTo>
                  <a:lnTo>
                    <a:pt x="270933" y="0"/>
                  </a:lnTo>
                  <a:lnTo>
                    <a:pt x="270933" y="1778629"/>
                  </a:lnTo>
                  <a:lnTo>
                    <a:pt x="0" y="1778629"/>
                  </a:lnTo>
                  <a:close/>
                </a:path>
              </a:pathLst>
            </a:custGeom>
            <a:solidFill>
              <a:srgbClr val="E6D2C3"/>
            </a:solidFill>
            <a:ln>
              <a:noFill/>
            </a:ln>
          </p:spPr>
        </p:sp>
        <p:sp>
          <p:nvSpPr>
            <p:cNvPr id="1028" name="Google Shape;1028;p3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9" name="Google Shape;1029;p30"/>
          <p:cNvGrpSpPr/>
          <p:nvPr/>
        </p:nvGrpSpPr>
        <p:grpSpPr>
          <a:xfrm>
            <a:off x="8672513" y="838719"/>
            <a:ext cx="1543052" cy="3430864"/>
            <a:chOff x="0" y="-28575"/>
            <a:chExt cx="812800" cy="1807204"/>
          </a:xfrm>
        </p:grpSpPr>
        <p:sp>
          <p:nvSpPr>
            <p:cNvPr id="1030" name="Google Shape;1030;p30"/>
            <p:cNvSpPr/>
            <p:nvPr/>
          </p:nvSpPr>
          <p:spPr>
            <a:xfrm>
              <a:off x="0" y="0"/>
              <a:ext cx="270933" cy="1778629"/>
            </a:xfrm>
            <a:custGeom>
              <a:rect b="b" l="l" r="r" t="t"/>
              <a:pathLst>
                <a:path extrusionOk="0" h="1778629" w="270933">
                  <a:moveTo>
                    <a:pt x="0" y="0"/>
                  </a:moveTo>
                  <a:lnTo>
                    <a:pt x="270933" y="0"/>
                  </a:lnTo>
                  <a:lnTo>
                    <a:pt x="270933" y="1778629"/>
                  </a:lnTo>
                  <a:lnTo>
                    <a:pt x="0" y="1778629"/>
                  </a:lnTo>
                  <a:close/>
                </a:path>
              </a:pathLst>
            </a:custGeom>
            <a:solidFill>
              <a:srgbClr val="E6D2C3"/>
            </a:solidFill>
            <a:ln>
              <a:noFill/>
            </a:ln>
          </p:spPr>
        </p:sp>
        <p:sp>
          <p:nvSpPr>
            <p:cNvPr id="1031" name="Google Shape;1031;p3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2" name="Google Shape;1032;p30"/>
          <p:cNvGrpSpPr/>
          <p:nvPr/>
        </p:nvGrpSpPr>
        <p:grpSpPr>
          <a:xfrm>
            <a:off x="495300" y="829194"/>
            <a:ext cx="3760098" cy="3426102"/>
            <a:chOff x="0" y="-28575"/>
            <a:chExt cx="1980628" cy="1804696"/>
          </a:xfrm>
        </p:grpSpPr>
        <p:sp>
          <p:nvSpPr>
            <p:cNvPr id="1033" name="Google Shape;1033;p30"/>
            <p:cNvSpPr/>
            <p:nvPr/>
          </p:nvSpPr>
          <p:spPr>
            <a:xfrm>
              <a:off x="0" y="0"/>
              <a:ext cx="1980628" cy="1776121"/>
            </a:xfrm>
            <a:custGeom>
              <a:rect b="b" l="l" r="r" t="t"/>
              <a:pathLst>
                <a:path extrusionOk="0" h="1776121" w="1980628">
                  <a:moveTo>
                    <a:pt x="0" y="0"/>
                  </a:moveTo>
                  <a:lnTo>
                    <a:pt x="1980628" y="0"/>
                  </a:lnTo>
                  <a:lnTo>
                    <a:pt x="1980628" y="1776121"/>
                  </a:lnTo>
                  <a:lnTo>
                    <a:pt x="0" y="1776121"/>
                  </a:lnTo>
                  <a:close/>
                </a:path>
              </a:pathLst>
            </a:custGeom>
            <a:solidFill>
              <a:srgbClr val="B5916F"/>
            </a:solidFill>
            <a:ln>
              <a:noFill/>
            </a:ln>
          </p:spPr>
        </p:sp>
        <p:sp>
          <p:nvSpPr>
            <p:cNvPr id="1034" name="Google Shape;1034;p3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035" name="Google Shape;1035;p30"/>
          <p:cNvCxnSpPr/>
          <p:nvPr/>
        </p:nvCxnSpPr>
        <p:spPr>
          <a:xfrm>
            <a:off x="504825" y="-3345351"/>
            <a:ext cx="0" cy="9467916"/>
          </a:xfrm>
          <a:prstGeom prst="straightConnector1">
            <a:avLst/>
          </a:prstGeom>
          <a:noFill/>
          <a:ln cap="flat" cmpd="sng" w="38100">
            <a:solidFill>
              <a:srgbClr val="19161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36" name="Google Shape;1036;p30"/>
          <p:cNvCxnSpPr/>
          <p:nvPr/>
        </p:nvCxnSpPr>
        <p:spPr>
          <a:xfrm>
            <a:off x="-108189" y="893159"/>
            <a:ext cx="9467916" cy="0"/>
          </a:xfrm>
          <a:prstGeom prst="straightConnector1">
            <a:avLst/>
          </a:prstGeom>
          <a:noFill/>
          <a:ln cap="flat" cmpd="sng" w="38100">
            <a:solidFill>
              <a:srgbClr val="19161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37" name="Google Shape;1037;p30"/>
          <p:cNvCxnSpPr/>
          <p:nvPr/>
        </p:nvCxnSpPr>
        <p:spPr>
          <a:xfrm>
            <a:off x="-108189" y="4264821"/>
            <a:ext cx="9467916" cy="0"/>
          </a:xfrm>
          <a:prstGeom prst="straightConnector1">
            <a:avLst/>
          </a:prstGeom>
          <a:noFill/>
          <a:ln cap="flat" cmpd="sng" w="38100">
            <a:solidFill>
              <a:srgbClr val="191610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038" name="Google Shape;1038;p30"/>
          <p:cNvPicPr preferRelativeResize="0"/>
          <p:nvPr/>
        </p:nvPicPr>
        <p:blipFill rotWithShape="1">
          <a:blip r:embed="rId3">
            <a:alphaModFix/>
          </a:blip>
          <a:srcRect b="2011" l="0" r="0" t="14334"/>
          <a:stretch/>
        </p:blipFill>
        <p:spPr>
          <a:xfrm>
            <a:off x="4264923" y="0"/>
            <a:ext cx="4388540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39" name="Google Shape;1039;p30"/>
          <p:cNvCxnSpPr/>
          <p:nvPr/>
        </p:nvCxnSpPr>
        <p:spPr>
          <a:xfrm>
            <a:off x="8653463" y="-3345351"/>
            <a:ext cx="0" cy="9467916"/>
          </a:xfrm>
          <a:prstGeom prst="straightConnector1">
            <a:avLst/>
          </a:prstGeom>
          <a:noFill/>
          <a:ln cap="flat" cmpd="sng" w="38100">
            <a:solidFill>
              <a:srgbClr val="19161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40" name="Google Shape;1040;p30"/>
          <p:cNvCxnSpPr/>
          <p:nvPr/>
        </p:nvCxnSpPr>
        <p:spPr>
          <a:xfrm>
            <a:off x="4255398" y="-3345351"/>
            <a:ext cx="0" cy="9467916"/>
          </a:xfrm>
          <a:prstGeom prst="straightConnector1">
            <a:avLst/>
          </a:prstGeom>
          <a:noFill/>
          <a:ln cap="flat" cmpd="sng" w="38100">
            <a:solidFill>
              <a:srgbClr val="191610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041" name="Google Shape;1041;p30"/>
          <p:cNvGrpSpPr/>
          <p:nvPr/>
        </p:nvGrpSpPr>
        <p:grpSpPr>
          <a:xfrm>
            <a:off x="924975" y="1225119"/>
            <a:ext cx="2900700" cy="2766481"/>
            <a:chOff x="-25" y="133350"/>
            <a:chExt cx="7735200" cy="7377282"/>
          </a:xfrm>
        </p:grpSpPr>
        <p:sp>
          <p:nvSpPr>
            <p:cNvPr id="1042" name="Google Shape;1042;p30"/>
            <p:cNvSpPr txBox="1"/>
            <p:nvPr/>
          </p:nvSpPr>
          <p:spPr>
            <a:xfrm>
              <a:off x="0" y="133350"/>
              <a:ext cx="7493478" cy="14837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4000" u="none" cap="none" strike="noStrike">
                  <a:solidFill>
                    <a:srgbClr val="000000"/>
                  </a:solidFill>
                  <a:latin typeface="Gilda Display"/>
                  <a:ea typeface="Gilda Display"/>
                  <a:cs typeface="Gilda Display"/>
                  <a:sym typeface="Gilda Display"/>
                </a:rPr>
                <a:t>Contact Us</a:t>
              </a:r>
              <a:endParaRPr sz="700"/>
            </a:p>
          </p:txBody>
        </p:sp>
        <p:sp>
          <p:nvSpPr>
            <p:cNvPr id="1043" name="Google Shape;1043;p30"/>
            <p:cNvSpPr txBox="1"/>
            <p:nvPr/>
          </p:nvSpPr>
          <p:spPr>
            <a:xfrm>
              <a:off x="-25" y="2502432"/>
              <a:ext cx="7735200" cy="500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40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71616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123 Anywhere St., Any City,ST 12345</a:t>
              </a:r>
              <a:endParaRPr sz="700"/>
            </a:p>
            <a:p>
              <a:pPr indent="0" lvl="1" marL="0" marR="0" rtl="0" algn="ctr">
                <a:lnSpc>
                  <a:spcPct val="140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00" u="none" cap="none" strike="noStrike">
                <a:solidFill>
                  <a:srgbClr val="171616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  <a:p>
              <a:pPr indent="0" lvl="1" marL="0" marR="0" rtl="0" algn="ctr">
                <a:lnSpc>
                  <a:spcPct val="140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71616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123-456-7890</a:t>
              </a:r>
              <a:endParaRPr sz="700"/>
            </a:p>
            <a:p>
              <a:pPr indent="0" lvl="1" marL="0" marR="0" rtl="0" algn="ctr">
                <a:lnSpc>
                  <a:spcPct val="140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00" u="none" cap="none" strike="noStrike">
                <a:solidFill>
                  <a:srgbClr val="171616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  <a:p>
              <a:pPr indent="0" lvl="1" marL="0" marR="0" rtl="0" algn="ctr">
                <a:lnSpc>
                  <a:spcPct val="140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71616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hello@reallygreatsite.com</a:t>
              </a:r>
              <a:endParaRPr sz="700"/>
            </a:p>
            <a:p>
              <a:pPr indent="0" lvl="1" marL="0" marR="0" rtl="0" algn="ctr">
                <a:lnSpc>
                  <a:spcPct val="140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00" u="none" cap="none" strike="noStrike">
                <a:solidFill>
                  <a:srgbClr val="171616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  <a:p>
              <a:pPr indent="0" lvl="1" marL="0" marR="0" rtl="0" algn="ctr">
                <a:lnSpc>
                  <a:spcPct val="140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71616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@reallygreatsite</a:t>
              </a:r>
              <a:endParaRPr sz="700"/>
            </a:p>
            <a:p>
              <a:pPr indent="0" lvl="1" marL="0" marR="0" rtl="0" algn="ctr">
                <a:lnSpc>
                  <a:spcPct val="140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00" u="none" cap="none" strike="noStrike">
                <a:solidFill>
                  <a:srgbClr val="171616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  <a:p>
              <a:pPr indent="0" lvl="1" marL="0" marR="0" rtl="0" algn="ctr">
                <a:lnSpc>
                  <a:spcPct val="140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71616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reallygreatsite.com</a:t>
              </a:r>
              <a:endParaRPr sz="700"/>
            </a:p>
          </p:txBody>
        </p:sp>
      </p:grpSp>
      <p:grpSp>
        <p:nvGrpSpPr>
          <p:cNvPr id="1044" name="Google Shape;1044;p30"/>
          <p:cNvGrpSpPr/>
          <p:nvPr/>
        </p:nvGrpSpPr>
        <p:grpSpPr>
          <a:xfrm>
            <a:off x="222871" y="611205"/>
            <a:ext cx="563909" cy="563909"/>
            <a:chOff x="0" y="0"/>
            <a:chExt cx="1503756" cy="1503756"/>
          </a:xfrm>
        </p:grpSpPr>
        <p:cxnSp>
          <p:nvCxnSpPr>
            <p:cNvPr id="1045" name="Google Shape;1045;p30"/>
            <p:cNvCxnSpPr/>
            <p:nvPr/>
          </p:nvCxnSpPr>
          <p:spPr>
            <a:xfrm>
              <a:off x="0" y="751878"/>
              <a:ext cx="1503756" cy="0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46" name="Google Shape;1046;p30"/>
            <p:cNvCxnSpPr/>
            <p:nvPr/>
          </p:nvCxnSpPr>
          <p:spPr>
            <a:xfrm>
              <a:off x="751878" y="0"/>
              <a:ext cx="0" cy="1503756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47" name="Google Shape;1047;p30"/>
            <p:cNvCxnSpPr/>
            <p:nvPr/>
          </p:nvCxnSpPr>
          <p:spPr>
            <a:xfrm>
              <a:off x="220220" y="220220"/>
              <a:ext cx="1063316" cy="1063316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48" name="Google Shape;1048;p30"/>
            <p:cNvCxnSpPr/>
            <p:nvPr/>
          </p:nvCxnSpPr>
          <p:spPr>
            <a:xfrm flipH="1">
              <a:off x="220220" y="220220"/>
              <a:ext cx="1063316" cy="1063316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049" name="Google Shape;1049;p30"/>
          <p:cNvGrpSpPr/>
          <p:nvPr/>
        </p:nvGrpSpPr>
        <p:grpSpPr>
          <a:xfrm>
            <a:off x="3710539" y="3719963"/>
            <a:ext cx="1089717" cy="1089717"/>
            <a:chOff x="0" y="0"/>
            <a:chExt cx="2905911" cy="2905911"/>
          </a:xfrm>
        </p:grpSpPr>
        <p:cxnSp>
          <p:nvCxnSpPr>
            <p:cNvPr id="1050" name="Google Shape;1050;p30"/>
            <p:cNvCxnSpPr/>
            <p:nvPr/>
          </p:nvCxnSpPr>
          <p:spPr>
            <a:xfrm>
              <a:off x="0" y="1452956"/>
              <a:ext cx="2905911" cy="0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51" name="Google Shape;1051;p30"/>
            <p:cNvCxnSpPr/>
            <p:nvPr/>
          </p:nvCxnSpPr>
          <p:spPr>
            <a:xfrm>
              <a:off x="1452956" y="0"/>
              <a:ext cx="0" cy="2905911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52" name="Google Shape;1052;p30"/>
            <p:cNvCxnSpPr/>
            <p:nvPr/>
          </p:nvCxnSpPr>
          <p:spPr>
            <a:xfrm>
              <a:off x="425561" y="425561"/>
              <a:ext cx="2054790" cy="2054790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53" name="Google Shape;1053;p30"/>
            <p:cNvCxnSpPr/>
            <p:nvPr/>
          </p:nvCxnSpPr>
          <p:spPr>
            <a:xfrm flipH="1">
              <a:off x="425561" y="425561"/>
              <a:ext cx="2054790" cy="2054790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7BDA8"/>
        </a:solidFill>
      </p:bgPr>
    </p:bg>
    <p:spTree>
      <p:nvGrpSpPr>
        <p:cNvPr id="1057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8" name="Google Shape;1058;p31"/>
          <p:cNvGrpSpPr/>
          <p:nvPr/>
        </p:nvGrpSpPr>
        <p:grpSpPr>
          <a:xfrm>
            <a:off x="2706238" y="-1500921"/>
            <a:ext cx="3731523" cy="2384554"/>
            <a:chOff x="0" y="-28575"/>
            <a:chExt cx="1965576" cy="1256062"/>
          </a:xfrm>
        </p:grpSpPr>
        <p:sp>
          <p:nvSpPr>
            <p:cNvPr id="1059" name="Google Shape;1059;p31"/>
            <p:cNvSpPr/>
            <p:nvPr/>
          </p:nvSpPr>
          <p:spPr>
            <a:xfrm>
              <a:off x="0" y="0"/>
              <a:ext cx="1965576" cy="1227487"/>
            </a:xfrm>
            <a:custGeom>
              <a:rect b="b" l="l" r="r" t="t"/>
              <a:pathLst>
                <a:path extrusionOk="0" h="1227487" w="1965576">
                  <a:moveTo>
                    <a:pt x="0" y="0"/>
                  </a:moveTo>
                  <a:lnTo>
                    <a:pt x="1965576" y="0"/>
                  </a:lnTo>
                  <a:lnTo>
                    <a:pt x="1965576" y="1227487"/>
                  </a:lnTo>
                  <a:lnTo>
                    <a:pt x="0" y="1227487"/>
                  </a:lnTo>
                  <a:close/>
                </a:path>
              </a:pathLst>
            </a:custGeom>
            <a:solidFill>
              <a:srgbClr val="B5916F"/>
            </a:solidFill>
            <a:ln>
              <a:noFill/>
            </a:ln>
          </p:spPr>
        </p:sp>
        <p:sp>
          <p:nvSpPr>
            <p:cNvPr id="1060" name="Google Shape;1060;p31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1" name="Google Shape;1061;p31"/>
          <p:cNvGrpSpPr/>
          <p:nvPr/>
        </p:nvGrpSpPr>
        <p:grpSpPr>
          <a:xfrm>
            <a:off x="2706238" y="4205810"/>
            <a:ext cx="3750573" cy="2870478"/>
            <a:chOff x="0" y="-28575"/>
            <a:chExt cx="1975610" cy="1512021"/>
          </a:xfrm>
        </p:grpSpPr>
        <p:sp>
          <p:nvSpPr>
            <p:cNvPr id="1062" name="Google Shape;1062;p31"/>
            <p:cNvSpPr/>
            <p:nvPr/>
          </p:nvSpPr>
          <p:spPr>
            <a:xfrm>
              <a:off x="0" y="0"/>
              <a:ext cx="1975610" cy="1483446"/>
            </a:xfrm>
            <a:custGeom>
              <a:rect b="b" l="l" r="r" t="t"/>
              <a:pathLst>
                <a:path extrusionOk="0" h="1483446" w="1975610">
                  <a:moveTo>
                    <a:pt x="0" y="0"/>
                  </a:moveTo>
                  <a:lnTo>
                    <a:pt x="1975610" y="0"/>
                  </a:lnTo>
                  <a:lnTo>
                    <a:pt x="1975610" y="1483446"/>
                  </a:lnTo>
                  <a:lnTo>
                    <a:pt x="0" y="1483446"/>
                  </a:lnTo>
                  <a:close/>
                </a:path>
              </a:pathLst>
            </a:custGeom>
            <a:solidFill>
              <a:srgbClr val="B5916F"/>
            </a:solidFill>
            <a:ln>
              <a:noFill/>
            </a:ln>
          </p:spPr>
        </p:sp>
        <p:sp>
          <p:nvSpPr>
            <p:cNvPr id="1063" name="Google Shape;1063;p31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064" name="Google Shape;1064;p31"/>
          <p:cNvCxnSpPr/>
          <p:nvPr/>
        </p:nvCxnSpPr>
        <p:spPr>
          <a:xfrm>
            <a:off x="-108189" y="883634"/>
            <a:ext cx="9467916" cy="0"/>
          </a:xfrm>
          <a:prstGeom prst="straightConnector1">
            <a:avLst/>
          </a:prstGeom>
          <a:noFill/>
          <a:ln cap="flat" cmpd="sng" w="38100">
            <a:solidFill>
              <a:srgbClr val="19161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65" name="Google Shape;1065;p31"/>
          <p:cNvCxnSpPr/>
          <p:nvPr/>
        </p:nvCxnSpPr>
        <p:spPr>
          <a:xfrm>
            <a:off x="-108189" y="4264821"/>
            <a:ext cx="9467916" cy="0"/>
          </a:xfrm>
          <a:prstGeom prst="straightConnector1">
            <a:avLst/>
          </a:prstGeom>
          <a:noFill/>
          <a:ln cap="flat" cmpd="sng" w="38100">
            <a:solidFill>
              <a:srgbClr val="191610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066" name="Google Shape;1066;p31"/>
          <p:cNvPicPr preferRelativeResize="0"/>
          <p:nvPr/>
        </p:nvPicPr>
        <p:blipFill rotWithShape="1">
          <a:blip r:embed="rId3">
            <a:alphaModFix/>
          </a:blip>
          <a:srcRect b="0" l="10025" r="10023" t="0"/>
          <a:stretch/>
        </p:blipFill>
        <p:spPr>
          <a:xfrm>
            <a:off x="-54297" y="0"/>
            <a:ext cx="2741486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7" name="Google Shape;1067;p31"/>
          <p:cNvPicPr preferRelativeResize="0"/>
          <p:nvPr/>
        </p:nvPicPr>
        <p:blipFill rotWithShape="1">
          <a:blip r:embed="rId4">
            <a:alphaModFix/>
          </a:blip>
          <a:srcRect b="0" l="10000" r="10000" t="0"/>
          <a:stretch/>
        </p:blipFill>
        <p:spPr>
          <a:xfrm>
            <a:off x="6456811" y="0"/>
            <a:ext cx="2741486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68" name="Google Shape;1068;p31"/>
          <p:cNvCxnSpPr/>
          <p:nvPr/>
        </p:nvCxnSpPr>
        <p:spPr>
          <a:xfrm>
            <a:off x="2696714" y="-3345351"/>
            <a:ext cx="0" cy="9467916"/>
          </a:xfrm>
          <a:prstGeom prst="straightConnector1">
            <a:avLst/>
          </a:prstGeom>
          <a:noFill/>
          <a:ln cap="flat" cmpd="sng" w="38100">
            <a:solidFill>
              <a:srgbClr val="19161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69" name="Google Shape;1069;p31"/>
          <p:cNvCxnSpPr/>
          <p:nvPr/>
        </p:nvCxnSpPr>
        <p:spPr>
          <a:xfrm>
            <a:off x="6447287" y="-3345351"/>
            <a:ext cx="0" cy="9467916"/>
          </a:xfrm>
          <a:prstGeom prst="straightConnector1">
            <a:avLst/>
          </a:prstGeom>
          <a:noFill/>
          <a:ln cap="flat" cmpd="sng" w="38100">
            <a:solidFill>
              <a:srgbClr val="191610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070" name="Google Shape;1070;p31"/>
          <p:cNvGrpSpPr/>
          <p:nvPr/>
        </p:nvGrpSpPr>
        <p:grpSpPr>
          <a:xfrm>
            <a:off x="2793253" y="1219110"/>
            <a:ext cx="3557494" cy="2755286"/>
            <a:chOff x="0" y="133350"/>
            <a:chExt cx="9486650" cy="7347428"/>
          </a:xfrm>
        </p:grpSpPr>
        <p:sp>
          <p:nvSpPr>
            <p:cNvPr id="1071" name="Google Shape;1071;p31"/>
            <p:cNvSpPr txBox="1"/>
            <p:nvPr/>
          </p:nvSpPr>
          <p:spPr>
            <a:xfrm>
              <a:off x="0" y="133350"/>
              <a:ext cx="9486650" cy="14837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4000" u="none" cap="none" strike="noStrike">
                  <a:solidFill>
                    <a:srgbClr val="000000"/>
                  </a:solidFill>
                  <a:latin typeface="Gilda Display"/>
                  <a:ea typeface="Gilda Display"/>
                  <a:cs typeface="Gilda Display"/>
                  <a:sym typeface="Gilda Display"/>
                </a:rPr>
                <a:t>Credits</a:t>
              </a:r>
              <a:endParaRPr sz="700"/>
            </a:p>
          </p:txBody>
        </p:sp>
        <p:sp>
          <p:nvSpPr>
            <p:cNvPr id="1072" name="Google Shape;1072;p31"/>
            <p:cNvSpPr txBox="1"/>
            <p:nvPr/>
          </p:nvSpPr>
          <p:spPr>
            <a:xfrm>
              <a:off x="0" y="2328334"/>
              <a:ext cx="9486650" cy="210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500" u="none" cap="none" strike="noStrike">
                  <a:solidFill>
                    <a:srgbClr val="000000"/>
                  </a:solidFill>
                  <a:latin typeface="Gilda Display"/>
                  <a:ea typeface="Gilda Display"/>
                  <a:cs typeface="Gilda Display"/>
                  <a:sym typeface="Gilda Display"/>
                </a:rPr>
                <a:t>This presentation template is free</a:t>
              </a:r>
              <a:endParaRPr sz="700"/>
            </a:p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500" u="none" cap="none" strike="noStrike">
                  <a:solidFill>
                    <a:srgbClr val="000000"/>
                  </a:solidFill>
                  <a:latin typeface="Gilda Display"/>
                  <a:ea typeface="Gilda Display"/>
                  <a:cs typeface="Gilda Display"/>
                  <a:sym typeface="Gilda Display"/>
                </a:rPr>
                <a:t>for everyone to use thanks to</a:t>
              </a:r>
              <a:endParaRPr sz="700"/>
            </a:p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500" u="none" cap="none" strike="noStrike">
                  <a:solidFill>
                    <a:srgbClr val="000000"/>
                  </a:solidFill>
                  <a:latin typeface="Gilda Display"/>
                  <a:ea typeface="Gilda Display"/>
                  <a:cs typeface="Gilda Display"/>
                  <a:sym typeface="Gilda Display"/>
                </a:rPr>
                <a:t>the following:</a:t>
              </a:r>
              <a:endParaRPr sz="700"/>
            </a:p>
          </p:txBody>
        </p:sp>
        <p:sp>
          <p:nvSpPr>
            <p:cNvPr id="1073" name="Google Shape;1073;p31"/>
            <p:cNvSpPr txBox="1"/>
            <p:nvPr/>
          </p:nvSpPr>
          <p:spPr>
            <a:xfrm>
              <a:off x="0" y="5189248"/>
              <a:ext cx="9486650" cy="9006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40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71616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SlidesCarnival for the presentation template</a:t>
              </a:r>
              <a:endParaRPr sz="700"/>
            </a:p>
            <a:p>
              <a:pPr indent="0" lvl="1" marL="0" marR="0" rtl="0" algn="ctr">
                <a:lnSpc>
                  <a:spcPct val="140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71616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Pexels for the photos</a:t>
              </a:r>
              <a:endParaRPr sz="700"/>
            </a:p>
          </p:txBody>
        </p:sp>
        <p:sp>
          <p:nvSpPr>
            <p:cNvPr id="1074" name="Google Shape;1074;p31"/>
            <p:cNvSpPr txBox="1"/>
            <p:nvPr/>
          </p:nvSpPr>
          <p:spPr>
            <a:xfrm>
              <a:off x="0" y="6794978"/>
              <a:ext cx="9486650" cy="68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500" u="none" cap="none" strike="noStrike">
                  <a:solidFill>
                    <a:srgbClr val="000000"/>
                  </a:solidFill>
                  <a:latin typeface="Gilda Display"/>
                  <a:ea typeface="Gilda Display"/>
                  <a:cs typeface="Gilda Display"/>
                  <a:sym typeface="Gilda Display"/>
                </a:rPr>
                <a:t>Happy designing! </a:t>
              </a:r>
              <a:endParaRPr sz="700"/>
            </a:p>
          </p:txBody>
        </p:sp>
      </p:grpSp>
      <p:grpSp>
        <p:nvGrpSpPr>
          <p:cNvPr id="1075" name="Google Shape;1075;p31"/>
          <p:cNvGrpSpPr/>
          <p:nvPr/>
        </p:nvGrpSpPr>
        <p:grpSpPr>
          <a:xfrm>
            <a:off x="4290046" y="601680"/>
            <a:ext cx="563908" cy="563909"/>
            <a:chOff x="0" y="0"/>
            <a:chExt cx="1503756" cy="1503756"/>
          </a:xfrm>
        </p:grpSpPr>
        <p:cxnSp>
          <p:nvCxnSpPr>
            <p:cNvPr id="1076" name="Google Shape;1076;p31"/>
            <p:cNvCxnSpPr/>
            <p:nvPr/>
          </p:nvCxnSpPr>
          <p:spPr>
            <a:xfrm>
              <a:off x="0" y="751878"/>
              <a:ext cx="1503756" cy="0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77" name="Google Shape;1077;p31"/>
            <p:cNvCxnSpPr/>
            <p:nvPr/>
          </p:nvCxnSpPr>
          <p:spPr>
            <a:xfrm>
              <a:off x="751878" y="0"/>
              <a:ext cx="0" cy="1503756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78" name="Google Shape;1078;p31"/>
            <p:cNvCxnSpPr/>
            <p:nvPr/>
          </p:nvCxnSpPr>
          <p:spPr>
            <a:xfrm>
              <a:off x="220220" y="220220"/>
              <a:ext cx="1063316" cy="1063316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79" name="Google Shape;1079;p31"/>
            <p:cNvCxnSpPr/>
            <p:nvPr/>
          </p:nvCxnSpPr>
          <p:spPr>
            <a:xfrm flipH="1">
              <a:off x="220220" y="220220"/>
              <a:ext cx="1063316" cy="1063316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7BDA8"/>
        </a:solidFill>
      </p:bgPr>
    </p:bg>
    <p:spTree>
      <p:nvGrpSpPr>
        <p:cNvPr id="1083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4" name="Google Shape;1084;p32"/>
          <p:cNvGrpSpPr/>
          <p:nvPr/>
        </p:nvGrpSpPr>
        <p:grpSpPr>
          <a:xfrm>
            <a:off x="-3236223" y="2082093"/>
            <a:ext cx="3750573" cy="4994195"/>
            <a:chOff x="0" y="-28575"/>
            <a:chExt cx="1975610" cy="2630687"/>
          </a:xfrm>
        </p:grpSpPr>
        <p:sp>
          <p:nvSpPr>
            <p:cNvPr id="1085" name="Google Shape;1085;p32"/>
            <p:cNvSpPr/>
            <p:nvPr/>
          </p:nvSpPr>
          <p:spPr>
            <a:xfrm>
              <a:off x="0" y="0"/>
              <a:ext cx="1975610" cy="2602112"/>
            </a:xfrm>
            <a:custGeom>
              <a:rect b="b" l="l" r="r" t="t"/>
              <a:pathLst>
                <a:path extrusionOk="0" h="2602112" w="1975610">
                  <a:moveTo>
                    <a:pt x="0" y="0"/>
                  </a:moveTo>
                  <a:lnTo>
                    <a:pt x="1975610" y="0"/>
                  </a:lnTo>
                  <a:lnTo>
                    <a:pt x="1975610" y="2602112"/>
                  </a:lnTo>
                  <a:lnTo>
                    <a:pt x="0" y="2602112"/>
                  </a:lnTo>
                  <a:close/>
                </a:path>
              </a:pathLst>
            </a:custGeom>
            <a:solidFill>
              <a:srgbClr val="B5916F"/>
            </a:solidFill>
            <a:ln>
              <a:noFill/>
            </a:ln>
          </p:spPr>
        </p:sp>
        <p:sp>
          <p:nvSpPr>
            <p:cNvPr id="1086" name="Google Shape;1086;p32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7" name="Google Shape;1087;p32"/>
          <p:cNvGrpSpPr/>
          <p:nvPr/>
        </p:nvGrpSpPr>
        <p:grpSpPr>
          <a:xfrm>
            <a:off x="-3236223" y="-2867379"/>
            <a:ext cx="3750573" cy="4994195"/>
            <a:chOff x="0" y="-28575"/>
            <a:chExt cx="1975610" cy="2630687"/>
          </a:xfrm>
        </p:grpSpPr>
        <p:sp>
          <p:nvSpPr>
            <p:cNvPr id="1088" name="Google Shape;1088;p32"/>
            <p:cNvSpPr/>
            <p:nvPr/>
          </p:nvSpPr>
          <p:spPr>
            <a:xfrm>
              <a:off x="0" y="0"/>
              <a:ext cx="1975610" cy="2602112"/>
            </a:xfrm>
            <a:custGeom>
              <a:rect b="b" l="l" r="r" t="t"/>
              <a:pathLst>
                <a:path extrusionOk="0" h="2602112" w="1975610">
                  <a:moveTo>
                    <a:pt x="0" y="0"/>
                  </a:moveTo>
                  <a:lnTo>
                    <a:pt x="1975610" y="0"/>
                  </a:lnTo>
                  <a:lnTo>
                    <a:pt x="1975610" y="2602112"/>
                  </a:lnTo>
                  <a:lnTo>
                    <a:pt x="0" y="2602112"/>
                  </a:lnTo>
                  <a:close/>
                </a:path>
              </a:pathLst>
            </a:custGeom>
            <a:solidFill>
              <a:srgbClr val="E6D2C3"/>
            </a:solidFill>
            <a:ln>
              <a:noFill/>
            </a:ln>
          </p:spPr>
        </p:sp>
        <p:sp>
          <p:nvSpPr>
            <p:cNvPr id="1089" name="Google Shape;1089;p32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0" name="Google Shape;1090;p32"/>
          <p:cNvGrpSpPr/>
          <p:nvPr/>
        </p:nvGrpSpPr>
        <p:grpSpPr>
          <a:xfrm>
            <a:off x="8629650" y="2082093"/>
            <a:ext cx="3750573" cy="4994195"/>
            <a:chOff x="0" y="-28575"/>
            <a:chExt cx="1975610" cy="2630687"/>
          </a:xfrm>
        </p:grpSpPr>
        <p:sp>
          <p:nvSpPr>
            <p:cNvPr id="1091" name="Google Shape;1091;p32"/>
            <p:cNvSpPr/>
            <p:nvPr/>
          </p:nvSpPr>
          <p:spPr>
            <a:xfrm>
              <a:off x="0" y="0"/>
              <a:ext cx="1975610" cy="2602112"/>
            </a:xfrm>
            <a:custGeom>
              <a:rect b="b" l="l" r="r" t="t"/>
              <a:pathLst>
                <a:path extrusionOk="0" h="2602112" w="1975610">
                  <a:moveTo>
                    <a:pt x="0" y="0"/>
                  </a:moveTo>
                  <a:lnTo>
                    <a:pt x="1975610" y="0"/>
                  </a:lnTo>
                  <a:lnTo>
                    <a:pt x="1975610" y="2602112"/>
                  </a:lnTo>
                  <a:lnTo>
                    <a:pt x="0" y="2602112"/>
                  </a:lnTo>
                  <a:close/>
                </a:path>
              </a:pathLst>
            </a:custGeom>
            <a:solidFill>
              <a:srgbClr val="E6D2C3"/>
            </a:solidFill>
            <a:ln>
              <a:noFill/>
            </a:ln>
          </p:spPr>
        </p:sp>
        <p:sp>
          <p:nvSpPr>
            <p:cNvPr id="1092" name="Google Shape;1092;p32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3" name="Google Shape;1093;p32"/>
          <p:cNvGrpSpPr/>
          <p:nvPr/>
        </p:nvGrpSpPr>
        <p:grpSpPr>
          <a:xfrm>
            <a:off x="8629650" y="-2867379"/>
            <a:ext cx="3750573" cy="4994195"/>
            <a:chOff x="0" y="-28575"/>
            <a:chExt cx="1975610" cy="2630687"/>
          </a:xfrm>
        </p:grpSpPr>
        <p:sp>
          <p:nvSpPr>
            <p:cNvPr id="1094" name="Google Shape;1094;p32"/>
            <p:cNvSpPr/>
            <p:nvPr/>
          </p:nvSpPr>
          <p:spPr>
            <a:xfrm>
              <a:off x="0" y="0"/>
              <a:ext cx="1975610" cy="2602112"/>
            </a:xfrm>
            <a:custGeom>
              <a:rect b="b" l="l" r="r" t="t"/>
              <a:pathLst>
                <a:path extrusionOk="0" h="2602112" w="1975610">
                  <a:moveTo>
                    <a:pt x="0" y="0"/>
                  </a:moveTo>
                  <a:lnTo>
                    <a:pt x="1975610" y="0"/>
                  </a:lnTo>
                  <a:lnTo>
                    <a:pt x="1975610" y="2602112"/>
                  </a:lnTo>
                  <a:lnTo>
                    <a:pt x="0" y="2602112"/>
                  </a:lnTo>
                  <a:close/>
                </a:path>
              </a:pathLst>
            </a:custGeom>
            <a:solidFill>
              <a:srgbClr val="B5916F"/>
            </a:solidFill>
            <a:ln>
              <a:noFill/>
            </a:ln>
          </p:spPr>
        </p:sp>
        <p:sp>
          <p:nvSpPr>
            <p:cNvPr id="1095" name="Google Shape;1095;p32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096" name="Google Shape;1096;p32"/>
          <p:cNvPicPr preferRelativeResize="0"/>
          <p:nvPr/>
        </p:nvPicPr>
        <p:blipFill rotWithShape="1">
          <a:blip r:embed="rId3">
            <a:alphaModFix/>
          </a:blip>
          <a:srcRect b="10395" l="0" r="0" t="10395"/>
          <a:stretch/>
        </p:blipFill>
        <p:spPr>
          <a:xfrm>
            <a:off x="514350" y="0"/>
            <a:ext cx="4048125" cy="2136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7" name="Google Shape;1097;p32"/>
          <p:cNvPicPr preferRelativeResize="0"/>
          <p:nvPr/>
        </p:nvPicPr>
        <p:blipFill rotWithShape="1">
          <a:blip r:embed="rId4">
            <a:alphaModFix/>
          </a:blip>
          <a:srcRect b="10395" l="0" r="0" t="10395"/>
          <a:stretch/>
        </p:blipFill>
        <p:spPr>
          <a:xfrm>
            <a:off x="4581525" y="0"/>
            <a:ext cx="4048125" cy="21363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98" name="Google Shape;1098;p32"/>
          <p:cNvCxnSpPr/>
          <p:nvPr/>
        </p:nvCxnSpPr>
        <p:spPr>
          <a:xfrm>
            <a:off x="-108189" y="2136341"/>
            <a:ext cx="9467916" cy="0"/>
          </a:xfrm>
          <a:prstGeom prst="straightConnector1">
            <a:avLst/>
          </a:prstGeom>
          <a:noFill/>
          <a:ln cap="flat" cmpd="sng" w="38100">
            <a:solidFill>
              <a:srgbClr val="19161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99" name="Google Shape;1099;p32"/>
          <p:cNvCxnSpPr/>
          <p:nvPr/>
        </p:nvCxnSpPr>
        <p:spPr>
          <a:xfrm>
            <a:off x="-108189" y="5133975"/>
            <a:ext cx="9467916" cy="0"/>
          </a:xfrm>
          <a:prstGeom prst="straightConnector1">
            <a:avLst/>
          </a:prstGeom>
          <a:noFill/>
          <a:ln cap="flat" cmpd="sng" w="38100">
            <a:solidFill>
              <a:srgbClr val="191610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100" name="Google Shape;1100;p32"/>
          <p:cNvGrpSpPr/>
          <p:nvPr/>
        </p:nvGrpSpPr>
        <p:grpSpPr>
          <a:xfrm>
            <a:off x="4290046" y="1854386"/>
            <a:ext cx="563908" cy="563909"/>
            <a:chOff x="0" y="0"/>
            <a:chExt cx="1503756" cy="1503756"/>
          </a:xfrm>
        </p:grpSpPr>
        <p:cxnSp>
          <p:nvCxnSpPr>
            <p:cNvPr id="1101" name="Google Shape;1101;p32"/>
            <p:cNvCxnSpPr/>
            <p:nvPr/>
          </p:nvCxnSpPr>
          <p:spPr>
            <a:xfrm>
              <a:off x="0" y="751878"/>
              <a:ext cx="1503756" cy="0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02" name="Google Shape;1102;p32"/>
            <p:cNvCxnSpPr/>
            <p:nvPr/>
          </p:nvCxnSpPr>
          <p:spPr>
            <a:xfrm>
              <a:off x="751878" y="0"/>
              <a:ext cx="0" cy="1503756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03" name="Google Shape;1103;p32"/>
            <p:cNvCxnSpPr/>
            <p:nvPr/>
          </p:nvCxnSpPr>
          <p:spPr>
            <a:xfrm>
              <a:off x="220220" y="220220"/>
              <a:ext cx="1063316" cy="1063316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04" name="Google Shape;1104;p32"/>
            <p:cNvCxnSpPr/>
            <p:nvPr/>
          </p:nvCxnSpPr>
          <p:spPr>
            <a:xfrm flipH="1">
              <a:off x="220220" y="220220"/>
              <a:ext cx="1063316" cy="1063316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cxnSp>
        <p:nvCxnSpPr>
          <p:cNvPr id="1105" name="Google Shape;1105;p32"/>
          <p:cNvCxnSpPr/>
          <p:nvPr/>
        </p:nvCxnSpPr>
        <p:spPr>
          <a:xfrm>
            <a:off x="4572000" y="-7322050"/>
            <a:ext cx="0" cy="9467916"/>
          </a:xfrm>
          <a:prstGeom prst="straightConnector1">
            <a:avLst/>
          </a:prstGeom>
          <a:noFill/>
          <a:ln cap="flat" cmpd="sng" w="38100">
            <a:solidFill>
              <a:srgbClr val="19161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06" name="Google Shape;1106;p32"/>
          <p:cNvCxnSpPr/>
          <p:nvPr/>
        </p:nvCxnSpPr>
        <p:spPr>
          <a:xfrm>
            <a:off x="504825" y="-3345351"/>
            <a:ext cx="0" cy="9467916"/>
          </a:xfrm>
          <a:prstGeom prst="straightConnector1">
            <a:avLst/>
          </a:prstGeom>
          <a:noFill/>
          <a:ln cap="flat" cmpd="sng" w="38100">
            <a:solidFill>
              <a:srgbClr val="19161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07" name="Google Shape;1107;p32"/>
          <p:cNvCxnSpPr/>
          <p:nvPr/>
        </p:nvCxnSpPr>
        <p:spPr>
          <a:xfrm>
            <a:off x="8639175" y="-3345351"/>
            <a:ext cx="0" cy="9467916"/>
          </a:xfrm>
          <a:prstGeom prst="straightConnector1">
            <a:avLst/>
          </a:prstGeom>
          <a:noFill/>
          <a:ln cap="flat" cmpd="sng" w="38100">
            <a:solidFill>
              <a:srgbClr val="191610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108" name="Google Shape;1108;p32"/>
          <p:cNvGrpSpPr/>
          <p:nvPr/>
        </p:nvGrpSpPr>
        <p:grpSpPr>
          <a:xfrm>
            <a:off x="1503724" y="2468301"/>
            <a:ext cx="6136552" cy="2398098"/>
            <a:chOff x="0" y="133350"/>
            <a:chExt cx="16364139" cy="6394928"/>
          </a:xfrm>
        </p:grpSpPr>
        <p:sp>
          <p:nvSpPr>
            <p:cNvPr id="1109" name="Google Shape;1109;p32"/>
            <p:cNvSpPr txBox="1"/>
            <p:nvPr/>
          </p:nvSpPr>
          <p:spPr>
            <a:xfrm>
              <a:off x="0" y="133350"/>
              <a:ext cx="16364139" cy="14837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4000" u="none" cap="none" strike="noStrike">
                  <a:solidFill>
                    <a:srgbClr val="000000"/>
                  </a:solidFill>
                  <a:latin typeface="Gilda Display"/>
                  <a:ea typeface="Gilda Display"/>
                  <a:cs typeface="Gilda Display"/>
                  <a:sym typeface="Gilda Display"/>
                </a:rPr>
                <a:t>Fonts In this Presentation</a:t>
              </a:r>
              <a:endParaRPr sz="700"/>
            </a:p>
          </p:txBody>
        </p:sp>
        <p:sp>
          <p:nvSpPr>
            <p:cNvPr id="1110" name="Google Shape;1110;p32"/>
            <p:cNvSpPr txBox="1"/>
            <p:nvPr/>
          </p:nvSpPr>
          <p:spPr>
            <a:xfrm>
              <a:off x="0" y="2328334"/>
              <a:ext cx="16364139" cy="68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500" u="none" cap="none" strike="noStrike">
                  <a:solidFill>
                    <a:srgbClr val="000000"/>
                  </a:solidFill>
                  <a:latin typeface="Gilda Display"/>
                  <a:ea typeface="Gilda Display"/>
                  <a:cs typeface="Gilda Display"/>
                  <a:sym typeface="Gilda Display"/>
                </a:rPr>
                <a:t>This presentation template uses the following free fonts:</a:t>
              </a:r>
              <a:endParaRPr sz="700"/>
            </a:p>
          </p:txBody>
        </p:sp>
        <p:sp>
          <p:nvSpPr>
            <p:cNvPr id="1111" name="Google Shape;1111;p32"/>
            <p:cNvSpPr txBox="1"/>
            <p:nvPr/>
          </p:nvSpPr>
          <p:spPr>
            <a:xfrm>
              <a:off x="0" y="3766848"/>
              <a:ext cx="16364139" cy="13705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71616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Titles: Gilda Display</a:t>
              </a:r>
              <a:endParaRPr sz="700"/>
            </a:p>
            <a:p>
              <a:pPr indent="0" lvl="0" marL="0" marR="0" rtl="0" algn="ctr">
                <a:lnSpc>
                  <a:spcPct val="140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71616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Headers: Gilda Display</a:t>
              </a:r>
              <a:endParaRPr sz="700"/>
            </a:p>
            <a:p>
              <a:pPr indent="0" lvl="0" marL="0" marR="0" rtl="0" algn="ctr">
                <a:lnSpc>
                  <a:spcPct val="140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71616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Body Copy: Nunito Light</a:t>
              </a:r>
              <a:endParaRPr sz="700"/>
            </a:p>
          </p:txBody>
        </p:sp>
        <p:sp>
          <p:nvSpPr>
            <p:cNvPr id="1112" name="Google Shape;1112;p32"/>
            <p:cNvSpPr txBox="1"/>
            <p:nvPr/>
          </p:nvSpPr>
          <p:spPr>
            <a:xfrm>
              <a:off x="0" y="5842478"/>
              <a:ext cx="16364139" cy="68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500" u="none" cap="none" strike="noStrike">
                  <a:solidFill>
                    <a:srgbClr val="000000"/>
                  </a:solidFill>
                  <a:latin typeface="Gilda Display"/>
                  <a:ea typeface="Gilda Display"/>
                  <a:cs typeface="Gilda Display"/>
                  <a:sym typeface="Gilda Display"/>
                </a:rPr>
                <a:t>You can find these fonts online too. Happy designing! </a:t>
              </a:r>
              <a:endParaRPr sz="700"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7BDA8"/>
        </a:solidFill>
      </p:bgPr>
    </p:bg>
    <p:spTree>
      <p:nvGrpSpPr>
        <p:cNvPr id="1116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17" name="Google Shape;1117;p33"/>
          <p:cNvCxnSpPr/>
          <p:nvPr/>
        </p:nvCxnSpPr>
        <p:spPr>
          <a:xfrm>
            <a:off x="3398675" y="-3345351"/>
            <a:ext cx="0" cy="9467916"/>
          </a:xfrm>
          <a:prstGeom prst="straightConnector1">
            <a:avLst/>
          </a:prstGeom>
          <a:noFill/>
          <a:ln cap="flat" cmpd="sng" w="38100">
            <a:solidFill>
              <a:srgbClr val="191610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118" name="Google Shape;1118;p33"/>
          <p:cNvGrpSpPr/>
          <p:nvPr/>
        </p:nvGrpSpPr>
        <p:grpSpPr>
          <a:xfrm>
            <a:off x="3403438" y="-54248"/>
            <a:ext cx="5740562" cy="5330808"/>
            <a:chOff x="0" y="-28575"/>
            <a:chExt cx="3023835" cy="2807998"/>
          </a:xfrm>
        </p:grpSpPr>
        <p:sp>
          <p:nvSpPr>
            <p:cNvPr id="1119" name="Google Shape;1119;p33"/>
            <p:cNvSpPr/>
            <p:nvPr/>
          </p:nvSpPr>
          <p:spPr>
            <a:xfrm>
              <a:off x="0" y="0"/>
              <a:ext cx="3023835" cy="2779423"/>
            </a:xfrm>
            <a:custGeom>
              <a:rect b="b" l="l" r="r" t="t"/>
              <a:pathLst>
                <a:path extrusionOk="0" h="2779423" w="3023835">
                  <a:moveTo>
                    <a:pt x="0" y="0"/>
                  </a:moveTo>
                  <a:lnTo>
                    <a:pt x="3023835" y="0"/>
                  </a:lnTo>
                  <a:lnTo>
                    <a:pt x="3023835" y="2779423"/>
                  </a:lnTo>
                  <a:lnTo>
                    <a:pt x="0" y="2779423"/>
                  </a:lnTo>
                  <a:close/>
                </a:path>
              </a:pathLst>
            </a:custGeom>
            <a:solidFill>
              <a:srgbClr val="B5916F"/>
            </a:solidFill>
            <a:ln>
              <a:noFill/>
            </a:ln>
          </p:spPr>
        </p:sp>
        <p:sp>
          <p:nvSpPr>
            <p:cNvPr id="1120" name="Google Shape;1120;p33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21" name="Google Shape;1121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63189" y="807339"/>
            <a:ext cx="423549" cy="364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2" name="Google Shape;1122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85632" y="807339"/>
            <a:ext cx="301034" cy="416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3" name="Google Shape;1123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99495" y="829499"/>
            <a:ext cx="248012" cy="371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4" name="Google Shape;1124;p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152252" y="829499"/>
            <a:ext cx="411316" cy="371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5" name="Google Shape;1125;p3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544644" y="829499"/>
            <a:ext cx="371680" cy="371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6" name="Google Shape;1126;p3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800207" y="833213"/>
            <a:ext cx="508510" cy="312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7" name="Google Shape;1127;p3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622664" y="807339"/>
            <a:ext cx="416001" cy="416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8" name="Google Shape;1128;p3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274592" y="807339"/>
            <a:ext cx="289688" cy="416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9" name="Google Shape;1129;p3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937150" y="1581560"/>
            <a:ext cx="365324" cy="4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0" name="Google Shape;1130;p33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8143990" y="1657036"/>
            <a:ext cx="482324" cy="286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1" name="Google Shape;1131;p33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4538805" y="1603720"/>
            <a:ext cx="371680" cy="371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2" name="Google Shape;1132;p33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3963189" y="1603720"/>
            <a:ext cx="371680" cy="371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3" name="Google Shape;1133;p33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6302726" y="1592697"/>
            <a:ext cx="412473" cy="39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4" name="Google Shape;1134;p33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5122827" y="1581560"/>
            <a:ext cx="412975" cy="4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5" name="Google Shape;1135;p33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5743941" y="1577472"/>
            <a:ext cx="344472" cy="420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6" name="Google Shape;1136;p33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7534209" y="1603720"/>
            <a:ext cx="391250" cy="393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7" name="Google Shape;1137;p33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7492389" y="2346077"/>
            <a:ext cx="335826" cy="416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8" name="Google Shape;1138;p33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6768752" y="2346077"/>
            <a:ext cx="452174" cy="416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9" name="Google Shape;1139;p33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8127605" y="2440416"/>
            <a:ext cx="475398" cy="273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0" name="Google Shape;1140;p33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5402966" y="2346077"/>
            <a:ext cx="416000" cy="416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1" name="Google Shape;1141;p33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3963189" y="2346077"/>
            <a:ext cx="483722" cy="416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2" name="Google Shape;1142;p33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6041251" y="2346077"/>
            <a:ext cx="415244" cy="416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3" name="Google Shape;1143;p33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4716938" y="2346077"/>
            <a:ext cx="416001" cy="416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4" name="Google Shape;1144;p33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6994662" y="3122029"/>
            <a:ext cx="455915" cy="359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5" name="Google Shape;1145;p33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6295869" y="3138937"/>
            <a:ext cx="470193" cy="28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6" name="Google Shape;1146;p33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5188817" y="3095711"/>
            <a:ext cx="386901" cy="412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7" name="Google Shape;1147;p33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5804318" y="3100542"/>
            <a:ext cx="262951" cy="359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8" name="Google Shape;1148;p33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4658366" y="3095711"/>
            <a:ext cx="300673" cy="412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9" name="Google Shape;1149;p33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8269891" y="3122029"/>
            <a:ext cx="359759" cy="359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0" name="Google Shape;1150;p33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7680944" y="3122029"/>
            <a:ext cx="359759" cy="359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1" name="Google Shape;1151;p33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3963188" y="3072421"/>
            <a:ext cx="465989" cy="4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2" name="Google Shape;1152;p33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8181433" y="3892348"/>
            <a:ext cx="356145" cy="407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3" name="Google Shape;1153;p33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7476437" y="3945895"/>
            <a:ext cx="428771" cy="300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4" name="Google Shape;1154;p33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6829611" y="3945895"/>
            <a:ext cx="366837" cy="300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5" name="Google Shape;1155;p33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5771924" y="3892348"/>
            <a:ext cx="205097" cy="407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6" name="Google Shape;1156;p33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6253247" y="3945895"/>
            <a:ext cx="300139" cy="300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7" name="Google Shape;1157;p33"/>
          <p:cNvPicPr preferRelativeResize="0"/>
          <p:nvPr/>
        </p:nvPicPr>
        <p:blipFill rotWithShape="1">
          <a:blip r:embed="rId39">
            <a:alphaModFix/>
          </a:blip>
          <a:srcRect b="0" l="0" r="0" t="0"/>
          <a:stretch/>
        </p:blipFill>
        <p:spPr>
          <a:xfrm>
            <a:off x="3960169" y="3855768"/>
            <a:ext cx="258539" cy="480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8" name="Google Shape;1158;p33"/>
          <p:cNvPicPr preferRelativeResize="0"/>
          <p:nvPr/>
        </p:nvPicPr>
        <p:blipFill rotWithShape="1">
          <a:blip r:embed="rId40">
            <a:alphaModFix/>
          </a:blip>
          <a:srcRect b="0" l="0" r="0" t="0"/>
          <a:stretch/>
        </p:blipFill>
        <p:spPr>
          <a:xfrm>
            <a:off x="4495686" y="3855768"/>
            <a:ext cx="372086" cy="480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9" name="Google Shape;1159;p33"/>
          <p:cNvPicPr preferRelativeResize="0"/>
          <p:nvPr/>
        </p:nvPicPr>
        <p:blipFill rotWithShape="1">
          <a:blip r:embed="rId41">
            <a:alphaModFix/>
          </a:blip>
          <a:srcRect b="0" l="0" r="0" t="0"/>
          <a:stretch/>
        </p:blipFill>
        <p:spPr>
          <a:xfrm>
            <a:off x="5143997" y="3892348"/>
            <a:ext cx="351702" cy="407233"/>
          </a:xfrm>
          <a:prstGeom prst="rect">
            <a:avLst/>
          </a:prstGeom>
          <a:noFill/>
          <a:ln>
            <a:noFill/>
          </a:ln>
        </p:spPr>
      </p:pic>
      <p:sp>
        <p:nvSpPr>
          <p:cNvPr id="1160" name="Google Shape;1160;p33"/>
          <p:cNvSpPr txBox="1"/>
          <p:nvPr/>
        </p:nvSpPr>
        <p:spPr>
          <a:xfrm>
            <a:off x="514350" y="581025"/>
            <a:ext cx="2529566" cy="1044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000" u="none" cap="none" strike="noStrike">
                <a:solidFill>
                  <a:srgbClr val="000000"/>
                </a:solidFill>
                <a:latin typeface="Gilda Display"/>
                <a:ea typeface="Gilda Display"/>
                <a:cs typeface="Gilda Display"/>
                <a:sym typeface="Gilda Display"/>
              </a:rPr>
              <a:t>Resource </a:t>
            </a:r>
            <a:endParaRPr sz="700"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000" u="none" cap="none" strike="noStrike">
                <a:solidFill>
                  <a:srgbClr val="000000"/>
                </a:solidFill>
                <a:latin typeface="Gilda Display"/>
                <a:ea typeface="Gilda Display"/>
                <a:cs typeface="Gilda Display"/>
                <a:sym typeface="Gilda Display"/>
              </a:rPr>
              <a:t>Page</a:t>
            </a:r>
            <a:endParaRPr sz="700"/>
          </a:p>
        </p:txBody>
      </p:sp>
      <p:sp>
        <p:nvSpPr>
          <p:cNvPr id="1161" name="Google Shape;1161;p33"/>
          <p:cNvSpPr txBox="1"/>
          <p:nvPr/>
        </p:nvSpPr>
        <p:spPr>
          <a:xfrm>
            <a:off x="514350" y="3028950"/>
            <a:ext cx="2631563" cy="16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500" u="none" cap="none" strike="noStrike">
                <a:solidFill>
                  <a:srgbClr val="000000"/>
                </a:solidFill>
                <a:latin typeface="Gilda Display"/>
                <a:ea typeface="Gilda Display"/>
                <a:cs typeface="Gilda Display"/>
                <a:sym typeface="Gilda Display"/>
              </a:rPr>
              <a:t>Use these design resources in your Canva Presentation. Happy designing! </a:t>
            </a:r>
            <a:endParaRPr sz="700"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Gilda Display"/>
              <a:ea typeface="Gilda Display"/>
              <a:cs typeface="Gilda Display"/>
              <a:sym typeface="Gilda Display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500" u="none" cap="none" strike="noStrike">
                <a:solidFill>
                  <a:srgbClr val="000000"/>
                </a:solidFill>
                <a:latin typeface="Gilda Display"/>
                <a:ea typeface="Gilda Display"/>
                <a:cs typeface="Gilda Display"/>
                <a:sym typeface="Gilda Display"/>
              </a:rPr>
              <a:t>Don't forget to delete this page before presenting. </a:t>
            </a:r>
            <a:endParaRPr sz="7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7BDA8"/>
        </a:solidFill>
      </p:bgPr>
    </p:bg>
    <p:spTree>
      <p:nvGrpSpPr>
        <p:cNvPr id="1165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6" name="Google Shape;1166;p34"/>
          <p:cNvGrpSpPr/>
          <p:nvPr/>
        </p:nvGrpSpPr>
        <p:grpSpPr>
          <a:xfrm rot="5400000">
            <a:off x="3779981" y="-1782207"/>
            <a:ext cx="1657336" cy="8640014"/>
            <a:chOff x="0" y="-28575"/>
            <a:chExt cx="873000" cy="4551118"/>
          </a:xfrm>
        </p:grpSpPr>
        <p:sp>
          <p:nvSpPr>
            <p:cNvPr id="1167" name="Google Shape;1167;p34"/>
            <p:cNvSpPr/>
            <p:nvPr/>
          </p:nvSpPr>
          <p:spPr>
            <a:xfrm>
              <a:off x="0" y="0"/>
              <a:ext cx="873000" cy="4522543"/>
            </a:xfrm>
            <a:custGeom>
              <a:rect b="b" l="l" r="r" t="t"/>
              <a:pathLst>
                <a:path extrusionOk="0" h="4522543" w="873000">
                  <a:moveTo>
                    <a:pt x="0" y="0"/>
                  </a:moveTo>
                  <a:lnTo>
                    <a:pt x="873000" y="0"/>
                  </a:lnTo>
                  <a:lnTo>
                    <a:pt x="873000" y="4522543"/>
                  </a:lnTo>
                  <a:lnTo>
                    <a:pt x="0" y="4522543"/>
                  </a:lnTo>
                  <a:close/>
                </a:path>
              </a:pathLst>
            </a:custGeom>
            <a:solidFill>
              <a:srgbClr val="B5916F"/>
            </a:solidFill>
            <a:ln>
              <a:noFill/>
            </a:ln>
          </p:spPr>
        </p:sp>
        <p:sp>
          <p:nvSpPr>
            <p:cNvPr id="1168" name="Google Shape;1168;p3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9" name="Google Shape;1169;p34"/>
          <p:cNvGrpSpPr/>
          <p:nvPr/>
        </p:nvGrpSpPr>
        <p:grpSpPr>
          <a:xfrm rot="5400000">
            <a:off x="-1313002" y="1739151"/>
            <a:ext cx="1695436" cy="1597298"/>
            <a:chOff x="0" y="-28575"/>
            <a:chExt cx="893069" cy="841375"/>
          </a:xfrm>
        </p:grpSpPr>
        <p:sp>
          <p:nvSpPr>
            <p:cNvPr id="1170" name="Google Shape;1170;p34"/>
            <p:cNvSpPr/>
            <p:nvPr/>
          </p:nvSpPr>
          <p:spPr>
            <a:xfrm>
              <a:off x="0" y="0"/>
              <a:ext cx="893069" cy="204013"/>
            </a:xfrm>
            <a:custGeom>
              <a:rect b="b" l="l" r="r" t="t"/>
              <a:pathLst>
                <a:path extrusionOk="0" h="204013" w="893069">
                  <a:moveTo>
                    <a:pt x="0" y="0"/>
                  </a:moveTo>
                  <a:lnTo>
                    <a:pt x="893069" y="0"/>
                  </a:lnTo>
                  <a:lnTo>
                    <a:pt x="893069" y="204013"/>
                  </a:lnTo>
                  <a:lnTo>
                    <a:pt x="0" y="204013"/>
                  </a:lnTo>
                  <a:close/>
                </a:path>
              </a:pathLst>
            </a:custGeom>
            <a:solidFill>
              <a:srgbClr val="E6D2C3"/>
            </a:solidFill>
            <a:ln>
              <a:noFill/>
            </a:ln>
          </p:spPr>
        </p:sp>
        <p:sp>
          <p:nvSpPr>
            <p:cNvPr id="1171" name="Google Shape;1171;p3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2" name="Google Shape;1172;p34"/>
          <p:cNvGrpSpPr/>
          <p:nvPr/>
        </p:nvGrpSpPr>
        <p:grpSpPr>
          <a:xfrm rot="5400000">
            <a:off x="-1313002" y="4697269"/>
            <a:ext cx="1695435" cy="1597298"/>
            <a:chOff x="0" y="-28575"/>
            <a:chExt cx="893069" cy="841375"/>
          </a:xfrm>
        </p:grpSpPr>
        <p:sp>
          <p:nvSpPr>
            <p:cNvPr id="1173" name="Google Shape;1173;p34"/>
            <p:cNvSpPr/>
            <p:nvPr/>
          </p:nvSpPr>
          <p:spPr>
            <a:xfrm>
              <a:off x="0" y="0"/>
              <a:ext cx="893069" cy="204013"/>
            </a:xfrm>
            <a:custGeom>
              <a:rect b="b" l="l" r="r" t="t"/>
              <a:pathLst>
                <a:path extrusionOk="0" h="204013" w="893069">
                  <a:moveTo>
                    <a:pt x="0" y="0"/>
                  </a:moveTo>
                  <a:lnTo>
                    <a:pt x="893069" y="0"/>
                  </a:lnTo>
                  <a:lnTo>
                    <a:pt x="893069" y="204013"/>
                  </a:lnTo>
                  <a:lnTo>
                    <a:pt x="0" y="204013"/>
                  </a:lnTo>
                  <a:close/>
                </a:path>
              </a:pathLst>
            </a:custGeom>
            <a:solidFill>
              <a:srgbClr val="E6D2C3"/>
            </a:solidFill>
            <a:ln>
              <a:noFill/>
            </a:ln>
          </p:spPr>
        </p:sp>
        <p:sp>
          <p:nvSpPr>
            <p:cNvPr id="1174" name="Google Shape;1174;p3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5" name="Google Shape;1175;p34"/>
          <p:cNvGrpSpPr/>
          <p:nvPr/>
        </p:nvGrpSpPr>
        <p:grpSpPr>
          <a:xfrm rot="5400000">
            <a:off x="7666088" y="1734388"/>
            <a:ext cx="1685911" cy="1597298"/>
            <a:chOff x="0" y="-28575"/>
            <a:chExt cx="888052" cy="841375"/>
          </a:xfrm>
        </p:grpSpPr>
        <p:sp>
          <p:nvSpPr>
            <p:cNvPr id="1176" name="Google Shape;1176;p34"/>
            <p:cNvSpPr/>
            <p:nvPr/>
          </p:nvSpPr>
          <p:spPr>
            <a:xfrm>
              <a:off x="0" y="0"/>
              <a:ext cx="888052" cy="204013"/>
            </a:xfrm>
            <a:custGeom>
              <a:rect b="b" l="l" r="r" t="t"/>
              <a:pathLst>
                <a:path extrusionOk="0" h="204013" w="888052">
                  <a:moveTo>
                    <a:pt x="0" y="0"/>
                  </a:moveTo>
                  <a:lnTo>
                    <a:pt x="888052" y="0"/>
                  </a:lnTo>
                  <a:lnTo>
                    <a:pt x="888052" y="204013"/>
                  </a:lnTo>
                  <a:lnTo>
                    <a:pt x="0" y="204013"/>
                  </a:lnTo>
                  <a:close/>
                </a:path>
              </a:pathLst>
            </a:custGeom>
            <a:solidFill>
              <a:srgbClr val="E6D2C3"/>
            </a:solidFill>
            <a:ln>
              <a:noFill/>
            </a:ln>
          </p:spPr>
        </p:sp>
        <p:sp>
          <p:nvSpPr>
            <p:cNvPr id="1177" name="Google Shape;1177;p3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8" name="Google Shape;1178;p34"/>
          <p:cNvGrpSpPr/>
          <p:nvPr/>
        </p:nvGrpSpPr>
        <p:grpSpPr>
          <a:xfrm rot="5400000">
            <a:off x="7666088" y="4692506"/>
            <a:ext cx="1685911" cy="1597298"/>
            <a:chOff x="0" y="-28575"/>
            <a:chExt cx="888052" cy="841375"/>
          </a:xfrm>
        </p:grpSpPr>
        <p:sp>
          <p:nvSpPr>
            <p:cNvPr id="1179" name="Google Shape;1179;p34"/>
            <p:cNvSpPr/>
            <p:nvPr/>
          </p:nvSpPr>
          <p:spPr>
            <a:xfrm>
              <a:off x="0" y="0"/>
              <a:ext cx="888052" cy="204013"/>
            </a:xfrm>
            <a:custGeom>
              <a:rect b="b" l="l" r="r" t="t"/>
              <a:pathLst>
                <a:path extrusionOk="0" h="204013" w="888052">
                  <a:moveTo>
                    <a:pt x="0" y="0"/>
                  </a:moveTo>
                  <a:lnTo>
                    <a:pt x="888052" y="0"/>
                  </a:lnTo>
                  <a:lnTo>
                    <a:pt x="888052" y="204013"/>
                  </a:lnTo>
                  <a:lnTo>
                    <a:pt x="0" y="204013"/>
                  </a:lnTo>
                  <a:close/>
                </a:path>
              </a:pathLst>
            </a:custGeom>
            <a:solidFill>
              <a:srgbClr val="E6D2C3"/>
            </a:solidFill>
            <a:ln>
              <a:noFill/>
            </a:ln>
          </p:spPr>
        </p:sp>
        <p:sp>
          <p:nvSpPr>
            <p:cNvPr id="1180" name="Google Shape;1180;p3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1" name="Google Shape;1181;p34"/>
          <p:cNvGrpSpPr/>
          <p:nvPr/>
        </p:nvGrpSpPr>
        <p:grpSpPr>
          <a:xfrm rot="5400000">
            <a:off x="3763608" y="-3474966"/>
            <a:ext cx="1690082" cy="8640014"/>
            <a:chOff x="0" y="-28575"/>
            <a:chExt cx="890249" cy="4551118"/>
          </a:xfrm>
        </p:grpSpPr>
        <p:sp>
          <p:nvSpPr>
            <p:cNvPr id="1182" name="Google Shape;1182;p34"/>
            <p:cNvSpPr/>
            <p:nvPr/>
          </p:nvSpPr>
          <p:spPr>
            <a:xfrm>
              <a:off x="0" y="0"/>
              <a:ext cx="890249" cy="4522543"/>
            </a:xfrm>
            <a:custGeom>
              <a:rect b="b" l="l" r="r" t="t"/>
              <a:pathLst>
                <a:path extrusionOk="0" h="4522543" w="890249">
                  <a:moveTo>
                    <a:pt x="0" y="0"/>
                  </a:moveTo>
                  <a:lnTo>
                    <a:pt x="890249" y="0"/>
                  </a:lnTo>
                  <a:lnTo>
                    <a:pt x="890249" y="4522543"/>
                  </a:lnTo>
                  <a:lnTo>
                    <a:pt x="0" y="4522543"/>
                  </a:lnTo>
                  <a:close/>
                </a:path>
              </a:pathLst>
            </a:custGeom>
            <a:solidFill>
              <a:srgbClr val="E6D2C3"/>
            </a:solidFill>
            <a:ln>
              <a:noFill/>
            </a:ln>
          </p:spPr>
        </p:sp>
        <p:sp>
          <p:nvSpPr>
            <p:cNvPr id="1183" name="Google Shape;1183;p3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84" name="Google Shape;1184;p34"/>
          <p:cNvSpPr txBox="1"/>
          <p:nvPr/>
        </p:nvSpPr>
        <p:spPr>
          <a:xfrm>
            <a:off x="1220523" y="2048849"/>
            <a:ext cx="6712165" cy="1044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000" u="none" cap="none" strike="noStrike">
                <a:solidFill>
                  <a:srgbClr val="000000"/>
                </a:solidFill>
                <a:latin typeface="Gilda Display"/>
                <a:ea typeface="Gilda Display"/>
                <a:cs typeface="Gilda Display"/>
                <a:sym typeface="Gilda Display"/>
              </a:rPr>
              <a:t>Free templates for all your presentation needs</a:t>
            </a:r>
            <a:endParaRPr sz="700"/>
          </a:p>
        </p:txBody>
      </p:sp>
      <p:pic>
        <p:nvPicPr>
          <p:cNvPr id="1185" name="Google Shape;1185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72961" y="514350"/>
            <a:ext cx="2388732" cy="597183"/>
          </a:xfrm>
          <a:prstGeom prst="rect">
            <a:avLst/>
          </a:prstGeom>
          <a:noFill/>
          <a:ln>
            <a:noFill/>
          </a:ln>
        </p:spPr>
      </p:pic>
      <p:sp>
        <p:nvSpPr>
          <p:cNvPr id="1186" name="Google Shape;1186;p34"/>
          <p:cNvSpPr txBox="1"/>
          <p:nvPr/>
        </p:nvSpPr>
        <p:spPr>
          <a:xfrm>
            <a:off x="379702" y="3590408"/>
            <a:ext cx="1919521" cy="7957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500" u="none" cap="none" strike="noStrike">
                <a:solidFill>
                  <a:srgbClr val="000000"/>
                </a:solidFill>
                <a:latin typeface="Gilda Display"/>
                <a:ea typeface="Gilda Display"/>
                <a:cs typeface="Gilda Display"/>
                <a:sym typeface="Gilda Display"/>
              </a:rPr>
              <a:t>For PowerPoint, Google Slides, and Canva</a:t>
            </a:r>
            <a:endParaRPr sz="700"/>
          </a:p>
        </p:txBody>
      </p:sp>
      <p:sp>
        <p:nvSpPr>
          <p:cNvPr id="1187" name="Google Shape;1187;p34"/>
          <p:cNvSpPr txBox="1"/>
          <p:nvPr/>
        </p:nvSpPr>
        <p:spPr>
          <a:xfrm>
            <a:off x="2529715" y="3590408"/>
            <a:ext cx="1919521" cy="7957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500" u="none" cap="none" strike="noStrike">
                <a:solidFill>
                  <a:srgbClr val="000000"/>
                </a:solidFill>
                <a:latin typeface="Gilda Display"/>
                <a:ea typeface="Gilda Display"/>
                <a:cs typeface="Gilda Display"/>
                <a:sym typeface="Gilda Display"/>
              </a:rPr>
              <a:t>100% free for personal or commercial use</a:t>
            </a:r>
            <a:endParaRPr sz="700"/>
          </a:p>
        </p:txBody>
      </p:sp>
      <p:sp>
        <p:nvSpPr>
          <p:cNvPr id="1188" name="Google Shape;1188;p34"/>
          <p:cNvSpPr txBox="1"/>
          <p:nvPr/>
        </p:nvSpPr>
        <p:spPr>
          <a:xfrm>
            <a:off x="4697145" y="3590408"/>
            <a:ext cx="1919521" cy="7957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500" u="none" cap="none" strike="noStrike">
                <a:solidFill>
                  <a:srgbClr val="000000"/>
                </a:solidFill>
                <a:latin typeface="Gilda Display"/>
                <a:ea typeface="Gilda Display"/>
                <a:cs typeface="Gilda Display"/>
                <a:sym typeface="Gilda Display"/>
              </a:rPr>
              <a:t>Ready to use, professional, and customizable</a:t>
            </a:r>
            <a:endParaRPr sz="700"/>
          </a:p>
        </p:txBody>
      </p:sp>
      <p:sp>
        <p:nvSpPr>
          <p:cNvPr id="1189" name="Google Shape;1189;p34"/>
          <p:cNvSpPr txBox="1"/>
          <p:nvPr/>
        </p:nvSpPr>
        <p:spPr>
          <a:xfrm>
            <a:off x="6844776" y="3590408"/>
            <a:ext cx="1919521" cy="7957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500" u="none" cap="none" strike="noStrike">
                <a:solidFill>
                  <a:srgbClr val="000000"/>
                </a:solidFill>
                <a:latin typeface="Gilda Display"/>
                <a:ea typeface="Gilda Display"/>
                <a:cs typeface="Gilda Display"/>
                <a:sym typeface="Gilda Display"/>
              </a:rPr>
              <a:t>Blow your audience away with attractive visuals</a:t>
            </a:r>
            <a:endParaRPr sz="700"/>
          </a:p>
        </p:txBody>
      </p:sp>
      <p:cxnSp>
        <p:nvCxnSpPr>
          <p:cNvPr id="1190" name="Google Shape;1190;p34"/>
          <p:cNvCxnSpPr/>
          <p:nvPr/>
        </p:nvCxnSpPr>
        <p:spPr>
          <a:xfrm>
            <a:off x="-108189" y="1699607"/>
            <a:ext cx="9467916" cy="0"/>
          </a:xfrm>
          <a:prstGeom prst="straightConnector1">
            <a:avLst/>
          </a:prstGeom>
          <a:noFill/>
          <a:ln cap="flat" cmpd="sng" w="38100">
            <a:solidFill>
              <a:srgbClr val="19161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91" name="Google Shape;1191;p34"/>
          <p:cNvCxnSpPr/>
          <p:nvPr/>
        </p:nvCxnSpPr>
        <p:spPr>
          <a:xfrm>
            <a:off x="-108189" y="3375993"/>
            <a:ext cx="9467916" cy="0"/>
          </a:xfrm>
          <a:prstGeom prst="straightConnector1">
            <a:avLst/>
          </a:prstGeom>
          <a:noFill/>
          <a:ln cap="flat" cmpd="sng" w="38100">
            <a:solidFill>
              <a:srgbClr val="191610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192" name="Google Shape;1192;p34"/>
          <p:cNvGrpSpPr/>
          <p:nvPr/>
        </p:nvGrpSpPr>
        <p:grpSpPr>
          <a:xfrm rot="5400000">
            <a:off x="3837124" y="1090193"/>
            <a:ext cx="1543050" cy="8640014"/>
            <a:chOff x="0" y="-28575"/>
            <a:chExt cx="812800" cy="4551118"/>
          </a:xfrm>
        </p:grpSpPr>
        <p:sp>
          <p:nvSpPr>
            <p:cNvPr id="1193" name="Google Shape;1193;p34"/>
            <p:cNvSpPr/>
            <p:nvPr/>
          </p:nvSpPr>
          <p:spPr>
            <a:xfrm>
              <a:off x="0" y="0"/>
              <a:ext cx="265916" cy="4522543"/>
            </a:xfrm>
            <a:custGeom>
              <a:rect b="b" l="l" r="r" t="t"/>
              <a:pathLst>
                <a:path extrusionOk="0" h="4522543" w="265916">
                  <a:moveTo>
                    <a:pt x="0" y="0"/>
                  </a:moveTo>
                  <a:lnTo>
                    <a:pt x="265916" y="0"/>
                  </a:lnTo>
                  <a:lnTo>
                    <a:pt x="265916" y="4522543"/>
                  </a:lnTo>
                  <a:lnTo>
                    <a:pt x="0" y="4522543"/>
                  </a:lnTo>
                  <a:close/>
                </a:path>
              </a:pathLst>
            </a:custGeom>
            <a:solidFill>
              <a:srgbClr val="B5916F"/>
            </a:solidFill>
            <a:ln>
              <a:noFill/>
            </a:ln>
          </p:spPr>
        </p:sp>
        <p:sp>
          <p:nvSpPr>
            <p:cNvPr id="1194" name="Google Shape;1194;p3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195" name="Google Shape;1195;p34"/>
          <p:cNvCxnSpPr/>
          <p:nvPr/>
        </p:nvCxnSpPr>
        <p:spPr>
          <a:xfrm>
            <a:off x="-108189" y="4638675"/>
            <a:ext cx="9467916" cy="0"/>
          </a:xfrm>
          <a:prstGeom prst="straightConnector1">
            <a:avLst/>
          </a:prstGeom>
          <a:noFill/>
          <a:ln cap="flat" cmpd="sng" w="38100">
            <a:solidFill>
              <a:srgbClr val="19161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96" name="Google Shape;1196;p34"/>
          <p:cNvCxnSpPr/>
          <p:nvPr/>
        </p:nvCxnSpPr>
        <p:spPr>
          <a:xfrm>
            <a:off x="279117" y="-3345351"/>
            <a:ext cx="0" cy="9467916"/>
          </a:xfrm>
          <a:prstGeom prst="straightConnector1">
            <a:avLst/>
          </a:prstGeom>
          <a:noFill/>
          <a:ln cap="flat" cmpd="sng" w="38100">
            <a:solidFill>
              <a:srgbClr val="19161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97" name="Google Shape;1197;p34"/>
          <p:cNvCxnSpPr/>
          <p:nvPr/>
        </p:nvCxnSpPr>
        <p:spPr>
          <a:xfrm>
            <a:off x="8864883" y="-3345351"/>
            <a:ext cx="0" cy="9467916"/>
          </a:xfrm>
          <a:prstGeom prst="straightConnector1">
            <a:avLst/>
          </a:prstGeom>
          <a:noFill/>
          <a:ln cap="flat" cmpd="sng" w="38100">
            <a:solidFill>
              <a:srgbClr val="19161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98" name="Google Shape;1198;p34"/>
          <p:cNvCxnSpPr/>
          <p:nvPr/>
        </p:nvCxnSpPr>
        <p:spPr>
          <a:xfrm flipH="1">
            <a:off x="4569619" y="3376018"/>
            <a:ext cx="9525" cy="3594020"/>
          </a:xfrm>
          <a:prstGeom prst="straightConnector1">
            <a:avLst/>
          </a:prstGeom>
          <a:noFill/>
          <a:ln cap="flat" cmpd="sng" w="38100">
            <a:solidFill>
              <a:srgbClr val="19161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99" name="Google Shape;1199;p34"/>
          <p:cNvCxnSpPr/>
          <p:nvPr/>
        </p:nvCxnSpPr>
        <p:spPr>
          <a:xfrm flipH="1">
            <a:off x="6734666" y="3376018"/>
            <a:ext cx="9525" cy="3594020"/>
          </a:xfrm>
          <a:prstGeom prst="straightConnector1">
            <a:avLst/>
          </a:prstGeom>
          <a:noFill/>
          <a:ln cap="flat" cmpd="sng" w="38100">
            <a:solidFill>
              <a:srgbClr val="19161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00" name="Google Shape;1200;p34"/>
          <p:cNvCxnSpPr/>
          <p:nvPr/>
        </p:nvCxnSpPr>
        <p:spPr>
          <a:xfrm flipH="1">
            <a:off x="2399809" y="3376018"/>
            <a:ext cx="9525" cy="3574970"/>
          </a:xfrm>
          <a:prstGeom prst="straightConnector1">
            <a:avLst/>
          </a:prstGeom>
          <a:noFill/>
          <a:ln cap="flat" cmpd="sng" w="38100">
            <a:solidFill>
              <a:srgbClr val="19161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7BDA8"/>
        </a:solid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" name="Google Shape;191;p12"/>
          <p:cNvGrpSpPr/>
          <p:nvPr/>
        </p:nvGrpSpPr>
        <p:grpSpPr>
          <a:xfrm>
            <a:off x="0" y="441052"/>
            <a:ext cx="9143998" cy="2130698"/>
            <a:chOff x="0" y="-28575"/>
            <a:chExt cx="4816592" cy="1122343"/>
          </a:xfrm>
        </p:grpSpPr>
        <p:sp>
          <p:nvSpPr>
            <p:cNvPr id="192" name="Google Shape;192;p12"/>
            <p:cNvSpPr/>
            <p:nvPr/>
          </p:nvSpPr>
          <p:spPr>
            <a:xfrm>
              <a:off x="0" y="0"/>
              <a:ext cx="4816592" cy="1093768"/>
            </a:xfrm>
            <a:custGeom>
              <a:rect b="b" l="l" r="r" t="t"/>
              <a:pathLst>
                <a:path extrusionOk="0" h="1093768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093768"/>
                  </a:lnTo>
                  <a:lnTo>
                    <a:pt x="0" y="1093768"/>
                  </a:lnTo>
                  <a:close/>
                </a:path>
              </a:pathLst>
            </a:custGeom>
            <a:solidFill>
              <a:srgbClr val="E6D2C3"/>
            </a:solidFill>
            <a:ln>
              <a:noFill/>
            </a:ln>
          </p:spPr>
        </p:sp>
        <p:sp>
          <p:nvSpPr>
            <p:cNvPr id="193" name="Google Shape;193;p12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4" name="Google Shape;194;p12"/>
          <p:cNvGrpSpPr/>
          <p:nvPr/>
        </p:nvGrpSpPr>
        <p:grpSpPr>
          <a:xfrm>
            <a:off x="504825" y="3177674"/>
            <a:ext cx="8148638" cy="1597299"/>
            <a:chOff x="0" y="-28575"/>
            <a:chExt cx="4292286" cy="841375"/>
          </a:xfrm>
        </p:grpSpPr>
        <p:sp>
          <p:nvSpPr>
            <p:cNvPr id="195" name="Google Shape;195;p12"/>
            <p:cNvSpPr/>
            <p:nvPr/>
          </p:nvSpPr>
          <p:spPr>
            <a:xfrm>
              <a:off x="0" y="0"/>
              <a:ext cx="4292286" cy="735989"/>
            </a:xfrm>
            <a:custGeom>
              <a:rect b="b" l="l" r="r" t="t"/>
              <a:pathLst>
                <a:path extrusionOk="0" h="735989" w="4292286">
                  <a:moveTo>
                    <a:pt x="0" y="0"/>
                  </a:moveTo>
                  <a:lnTo>
                    <a:pt x="4292286" y="0"/>
                  </a:lnTo>
                  <a:lnTo>
                    <a:pt x="4292286" y="735989"/>
                  </a:lnTo>
                  <a:lnTo>
                    <a:pt x="0" y="735989"/>
                  </a:lnTo>
                  <a:close/>
                </a:path>
              </a:pathLst>
            </a:custGeom>
            <a:solidFill>
              <a:srgbClr val="E6D2C3"/>
            </a:solidFill>
            <a:ln>
              <a:noFill/>
            </a:ln>
          </p:spPr>
        </p:sp>
        <p:sp>
          <p:nvSpPr>
            <p:cNvPr id="196" name="Google Shape;196;p12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7" name="Google Shape;197;p12"/>
          <p:cNvGrpSpPr/>
          <p:nvPr/>
        </p:nvGrpSpPr>
        <p:grpSpPr>
          <a:xfrm>
            <a:off x="0" y="2517502"/>
            <a:ext cx="1543052" cy="1597297"/>
            <a:chOff x="0" y="-28575"/>
            <a:chExt cx="812800" cy="841375"/>
          </a:xfrm>
        </p:grpSpPr>
        <p:sp>
          <p:nvSpPr>
            <p:cNvPr id="198" name="Google Shape;198;p12"/>
            <p:cNvSpPr/>
            <p:nvPr/>
          </p:nvSpPr>
          <p:spPr>
            <a:xfrm>
              <a:off x="0" y="0"/>
              <a:ext cx="270933" cy="347745"/>
            </a:xfrm>
            <a:custGeom>
              <a:rect b="b" l="l" r="r" t="t"/>
              <a:pathLst>
                <a:path extrusionOk="0" h="347745" w="270933">
                  <a:moveTo>
                    <a:pt x="0" y="0"/>
                  </a:moveTo>
                  <a:lnTo>
                    <a:pt x="270933" y="0"/>
                  </a:lnTo>
                  <a:lnTo>
                    <a:pt x="270933" y="347745"/>
                  </a:lnTo>
                  <a:lnTo>
                    <a:pt x="0" y="347745"/>
                  </a:lnTo>
                  <a:close/>
                </a:path>
              </a:pathLst>
            </a:custGeom>
            <a:solidFill>
              <a:srgbClr val="E6D2C3"/>
            </a:solidFill>
            <a:ln>
              <a:noFill/>
            </a:ln>
          </p:spPr>
        </p:sp>
        <p:sp>
          <p:nvSpPr>
            <p:cNvPr id="199" name="Google Shape;199;p12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0" name="Google Shape;200;p12"/>
          <p:cNvGrpSpPr/>
          <p:nvPr/>
        </p:nvGrpSpPr>
        <p:grpSpPr>
          <a:xfrm>
            <a:off x="8653463" y="2517502"/>
            <a:ext cx="1543052" cy="1597297"/>
            <a:chOff x="0" y="-28575"/>
            <a:chExt cx="812800" cy="841375"/>
          </a:xfrm>
        </p:grpSpPr>
        <p:sp>
          <p:nvSpPr>
            <p:cNvPr id="201" name="Google Shape;201;p12"/>
            <p:cNvSpPr/>
            <p:nvPr/>
          </p:nvSpPr>
          <p:spPr>
            <a:xfrm>
              <a:off x="0" y="0"/>
              <a:ext cx="270933" cy="347745"/>
            </a:xfrm>
            <a:custGeom>
              <a:rect b="b" l="l" r="r" t="t"/>
              <a:pathLst>
                <a:path extrusionOk="0" h="347745" w="270933">
                  <a:moveTo>
                    <a:pt x="0" y="0"/>
                  </a:moveTo>
                  <a:lnTo>
                    <a:pt x="270933" y="0"/>
                  </a:lnTo>
                  <a:lnTo>
                    <a:pt x="270933" y="347745"/>
                  </a:lnTo>
                  <a:lnTo>
                    <a:pt x="0" y="347745"/>
                  </a:lnTo>
                  <a:close/>
                </a:path>
              </a:pathLst>
            </a:custGeom>
            <a:solidFill>
              <a:srgbClr val="E6D2C3"/>
            </a:solidFill>
            <a:ln>
              <a:noFill/>
            </a:ln>
          </p:spPr>
        </p:sp>
        <p:sp>
          <p:nvSpPr>
            <p:cNvPr id="202" name="Google Shape;202;p12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3" name="Google Shape;203;p12"/>
          <p:cNvGrpSpPr/>
          <p:nvPr/>
        </p:nvGrpSpPr>
        <p:grpSpPr>
          <a:xfrm>
            <a:off x="0" y="4574902"/>
            <a:ext cx="1543052" cy="1597297"/>
            <a:chOff x="0" y="-28575"/>
            <a:chExt cx="812800" cy="841375"/>
          </a:xfrm>
        </p:grpSpPr>
        <p:sp>
          <p:nvSpPr>
            <p:cNvPr id="204" name="Google Shape;204;p12"/>
            <p:cNvSpPr/>
            <p:nvPr/>
          </p:nvSpPr>
          <p:spPr>
            <a:xfrm>
              <a:off x="0" y="0"/>
              <a:ext cx="270933" cy="347745"/>
            </a:xfrm>
            <a:custGeom>
              <a:rect b="b" l="l" r="r" t="t"/>
              <a:pathLst>
                <a:path extrusionOk="0" h="347745" w="270933">
                  <a:moveTo>
                    <a:pt x="0" y="0"/>
                  </a:moveTo>
                  <a:lnTo>
                    <a:pt x="270933" y="0"/>
                  </a:lnTo>
                  <a:lnTo>
                    <a:pt x="270933" y="347745"/>
                  </a:lnTo>
                  <a:lnTo>
                    <a:pt x="0" y="347745"/>
                  </a:lnTo>
                  <a:close/>
                </a:path>
              </a:pathLst>
            </a:custGeom>
            <a:solidFill>
              <a:srgbClr val="E6D2C3"/>
            </a:solidFill>
            <a:ln>
              <a:noFill/>
            </a:ln>
          </p:spPr>
        </p:sp>
        <p:sp>
          <p:nvSpPr>
            <p:cNvPr id="205" name="Google Shape;205;p12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6" name="Google Shape;206;p12"/>
          <p:cNvGrpSpPr/>
          <p:nvPr/>
        </p:nvGrpSpPr>
        <p:grpSpPr>
          <a:xfrm>
            <a:off x="8653463" y="4574902"/>
            <a:ext cx="1543052" cy="1597297"/>
            <a:chOff x="0" y="-28575"/>
            <a:chExt cx="812800" cy="841375"/>
          </a:xfrm>
        </p:grpSpPr>
        <p:sp>
          <p:nvSpPr>
            <p:cNvPr id="207" name="Google Shape;207;p12"/>
            <p:cNvSpPr/>
            <p:nvPr/>
          </p:nvSpPr>
          <p:spPr>
            <a:xfrm>
              <a:off x="0" y="0"/>
              <a:ext cx="270933" cy="347745"/>
            </a:xfrm>
            <a:custGeom>
              <a:rect b="b" l="l" r="r" t="t"/>
              <a:pathLst>
                <a:path extrusionOk="0" h="347745" w="270933">
                  <a:moveTo>
                    <a:pt x="0" y="0"/>
                  </a:moveTo>
                  <a:lnTo>
                    <a:pt x="270933" y="0"/>
                  </a:lnTo>
                  <a:lnTo>
                    <a:pt x="270933" y="347745"/>
                  </a:lnTo>
                  <a:lnTo>
                    <a:pt x="0" y="347745"/>
                  </a:lnTo>
                  <a:close/>
                </a:path>
              </a:pathLst>
            </a:custGeom>
            <a:solidFill>
              <a:srgbClr val="E6D2C3"/>
            </a:solidFill>
            <a:ln>
              <a:noFill/>
            </a:ln>
          </p:spPr>
        </p:sp>
        <p:sp>
          <p:nvSpPr>
            <p:cNvPr id="208" name="Google Shape;208;p12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9" name="Google Shape;209;p12"/>
          <p:cNvSpPr txBox="1"/>
          <p:nvPr/>
        </p:nvSpPr>
        <p:spPr>
          <a:xfrm>
            <a:off x="787775" y="957276"/>
            <a:ext cx="75684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000" u="none" cap="none" strike="noStrike">
                <a:solidFill>
                  <a:srgbClr val="000000"/>
                </a:solidFill>
                <a:latin typeface="Gilda Display"/>
                <a:ea typeface="Gilda Display"/>
                <a:cs typeface="Gilda Display"/>
                <a:sym typeface="Gilda Display"/>
              </a:rPr>
              <a:t>Download this presentation as a Powerpoint template in 3 steps</a:t>
            </a:r>
            <a:endParaRPr sz="700"/>
          </a:p>
        </p:txBody>
      </p:sp>
      <p:sp>
        <p:nvSpPr>
          <p:cNvPr id="210" name="Google Shape;210;p12"/>
          <p:cNvSpPr txBox="1"/>
          <p:nvPr/>
        </p:nvSpPr>
        <p:spPr>
          <a:xfrm>
            <a:off x="860394" y="3576524"/>
            <a:ext cx="1998693" cy="6937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171616"/>
                </a:solidFill>
                <a:latin typeface="Nunito Light"/>
                <a:ea typeface="Nunito Light"/>
                <a:cs typeface="Nunito Light"/>
                <a:sym typeface="Nunito Light"/>
              </a:rPr>
              <a:t>Click on the "Canva" button next to this presentation. Start editing your presentation. You may need to sign in to your Canva account.</a:t>
            </a:r>
            <a:endParaRPr sz="700"/>
          </a:p>
        </p:txBody>
      </p:sp>
      <p:sp>
        <p:nvSpPr>
          <p:cNvPr id="211" name="Google Shape;211;p12"/>
          <p:cNvSpPr txBox="1"/>
          <p:nvPr/>
        </p:nvSpPr>
        <p:spPr>
          <a:xfrm>
            <a:off x="3643801" y="3576524"/>
            <a:ext cx="1880212" cy="6937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171616"/>
                </a:solidFill>
                <a:latin typeface="Nunito Light"/>
                <a:ea typeface="Nunito Light"/>
                <a:cs typeface="Nunito Light"/>
                <a:sym typeface="Nunito Light"/>
              </a:rPr>
              <a:t>Click on the "Share" button on the top right corner in Canva and click on "More" at the bottom of the menu.</a:t>
            </a:r>
            <a:endParaRPr sz="700"/>
          </a:p>
        </p:txBody>
      </p:sp>
      <p:sp>
        <p:nvSpPr>
          <p:cNvPr id="212" name="Google Shape;212;p12"/>
          <p:cNvSpPr txBox="1"/>
          <p:nvPr/>
        </p:nvSpPr>
        <p:spPr>
          <a:xfrm>
            <a:off x="6344154" y="3655105"/>
            <a:ext cx="1880212" cy="517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171616"/>
                </a:solidFill>
                <a:latin typeface="Nunito Light"/>
                <a:ea typeface="Nunito Light"/>
                <a:cs typeface="Nunito Light"/>
                <a:sym typeface="Nunito Light"/>
              </a:rPr>
              <a:t>Enter "PowerPoint" in the search bar and click on the PowerPoint icon to download.</a:t>
            </a:r>
            <a:endParaRPr sz="700"/>
          </a:p>
        </p:txBody>
      </p:sp>
      <p:grpSp>
        <p:nvGrpSpPr>
          <p:cNvPr id="213" name="Google Shape;213;p12"/>
          <p:cNvGrpSpPr/>
          <p:nvPr/>
        </p:nvGrpSpPr>
        <p:grpSpPr>
          <a:xfrm>
            <a:off x="514350" y="2536552"/>
            <a:ext cx="8139113" cy="1597300"/>
            <a:chOff x="0" y="-28575"/>
            <a:chExt cx="4287269" cy="841375"/>
          </a:xfrm>
        </p:grpSpPr>
        <p:sp>
          <p:nvSpPr>
            <p:cNvPr id="214" name="Google Shape;214;p12"/>
            <p:cNvSpPr/>
            <p:nvPr/>
          </p:nvSpPr>
          <p:spPr>
            <a:xfrm>
              <a:off x="0" y="0"/>
              <a:ext cx="4287269" cy="337710"/>
            </a:xfrm>
            <a:custGeom>
              <a:rect b="b" l="l" r="r" t="t"/>
              <a:pathLst>
                <a:path extrusionOk="0" h="337710" w="4287269">
                  <a:moveTo>
                    <a:pt x="0" y="0"/>
                  </a:moveTo>
                  <a:lnTo>
                    <a:pt x="4287269" y="0"/>
                  </a:lnTo>
                  <a:lnTo>
                    <a:pt x="4287269" y="337710"/>
                  </a:lnTo>
                  <a:lnTo>
                    <a:pt x="0" y="337710"/>
                  </a:lnTo>
                  <a:close/>
                </a:path>
              </a:pathLst>
            </a:custGeom>
            <a:solidFill>
              <a:srgbClr val="B5916F"/>
            </a:solidFill>
            <a:ln>
              <a:noFill/>
            </a:ln>
          </p:spPr>
        </p:sp>
        <p:sp>
          <p:nvSpPr>
            <p:cNvPr id="215" name="Google Shape;215;p12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6" name="Google Shape;216;p12"/>
          <p:cNvSpPr txBox="1"/>
          <p:nvPr/>
        </p:nvSpPr>
        <p:spPr>
          <a:xfrm>
            <a:off x="860394" y="2749436"/>
            <a:ext cx="1998693" cy="2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500" u="none" cap="none" strike="noStrike">
                <a:solidFill>
                  <a:srgbClr val="171616"/>
                </a:solidFill>
                <a:latin typeface="Gilda Display"/>
                <a:ea typeface="Gilda Display"/>
                <a:cs typeface="Gilda Display"/>
                <a:sym typeface="Gilda Display"/>
              </a:rPr>
              <a:t>1.</a:t>
            </a:r>
            <a:endParaRPr sz="700"/>
          </a:p>
        </p:txBody>
      </p:sp>
      <p:sp>
        <p:nvSpPr>
          <p:cNvPr id="217" name="Google Shape;217;p12"/>
          <p:cNvSpPr txBox="1"/>
          <p:nvPr/>
        </p:nvSpPr>
        <p:spPr>
          <a:xfrm>
            <a:off x="3572653" y="2749436"/>
            <a:ext cx="1998693" cy="2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500" u="none" cap="none" strike="noStrike">
                <a:solidFill>
                  <a:srgbClr val="171616"/>
                </a:solidFill>
                <a:latin typeface="Gilda Display"/>
                <a:ea typeface="Gilda Display"/>
                <a:cs typeface="Gilda Display"/>
                <a:sym typeface="Gilda Display"/>
              </a:rPr>
              <a:t>2.</a:t>
            </a:r>
            <a:endParaRPr sz="700"/>
          </a:p>
        </p:txBody>
      </p:sp>
      <p:sp>
        <p:nvSpPr>
          <p:cNvPr id="218" name="Google Shape;218;p12"/>
          <p:cNvSpPr txBox="1"/>
          <p:nvPr/>
        </p:nvSpPr>
        <p:spPr>
          <a:xfrm>
            <a:off x="6284913" y="2749436"/>
            <a:ext cx="1998693" cy="2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500" u="none" cap="none" strike="noStrike">
                <a:solidFill>
                  <a:srgbClr val="171616"/>
                </a:solidFill>
                <a:latin typeface="Gilda Display"/>
                <a:ea typeface="Gilda Display"/>
                <a:cs typeface="Gilda Display"/>
                <a:sym typeface="Gilda Display"/>
              </a:rPr>
              <a:t>3.</a:t>
            </a:r>
            <a:endParaRPr sz="700"/>
          </a:p>
        </p:txBody>
      </p:sp>
      <p:cxnSp>
        <p:nvCxnSpPr>
          <p:cNvPr id="219" name="Google Shape;219;p12"/>
          <p:cNvCxnSpPr/>
          <p:nvPr/>
        </p:nvCxnSpPr>
        <p:spPr>
          <a:xfrm>
            <a:off x="-161958" y="495300"/>
            <a:ext cx="9467916" cy="0"/>
          </a:xfrm>
          <a:prstGeom prst="straightConnector1">
            <a:avLst/>
          </a:prstGeom>
          <a:noFill/>
          <a:ln cap="flat" cmpd="sng" w="38100">
            <a:solidFill>
              <a:srgbClr val="19161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0" name="Google Shape;220;p12"/>
          <p:cNvCxnSpPr/>
          <p:nvPr/>
        </p:nvCxnSpPr>
        <p:spPr>
          <a:xfrm>
            <a:off x="-161958" y="4619625"/>
            <a:ext cx="9467916" cy="0"/>
          </a:xfrm>
          <a:prstGeom prst="straightConnector1">
            <a:avLst/>
          </a:prstGeom>
          <a:noFill/>
          <a:ln cap="flat" cmpd="sng" w="38100">
            <a:solidFill>
              <a:srgbClr val="19161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1" name="Google Shape;221;p12"/>
          <p:cNvCxnSpPr/>
          <p:nvPr/>
        </p:nvCxnSpPr>
        <p:spPr>
          <a:xfrm>
            <a:off x="-108189" y="2581275"/>
            <a:ext cx="9467916" cy="0"/>
          </a:xfrm>
          <a:prstGeom prst="straightConnector1">
            <a:avLst/>
          </a:prstGeom>
          <a:noFill/>
          <a:ln cap="flat" cmpd="sng" w="38100">
            <a:solidFill>
              <a:srgbClr val="19161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2" name="Google Shape;222;p12"/>
          <p:cNvCxnSpPr/>
          <p:nvPr/>
        </p:nvCxnSpPr>
        <p:spPr>
          <a:xfrm>
            <a:off x="-108189" y="3222397"/>
            <a:ext cx="9467916" cy="0"/>
          </a:xfrm>
          <a:prstGeom prst="straightConnector1">
            <a:avLst/>
          </a:prstGeom>
          <a:noFill/>
          <a:ln cap="flat" cmpd="sng" w="38100">
            <a:solidFill>
              <a:srgbClr val="19161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3" name="Google Shape;223;p12"/>
          <p:cNvCxnSpPr/>
          <p:nvPr/>
        </p:nvCxnSpPr>
        <p:spPr>
          <a:xfrm flipH="1">
            <a:off x="500063" y="2590800"/>
            <a:ext cx="9525" cy="3531765"/>
          </a:xfrm>
          <a:prstGeom prst="straightConnector1">
            <a:avLst/>
          </a:prstGeom>
          <a:noFill/>
          <a:ln cap="flat" cmpd="sng" w="38100">
            <a:solidFill>
              <a:srgbClr val="19161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4" name="Google Shape;224;p12"/>
          <p:cNvCxnSpPr/>
          <p:nvPr/>
        </p:nvCxnSpPr>
        <p:spPr>
          <a:xfrm flipH="1">
            <a:off x="8634413" y="2590800"/>
            <a:ext cx="9525" cy="3531765"/>
          </a:xfrm>
          <a:prstGeom prst="straightConnector1">
            <a:avLst/>
          </a:prstGeom>
          <a:noFill/>
          <a:ln cap="flat" cmpd="sng" w="38100">
            <a:solidFill>
              <a:srgbClr val="19161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5" name="Google Shape;225;p12"/>
          <p:cNvCxnSpPr/>
          <p:nvPr/>
        </p:nvCxnSpPr>
        <p:spPr>
          <a:xfrm flipH="1">
            <a:off x="3211513" y="2590800"/>
            <a:ext cx="9525" cy="3531765"/>
          </a:xfrm>
          <a:prstGeom prst="straightConnector1">
            <a:avLst/>
          </a:prstGeom>
          <a:noFill/>
          <a:ln cap="flat" cmpd="sng" w="38100">
            <a:solidFill>
              <a:srgbClr val="19161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6" name="Google Shape;226;p12"/>
          <p:cNvCxnSpPr/>
          <p:nvPr/>
        </p:nvCxnSpPr>
        <p:spPr>
          <a:xfrm flipH="1">
            <a:off x="5922963" y="2590800"/>
            <a:ext cx="9525" cy="3531765"/>
          </a:xfrm>
          <a:prstGeom prst="straightConnector1">
            <a:avLst/>
          </a:prstGeom>
          <a:noFill/>
          <a:ln cap="flat" cmpd="sng" w="38100">
            <a:solidFill>
              <a:srgbClr val="191610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227" name="Google Shape;227;p12"/>
          <p:cNvGrpSpPr/>
          <p:nvPr/>
        </p:nvGrpSpPr>
        <p:grpSpPr>
          <a:xfrm>
            <a:off x="8232457" y="74294"/>
            <a:ext cx="842010" cy="842011"/>
            <a:chOff x="0" y="0"/>
            <a:chExt cx="2245361" cy="2245361"/>
          </a:xfrm>
        </p:grpSpPr>
        <p:cxnSp>
          <p:nvCxnSpPr>
            <p:cNvPr id="228" name="Google Shape;228;p12"/>
            <p:cNvCxnSpPr/>
            <p:nvPr/>
          </p:nvCxnSpPr>
          <p:spPr>
            <a:xfrm>
              <a:off x="0" y="1122681"/>
              <a:ext cx="2245361" cy="0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9" name="Google Shape;229;p12"/>
            <p:cNvCxnSpPr/>
            <p:nvPr/>
          </p:nvCxnSpPr>
          <p:spPr>
            <a:xfrm>
              <a:off x="1122681" y="0"/>
              <a:ext cx="0" cy="2245361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30" name="Google Shape;230;p12"/>
            <p:cNvCxnSpPr/>
            <p:nvPr/>
          </p:nvCxnSpPr>
          <p:spPr>
            <a:xfrm>
              <a:off x="328826" y="328826"/>
              <a:ext cx="1587710" cy="1587710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31" name="Google Shape;231;p12"/>
            <p:cNvCxnSpPr/>
            <p:nvPr/>
          </p:nvCxnSpPr>
          <p:spPr>
            <a:xfrm flipH="1">
              <a:off x="328826" y="328826"/>
              <a:ext cx="1587710" cy="1587710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232" name="Google Shape;232;p12"/>
          <p:cNvGrpSpPr/>
          <p:nvPr/>
        </p:nvGrpSpPr>
        <p:grpSpPr>
          <a:xfrm>
            <a:off x="222871" y="4337671"/>
            <a:ext cx="563909" cy="563908"/>
            <a:chOff x="0" y="0"/>
            <a:chExt cx="1503756" cy="1503756"/>
          </a:xfrm>
        </p:grpSpPr>
        <p:cxnSp>
          <p:nvCxnSpPr>
            <p:cNvPr id="233" name="Google Shape;233;p12"/>
            <p:cNvCxnSpPr/>
            <p:nvPr/>
          </p:nvCxnSpPr>
          <p:spPr>
            <a:xfrm>
              <a:off x="0" y="751878"/>
              <a:ext cx="1503756" cy="0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34" name="Google Shape;234;p12"/>
            <p:cNvCxnSpPr/>
            <p:nvPr/>
          </p:nvCxnSpPr>
          <p:spPr>
            <a:xfrm>
              <a:off x="751878" y="0"/>
              <a:ext cx="0" cy="1503756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35" name="Google Shape;235;p12"/>
            <p:cNvCxnSpPr/>
            <p:nvPr/>
          </p:nvCxnSpPr>
          <p:spPr>
            <a:xfrm>
              <a:off x="220220" y="220220"/>
              <a:ext cx="1063316" cy="1063316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36" name="Google Shape;236;p12"/>
            <p:cNvCxnSpPr/>
            <p:nvPr/>
          </p:nvCxnSpPr>
          <p:spPr>
            <a:xfrm flipH="1">
              <a:off x="220220" y="220220"/>
              <a:ext cx="1063316" cy="1063316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7BDA8"/>
        </a:solidFill>
      </p:bgPr>
    </p:bg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" name="Google Shape;241;p13"/>
          <p:cNvGrpSpPr/>
          <p:nvPr/>
        </p:nvGrpSpPr>
        <p:grpSpPr>
          <a:xfrm>
            <a:off x="5813337" y="460102"/>
            <a:ext cx="2816313" cy="4169048"/>
            <a:chOff x="0" y="-28575"/>
            <a:chExt cx="1483490" cy="2196042"/>
          </a:xfrm>
        </p:grpSpPr>
        <p:sp>
          <p:nvSpPr>
            <p:cNvPr id="242" name="Google Shape;242;p13"/>
            <p:cNvSpPr/>
            <p:nvPr/>
          </p:nvSpPr>
          <p:spPr>
            <a:xfrm>
              <a:off x="0" y="0"/>
              <a:ext cx="1483490" cy="2167467"/>
            </a:xfrm>
            <a:custGeom>
              <a:rect b="b" l="l" r="r" t="t"/>
              <a:pathLst>
                <a:path extrusionOk="0" h="2167467" w="1483490">
                  <a:moveTo>
                    <a:pt x="0" y="0"/>
                  </a:moveTo>
                  <a:lnTo>
                    <a:pt x="1483490" y="0"/>
                  </a:lnTo>
                  <a:lnTo>
                    <a:pt x="1483490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E6D2C3"/>
            </a:solidFill>
            <a:ln>
              <a:noFill/>
            </a:ln>
          </p:spPr>
        </p:sp>
        <p:sp>
          <p:nvSpPr>
            <p:cNvPr id="243" name="Google Shape;243;p13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4" name="Google Shape;244;p13"/>
          <p:cNvGrpSpPr/>
          <p:nvPr/>
        </p:nvGrpSpPr>
        <p:grpSpPr>
          <a:xfrm>
            <a:off x="-2321013" y="460102"/>
            <a:ext cx="2816313" cy="4169048"/>
            <a:chOff x="0" y="-28575"/>
            <a:chExt cx="1483490" cy="2196042"/>
          </a:xfrm>
        </p:grpSpPr>
        <p:sp>
          <p:nvSpPr>
            <p:cNvPr id="245" name="Google Shape;245;p13"/>
            <p:cNvSpPr/>
            <p:nvPr/>
          </p:nvSpPr>
          <p:spPr>
            <a:xfrm>
              <a:off x="0" y="0"/>
              <a:ext cx="1483490" cy="2167467"/>
            </a:xfrm>
            <a:custGeom>
              <a:rect b="b" l="l" r="r" t="t"/>
              <a:pathLst>
                <a:path extrusionOk="0" h="2167467" w="1483490">
                  <a:moveTo>
                    <a:pt x="0" y="0"/>
                  </a:moveTo>
                  <a:lnTo>
                    <a:pt x="1483490" y="0"/>
                  </a:lnTo>
                  <a:lnTo>
                    <a:pt x="1483490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E6D2C3"/>
            </a:solidFill>
            <a:ln>
              <a:noFill/>
            </a:ln>
          </p:spPr>
        </p:sp>
        <p:sp>
          <p:nvSpPr>
            <p:cNvPr id="246" name="Google Shape;246;p13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7" name="Google Shape;247;p13"/>
          <p:cNvGrpSpPr/>
          <p:nvPr/>
        </p:nvGrpSpPr>
        <p:grpSpPr>
          <a:xfrm>
            <a:off x="4924302" y="441052"/>
            <a:ext cx="1543049" cy="4188098"/>
            <a:chOff x="0" y="-28575"/>
            <a:chExt cx="812800" cy="2206076"/>
          </a:xfrm>
        </p:grpSpPr>
        <p:sp>
          <p:nvSpPr>
            <p:cNvPr id="248" name="Google Shape;248;p13"/>
            <p:cNvSpPr/>
            <p:nvPr/>
          </p:nvSpPr>
          <p:spPr>
            <a:xfrm>
              <a:off x="0" y="0"/>
              <a:ext cx="473316" cy="2177501"/>
            </a:xfrm>
            <a:custGeom>
              <a:rect b="b" l="l" r="r" t="t"/>
              <a:pathLst>
                <a:path extrusionOk="0" h="2177501" w="473316">
                  <a:moveTo>
                    <a:pt x="0" y="0"/>
                  </a:moveTo>
                  <a:lnTo>
                    <a:pt x="473316" y="0"/>
                  </a:lnTo>
                  <a:lnTo>
                    <a:pt x="473316" y="2177501"/>
                  </a:lnTo>
                  <a:lnTo>
                    <a:pt x="0" y="2177501"/>
                  </a:lnTo>
                  <a:close/>
                </a:path>
              </a:pathLst>
            </a:custGeom>
            <a:solidFill>
              <a:srgbClr val="B5916F"/>
            </a:solidFill>
            <a:ln>
              <a:noFill/>
            </a:ln>
          </p:spPr>
        </p:sp>
        <p:sp>
          <p:nvSpPr>
            <p:cNvPr id="249" name="Google Shape;249;p13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0" name="Google Shape;250;p13"/>
          <p:cNvGrpSpPr/>
          <p:nvPr/>
        </p:nvGrpSpPr>
        <p:grpSpPr>
          <a:xfrm>
            <a:off x="4924302" y="-3692798"/>
            <a:ext cx="1543049" cy="4188098"/>
            <a:chOff x="0" y="-28575"/>
            <a:chExt cx="812800" cy="2206076"/>
          </a:xfrm>
        </p:grpSpPr>
        <p:sp>
          <p:nvSpPr>
            <p:cNvPr id="251" name="Google Shape;251;p13"/>
            <p:cNvSpPr/>
            <p:nvPr/>
          </p:nvSpPr>
          <p:spPr>
            <a:xfrm>
              <a:off x="0" y="0"/>
              <a:ext cx="473316" cy="2177501"/>
            </a:xfrm>
            <a:custGeom>
              <a:rect b="b" l="l" r="r" t="t"/>
              <a:pathLst>
                <a:path extrusionOk="0" h="2177501" w="473316">
                  <a:moveTo>
                    <a:pt x="0" y="0"/>
                  </a:moveTo>
                  <a:lnTo>
                    <a:pt x="473316" y="0"/>
                  </a:lnTo>
                  <a:lnTo>
                    <a:pt x="473316" y="2177501"/>
                  </a:lnTo>
                  <a:lnTo>
                    <a:pt x="0" y="2177501"/>
                  </a:lnTo>
                  <a:close/>
                </a:path>
              </a:pathLst>
            </a:custGeom>
            <a:solidFill>
              <a:srgbClr val="E6D2C3"/>
            </a:solidFill>
            <a:ln>
              <a:noFill/>
            </a:ln>
          </p:spPr>
        </p:sp>
        <p:sp>
          <p:nvSpPr>
            <p:cNvPr id="252" name="Google Shape;252;p13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3" name="Google Shape;253;p13"/>
          <p:cNvGrpSpPr/>
          <p:nvPr/>
        </p:nvGrpSpPr>
        <p:grpSpPr>
          <a:xfrm>
            <a:off x="4924302" y="4574902"/>
            <a:ext cx="1543049" cy="4188098"/>
            <a:chOff x="0" y="-28575"/>
            <a:chExt cx="812800" cy="2206076"/>
          </a:xfrm>
        </p:grpSpPr>
        <p:sp>
          <p:nvSpPr>
            <p:cNvPr id="254" name="Google Shape;254;p13"/>
            <p:cNvSpPr/>
            <p:nvPr/>
          </p:nvSpPr>
          <p:spPr>
            <a:xfrm>
              <a:off x="0" y="0"/>
              <a:ext cx="473316" cy="2177501"/>
            </a:xfrm>
            <a:custGeom>
              <a:rect b="b" l="l" r="r" t="t"/>
              <a:pathLst>
                <a:path extrusionOk="0" h="2177501" w="473316">
                  <a:moveTo>
                    <a:pt x="0" y="0"/>
                  </a:moveTo>
                  <a:lnTo>
                    <a:pt x="473316" y="0"/>
                  </a:lnTo>
                  <a:lnTo>
                    <a:pt x="473316" y="2177501"/>
                  </a:lnTo>
                  <a:lnTo>
                    <a:pt x="0" y="2177501"/>
                  </a:lnTo>
                  <a:close/>
                </a:path>
              </a:pathLst>
            </a:custGeom>
            <a:solidFill>
              <a:srgbClr val="E6D2C3"/>
            </a:solidFill>
            <a:ln>
              <a:noFill/>
            </a:ln>
          </p:spPr>
        </p:sp>
        <p:sp>
          <p:nvSpPr>
            <p:cNvPr id="255" name="Google Shape;255;p13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6" name="Google Shape;256;p13"/>
          <p:cNvSpPr txBox="1"/>
          <p:nvPr/>
        </p:nvSpPr>
        <p:spPr>
          <a:xfrm>
            <a:off x="5290789" y="992188"/>
            <a:ext cx="541599" cy="2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500" u="none" cap="none" strike="noStrike">
                <a:solidFill>
                  <a:srgbClr val="171616"/>
                </a:solidFill>
                <a:latin typeface="Gilda Display"/>
                <a:ea typeface="Gilda Display"/>
                <a:cs typeface="Gilda Display"/>
                <a:sym typeface="Gilda Display"/>
              </a:rPr>
              <a:t>1.</a:t>
            </a:r>
            <a:endParaRPr sz="700"/>
          </a:p>
        </p:txBody>
      </p:sp>
      <p:sp>
        <p:nvSpPr>
          <p:cNvPr id="257" name="Google Shape;257;p13"/>
          <p:cNvSpPr txBox="1"/>
          <p:nvPr/>
        </p:nvSpPr>
        <p:spPr>
          <a:xfrm>
            <a:off x="5290789" y="2305050"/>
            <a:ext cx="541599" cy="2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500" u="none" cap="none" strike="noStrike">
                <a:solidFill>
                  <a:srgbClr val="171616"/>
                </a:solidFill>
                <a:latin typeface="Gilda Display"/>
                <a:ea typeface="Gilda Display"/>
                <a:cs typeface="Gilda Display"/>
                <a:sym typeface="Gilda Display"/>
              </a:rPr>
              <a:t>2.</a:t>
            </a:r>
            <a:endParaRPr sz="700"/>
          </a:p>
        </p:txBody>
      </p:sp>
      <p:sp>
        <p:nvSpPr>
          <p:cNvPr id="258" name="Google Shape;258;p13"/>
          <p:cNvSpPr txBox="1"/>
          <p:nvPr/>
        </p:nvSpPr>
        <p:spPr>
          <a:xfrm>
            <a:off x="5290789" y="3732213"/>
            <a:ext cx="541599" cy="2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500" u="none" cap="none" strike="noStrike">
                <a:solidFill>
                  <a:srgbClr val="171616"/>
                </a:solidFill>
                <a:latin typeface="Gilda Display"/>
                <a:ea typeface="Gilda Display"/>
                <a:cs typeface="Gilda Display"/>
                <a:sym typeface="Gilda Display"/>
              </a:rPr>
              <a:t>3.</a:t>
            </a:r>
            <a:endParaRPr sz="700"/>
          </a:p>
        </p:txBody>
      </p:sp>
      <p:cxnSp>
        <p:nvCxnSpPr>
          <p:cNvPr id="259" name="Google Shape;259;p13"/>
          <p:cNvCxnSpPr/>
          <p:nvPr/>
        </p:nvCxnSpPr>
        <p:spPr>
          <a:xfrm>
            <a:off x="4924302" y="-3345351"/>
            <a:ext cx="0" cy="9467916"/>
          </a:xfrm>
          <a:prstGeom prst="straightConnector1">
            <a:avLst/>
          </a:prstGeom>
          <a:noFill/>
          <a:ln cap="flat" cmpd="sng" w="38100">
            <a:solidFill>
              <a:srgbClr val="19161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0" name="Google Shape;260;p13"/>
          <p:cNvCxnSpPr/>
          <p:nvPr/>
        </p:nvCxnSpPr>
        <p:spPr>
          <a:xfrm>
            <a:off x="5822862" y="-3345351"/>
            <a:ext cx="0" cy="9467916"/>
          </a:xfrm>
          <a:prstGeom prst="straightConnector1">
            <a:avLst/>
          </a:prstGeom>
          <a:noFill/>
          <a:ln cap="flat" cmpd="sng" w="38100">
            <a:solidFill>
              <a:srgbClr val="19161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1" name="Google Shape;261;p13"/>
          <p:cNvCxnSpPr/>
          <p:nvPr/>
        </p:nvCxnSpPr>
        <p:spPr>
          <a:xfrm>
            <a:off x="504825" y="-3345351"/>
            <a:ext cx="0" cy="9467916"/>
          </a:xfrm>
          <a:prstGeom prst="straightConnector1">
            <a:avLst/>
          </a:prstGeom>
          <a:noFill/>
          <a:ln cap="flat" cmpd="sng" w="38100">
            <a:solidFill>
              <a:srgbClr val="19161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2" name="Google Shape;262;p13"/>
          <p:cNvCxnSpPr/>
          <p:nvPr/>
        </p:nvCxnSpPr>
        <p:spPr>
          <a:xfrm>
            <a:off x="8639175" y="-3345351"/>
            <a:ext cx="0" cy="9467916"/>
          </a:xfrm>
          <a:prstGeom prst="straightConnector1">
            <a:avLst/>
          </a:prstGeom>
          <a:noFill/>
          <a:ln cap="flat" cmpd="sng" w="38100">
            <a:solidFill>
              <a:srgbClr val="19161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3" name="Google Shape;263;p13"/>
          <p:cNvCxnSpPr/>
          <p:nvPr/>
        </p:nvCxnSpPr>
        <p:spPr>
          <a:xfrm>
            <a:off x="4933827" y="1763713"/>
            <a:ext cx="3695823" cy="0"/>
          </a:xfrm>
          <a:prstGeom prst="straightConnector1">
            <a:avLst/>
          </a:prstGeom>
          <a:noFill/>
          <a:ln cap="flat" cmpd="sng" w="38100">
            <a:solidFill>
              <a:srgbClr val="19161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4" name="Google Shape;264;p13"/>
          <p:cNvCxnSpPr/>
          <p:nvPr/>
        </p:nvCxnSpPr>
        <p:spPr>
          <a:xfrm>
            <a:off x="4933827" y="3075098"/>
            <a:ext cx="3695823" cy="0"/>
          </a:xfrm>
          <a:prstGeom prst="straightConnector1">
            <a:avLst/>
          </a:prstGeom>
          <a:noFill/>
          <a:ln cap="flat" cmpd="sng" w="38100">
            <a:solidFill>
              <a:srgbClr val="19161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5" name="Google Shape;265;p13"/>
          <p:cNvCxnSpPr/>
          <p:nvPr/>
        </p:nvCxnSpPr>
        <p:spPr>
          <a:xfrm>
            <a:off x="4933827" y="4638675"/>
            <a:ext cx="3695823" cy="0"/>
          </a:xfrm>
          <a:prstGeom prst="straightConnector1">
            <a:avLst/>
          </a:prstGeom>
          <a:noFill/>
          <a:ln cap="flat" cmpd="sng" w="38100">
            <a:solidFill>
              <a:srgbClr val="19161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6" name="Google Shape;266;p13"/>
          <p:cNvCxnSpPr/>
          <p:nvPr/>
        </p:nvCxnSpPr>
        <p:spPr>
          <a:xfrm>
            <a:off x="-3181473" y="4638675"/>
            <a:ext cx="3695823" cy="0"/>
          </a:xfrm>
          <a:prstGeom prst="straightConnector1">
            <a:avLst/>
          </a:prstGeom>
          <a:noFill/>
          <a:ln cap="flat" cmpd="sng" w="38100">
            <a:solidFill>
              <a:srgbClr val="19161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7" name="Google Shape;267;p13"/>
          <p:cNvCxnSpPr/>
          <p:nvPr/>
        </p:nvCxnSpPr>
        <p:spPr>
          <a:xfrm>
            <a:off x="4933827" y="504825"/>
            <a:ext cx="3695823" cy="0"/>
          </a:xfrm>
          <a:prstGeom prst="straightConnector1">
            <a:avLst/>
          </a:prstGeom>
          <a:noFill/>
          <a:ln cap="flat" cmpd="sng" w="38100">
            <a:solidFill>
              <a:srgbClr val="19161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8" name="Google Shape;268;p13"/>
          <p:cNvCxnSpPr/>
          <p:nvPr/>
        </p:nvCxnSpPr>
        <p:spPr>
          <a:xfrm>
            <a:off x="-3190998" y="504825"/>
            <a:ext cx="3695823" cy="0"/>
          </a:xfrm>
          <a:prstGeom prst="straightConnector1">
            <a:avLst/>
          </a:prstGeom>
          <a:noFill/>
          <a:ln cap="flat" cmpd="sng" w="38100">
            <a:solidFill>
              <a:srgbClr val="191610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269" name="Google Shape;269;p13"/>
          <p:cNvGrpSpPr/>
          <p:nvPr/>
        </p:nvGrpSpPr>
        <p:grpSpPr>
          <a:xfrm>
            <a:off x="222871" y="1472233"/>
            <a:ext cx="563909" cy="563909"/>
            <a:chOff x="0" y="0"/>
            <a:chExt cx="1503756" cy="1503756"/>
          </a:xfrm>
        </p:grpSpPr>
        <p:cxnSp>
          <p:nvCxnSpPr>
            <p:cNvPr id="270" name="Google Shape;270;p13"/>
            <p:cNvCxnSpPr/>
            <p:nvPr/>
          </p:nvCxnSpPr>
          <p:spPr>
            <a:xfrm>
              <a:off x="0" y="751878"/>
              <a:ext cx="1503756" cy="0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71" name="Google Shape;271;p13"/>
            <p:cNvCxnSpPr/>
            <p:nvPr/>
          </p:nvCxnSpPr>
          <p:spPr>
            <a:xfrm>
              <a:off x="751878" y="0"/>
              <a:ext cx="0" cy="1503756"/>
            </a:xfrm>
            <a:prstGeom prst="straightConnector1">
              <a:avLst/>
            </a:prstGeom>
            <a:noFill/>
            <a:ln cap="flat" cmpd="sng" w="254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72" name="Google Shape;272;p13"/>
            <p:cNvCxnSpPr/>
            <p:nvPr/>
          </p:nvCxnSpPr>
          <p:spPr>
            <a:xfrm>
              <a:off x="220220" y="220220"/>
              <a:ext cx="1063316" cy="1063316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73" name="Google Shape;273;p13"/>
            <p:cNvCxnSpPr/>
            <p:nvPr/>
          </p:nvCxnSpPr>
          <p:spPr>
            <a:xfrm flipH="1">
              <a:off x="220220" y="220220"/>
              <a:ext cx="1063316" cy="1063316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274" name="Google Shape;274;p13"/>
          <p:cNvGrpSpPr/>
          <p:nvPr/>
        </p:nvGrpSpPr>
        <p:grpSpPr>
          <a:xfrm>
            <a:off x="8357221" y="4356721"/>
            <a:ext cx="563909" cy="563908"/>
            <a:chOff x="0" y="0"/>
            <a:chExt cx="1503756" cy="1503756"/>
          </a:xfrm>
        </p:grpSpPr>
        <p:cxnSp>
          <p:nvCxnSpPr>
            <p:cNvPr id="275" name="Google Shape;275;p13"/>
            <p:cNvCxnSpPr/>
            <p:nvPr/>
          </p:nvCxnSpPr>
          <p:spPr>
            <a:xfrm>
              <a:off x="0" y="751878"/>
              <a:ext cx="1503756" cy="0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76" name="Google Shape;276;p13"/>
            <p:cNvCxnSpPr/>
            <p:nvPr/>
          </p:nvCxnSpPr>
          <p:spPr>
            <a:xfrm>
              <a:off x="751878" y="0"/>
              <a:ext cx="0" cy="1503756"/>
            </a:xfrm>
            <a:prstGeom prst="straightConnector1">
              <a:avLst/>
            </a:prstGeom>
            <a:noFill/>
            <a:ln cap="flat" cmpd="sng" w="254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77" name="Google Shape;277;p13"/>
            <p:cNvCxnSpPr/>
            <p:nvPr/>
          </p:nvCxnSpPr>
          <p:spPr>
            <a:xfrm>
              <a:off x="220220" y="220220"/>
              <a:ext cx="1063316" cy="1063316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78" name="Google Shape;278;p13"/>
            <p:cNvCxnSpPr/>
            <p:nvPr/>
          </p:nvCxnSpPr>
          <p:spPr>
            <a:xfrm flipH="1">
              <a:off x="220220" y="220220"/>
              <a:ext cx="1063316" cy="1063316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279" name="Google Shape;279;p13"/>
          <p:cNvSpPr txBox="1"/>
          <p:nvPr/>
        </p:nvSpPr>
        <p:spPr>
          <a:xfrm>
            <a:off x="1053475" y="1132725"/>
            <a:ext cx="3284700" cy="30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000" u="none" cap="none" strike="noStrike">
                <a:solidFill>
                  <a:srgbClr val="000000"/>
                </a:solidFill>
                <a:latin typeface="Gilda Display"/>
                <a:ea typeface="Gilda Display"/>
                <a:cs typeface="Gilda Display"/>
                <a:sym typeface="Gilda Display"/>
              </a:rPr>
              <a:t>Use this presentation as a Google Slide template in 3 steps</a:t>
            </a:r>
            <a:endParaRPr sz="700"/>
          </a:p>
        </p:txBody>
      </p:sp>
      <p:sp>
        <p:nvSpPr>
          <p:cNvPr id="280" name="Google Shape;280;p13"/>
          <p:cNvSpPr txBox="1"/>
          <p:nvPr/>
        </p:nvSpPr>
        <p:spPr>
          <a:xfrm>
            <a:off x="6189575" y="836031"/>
            <a:ext cx="1998694" cy="6937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l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171616"/>
                </a:solidFill>
                <a:latin typeface="Nunito Light"/>
                <a:ea typeface="Nunito Light"/>
                <a:cs typeface="Nunito Light"/>
                <a:sym typeface="Nunito Light"/>
              </a:rPr>
              <a:t>Click on the "Canva" button next to this presentation. Start editing your presentation. You may need to sign in to your Canva account.</a:t>
            </a:r>
            <a:endParaRPr sz="700"/>
          </a:p>
        </p:txBody>
      </p:sp>
      <p:sp>
        <p:nvSpPr>
          <p:cNvPr id="281" name="Google Shape;281;p13"/>
          <p:cNvSpPr txBox="1"/>
          <p:nvPr/>
        </p:nvSpPr>
        <p:spPr>
          <a:xfrm>
            <a:off x="6189575" y="2065393"/>
            <a:ext cx="1880212" cy="6937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l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171616"/>
                </a:solidFill>
                <a:latin typeface="Nunito Light"/>
                <a:ea typeface="Nunito Light"/>
                <a:cs typeface="Nunito Light"/>
                <a:sym typeface="Nunito Light"/>
              </a:rPr>
              <a:t>Click on the "Share" button on the top right corner in Canva and click on "More" at the bottom of the menu.</a:t>
            </a:r>
            <a:endParaRPr sz="700"/>
          </a:p>
        </p:txBody>
      </p:sp>
      <p:sp>
        <p:nvSpPr>
          <p:cNvPr id="282" name="Google Shape;282;p13"/>
          <p:cNvSpPr txBox="1"/>
          <p:nvPr/>
        </p:nvSpPr>
        <p:spPr>
          <a:xfrm>
            <a:off x="6189574" y="3326662"/>
            <a:ext cx="2098776" cy="10461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l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171616"/>
                </a:solidFill>
                <a:latin typeface="Nunito Light"/>
                <a:ea typeface="Nunito Light"/>
                <a:cs typeface="Nunito Light"/>
                <a:sym typeface="Nunito Light"/>
              </a:rPr>
              <a:t>Enter "Google Drive" in the search bar and click on the Google Drive icon to add this design as a Google slide in your G Drive. It will ask you to link your Google account to Canva the first time.</a:t>
            </a:r>
            <a:endParaRPr sz="7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7BDA8"/>
        </a:solidFill>
      </p:bgPr>
    </p:bg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7" name="Google Shape;287;p14"/>
          <p:cNvGrpSpPr/>
          <p:nvPr/>
        </p:nvGrpSpPr>
        <p:grpSpPr>
          <a:xfrm>
            <a:off x="-1028700" y="441052"/>
            <a:ext cx="1543050" cy="1597298"/>
            <a:chOff x="0" y="-28575"/>
            <a:chExt cx="812800" cy="841375"/>
          </a:xfrm>
        </p:grpSpPr>
        <p:sp>
          <p:nvSpPr>
            <p:cNvPr id="288" name="Google Shape;288;p14"/>
            <p:cNvSpPr/>
            <p:nvPr/>
          </p:nvSpPr>
          <p:spPr>
            <a:xfrm>
              <a:off x="0" y="0"/>
              <a:ext cx="812800" cy="560292"/>
            </a:xfrm>
            <a:custGeom>
              <a:rect b="b" l="l" r="r" t="t"/>
              <a:pathLst>
                <a:path extrusionOk="0" h="560292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560292"/>
                  </a:lnTo>
                  <a:lnTo>
                    <a:pt x="0" y="560292"/>
                  </a:lnTo>
                  <a:close/>
                </a:path>
              </a:pathLst>
            </a:custGeom>
            <a:solidFill>
              <a:srgbClr val="B5916F"/>
            </a:solidFill>
            <a:ln>
              <a:noFill/>
            </a:ln>
          </p:spPr>
        </p:sp>
        <p:sp>
          <p:nvSpPr>
            <p:cNvPr id="289" name="Google Shape;289;p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0" name="Google Shape;290;p14"/>
          <p:cNvGrpSpPr/>
          <p:nvPr/>
        </p:nvGrpSpPr>
        <p:grpSpPr>
          <a:xfrm>
            <a:off x="8629650" y="441052"/>
            <a:ext cx="1543050" cy="1597298"/>
            <a:chOff x="0" y="-28575"/>
            <a:chExt cx="812800" cy="841375"/>
          </a:xfrm>
        </p:grpSpPr>
        <p:sp>
          <p:nvSpPr>
            <p:cNvPr id="291" name="Google Shape;291;p14"/>
            <p:cNvSpPr/>
            <p:nvPr/>
          </p:nvSpPr>
          <p:spPr>
            <a:xfrm>
              <a:off x="0" y="0"/>
              <a:ext cx="812800" cy="560292"/>
            </a:xfrm>
            <a:custGeom>
              <a:rect b="b" l="l" r="r" t="t"/>
              <a:pathLst>
                <a:path extrusionOk="0" h="560292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560292"/>
                  </a:lnTo>
                  <a:lnTo>
                    <a:pt x="0" y="560292"/>
                  </a:lnTo>
                  <a:close/>
                </a:path>
              </a:pathLst>
            </a:custGeom>
            <a:solidFill>
              <a:srgbClr val="B5916F"/>
            </a:solidFill>
            <a:ln>
              <a:noFill/>
            </a:ln>
          </p:spPr>
        </p:sp>
        <p:sp>
          <p:nvSpPr>
            <p:cNvPr id="292" name="Google Shape;292;p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3" name="Google Shape;293;p14"/>
          <p:cNvGrpSpPr/>
          <p:nvPr/>
        </p:nvGrpSpPr>
        <p:grpSpPr>
          <a:xfrm>
            <a:off x="-1028700" y="3896584"/>
            <a:ext cx="1543050" cy="1597299"/>
            <a:chOff x="0" y="-28575"/>
            <a:chExt cx="812800" cy="841375"/>
          </a:xfrm>
        </p:grpSpPr>
        <p:sp>
          <p:nvSpPr>
            <p:cNvPr id="294" name="Google Shape;294;p14"/>
            <p:cNvSpPr/>
            <p:nvPr/>
          </p:nvSpPr>
          <p:spPr>
            <a:xfrm>
              <a:off x="0" y="0"/>
              <a:ext cx="812800" cy="618215"/>
            </a:xfrm>
            <a:custGeom>
              <a:rect b="b" l="l" r="r" t="t"/>
              <a:pathLst>
                <a:path extrusionOk="0" h="618215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618215"/>
                  </a:lnTo>
                  <a:lnTo>
                    <a:pt x="0" y="618215"/>
                  </a:lnTo>
                  <a:close/>
                </a:path>
              </a:pathLst>
            </a:custGeom>
            <a:solidFill>
              <a:srgbClr val="B5916F"/>
            </a:solidFill>
            <a:ln>
              <a:noFill/>
            </a:ln>
          </p:spPr>
        </p:sp>
        <p:sp>
          <p:nvSpPr>
            <p:cNvPr id="295" name="Google Shape;295;p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6" name="Google Shape;296;p14"/>
          <p:cNvGrpSpPr/>
          <p:nvPr/>
        </p:nvGrpSpPr>
        <p:grpSpPr>
          <a:xfrm>
            <a:off x="8629650" y="3896584"/>
            <a:ext cx="1543050" cy="1597299"/>
            <a:chOff x="0" y="-28575"/>
            <a:chExt cx="812800" cy="841375"/>
          </a:xfrm>
        </p:grpSpPr>
        <p:sp>
          <p:nvSpPr>
            <p:cNvPr id="297" name="Google Shape;297;p14"/>
            <p:cNvSpPr/>
            <p:nvPr/>
          </p:nvSpPr>
          <p:spPr>
            <a:xfrm>
              <a:off x="0" y="0"/>
              <a:ext cx="812800" cy="618215"/>
            </a:xfrm>
            <a:custGeom>
              <a:rect b="b" l="l" r="r" t="t"/>
              <a:pathLst>
                <a:path extrusionOk="0" h="618215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618215"/>
                  </a:lnTo>
                  <a:lnTo>
                    <a:pt x="0" y="618215"/>
                  </a:lnTo>
                  <a:close/>
                </a:path>
              </a:pathLst>
            </a:custGeom>
            <a:solidFill>
              <a:srgbClr val="B5916F"/>
            </a:solidFill>
            <a:ln>
              <a:noFill/>
            </a:ln>
          </p:spPr>
        </p:sp>
        <p:sp>
          <p:nvSpPr>
            <p:cNvPr id="298" name="Google Shape;298;p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9" name="Google Shape;299;p14"/>
          <p:cNvSpPr txBox="1"/>
          <p:nvPr/>
        </p:nvSpPr>
        <p:spPr>
          <a:xfrm>
            <a:off x="445112" y="790602"/>
            <a:ext cx="8253776" cy="5397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000" u="none" cap="none" strike="noStrike">
                <a:solidFill>
                  <a:srgbClr val="000000"/>
                </a:solidFill>
                <a:latin typeface="Gilda Display"/>
                <a:ea typeface="Gilda Display"/>
                <a:cs typeface="Gilda Display"/>
                <a:sym typeface="Gilda Display"/>
              </a:rPr>
              <a:t>Table Of Contents</a:t>
            </a:r>
            <a:endParaRPr sz="700"/>
          </a:p>
        </p:txBody>
      </p:sp>
      <p:cxnSp>
        <p:nvCxnSpPr>
          <p:cNvPr id="300" name="Google Shape;300;p14"/>
          <p:cNvCxnSpPr/>
          <p:nvPr/>
        </p:nvCxnSpPr>
        <p:spPr>
          <a:xfrm>
            <a:off x="-161958" y="495300"/>
            <a:ext cx="9467916" cy="0"/>
          </a:xfrm>
          <a:prstGeom prst="straightConnector1">
            <a:avLst/>
          </a:prstGeom>
          <a:noFill/>
          <a:ln cap="flat" cmpd="sng" w="38100">
            <a:solidFill>
              <a:srgbClr val="19161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1" name="Google Shape;301;p14"/>
          <p:cNvCxnSpPr/>
          <p:nvPr/>
        </p:nvCxnSpPr>
        <p:spPr>
          <a:xfrm>
            <a:off x="-161958" y="1558980"/>
            <a:ext cx="9467916" cy="0"/>
          </a:xfrm>
          <a:prstGeom prst="straightConnector1">
            <a:avLst/>
          </a:prstGeom>
          <a:noFill/>
          <a:ln cap="flat" cmpd="sng" w="38100">
            <a:solidFill>
              <a:srgbClr val="191610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302" name="Google Shape;302;p14"/>
          <p:cNvGrpSpPr/>
          <p:nvPr/>
        </p:nvGrpSpPr>
        <p:grpSpPr>
          <a:xfrm>
            <a:off x="504825" y="3896584"/>
            <a:ext cx="8134352" cy="1597297"/>
            <a:chOff x="0" y="-28575"/>
            <a:chExt cx="4284761" cy="841375"/>
          </a:xfrm>
        </p:grpSpPr>
        <p:sp>
          <p:nvSpPr>
            <p:cNvPr id="303" name="Google Shape;303;p14"/>
            <p:cNvSpPr/>
            <p:nvPr/>
          </p:nvSpPr>
          <p:spPr>
            <a:xfrm>
              <a:off x="0" y="0"/>
              <a:ext cx="4284761" cy="628250"/>
            </a:xfrm>
            <a:custGeom>
              <a:rect b="b" l="l" r="r" t="t"/>
              <a:pathLst>
                <a:path extrusionOk="0" h="628250" w="4284761">
                  <a:moveTo>
                    <a:pt x="0" y="0"/>
                  </a:moveTo>
                  <a:lnTo>
                    <a:pt x="4284761" y="0"/>
                  </a:lnTo>
                  <a:lnTo>
                    <a:pt x="4284761" y="628250"/>
                  </a:lnTo>
                  <a:lnTo>
                    <a:pt x="0" y="628250"/>
                  </a:lnTo>
                  <a:close/>
                </a:path>
              </a:pathLst>
            </a:custGeom>
            <a:solidFill>
              <a:srgbClr val="E6D2C3"/>
            </a:solidFill>
            <a:ln>
              <a:noFill/>
            </a:ln>
          </p:spPr>
        </p:sp>
        <p:sp>
          <p:nvSpPr>
            <p:cNvPr id="304" name="Google Shape;304;p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5" name="Google Shape;305;p14"/>
          <p:cNvGrpSpPr/>
          <p:nvPr/>
        </p:nvGrpSpPr>
        <p:grpSpPr>
          <a:xfrm>
            <a:off x="504825" y="-761166"/>
            <a:ext cx="8134352" cy="1597297"/>
            <a:chOff x="0" y="-28575"/>
            <a:chExt cx="4284761" cy="841375"/>
          </a:xfrm>
        </p:grpSpPr>
        <p:sp>
          <p:nvSpPr>
            <p:cNvPr id="306" name="Google Shape;306;p14"/>
            <p:cNvSpPr/>
            <p:nvPr/>
          </p:nvSpPr>
          <p:spPr>
            <a:xfrm>
              <a:off x="0" y="0"/>
              <a:ext cx="4284761" cy="628250"/>
            </a:xfrm>
            <a:custGeom>
              <a:rect b="b" l="l" r="r" t="t"/>
              <a:pathLst>
                <a:path extrusionOk="0" h="628250" w="4284761">
                  <a:moveTo>
                    <a:pt x="0" y="0"/>
                  </a:moveTo>
                  <a:lnTo>
                    <a:pt x="4284761" y="0"/>
                  </a:lnTo>
                  <a:lnTo>
                    <a:pt x="4284761" y="628250"/>
                  </a:lnTo>
                  <a:lnTo>
                    <a:pt x="0" y="628250"/>
                  </a:lnTo>
                  <a:close/>
                </a:path>
              </a:pathLst>
            </a:custGeom>
            <a:solidFill>
              <a:srgbClr val="E6D2C3"/>
            </a:solidFill>
            <a:ln>
              <a:noFill/>
            </a:ln>
          </p:spPr>
        </p:sp>
        <p:sp>
          <p:nvSpPr>
            <p:cNvPr id="307" name="Google Shape;307;p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308" name="Google Shape;308;p14"/>
          <p:cNvCxnSpPr/>
          <p:nvPr/>
        </p:nvCxnSpPr>
        <p:spPr>
          <a:xfrm>
            <a:off x="-161958" y="5133975"/>
            <a:ext cx="9467916" cy="0"/>
          </a:xfrm>
          <a:prstGeom prst="straightConnector1">
            <a:avLst/>
          </a:prstGeom>
          <a:noFill/>
          <a:ln cap="flat" cmpd="sng" w="38100">
            <a:solidFill>
              <a:srgbClr val="19161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9" name="Google Shape;309;p14"/>
          <p:cNvCxnSpPr/>
          <p:nvPr/>
        </p:nvCxnSpPr>
        <p:spPr>
          <a:xfrm>
            <a:off x="-108189" y="3950832"/>
            <a:ext cx="9467916" cy="0"/>
          </a:xfrm>
          <a:prstGeom prst="straightConnector1">
            <a:avLst/>
          </a:prstGeom>
          <a:noFill/>
          <a:ln cap="flat" cmpd="sng" w="38100">
            <a:solidFill>
              <a:srgbClr val="191610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10" name="Google Shape;310;p14"/>
          <p:cNvPicPr preferRelativeResize="0"/>
          <p:nvPr/>
        </p:nvPicPr>
        <p:blipFill rotWithShape="1">
          <a:blip r:embed="rId3">
            <a:alphaModFix/>
          </a:blip>
          <a:srcRect b="0" l="12043" r="12042" t="0"/>
          <a:stretch/>
        </p:blipFill>
        <p:spPr>
          <a:xfrm>
            <a:off x="5927725" y="1568505"/>
            <a:ext cx="2701925" cy="2372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14"/>
          <p:cNvPicPr preferRelativeResize="0"/>
          <p:nvPr/>
        </p:nvPicPr>
        <p:blipFill rotWithShape="1">
          <a:blip r:embed="rId4">
            <a:alphaModFix/>
          </a:blip>
          <a:srcRect b="0" l="11041" r="12680" t="0"/>
          <a:stretch/>
        </p:blipFill>
        <p:spPr>
          <a:xfrm>
            <a:off x="3216275" y="1568504"/>
            <a:ext cx="2711450" cy="2372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14"/>
          <p:cNvPicPr preferRelativeResize="0"/>
          <p:nvPr/>
        </p:nvPicPr>
        <p:blipFill rotWithShape="1">
          <a:blip r:embed="rId5">
            <a:alphaModFix/>
          </a:blip>
          <a:srcRect b="0" l="11994" r="11995" t="0"/>
          <a:stretch/>
        </p:blipFill>
        <p:spPr>
          <a:xfrm>
            <a:off x="514350" y="1568504"/>
            <a:ext cx="2701925" cy="237280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3" name="Google Shape;313;p14"/>
          <p:cNvCxnSpPr/>
          <p:nvPr/>
        </p:nvCxnSpPr>
        <p:spPr>
          <a:xfrm>
            <a:off x="504825" y="-3345351"/>
            <a:ext cx="0" cy="9467916"/>
          </a:xfrm>
          <a:prstGeom prst="straightConnector1">
            <a:avLst/>
          </a:prstGeom>
          <a:noFill/>
          <a:ln cap="flat" cmpd="sng" w="38100">
            <a:solidFill>
              <a:srgbClr val="19161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4" name="Google Shape;314;p14"/>
          <p:cNvCxnSpPr/>
          <p:nvPr/>
        </p:nvCxnSpPr>
        <p:spPr>
          <a:xfrm>
            <a:off x="8639175" y="-3345351"/>
            <a:ext cx="0" cy="9467916"/>
          </a:xfrm>
          <a:prstGeom prst="straightConnector1">
            <a:avLst/>
          </a:prstGeom>
          <a:noFill/>
          <a:ln cap="flat" cmpd="sng" w="38100">
            <a:solidFill>
              <a:srgbClr val="19161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5" name="Google Shape;315;p14"/>
          <p:cNvCxnSpPr/>
          <p:nvPr/>
        </p:nvCxnSpPr>
        <p:spPr>
          <a:xfrm flipH="1">
            <a:off x="5922963" y="1549480"/>
            <a:ext cx="9525" cy="3594020"/>
          </a:xfrm>
          <a:prstGeom prst="straightConnector1">
            <a:avLst/>
          </a:prstGeom>
          <a:noFill/>
          <a:ln cap="flat" cmpd="sng" w="38100">
            <a:solidFill>
              <a:srgbClr val="19161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6" name="Google Shape;316;p14"/>
          <p:cNvCxnSpPr/>
          <p:nvPr/>
        </p:nvCxnSpPr>
        <p:spPr>
          <a:xfrm flipH="1">
            <a:off x="3211513" y="1549480"/>
            <a:ext cx="9525" cy="3574970"/>
          </a:xfrm>
          <a:prstGeom prst="straightConnector1">
            <a:avLst/>
          </a:prstGeom>
          <a:noFill/>
          <a:ln cap="flat" cmpd="sng" w="38100">
            <a:solidFill>
              <a:srgbClr val="191610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317" name="Google Shape;317;p14"/>
          <p:cNvGrpSpPr/>
          <p:nvPr/>
        </p:nvGrpSpPr>
        <p:grpSpPr>
          <a:xfrm>
            <a:off x="83819" y="74294"/>
            <a:ext cx="842011" cy="842011"/>
            <a:chOff x="0" y="0"/>
            <a:chExt cx="2245361" cy="2245361"/>
          </a:xfrm>
        </p:grpSpPr>
        <p:cxnSp>
          <p:nvCxnSpPr>
            <p:cNvPr id="318" name="Google Shape;318;p14"/>
            <p:cNvCxnSpPr/>
            <p:nvPr/>
          </p:nvCxnSpPr>
          <p:spPr>
            <a:xfrm>
              <a:off x="0" y="1122681"/>
              <a:ext cx="2245361" cy="0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19" name="Google Shape;319;p14"/>
            <p:cNvCxnSpPr/>
            <p:nvPr/>
          </p:nvCxnSpPr>
          <p:spPr>
            <a:xfrm>
              <a:off x="1122681" y="0"/>
              <a:ext cx="0" cy="2245361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20" name="Google Shape;320;p14"/>
            <p:cNvCxnSpPr/>
            <p:nvPr/>
          </p:nvCxnSpPr>
          <p:spPr>
            <a:xfrm>
              <a:off x="328826" y="328826"/>
              <a:ext cx="1587710" cy="1587710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21" name="Google Shape;321;p14"/>
            <p:cNvCxnSpPr/>
            <p:nvPr/>
          </p:nvCxnSpPr>
          <p:spPr>
            <a:xfrm flipH="1">
              <a:off x="328826" y="328826"/>
              <a:ext cx="1587710" cy="1587710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322" name="Google Shape;322;p14"/>
          <p:cNvGrpSpPr/>
          <p:nvPr/>
        </p:nvGrpSpPr>
        <p:grpSpPr>
          <a:xfrm>
            <a:off x="8357221" y="3668878"/>
            <a:ext cx="563909" cy="563908"/>
            <a:chOff x="0" y="0"/>
            <a:chExt cx="1503756" cy="1503756"/>
          </a:xfrm>
        </p:grpSpPr>
        <p:cxnSp>
          <p:nvCxnSpPr>
            <p:cNvPr id="323" name="Google Shape;323;p14"/>
            <p:cNvCxnSpPr/>
            <p:nvPr/>
          </p:nvCxnSpPr>
          <p:spPr>
            <a:xfrm>
              <a:off x="0" y="751878"/>
              <a:ext cx="1503756" cy="0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24" name="Google Shape;324;p14"/>
            <p:cNvCxnSpPr/>
            <p:nvPr/>
          </p:nvCxnSpPr>
          <p:spPr>
            <a:xfrm>
              <a:off x="751878" y="0"/>
              <a:ext cx="0" cy="1503756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25" name="Google Shape;325;p14"/>
            <p:cNvCxnSpPr/>
            <p:nvPr/>
          </p:nvCxnSpPr>
          <p:spPr>
            <a:xfrm>
              <a:off x="220220" y="220220"/>
              <a:ext cx="1063316" cy="1063316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26" name="Google Shape;326;p14"/>
            <p:cNvCxnSpPr/>
            <p:nvPr/>
          </p:nvCxnSpPr>
          <p:spPr>
            <a:xfrm flipH="1">
              <a:off x="220220" y="220220"/>
              <a:ext cx="1063316" cy="1063316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327" name="Google Shape;327;p14"/>
          <p:cNvSpPr txBox="1"/>
          <p:nvPr/>
        </p:nvSpPr>
        <p:spPr>
          <a:xfrm>
            <a:off x="3745482" y="4138359"/>
            <a:ext cx="1653037" cy="2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500" u="none" cap="none" strike="noStrike">
                <a:solidFill>
                  <a:srgbClr val="171616"/>
                </a:solidFill>
                <a:latin typeface="Gilda Display"/>
                <a:ea typeface="Gilda Display"/>
                <a:cs typeface="Gilda Display"/>
                <a:sym typeface="Gilda Display"/>
              </a:rPr>
              <a:t>Our Process</a:t>
            </a:r>
            <a:endParaRPr sz="700"/>
          </a:p>
        </p:txBody>
      </p:sp>
      <p:sp>
        <p:nvSpPr>
          <p:cNvPr id="328" name="Google Shape;328;p14"/>
          <p:cNvSpPr txBox="1"/>
          <p:nvPr/>
        </p:nvSpPr>
        <p:spPr>
          <a:xfrm>
            <a:off x="3745482" y="4567036"/>
            <a:ext cx="1653037" cy="3413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171616"/>
                </a:solidFill>
                <a:latin typeface="Nunito Light"/>
                <a:ea typeface="Nunito Light"/>
                <a:cs typeface="Nunito Light"/>
                <a:sym typeface="Nunito Light"/>
              </a:rPr>
              <a:t>Elaborate on what you want to discuss. </a:t>
            </a:r>
            <a:endParaRPr sz="700"/>
          </a:p>
        </p:txBody>
      </p:sp>
      <p:sp>
        <p:nvSpPr>
          <p:cNvPr id="329" name="Google Shape;329;p14"/>
          <p:cNvSpPr txBox="1"/>
          <p:nvPr/>
        </p:nvSpPr>
        <p:spPr>
          <a:xfrm>
            <a:off x="1031650" y="4138359"/>
            <a:ext cx="16530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500" u="none" cap="none" strike="noStrike">
                <a:solidFill>
                  <a:srgbClr val="171616"/>
                </a:solidFill>
                <a:latin typeface="Gilda Display"/>
                <a:ea typeface="Gilda Display"/>
                <a:cs typeface="Gilda Display"/>
                <a:sym typeface="Gilda Display"/>
              </a:rPr>
              <a:t>Introduction</a:t>
            </a:r>
            <a:endParaRPr sz="700"/>
          </a:p>
        </p:txBody>
      </p:sp>
      <p:sp>
        <p:nvSpPr>
          <p:cNvPr id="330" name="Google Shape;330;p14"/>
          <p:cNvSpPr txBox="1"/>
          <p:nvPr/>
        </p:nvSpPr>
        <p:spPr>
          <a:xfrm>
            <a:off x="1031650" y="4567036"/>
            <a:ext cx="1653037" cy="3413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171616"/>
                </a:solidFill>
                <a:latin typeface="Nunito Light"/>
                <a:ea typeface="Nunito Light"/>
                <a:cs typeface="Nunito Light"/>
                <a:sym typeface="Nunito Light"/>
              </a:rPr>
              <a:t>Elaborate on what you want to discuss. </a:t>
            </a:r>
            <a:endParaRPr sz="700"/>
          </a:p>
        </p:txBody>
      </p:sp>
      <p:sp>
        <p:nvSpPr>
          <p:cNvPr id="331" name="Google Shape;331;p14"/>
          <p:cNvSpPr txBox="1"/>
          <p:nvPr/>
        </p:nvSpPr>
        <p:spPr>
          <a:xfrm>
            <a:off x="6337212" y="4138359"/>
            <a:ext cx="1897239" cy="2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500" u="none" cap="none" strike="noStrike">
                <a:solidFill>
                  <a:srgbClr val="171616"/>
                </a:solidFill>
                <a:latin typeface="Gilda Display"/>
                <a:ea typeface="Gilda Display"/>
                <a:cs typeface="Gilda Display"/>
                <a:sym typeface="Gilda Display"/>
              </a:rPr>
              <a:t>About Us</a:t>
            </a:r>
            <a:endParaRPr sz="700"/>
          </a:p>
        </p:txBody>
      </p:sp>
      <p:sp>
        <p:nvSpPr>
          <p:cNvPr id="332" name="Google Shape;332;p14"/>
          <p:cNvSpPr txBox="1"/>
          <p:nvPr/>
        </p:nvSpPr>
        <p:spPr>
          <a:xfrm>
            <a:off x="6459313" y="4567036"/>
            <a:ext cx="1653037" cy="3413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171616"/>
                </a:solidFill>
                <a:latin typeface="Nunito Light"/>
                <a:ea typeface="Nunito Light"/>
                <a:cs typeface="Nunito Light"/>
                <a:sym typeface="Nunito Light"/>
              </a:rPr>
              <a:t>Elaborate on what you want to discuss. </a:t>
            </a:r>
            <a:endParaRPr sz="7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D5742"/>
        </a:solidFill>
      </p:bgPr>
    </p:bg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" name="Google Shape;337;p15"/>
          <p:cNvGrpSpPr/>
          <p:nvPr/>
        </p:nvGrpSpPr>
        <p:grpSpPr>
          <a:xfrm>
            <a:off x="8648700" y="-647969"/>
            <a:ext cx="1543050" cy="5910299"/>
            <a:chOff x="0" y="-28575"/>
            <a:chExt cx="812800" cy="3113244"/>
          </a:xfrm>
        </p:grpSpPr>
        <p:sp>
          <p:nvSpPr>
            <p:cNvPr id="338" name="Google Shape;338;p15"/>
            <p:cNvSpPr/>
            <p:nvPr/>
          </p:nvSpPr>
          <p:spPr>
            <a:xfrm>
              <a:off x="0" y="0"/>
              <a:ext cx="628893" cy="3084669"/>
            </a:xfrm>
            <a:custGeom>
              <a:rect b="b" l="l" r="r" t="t"/>
              <a:pathLst>
                <a:path extrusionOk="0" h="3084669" w="628893">
                  <a:moveTo>
                    <a:pt x="0" y="0"/>
                  </a:moveTo>
                  <a:lnTo>
                    <a:pt x="628893" y="0"/>
                  </a:lnTo>
                  <a:lnTo>
                    <a:pt x="628893" y="3084669"/>
                  </a:lnTo>
                  <a:lnTo>
                    <a:pt x="0" y="3084669"/>
                  </a:lnTo>
                  <a:close/>
                </a:path>
              </a:pathLst>
            </a:custGeom>
            <a:solidFill>
              <a:srgbClr val="E6D2C3"/>
            </a:solidFill>
            <a:ln>
              <a:noFill/>
            </a:ln>
          </p:spPr>
        </p:sp>
        <p:sp>
          <p:nvSpPr>
            <p:cNvPr id="339" name="Google Shape;339;p1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0" name="Google Shape;340;p15"/>
          <p:cNvGrpSpPr/>
          <p:nvPr/>
        </p:nvGrpSpPr>
        <p:grpSpPr>
          <a:xfrm>
            <a:off x="-698614" y="-647969"/>
            <a:ext cx="1543050" cy="5910299"/>
            <a:chOff x="0" y="-28575"/>
            <a:chExt cx="812800" cy="3113244"/>
          </a:xfrm>
        </p:grpSpPr>
        <p:sp>
          <p:nvSpPr>
            <p:cNvPr id="341" name="Google Shape;341;p15"/>
            <p:cNvSpPr/>
            <p:nvPr/>
          </p:nvSpPr>
          <p:spPr>
            <a:xfrm>
              <a:off x="0" y="0"/>
              <a:ext cx="628893" cy="3084669"/>
            </a:xfrm>
            <a:custGeom>
              <a:rect b="b" l="l" r="r" t="t"/>
              <a:pathLst>
                <a:path extrusionOk="0" h="3084669" w="628893">
                  <a:moveTo>
                    <a:pt x="0" y="0"/>
                  </a:moveTo>
                  <a:lnTo>
                    <a:pt x="628893" y="0"/>
                  </a:lnTo>
                  <a:lnTo>
                    <a:pt x="628893" y="3084669"/>
                  </a:lnTo>
                  <a:lnTo>
                    <a:pt x="0" y="3084669"/>
                  </a:lnTo>
                  <a:close/>
                </a:path>
              </a:pathLst>
            </a:custGeom>
            <a:solidFill>
              <a:srgbClr val="B5916F"/>
            </a:solidFill>
            <a:ln>
              <a:noFill/>
            </a:ln>
          </p:spPr>
        </p:sp>
        <p:sp>
          <p:nvSpPr>
            <p:cNvPr id="342" name="Google Shape;342;p1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3" name="Google Shape;343;p15"/>
          <p:cNvGrpSpPr/>
          <p:nvPr/>
        </p:nvGrpSpPr>
        <p:grpSpPr>
          <a:xfrm>
            <a:off x="3809875" y="-1932200"/>
            <a:ext cx="4838715" cy="2806057"/>
            <a:chOff x="0" y="-28575"/>
            <a:chExt cx="2528725" cy="1478117"/>
          </a:xfrm>
        </p:grpSpPr>
        <p:sp>
          <p:nvSpPr>
            <p:cNvPr id="344" name="Google Shape;344;p15"/>
            <p:cNvSpPr/>
            <p:nvPr/>
          </p:nvSpPr>
          <p:spPr>
            <a:xfrm>
              <a:off x="0" y="0"/>
              <a:ext cx="2528725" cy="1449542"/>
            </a:xfrm>
            <a:custGeom>
              <a:rect b="b" l="l" r="r" t="t"/>
              <a:pathLst>
                <a:path extrusionOk="0" h="1449542" w="2528725">
                  <a:moveTo>
                    <a:pt x="0" y="0"/>
                  </a:moveTo>
                  <a:lnTo>
                    <a:pt x="2528725" y="0"/>
                  </a:lnTo>
                  <a:lnTo>
                    <a:pt x="2528725" y="1449542"/>
                  </a:lnTo>
                  <a:lnTo>
                    <a:pt x="0" y="1449542"/>
                  </a:lnTo>
                  <a:close/>
                </a:path>
              </a:pathLst>
            </a:custGeom>
            <a:solidFill>
              <a:srgbClr val="B5916F"/>
            </a:solidFill>
            <a:ln>
              <a:noFill/>
            </a:ln>
          </p:spPr>
        </p:sp>
        <p:sp>
          <p:nvSpPr>
            <p:cNvPr id="345" name="Google Shape;345;p1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6" name="Google Shape;346;p15"/>
          <p:cNvGrpSpPr/>
          <p:nvPr/>
        </p:nvGrpSpPr>
        <p:grpSpPr>
          <a:xfrm>
            <a:off x="3809900" y="4215350"/>
            <a:ext cx="4838715" cy="2806057"/>
            <a:chOff x="0" y="-28575"/>
            <a:chExt cx="2528725" cy="1478117"/>
          </a:xfrm>
        </p:grpSpPr>
        <p:sp>
          <p:nvSpPr>
            <p:cNvPr id="347" name="Google Shape;347;p15"/>
            <p:cNvSpPr/>
            <p:nvPr/>
          </p:nvSpPr>
          <p:spPr>
            <a:xfrm>
              <a:off x="0" y="0"/>
              <a:ext cx="2528725" cy="1449542"/>
            </a:xfrm>
            <a:custGeom>
              <a:rect b="b" l="l" r="r" t="t"/>
              <a:pathLst>
                <a:path extrusionOk="0" h="1449542" w="2528725">
                  <a:moveTo>
                    <a:pt x="0" y="0"/>
                  </a:moveTo>
                  <a:lnTo>
                    <a:pt x="2528725" y="0"/>
                  </a:lnTo>
                  <a:lnTo>
                    <a:pt x="2528725" y="1449542"/>
                  </a:lnTo>
                  <a:lnTo>
                    <a:pt x="0" y="1449542"/>
                  </a:lnTo>
                  <a:close/>
                </a:path>
              </a:pathLst>
            </a:custGeom>
            <a:solidFill>
              <a:srgbClr val="B5916F"/>
            </a:solidFill>
            <a:ln>
              <a:noFill/>
            </a:ln>
          </p:spPr>
        </p:sp>
        <p:sp>
          <p:nvSpPr>
            <p:cNvPr id="348" name="Google Shape;348;p1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9" name="Google Shape;349;p15"/>
          <p:cNvGrpSpPr/>
          <p:nvPr/>
        </p:nvGrpSpPr>
        <p:grpSpPr>
          <a:xfrm>
            <a:off x="514350" y="-647969"/>
            <a:ext cx="3295624" cy="5910299"/>
            <a:chOff x="0" y="-28575"/>
            <a:chExt cx="1735966" cy="3113244"/>
          </a:xfrm>
        </p:grpSpPr>
        <p:sp>
          <p:nvSpPr>
            <p:cNvPr id="350" name="Google Shape;350;p15"/>
            <p:cNvSpPr/>
            <p:nvPr/>
          </p:nvSpPr>
          <p:spPr>
            <a:xfrm>
              <a:off x="0" y="0"/>
              <a:ext cx="1735966" cy="3084669"/>
            </a:xfrm>
            <a:custGeom>
              <a:rect b="b" l="l" r="r" t="t"/>
              <a:pathLst>
                <a:path extrusionOk="0" h="3084669" w="1735966">
                  <a:moveTo>
                    <a:pt x="0" y="0"/>
                  </a:moveTo>
                  <a:lnTo>
                    <a:pt x="1735966" y="0"/>
                  </a:lnTo>
                  <a:lnTo>
                    <a:pt x="1735966" y="3084669"/>
                  </a:lnTo>
                  <a:lnTo>
                    <a:pt x="0" y="3084669"/>
                  </a:lnTo>
                  <a:close/>
                </a:path>
              </a:pathLst>
            </a:custGeom>
            <a:solidFill>
              <a:srgbClr val="E6D2C3"/>
            </a:solidFill>
            <a:ln>
              <a:noFill/>
            </a:ln>
          </p:spPr>
        </p:sp>
        <p:sp>
          <p:nvSpPr>
            <p:cNvPr id="351" name="Google Shape;351;p1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352" name="Google Shape;352;p15"/>
          <p:cNvCxnSpPr/>
          <p:nvPr/>
        </p:nvCxnSpPr>
        <p:spPr>
          <a:xfrm>
            <a:off x="504825" y="-3345351"/>
            <a:ext cx="0" cy="9467916"/>
          </a:xfrm>
          <a:prstGeom prst="straightConnector1">
            <a:avLst/>
          </a:prstGeom>
          <a:noFill/>
          <a:ln cap="flat" cmpd="sng" w="38100">
            <a:solidFill>
              <a:srgbClr val="19161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3" name="Google Shape;353;p15"/>
          <p:cNvCxnSpPr/>
          <p:nvPr/>
        </p:nvCxnSpPr>
        <p:spPr>
          <a:xfrm>
            <a:off x="8653463" y="-3345351"/>
            <a:ext cx="0" cy="9467916"/>
          </a:xfrm>
          <a:prstGeom prst="straightConnector1">
            <a:avLst/>
          </a:prstGeom>
          <a:noFill/>
          <a:ln cap="flat" cmpd="sng" w="38100">
            <a:solidFill>
              <a:srgbClr val="19161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4" name="Google Shape;354;p15"/>
          <p:cNvCxnSpPr/>
          <p:nvPr/>
        </p:nvCxnSpPr>
        <p:spPr>
          <a:xfrm>
            <a:off x="-108189" y="883442"/>
            <a:ext cx="9467916" cy="0"/>
          </a:xfrm>
          <a:prstGeom prst="straightConnector1">
            <a:avLst/>
          </a:prstGeom>
          <a:noFill/>
          <a:ln cap="flat" cmpd="sng" w="38100">
            <a:solidFill>
              <a:srgbClr val="19161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5" name="Google Shape;355;p15"/>
          <p:cNvCxnSpPr/>
          <p:nvPr/>
        </p:nvCxnSpPr>
        <p:spPr>
          <a:xfrm>
            <a:off x="-108189" y="4264821"/>
            <a:ext cx="9467916" cy="0"/>
          </a:xfrm>
          <a:prstGeom prst="straightConnector1">
            <a:avLst/>
          </a:prstGeom>
          <a:noFill/>
          <a:ln cap="flat" cmpd="sng" w="38100">
            <a:solidFill>
              <a:srgbClr val="19161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6" name="Google Shape;356;p15"/>
          <p:cNvCxnSpPr/>
          <p:nvPr/>
        </p:nvCxnSpPr>
        <p:spPr>
          <a:xfrm>
            <a:off x="3819499" y="-3345351"/>
            <a:ext cx="0" cy="9468000"/>
          </a:xfrm>
          <a:prstGeom prst="straightConnector1">
            <a:avLst/>
          </a:prstGeom>
          <a:noFill/>
          <a:ln cap="flat" cmpd="sng" w="38100">
            <a:solidFill>
              <a:srgbClr val="19161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57" name="Google Shape;357;p15"/>
          <p:cNvSpPr txBox="1"/>
          <p:nvPr/>
        </p:nvSpPr>
        <p:spPr>
          <a:xfrm>
            <a:off x="960270" y="2110582"/>
            <a:ext cx="1536297" cy="1069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0" u="none" cap="none" strike="noStrike">
                <a:solidFill>
                  <a:srgbClr val="6D5742"/>
                </a:solidFill>
                <a:latin typeface="Gilda Display"/>
                <a:ea typeface="Gilda Display"/>
                <a:cs typeface="Gilda Display"/>
                <a:sym typeface="Gilda Display"/>
              </a:rPr>
              <a:t>01.</a:t>
            </a:r>
            <a:endParaRPr sz="700"/>
          </a:p>
        </p:txBody>
      </p:sp>
      <p:grpSp>
        <p:nvGrpSpPr>
          <p:cNvPr id="358" name="Google Shape;358;p15"/>
          <p:cNvGrpSpPr/>
          <p:nvPr/>
        </p:nvGrpSpPr>
        <p:grpSpPr>
          <a:xfrm>
            <a:off x="5356706" y="2012643"/>
            <a:ext cx="3072777" cy="1168220"/>
            <a:chOff x="0" y="133350"/>
            <a:chExt cx="8194072" cy="3115252"/>
          </a:xfrm>
        </p:grpSpPr>
        <p:sp>
          <p:nvSpPr>
            <p:cNvPr id="359" name="Google Shape;359;p15"/>
            <p:cNvSpPr txBox="1"/>
            <p:nvPr/>
          </p:nvSpPr>
          <p:spPr>
            <a:xfrm>
              <a:off x="0" y="133350"/>
              <a:ext cx="8194072" cy="14837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4000" u="none" cap="none" strike="noStrike">
                  <a:solidFill>
                    <a:srgbClr val="E6D2C3"/>
                  </a:solidFill>
                  <a:latin typeface="Gilda Display"/>
                  <a:ea typeface="Gilda Display"/>
                  <a:cs typeface="Gilda Display"/>
                  <a:sym typeface="Gilda Display"/>
                </a:rPr>
                <a:t>Introduction</a:t>
              </a:r>
              <a:endParaRPr sz="700"/>
            </a:p>
          </p:txBody>
        </p:sp>
        <p:sp>
          <p:nvSpPr>
            <p:cNvPr id="360" name="Google Shape;360;p15"/>
            <p:cNvSpPr txBox="1"/>
            <p:nvPr/>
          </p:nvSpPr>
          <p:spPr>
            <a:xfrm>
              <a:off x="0" y="1851602"/>
              <a:ext cx="8194072" cy="139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500" u="none" cap="none" strike="noStrike">
                  <a:solidFill>
                    <a:srgbClr val="E6D2C3"/>
                  </a:solidFill>
                  <a:latin typeface="Gilda Display"/>
                  <a:ea typeface="Gilda Display"/>
                  <a:cs typeface="Gilda Display"/>
                  <a:sym typeface="Gilda Display"/>
                </a:rPr>
                <a:t>Elaborate on what you want</a:t>
              </a:r>
              <a:endParaRPr sz="700"/>
            </a:p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500" u="none" cap="none" strike="noStrike">
                  <a:solidFill>
                    <a:srgbClr val="E6D2C3"/>
                  </a:solidFill>
                  <a:latin typeface="Gilda Display"/>
                  <a:ea typeface="Gilda Display"/>
                  <a:cs typeface="Gilda Display"/>
                  <a:sym typeface="Gilda Display"/>
                </a:rPr>
                <a:t>to discuss.</a:t>
              </a:r>
              <a:endParaRPr sz="700"/>
            </a:p>
          </p:txBody>
        </p:sp>
      </p:grpSp>
      <p:sp>
        <p:nvSpPr>
          <p:cNvPr id="361" name="Google Shape;361;p15"/>
          <p:cNvSpPr/>
          <p:nvPr/>
        </p:nvSpPr>
        <p:spPr>
          <a:xfrm>
            <a:off x="2615705" y="0"/>
            <a:ext cx="2388538" cy="5143500"/>
          </a:xfrm>
          <a:custGeom>
            <a:rect b="b" l="l" r="r" t="t"/>
            <a:pathLst>
              <a:path extrusionOk="0" h="6350000" w="2948813">
                <a:moveTo>
                  <a:pt x="2948813" y="1474470"/>
                </a:moveTo>
                <a:lnTo>
                  <a:pt x="2948813" y="4875530"/>
                </a:lnTo>
                <a:cubicBezTo>
                  <a:pt x="2948813" y="5689854"/>
                  <a:pt x="2288667" y="6350000"/>
                  <a:pt x="1474343" y="6350000"/>
                </a:cubicBezTo>
                <a:lnTo>
                  <a:pt x="1474343" y="6350000"/>
                </a:lnTo>
                <a:cubicBezTo>
                  <a:pt x="660146" y="6350000"/>
                  <a:pt x="0" y="5689854"/>
                  <a:pt x="0" y="4875530"/>
                </a:cubicBezTo>
                <a:lnTo>
                  <a:pt x="0" y="1474470"/>
                </a:lnTo>
                <a:cubicBezTo>
                  <a:pt x="0" y="660146"/>
                  <a:pt x="660146" y="0"/>
                  <a:pt x="1474470" y="0"/>
                </a:cubicBezTo>
                <a:lnTo>
                  <a:pt x="1474470" y="0"/>
                </a:lnTo>
                <a:cubicBezTo>
                  <a:pt x="2288667" y="0"/>
                  <a:pt x="2948813" y="660146"/>
                  <a:pt x="2948813" y="1474470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111599" r="-111596" t="0"/>
            </a:stretch>
          </a:blip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62" name="Google Shape;362;p15"/>
          <p:cNvGrpSpPr/>
          <p:nvPr/>
        </p:nvGrpSpPr>
        <p:grpSpPr>
          <a:xfrm>
            <a:off x="2333750" y="601487"/>
            <a:ext cx="563909" cy="563909"/>
            <a:chOff x="0" y="0"/>
            <a:chExt cx="1503756" cy="1503756"/>
          </a:xfrm>
        </p:grpSpPr>
        <p:cxnSp>
          <p:nvCxnSpPr>
            <p:cNvPr id="363" name="Google Shape;363;p15"/>
            <p:cNvCxnSpPr/>
            <p:nvPr/>
          </p:nvCxnSpPr>
          <p:spPr>
            <a:xfrm>
              <a:off x="0" y="751878"/>
              <a:ext cx="1503756" cy="0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64" name="Google Shape;364;p15"/>
            <p:cNvCxnSpPr/>
            <p:nvPr/>
          </p:nvCxnSpPr>
          <p:spPr>
            <a:xfrm>
              <a:off x="751878" y="0"/>
              <a:ext cx="0" cy="1503756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65" name="Google Shape;365;p15"/>
            <p:cNvCxnSpPr/>
            <p:nvPr/>
          </p:nvCxnSpPr>
          <p:spPr>
            <a:xfrm>
              <a:off x="220220" y="220220"/>
              <a:ext cx="1063316" cy="1063316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66" name="Google Shape;366;p15"/>
            <p:cNvCxnSpPr/>
            <p:nvPr/>
          </p:nvCxnSpPr>
          <p:spPr>
            <a:xfrm flipH="1">
              <a:off x="220220" y="220220"/>
              <a:ext cx="1063316" cy="1063316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367" name="Google Shape;367;p15"/>
          <p:cNvGrpSpPr/>
          <p:nvPr/>
        </p:nvGrpSpPr>
        <p:grpSpPr>
          <a:xfrm>
            <a:off x="8108604" y="3719963"/>
            <a:ext cx="1089716" cy="1089717"/>
            <a:chOff x="0" y="0"/>
            <a:chExt cx="2905911" cy="2905911"/>
          </a:xfrm>
        </p:grpSpPr>
        <p:cxnSp>
          <p:nvCxnSpPr>
            <p:cNvPr id="368" name="Google Shape;368;p15"/>
            <p:cNvCxnSpPr/>
            <p:nvPr/>
          </p:nvCxnSpPr>
          <p:spPr>
            <a:xfrm>
              <a:off x="0" y="1452956"/>
              <a:ext cx="2905911" cy="0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69" name="Google Shape;369;p15"/>
            <p:cNvCxnSpPr/>
            <p:nvPr/>
          </p:nvCxnSpPr>
          <p:spPr>
            <a:xfrm>
              <a:off x="1452956" y="0"/>
              <a:ext cx="0" cy="2905911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70" name="Google Shape;370;p15"/>
            <p:cNvCxnSpPr/>
            <p:nvPr/>
          </p:nvCxnSpPr>
          <p:spPr>
            <a:xfrm>
              <a:off x="425561" y="425561"/>
              <a:ext cx="2054790" cy="2054790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71" name="Google Shape;371;p15"/>
            <p:cNvCxnSpPr/>
            <p:nvPr/>
          </p:nvCxnSpPr>
          <p:spPr>
            <a:xfrm flipH="1">
              <a:off x="425561" y="425561"/>
              <a:ext cx="2054790" cy="2054790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7BDA8"/>
        </a:solidFill>
      </p:bgPr>
    </p:bg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6" name="Google Shape;376;p16"/>
          <p:cNvGrpSpPr/>
          <p:nvPr/>
        </p:nvGrpSpPr>
        <p:grpSpPr>
          <a:xfrm>
            <a:off x="495300" y="-373024"/>
            <a:ext cx="4393112" cy="1597297"/>
            <a:chOff x="0" y="-28575"/>
            <a:chExt cx="2314067" cy="841375"/>
          </a:xfrm>
        </p:grpSpPr>
        <p:sp>
          <p:nvSpPr>
            <p:cNvPr id="377" name="Google Shape;377;p16"/>
            <p:cNvSpPr/>
            <p:nvPr/>
          </p:nvSpPr>
          <p:spPr>
            <a:xfrm>
              <a:off x="0" y="0"/>
              <a:ext cx="2314067" cy="628250"/>
            </a:xfrm>
            <a:custGeom>
              <a:rect b="b" l="l" r="r" t="t"/>
              <a:pathLst>
                <a:path extrusionOk="0" h="628250" w="2314067">
                  <a:moveTo>
                    <a:pt x="0" y="0"/>
                  </a:moveTo>
                  <a:lnTo>
                    <a:pt x="2314067" y="0"/>
                  </a:lnTo>
                  <a:lnTo>
                    <a:pt x="2314067" y="628250"/>
                  </a:lnTo>
                  <a:lnTo>
                    <a:pt x="0" y="628250"/>
                  </a:lnTo>
                  <a:close/>
                </a:path>
              </a:pathLst>
            </a:custGeom>
            <a:solidFill>
              <a:srgbClr val="E6D2C3"/>
            </a:solidFill>
            <a:ln>
              <a:noFill/>
            </a:ln>
          </p:spPr>
        </p:sp>
        <p:sp>
          <p:nvSpPr>
            <p:cNvPr id="378" name="Google Shape;378;p16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9" name="Google Shape;379;p16"/>
          <p:cNvGrpSpPr/>
          <p:nvPr/>
        </p:nvGrpSpPr>
        <p:grpSpPr>
          <a:xfrm>
            <a:off x="495300" y="4195802"/>
            <a:ext cx="4393112" cy="1597297"/>
            <a:chOff x="0" y="-28575"/>
            <a:chExt cx="2314067" cy="841375"/>
          </a:xfrm>
        </p:grpSpPr>
        <p:sp>
          <p:nvSpPr>
            <p:cNvPr id="380" name="Google Shape;380;p16"/>
            <p:cNvSpPr/>
            <p:nvPr/>
          </p:nvSpPr>
          <p:spPr>
            <a:xfrm>
              <a:off x="0" y="0"/>
              <a:ext cx="2314067" cy="628250"/>
            </a:xfrm>
            <a:custGeom>
              <a:rect b="b" l="l" r="r" t="t"/>
              <a:pathLst>
                <a:path extrusionOk="0" h="628250" w="2314067">
                  <a:moveTo>
                    <a:pt x="0" y="0"/>
                  </a:moveTo>
                  <a:lnTo>
                    <a:pt x="2314067" y="0"/>
                  </a:lnTo>
                  <a:lnTo>
                    <a:pt x="2314067" y="628250"/>
                  </a:lnTo>
                  <a:lnTo>
                    <a:pt x="0" y="628250"/>
                  </a:lnTo>
                  <a:close/>
                </a:path>
              </a:pathLst>
            </a:custGeom>
            <a:solidFill>
              <a:srgbClr val="E6D2C3"/>
            </a:solidFill>
            <a:ln>
              <a:noFill/>
            </a:ln>
          </p:spPr>
        </p:sp>
        <p:sp>
          <p:nvSpPr>
            <p:cNvPr id="381" name="Google Shape;381;p16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382" name="Google Shape;382;p16"/>
          <p:cNvCxnSpPr/>
          <p:nvPr/>
        </p:nvCxnSpPr>
        <p:spPr>
          <a:xfrm>
            <a:off x="-161958" y="883442"/>
            <a:ext cx="9467916" cy="0"/>
          </a:xfrm>
          <a:prstGeom prst="straightConnector1">
            <a:avLst/>
          </a:prstGeom>
          <a:noFill/>
          <a:ln cap="flat" cmpd="sng" w="38100">
            <a:solidFill>
              <a:srgbClr val="19161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83" name="Google Shape;383;p16"/>
          <p:cNvCxnSpPr/>
          <p:nvPr/>
        </p:nvCxnSpPr>
        <p:spPr>
          <a:xfrm>
            <a:off x="-161958" y="4260058"/>
            <a:ext cx="9467916" cy="0"/>
          </a:xfrm>
          <a:prstGeom prst="straightConnector1">
            <a:avLst/>
          </a:prstGeom>
          <a:noFill/>
          <a:ln cap="flat" cmpd="sng" w="38100">
            <a:solidFill>
              <a:srgbClr val="191610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384" name="Google Shape;384;p16"/>
          <p:cNvGrpSpPr/>
          <p:nvPr/>
        </p:nvGrpSpPr>
        <p:grpSpPr>
          <a:xfrm>
            <a:off x="-689089" y="-647969"/>
            <a:ext cx="1543050" cy="5910299"/>
            <a:chOff x="0" y="-28575"/>
            <a:chExt cx="812800" cy="3113244"/>
          </a:xfrm>
        </p:grpSpPr>
        <p:sp>
          <p:nvSpPr>
            <p:cNvPr id="385" name="Google Shape;385;p16"/>
            <p:cNvSpPr/>
            <p:nvPr/>
          </p:nvSpPr>
          <p:spPr>
            <a:xfrm>
              <a:off x="0" y="0"/>
              <a:ext cx="628893" cy="3084669"/>
            </a:xfrm>
            <a:custGeom>
              <a:rect b="b" l="l" r="r" t="t"/>
              <a:pathLst>
                <a:path extrusionOk="0" h="3084669" w="628893">
                  <a:moveTo>
                    <a:pt x="0" y="0"/>
                  </a:moveTo>
                  <a:lnTo>
                    <a:pt x="628893" y="0"/>
                  </a:lnTo>
                  <a:lnTo>
                    <a:pt x="628893" y="3084669"/>
                  </a:lnTo>
                  <a:lnTo>
                    <a:pt x="0" y="3084669"/>
                  </a:lnTo>
                  <a:close/>
                </a:path>
              </a:pathLst>
            </a:custGeom>
            <a:solidFill>
              <a:srgbClr val="B5916F"/>
            </a:solidFill>
            <a:ln>
              <a:noFill/>
            </a:ln>
          </p:spPr>
        </p:sp>
        <p:sp>
          <p:nvSpPr>
            <p:cNvPr id="386" name="Google Shape;386;p16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7" name="Google Shape;387;p16"/>
          <p:cNvGrpSpPr/>
          <p:nvPr/>
        </p:nvGrpSpPr>
        <p:grpSpPr>
          <a:xfrm>
            <a:off x="8648700" y="-647969"/>
            <a:ext cx="1543050" cy="5910299"/>
            <a:chOff x="0" y="-28575"/>
            <a:chExt cx="812800" cy="3113244"/>
          </a:xfrm>
        </p:grpSpPr>
        <p:sp>
          <p:nvSpPr>
            <p:cNvPr id="388" name="Google Shape;388;p16"/>
            <p:cNvSpPr/>
            <p:nvPr/>
          </p:nvSpPr>
          <p:spPr>
            <a:xfrm>
              <a:off x="0" y="0"/>
              <a:ext cx="628893" cy="3084669"/>
            </a:xfrm>
            <a:custGeom>
              <a:rect b="b" l="l" r="r" t="t"/>
              <a:pathLst>
                <a:path extrusionOk="0" h="3084669" w="628893">
                  <a:moveTo>
                    <a:pt x="0" y="0"/>
                  </a:moveTo>
                  <a:lnTo>
                    <a:pt x="628893" y="0"/>
                  </a:lnTo>
                  <a:lnTo>
                    <a:pt x="628893" y="3084669"/>
                  </a:lnTo>
                  <a:lnTo>
                    <a:pt x="0" y="3084669"/>
                  </a:lnTo>
                  <a:close/>
                </a:path>
              </a:pathLst>
            </a:custGeom>
            <a:solidFill>
              <a:srgbClr val="B5916F"/>
            </a:solidFill>
            <a:ln>
              <a:noFill/>
            </a:ln>
          </p:spPr>
        </p:sp>
        <p:sp>
          <p:nvSpPr>
            <p:cNvPr id="389" name="Google Shape;389;p16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90" name="Google Shape;390;p16"/>
          <p:cNvPicPr preferRelativeResize="0"/>
          <p:nvPr/>
        </p:nvPicPr>
        <p:blipFill rotWithShape="1">
          <a:blip r:embed="rId3">
            <a:alphaModFix/>
          </a:blip>
          <a:srcRect b="4316" l="0" r="0" t="4317"/>
          <a:stretch/>
        </p:blipFill>
        <p:spPr>
          <a:xfrm>
            <a:off x="4869361" y="0"/>
            <a:ext cx="3769815" cy="51696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1" name="Google Shape;391;p16"/>
          <p:cNvCxnSpPr/>
          <p:nvPr/>
        </p:nvCxnSpPr>
        <p:spPr>
          <a:xfrm>
            <a:off x="4878886" y="-3345351"/>
            <a:ext cx="0" cy="9467916"/>
          </a:xfrm>
          <a:prstGeom prst="straightConnector1">
            <a:avLst/>
          </a:prstGeom>
          <a:noFill/>
          <a:ln cap="flat" cmpd="sng" w="38100">
            <a:solidFill>
              <a:srgbClr val="19161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92" name="Google Shape;392;p16"/>
          <p:cNvCxnSpPr/>
          <p:nvPr/>
        </p:nvCxnSpPr>
        <p:spPr>
          <a:xfrm>
            <a:off x="504825" y="-3345351"/>
            <a:ext cx="0" cy="9467916"/>
          </a:xfrm>
          <a:prstGeom prst="straightConnector1">
            <a:avLst/>
          </a:prstGeom>
          <a:noFill/>
          <a:ln cap="flat" cmpd="sng" w="38100">
            <a:solidFill>
              <a:srgbClr val="19161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93" name="Google Shape;393;p16"/>
          <p:cNvCxnSpPr/>
          <p:nvPr/>
        </p:nvCxnSpPr>
        <p:spPr>
          <a:xfrm>
            <a:off x="8639175" y="-3345351"/>
            <a:ext cx="0" cy="9467916"/>
          </a:xfrm>
          <a:prstGeom prst="straightConnector1">
            <a:avLst/>
          </a:prstGeom>
          <a:noFill/>
          <a:ln cap="flat" cmpd="sng" w="38100">
            <a:solidFill>
              <a:srgbClr val="191610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394" name="Google Shape;394;p16"/>
          <p:cNvGrpSpPr/>
          <p:nvPr/>
        </p:nvGrpSpPr>
        <p:grpSpPr>
          <a:xfrm>
            <a:off x="882963" y="1795944"/>
            <a:ext cx="3689038" cy="1601618"/>
            <a:chOff x="0" y="133350"/>
            <a:chExt cx="9837433" cy="4270981"/>
          </a:xfrm>
        </p:grpSpPr>
        <p:sp>
          <p:nvSpPr>
            <p:cNvPr id="395" name="Google Shape;395;p16"/>
            <p:cNvSpPr txBox="1"/>
            <p:nvPr/>
          </p:nvSpPr>
          <p:spPr>
            <a:xfrm>
              <a:off x="0" y="133350"/>
              <a:ext cx="9837433" cy="14837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4000" u="none" cap="none" strike="noStrike">
                  <a:solidFill>
                    <a:srgbClr val="000000"/>
                  </a:solidFill>
                  <a:latin typeface="Gilda Display"/>
                  <a:ea typeface="Gilda Display"/>
                  <a:cs typeface="Gilda Display"/>
                  <a:sym typeface="Gilda Display"/>
                </a:rPr>
                <a:t>Hello there!</a:t>
              </a:r>
              <a:endParaRPr sz="700"/>
            </a:p>
          </p:txBody>
        </p:sp>
        <p:sp>
          <p:nvSpPr>
            <p:cNvPr id="396" name="Google Shape;396;p16"/>
            <p:cNvSpPr txBox="1"/>
            <p:nvPr/>
          </p:nvSpPr>
          <p:spPr>
            <a:xfrm>
              <a:off x="0" y="2296131"/>
              <a:ext cx="9138028" cy="210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500" u="none" cap="none" strike="noStrike">
                  <a:solidFill>
                    <a:srgbClr val="000000"/>
                  </a:solidFill>
                  <a:latin typeface="Gilda Display"/>
                  <a:ea typeface="Gilda Display"/>
                  <a:cs typeface="Gilda Display"/>
                  <a:sym typeface="Gilda Display"/>
                </a:rPr>
                <a:t>I'm Rain, and I'll be sharing with you my beautiful ideas. Follow me at @reallygreatsite to learn more. </a:t>
              </a:r>
              <a:endParaRPr sz="700"/>
            </a:p>
          </p:txBody>
        </p:sp>
      </p:grpSp>
      <p:grpSp>
        <p:nvGrpSpPr>
          <p:cNvPr id="397" name="Google Shape;397;p16"/>
          <p:cNvGrpSpPr/>
          <p:nvPr/>
        </p:nvGrpSpPr>
        <p:grpSpPr>
          <a:xfrm>
            <a:off x="222871" y="601487"/>
            <a:ext cx="563909" cy="563909"/>
            <a:chOff x="0" y="0"/>
            <a:chExt cx="1503756" cy="1503756"/>
          </a:xfrm>
        </p:grpSpPr>
        <p:cxnSp>
          <p:nvCxnSpPr>
            <p:cNvPr id="398" name="Google Shape;398;p16"/>
            <p:cNvCxnSpPr/>
            <p:nvPr/>
          </p:nvCxnSpPr>
          <p:spPr>
            <a:xfrm>
              <a:off x="0" y="751878"/>
              <a:ext cx="1503756" cy="0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99" name="Google Shape;399;p16"/>
            <p:cNvCxnSpPr/>
            <p:nvPr/>
          </p:nvCxnSpPr>
          <p:spPr>
            <a:xfrm>
              <a:off x="751878" y="0"/>
              <a:ext cx="0" cy="1503756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00" name="Google Shape;400;p16"/>
            <p:cNvCxnSpPr/>
            <p:nvPr/>
          </p:nvCxnSpPr>
          <p:spPr>
            <a:xfrm>
              <a:off x="220220" y="220220"/>
              <a:ext cx="1063316" cy="1063316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01" name="Google Shape;401;p16"/>
            <p:cNvCxnSpPr/>
            <p:nvPr/>
          </p:nvCxnSpPr>
          <p:spPr>
            <a:xfrm flipH="1">
              <a:off x="220220" y="220220"/>
              <a:ext cx="1063316" cy="1063316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402" name="Google Shape;402;p16"/>
          <p:cNvGrpSpPr/>
          <p:nvPr/>
        </p:nvGrpSpPr>
        <p:grpSpPr>
          <a:xfrm>
            <a:off x="8357221" y="3978104"/>
            <a:ext cx="563909" cy="563908"/>
            <a:chOff x="0" y="0"/>
            <a:chExt cx="1503756" cy="1503756"/>
          </a:xfrm>
        </p:grpSpPr>
        <p:cxnSp>
          <p:nvCxnSpPr>
            <p:cNvPr id="403" name="Google Shape;403;p16"/>
            <p:cNvCxnSpPr/>
            <p:nvPr/>
          </p:nvCxnSpPr>
          <p:spPr>
            <a:xfrm>
              <a:off x="0" y="751878"/>
              <a:ext cx="1503756" cy="0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04" name="Google Shape;404;p16"/>
            <p:cNvCxnSpPr/>
            <p:nvPr/>
          </p:nvCxnSpPr>
          <p:spPr>
            <a:xfrm>
              <a:off x="751878" y="0"/>
              <a:ext cx="0" cy="1503756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05" name="Google Shape;405;p16"/>
            <p:cNvCxnSpPr/>
            <p:nvPr/>
          </p:nvCxnSpPr>
          <p:spPr>
            <a:xfrm>
              <a:off x="220220" y="220220"/>
              <a:ext cx="1063316" cy="1063316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06" name="Google Shape;406;p16"/>
            <p:cNvCxnSpPr/>
            <p:nvPr/>
          </p:nvCxnSpPr>
          <p:spPr>
            <a:xfrm flipH="1">
              <a:off x="220220" y="220220"/>
              <a:ext cx="1063316" cy="1063316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7BDA8"/>
        </a:solidFill>
      </p:bgPr>
    </p:bg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Google Shape;41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95300"/>
            <a:ext cx="2741486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01985" y="494501"/>
            <a:ext cx="2741486" cy="4114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3" name="Google Shape;413;p17"/>
          <p:cNvGrpSpPr/>
          <p:nvPr/>
        </p:nvGrpSpPr>
        <p:grpSpPr>
          <a:xfrm>
            <a:off x="8648700" y="-647969"/>
            <a:ext cx="1543050" cy="5910299"/>
            <a:chOff x="0" y="-28575"/>
            <a:chExt cx="812800" cy="3113244"/>
          </a:xfrm>
        </p:grpSpPr>
        <p:sp>
          <p:nvSpPr>
            <p:cNvPr id="414" name="Google Shape;414;p17"/>
            <p:cNvSpPr/>
            <p:nvPr/>
          </p:nvSpPr>
          <p:spPr>
            <a:xfrm>
              <a:off x="0" y="0"/>
              <a:ext cx="628893" cy="3084669"/>
            </a:xfrm>
            <a:custGeom>
              <a:rect b="b" l="l" r="r" t="t"/>
              <a:pathLst>
                <a:path extrusionOk="0" h="3084669" w="628893">
                  <a:moveTo>
                    <a:pt x="0" y="0"/>
                  </a:moveTo>
                  <a:lnTo>
                    <a:pt x="628893" y="0"/>
                  </a:lnTo>
                  <a:lnTo>
                    <a:pt x="628893" y="3084669"/>
                  </a:lnTo>
                  <a:lnTo>
                    <a:pt x="0" y="3084669"/>
                  </a:lnTo>
                  <a:close/>
                </a:path>
              </a:pathLst>
            </a:custGeom>
            <a:solidFill>
              <a:srgbClr val="B5916F"/>
            </a:solidFill>
            <a:ln>
              <a:noFill/>
            </a:ln>
          </p:spPr>
        </p:sp>
        <p:sp>
          <p:nvSpPr>
            <p:cNvPr id="415" name="Google Shape;415;p1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6" name="Google Shape;416;p17"/>
          <p:cNvGrpSpPr/>
          <p:nvPr/>
        </p:nvGrpSpPr>
        <p:grpSpPr>
          <a:xfrm rot="5400000">
            <a:off x="6783323" y="-506640"/>
            <a:ext cx="1543048" cy="2305725"/>
            <a:chOff x="0" y="-28575"/>
            <a:chExt cx="812800" cy="1214538"/>
          </a:xfrm>
        </p:grpSpPr>
        <p:sp>
          <p:nvSpPr>
            <p:cNvPr id="417" name="Google Shape;417;p17"/>
            <p:cNvSpPr/>
            <p:nvPr/>
          </p:nvSpPr>
          <p:spPr>
            <a:xfrm>
              <a:off x="0" y="0"/>
              <a:ext cx="321884" cy="1185963"/>
            </a:xfrm>
            <a:custGeom>
              <a:rect b="b" l="l" r="r" t="t"/>
              <a:pathLst>
                <a:path extrusionOk="0" h="1185963" w="321884">
                  <a:moveTo>
                    <a:pt x="0" y="0"/>
                  </a:moveTo>
                  <a:lnTo>
                    <a:pt x="321884" y="0"/>
                  </a:lnTo>
                  <a:lnTo>
                    <a:pt x="321884" y="1185963"/>
                  </a:lnTo>
                  <a:lnTo>
                    <a:pt x="0" y="1185963"/>
                  </a:lnTo>
                  <a:close/>
                </a:path>
              </a:pathLst>
            </a:custGeom>
            <a:solidFill>
              <a:srgbClr val="E6D2C3"/>
            </a:solidFill>
            <a:ln>
              <a:noFill/>
            </a:ln>
          </p:spPr>
        </p:sp>
        <p:sp>
          <p:nvSpPr>
            <p:cNvPr id="418" name="Google Shape;418;p1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9" name="Google Shape;419;p17"/>
          <p:cNvGrpSpPr/>
          <p:nvPr/>
        </p:nvGrpSpPr>
        <p:grpSpPr>
          <a:xfrm rot="5400000">
            <a:off x="6792848" y="4243049"/>
            <a:ext cx="1543048" cy="2305725"/>
            <a:chOff x="0" y="-28575"/>
            <a:chExt cx="812800" cy="1214538"/>
          </a:xfrm>
        </p:grpSpPr>
        <p:sp>
          <p:nvSpPr>
            <p:cNvPr id="420" name="Google Shape;420;p17"/>
            <p:cNvSpPr/>
            <p:nvPr/>
          </p:nvSpPr>
          <p:spPr>
            <a:xfrm>
              <a:off x="0" y="0"/>
              <a:ext cx="321884" cy="1185963"/>
            </a:xfrm>
            <a:custGeom>
              <a:rect b="b" l="l" r="r" t="t"/>
              <a:pathLst>
                <a:path extrusionOk="0" h="1185963" w="321884">
                  <a:moveTo>
                    <a:pt x="0" y="0"/>
                  </a:moveTo>
                  <a:lnTo>
                    <a:pt x="321884" y="0"/>
                  </a:lnTo>
                  <a:lnTo>
                    <a:pt x="321884" y="1185963"/>
                  </a:lnTo>
                  <a:lnTo>
                    <a:pt x="0" y="1185963"/>
                  </a:lnTo>
                  <a:close/>
                </a:path>
              </a:pathLst>
            </a:custGeom>
            <a:solidFill>
              <a:srgbClr val="E6D2C3"/>
            </a:solidFill>
            <a:ln>
              <a:noFill/>
            </a:ln>
          </p:spPr>
        </p:sp>
        <p:sp>
          <p:nvSpPr>
            <p:cNvPr id="421" name="Google Shape;421;p1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2" name="Google Shape;422;p17"/>
          <p:cNvGrpSpPr/>
          <p:nvPr/>
        </p:nvGrpSpPr>
        <p:grpSpPr>
          <a:xfrm rot="5400000">
            <a:off x="626342" y="-751644"/>
            <a:ext cx="1543048" cy="2795733"/>
            <a:chOff x="0" y="-28575"/>
            <a:chExt cx="812800" cy="1472650"/>
          </a:xfrm>
        </p:grpSpPr>
        <p:sp>
          <p:nvSpPr>
            <p:cNvPr id="423" name="Google Shape;423;p17"/>
            <p:cNvSpPr/>
            <p:nvPr/>
          </p:nvSpPr>
          <p:spPr>
            <a:xfrm>
              <a:off x="0" y="0"/>
              <a:ext cx="321884" cy="1444075"/>
            </a:xfrm>
            <a:custGeom>
              <a:rect b="b" l="l" r="r" t="t"/>
              <a:pathLst>
                <a:path extrusionOk="0" h="1444075" w="321884">
                  <a:moveTo>
                    <a:pt x="0" y="0"/>
                  </a:moveTo>
                  <a:lnTo>
                    <a:pt x="321884" y="0"/>
                  </a:lnTo>
                  <a:lnTo>
                    <a:pt x="321884" y="1444075"/>
                  </a:lnTo>
                  <a:lnTo>
                    <a:pt x="0" y="1444075"/>
                  </a:lnTo>
                  <a:close/>
                </a:path>
              </a:pathLst>
            </a:custGeom>
            <a:solidFill>
              <a:srgbClr val="E6D2C3"/>
            </a:solidFill>
            <a:ln>
              <a:noFill/>
            </a:ln>
          </p:spPr>
        </p:sp>
        <p:sp>
          <p:nvSpPr>
            <p:cNvPr id="424" name="Google Shape;424;p1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5" name="Google Shape;425;p17"/>
          <p:cNvGrpSpPr/>
          <p:nvPr/>
        </p:nvGrpSpPr>
        <p:grpSpPr>
          <a:xfrm rot="5400000">
            <a:off x="2565271" y="700089"/>
            <a:ext cx="4105275" cy="3714747"/>
            <a:chOff x="0" y="-28575"/>
            <a:chExt cx="2162449" cy="1956739"/>
          </a:xfrm>
        </p:grpSpPr>
        <p:sp>
          <p:nvSpPr>
            <p:cNvPr id="426" name="Google Shape;426;p17"/>
            <p:cNvSpPr/>
            <p:nvPr/>
          </p:nvSpPr>
          <p:spPr>
            <a:xfrm>
              <a:off x="0" y="0"/>
              <a:ext cx="2162449" cy="1928164"/>
            </a:xfrm>
            <a:custGeom>
              <a:rect b="b" l="l" r="r" t="t"/>
              <a:pathLst>
                <a:path extrusionOk="0" h="1928164" w="2162449">
                  <a:moveTo>
                    <a:pt x="0" y="0"/>
                  </a:moveTo>
                  <a:lnTo>
                    <a:pt x="2162449" y="0"/>
                  </a:lnTo>
                  <a:lnTo>
                    <a:pt x="2162449" y="1928164"/>
                  </a:lnTo>
                  <a:lnTo>
                    <a:pt x="0" y="1928164"/>
                  </a:lnTo>
                  <a:close/>
                </a:path>
              </a:pathLst>
            </a:custGeom>
            <a:solidFill>
              <a:srgbClr val="E6D2C3"/>
            </a:solidFill>
            <a:ln>
              <a:noFill/>
            </a:ln>
          </p:spPr>
        </p:sp>
        <p:sp>
          <p:nvSpPr>
            <p:cNvPr id="427" name="Google Shape;427;p1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8" name="Google Shape;428;p17"/>
          <p:cNvGrpSpPr/>
          <p:nvPr/>
        </p:nvGrpSpPr>
        <p:grpSpPr>
          <a:xfrm rot="5400000">
            <a:off x="635867" y="3998045"/>
            <a:ext cx="1543048" cy="2795733"/>
            <a:chOff x="0" y="-28575"/>
            <a:chExt cx="812800" cy="1472650"/>
          </a:xfrm>
        </p:grpSpPr>
        <p:sp>
          <p:nvSpPr>
            <p:cNvPr id="429" name="Google Shape;429;p17"/>
            <p:cNvSpPr/>
            <p:nvPr/>
          </p:nvSpPr>
          <p:spPr>
            <a:xfrm>
              <a:off x="0" y="0"/>
              <a:ext cx="321884" cy="1444075"/>
            </a:xfrm>
            <a:custGeom>
              <a:rect b="b" l="l" r="r" t="t"/>
              <a:pathLst>
                <a:path extrusionOk="0" h="1444075" w="321884">
                  <a:moveTo>
                    <a:pt x="0" y="0"/>
                  </a:moveTo>
                  <a:lnTo>
                    <a:pt x="321884" y="0"/>
                  </a:lnTo>
                  <a:lnTo>
                    <a:pt x="321884" y="1444075"/>
                  </a:lnTo>
                  <a:lnTo>
                    <a:pt x="0" y="1444075"/>
                  </a:lnTo>
                  <a:close/>
                </a:path>
              </a:pathLst>
            </a:custGeom>
            <a:solidFill>
              <a:srgbClr val="E6D2C3"/>
            </a:solidFill>
            <a:ln>
              <a:noFill/>
            </a:ln>
          </p:spPr>
        </p:sp>
        <p:sp>
          <p:nvSpPr>
            <p:cNvPr id="430" name="Google Shape;430;p1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431" name="Google Shape;431;p17"/>
          <p:cNvCxnSpPr/>
          <p:nvPr/>
        </p:nvCxnSpPr>
        <p:spPr>
          <a:xfrm>
            <a:off x="-161958" y="495300"/>
            <a:ext cx="9467916" cy="0"/>
          </a:xfrm>
          <a:prstGeom prst="straightConnector1">
            <a:avLst/>
          </a:prstGeom>
          <a:noFill/>
          <a:ln cap="flat" cmpd="sng" w="38100">
            <a:solidFill>
              <a:srgbClr val="19161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32" name="Google Shape;432;p17"/>
          <p:cNvCxnSpPr/>
          <p:nvPr/>
        </p:nvCxnSpPr>
        <p:spPr>
          <a:xfrm>
            <a:off x="-161958" y="4619625"/>
            <a:ext cx="9467916" cy="0"/>
          </a:xfrm>
          <a:prstGeom prst="straightConnector1">
            <a:avLst/>
          </a:prstGeom>
          <a:noFill/>
          <a:ln cap="flat" cmpd="sng" w="38100">
            <a:solidFill>
              <a:srgbClr val="191610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433" name="Google Shape;433;p17"/>
          <p:cNvGrpSpPr/>
          <p:nvPr/>
        </p:nvGrpSpPr>
        <p:grpSpPr>
          <a:xfrm>
            <a:off x="8232457" y="74294"/>
            <a:ext cx="842010" cy="842011"/>
            <a:chOff x="0" y="0"/>
            <a:chExt cx="2245361" cy="2245361"/>
          </a:xfrm>
        </p:grpSpPr>
        <p:cxnSp>
          <p:nvCxnSpPr>
            <p:cNvPr id="434" name="Google Shape;434;p17"/>
            <p:cNvCxnSpPr/>
            <p:nvPr/>
          </p:nvCxnSpPr>
          <p:spPr>
            <a:xfrm>
              <a:off x="0" y="1122681"/>
              <a:ext cx="2245361" cy="0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35" name="Google Shape;435;p17"/>
            <p:cNvCxnSpPr/>
            <p:nvPr/>
          </p:nvCxnSpPr>
          <p:spPr>
            <a:xfrm>
              <a:off x="1122681" y="0"/>
              <a:ext cx="0" cy="2245361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36" name="Google Shape;436;p17"/>
            <p:cNvCxnSpPr/>
            <p:nvPr/>
          </p:nvCxnSpPr>
          <p:spPr>
            <a:xfrm>
              <a:off x="328826" y="328826"/>
              <a:ext cx="1587710" cy="1587710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37" name="Google Shape;437;p17"/>
            <p:cNvCxnSpPr/>
            <p:nvPr/>
          </p:nvCxnSpPr>
          <p:spPr>
            <a:xfrm flipH="1">
              <a:off x="328826" y="328826"/>
              <a:ext cx="1587710" cy="1587710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438" name="Google Shape;438;p17"/>
          <p:cNvGrpSpPr/>
          <p:nvPr/>
        </p:nvGrpSpPr>
        <p:grpSpPr>
          <a:xfrm>
            <a:off x="222871" y="4337671"/>
            <a:ext cx="563909" cy="563908"/>
            <a:chOff x="0" y="0"/>
            <a:chExt cx="1503756" cy="1503756"/>
          </a:xfrm>
        </p:grpSpPr>
        <p:cxnSp>
          <p:nvCxnSpPr>
            <p:cNvPr id="439" name="Google Shape;439;p17"/>
            <p:cNvCxnSpPr/>
            <p:nvPr/>
          </p:nvCxnSpPr>
          <p:spPr>
            <a:xfrm>
              <a:off x="0" y="751878"/>
              <a:ext cx="1503756" cy="0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40" name="Google Shape;440;p17"/>
            <p:cNvCxnSpPr/>
            <p:nvPr/>
          </p:nvCxnSpPr>
          <p:spPr>
            <a:xfrm>
              <a:off x="751878" y="0"/>
              <a:ext cx="0" cy="1503756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41" name="Google Shape;441;p17"/>
            <p:cNvCxnSpPr/>
            <p:nvPr/>
          </p:nvCxnSpPr>
          <p:spPr>
            <a:xfrm>
              <a:off x="220220" y="220220"/>
              <a:ext cx="1063316" cy="1063316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42" name="Google Shape;442;p17"/>
            <p:cNvCxnSpPr/>
            <p:nvPr/>
          </p:nvCxnSpPr>
          <p:spPr>
            <a:xfrm flipH="1">
              <a:off x="220220" y="220220"/>
              <a:ext cx="1063316" cy="1063316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443" name="Google Shape;443;p17"/>
          <p:cNvGrpSpPr/>
          <p:nvPr/>
        </p:nvGrpSpPr>
        <p:grpSpPr>
          <a:xfrm>
            <a:off x="3246840" y="790508"/>
            <a:ext cx="2650275" cy="3445565"/>
            <a:chOff x="0" y="-235583"/>
            <a:chExt cx="7067400" cy="9188174"/>
          </a:xfrm>
        </p:grpSpPr>
        <p:sp>
          <p:nvSpPr>
            <p:cNvPr id="444" name="Google Shape;444;p17"/>
            <p:cNvSpPr txBox="1"/>
            <p:nvPr/>
          </p:nvSpPr>
          <p:spPr>
            <a:xfrm>
              <a:off x="0" y="-235583"/>
              <a:ext cx="7067400" cy="328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4000" u="none" cap="none" strike="noStrike">
                  <a:solidFill>
                    <a:srgbClr val="000000"/>
                  </a:solidFill>
                  <a:latin typeface="Gilda Display"/>
                  <a:ea typeface="Gilda Display"/>
                  <a:cs typeface="Gilda Display"/>
                  <a:sym typeface="Gilda Display"/>
                </a:rPr>
                <a:t>Our Company</a:t>
              </a:r>
              <a:endParaRPr sz="700"/>
            </a:p>
          </p:txBody>
        </p:sp>
        <p:sp>
          <p:nvSpPr>
            <p:cNvPr id="445" name="Google Shape;445;p17"/>
            <p:cNvSpPr txBox="1"/>
            <p:nvPr/>
          </p:nvSpPr>
          <p:spPr>
            <a:xfrm>
              <a:off x="1079943" y="3884538"/>
              <a:ext cx="4907634" cy="68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500" u="none" cap="none" strike="noStrike">
                  <a:solidFill>
                    <a:srgbClr val="171616"/>
                  </a:solidFill>
                  <a:latin typeface="Gilda Display"/>
                  <a:ea typeface="Gilda Display"/>
                  <a:cs typeface="Gilda Display"/>
                  <a:sym typeface="Gilda Display"/>
                </a:rPr>
                <a:t>Who we are?</a:t>
              </a:r>
              <a:endParaRPr sz="700"/>
            </a:p>
          </p:txBody>
        </p:sp>
        <p:sp>
          <p:nvSpPr>
            <p:cNvPr id="446" name="Google Shape;446;p17"/>
            <p:cNvSpPr txBox="1"/>
            <p:nvPr/>
          </p:nvSpPr>
          <p:spPr>
            <a:xfrm>
              <a:off x="1079943" y="5016258"/>
              <a:ext cx="4907634" cy="9006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40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71616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Briefly elaborate on what you want to discuss. </a:t>
              </a:r>
              <a:endParaRPr sz="700"/>
            </a:p>
          </p:txBody>
        </p:sp>
        <p:sp>
          <p:nvSpPr>
            <p:cNvPr id="447" name="Google Shape;447;p17"/>
            <p:cNvSpPr txBox="1"/>
            <p:nvPr/>
          </p:nvSpPr>
          <p:spPr>
            <a:xfrm>
              <a:off x="1079943" y="6838104"/>
              <a:ext cx="4907634" cy="68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500" u="none" cap="none" strike="noStrike">
                  <a:solidFill>
                    <a:srgbClr val="171616"/>
                  </a:solidFill>
                  <a:latin typeface="Gilda Display"/>
                  <a:ea typeface="Gilda Display"/>
                  <a:cs typeface="Gilda Display"/>
                  <a:sym typeface="Gilda Display"/>
                </a:rPr>
                <a:t>What we do? </a:t>
              </a:r>
              <a:endParaRPr sz="700"/>
            </a:p>
          </p:txBody>
        </p:sp>
        <p:sp>
          <p:nvSpPr>
            <p:cNvPr id="448" name="Google Shape;448;p17"/>
            <p:cNvSpPr txBox="1"/>
            <p:nvPr/>
          </p:nvSpPr>
          <p:spPr>
            <a:xfrm>
              <a:off x="1079943" y="8051949"/>
              <a:ext cx="4907634" cy="9006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40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71616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Briefly elaborate on what you want to discuss. </a:t>
              </a:r>
              <a:endParaRPr sz="700"/>
            </a:p>
          </p:txBody>
        </p:sp>
      </p:grpSp>
      <p:cxnSp>
        <p:nvCxnSpPr>
          <p:cNvPr id="449" name="Google Shape;449;p17"/>
          <p:cNvCxnSpPr/>
          <p:nvPr/>
        </p:nvCxnSpPr>
        <p:spPr>
          <a:xfrm>
            <a:off x="8653463" y="-3345351"/>
            <a:ext cx="0" cy="9467916"/>
          </a:xfrm>
          <a:prstGeom prst="straightConnector1">
            <a:avLst/>
          </a:prstGeom>
          <a:noFill/>
          <a:ln cap="flat" cmpd="sng" w="38100">
            <a:solidFill>
              <a:srgbClr val="19161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50" name="Google Shape;450;p17"/>
          <p:cNvCxnSpPr/>
          <p:nvPr/>
        </p:nvCxnSpPr>
        <p:spPr>
          <a:xfrm>
            <a:off x="6411510" y="-3345351"/>
            <a:ext cx="0" cy="9467916"/>
          </a:xfrm>
          <a:prstGeom prst="straightConnector1">
            <a:avLst/>
          </a:prstGeom>
          <a:noFill/>
          <a:ln cap="flat" cmpd="sng" w="38100">
            <a:solidFill>
              <a:srgbClr val="19161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51" name="Google Shape;451;p17"/>
          <p:cNvCxnSpPr/>
          <p:nvPr/>
        </p:nvCxnSpPr>
        <p:spPr>
          <a:xfrm>
            <a:off x="2751011" y="-3345351"/>
            <a:ext cx="0" cy="9467916"/>
          </a:xfrm>
          <a:prstGeom prst="straightConnector1">
            <a:avLst/>
          </a:prstGeom>
          <a:noFill/>
          <a:ln cap="flat" cmpd="sng" w="38100">
            <a:solidFill>
              <a:srgbClr val="19161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7BDA8"/>
        </a:solidFill>
      </p:bgPr>
    </p:bg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6" name="Google Shape;456;p18"/>
          <p:cNvGrpSpPr/>
          <p:nvPr/>
        </p:nvGrpSpPr>
        <p:grpSpPr>
          <a:xfrm rot="5400000">
            <a:off x="3829979" y="-2010045"/>
            <a:ext cx="1543052" cy="8719201"/>
            <a:chOff x="0" y="-28575"/>
            <a:chExt cx="812800" cy="4592830"/>
          </a:xfrm>
        </p:grpSpPr>
        <p:sp>
          <p:nvSpPr>
            <p:cNvPr id="457" name="Google Shape;457;p18"/>
            <p:cNvSpPr/>
            <p:nvPr/>
          </p:nvSpPr>
          <p:spPr>
            <a:xfrm>
              <a:off x="0" y="0"/>
              <a:ext cx="446103" cy="4564255"/>
            </a:xfrm>
            <a:custGeom>
              <a:rect b="b" l="l" r="r" t="t"/>
              <a:pathLst>
                <a:path extrusionOk="0" h="4564255" w="446103">
                  <a:moveTo>
                    <a:pt x="0" y="0"/>
                  </a:moveTo>
                  <a:lnTo>
                    <a:pt x="446103" y="0"/>
                  </a:lnTo>
                  <a:lnTo>
                    <a:pt x="446103" y="4564255"/>
                  </a:lnTo>
                  <a:lnTo>
                    <a:pt x="0" y="4564255"/>
                  </a:lnTo>
                  <a:close/>
                </a:path>
              </a:pathLst>
            </a:custGeom>
            <a:solidFill>
              <a:srgbClr val="E6D2C3"/>
            </a:solidFill>
            <a:ln>
              <a:noFill/>
            </a:ln>
          </p:spPr>
        </p:sp>
        <p:sp>
          <p:nvSpPr>
            <p:cNvPr id="458" name="Google Shape;458;p1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9" name="Google Shape;459;p18"/>
          <p:cNvGrpSpPr/>
          <p:nvPr/>
        </p:nvGrpSpPr>
        <p:grpSpPr>
          <a:xfrm rot="5400000">
            <a:off x="3829980" y="-1163146"/>
            <a:ext cx="1543051" cy="8719201"/>
            <a:chOff x="0" y="-28575"/>
            <a:chExt cx="812800" cy="4592830"/>
          </a:xfrm>
        </p:grpSpPr>
        <p:sp>
          <p:nvSpPr>
            <p:cNvPr id="460" name="Google Shape;460;p18"/>
            <p:cNvSpPr/>
            <p:nvPr/>
          </p:nvSpPr>
          <p:spPr>
            <a:xfrm>
              <a:off x="0" y="0"/>
              <a:ext cx="319959" cy="4564255"/>
            </a:xfrm>
            <a:custGeom>
              <a:rect b="b" l="l" r="r" t="t"/>
              <a:pathLst>
                <a:path extrusionOk="0" h="4564255" w="319959">
                  <a:moveTo>
                    <a:pt x="0" y="0"/>
                  </a:moveTo>
                  <a:lnTo>
                    <a:pt x="319959" y="0"/>
                  </a:lnTo>
                  <a:lnTo>
                    <a:pt x="319959" y="4564255"/>
                  </a:lnTo>
                  <a:lnTo>
                    <a:pt x="0" y="4564255"/>
                  </a:lnTo>
                  <a:close/>
                </a:path>
              </a:pathLst>
            </a:custGeom>
            <a:solidFill>
              <a:srgbClr val="B5916F"/>
            </a:solidFill>
            <a:ln>
              <a:noFill/>
            </a:ln>
          </p:spPr>
        </p:sp>
        <p:sp>
          <p:nvSpPr>
            <p:cNvPr id="461" name="Google Shape;461;p1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2" name="Google Shape;462;p18"/>
          <p:cNvSpPr txBox="1"/>
          <p:nvPr/>
        </p:nvSpPr>
        <p:spPr>
          <a:xfrm>
            <a:off x="469697" y="1959030"/>
            <a:ext cx="1682463" cy="2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500" u="none" cap="none" strike="noStrike">
                <a:solidFill>
                  <a:srgbClr val="171616"/>
                </a:solidFill>
                <a:latin typeface="Gilda Display"/>
                <a:ea typeface="Gilda Display"/>
                <a:cs typeface="Gilda Display"/>
                <a:sym typeface="Gilda Display"/>
              </a:rPr>
              <a:t>Add a main point</a:t>
            </a:r>
            <a:endParaRPr sz="700"/>
          </a:p>
        </p:txBody>
      </p:sp>
      <p:sp>
        <p:nvSpPr>
          <p:cNvPr id="463" name="Google Shape;463;p18"/>
          <p:cNvSpPr txBox="1"/>
          <p:nvPr/>
        </p:nvSpPr>
        <p:spPr>
          <a:xfrm>
            <a:off x="469697" y="2555603"/>
            <a:ext cx="1682463" cy="3413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171616"/>
                </a:solidFill>
                <a:latin typeface="Nunito Light"/>
                <a:ea typeface="Nunito Light"/>
                <a:cs typeface="Nunito Light"/>
                <a:sym typeface="Nunito Light"/>
              </a:rPr>
              <a:t>Elaborate on what you want to discuss. </a:t>
            </a:r>
            <a:endParaRPr sz="700"/>
          </a:p>
        </p:txBody>
      </p:sp>
      <p:sp>
        <p:nvSpPr>
          <p:cNvPr id="464" name="Google Shape;464;p18"/>
          <p:cNvSpPr txBox="1"/>
          <p:nvPr/>
        </p:nvSpPr>
        <p:spPr>
          <a:xfrm>
            <a:off x="2658629" y="1959030"/>
            <a:ext cx="1682463" cy="2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500" u="none" cap="none" strike="noStrike">
                <a:solidFill>
                  <a:srgbClr val="171616"/>
                </a:solidFill>
                <a:latin typeface="Gilda Display"/>
                <a:ea typeface="Gilda Display"/>
                <a:cs typeface="Gilda Display"/>
                <a:sym typeface="Gilda Display"/>
              </a:rPr>
              <a:t>Add a main point</a:t>
            </a:r>
            <a:endParaRPr sz="700"/>
          </a:p>
        </p:txBody>
      </p:sp>
      <p:sp>
        <p:nvSpPr>
          <p:cNvPr id="465" name="Google Shape;465;p18"/>
          <p:cNvSpPr txBox="1"/>
          <p:nvPr/>
        </p:nvSpPr>
        <p:spPr>
          <a:xfrm>
            <a:off x="2658629" y="2555603"/>
            <a:ext cx="1682463" cy="3413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171616"/>
                </a:solidFill>
                <a:latin typeface="Nunito Light"/>
                <a:ea typeface="Nunito Light"/>
                <a:cs typeface="Nunito Light"/>
                <a:sym typeface="Nunito Light"/>
              </a:rPr>
              <a:t>Elaborate on what you want to discuss. </a:t>
            </a:r>
            <a:endParaRPr sz="700"/>
          </a:p>
        </p:txBody>
      </p:sp>
      <p:sp>
        <p:nvSpPr>
          <p:cNvPr id="466" name="Google Shape;466;p18"/>
          <p:cNvSpPr txBox="1"/>
          <p:nvPr/>
        </p:nvSpPr>
        <p:spPr>
          <a:xfrm>
            <a:off x="6947188" y="1959030"/>
            <a:ext cx="1682463" cy="2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500" u="none" cap="none" strike="noStrike">
                <a:solidFill>
                  <a:srgbClr val="171616"/>
                </a:solidFill>
                <a:latin typeface="Gilda Display"/>
                <a:ea typeface="Gilda Display"/>
                <a:cs typeface="Gilda Display"/>
                <a:sym typeface="Gilda Display"/>
              </a:rPr>
              <a:t>Add a main point</a:t>
            </a:r>
            <a:endParaRPr sz="700"/>
          </a:p>
        </p:txBody>
      </p:sp>
      <p:sp>
        <p:nvSpPr>
          <p:cNvPr id="467" name="Google Shape;467;p18"/>
          <p:cNvSpPr txBox="1"/>
          <p:nvPr/>
        </p:nvSpPr>
        <p:spPr>
          <a:xfrm>
            <a:off x="6947188" y="2555603"/>
            <a:ext cx="1682463" cy="3413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171616"/>
                </a:solidFill>
                <a:latin typeface="Nunito Light"/>
                <a:ea typeface="Nunito Light"/>
                <a:cs typeface="Nunito Light"/>
                <a:sym typeface="Nunito Light"/>
              </a:rPr>
              <a:t>Elaborate on what you want to discuss. </a:t>
            </a:r>
            <a:endParaRPr sz="700"/>
          </a:p>
        </p:txBody>
      </p:sp>
      <p:sp>
        <p:nvSpPr>
          <p:cNvPr id="468" name="Google Shape;468;p18"/>
          <p:cNvSpPr txBox="1"/>
          <p:nvPr/>
        </p:nvSpPr>
        <p:spPr>
          <a:xfrm>
            <a:off x="4802909" y="1959030"/>
            <a:ext cx="1682463" cy="2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500" u="none" cap="none" strike="noStrike">
                <a:solidFill>
                  <a:srgbClr val="171616"/>
                </a:solidFill>
                <a:latin typeface="Gilda Display"/>
                <a:ea typeface="Gilda Display"/>
                <a:cs typeface="Gilda Display"/>
                <a:sym typeface="Gilda Display"/>
              </a:rPr>
              <a:t>Add a main point</a:t>
            </a:r>
            <a:endParaRPr sz="700"/>
          </a:p>
        </p:txBody>
      </p:sp>
      <p:sp>
        <p:nvSpPr>
          <p:cNvPr id="469" name="Google Shape;469;p18"/>
          <p:cNvSpPr txBox="1"/>
          <p:nvPr/>
        </p:nvSpPr>
        <p:spPr>
          <a:xfrm>
            <a:off x="4802909" y="2555603"/>
            <a:ext cx="1682463" cy="3413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171616"/>
                </a:solidFill>
                <a:latin typeface="Nunito Light"/>
                <a:ea typeface="Nunito Light"/>
                <a:cs typeface="Nunito Light"/>
                <a:sym typeface="Nunito Light"/>
              </a:rPr>
              <a:t>Elaborate on what you want to discuss. </a:t>
            </a:r>
            <a:endParaRPr sz="700"/>
          </a:p>
        </p:txBody>
      </p:sp>
      <p:cxnSp>
        <p:nvCxnSpPr>
          <p:cNvPr id="470" name="Google Shape;470;p18"/>
          <p:cNvCxnSpPr/>
          <p:nvPr/>
        </p:nvCxnSpPr>
        <p:spPr>
          <a:xfrm>
            <a:off x="-161958" y="1568505"/>
            <a:ext cx="9467916" cy="0"/>
          </a:xfrm>
          <a:prstGeom prst="straightConnector1">
            <a:avLst/>
          </a:prstGeom>
          <a:noFill/>
          <a:ln cap="flat" cmpd="sng" w="38100">
            <a:solidFill>
              <a:srgbClr val="191610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471" name="Google Shape;471;p18"/>
          <p:cNvPicPr preferRelativeResize="0"/>
          <p:nvPr/>
        </p:nvPicPr>
        <p:blipFill rotWithShape="1">
          <a:blip r:embed="rId3">
            <a:alphaModFix/>
          </a:blip>
          <a:srcRect b="2175" l="0" r="0" t="27794"/>
          <a:stretch/>
        </p:blipFill>
        <p:spPr>
          <a:xfrm>
            <a:off x="2410537" y="3051402"/>
            <a:ext cx="2161463" cy="2120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Google Shape;472;p18"/>
          <p:cNvPicPr preferRelativeResize="0"/>
          <p:nvPr/>
        </p:nvPicPr>
        <p:blipFill rotWithShape="1">
          <a:blip r:embed="rId4">
            <a:alphaModFix/>
          </a:blip>
          <a:srcRect b="17314" l="0" r="0" t="17315"/>
          <a:stretch/>
        </p:blipFill>
        <p:spPr>
          <a:xfrm>
            <a:off x="4572000" y="3051402"/>
            <a:ext cx="2161463" cy="2120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18"/>
          <p:cNvPicPr preferRelativeResize="0"/>
          <p:nvPr/>
        </p:nvPicPr>
        <p:blipFill rotWithShape="1">
          <a:blip r:embed="rId5">
            <a:alphaModFix/>
          </a:blip>
          <a:srcRect b="0" l="0" r="0" t="34631"/>
          <a:stretch/>
        </p:blipFill>
        <p:spPr>
          <a:xfrm>
            <a:off x="6739429" y="3051402"/>
            <a:ext cx="2161463" cy="21206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4" name="Google Shape;474;p18"/>
          <p:cNvCxnSpPr/>
          <p:nvPr/>
        </p:nvCxnSpPr>
        <p:spPr>
          <a:xfrm>
            <a:off x="-108189" y="3041877"/>
            <a:ext cx="9467916" cy="0"/>
          </a:xfrm>
          <a:prstGeom prst="straightConnector1">
            <a:avLst/>
          </a:prstGeom>
          <a:noFill/>
          <a:ln cap="flat" cmpd="sng" w="38100">
            <a:solidFill>
              <a:srgbClr val="19161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75" name="Google Shape;475;p18"/>
          <p:cNvCxnSpPr/>
          <p:nvPr/>
        </p:nvCxnSpPr>
        <p:spPr>
          <a:xfrm>
            <a:off x="-108189" y="2424929"/>
            <a:ext cx="9467916" cy="0"/>
          </a:xfrm>
          <a:prstGeom prst="straightConnector1">
            <a:avLst/>
          </a:prstGeom>
          <a:noFill/>
          <a:ln cap="flat" cmpd="sng" w="38100">
            <a:solidFill>
              <a:srgbClr val="191610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476" name="Google Shape;476;p18"/>
          <p:cNvGrpSpPr/>
          <p:nvPr/>
        </p:nvGrpSpPr>
        <p:grpSpPr>
          <a:xfrm>
            <a:off x="1073627" y="1286550"/>
            <a:ext cx="563909" cy="563908"/>
            <a:chOff x="0" y="0"/>
            <a:chExt cx="1503756" cy="1503756"/>
          </a:xfrm>
        </p:grpSpPr>
        <p:cxnSp>
          <p:nvCxnSpPr>
            <p:cNvPr id="477" name="Google Shape;477;p18"/>
            <p:cNvCxnSpPr/>
            <p:nvPr/>
          </p:nvCxnSpPr>
          <p:spPr>
            <a:xfrm>
              <a:off x="0" y="751878"/>
              <a:ext cx="1503756" cy="0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78" name="Google Shape;478;p18"/>
            <p:cNvCxnSpPr/>
            <p:nvPr/>
          </p:nvCxnSpPr>
          <p:spPr>
            <a:xfrm>
              <a:off x="751878" y="0"/>
              <a:ext cx="0" cy="1503756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79" name="Google Shape;479;p18"/>
            <p:cNvCxnSpPr/>
            <p:nvPr/>
          </p:nvCxnSpPr>
          <p:spPr>
            <a:xfrm>
              <a:off x="220220" y="220220"/>
              <a:ext cx="1063316" cy="1063316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80" name="Google Shape;480;p18"/>
            <p:cNvCxnSpPr/>
            <p:nvPr/>
          </p:nvCxnSpPr>
          <p:spPr>
            <a:xfrm flipH="1">
              <a:off x="220220" y="220220"/>
              <a:ext cx="1063316" cy="1063316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481" name="Google Shape;481;p18"/>
          <p:cNvGrpSpPr/>
          <p:nvPr/>
        </p:nvGrpSpPr>
        <p:grpSpPr>
          <a:xfrm>
            <a:off x="3217906" y="1286550"/>
            <a:ext cx="563909" cy="563908"/>
            <a:chOff x="0" y="0"/>
            <a:chExt cx="1503756" cy="1503756"/>
          </a:xfrm>
        </p:grpSpPr>
        <p:cxnSp>
          <p:nvCxnSpPr>
            <p:cNvPr id="482" name="Google Shape;482;p18"/>
            <p:cNvCxnSpPr/>
            <p:nvPr/>
          </p:nvCxnSpPr>
          <p:spPr>
            <a:xfrm>
              <a:off x="0" y="751878"/>
              <a:ext cx="1503756" cy="0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83" name="Google Shape;483;p18"/>
            <p:cNvCxnSpPr/>
            <p:nvPr/>
          </p:nvCxnSpPr>
          <p:spPr>
            <a:xfrm>
              <a:off x="751878" y="0"/>
              <a:ext cx="0" cy="1503756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84" name="Google Shape;484;p18"/>
            <p:cNvCxnSpPr/>
            <p:nvPr/>
          </p:nvCxnSpPr>
          <p:spPr>
            <a:xfrm>
              <a:off x="220220" y="220220"/>
              <a:ext cx="1063316" cy="1063316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85" name="Google Shape;485;p18"/>
            <p:cNvCxnSpPr/>
            <p:nvPr/>
          </p:nvCxnSpPr>
          <p:spPr>
            <a:xfrm flipH="1">
              <a:off x="220220" y="220220"/>
              <a:ext cx="1063316" cy="1063316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486" name="Google Shape;486;p18"/>
          <p:cNvGrpSpPr/>
          <p:nvPr/>
        </p:nvGrpSpPr>
        <p:grpSpPr>
          <a:xfrm>
            <a:off x="5362186" y="1286550"/>
            <a:ext cx="563908" cy="563908"/>
            <a:chOff x="0" y="0"/>
            <a:chExt cx="1503756" cy="1503756"/>
          </a:xfrm>
        </p:grpSpPr>
        <p:cxnSp>
          <p:nvCxnSpPr>
            <p:cNvPr id="487" name="Google Shape;487;p18"/>
            <p:cNvCxnSpPr/>
            <p:nvPr/>
          </p:nvCxnSpPr>
          <p:spPr>
            <a:xfrm>
              <a:off x="0" y="751878"/>
              <a:ext cx="1503756" cy="0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88" name="Google Shape;488;p18"/>
            <p:cNvCxnSpPr/>
            <p:nvPr/>
          </p:nvCxnSpPr>
          <p:spPr>
            <a:xfrm>
              <a:off x="751878" y="0"/>
              <a:ext cx="0" cy="1503756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89" name="Google Shape;489;p18"/>
            <p:cNvCxnSpPr/>
            <p:nvPr/>
          </p:nvCxnSpPr>
          <p:spPr>
            <a:xfrm>
              <a:off x="220220" y="220220"/>
              <a:ext cx="1063316" cy="1063316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90" name="Google Shape;490;p18"/>
            <p:cNvCxnSpPr/>
            <p:nvPr/>
          </p:nvCxnSpPr>
          <p:spPr>
            <a:xfrm flipH="1">
              <a:off x="220220" y="220220"/>
              <a:ext cx="1063316" cy="1063316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491" name="Google Shape;491;p18"/>
          <p:cNvGrpSpPr/>
          <p:nvPr/>
        </p:nvGrpSpPr>
        <p:grpSpPr>
          <a:xfrm>
            <a:off x="7506464" y="1286550"/>
            <a:ext cx="563909" cy="563908"/>
            <a:chOff x="0" y="0"/>
            <a:chExt cx="1503756" cy="1503756"/>
          </a:xfrm>
        </p:grpSpPr>
        <p:cxnSp>
          <p:nvCxnSpPr>
            <p:cNvPr id="492" name="Google Shape;492;p18"/>
            <p:cNvCxnSpPr/>
            <p:nvPr/>
          </p:nvCxnSpPr>
          <p:spPr>
            <a:xfrm>
              <a:off x="0" y="751878"/>
              <a:ext cx="1503756" cy="0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93" name="Google Shape;493;p18"/>
            <p:cNvCxnSpPr/>
            <p:nvPr/>
          </p:nvCxnSpPr>
          <p:spPr>
            <a:xfrm>
              <a:off x="751878" y="0"/>
              <a:ext cx="0" cy="1503756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94" name="Google Shape;494;p18"/>
            <p:cNvCxnSpPr/>
            <p:nvPr/>
          </p:nvCxnSpPr>
          <p:spPr>
            <a:xfrm>
              <a:off x="220220" y="220220"/>
              <a:ext cx="1063316" cy="1063316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95" name="Google Shape;495;p18"/>
            <p:cNvCxnSpPr/>
            <p:nvPr/>
          </p:nvCxnSpPr>
          <p:spPr>
            <a:xfrm flipH="1">
              <a:off x="220220" y="220220"/>
              <a:ext cx="1063316" cy="1063316"/>
            </a:xfrm>
            <a:prstGeom prst="straightConnector1">
              <a:avLst/>
            </a:prstGeom>
            <a:noFill/>
            <a:ln cap="flat" cmpd="sng" w="50800">
              <a:solidFill>
                <a:srgbClr val="19161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cxnSp>
        <p:nvCxnSpPr>
          <p:cNvPr id="496" name="Google Shape;496;p18"/>
          <p:cNvCxnSpPr/>
          <p:nvPr/>
        </p:nvCxnSpPr>
        <p:spPr>
          <a:xfrm flipH="1">
            <a:off x="4567238" y="1578055"/>
            <a:ext cx="9525" cy="3594020"/>
          </a:xfrm>
          <a:prstGeom prst="straightConnector1">
            <a:avLst/>
          </a:prstGeom>
          <a:noFill/>
          <a:ln cap="flat" cmpd="sng" w="38100">
            <a:solidFill>
              <a:srgbClr val="19161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97" name="Google Shape;497;p18"/>
          <p:cNvCxnSpPr/>
          <p:nvPr/>
        </p:nvCxnSpPr>
        <p:spPr>
          <a:xfrm flipH="1">
            <a:off x="6734666" y="1578055"/>
            <a:ext cx="9525" cy="3594020"/>
          </a:xfrm>
          <a:prstGeom prst="straightConnector1">
            <a:avLst/>
          </a:prstGeom>
          <a:noFill/>
          <a:ln cap="flat" cmpd="sng" w="38100">
            <a:solidFill>
              <a:srgbClr val="19161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98" name="Google Shape;498;p18"/>
          <p:cNvCxnSpPr/>
          <p:nvPr/>
        </p:nvCxnSpPr>
        <p:spPr>
          <a:xfrm flipH="1">
            <a:off x="8902096" y="1578055"/>
            <a:ext cx="9525" cy="3594020"/>
          </a:xfrm>
          <a:prstGeom prst="straightConnector1">
            <a:avLst/>
          </a:prstGeom>
          <a:noFill/>
          <a:ln cap="flat" cmpd="sng" w="38100">
            <a:solidFill>
              <a:srgbClr val="19161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99" name="Google Shape;499;p18"/>
          <p:cNvCxnSpPr/>
          <p:nvPr/>
        </p:nvCxnSpPr>
        <p:spPr>
          <a:xfrm flipH="1">
            <a:off x="232380" y="1578055"/>
            <a:ext cx="9525" cy="3594020"/>
          </a:xfrm>
          <a:prstGeom prst="straightConnector1">
            <a:avLst/>
          </a:prstGeom>
          <a:noFill/>
          <a:ln cap="flat" cmpd="sng" w="38100">
            <a:solidFill>
              <a:srgbClr val="19161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00" name="Google Shape;500;p18"/>
          <p:cNvCxnSpPr/>
          <p:nvPr/>
        </p:nvCxnSpPr>
        <p:spPr>
          <a:xfrm flipH="1">
            <a:off x="2399809" y="1578055"/>
            <a:ext cx="9525" cy="3574970"/>
          </a:xfrm>
          <a:prstGeom prst="straightConnector1">
            <a:avLst/>
          </a:prstGeom>
          <a:noFill/>
          <a:ln cap="flat" cmpd="sng" w="38100">
            <a:solidFill>
              <a:srgbClr val="191610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501" name="Google Shape;501;p18"/>
          <p:cNvPicPr preferRelativeResize="0"/>
          <p:nvPr/>
        </p:nvPicPr>
        <p:blipFill rotWithShape="1">
          <a:blip r:embed="rId6">
            <a:alphaModFix/>
          </a:blip>
          <a:srcRect b="147" l="0" r="0" t="146"/>
          <a:stretch/>
        </p:blipFill>
        <p:spPr>
          <a:xfrm>
            <a:off x="241904" y="3051402"/>
            <a:ext cx="2153922" cy="3217337"/>
          </a:xfrm>
          <a:prstGeom prst="rect">
            <a:avLst/>
          </a:prstGeom>
          <a:noFill/>
          <a:ln>
            <a:noFill/>
          </a:ln>
        </p:spPr>
      </p:pic>
      <p:sp>
        <p:nvSpPr>
          <p:cNvPr id="502" name="Google Shape;502;p18"/>
          <p:cNvSpPr txBox="1"/>
          <p:nvPr/>
        </p:nvSpPr>
        <p:spPr>
          <a:xfrm>
            <a:off x="514350" y="581025"/>
            <a:ext cx="8115300" cy="5397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000" u="none" cap="none" strike="noStrike">
                <a:solidFill>
                  <a:srgbClr val="000000"/>
                </a:solidFill>
                <a:latin typeface="Gilda Display"/>
                <a:ea typeface="Gilda Display"/>
                <a:cs typeface="Gilda Display"/>
                <a:sym typeface="Gilda Display"/>
              </a:rPr>
              <a:t>Add a Timeline Page</a:t>
            </a:r>
            <a:endParaRPr sz="7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E6D2C3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