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aytone One"/>
      <p:regular r:id="rId30"/>
    </p:embeddedFont>
    <p:embeddedFont>
      <p:font typeface="Poppins Medium"/>
      <p:regular r:id="rId31"/>
      <p:bold r:id="rId32"/>
      <p:italic r:id="rId33"/>
      <p:boldItalic r:id="rId34"/>
    </p:embeddedFont>
    <p:embeddedFont>
      <p:font typeface="Catamaran Light"/>
      <p:regular r:id="rId35"/>
      <p:bold r:id="rId36"/>
    </p:embeddedFont>
    <p:embeddedFont>
      <p:font typeface="Poppins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Medium-regular.fntdata"/><Relationship Id="rId30" Type="http://schemas.openxmlformats.org/officeDocument/2006/relationships/font" Target="fonts/PaytoneOne-regular.fntdata"/><Relationship Id="rId11" Type="http://schemas.openxmlformats.org/officeDocument/2006/relationships/slide" Target="slides/slide6.xml"/><Relationship Id="rId33" Type="http://schemas.openxmlformats.org/officeDocument/2006/relationships/font" Target="fonts/PoppinsMedium-italic.fntdata"/><Relationship Id="rId10" Type="http://schemas.openxmlformats.org/officeDocument/2006/relationships/slide" Target="slides/slide5.xml"/><Relationship Id="rId32" Type="http://schemas.openxmlformats.org/officeDocument/2006/relationships/font" Target="fonts/PoppinsMedium-bold.fntdata"/><Relationship Id="rId13" Type="http://schemas.openxmlformats.org/officeDocument/2006/relationships/slide" Target="slides/slide8.xml"/><Relationship Id="rId35" Type="http://schemas.openxmlformats.org/officeDocument/2006/relationships/font" Target="fonts/CatamaranLight-regular.fntdata"/><Relationship Id="rId12" Type="http://schemas.openxmlformats.org/officeDocument/2006/relationships/slide" Target="slides/slide7.xml"/><Relationship Id="rId34" Type="http://schemas.openxmlformats.org/officeDocument/2006/relationships/font" Target="fonts/Poppins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ExtraBold-bold.fntdata"/><Relationship Id="rId14" Type="http://schemas.openxmlformats.org/officeDocument/2006/relationships/slide" Target="slides/slide9.xml"/><Relationship Id="rId36" Type="http://schemas.openxmlformats.org/officeDocument/2006/relationships/font" Target="fonts/Catamaran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PoppinsExtra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cd16ee77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3cd16ee77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cd16ee772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3cd16ee772_1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3cd16ee772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3cd16ee772_1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3cd16ee772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3cd16ee772_1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3cd16ee772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3cd16ee772_1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3cd16ee772_1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23cd16ee772_1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cd16ee772_1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3cd16ee772_1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3cd16ee772_1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23cd16ee772_1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3cd16ee772_1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23cd16ee772_1_4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3cd16ee772_1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3cd16ee772_1_4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3cd16ee772_1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23cd16ee772_1_4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cd16ee772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3cd16ee772_1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3cd16ee772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3cd16ee772_1_4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3cd16ee772_1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23cd16ee772_1_4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3cd16ee772_1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23cd16ee772_1_5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3cd16ee772_1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23cd16ee772_1_5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3cd16ee772_1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23cd16ee772_1_5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cd16ee772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3cd16ee772_1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cd16ee772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3cd16ee772_1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cd16ee772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3cd16ee772_1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cd16ee772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3cd16ee772_1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cd16ee772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3cd16ee772_1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cd16ee772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3cd16ee772_1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cd16ee772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3cd16ee772_1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7443" y="4102046"/>
            <a:ext cx="539256" cy="53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987" y="4102046"/>
            <a:ext cx="556963" cy="56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0362" y="4102046"/>
            <a:ext cx="556962" cy="56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1613" y="4102046"/>
            <a:ext cx="544944" cy="54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33149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5926" y="3314959"/>
            <a:ext cx="1685599" cy="12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9201" y="3314959"/>
            <a:ext cx="1685599" cy="12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2476" y="3314959"/>
            <a:ext cx="1685599" cy="125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78097" y="3987513"/>
            <a:ext cx="751553" cy="7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3987513"/>
            <a:ext cx="751553" cy="7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5921" y="4398543"/>
            <a:ext cx="264989" cy="46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43" y="4398543"/>
            <a:ext cx="392451" cy="46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2035" y="4398543"/>
            <a:ext cx="339621" cy="46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9" name="Google Shape;39;p6"/>
          <p:cNvGrpSpPr/>
          <p:nvPr/>
        </p:nvGrpSpPr>
        <p:grpSpPr>
          <a:xfrm>
            <a:off x="580105" y="2612043"/>
            <a:ext cx="7983791" cy="2051174"/>
            <a:chOff x="1036160" y="2548918"/>
            <a:chExt cx="7983791" cy="2051174"/>
          </a:xfrm>
        </p:grpSpPr>
        <p:grpSp>
          <p:nvGrpSpPr>
            <p:cNvPr id="40" name="Google Shape;40;p6"/>
            <p:cNvGrpSpPr/>
            <p:nvPr/>
          </p:nvGrpSpPr>
          <p:grpSpPr>
            <a:xfrm>
              <a:off x="1036160" y="2548918"/>
              <a:ext cx="2019291" cy="2028342"/>
              <a:chOff x="1813" y="0"/>
              <a:chExt cx="809173" cy="812800"/>
            </a:xfrm>
          </p:grpSpPr>
          <p:sp>
            <p:nvSpPr>
              <p:cNvPr id="41" name="Google Shape;41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8B4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6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6"/>
            <p:cNvGrpSpPr/>
            <p:nvPr/>
          </p:nvGrpSpPr>
          <p:grpSpPr>
            <a:xfrm>
              <a:off x="4087722" y="2571750"/>
              <a:ext cx="2019291" cy="2028342"/>
              <a:chOff x="1813" y="0"/>
              <a:chExt cx="809173" cy="812800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6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6"/>
            <p:cNvGrpSpPr/>
            <p:nvPr/>
          </p:nvGrpSpPr>
          <p:grpSpPr>
            <a:xfrm>
              <a:off x="7000659" y="2548918"/>
              <a:ext cx="2019291" cy="2028342"/>
              <a:chOff x="1813" y="0"/>
              <a:chExt cx="809173" cy="81280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8B4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6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-53726" y="1209001"/>
            <a:ext cx="1734383" cy="1633383"/>
            <a:chOff x="0" y="-47625"/>
            <a:chExt cx="812700" cy="8604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225181" cy="70696"/>
            </a:xfrm>
            <a:custGeom>
              <a:rect b="b" l="l" r="r" t="t"/>
              <a:pathLst>
                <a:path extrusionOk="0" h="70696" w="225181">
                  <a:moveTo>
                    <a:pt x="0" y="0"/>
                  </a:moveTo>
                  <a:lnTo>
                    <a:pt x="225181" y="0"/>
                  </a:lnTo>
                  <a:lnTo>
                    <a:pt x="225181" y="70696"/>
                  </a:lnTo>
                  <a:lnTo>
                    <a:pt x="0" y="70696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52" name="Google Shape;52;p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6953046" y="1194776"/>
            <a:ext cx="2265033" cy="1633383"/>
            <a:chOff x="0" y="-47625"/>
            <a:chExt cx="2658801" cy="860400"/>
          </a:xfrm>
        </p:grpSpPr>
        <p:sp>
          <p:nvSpPr>
            <p:cNvPr id="56" name="Google Shape;56;p7"/>
            <p:cNvSpPr/>
            <p:nvPr/>
          </p:nvSpPr>
          <p:spPr>
            <a:xfrm>
              <a:off x="0" y="0"/>
              <a:ext cx="2658801" cy="83903"/>
            </a:xfrm>
            <a:custGeom>
              <a:rect b="b" l="l" r="r" t="t"/>
              <a:pathLst>
                <a:path extrusionOk="0" h="83903" w="2658801">
                  <a:moveTo>
                    <a:pt x="0" y="0"/>
                  </a:moveTo>
                  <a:lnTo>
                    <a:pt x="2658801" y="0"/>
                  </a:lnTo>
                  <a:lnTo>
                    <a:pt x="2658801" y="83903"/>
                  </a:lnTo>
                  <a:lnTo>
                    <a:pt x="0" y="83903"/>
                  </a:lnTo>
                  <a:close/>
                </a:path>
              </a:pathLst>
            </a:custGeom>
            <a:solidFill>
              <a:srgbClr val="97D5FF"/>
            </a:solidFill>
            <a:ln>
              <a:noFill/>
            </a:ln>
          </p:spPr>
        </p:sp>
        <p:sp>
          <p:nvSpPr>
            <p:cNvPr id="57" name="Google Shape;57;p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" name="Google Shape;58;p7"/>
          <p:cNvCxnSpPr/>
          <p:nvPr/>
        </p:nvCxnSpPr>
        <p:spPr>
          <a:xfrm rot="10800000">
            <a:off x="427492" y="9900"/>
            <a:ext cx="0" cy="5133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7"/>
          <p:cNvCxnSpPr/>
          <p:nvPr/>
        </p:nvCxnSpPr>
        <p:spPr>
          <a:xfrm rot="10800000">
            <a:off x="6953050" y="-7800"/>
            <a:ext cx="0" cy="5159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7"/>
          <p:cNvCxnSpPr/>
          <p:nvPr/>
        </p:nvCxnSpPr>
        <p:spPr>
          <a:xfrm>
            <a:off x="-90812" y="1285196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7"/>
          <p:cNvCxnSpPr/>
          <p:nvPr/>
        </p:nvCxnSpPr>
        <p:spPr>
          <a:xfrm>
            <a:off x="-90812" y="1438457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9"/>
          <p:cNvGrpSpPr/>
          <p:nvPr/>
        </p:nvGrpSpPr>
        <p:grpSpPr>
          <a:xfrm>
            <a:off x="0" y="2528964"/>
            <a:ext cx="2490456" cy="2614486"/>
            <a:chOff x="0" y="-47625"/>
            <a:chExt cx="1311871" cy="1377205"/>
          </a:xfrm>
        </p:grpSpPr>
        <p:sp>
          <p:nvSpPr>
            <p:cNvPr id="70" name="Google Shape;70;p9"/>
            <p:cNvSpPr/>
            <p:nvPr/>
          </p:nvSpPr>
          <p:spPr>
            <a:xfrm>
              <a:off x="0" y="0"/>
              <a:ext cx="1311871" cy="1329580"/>
            </a:xfrm>
            <a:custGeom>
              <a:rect b="b" l="l" r="r" t="t"/>
              <a:pathLst>
                <a:path extrusionOk="0" h="1329580" w="1311871">
                  <a:moveTo>
                    <a:pt x="0" y="0"/>
                  </a:moveTo>
                  <a:lnTo>
                    <a:pt x="1311871" y="0"/>
                  </a:lnTo>
                  <a:lnTo>
                    <a:pt x="1311871" y="1329580"/>
                  </a:lnTo>
                  <a:lnTo>
                    <a:pt x="0" y="1329580"/>
                  </a:lnTo>
                  <a:close/>
                </a:path>
              </a:pathLst>
            </a:custGeom>
            <a:solidFill>
              <a:srgbClr val="ED7843"/>
            </a:solidFill>
            <a:ln cap="flat" cmpd="sng" w="38100">
              <a:solidFill>
                <a:srgbClr val="ED78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1" name="Google Shape;71;p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9"/>
          <p:cNvGrpSpPr/>
          <p:nvPr/>
        </p:nvGrpSpPr>
        <p:grpSpPr>
          <a:xfrm>
            <a:off x="2490504" y="2528964"/>
            <a:ext cx="4162910" cy="2614486"/>
            <a:chOff x="0" y="-47625"/>
            <a:chExt cx="2192852" cy="1377205"/>
          </a:xfrm>
        </p:grpSpPr>
        <p:sp>
          <p:nvSpPr>
            <p:cNvPr id="73" name="Google Shape;73;p9"/>
            <p:cNvSpPr/>
            <p:nvPr/>
          </p:nvSpPr>
          <p:spPr>
            <a:xfrm>
              <a:off x="0" y="0"/>
              <a:ext cx="2192852" cy="1329580"/>
            </a:xfrm>
            <a:custGeom>
              <a:rect b="b" l="l" r="r" t="t"/>
              <a:pathLst>
                <a:path extrusionOk="0" h="1329580" w="2192852">
                  <a:moveTo>
                    <a:pt x="0" y="0"/>
                  </a:moveTo>
                  <a:lnTo>
                    <a:pt x="2192852" y="0"/>
                  </a:lnTo>
                  <a:lnTo>
                    <a:pt x="2192852" y="1329580"/>
                  </a:lnTo>
                  <a:lnTo>
                    <a:pt x="0" y="1329580"/>
                  </a:lnTo>
                  <a:close/>
                </a:path>
              </a:pathLst>
            </a:custGeom>
            <a:solidFill>
              <a:srgbClr val="C8B3E1"/>
            </a:solidFill>
            <a:ln cap="flat" cmpd="sng" w="38100">
              <a:solidFill>
                <a:srgbClr val="C8B3E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4" name="Google Shape;74;p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9"/>
          <p:cNvGrpSpPr/>
          <p:nvPr/>
        </p:nvGrpSpPr>
        <p:grpSpPr>
          <a:xfrm>
            <a:off x="6653496" y="2528964"/>
            <a:ext cx="2490456" cy="2614486"/>
            <a:chOff x="0" y="-47625"/>
            <a:chExt cx="1311871" cy="1377205"/>
          </a:xfrm>
        </p:grpSpPr>
        <p:sp>
          <p:nvSpPr>
            <p:cNvPr id="76" name="Google Shape;76;p9"/>
            <p:cNvSpPr/>
            <p:nvPr/>
          </p:nvSpPr>
          <p:spPr>
            <a:xfrm>
              <a:off x="0" y="0"/>
              <a:ext cx="1311871" cy="1329580"/>
            </a:xfrm>
            <a:custGeom>
              <a:rect b="b" l="l" r="r" t="t"/>
              <a:pathLst>
                <a:path extrusionOk="0" h="1329580" w="1311871">
                  <a:moveTo>
                    <a:pt x="0" y="0"/>
                  </a:moveTo>
                  <a:lnTo>
                    <a:pt x="1311871" y="0"/>
                  </a:lnTo>
                  <a:lnTo>
                    <a:pt x="1311871" y="1329580"/>
                  </a:lnTo>
                  <a:lnTo>
                    <a:pt x="0" y="1329580"/>
                  </a:lnTo>
                  <a:close/>
                </a:path>
              </a:pathLst>
            </a:custGeom>
            <a:solidFill>
              <a:srgbClr val="80AED1"/>
            </a:solidFill>
            <a:ln cap="flat" cmpd="sng" w="38100">
              <a:solidFill>
                <a:srgbClr val="80AED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7" name="Google Shape;77;p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8" name="Google Shape;78;p9"/>
          <p:cNvCxnSpPr/>
          <p:nvPr/>
        </p:nvCxnSpPr>
        <p:spPr>
          <a:xfrm>
            <a:off x="0" y="2619375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9"/>
          <p:cNvCxnSpPr/>
          <p:nvPr/>
        </p:nvCxnSpPr>
        <p:spPr>
          <a:xfrm>
            <a:off x="6653496" y="0"/>
            <a:ext cx="0" cy="5330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9"/>
          <p:cNvCxnSpPr/>
          <p:nvPr/>
        </p:nvCxnSpPr>
        <p:spPr>
          <a:xfrm>
            <a:off x="2480979" y="2609850"/>
            <a:ext cx="0" cy="27054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311700" y="1794673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Char char="●"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Char char="○"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■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●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○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■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●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○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tamaran Light"/>
              <a:buChar char="■"/>
              <a:defRPr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25.jpg"/><Relationship Id="rId5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Relationship Id="rId6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0.jp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Relationship Id="rId7" Type="http://schemas.openxmlformats.org/officeDocument/2006/relationships/image" Target="../media/image53.png"/><Relationship Id="rId8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30.png"/><Relationship Id="rId5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58.png"/><Relationship Id="rId13" Type="http://schemas.openxmlformats.org/officeDocument/2006/relationships/image" Target="../media/image65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57.png"/><Relationship Id="rId15" Type="http://schemas.openxmlformats.org/officeDocument/2006/relationships/image" Target="../media/image20.png"/><Relationship Id="rId14" Type="http://schemas.openxmlformats.org/officeDocument/2006/relationships/image" Target="../media/image3.png"/><Relationship Id="rId17" Type="http://schemas.openxmlformats.org/officeDocument/2006/relationships/image" Target="../media/image18.png"/><Relationship Id="rId16" Type="http://schemas.openxmlformats.org/officeDocument/2006/relationships/image" Target="../media/image13.png"/><Relationship Id="rId5" Type="http://schemas.openxmlformats.org/officeDocument/2006/relationships/image" Target="../media/image55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jp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9.jp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D5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1"/>
          <p:cNvCxnSpPr/>
          <p:nvPr/>
        </p:nvCxnSpPr>
        <p:spPr>
          <a:xfrm>
            <a:off x="-45406" y="18878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1"/>
          <p:cNvCxnSpPr/>
          <p:nvPr/>
        </p:nvCxnSpPr>
        <p:spPr>
          <a:xfrm>
            <a:off x="-141598" y="2573653"/>
            <a:ext cx="95460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1"/>
          <p:cNvCxnSpPr/>
          <p:nvPr/>
        </p:nvCxnSpPr>
        <p:spPr>
          <a:xfrm>
            <a:off x="-45406" y="32594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1"/>
          <p:cNvCxnSpPr/>
          <p:nvPr/>
        </p:nvCxnSpPr>
        <p:spPr>
          <a:xfrm>
            <a:off x="-45406" y="39452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1"/>
          <p:cNvCxnSpPr/>
          <p:nvPr/>
        </p:nvCxnSpPr>
        <p:spPr>
          <a:xfrm>
            <a:off x="-45406" y="12020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4" name="Google Shape;94;p11"/>
          <p:cNvGrpSpPr/>
          <p:nvPr/>
        </p:nvGrpSpPr>
        <p:grpSpPr>
          <a:xfrm>
            <a:off x="8101013" y="3845316"/>
            <a:ext cx="1542830" cy="1633383"/>
            <a:chOff x="0" y="-47625"/>
            <a:chExt cx="812700" cy="860400"/>
          </a:xfrm>
        </p:grpSpPr>
        <p:sp>
          <p:nvSpPr>
            <p:cNvPr id="95" name="Google Shape;95;p11"/>
            <p:cNvSpPr/>
            <p:nvPr/>
          </p:nvSpPr>
          <p:spPr>
            <a:xfrm>
              <a:off x="0" y="0"/>
              <a:ext cx="594548" cy="742558"/>
            </a:xfrm>
            <a:custGeom>
              <a:rect b="b" l="l" r="r" t="t"/>
              <a:pathLst>
                <a:path extrusionOk="0" h="742558" w="594548">
                  <a:moveTo>
                    <a:pt x="0" y="0"/>
                  </a:moveTo>
                  <a:lnTo>
                    <a:pt x="594548" y="0"/>
                  </a:lnTo>
                  <a:lnTo>
                    <a:pt x="594548" y="742558"/>
                  </a:lnTo>
                  <a:lnTo>
                    <a:pt x="0" y="742558"/>
                  </a:lnTo>
                  <a:close/>
                </a:path>
              </a:pathLst>
            </a:custGeom>
            <a:solidFill>
              <a:srgbClr val="968B40"/>
            </a:solidFill>
            <a:ln cap="flat" cmpd="sng" w="38100">
              <a:solidFill>
                <a:srgbClr val="F7EFE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" name="Google Shape;96;p1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1"/>
          <p:cNvGrpSpPr/>
          <p:nvPr/>
        </p:nvGrpSpPr>
        <p:grpSpPr>
          <a:xfrm>
            <a:off x="4989278" y="-389898"/>
            <a:ext cx="3282231" cy="2864986"/>
            <a:chOff x="0" y="-47625"/>
            <a:chExt cx="1728946" cy="1509158"/>
          </a:xfrm>
        </p:grpSpPr>
        <p:sp>
          <p:nvSpPr>
            <p:cNvPr id="98" name="Google Shape;98;p11"/>
            <p:cNvSpPr/>
            <p:nvPr/>
          </p:nvSpPr>
          <p:spPr>
            <a:xfrm>
              <a:off x="0" y="0"/>
              <a:ext cx="1728946" cy="1461533"/>
            </a:xfrm>
            <a:custGeom>
              <a:rect b="b" l="l" r="r" t="t"/>
              <a:pathLst>
                <a:path extrusionOk="0" h="1461533" w="1728946">
                  <a:moveTo>
                    <a:pt x="0" y="0"/>
                  </a:moveTo>
                  <a:lnTo>
                    <a:pt x="1728946" y="0"/>
                  </a:lnTo>
                  <a:lnTo>
                    <a:pt x="1728946" y="1461533"/>
                  </a:lnTo>
                  <a:lnTo>
                    <a:pt x="0" y="1461533"/>
                  </a:lnTo>
                  <a:close/>
                </a:path>
              </a:pathLst>
            </a:custGeom>
            <a:solidFill>
              <a:srgbClr val="F7EFE2"/>
            </a:solidFill>
            <a:ln cap="flat" cmpd="sng" w="38100">
              <a:solidFill>
                <a:srgbClr val="373F4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9" name="Google Shape;99;p1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1"/>
          <p:cNvSpPr/>
          <p:nvPr/>
        </p:nvSpPr>
        <p:spPr>
          <a:xfrm>
            <a:off x="5003558" y="848282"/>
            <a:ext cx="3254375" cy="325436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795" r="-2079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11"/>
          <p:cNvGrpSpPr/>
          <p:nvPr/>
        </p:nvGrpSpPr>
        <p:grpSpPr>
          <a:xfrm>
            <a:off x="4998967" y="836369"/>
            <a:ext cx="3262909" cy="3277535"/>
            <a:chOff x="2401" y="0"/>
            <a:chExt cx="809173" cy="812800"/>
          </a:xfrm>
        </p:grpSpPr>
        <p:sp>
          <p:nvSpPr>
            <p:cNvPr id="102" name="Google Shape;102;p11"/>
            <p:cNvSpPr/>
            <p:nvPr/>
          </p:nvSpPr>
          <p:spPr>
            <a:xfrm>
              <a:off x="2401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1"/>
          <p:cNvSpPr txBox="1"/>
          <p:nvPr/>
        </p:nvSpPr>
        <p:spPr>
          <a:xfrm>
            <a:off x="256700" y="1135200"/>
            <a:ext cx="5974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FASHION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PHOTOGRAPHY </a:t>
            </a: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   </a:t>
            </a:r>
            <a:endParaRPr sz="700"/>
          </a:p>
        </p:txBody>
      </p:sp>
      <p:sp>
        <p:nvSpPr>
          <p:cNvPr id="105" name="Google Shape;105;p11"/>
          <p:cNvSpPr txBox="1"/>
          <p:nvPr/>
        </p:nvSpPr>
        <p:spPr>
          <a:xfrm>
            <a:off x="1076325" y="2540315"/>
            <a:ext cx="18891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WORK</a:t>
            </a:r>
            <a:endParaRPr sz="700"/>
          </a:p>
        </p:txBody>
      </p:sp>
      <p:sp>
        <p:nvSpPr>
          <p:cNvPr id="106" name="Google Shape;106;p11"/>
          <p:cNvSpPr txBox="1"/>
          <p:nvPr/>
        </p:nvSpPr>
        <p:spPr>
          <a:xfrm>
            <a:off x="2965474" y="3216590"/>
            <a:ext cx="18891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SHOP</a:t>
            </a:r>
            <a:endParaRPr sz="700"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304800" y="-421884"/>
            <a:ext cx="1543020" cy="1633431"/>
            <a:chOff x="0" y="-47625"/>
            <a:chExt cx="812800" cy="860425"/>
          </a:xfrm>
        </p:grpSpPr>
        <p:sp>
          <p:nvSpPr>
            <p:cNvPr id="108" name="Google Shape;10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8B3E1"/>
            </a:solidFill>
            <a:ln cap="flat" cmpd="sng" w="38100">
              <a:solidFill>
                <a:srgbClr val="F7EFE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1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1"/>
          <p:cNvSpPr txBox="1"/>
          <p:nvPr/>
        </p:nvSpPr>
        <p:spPr>
          <a:xfrm>
            <a:off x="-840295" y="4383344"/>
            <a:ext cx="6402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805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- presentation -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84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0"/>
          <p:cNvGrpSpPr/>
          <p:nvPr/>
        </p:nvGrpSpPr>
        <p:grpSpPr>
          <a:xfrm>
            <a:off x="1091258" y="4064253"/>
            <a:ext cx="3007567" cy="1633383"/>
            <a:chOff x="0" y="-47625"/>
            <a:chExt cx="1584264" cy="860400"/>
          </a:xfrm>
        </p:grpSpPr>
        <p:sp>
          <p:nvSpPr>
            <p:cNvPr id="302" name="Google Shape;302;p20"/>
            <p:cNvSpPr/>
            <p:nvPr/>
          </p:nvSpPr>
          <p:spPr>
            <a:xfrm>
              <a:off x="0" y="0"/>
              <a:ext cx="1584264" cy="441549"/>
            </a:xfrm>
            <a:custGeom>
              <a:rect b="b" l="l" r="r" t="t"/>
              <a:pathLst>
                <a:path extrusionOk="0" h="441549" w="1584264">
                  <a:moveTo>
                    <a:pt x="0" y="0"/>
                  </a:moveTo>
                  <a:lnTo>
                    <a:pt x="1584264" y="0"/>
                  </a:lnTo>
                  <a:lnTo>
                    <a:pt x="1584264" y="441549"/>
                  </a:lnTo>
                  <a:lnTo>
                    <a:pt x="0" y="441549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</p:sp>
        <p:sp>
          <p:nvSpPr>
            <p:cNvPr id="303" name="Google Shape;303;p20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0"/>
          <p:cNvGrpSpPr/>
          <p:nvPr/>
        </p:nvGrpSpPr>
        <p:grpSpPr>
          <a:xfrm>
            <a:off x="2052202" y="2805719"/>
            <a:ext cx="1982884" cy="1633383"/>
            <a:chOff x="0" y="-47625"/>
            <a:chExt cx="1044503" cy="860400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1044503" cy="454714"/>
            </a:xfrm>
            <a:custGeom>
              <a:rect b="b" l="l" r="r" t="t"/>
              <a:pathLst>
                <a:path extrusionOk="0" h="454714" w="1044503">
                  <a:moveTo>
                    <a:pt x="0" y="0"/>
                  </a:moveTo>
                  <a:lnTo>
                    <a:pt x="1044503" y="0"/>
                  </a:lnTo>
                  <a:lnTo>
                    <a:pt x="1044503" y="454714"/>
                  </a:lnTo>
                  <a:lnTo>
                    <a:pt x="0" y="454714"/>
                  </a:lnTo>
                  <a:close/>
                </a:path>
              </a:pathLst>
            </a:custGeom>
            <a:solidFill>
              <a:srgbClr val="97D5FF"/>
            </a:solidFill>
            <a:ln>
              <a:noFill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3652810" y="0"/>
            <a:ext cx="5491191" cy="5143500"/>
            <a:chOff x="0" y="0"/>
            <a:chExt cx="14643176" cy="13716000"/>
          </a:xfrm>
        </p:grpSpPr>
        <p:pic>
          <p:nvPicPr>
            <p:cNvPr id="308" name="Google Shape;308;p20"/>
            <p:cNvPicPr preferRelativeResize="0"/>
            <p:nvPr/>
          </p:nvPicPr>
          <p:blipFill rotWithShape="1">
            <a:blip r:embed="rId3">
              <a:alphaModFix/>
            </a:blip>
            <a:srcRect b="0" l="17265" r="47455" t="0"/>
            <a:stretch/>
          </p:blipFill>
          <p:spPr>
            <a:xfrm>
              <a:off x="0" y="0"/>
              <a:ext cx="7258086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20"/>
            <p:cNvPicPr preferRelativeResize="0"/>
            <p:nvPr/>
          </p:nvPicPr>
          <p:blipFill rotWithShape="1">
            <a:blip r:embed="rId4">
              <a:alphaModFix/>
            </a:blip>
            <a:srcRect b="31266" l="0" r="0" t="6362"/>
            <a:stretch/>
          </p:blipFill>
          <p:spPr>
            <a:xfrm>
              <a:off x="7385088" y="0"/>
              <a:ext cx="7258088" cy="679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0"/>
            <p:cNvPicPr preferRelativeResize="0"/>
            <p:nvPr/>
          </p:nvPicPr>
          <p:blipFill rotWithShape="1">
            <a:blip r:embed="rId5">
              <a:alphaModFix/>
            </a:blip>
            <a:srcRect b="18814" l="0" r="0" t="18814"/>
            <a:stretch/>
          </p:blipFill>
          <p:spPr>
            <a:xfrm>
              <a:off x="7385088" y="6921500"/>
              <a:ext cx="7258087" cy="6794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0"/>
          <p:cNvSpPr txBox="1"/>
          <p:nvPr/>
        </p:nvSpPr>
        <p:spPr>
          <a:xfrm>
            <a:off x="474782" y="1157288"/>
            <a:ext cx="2268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Gallery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Image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B3E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1"/>
          <p:cNvGrpSpPr/>
          <p:nvPr/>
        </p:nvGrpSpPr>
        <p:grpSpPr>
          <a:xfrm>
            <a:off x="-83300" y="1456789"/>
            <a:ext cx="9291193" cy="1633383"/>
            <a:chOff x="0" y="-47625"/>
            <a:chExt cx="4894223" cy="860400"/>
          </a:xfrm>
        </p:grpSpPr>
        <p:sp>
          <p:nvSpPr>
            <p:cNvPr id="317" name="Google Shape;317;p21"/>
            <p:cNvSpPr/>
            <p:nvPr/>
          </p:nvSpPr>
          <p:spPr>
            <a:xfrm>
              <a:off x="0" y="0"/>
              <a:ext cx="4894223" cy="424501"/>
            </a:xfrm>
            <a:custGeom>
              <a:rect b="b" l="l" r="r" t="t"/>
              <a:pathLst>
                <a:path extrusionOk="0" h="424501" w="4894223">
                  <a:moveTo>
                    <a:pt x="0" y="0"/>
                  </a:moveTo>
                  <a:lnTo>
                    <a:pt x="4894223" y="0"/>
                  </a:lnTo>
                  <a:lnTo>
                    <a:pt x="4894223" y="424501"/>
                  </a:lnTo>
                  <a:lnTo>
                    <a:pt x="0" y="424501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318" name="Google Shape;318;p2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21"/>
          <p:cNvSpPr txBox="1"/>
          <p:nvPr/>
        </p:nvSpPr>
        <p:spPr>
          <a:xfrm>
            <a:off x="2101850" y="546623"/>
            <a:ext cx="1611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STRENGTHS</a:t>
            </a:r>
            <a:endParaRPr sz="700"/>
          </a:p>
        </p:txBody>
      </p:sp>
      <p:sp>
        <p:nvSpPr>
          <p:cNvPr id="320" name="Google Shape;320;p21"/>
          <p:cNvSpPr txBox="1"/>
          <p:nvPr/>
        </p:nvSpPr>
        <p:spPr>
          <a:xfrm>
            <a:off x="1752753" y="1674715"/>
            <a:ext cx="2309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are you doing well?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sets you apart?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are your good qualities?</a:t>
            </a:r>
            <a:endParaRPr sz="700"/>
          </a:p>
        </p:txBody>
      </p:sp>
      <p:sp>
        <p:nvSpPr>
          <p:cNvPr id="321" name="Google Shape;321;p21"/>
          <p:cNvSpPr txBox="1"/>
          <p:nvPr/>
        </p:nvSpPr>
        <p:spPr>
          <a:xfrm>
            <a:off x="2692587" y="812284"/>
            <a:ext cx="2148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</a:t>
            </a:r>
            <a:endParaRPr sz="700"/>
          </a:p>
        </p:txBody>
      </p:sp>
      <p:sp>
        <p:nvSpPr>
          <p:cNvPr id="322" name="Google Shape;322;p21"/>
          <p:cNvSpPr txBox="1"/>
          <p:nvPr/>
        </p:nvSpPr>
        <p:spPr>
          <a:xfrm>
            <a:off x="1846900" y="2829296"/>
            <a:ext cx="2121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OPPORTUNITIES</a:t>
            </a:r>
            <a:endParaRPr sz="700"/>
          </a:p>
        </p:txBody>
      </p:sp>
      <p:grpSp>
        <p:nvGrpSpPr>
          <p:cNvPr id="323" name="Google Shape;323;p21"/>
          <p:cNvGrpSpPr/>
          <p:nvPr/>
        </p:nvGrpSpPr>
        <p:grpSpPr>
          <a:xfrm>
            <a:off x="-83300" y="3719121"/>
            <a:ext cx="9291193" cy="1633383"/>
            <a:chOff x="0" y="-47625"/>
            <a:chExt cx="4894223" cy="860400"/>
          </a:xfrm>
        </p:grpSpPr>
        <p:sp>
          <p:nvSpPr>
            <p:cNvPr id="324" name="Google Shape;324;p21"/>
            <p:cNvSpPr/>
            <p:nvPr/>
          </p:nvSpPr>
          <p:spPr>
            <a:xfrm>
              <a:off x="0" y="0"/>
              <a:ext cx="4894223" cy="424501"/>
            </a:xfrm>
            <a:custGeom>
              <a:rect b="b" l="l" r="r" t="t"/>
              <a:pathLst>
                <a:path extrusionOk="0" h="424501" w="4894223">
                  <a:moveTo>
                    <a:pt x="0" y="0"/>
                  </a:moveTo>
                  <a:lnTo>
                    <a:pt x="4894223" y="0"/>
                  </a:lnTo>
                  <a:lnTo>
                    <a:pt x="4894223" y="424501"/>
                  </a:lnTo>
                  <a:lnTo>
                    <a:pt x="0" y="424501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325" name="Google Shape;325;p21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21"/>
          <p:cNvSpPr txBox="1"/>
          <p:nvPr/>
        </p:nvSpPr>
        <p:spPr>
          <a:xfrm>
            <a:off x="1721772" y="3937046"/>
            <a:ext cx="23715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are your goals?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Are demands shifting?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How can it be improved?</a:t>
            </a:r>
            <a:endParaRPr sz="700"/>
          </a:p>
        </p:txBody>
      </p:sp>
      <p:sp>
        <p:nvSpPr>
          <p:cNvPr id="327" name="Google Shape;327;p21"/>
          <p:cNvSpPr txBox="1"/>
          <p:nvPr/>
        </p:nvSpPr>
        <p:spPr>
          <a:xfrm>
            <a:off x="2692587" y="3064802"/>
            <a:ext cx="2148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</a:t>
            </a:r>
            <a:endParaRPr sz="700"/>
          </a:p>
        </p:txBody>
      </p:sp>
      <p:sp>
        <p:nvSpPr>
          <p:cNvPr id="328" name="Google Shape;328;p21"/>
          <p:cNvSpPr txBox="1"/>
          <p:nvPr/>
        </p:nvSpPr>
        <p:spPr>
          <a:xfrm>
            <a:off x="5235537" y="546623"/>
            <a:ext cx="1856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WEAKNESSES</a:t>
            </a:r>
            <a:endParaRPr sz="700"/>
          </a:p>
        </p:txBody>
      </p:sp>
      <p:sp>
        <p:nvSpPr>
          <p:cNvPr id="329" name="Google Shape;329;p21"/>
          <p:cNvSpPr txBox="1"/>
          <p:nvPr/>
        </p:nvSpPr>
        <p:spPr>
          <a:xfrm>
            <a:off x="4905415" y="1674715"/>
            <a:ext cx="2516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Where do you need to improve?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Are resources adequate?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do others do better than you?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7EFE2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30" name="Google Shape;330;p21"/>
          <p:cNvSpPr txBox="1"/>
          <p:nvPr/>
        </p:nvSpPr>
        <p:spPr>
          <a:xfrm>
            <a:off x="5865859" y="812284"/>
            <a:ext cx="2148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</a:t>
            </a:r>
            <a:endParaRPr sz="700"/>
          </a:p>
        </p:txBody>
      </p:sp>
      <p:sp>
        <p:nvSpPr>
          <p:cNvPr id="331" name="Google Shape;331;p21"/>
          <p:cNvSpPr txBox="1"/>
          <p:nvPr/>
        </p:nvSpPr>
        <p:spPr>
          <a:xfrm>
            <a:off x="5391522" y="2829296"/>
            <a:ext cx="1544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THREATS</a:t>
            </a:r>
            <a:endParaRPr sz="700"/>
          </a:p>
        </p:txBody>
      </p:sp>
      <p:sp>
        <p:nvSpPr>
          <p:cNvPr id="332" name="Google Shape;332;p21"/>
          <p:cNvSpPr txBox="1"/>
          <p:nvPr/>
        </p:nvSpPr>
        <p:spPr>
          <a:xfrm>
            <a:off x="4985400" y="3937046"/>
            <a:ext cx="2356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are the blockers you're facing?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 are factors outside of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your control?</a:t>
            </a:r>
            <a:endParaRPr sz="700"/>
          </a:p>
        </p:txBody>
      </p:sp>
      <p:sp>
        <p:nvSpPr>
          <p:cNvPr id="333" name="Google Shape;333;p21"/>
          <p:cNvSpPr txBox="1"/>
          <p:nvPr/>
        </p:nvSpPr>
        <p:spPr>
          <a:xfrm>
            <a:off x="6008734" y="3064802"/>
            <a:ext cx="2148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</a:t>
            </a:r>
            <a:endParaRPr sz="700"/>
          </a:p>
        </p:txBody>
      </p:sp>
      <p:cxnSp>
        <p:nvCxnSpPr>
          <p:cNvPr id="334" name="Google Shape;334;p21"/>
          <p:cNvCxnSpPr/>
          <p:nvPr/>
        </p:nvCxnSpPr>
        <p:spPr>
          <a:xfrm>
            <a:off x="-152886" y="1547201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21"/>
          <p:cNvCxnSpPr/>
          <p:nvPr/>
        </p:nvCxnSpPr>
        <p:spPr>
          <a:xfrm>
            <a:off x="-152886" y="3800008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21"/>
          <p:cNvCxnSpPr/>
          <p:nvPr/>
        </p:nvCxnSpPr>
        <p:spPr>
          <a:xfrm>
            <a:off x="4572000" y="-2002106"/>
            <a:ext cx="0" cy="94497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21"/>
          <p:cNvCxnSpPr/>
          <p:nvPr/>
        </p:nvCxnSpPr>
        <p:spPr>
          <a:xfrm>
            <a:off x="-149180" y="2343565"/>
            <a:ext cx="10301400" cy="9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21"/>
          <p:cNvCxnSpPr/>
          <p:nvPr/>
        </p:nvCxnSpPr>
        <p:spPr>
          <a:xfrm flipH="1" rot="10800000">
            <a:off x="-720796" y="4605821"/>
            <a:ext cx="10010400" cy="9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2"/>
          <p:cNvGrpSpPr/>
          <p:nvPr/>
        </p:nvGrpSpPr>
        <p:grpSpPr>
          <a:xfrm>
            <a:off x="930080" y="2334128"/>
            <a:ext cx="1877916" cy="2826771"/>
            <a:chOff x="0" y="-47625"/>
            <a:chExt cx="989210" cy="1489028"/>
          </a:xfrm>
        </p:grpSpPr>
        <p:sp>
          <p:nvSpPr>
            <p:cNvPr id="344" name="Google Shape;344;p22"/>
            <p:cNvSpPr/>
            <p:nvPr/>
          </p:nvSpPr>
          <p:spPr>
            <a:xfrm>
              <a:off x="0" y="0"/>
              <a:ext cx="989210" cy="1441403"/>
            </a:xfrm>
            <a:custGeom>
              <a:rect b="b" l="l" r="r" t="t"/>
              <a:pathLst>
                <a:path extrusionOk="0" h="1441403" w="989210">
                  <a:moveTo>
                    <a:pt x="0" y="0"/>
                  </a:moveTo>
                  <a:lnTo>
                    <a:pt x="989210" y="0"/>
                  </a:lnTo>
                  <a:lnTo>
                    <a:pt x="989210" y="1441403"/>
                  </a:lnTo>
                  <a:lnTo>
                    <a:pt x="0" y="1441403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345" name="Google Shape;345;p22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6" name="Google Shape;346;p22"/>
          <p:cNvCxnSpPr/>
          <p:nvPr/>
        </p:nvCxnSpPr>
        <p:spPr>
          <a:xfrm>
            <a:off x="1099750" y="2506469"/>
            <a:ext cx="1538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7" name="Google Shape;347;p22"/>
          <p:cNvGrpSpPr/>
          <p:nvPr/>
        </p:nvGrpSpPr>
        <p:grpSpPr>
          <a:xfrm>
            <a:off x="6335967" y="2334128"/>
            <a:ext cx="1877916" cy="2826771"/>
            <a:chOff x="0" y="-47625"/>
            <a:chExt cx="989210" cy="1489028"/>
          </a:xfrm>
        </p:grpSpPr>
        <p:sp>
          <p:nvSpPr>
            <p:cNvPr id="348" name="Google Shape;348;p22"/>
            <p:cNvSpPr/>
            <p:nvPr/>
          </p:nvSpPr>
          <p:spPr>
            <a:xfrm>
              <a:off x="0" y="0"/>
              <a:ext cx="989210" cy="1441403"/>
            </a:xfrm>
            <a:custGeom>
              <a:rect b="b" l="l" r="r" t="t"/>
              <a:pathLst>
                <a:path extrusionOk="0" h="1441403" w="989210">
                  <a:moveTo>
                    <a:pt x="0" y="0"/>
                  </a:moveTo>
                  <a:lnTo>
                    <a:pt x="989210" y="0"/>
                  </a:lnTo>
                  <a:lnTo>
                    <a:pt x="989210" y="1441403"/>
                  </a:lnTo>
                  <a:lnTo>
                    <a:pt x="0" y="1441403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349" name="Google Shape;349;p22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0" name="Google Shape;350;p22"/>
          <p:cNvCxnSpPr/>
          <p:nvPr/>
        </p:nvCxnSpPr>
        <p:spPr>
          <a:xfrm>
            <a:off x="6505638" y="2506469"/>
            <a:ext cx="1538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22"/>
          <p:cNvCxnSpPr/>
          <p:nvPr/>
        </p:nvCxnSpPr>
        <p:spPr>
          <a:xfrm>
            <a:off x="1099750" y="2953126"/>
            <a:ext cx="1538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22"/>
          <p:cNvCxnSpPr/>
          <p:nvPr/>
        </p:nvCxnSpPr>
        <p:spPr>
          <a:xfrm>
            <a:off x="6505638" y="2953126"/>
            <a:ext cx="1538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3" name="Google Shape;353;p22"/>
          <p:cNvGrpSpPr/>
          <p:nvPr/>
        </p:nvGrpSpPr>
        <p:grpSpPr>
          <a:xfrm>
            <a:off x="3633024" y="2334128"/>
            <a:ext cx="1877916" cy="2826771"/>
            <a:chOff x="0" y="-47625"/>
            <a:chExt cx="989210" cy="1489028"/>
          </a:xfrm>
        </p:grpSpPr>
        <p:sp>
          <p:nvSpPr>
            <p:cNvPr id="354" name="Google Shape;354;p22"/>
            <p:cNvSpPr/>
            <p:nvPr/>
          </p:nvSpPr>
          <p:spPr>
            <a:xfrm>
              <a:off x="0" y="0"/>
              <a:ext cx="989210" cy="1441403"/>
            </a:xfrm>
            <a:custGeom>
              <a:rect b="b" l="l" r="r" t="t"/>
              <a:pathLst>
                <a:path extrusionOk="0" h="1441403" w="989210">
                  <a:moveTo>
                    <a:pt x="0" y="0"/>
                  </a:moveTo>
                  <a:lnTo>
                    <a:pt x="989210" y="0"/>
                  </a:lnTo>
                  <a:lnTo>
                    <a:pt x="989210" y="1441403"/>
                  </a:lnTo>
                  <a:lnTo>
                    <a:pt x="0" y="1441403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355" name="Google Shape;355;p22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6" name="Google Shape;356;p22"/>
          <p:cNvCxnSpPr/>
          <p:nvPr/>
        </p:nvCxnSpPr>
        <p:spPr>
          <a:xfrm>
            <a:off x="3802694" y="2506469"/>
            <a:ext cx="1538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22"/>
          <p:cNvCxnSpPr/>
          <p:nvPr/>
        </p:nvCxnSpPr>
        <p:spPr>
          <a:xfrm>
            <a:off x="3802694" y="2953126"/>
            <a:ext cx="1538700" cy="0"/>
          </a:xfrm>
          <a:prstGeom prst="straightConnector1">
            <a:avLst/>
          </a:prstGeom>
          <a:noFill/>
          <a:ln cap="flat" cmpd="sng" w="38100">
            <a:solidFill>
              <a:srgbClr val="F7EF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22"/>
          <p:cNvSpPr txBox="1"/>
          <p:nvPr/>
        </p:nvSpPr>
        <p:spPr>
          <a:xfrm>
            <a:off x="1042538" y="2581607"/>
            <a:ext cx="1653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MONTHLY</a:t>
            </a:r>
            <a:endParaRPr sz="700"/>
          </a:p>
        </p:txBody>
      </p:sp>
      <p:sp>
        <p:nvSpPr>
          <p:cNvPr id="359" name="Google Shape;359;p22"/>
          <p:cNvSpPr txBox="1"/>
          <p:nvPr/>
        </p:nvSpPr>
        <p:spPr>
          <a:xfrm>
            <a:off x="1042538" y="1595770"/>
            <a:ext cx="1653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20$</a:t>
            </a:r>
            <a:endParaRPr sz="700"/>
          </a:p>
        </p:txBody>
      </p:sp>
      <p:sp>
        <p:nvSpPr>
          <p:cNvPr id="360" name="Google Shape;360;p22"/>
          <p:cNvSpPr txBox="1"/>
          <p:nvPr/>
        </p:nvSpPr>
        <p:spPr>
          <a:xfrm>
            <a:off x="1042538" y="3029326"/>
            <a:ext cx="16530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1" name="Google Shape;361;p22"/>
          <p:cNvSpPr txBox="1"/>
          <p:nvPr/>
        </p:nvSpPr>
        <p:spPr>
          <a:xfrm>
            <a:off x="1042538" y="3282239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2" name="Google Shape;362;p22"/>
          <p:cNvSpPr txBox="1"/>
          <p:nvPr/>
        </p:nvSpPr>
        <p:spPr>
          <a:xfrm>
            <a:off x="6448426" y="2576845"/>
            <a:ext cx="1653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YEARLY</a:t>
            </a:r>
            <a:endParaRPr sz="700"/>
          </a:p>
        </p:txBody>
      </p:sp>
      <p:sp>
        <p:nvSpPr>
          <p:cNvPr id="363" name="Google Shape;363;p22"/>
          <p:cNvSpPr txBox="1"/>
          <p:nvPr/>
        </p:nvSpPr>
        <p:spPr>
          <a:xfrm>
            <a:off x="6448426" y="1595770"/>
            <a:ext cx="1653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300$</a:t>
            </a:r>
            <a:endParaRPr sz="700"/>
          </a:p>
        </p:txBody>
      </p:sp>
      <p:sp>
        <p:nvSpPr>
          <p:cNvPr id="364" name="Google Shape;364;p22"/>
          <p:cNvSpPr txBox="1"/>
          <p:nvPr/>
        </p:nvSpPr>
        <p:spPr>
          <a:xfrm>
            <a:off x="6448426" y="3024563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5" name="Google Shape;365;p22"/>
          <p:cNvSpPr txBox="1"/>
          <p:nvPr/>
        </p:nvSpPr>
        <p:spPr>
          <a:xfrm>
            <a:off x="6448426" y="3282239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6" name="Google Shape;366;p22"/>
          <p:cNvSpPr txBox="1"/>
          <p:nvPr/>
        </p:nvSpPr>
        <p:spPr>
          <a:xfrm>
            <a:off x="6448426" y="3802238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7" name="Google Shape;367;p22"/>
          <p:cNvSpPr txBox="1"/>
          <p:nvPr/>
        </p:nvSpPr>
        <p:spPr>
          <a:xfrm>
            <a:off x="6448426" y="4322237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8" name="Google Shape;368;p22"/>
          <p:cNvSpPr txBox="1"/>
          <p:nvPr/>
        </p:nvSpPr>
        <p:spPr>
          <a:xfrm>
            <a:off x="6448426" y="3542239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69" name="Google Shape;369;p22"/>
          <p:cNvSpPr txBox="1"/>
          <p:nvPr/>
        </p:nvSpPr>
        <p:spPr>
          <a:xfrm>
            <a:off x="6448426" y="4062237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70" name="Google Shape;370;p22"/>
          <p:cNvSpPr txBox="1"/>
          <p:nvPr/>
        </p:nvSpPr>
        <p:spPr>
          <a:xfrm>
            <a:off x="3745482" y="2576845"/>
            <a:ext cx="1653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MONTHLY</a:t>
            </a:r>
            <a:endParaRPr sz="700"/>
          </a:p>
        </p:txBody>
      </p:sp>
      <p:sp>
        <p:nvSpPr>
          <p:cNvPr id="371" name="Google Shape;371;p22"/>
          <p:cNvSpPr txBox="1"/>
          <p:nvPr/>
        </p:nvSpPr>
        <p:spPr>
          <a:xfrm>
            <a:off x="3745482" y="1595770"/>
            <a:ext cx="1653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30$</a:t>
            </a:r>
            <a:endParaRPr sz="700"/>
          </a:p>
        </p:txBody>
      </p:sp>
      <p:sp>
        <p:nvSpPr>
          <p:cNvPr id="372" name="Google Shape;372;p22"/>
          <p:cNvSpPr txBox="1"/>
          <p:nvPr/>
        </p:nvSpPr>
        <p:spPr>
          <a:xfrm>
            <a:off x="3745482" y="3024563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73" name="Google Shape;373;p22"/>
          <p:cNvSpPr txBox="1"/>
          <p:nvPr/>
        </p:nvSpPr>
        <p:spPr>
          <a:xfrm>
            <a:off x="3745482" y="3282239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74" name="Google Shape;374;p22"/>
          <p:cNvSpPr txBox="1"/>
          <p:nvPr/>
        </p:nvSpPr>
        <p:spPr>
          <a:xfrm>
            <a:off x="3745482" y="3802238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75" name="Google Shape;375;p22"/>
          <p:cNvSpPr txBox="1"/>
          <p:nvPr/>
        </p:nvSpPr>
        <p:spPr>
          <a:xfrm>
            <a:off x="3745482" y="3542239"/>
            <a:ext cx="16530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a feature</a:t>
            </a:r>
            <a:endParaRPr sz="700"/>
          </a:p>
        </p:txBody>
      </p:sp>
      <p:sp>
        <p:nvSpPr>
          <p:cNvPr id="376" name="Google Shape;376;p22"/>
          <p:cNvSpPr txBox="1"/>
          <p:nvPr/>
        </p:nvSpPr>
        <p:spPr>
          <a:xfrm>
            <a:off x="514350" y="471488"/>
            <a:ext cx="8115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Pricing Page</a:t>
            </a:r>
            <a:endParaRPr sz="700"/>
          </a:p>
        </p:txBody>
      </p:sp>
      <p:pic>
        <p:nvPicPr>
          <p:cNvPr id="377" name="Google Shape;3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483" y="514350"/>
            <a:ext cx="858167" cy="80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514350"/>
            <a:ext cx="725261" cy="72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B3E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3"/>
          <p:cNvGrpSpPr/>
          <p:nvPr/>
        </p:nvGrpSpPr>
        <p:grpSpPr>
          <a:xfrm>
            <a:off x="224463" y="-87014"/>
            <a:ext cx="3882786" cy="1633383"/>
            <a:chOff x="0" y="-47625"/>
            <a:chExt cx="2045294" cy="860400"/>
          </a:xfrm>
        </p:grpSpPr>
        <p:sp>
          <p:nvSpPr>
            <p:cNvPr id="384" name="Google Shape;384;p23"/>
            <p:cNvSpPr/>
            <p:nvPr/>
          </p:nvSpPr>
          <p:spPr>
            <a:xfrm>
              <a:off x="0" y="0"/>
              <a:ext cx="2045294" cy="446712"/>
            </a:xfrm>
            <a:custGeom>
              <a:rect b="b" l="l" r="r" t="t"/>
              <a:pathLst>
                <a:path extrusionOk="0" h="446712" w="2045294">
                  <a:moveTo>
                    <a:pt x="0" y="0"/>
                  </a:moveTo>
                  <a:lnTo>
                    <a:pt x="2045294" y="0"/>
                  </a:lnTo>
                  <a:lnTo>
                    <a:pt x="2045294" y="446712"/>
                  </a:lnTo>
                  <a:lnTo>
                    <a:pt x="0" y="446712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</p:sp>
        <p:sp>
          <p:nvSpPr>
            <p:cNvPr id="385" name="Google Shape;385;p2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6" name="Google Shape;386;p23"/>
          <p:cNvCxnSpPr/>
          <p:nvPr/>
        </p:nvCxnSpPr>
        <p:spPr>
          <a:xfrm flipH="1" rot="10800000">
            <a:off x="-191846" y="845908"/>
            <a:ext cx="6822300" cy="11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7" name="Google Shape;387;p23"/>
          <p:cNvGrpSpPr/>
          <p:nvPr/>
        </p:nvGrpSpPr>
        <p:grpSpPr>
          <a:xfrm>
            <a:off x="-63333" y="776122"/>
            <a:ext cx="1542830" cy="4387933"/>
            <a:chOff x="0" y="-47625"/>
            <a:chExt cx="812700" cy="2311385"/>
          </a:xfrm>
        </p:grpSpPr>
        <p:sp>
          <p:nvSpPr>
            <p:cNvPr id="388" name="Google Shape;388;p23"/>
            <p:cNvSpPr/>
            <p:nvPr/>
          </p:nvSpPr>
          <p:spPr>
            <a:xfrm>
              <a:off x="0" y="0"/>
              <a:ext cx="161631" cy="2263760"/>
            </a:xfrm>
            <a:custGeom>
              <a:rect b="b" l="l" r="r" t="t"/>
              <a:pathLst>
                <a:path extrusionOk="0" h="2263760" w="161631">
                  <a:moveTo>
                    <a:pt x="0" y="0"/>
                  </a:moveTo>
                  <a:lnTo>
                    <a:pt x="161631" y="0"/>
                  </a:lnTo>
                  <a:lnTo>
                    <a:pt x="161631" y="2263760"/>
                  </a:lnTo>
                  <a:lnTo>
                    <a:pt x="0" y="226376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389" name="Google Shape;389;p2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3"/>
          <p:cNvGrpSpPr/>
          <p:nvPr/>
        </p:nvGrpSpPr>
        <p:grpSpPr>
          <a:xfrm>
            <a:off x="4989278" y="2343456"/>
            <a:ext cx="3282231" cy="2864986"/>
            <a:chOff x="0" y="-47625"/>
            <a:chExt cx="1728946" cy="1509158"/>
          </a:xfrm>
        </p:grpSpPr>
        <p:sp>
          <p:nvSpPr>
            <p:cNvPr id="391" name="Google Shape;391;p23"/>
            <p:cNvSpPr/>
            <p:nvPr/>
          </p:nvSpPr>
          <p:spPr>
            <a:xfrm>
              <a:off x="0" y="0"/>
              <a:ext cx="1728946" cy="1461533"/>
            </a:xfrm>
            <a:custGeom>
              <a:rect b="b" l="l" r="r" t="t"/>
              <a:pathLst>
                <a:path extrusionOk="0" h="1461533" w="1728946">
                  <a:moveTo>
                    <a:pt x="0" y="0"/>
                  </a:moveTo>
                  <a:lnTo>
                    <a:pt x="1728946" y="0"/>
                  </a:lnTo>
                  <a:lnTo>
                    <a:pt x="1728946" y="1461533"/>
                  </a:lnTo>
                  <a:lnTo>
                    <a:pt x="0" y="1461533"/>
                  </a:lnTo>
                  <a:close/>
                </a:path>
              </a:pathLst>
            </a:custGeom>
            <a:solidFill>
              <a:srgbClr val="968B40"/>
            </a:solidFill>
            <a:ln cap="flat" cmpd="sng" w="38100">
              <a:solidFill>
                <a:srgbClr val="373F4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2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3"/>
          <p:cNvSpPr/>
          <p:nvPr/>
        </p:nvSpPr>
        <p:spPr>
          <a:xfrm>
            <a:off x="4998796" y="855432"/>
            <a:ext cx="3254375" cy="325436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23"/>
          <p:cNvGrpSpPr/>
          <p:nvPr/>
        </p:nvGrpSpPr>
        <p:grpSpPr>
          <a:xfrm>
            <a:off x="4998967" y="836369"/>
            <a:ext cx="3262909" cy="3277535"/>
            <a:chOff x="2401" y="0"/>
            <a:chExt cx="809173" cy="812800"/>
          </a:xfrm>
        </p:grpSpPr>
        <p:sp>
          <p:nvSpPr>
            <p:cNvPr id="395" name="Google Shape;395;p23"/>
            <p:cNvSpPr/>
            <p:nvPr/>
          </p:nvSpPr>
          <p:spPr>
            <a:xfrm>
              <a:off x="2401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3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23"/>
          <p:cNvSpPr txBox="1"/>
          <p:nvPr/>
        </p:nvSpPr>
        <p:spPr>
          <a:xfrm>
            <a:off x="678353" y="1467653"/>
            <a:ext cx="29847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About Us</a:t>
            </a:r>
            <a:endParaRPr sz="700"/>
          </a:p>
        </p:txBody>
      </p:sp>
      <p:sp>
        <p:nvSpPr>
          <p:cNvPr id="398" name="Google Shape;398;p23"/>
          <p:cNvSpPr txBox="1"/>
          <p:nvPr/>
        </p:nvSpPr>
        <p:spPr>
          <a:xfrm>
            <a:off x="678354" y="2519363"/>
            <a:ext cx="31968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Elaborate on what you want to discuss. </a:t>
            </a:r>
            <a:endParaRPr sz="700"/>
          </a:p>
        </p:txBody>
      </p:sp>
      <p:cxnSp>
        <p:nvCxnSpPr>
          <p:cNvPr id="399" name="Google Shape;399;p23"/>
          <p:cNvCxnSpPr/>
          <p:nvPr/>
        </p:nvCxnSpPr>
        <p:spPr>
          <a:xfrm rot="10800000">
            <a:off x="233988" y="-7774"/>
            <a:ext cx="0" cy="5159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p23"/>
          <p:cNvCxnSpPr/>
          <p:nvPr/>
        </p:nvCxnSpPr>
        <p:spPr>
          <a:xfrm rot="10800000">
            <a:off x="4107327" y="53"/>
            <a:ext cx="0" cy="5159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4"/>
          <p:cNvPicPr preferRelativeResize="0"/>
          <p:nvPr/>
        </p:nvPicPr>
        <p:blipFill rotWithShape="1">
          <a:blip r:embed="rId3">
            <a:alphaModFix/>
          </a:blip>
          <a:srcRect b="0" l="5554" r="5555" t="0"/>
          <a:stretch/>
        </p:blipFill>
        <p:spPr>
          <a:xfrm>
            <a:off x="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4"/>
          <p:cNvSpPr txBox="1"/>
          <p:nvPr/>
        </p:nvSpPr>
        <p:spPr>
          <a:xfrm>
            <a:off x="5544089" y="1323420"/>
            <a:ext cx="31014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History</a:t>
            </a:r>
            <a:endParaRPr sz="700"/>
          </a:p>
        </p:txBody>
      </p:sp>
      <p:sp>
        <p:nvSpPr>
          <p:cNvPr id="407" name="Google Shape;407;p24"/>
          <p:cNvSpPr txBox="1"/>
          <p:nvPr/>
        </p:nvSpPr>
        <p:spPr>
          <a:xfrm>
            <a:off x="5544089" y="2977788"/>
            <a:ext cx="3101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Presentations are communication tools that can be used as demonstrations, lectures, speeches, reports, and more. It is mostly presented before an audience. </a:t>
            </a:r>
            <a:endParaRPr sz="700"/>
          </a:p>
        </p:txBody>
      </p:sp>
      <p:grpSp>
        <p:nvGrpSpPr>
          <p:cNvPr id="408" name="Google Shape;408;p24"/>
          <p:cNvGrpSpPr/>
          <p:nvPr/>
        </p:nvGrpSpPr>
        <p:grpSpPr>
          <a:xfrm>
            <a:off x="3910792" y="-90411"/>
            <a:ext cx="1542830" cy="1633383"/>
            <a:chOff x="0" y="-47625"/>
            <a:chExt cx="812700" cy="860400"/>
          </a:xfrm>
        </p:grpSpPr>
        <p:sp>
          <p:nvSpPr>
            <p:cNvPr id="409" name="Google Shape;409;p24"/>
            <p:cNvSpPr/>
            <p:nvPr/>
          </p:nvSpPr>
          <p:spPr>
            <a:xfrm>
              <a:off x="0" y="0"/>
              <a:ext cx="696582" cy="616216"/>
            </a:xfrm>
            <a:custGeom>
              <a:rect b="b" l="l" r="r" t="t"/>
              <a:pathLst>
                <a:path extrusionOk="0" h="616216" w="696582">
                  <a:moveTo>
                    <a:pt x="0" y="0"/>
                  </a:moveTo>
                  <a:lnTo>
                    <a:pt x="696582" y="0"/>
                  </a:lnTo>
                  <a:lnTo>
                    <a:pt x="696582" y="616216"/>
                  </a:lnTo>
                  <a:lnTo>
                    <a:pt x="0" y="616216"/>
                  </a:lnTo>
                  <a:close/>
                </a:path>
              </a:pathLst>
            </a:custGeom>
            <a:solidFill>
              <a:srgbClr val="C8B3E1"/>
            </a:solidFill>
            <a:ln>
              <a:noFill/>
            </a:ln>
          </p:spPr>
        </p:sp>
        <p:sp>
          <p:nvSpPr>
            <p:cNvPr id="410" name="Google Shape;410;p2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4"/>
          <p:cNvGrpSpPr/>
          <p:nvPr/>
        </p:nvGrpSpPr>
        <p:grpSpPr>
          <a:xfrm>
            <a:off x="7094805" y="4207588"/>
            <a:ext cx="2135364" cy="1633383"/>
            <a:chOff x="0" y="-47625"/>
            <a:chExt cx="1124823" cy="860400"/>
          </a:xfrm>
        </p:grpSpPr>
        <p:sp>
          <p:nvSpPr>
            <p:cNvPr id="412" name="Google Shape;412;p24"/>
            <p:cNvSpPr/>
            <p:nvPr/>
          </p:nvSpPr>
          <p:spPr>
            <a:xfrm>
              <a:off x="0" y="0"/>
              <a:ext cx="1124823" cy="280968"/>
            </a:xfrm>
            <a:custGeom>
              <a:rect b="b" l="l" r="r" t="t"/>
              <a:pathLst>
                <a:path extrusionOk="0" h="280968" w="1124823">
                  <a:moveTo>
                    <a:pt x="0" y="0"/>
                  </a:moveTo>
                  <a:lnTo>
                    <a:pt x="1124823" y="0"/>
                  </a:lnTo>
                  <a:lnTo>
                    <a:pt x="1124823" y="280968"/>
                  </a:lnTo>
                  <a:lnTo>
                    <a:pt x="0" y="280968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413" name="Google Shape;413;p2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4" name="Google Shape;414;p24"/>
          <p:cNvCxnSpPr/>
          <p:nvPr/>
        </p:nvCxnSpPr>
        <p:spPr>
          <a:xfrm rot="10800000">
            <a:off x="5242734" y="-184265"/>
            <a:ext cx="0" cy="55119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24"/>
          <p:cNvCxnSpPr/>
          <p:nvPr/>
        </p:nvCxnSpPr>
        <p:spPr>
          <a:xfrm rot="10800000">
            <a:off x="3920317" y="-312532"/>
            <a:ext cx="0" cy="14862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24"/>
          <p:cNvCxnSpPr/>
          <p:nvPr/>
        </p:nvCxnSpPr>
        <p:spPr>
          <a:xfrm rot="10800000">
            <a:off x="3910928" y="1169847"/>
            <a:ext cx="55068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24"/>
          <p:cNvCxnSpPr/>
          <p:nvPr/>
        </p:nvCxnSpPr>
        <p:spPr>
          <a:xfrm rot="10800000">
            <a:off x="5233345" y="4288474"/>
            <a:ext cx="55068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24"/>
          <p:cNvCxnSpPr/>
          <p:nvPr/>
        </p:nvCxnSpPr>
        <p:spPr>
          <a:xfrm rot="10800000">
            <a:off x="5233345" y="4831399"/>
            <a:ext cx="55068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24"/>
          <p:cNvCxnSpPr/>
          <p:nvPr/>
        </p:nvCxnSpPr>
        <p:spPr>
          <a:xfrm rot="10800000">
            <a:off x="7104330" y="4289508"/>
            <a:ext cx="0" cy="5403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"/>
          <p:cNvSpPr/>
          <p:nvPr/>
        </p:nvSpPr>
        <p:spPr>
          <a:xfrm>
            <a:off x="5376910" y="3034596"/>
            <a:ext cx="1158875" cy="1158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7344" l="0" r="0" t="-274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5"/>
          <p:cNvSpPr/>
          <p:nvPr/>
        </p:nvSpPr>
        <p:spPr>
          <a:xfrm>
            <a:off x="7057350" y="983331"/>
            <a:ext cx="1158875" cy="1158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5"/>
          <p:cNvSpPr/>
          <p:nvPr/>
        </p:nvSpPr>
        <p:spPr>
          <a:xfrm>
            <a:off x="5376910" y="983331"/>
            <a:ext cx="1158875" cy="1158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5"/>
          <p:cNvSpPr/>
          <p:nvPr/>
        </p:nvSpPr>
        <p:spPr>
          <a:xfrm>
            <a:off x="7057350" y="3034596"/>
            <a:ext cx="1158875" cy="115887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1128" r="-2112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25"/>
          <p:cNvGrpSpPr/>
          <p:nvPr/>
        </p:nvGrpSpPr>
        <p:grpSpPr>
          <a:xfrm>
            <a:off x="0" y="-314154"/>
            <a:ext cx="1542830" cy="1633383"/>
            <a:chOff x="0" y="-47625"/>
            <a:chExt cx="812700" cy="860400"/>
          </a:xfrm>
        </p:grpSpPr>
        <p:sp>
          <p:nvSpPr>
            <p:cNvPr id="429" name="Google Shape;429;p25"/>
            <p:cNvSpPr/>
            <p:nvPr/>
          </p:nvSpPr>
          <p:spPr>
            <a:xfrm>
              <a:off x="0" y="0"/>
              <a:ext cx="225181" cy="378755"/>
            </a:xfrm>
            <a:custGeom>
              <a:rect b="b" l="l" r="r" t="t"/>
              <a:pathLst>
                <a:path extrusionOk="0" h="378755" w="225181">
                  <a:moveTo>
                    <a:pt x="0" y="0"/>
                  </a:moveTo>
                  <a:lnTo>
                    <a:pt x="225181" y="0"/>
                  </a:lnTo>
                  <a:lnTo>
                    <a:pt x="225181" y="378755"/>
                  </a:lnTo>
                  <a:lnTo>
                    <a:pt x="0" y="378755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430" name="Google Shape;430;p2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5"/>
          <p:cNvGrpSpPr/>
          <p:nvPr/>
        </p:nvGrpSpPr>
        <p:grpSpPr>
          <a:xfrm>
            <a:off x="417967" y="3990815"/>
            <a:ext cx="3752609" cy="1633383"/>
            <a:chOff x="0" y="-47625"/>
            <a:chExt cx="1976722" cy="860400"/>
          </a:xfrm>
        </p:grpSpPr>
        <p:sp>
          <p:nvSpPr>
            <p:cNvPr id="432" name="Google Shape;432;p25"/>
            <p:cNvSpPr/>
            <p:nvPr/>
          </p:nvSpPr>
          <p:spPr>
            <a:xfrm>
              <a:off x="0" y="0"/>
              <a:ext cx="1976722" cy="681993"/>
            </a:xfrm>
            <a:custGeom>
              <a:rect b="b" l="l" r="r" t="t"/>
              <a:pathLst>
                <a:path extrusionOk="0" h="681993" w="1976722">
                  <a:moveTo>
                    <a:pt x="0" y="0"/>
                  </a:moveTo>
                  <a:lnTo>
                    <a:pt x="1976722" y="0"/>
                  </a:lnTo>
                  <a:lnTo>
                    <a:pt x="1976722" y="681993"/>
                  </a:lnTo>
                  <a:lnTo>
                    <a:pt x="0" y="681993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433" name="Google Shape;433;p2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4" name="Google Shape;434;p25"/>
          <p:cNvCxnSpPr/>
          <p:nvPr/>
        </p:nvCxnSpPr>
        <p:spPr>
          <a:xfrm>
            <a:off x="-90812" y="504825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5" name="Google Shape;435;p25"/>
          <p:cNvCxnSpPr/>
          <p:nvPr/>
        </p:nvCxnSpPr>
        <p:spPr>
          <a:xfrm rot="10800000">
            <a:off x="427492" y="-115200"/>
            <a:ext cx="0" cy="52587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25"/>
          <p:cNvCxnSpPr/>
          <p:nvPr/>
        </p:nvCxnSpPr>
        <p:spPr>
          <a:xfrm rot="10800000">
            <a:off x="4180175" y="4071698"/>
            <a:ext cx="0" cy="12495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25"/>
          <p:cNvCxnSpPr/>
          <p:nvPr/>
        </p:nvCxnSpPr>
        <p:spPr>
          <a:xfrm>
            <a:off x="417967" y="4071702"/>
            <a:ext cx="37722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8" name="Google Shape;438;p25"/>
          <p:cNvGrpSpPr/>
          <p:nvPr/>
        </p:nvGrpSpPr>
        <p:grpSpPr>
          <a:xfrm>
            <a:off x="5379505" y="983332"/>
            <a:ext cx="1156389" cy="1161572"/>
            <a:chOff x="1813" y="0"/>
            <a:chExt cx="809173" cy="812800"/>
          </a:xfrm>
        </p:grpSpPr>
        <p:sp>
          <p:nvSpPr>
            <p:cNvPr id="439" name="Google Shape;439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25"/>
          <p:cNvSpPr txBox="1"/>
          <p:nvPr/>
        </p:nvSpPr>
        <p:spPr>
          <a:xfrm>
            <a:off x="5350248" y="4281857"/>
            <a:ext cx="1215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968B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 sz="700"/>
          </a:p>
        </p:txBody>
      </p:sp>
      <p:sp>
        <p:nvSpPr>
          <p:cNvPr id="442" name="Google Shape;442;p25"/>
          <p:cNvSpPr txBox="1"/>
          <p:nvPr/>
        </p:nvSpPr>
        <p:spPr>
          <a:xfrm>
            <a:off x="5350248" y="4561900"/>
            <a:ext cx="12150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Title or Position</a:t>
            </a:r>
            <a:endParaRPr sz="700"/>
          </a:p>
        </p:txBody>
      </p:sp>
      <p:sp>
        <p:nvSpPr>
          <p:cNvPr id="443" name="Google Shape;443;p25"/>
          <p:cNvSpPr txBox="1"/>
          <p:nvPr/>
        </p:nvSpPr>
        <p:spPr>
          <a:xfrm>
            <a:off x="7030688" y="2230593"/>
            <a:ext cx="1215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968B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 sz="700"/>
          </a:p>
        </p:txBody>
      </p:sp>
      <p:sp>
        <p:nvSpPr>
          <p:cNvPr id="444" name="Google Shape;444;p25"/>
          <p:cNvSpPr txBox="1"/>
          <p:nvPr/>
        </p:nvSpPr>
        <p:spPr>
          <a:xfrm>
            <a:off x="7030688" y="2510635"/>
            <a:ext cx="12150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Title or Position</a:t>
            </a:r>
            <a:endParaRPr sz="700"/>
          </a:p>
        </p:txBody>
      </p:sp>
      <p:sp>
        <p:nvSpPr>
          <p:cNvPr id="445" name="Google Shape;445;p25"/>
          <p:cNvSpPr txBox="1"/>
          <p:nvPr/>
        </p:nvSpPr>
        <p:spPr>
          <a:xfrm>
            <a:off x="5350248" y="2230593"/>
            <a:ext cx="1215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968B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 sz="700"/>
          </a:p>
        </p:txBody>
      </p:sp>
      <p:sp>
        <p:nvSpPr>
          <p:cNvPr id="446" name="Google Shape;446;p25"/>
          <p:cNvSpPr txBox="1"/>
          <p:nvPr/>
        </p:nvSpPr>
        <p:spPr>
          <a:xfrm>
            <a:off x="5350248" y="2510635"/>
            <a:ext cx="12150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Title or Position</a:t>
            </a:r>
            <a:endParaRPr sz="700"/>
          </a:p>
        </p:txBody>
      </p:sp>
      <p:sp>
        <p:nvSpPr>
          <p:cNvPr id="447" name="Google Shape;447;p25"/>
          <p:cNvSpPr txBox="1"/>
          <p:nvPr/>
        </p:nvSpPr>
        <p:spPr>
          <a:xfrm>
            <a:off x="7030688" y="4281857"/>
            <a:ext cx="1215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968B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 sz="700"/>
          </a:p>
        </p:txBody>
      </p:sp>
      <p:sp>
        <p:nvSpPr>
          <p:cNvPr id="448" name="Google Shape;448;p25"/>
          <p:cNvSpPr txBox="1"/>
          <p:nvPr/>
        </p:nvSpPr>
        <p:spPr>
          <a:xfrm>
            <a:off x="7030688" y="4561900"/>
            <a:ext cx="12150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Title or Position</a:t>
            </a:r>
            <a:endParaRPr sz="700"/>
          </a:p>
        </p:txBody>
      </p:sp>
      <p:sp>
        <p:nvSpPr>
          <p:cNvPr id="449" name="Google Shape;449;p25"/>
          <p:cNvSpPr txBox="1"/>
          <p:nvPr/>
        </p:nvSpPr>
        <p:spPr>
          <a:xfrm>
            <a:off x="634691" y="536406"/>
            <a:ext cx="4101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968B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Team</a:t>
            </a:r>
            <a:endParaRPr sz="7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968B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Members Page</a:t>
            </a:r>
            <a:endParaRPr sz="700"/>
          </a:p>
        </p:txBody>
      </p:sp>
      <p:grpSp>
        <p:nvGrpSpPr>
          <p:cNvPr id="450" name="Google Shape;450;p25"/>
          <p:cNvGrpSpPr/>
          <p:nvPr/>
        </p:nvGrpSpPr>
        <p:grpSpPr>
          <a:xfrm>
            <a:off x="7059941" y="983332"/>
            <a:ext cx="1156389" cy="1161572"/>
            <a:chOff x="1813" y="0"/>
            <a:chExt cx="809173" cy="812800"/>
          </a:xfrm>
        </p:grpSpPr>
        <p:sp>
          <p:nvSpPr>
            <p:cNvPr id="451" name="Google Shape;451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25"/>
          <p:cNvGrpSpPr/>
          <p:nvPr/>
        </p:nvGrpSpPr>
        <p:grpSpPr>
          <a:xfrm>
            <a:off x="5379505" y="3034596"/>
            <a:ext cx="1156389" cy="1161572"/>
            <a:chOff x="1813" y="0"/>
            <a:chExt cx="809173" cy="812800"/>
          </a:xfrm>
        </p:grpSpPr>
        <p:sp>
          <p:nvSpPr>
            <p:cNvPr id="454" name="Google Shape;454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7059941" y="3034596"/>
            <a:ext cx="1156389" cy="1161572"/>
            <a:chOff x="1813" y="0"/>
            <a:chExt cx="809173" cy="812800"/>
          </a:xfrm>
        </p:grpSpPr>
        <p:sp>
          <p:nvSpPr>
            <p:cNvPr id="457" name="Google Shape;457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5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B3E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26"/>
          <p:cNvGrpSpPr/>
          <p:nvPr/>
        </p:nvGrpSpPr>
        <p:grpSpPr>
          <a:xfrm>
            <a:off x="682239" y="2349794"/>
            <a:ext cx="3282231" cy="2811105"/>
            <a:chOff x="0" y="-47625"/>
            <a:chExt cx="1728946" cy="1480776"/>
          </a:xfrm>
        </p:grpSpPr>
        <p:sp>
          <p:nvSpPr>
            <p:cNvPr id="464" name="Google Shape;464;p26"/>
            <p:cNvSpPr/>
            <p:nvPr/>
          </p:nvSpPr>
          <p:spPr>
            <a:xfrm>
              <a:off x="0" y="0"/>
              <a:ext cx="1728946" cy="1433151"/>
            </a:xfrm>
            <a:custGeom>
              <a:rect b="b" l="l" r="r" t="t"/>
              <a:pathLst>
                <a:path extrusionOk="0" h="1433151" w="1728946">
                  <a:moveTo>
                    <a:pt x="0" y="0"/>
                  </a:moveTo>
                  <a:lnTo>
                    <a:pt x="1728946" y="0"/>
                  </a:lnTo>
                  <a:lnTo>
                    <a:pt x="1728946" y="1433151"/>
                  </a:lnTo>
                  <a:lnTo>
                    <a:pt x="0" y="1433151"/>
                  </a:lnTo>
                  <a:close/>
                </a:path>
              </a:pathLst>
            </a:custGeom>
            <a:solidFill>
              <a:srgbClr val="ED7843"/>
            </a:solidFill>
            <a:ln cap="flat" cmpd="sng" w="38100">
              <a:solidFill>
                <a:srgbClr val="373F4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5" name="Google Shape;465;p2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26"/>
          <p:cNvGrpSpPr/>
          <p:nvPr/>
        </p:nvGrpSpPr>
        <p:grpSpPr>
          <a:xfrm>
            <a:off x="4373524" y="-87014"/>
            <a:ext cx="4536400" cy="1633383"/>
            <a:chOff x="0" y="-47625"/>
            <a:chExt cx="2389591" cy="860400"/>
          </a:xfrm>
        </p:grpSpPr>
        <p:sp>
          <p:nvSpPr>
            <p:cNvPr id="467" name="Google Shape;467;p26"/>
            <p:cNvSpPr/>
            <p:nvPr/>
          </p:nvSpPr>
          <p:spPr>
            <a:xfrm>
              <a:off x="0" y="0"/>
              <a:ext cx="2389591" cy="454656"/>
            </a:xfrm>
            <a:custGeom>
              <a:rect b="b" l="l" r="r" t="t"/>
              <a:pathLst>
                <a:path extrusionOk="0" h="454656" w="2389591">
                  <a:moveTo>
                    <a:pt x="0" y="0"/>
                  </a:moveTo>
                  <a:lnTo>
                    <a:pt x="2389591" y="0"/>
                  </a:lnTo>
                  <a:lnTo>
                    <a:pt x="2389591" y="454656"/>
                  </a:lnTo>
                  <a:lnTo>
                    <a:pt x="0" y="454656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468" name="Google Shape;468;p2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9" name="Google Shape;469;p26"/>
          <p:cNvCxnSpPr/>
          <p:nvPr/>
        </p:nvCxnSpPr>
        <p:spPr>
          <a:xfrm>
            <a:off x="2220832" y="857008"/>
            <a:ext cx="69231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0" name="Google Shape;470;p26"/>
          <p:cNvSpPr/>
          <p:nvPr/>
        </p:nvSpPr>
        <p:spPr>
          <a:xfrm>
            <a:off x="691757" y="857008"/>
            <a:ext cx="3270250" cy="327023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" name="Google Shape;471;p26"/>
          <p:cNvGrpSpPr/>
          <p:nvPr/>
        </p:nvGrpSpPr>
        <p:grpSpPr>
          <a:xfrm>
            <a:off x="691928" y="842707"/>
            <a:ext cx="3262909" cy="3277535"/>
            <a:chOff x="2401" y="0"/>
            <a:chExt cx="809173" cy="812800"/>
          </a:xfrm>
        </p:grpSpPr>
        <p:sp>
          <p:nvSpPr>
            <p:cNvPr id="472" name="Google Shape;472;p26"/>
            <p:cNvSpPr/>
            <p:nvPr/>
          </p:nvSpPr>
          <p:spPr>
            <a:xfrm>
              <a:off x="2401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6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26"/>
          <p:cNvGrpSpPr/>
          <p:nvPr/>
        </p:nvGrpSpPr>
        <p:grpSpPr>
          <a:xfrm>
            <a:off x="4438323" y="1481215"/>
            <a:ext cx="4406850" cy="2691167"/>
            <a:chOff x="0" y="-85725"/>
            <a:chExt cx="11751600" cy="7176445"/>
          </a:xfrm>
        </p:grpSpPr>
        <p:sp>
          <p:nvSpPr>
            <p:cNvPr id="475" name="Google Shape;475;p26"/>
            <p:cNvSpPr txBox="1"/>
            <p:nvPr/>
          </p:nvSpPr>
          <p:spPr>
            <a:xfrm>
              <a:off x="0" y="-85725"/>
              <a:ext cx="11751600" cy="191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7EFE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Our Founder</a:t>
              </a:r>
              <a:endParaRPr sz="700"/>
            </a:p>
          </p:txBody>
        </p:sp>
        <p:sp>
          <p:nvSpPr>
            <p:cNvPr id="476" name="Google Shape;476;p26"/>
            <p:cNvSpPr txBox="1"/>
            <p:nvPr/>
          </p:nvSpPr>
          <p:spPr>
            <a:xfrm>
              <a:off x="2778946" y="2739323"/>
              <a:ext cx="6193800" cy="8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 Surname</a:t>
              </a:r>
              <a:endParaRPr sz="700"/>
            </a:p>
          </p:txBody>
        </p:sp>
        <p:sp>
          <p:nvSpPr>
            <p:cNvPr id="477" name="Google Shape;477;p26"/>
            <p:cNvSpPr txBox="1"/>
            <p:nvPr/>
          </p:nvSpPr>
          <p:spPr>
            <a:xfrm>
              <a:off x="1740611" y="4529320"/>
              <a:ext cx="82704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Presentations are communication tools that can be used as demonstrations, lectures, speeches, reports, and more. It is mostly presented before</a:t>
              </a:r>
              <a:endParaRPr sz="1200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an audience. </a:t>
              </a:r>
              <a:endParaRPr sz="700"/>
            </a:p>
          </p:txBody>
        </p:sp>
      </p:grpSp>
      <p:grpSp>
        <p:nvGrpSpPr>
          <p:cNvPr id="478" name="Google Shape;478;p26"/>
          <p:cNvGrpSpPr/>
          <p:nvPr/>
        </p:nvGrpSpPr>
        <p:grpSpPr>
          <a:xfrm>
            <a:off x="8913689" y="776122"/>
            <a:ext cx="1542830" cy="4367294"/>
            <a:chOff x="0" y="-47625"/>
            <a:chExt cx="812700" cy="2300513"/>
          </a:xfrm>
        </p:grpSpPr>
        <p:sp>
          <p:nvSpPr>
            <p:cNvPr id="479" name="Google Shape;479;p26"/>
            <p:cNvSpPr/>
            <p:nvPr/>
          </p:nvSpPr>
          <p:spPr>
            <a:xfrm>
              <a:off x="0" y="0"/>
              <a:ext cx="121316" cy="2252888"/>
            </a:xfrm>
            <a:custGeom>
              <a:rect b="b" l="l" r="r" t="t"/>
              <a:pathLst>
                <a:path extrusionOk="0" h="2252888" w="121316">
                  <a:moveTo>
                    <a:pt x="0" y="0"/>
                  </a:moveTo>
                  <a:lnTo>
                    <a:pt x="121316" y="0"/>
                  </a:lnTo>
                  <a:lnTo>
                    <a:pt x="121316" y="2252888"/>
                  </a:lnTo>
                  <a:lnTo>
                    <a:pt x="0" y="2252888"/>
                  </a:lnTo>
                  <a:close/>
                </a:path>
              </a:pathLst>
            </a:custGeom>
            <a:solidFill>
              <a:srgbClr val="97D5FF"/>
            </a:solidFill>
            <a:ln>
              <a:noFill/>
            </a:ln>
          </p:spPr>
        </p:sp>
        <p:sp>
          <p:nvSpPr>
            <p:cNvPr id="480" name="Google Shape;480;p2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1" name="Google Shape;481;p26"/>
          <p:cNvCxnSpPr/>
          <p:nvPr/>
        </p:nvCxnSpPr>
        <p:spPr>
          <a:xfrm rot="10800000">
            <a:off x="8910012" y="-7774"/>
            <a:ext cx="0" cy="5159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26"/>
          <p:cNvCxnSpPr/>
          <p:nvPr/>
        </p:nvCxnSpPr>
        <p:spPr>
          <a:xfrm rot="10800000">
            <a:off x="4363999" y="53"/>
            <a:ext cx="0" cy="5159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27"/>
          <p:cNvGrpSpPr/>
          <p:nvPr/>
        </p:nvGrpSpPr>
        <p:grpSpPr>
          <a:xfrm>
            <a:off x="4061081" y="1088961"/>
            <a:ext cx="1542830" cy="1633383"/>
            <a:chOff x="0" y="-47625"/>
            <a:chExt cx="812700" cy="860400"/>
          </a:xfrm>
        </p:grpSpPr>
        <p:sp>
          <p:nvSpPr>
            <p:cNvPr id="488" name="Google Shape;488;p27"/>
            <p:cNvSpPr/>
            <p:nvPr/>
          </p:nvSpPr>
          <p:spPr>
            <a:xfrm>
              <a:off x="0" y="0"/>
              <a:ext cx="533236" cy="98795"/>
            </a:xfrm>
            <a:custGeom>
              <a:rect b="b" l="l" r="r" t="t"/>
              <a:pathLst>
                <a:path extrusionOk="0" h="98795" w="533236">
                  <a:moveTo>
                    <a:pt x="0" y="0"/>
                  </a:moveTo>
                  <a:lnTo>
                    <a:pt x="533236" y="0"/>
                  </a:lnTo>
                  <a:lnTo>
                    <a:pt x="533236" y="98795"/>
                  </a:lnTo>
                  <a:lnTo>
                    <a:pt x="0" y="98795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489" name="Google Shape;489;p2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90" name="Google Shape;490;p27"/>
          <p:cNvCxnSpPr/>
          <p:nvPr/>
        </p:nvCxnSpPr>
        <p:spPr>
          <a:xfrm>
            <a:off x="-90812" y="1366928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27"/>
          <p:cNvCxnSpPr/>
          <p:nvPr/>
        </p:nvCxnSpPr>
        <p:spPr>
          <a:xfrm>
            <a:off x="-90812" y="1179372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92" name="Google Shape;492;p27"/>
          <p:cNvGrpSpPr/>
          <p:nvPr/>
        </p:nvGrpSpPr>
        <p:grpSpPr>
          <a:xfrm>
            <a:off x="4065843" y="4847437"/>
            <a:ext cx="1542830" cy="1633383"/>
            <a:chOff x="0" y="-47625"/>
            <a:chExt cx="812700" cy="860400"/>
          </a:xfrm>
        </p:grpSpPr>
        <p:sp>
          <p:nvSpPr>
            <p:cNvPr id="493" name="Google Shape;493;p27"/>
            <p:cNvSpPr/>
            <p:nvPr/>
          </p:nvSpPr>
          <p:spPr>
            <a:xfrm>
              <a:off x="0" y="0"/>
              <a:ext cx="535744" cy="103309"/>
            </a:xfrm>
            <a:custGeom>
              <a:rect b="b" l="l" r="r" t="t"/>
              <a:pathLst>
                <a:path extrusionOk="0" h="103309" w="535744">
                  <a:moveTo>
                    <a:pt x="0" y="0"/>
                  </a:moveTo>
                  <a:lnTo>
                    <a:pt x="535744" y="0"/>
                  </a:lnTo>
                  <a:lnTo>
                    <a:pt x="535744" y="103309"/>
                  </a:lnTo>
                  <a:lnTo>
                    <a:pt x="0" y="103309"/>
                  </a:lnTo>
                  <a:close/>
                </a:path>
              </a:pathLst>
            </a:custGeom>
            <a:solidFill>
              <a:srgbClr val="97D5FF"/>
            </a:solidFill>
            <a:ln>
              <a:noFill/>
            </a:ln>
          </p:spPr>
        </p:sp>
        <p:sp>
          <p:nvSpPr>
            <p:cNvPr id="494" name="Google Shape;494;p2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7"/>
          <p:cNvGrpSpPr/>
          <p:nvPr/>
        </p:nvGrpSpPr>
        <p:grpSpPr>
          <a:xfrm>
            <a:off x="4061081" y="3066262"/>
            <a:ext cx="1542830" cy="1880122"/>
            <a:chOff x="0" y="-47625"/>
            <a:chExt cx="812700" cy="990372"/>
          </a:xfrm>
        </p:grpSpPr>
        <p:sp>
          <p:nvSpPr>
            <p:cNvPr id="496" name="Google Shape;496;p27"/>
            <p:cNvSpPr/>
            <p:nvPr/>
          </p:nvSpPr>
          <p:spPr>
            <a:xfrm>
              <a:off x="0" y="0"/>
              <a:ext cx="533236" cy="942747"/>
            </a:xfrm>
            <a:custGeom>
              <a:rect b="b" l="l" r="r" t="t"/>
              <a:pathLst>
                <a:path extrusionOk="0" h="942747" w="533236">
                  <a:moveTo>
                    <a:pt x="0" y="0"/>
                  </a:moveTo>
                  <a:lnTo>
                    <a:pt x="533236" y="0"/>
                  </a:lnTo>
                  <a:lnTo>
                    <a:pt x="533236" y="942747"/>
                  </a:lnTo>
                  <a:lnTo>
                    <a:pt x="0" y="942747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497" name="Google Shape;497;p27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98" name="Google Shape;498;p27"/>
          <p:cNvCxnSpPr/>
          <p:nvPr/>
        </p:nvCxnSpPr>
        <p:spPr>
          <a:xfrm rot="10800000">
            <a:off x="4061081" y="1172786"/>
            <a:ext cx="0" cy="3993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27"/>
          <p:cNvSpPr txBox="1"/>
          <p:nvPr/>
        </p:nvSpPr>
        <p:spPr>
          <a:xfrm>
            <a:off x="1085842" y="471488"/>
            <a:ext cx="6972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Partners</a:t>
            </a:r>
            <a:endParaRPr sz="700"/>
          </a:p>
        </p:txBody>
      </p:sp>
      <p:pic>
        <p:nvPicPr>
          <p:cNvPr id="500" name="Google Shape;5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694" y="1580796"/>
            <a:ext cx="539256" cy="5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7"/>
          <p:cNvSpPr txBox="1"/>
          <p:nvPr/>
        </p:nvSpPr>
        <p:spPr>
          <a:xfrm>
            <a:off x="1575487" y="2148626"/>
            <a:ext cx="1935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Company</a:t>
            </a:r>
            <a:endParaRPr sz="700"/>
          </a:p>
        </p:txBody>
      </p:sp>
      <p:sp>
        <p:nvSpPr>
          <p:cNvPr id="502" name="Google Shape;502;p27"/>
          <p:cNvSpPr txBox="1"/>
          <p:nvPr/>
        </p:nvSpPr>
        <p:spPr>
          <a:xfrm>
            <a:off x="1653125" y="2508454"/>
            <a:ext cx="17802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pic>
        <p:nvPicPr>
          <p:cNvPr id="503" name="Google Shape;50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2343" y="1580796"/>
            <a:ext cx="556963" cy="56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7"/>
          <p:cNvSpPr txBox="1"/>
          <p:nvPr/>
        </p:nvSpPr>
        <p:spPr>
          <a:xfrm>
            <a:off x="5633137" y="2170544"/>
            <a:ext cx="1935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Company</a:t>
            </a:r>
            <a:endParaRPr sz="700"/>
          </a:p>
        </p:txBody>
      </p:sp>
      <p:sp>
        <p:nvSpPr>
          <p:cNvPr id="505" name="Google Shape;505;p27"/>
          <p:cNvSpPr txBox="1"/>
          <p:nvPr/>
        </p:nvSpPr>
        <p:spPr>
          <a:xfrm>
            <a:off x="5720480" y="2530373"/>
            <a:ext cx="17607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pic>
        <p:nvPicPr>
          <p:cNvPr id="506" name="Google Shape;50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4694" y="3370542"/>
            <a:ext cx="556962" cy="561173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7"/>
          <p:cNvSpPr txBox="1"/>
          <p:nvPr/>
        </p:nvSpPr>
        <p:spPr>
          <a:xfrm>
            <a:off x="1575487" y="3960290"/>
            <a:ext cx="1935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Company</a:t>
            </a:r>
            <a:endParaRPr sz="700"/>
          </a:p>
        </p:txBody>
      </p:sp>
      <p:sp>
        <p:nvSpPr>
          <p:cNvPr id="508" name="Google Shape;508;p27"/>
          <p:cNvSpPr txBox="1"/>
          <p:nvPr/>
        </p:nvSpPr>
        <p:spPr>
          <a:xfrm>
            <a:off x="1653125" y="4320119"/>
            <a:ext cx="17802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pic>
        <p:nvPicPr>
          <p:cNvPr id="509" name="Google Shape;50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364" y="3370542"/>
            <a:ext cx="544944" cy="544944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7"/>
          <p:cNvSpPr txBox="1"/>
          <p:nvPr/>
        </p:nvSpPr>
        <p:spPr>
          <a:xfrm>
            <a:off x="5633137" y="3944060"/>
            <a:ext cx="1935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Company</a:t>
            </a:r>
            <a:endParaRPr sz="700"/>
          </a:p>
        </p:txBody>
      </p:sp>
      <p:sp>
        <p:nvSpPr>
          <p:cNvPr id="511" name="Google Shape;511;p27"/>
          <p:cNvSpPr txBox="1"/>
          <p:nvPr/>
        </p:nvSpPr>
        <p:spPr>
          <a:xfrm>
            <a:off x="5720480" y="4303889"/>
            <a:ext cx="17607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cxnSp>
        <p:nvCxnSpPr>
          <p:cNvPr id="512" name="Google Shape;512;p27"/>
          <p:cNvCxnSpPr/>
          <p:nvPr/>
        </p:nvCxnSpPr>
        <p:spPr>
          <a:xfrm>
            <a:off x="-90812" y="5133975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27"/>
          <p:cNvCxnSpPr/>
          <p:nvPr/>
        </p:nvCxnSpPr>
        <p:spPr>
          <a:xfrm>
            <a:off x="-90812" y="4946420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27"/>
          <p:cNvCxnSpPr/>
          <p:nvPr/>
        </p:nvCxnSpPr>
        <p:spPr>
          <a:xfrm>
            <a:off x="-152886" y="3156674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27"/>
          <p:cNvCxnSpPr/>
          <p:nvPr/>
        </p:nvCxnSpPr>
        <p:spPr>
          <a:xfrm rot="10800000">
            <a:off x="5082920" y="1185387"/>
            <a:ext cx="0" cy="39810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843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969" y="2097712"/>
            <a:ext cx="4534059" cy="224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6428" y="2155502"/>
            <a:ext cx="278365" cy="4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817" y="2319925"/>
            <a:ext cx="278365" cy="4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5949" y="3413867"/>
            <a:ext cx="278365" cy="41624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8"/>
          <p:cNvSpPr txBox="1"/>
          <p:nvPr/>
        </p:nvSpPr>
        <p:spPr>
          <a:xfrm>
            <a:off x="514350" y="3951929"/>
            <a:ext cx="1888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communication tools</a:t>
            </a:r>
            <a:endParaRPr sz="700"/>
          </a:p>
        </p:txBody>
      </p:sp>
      <p:sp>
        <p:nvSpPr>
          <p:cNvPr id="525" name="Google Shape;525;p28"/>
          <p:cNvSpPr txBox="1"/>
          <p:nvPr/>
        </p:nvSpPr>
        <p:spPr>
          <a:xfrm>
            <a:off x="514350" y="2057988"/>
            <a:ext cx="1988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Store One</a:t>
            </a:r>
            <a:endParaRPr sz="700"/>
          </a:p>
        </p:txBody>
      </p:sp>
      <p:sp>
        <p:nvSpPr>
          <p:cNvPr id="526" name="Google Shape;526;p28"/>
          <p:cNvSpPr txBox="1"/>
          <p:nvPr/>
        </p:nvSpPr>
        <p:spPr>
          <a:xfrm>
            <a:off x="514350" y="3568177"/>
            <a:ext cx="1988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Store Three</a:t>
            </a:r>
            <a:endParaRPr sz="700"/>
          </a:p>
        </p:txBody>
      </p:sp>
      <p:sp>
        <p:nvSpPr>
          <p:cNvPr id="527" name="Google Shape;527;p28"/>
          <p:cNvSpPr txBox="1"/>
          <p:nvPr/>
        </p:nvSpPr>
        <p:spPr>
          <a:xfrm>
            <a:off x="514350" y="2457239"/>
            <a:ext cx="1888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communication tools</a:t>
            </a:r>
            <a:endParaRPr sz="700"/>
          </a:p>
        </p:txBody>
      </p:sp>
      <p:sp>
        <p:nvSpPr>
          <p:cNvPr id="528" name="Google Shape;528;p28"/>
          <p:cNvSpPr txBox="1"/>
          <p:nvPr/>
        </p:nvSpPr>
        <p:spPr>
          <a:xfrm>
            <a:off x="6641534" y="2057988"/>
            <a:ext cx="1988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Store Two</a:t>
            </a:r>
            <a:endParaRPr sz="700"/>
          </a:p>
        </p:txBody>
      </p:sp>
      <p:sp>
        <p:nvSpPr>
          <p:cNvPr id="529" name="Google Shape;529;p28"/>
          <p:cNvSpPr txBox="1"/>
          <p:nvPr/>
        </p:nvSpPr>
        <p:spPr>
          <a:xfrm>
            <a:off x="6641534" y="3568177"/>
            <a:ext cx="1988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Store Four</a:t>
            </a:r>
            <a:endParaRPr sz="700"/>
          </a:p>
        </p:txBody>
      </p:sp>
      <p:sp>
        <p:nvSpPr>
          <p:cNvPr id="530" name="Google Shape;530;p28"/>
          <p:cNvSpPr txBox="1"/>
          <p:nvPr/>
        </p:nvSpPr>
        <p:spPr>
          <a:xfrm>
            <a:off x="6741072" y="2441740"/>
            <a:ext cx="1888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communication tools</a:t>
            </a:r>
            <a:endParaRPr sz="700"/>
          </a:p>
        </p:txBody>
      </p:sp>
      <p:sp>
        <p:nvSpPr>
          <p:cNvPr id="531" name="Google Shape;531;p28"/>
          <p:cNvSpPr txBox="1"/>
          <p:nvPr/>
        </p:nvSpPr>
        <p:spPr>
          <a:xfrm>
            <a:off x="6741072" y="3951929"/>
            <a:ext cx="1888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communication tools</a:t>
            </a:r>
            <a:endParaRPr sz="700"/>
          </a:p>
        </p:txBody>
      </p:sp>
      <p:sp>
        <p:nvSpPr>
          <p:cNvPr id="532" name="Google Shape;532;p28"/>
          <p:cNvSpPr txBox="1"/>
          <p:nvPr/>
        </p:nvSpPr>
        <p:spPr>
          <a:xfrm>
            <a:off x="3073478" y="471488"/>
            <a:ext cx="29970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Stores</a:t>
            </a:r>
            <a:endParaRPr sz="700"/>
          </a:p>
        </p:txBody>
      </p:sp>
      <p:cxnSp>
        <p:nvCxnSpPr>
          <p:cNvPr id="533" name="Google Shape;533;p28"/>
          <p:cNvCxnSpPr/>
          <p:nvPr/>
        </p:nvCxnSpPr>
        <p:spPr>
          <a:xfrm>
            <a:off x="-90812" y="1366928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28"/>
          <p:cNvCxnSpPr/>
          <p:nvPr/>
        </p:nvCxnSpPr>
        <p:spPr>
          <a:xfrm>
            <a:off x="-90812" y="1179372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9"/>
          <p:cNvSpPr txBox="1"/>
          <p:nvPr/>
        </p:nvSpPr>
        <p:spPr>
          <a:xfrm>
            <a:off x="1370800" y="1149675"/>
            <a:ext cx="67302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AN ORIGINAL STATEMENT OR INSPIRING </a:t>
            </a:r>
            <a:endParaRPr sz="4300"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ED78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QUOTE</a:t>
            </a:r>
            <a:endParaRPr sz="4300"/>
          </a:p>
        </p:txBody>
      </p:sp>
      <p:cxnSp>
        <p:nvCxnSpPr>
          <p:cNvPr id="540" name="Google Shape;540;p29"/>
          <p:cNvCxnSpPr/>
          <p:nvPr/>
        </p:nvCxnSpPr>
        <p:spPr>
          <a:xfrm>
            <a:off x="-45406" y="18878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p29"/>
          <p:cNvCxnSpPr/>
          <p:nvPr/>
        </p:nvCxnSpPr>
        <p:spPr>
          <a:xfrm>
            <a:off x="-45406" y="25736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29"/>
          <p:cNvCxnSpPr/>
          <p:nvPr/>
        </p:nvCxnSpPr>
        <p:spPr>
          <a:xfrm>
            <a:off x="-45406" y="32594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29"/>
          <p:cNvCxnSpPr/>
          <p:nvPr/>
        </p:nvCxnSpPr>
        <p:spPr>
          <a:xfrm>
            <a:off x="-45406" y="39452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29"/>
          <p:cNvCxnSpPr/>
          <p:nvPr/>
        </p:nvCxnSpPr>
        <p:spPr>
          <a:xfrm>
            <a:off x="-45406" y="12020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5" name="Google Shape;545;p29"/>
          <p:cNvGrpSpPr/>
          <p:nvPr/>
        </p:nvGrpSpPr>
        <p:grpSpPr>
          <a:xfrm>
            <a:off x="319150" y="-431384"/>
            <a:ext cx="1543020" cy="1633431"/>
            <a:chOff x="0" y="-47625"/>
            <a:chExt cx="812800" cy="860425"/>
          </a:xfrm>
        </p:grpSpPr>
        <p:sp>
          <p:nvSpPr>
            <p:cNvPr id="546" name="Google Shape;546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7D5FF"/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47" name="Google Shape;547;p2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29"/>
          <p:cNvSpPr txBox="1"/>
          <p:nvPr/>
        </p:nvSpPr>
        <p:spPr>
          <a:xfrm>
            <a:off x="1370809" y="4726131"/>
            <a:ext cx="640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— Include a credit, citation, or supporting message</a:t>
            </a:r>
            <a:endParaRPr sz="700"/>
          </a:p>
        </p:txBody>
      </p:sp>
      <p:grpSp>
        <p:nvGrpSpPr>
          <p:cNvPr id="549" name="Google Shape;549;p29"/>
          <p:cNvGrpSpPr/>
          <p:nvPr/>
        </p:nvGrpSpPr>
        <p:grpSpPr>
          <a:xfrm>
            <a:off x="8101013" y="3845316"/>
            <a:ext cx="1542830" cy="1633383"/>
            <a:chOff x="0" y="-47625"/>
            <a:chExt cx="812700" cy="860400"/>
          </a:xfrm>
        </p:grpSpPr>
        <p:sp>
          <p:nvSpPr>
            <p:cNvPr id="550" name="Google Shape;550;p29"/>
            <p:cNvSpPr/>
            <p:nvPr/>
          </p:nvSpPr>
          <p:spPr>
            <a:xfrm>
              <a:off x="0" y="0"/>
              <a:ext cx="594548" cy="742558"/>
            </a:xfrm>
            <a:custGeom>
              <a:rect b="b" l="l" r="r" t="t"/>
              <a:pathLst>
                <a:path extrusionOk="0" h="742558" w="594548">
                  <a:moveTo>
                    <a:pt x="0" y="0"/>
                  </a:moveTo>
                  <a:lnTo>
                    <a:pt x="594548" y="0"/>
                  </a:lnTo>
                  <a:lnTo>
                    <a:pt x="594548" y="742558"/>
                  </a:lnTo>
                  <a:lnTo>
                    <a:pt x="0" y="742558"/>
                  </a:lnTo>
                  <a:close/>
                </a:path>
              </a:pathLst>
            </a:custGeom>
            <a:solidFill>
              <a:srgbClr val="968B40"/>
            </a:solidFill>
            <a:ln cap="flat" cmpd="sng" w="38100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1" name="Google Shape;551;p2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2"/>
          <p:cNvGrpSpPr/>
          <p:nvPr/>
        </p:nvGrpSpPr>
        <p:grpSpPr>
          <a:xfrm>
            <a:off x="440107" y="2024373"/>
            <a:ext cx="701520" cy="735156"/>
            <a:chOff x="-31886" y="-38100"/>
            <a:chExt cx="876571" cy="918600"/>
          </a:xfrm>
        </p:grpSpPr>
        <p:sp>
          <p:nvSpPr>
            <p:cNvPr id="116" name="Google Shape;116;p12"/>
            <p:cNvSpPr/>
            <p:nvPr/>
          </p:nvSpPr>
          <p:spPr>
            <a:xfrm>
              <a:off x="-31886" y="0"/>
              <a:ext cx="876571" cy="880500"/>
            </a:xfrm>
            <a:custGeom>
              <a:rect b="b" l="l" r="r" t="t"/>
              <a:pathLst>
                <a:path extrusionOk="0" h="880500" w="876571">
                  <a:moveTo>
                    <a:pt x="438286" y="0"/>
                  </a:moveTo>
                  <a:cubicBezTo>
                    <a:pt x="680661" y="1084"/>
                    <a:pt x="876572" y="197873"/>
                    <a:pt x="876572" y="440250"/>
                  </a:cubicBezTo>
                  <a:cubicBezTo>
                    <a:pt x="876572" y="682627"/>
                    <a:pt x="680661" y="879416"/>
                    <a:pt x="438286" y="880500"/>
                  </a:cubicBezTo>
                  <a:cubicBezTo>
                    <a:pt x="195911" y="879416"/>
                    <a:pt x="0" y="682627"/>
                    <a:pt x="0" y="440250"/>
                  </a:cubicBezTo>
                  <a:cubicBezTo>
                    <a:pt x="0" y="197873"/>
                    <a:pt x="195911" y="1084"/>
                    <a:pt x="4382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76200" y="-38100"/>
              <a:ext cx="6603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200" u="none" cap="none" strike="noStrike">
                  <a:solidFill>
                    <a:srgbClr val="ED78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1.</a:t>
              </a:r>
              <a:endParaRPr sz="700"/>
            </a:p>
          </p:txBody>
        </p:sp>
      </p:grpSp>
      <p:grpSp>
        <p:nvGrpSpPr>
          <p:cNvPr id="118" name="Google Shape;118;p12"/>
          <p:cNvGrpSpPr/>
          <p:nvPr/>
        </p:nvGrpSpPr>
        <p:grpSpPr>
          <a:xfrm>
            <a:off x="3402112" y="2024373"/>
            <a:ext cx="701520" cy="735156"/>
            <a:chOff x="-31886" y="-38100"/>
            <a:chExt cx="876571" cy="918600"/>
          </a:xfrm>
        </p:grpSpPr>
        <p:sp>
          <p:nvSpPr>
            <p:cNvPr id="119" name="Google Shape;119;p12"/>
            <p:cNvSpPr/>
            <p:nvPr/>
          </p:nvSpPr>
          <p:spPr>
            <a:xfrm>
              <a:off x="-31886" y="0"/>
              <a:ext cx="876571" cy="880500"/>
            </a:xfrm>
            <a:custGeom>
              <a:rect b="b" l="l" r="r" t="t"/>
              <a:pathLst>
                <a:path extrusionOk="0" h="880500" w="876571">
                  <a:moveTo>
                    <a:pt x="438286" y="0"/>
                  </a:moveTo>
                  <a:cubicBezTo>
                    <a:pt x="680661" y="1084"/>
                    <a:pt x="876572" y="197873"/>
                    <a:pt x="876572" y="440250"/>
                  </a:cubicBezTo>
                  <a:cubicBezTo>
                    <a:pt x="876572" y="682627"/>
                    <a:pt x="680661" y="879416"/>
                    <a:pt x="438286" y="880500"/>
                  </a:cubicBezTo>
                  <a:cubicBezTo>
                    <a:pt x="195911" y="879416"/>
                    <a:pt x="0" y="682627"/>
                    <a:pt x="0" y="440250"/>
                  </a:cubicBezTo>
                  <a:cubicBezTo>
                    <a:pt x="0" y="197873"/>
                    <a:pt x="195911" y="1084"/>
                    <a:pt x="4382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76200" y="-38100"/>
              <a:ext cx="6603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200" u="none" cap="none" strike="noStrike">
                  <a:solidFill>
                    <a:srgbClr val="ED78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2.</a:t>
              </a:r>
              <a:endParaRPr sz="700"/>
            </a:p>
          </p:txBody>
        </p:sp>
      </p:grpSp>
      <p:grpSp>
        <p:nvGrpSpPr>
          <p:cNvPr id="121" name="Google Shape;121;p12"/>
          <p:cNvGrpSpPr/>
          <p:nvPr/>
        </p:nvGrpSpPr>
        <p:grpSpPr>
          <a:xfrm>
            <a:off x="6354982" y="2024373"/>
            <a:ext cx="701520" cy="735156"/>
            <a:chOff x="-31886" y="-38100"/>
            <a:chExt cx="876571" cy="918600"/>
          </a:xfrm>
        </p:grpSpPr>
        <p:sp>
          <p:nvSpPr>
            <p:cNvPr id="122" name="Google Shape;122;p12"/>
            <p:cNvSpPr/>
            <p:nvPr/>
          </p:nvSpPr>
          <p:spPr>
            <a:xfrm>
              <a:off x="-31886" y="0"/>
              <a:ext cx="876571" cy="880500"/>
            </a:xfrm>
            <a:custGeom>
              <a:rect b="b" l="l" r="r" t="t"/>
              <a:pathLst>
                <a:path extrusionOk="0" h="880500" w="876571">
                  <a:moveTo>
                    <a:pt x="438286" y="0"/>
                  </a:moveTo>
                  <a:cubicBezTo>
                    <a:pt x="680661" y="1084"/>
                    <a:pt x="876572" y="197873"/>
                    <a:pt x="876572" y="440250"/>
                  </a:cubicBezTo>
                  <a:cubicBezTo>
                    <a:pt x="876572" y="682627"/>
                    <a:pt x="680661" y="879416"/>
                    <a:pt x="438286" y="880500"/>
                  </a:cubicBezTo>
                  <a:cubicBezTo>
                    <a:pt x="195911" y="879416"/>
                    <a:pt x="0" y="682627"/>
                    <a:pt x="0" y="440250"/>
                  </a:cubicBezTo>
                  <a:cubicBezTo>
                    <a:pt x="0" y="197873"/>
                    <a:pt x="195911" y="1084"/>
                    <a:pt x="4382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2"/>
            <p:cNvSpPr txBox="1"/>
            <p:nvPr/>
          </p:nvSpPr>
          <p:spPr>
            <a:xfrm>
              <a:off x="76200" y="-38100"/>
              <a:ext cx="6603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200" u="none" cap="none" strike="noStrike">
                  <a:solidFill>
                    <a:srgbClr val="ED78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3.</a:t>
              </a:r>
              <a:endParaRPr sz="700"/>
            </a:p>
          </p:txBody>
        </p:sp>
      </p:grpSp>
      <p:cxnSp>
        <p:nvCxnSpPr>
          <p:cNvPr id="124" name="Google Shape;124;p12"/>
          <p:cNvCxnSpPr/>
          <p:nvPr/>
        </p:nvCxnSpPr>
        <p:spPr>
          <a:xfrm>
            <a:off x="514350" y="1672236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2"/>
          <p:cNvCxnSpPr/>
          <p:nvPr/>
        </p:nvCxnSpPr>
        <p:spPr>
          <a:xfrm>
            <a:off x="514350" y="1845694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2"/>
          <p:cNvCxnSpPr/>
          <p:nvPr/>
        </p:nvCxnSpPr>
        <p:spPr>
          <a:xfrm>
            <a:off x="514350" y="2019151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2"/>
          <p:cNvCxnSpPr/>
          <p:nvPr/>
        </p:nvCxnSpPr>
        <p:spPr>
          <a:xfrm>
            <a:off x="514350" y="2192608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2"/>
          <p:cNvCxnSpPr/>
          <p:nvPr/>
        </p:nvCxnSpPr>
        <p:spPr>
          <a:xfrm rot="10800000">
            <a:off x="6464001" y="-11700"/>
            <a:ext cx="0" cy="515520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2"/>
          <p:cNvCxnSpPr/>
          <p:nvPr/>
        </p:nvCxnSpPr>
        <p:spPr>
          <a:xfrm>
            <a:off x="514350" y="509588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2"/>
          <p:cNvCxnSpPr/>
          <p:nvPr/>
        </p:nvCxnSpPr>
        <p:spPr>
          <a:xfrm>
            <a:off x="514350" y="4362945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2"/>
          <p:cNvCxnSpPr/>
          <p:nvPr/>
        </p:nvCxnSpPr>
        <p:spPr>
          <a:xfrm>
            <a:off x="550369" y="2656723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C8B3E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2" name="Google Shape;132;p12"/>
          <p:cNvPicPr preferRelativeResize="0"/>
          <p:nvPr/>
        </p:nvPicPr>
        <p:blipFill rotWithShape="1">
          <a:blip r:embed="rId3">
            <a:alphaModFix/>
          </a:blip>
          <a:srcRect b="12499" l="13409" r="34606" t="0"/>
          <a:stretch/>
        </p:blipFill>
        <p:spPr>
          <a:xfrm>
            <a:off x="6250662" y="0"/>
            <a:ext cx="1991912" cy="209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 txBox="1"/>
          <p:nvPr/>
        </p:nvSpPr>
        <p:spPr>
          <a:xfrm>
            <a:off x="514350" y="490538"/>
            <a:ext cx="52953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41B3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this presentation as a Google Slide template in 3 steps</a:t>
            </a:r>
            <a:endParaRPr sz="700"/>
          </a:p>
        </p:txBody>
      </p:sp>
      <p:sp>
        <p:nvSpPr>
          <p:cNvPr id="134" name="Google Shape;134;p12"/>
          <p:cNvSpPr txBox="1"/>
          <p:nvPr/>
        </p:nvSpPr>
        <p:spPr>
          <a:xfrm>
            <a:off x="3622901" y="2753000"/>
            <a:ext cx="21870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35" name="Google Shape;135;p12"/>
          <p:cNvSpPr txBox="1"/>
          <p:nvPr/>
        </p:nvSpPr>
        <p:spPr>
          <a:xfrm>
            <a:off x="670025" y="2753000"/>
            <a:ext cx="23112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on the "Canva" button next to this presentation. Start editing your presentation. You may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need to sign in to your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Canva account.</a:t>
            </a:r>
            <a:endParaRPr sz="700"/>
          </a:p>
        </p:txBody>
      </p:sp>
      <p:sp>
        <p:nvSpPr>
          <p:cNvPr id="136" name="Google Shape;136;p12"/>
          <p:cNvSpPr txBox="1"/>
          <p:nvPr/>
        </p:nvSpPr>
        <p:spPr>
          <a:xfrm>
            <a:off x="6575775" y="2753000"/>
            <a:ext cx="2187000" cy="15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Enter "Google Drive" in the search bar and click on the Google Drive icon to add this design as a Google slide in your G Drive. It will ask you to link your Google account to Canva the</a:t>
            </a:r>
            <a:r>
              <a:rPr lang="en" sz="700"/>
              <a:t> </a:t>
            </a:r>
            <a:r>
              <a:rPr b="0" i="0" lang="en" sz="1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first time.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0"/>
          <p:cNvPicPr preferRelativeResize="0"/>
          <p:nvPr/>
        </p:nvPicPr>
        <p:blipFill rotWithShape="1">
          <a:blip r:embed="rId3">
            <a:alphaModFix/>
          </a:blip>
          <a:srcRect b="31502" l="0" r="0" t="23217"/>
          <a:stretch/>
        </p:blipFill>
        <p:spPr>
          <a:xfrm>
            <a:off x="0" y="2385028"/>
            <a:ext cx="9143999" cy="2758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30"/>
          <p:cNvGrpSpPr/>
          <p:nvPr/>
        </p:nvGrpSpPr>
        <p:grpSpPr>
          <a:xfrm>
            <a:off x="471240" y="1894932"/>
            <a:ext cx="8201542" cy="196875"/>
            <a:chOff x="0" y="-47625"/>
            <a:chExt cx="21870779" cy="525000"/>
          </a:xfrm>
        </p:grpSpPr>
        <p:pic>
          <p:nvPicPr>
            <p:cNvPr id="558" name="Google Shape;558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38645"/>
              <a:ext cx="280162" cy="400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" name="Google Shape;559;p30"/>
            <p:cNvSpPr txBox="1"/>
            <p:nvPr/>
          </p:nvSpPr>
          <p:spPr>
            <a:xfrm>
              <a:off x="469825" y="-47625"/>
              <a:ext cx="5957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123 Anywhere St., Any City,ST 12345</a:t>
              </a:r>
              <a:endParaRPr sz="700"/>
            </a:p>
          </p:txBody>
        </p:sp>
        <p:pic>
          <p:nvPicPr>
            <p:cNvPr id="560" name="Google Shape;560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69889" y="63182"/>
              <a:ext cx="351156" cy="351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30"/>
            <p:cNvSpPr txBox="1"/>
            <p:nvPr/>
          </p:nvSpPr>
          <p:spPr>
            <a:xfrm>
              <a:off x="6975212" y="-47625"/>
              <a:ext cx="25869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123-456-7890</a:t>
              </a:r>
              <a:endParaRPr sz="700"/>
            </a:p>
          </p:txBody>
        </p:sp>
        <p:pic>
          <p:nvPicPr>
            <p:cNvPr id="562" name="Google Shape;562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04938" y="125951"/>
              <a:ext cx="328172" cy="2256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30"/>
            <p:cNvSpPr txBox="1"/>
            <p:nvPr/>
          </p:nvSpPr>
          <p:spPr>
            <a:xfrm>
              <a:off x="10098768" y="-47625"/>
              <a:ext cx="44412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hello@reallygreatsite.com</a:t>
              </a:r>
              <a:endParaRPr sz="700"/>
            </a:p>
          </p:txBody>
        </p:sp>
        <p:pic>
          <p:nvPicPr>
            <p:cNvPr id="564" name="Google Shape;564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984611" y="56737"/>
              <a:ext cx="364047" cy="364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" name="Google Shape;565;p30"/>
            <p:cNvSpPr txBox="1"/>
            <p:nvPr/>
          </p:nvSpPr>
          <p:spPr>
            <a:xfrm>
              <a:off x="18496379" y="-47625"/>
              <a:ext cx="33744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reallygreatsite.com</a:t>
              </a:r>
              <a:endParaRPr sz="700"/>
            </a:p>
          </p:txBody>
        </p:sp>
        <p:pic>
          <p:nvPicPr>
            <p:cNvPr id="566" name="Google Shape;566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582694" y="53510"/>
              <a:ext cx="411666" cy="37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30"/>
            <p:cNvSpPr txBox="1"/>
            <p:nvPr/>
          </p:nvSpPr>
          <p:spPr>
            <a:xfrm>
              <a:off x="15118272" y="-47625"/>
              <a:ext cx="30060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@reallygreatsite</a:t>
              </a:r>
              <a:endParaRPr sz="700"/>
            </a:p>
          </p:txBody>
        </p:sp>
      </p:grpSp>
      <p:sp>
        <p:nvSpPr>
          <p:cNvPr id="568" name="Google Shape;568;p30"/>
          <p:cNvSpPr txBox="1"/>
          <p:nvPr/>
        </p:nvSpPr>
        <p:spPr>
          <a:xfrm>
            <a:off x="3181350" y="979421"/>
            <a:ext cx="2781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Contact Us</a:t>
            </a:r>
            <a:endParaRPr sz="700"/>
          </a:p>
        </p:txBody>
      </p:sp>
      <p:pic>
        <p:nvPicPr>
          <p:cNvPr id="569" name="Google Shape;56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08822" y="119147"/>
            <a:ext cx="1526356" cy="893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Google Shape;570;p30"/>
          <p:cNvCxnSpPr/>
          <p:nvPr/>
        </p:nvCxnSpPr>
        <p:spPr>
          <a:xfrm>
            <a:off x="-45406" y="2394553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843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1"/>
          <p:cNvSpPr txBox="1"/>
          <p:nvPr/>
        </p:nvSpPr>
        <p:spPr>
          <a:xfrm>
            <a:off x="1409013" y="2950897"/>
            <a:ext cx="63261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SlidesCarnival for the presentation template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Pexels for the photos</a:t>
            </a:r>
            <a:endParaRPr sz="700"/>
          </a:p>
        </p:txBody>
      </p:sp>
      <p:sp>
        <p:nvSpPr>
          <p:cNvPr id="576" name="Google Shape;576;p31"/>
          <p:cNvSpPr txBox="1"/>
          <p:nvPr/>
        </p:nvSpPr>
        <p:spPr>
          <a:xfrm>
            <a:off x="1409013" y="3701621"/>
            <a:ext cx="6326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Happy designing! </a:t>
            </a:r>
            <a:endParaRPr sz="700"/>
          </a:p>
        </p:txBody>
      </p:sp>
      <p:sp>
        <p:nvSpPr>
          <p:cNvPr id="577" name="Google Shape;577;p31"/>
          <p:cNvSpPr txBox="1"/>
          <p:nvPr/>
        </p:nvSpPr>
        <p:spPr>
          <a:xfrm>
            <a:off x="1973607" y="471488"/>
            <a:ext cx="5196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</a:t>
            </a:r>
            <a:endParaRPr sz="700"/>
          </a:p>
        </p:txBody>
      </p:sp>
      <p:sp>
        <p:nvSpPr>
          <p:cNvPr id="578" name="Google Shape;578;p31"/>
          <p:cNvSpPr txBox="1"/>
          <p:nvPr/>
        </p:nvSpPr>
        <p:spPr>
          <a:xfrm>
            <a:off x="1409013" y="1988530"/>
            <a:ext cx="63261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presentation template is free for everyone to use thanks to the following:</a:t>
            </a:r>
            <a:endParaRPr sz="700"/>
          </a:p>
        </p:txBody>
      </p:sp>
      <p:pic>
        <p:nvPicPr>
          <p:cNvPr id="579" name="Google Shape;5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5921" y="4398543"/>
            <a:ext cx="264989" cy="46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343" y="4398543"/>
            <a:ext cx="392451" cy="46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2035" y="4398543"/>
            <a:ext cx="339621" cy="46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9013" y="494620"/>
            <a:ext cx="725261" cy="72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9726" y="494620"/>
            <a:ext cx="725261" cy="72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"/>
          <p:cNvSpPr txBox="1"/>
          <p:nvPr/>
        </p:nvSpPr>
        <p:spPr>
          <a:xfrm>
            <a:off x="1241124" y="471488"/>
            <a:ext cx="51969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C8B3E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Fonts In this Presentation</a:t>
            </a:r>
            <a:endParaRPr sz="700"/>
          </a:p>
        </p:txBody>
      </p:sp>
      <p:sp>
        <p:nvSpPr>
          <p:cNvPr id="589" name="Google Shape;589;p32"/>
          <p:cNvSpPr txBox="1"/>
          <p:nvPr/>
        </p:nvSpPr>
        <p:spPr>
          <a:xfrm>
            <a:off x="1241124" y="2330270"/>
            <a:ext cx="38232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presentation template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uses the following free fonts:</a:t>
            </a:r>
            <a:endParaRPr sz="700"/>
          </a:p>
        </p:txBody>
      </p:sp>
      <p:sp>
        <p:nvSpPr>
          <p:cNvPr id="590" name="Google Shape;590;p32"/>
          <p:cNvSpPr txBox="1"/>
          <p:nvPr/>
        </p:nvSpPr>
        <p:spPr>
          <a:xfrm>
            <a:off x="1241124" y="3066367"/>
            <a:ext cx="33018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Titles:</a:t>
            </a:r>
            <a:r>
              <a:rPr b="0" i="0" lang="en" sz="1200" u="none" cap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b="0" i="0" lang="en" sz="1200" u="none" cap="none" strike="noStrike">
                <a:solidFill>
                  <a:srgbClr val="FF805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Poppins Extra Bold</a:t>
            </a:r>
            <a:endParaRPr sz="700"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Headers:</a:t>
            </a:r>
            <a:r>
              <a:rPr b="0" i="0" lang="en" sz="1200" u="none" cap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b="0" i="0" lang="en" sz="1200" u="none" cap="none" strike="noStrike">
                <a:solidFill>
                  <a:srgbClr val="FF805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Poppins Extr﻿a Bold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Body Copy:</a:t>
            </a:r>
            <a:r>
              <a:rPr b="0" i="0" lang="en" sz="1300" u="none" cap="none" strike="noStrik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b="0" i="0" lang="en" sz="1300" u="none" cap="none" strike="noStrike">
                <a:solidFill>
                  <a:srgbClr val="FF805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Catamaran Light</a:t>
            </a:r>
            <a:endParaRPr sz="700"/>
          </a:p>
        </p:txBody>
      </p:sp>
      <p:sp>
        <p:nvSpPr>
          <p:cNvPr id="591" name="Google Shape;591;p32"/>
          <p:cNvSpPr txBox="1"/>
          <p:nvPr/>
        </p:nvSpPr>
        <p:spPr>
          <a:xfrm>
            <a:off x="1241124" y="3987159"/>
            <a:ext cx="4092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 can find these fonts online too.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C8B3E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Happy designing! </a:t>
            </a:r>
            <a:endParaRPr sz="700"/>
          </a:p>
        </p:txBody>
      </p:sp>
      <p:pic>
        <p:nvPicPr>
          <p:cNvPr id="592" name="Google Shape;5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096" y="477697"/>
            <a:ext cx="1685599" cy="12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9096" y="1896329"/>
            <a:ext cx="1685599" cy="12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9096" y="3314960"/>
            <a:ext cx="1685599" cy="125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1973607" y="590550"/>
            <a:ext cx="5436168" cy="3979812"/>
            <a:chOff x="0" y="0"/>
            <a:chExt cx="14496448" cy="10612833"/>
          </a:xfrm>
        </p:grpSpPr>
        <p:sp>
          <p:nvSpPr>
            <p:cNvPr id="600" name="Google Shape;600;p33"/>
            <p:cNvSpPr txBox="1"/>
            <p:nvPr/>
          </p:nvSpPr>
          <p:spPr>
            <a:xfrm>
              <a:off x="0" y="2778125"/>
              <a:ext cx="13858200" cy="25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000" u="none" cap="none" strike="noStrike">
                  <a:solidFill>
                    <a:srgbClr val="ED7843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Free templates for all your presentation needs</a:t>
              </a:r>
              <a:endParaRPr sz="700"/>
            </a:p>
          </p:txBody>
        </p:sp>
        <p:pic>
          <p:nvPicPr>
            <p:cNvPr id="601" name="Google Shape;60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44073" y="0"/>
              <a:ext cx="6369950" cy="1592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p33"/>
            <p:cNvSpPr txBox="1"/>
            <p:nvPr/>
          </p:nvSpPr>
          <p:spPr>
            <a:xfrm>
              <a:off x="0" y="6248400"/>
              <a:ext cx="51186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For PowerPoint, Google Slides, and Canva</a:t>
              </a:r>
              <a:endParaRPr sz="700"/>
            </a:p>
          </p:txBody>
        </p:sp>
        <p:sp>
          <p:nvSpPr>
            <p:cNvPr id="603" name="Google Shape;603;p33"/>
            <p:cNvSpPr txBox="1"/>
            <p:nvPr/>
          </p:nvSpPr>
          <p:spPr>
            <a:xfrm>
              <a:off x="0" y="9258300"/>
              <a:ext cx="51186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100% free for personal or commercial use</a:t>
              </a:r>
              <a:endParaRPr sz="700"/>
            </a:p>
          </p:txBody>
        </p:sp>
        <p:sp>
          <p:nvSpPr>
            <p:cNvPr id="604" name="Google Shape;604;p33"/>
            <p:cNvSpPr txBox="1"/>
            <p:nvPr/>
          </p:nvSpPr>
          <p:spPr>
            <a:xfrm>
              <a:off x="8447248" y="6248400"/>
              <a:ext cx="6049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Ready to use, professional, </a:t>
              </a:r>
              <a:endParaRPr sz="7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and customizable</a:t>
              </a:r>
              <a:endParaRPr sz="700"/>
            </a:p>
          </p:txBody>
        </p:sp>
        <p:sp>
          <p:nvSpPr>
            <p:cNvPr id="605" name="Google Shape;605;p33"/>
            <p:cNvSpPr txBox="1"/>
            <p:nvPr/>
          </p:nvSpPr>
          <p:spPr>
            <a:xfrm>
              <a:off x="8739382" y="9258333"/>
              <a:ext cx="5565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Blow your audience away with attractive visuals</a:t>
              </a:r>
              <a:endParaRPr sz="700"/>
            </a:p>
          </p:txBody>
        </p:sp>
        <p:pic>
          <p:nvPicPr>
            <p:cNvPr id="606" name="Google Shape;606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2034" y="7324270"/>
              <a:ext cx="1934030" cy="19340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7" name="Google Shape;6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276225"/>
            <a:ext cx="751553" cy="7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8097" y="4094650"/>
            <a:ext cx="751553" cy="7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B86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3" name="Google Shape;613;p34"/>
          <p:cNvCxnSpPr/>
          <p:nvPr/>
        </p:nvCxnSpPr>
        <p:spPr>
          <a:xfrm rot="-5400000">
            <a:off x="895990" y="2573123"/>
            <a:ext cx="5128800" cy="0"/>
          </a:xfrm>
          <a:prstGeom prst="straightConnector1">
            <a:avLst/>
          </a:prstGeom>
          <a:noFill/>
          <a:ln cap="rnd" cmpd="sng" w="9525">
            <a:solidFill>
              <a:srgbClr val="424242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34"/>
          <p:cNvSpPr txBox="1"/>
          <p:nvPr/>
        </p:nvSpPr>
        <p:spPr>
          <a:xfrm>
            <a:off x="514350" y="476250"/>
            <a:ext cx="252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700"/>
          </a:p>
        </p:txBody>
      </p:sp>
      <p:sp>
        <p:nvSpPr>
          <p:cNvPr id="615" name="Google Shape;615;p34"/>
          <p:cNvSpPr txBox="1"/>
          <p:nvPr/>
        </p:nvSpPr>
        <p:spPr>
          <a:xfrm>
            <a:off x="514350" y="3653790"/>
            <a:ext cx="23355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these design resources in your Canva Presentation. 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7EFE2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7EFE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Don't forget to delete this page before presenting. </a:t>
            </a:r>
            <a:endParaRPr sz="700"/>
          </a:p>
        </p:txBody>
      </p:sp>
      <p:pic>
        <p:nvPicPr>
          <p:cNvPr id="616" name="Google Shape;61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446" y="362664"/>
            <a:ext cx="850009" cy="85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3904" y="362406"/>
            <a:ext cx="850525" cy="85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1877" y="362406"/>
            <a:ext cx="856952" cy="85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6277" y="361018"/>
            <a:ext cx="859728" cy="85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63454" y="362406"/>
            <a:ext cx="856952" cy="85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6446" y="1544329"/>
            <a:ext cx="908137" cy="85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05140" y="1543764"/>
            <a:ext cx="858082" cy="85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59015" y="1543764"/>
            <a:ext cx="834679" cy="85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43779" y="1543764"/>
            <a:ext cx="834679" cy="85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74251" y="1637294"/>
            <a:ext cx="1146154" cy="67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5400000">
            <a:off x="5614696" y="1810905"/>
            <a:ext cx="1291312" cy="515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16446" y="2725696"/>
            <a:ext cx="1082453" cy="80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27373" y="2725696"/>
            <a:ext cx="685672" cy="8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041517" y="2725696"/>
            <a:ext cx="462975" cy="80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332965" y="2725696"/>
            <a:ext cx="593370" cy="80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B3E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3"/>
          <p:cNvGrpSpPr/>
          <p:nvPr/>
        </p:nvGrpSpPr>
        <p:grpSpPr>
          <a:xfrm>
            <a:off x="443453" y="2052625"/>
            <a:ext cx="2438110" cy="1830363"/>
            <a:chOff x="-40838" y="-20328"/>
            <a:chExt cx="6501627" cy="4880967"/>
          </a:xfrm>
        </p:grpSpPr>
        <p:sp>
          <p:nvSpPr>
            <p:cNvPr id="142" name="Google Shape;142;p13"/>
            <p:cNvSpPr txBox="1"/>
            <p:nvPr/>
          </p:nvSpPr>
          <p:spPr>
            <a:xfrm>
              <a:off x="545089" y="1880739"/>
              <a:ext cx="5915700" cy="29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Click on the "Canva" button next to this presentation. Start editing your presentation. You may need to sign in to your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Canva account.</a:t>
              </a:r>
              <a:endParaRPr sz="700"/>
            </a:p>
          </p:txBody>
        </p:sp>
        <p:grpSp>
          <p:nvGrpSpPr>
            <p:cNvPr id="143" name="Google Shape;143;p13"/>
            <p:cNvGrpSpPr/>
            <p:nvPr/>
          </p:nvGrpSpPr>
          <p:grpSpPr>
            <a:xfrm>
              <a:off x="-40838" y="-20328"/>
              <a:ext cx="1816354" cy="1844824"/>
              <a:chOff x="-19135" y="-9525"/>
              <a:chExt cx="851070" cy="86441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-19135" y="0"/>
                <a:ext cx="851070" cy="854885"/>
              </a:xfrm>
              <a:custGeom>
                <a:rect b="b" l="l" r="r" t="t"/>
                <a:pathLst>
                  <a:path extrusionOk="0" h="854885" w="851070">
                    <a:moveTo>
                      <a:pt x="425535" y="0"/>
                    </a:moveTo>
                    <a:cubicBezTo>
                      <a:pt x="660859" y="1052"/>
                      <a:pt x="851070" y="192116"/>
                      <a:pt x="851070" y="427443"/>
                    </a:cubicBezTo>
                    <a:cubicBezTo>
                      <a:pt x="851070" y="662769"/>
                      <a:pt x="660859" y="853833"/>
                      <a:pt x="425535" y="854885"/>
                    </a:cubicBezTo>
                    <a:cubicBezTo>
                      <a:pt x="190211" y="853833"/>
                      <a:pt x="0" y="662769"/>
                      <a:pt x="0" y="427443"/>
                    </a:cubicBezTo>
                    <a:cubicBezTo>
                      <a:pt x="0" y="192116"/>
                      <a:pt x="190211" y="1052"/>
                      <a:pt x="4255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200" u="none" cap="none" strike="noStrike">
                    <a:solidFill>
                      <a:srgbClr val="F7EFE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1.</a:t>
                </a:r>
                <a:endParaRPr sz="700"/>
              </a:p>
            </p:txBody>
          </p:sp>
        </p:grpSp>
      </p:grpSp>
      <p:grpSp>
        <p:nvGrpSpPr>
          <p:cNvPr id="146" name="Google Shape;146;p13"/>
          <p:cNvGrpSpPr/>
          <p:nvPr/>
        </p:nvGrpSpPr>
        <p:grpSpPr>
          <a:xfrm>
            <a:off x="3410745" y="2052625"/>
            <a:ext cx="2221968" cy="1593325"/>
            <a:chOff x="-40838" y="-20328"/>
            <a:chExt cx="5925248" cy="4248867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520710" y="1880739"/>
              <a:ext cx="5363700" cy="23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Click on the "Share" button on the top right corner in Canva and click on "More" at the bottom of the menu.</a:t>
              </a:r>
              <a:endParaRPr sz="700"/>
            </a:p>
          </p:txBody>
        </p:sp>
        <p:grpSp>
          <p:nvGrpSpPr>
            <p:cNvPr id="148" name="Google Shape;148;p13"/>
            <p:cNvGrpSpPr/>
            <p:nvPr/>
          </p:nvGrpSpPr>
          <p:grpSpPr>
            <a:xfrm>
              <a:off x="-40838" y="-20328"/>
              <a:ext cx="1816354" cy="1844824"/>
              <a:chOff x="-19135" y="-9525"/>
              <a:chExt cx="851070" cy="864410"/>
            </a:xfrm>
          </p:grpSpPr>
          <p:sp>
            <p:nvSpPr>
              <p:cNvPr id="149" name="Google Shape;149;p13"/>
              <p:cNvSpPr/>
              <p:nvPr/>
            </p:nvSpPr>
            <p:spPr>
              <a:xfrm>
                <a:off x="-19135" y="0"/>
                <a:ext cx="851070" cy="854885"/>
              </a:xfrm>
              <a:custGeom>
                <a:rect b="b" l="l" r="r" t="t"/>
                <a:pathLst>
                  <a:path extrusionOk="0" h="854885" w="851070">
                    <a:moveTo>
                      <a:pt x="425535" y="0"/>
                    </a:moveTo>
                    <a:cubicBezTo>
                      <a:pt x="660859" y="1052"/>
                      <a:pt x="851070" y="192116"/>
                      <a:pt x="851070" y="427443"/>
                    </a:cubicBezTo>
                    <a:cubicBezTo>
                      <a:pt x="851070" y="662769"/>
                      <a:pt x="660859" y="853833"/>
                      <a:pt x="425535" y="854885"/>
                    </a:cubicBezTo>
                    <a:cubicBezTo>
                      <a:pt x="190211" y="853833"/>
                      <a:pt x="0" y="662769"/>
                      <a:pt x="0" y="427443"/>
                    </a:cubicBezTo>
                    <a:cubicBezTo>
                      <a:pt x="0" y="192116"/>
                      <a:pt x="190211" y="1052"/>
                      <a:pt x="4255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200" u="none" cap="none" strike="noStrike">
                    <a:solidFill>
                      <a:srgbClr val="F7EFE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2.</a:t>
                </a:r>
                <a:endParaRPr sz="700"/>
              </a:p>
            </p:txBody>
          </p:sp>
        </p:grpSp>
      </p:grpSp>
      <p:grpSp>
        <p:nvGrpSpPr>
          <p:cNvPr id="151" name="Google Shape;151;p13"/>
          <p:cNvGrpSpPr/>
          <p:nvPr/>
        </p:nvGrpSpPr>
        <p:grpSpPr>
          <a:xfrm>
            <a:off x="6358329" y="2052625"/>
            <a:ext cx="2301383" cy="1593325"/>
            <a:chOff x="-40838" y="-20328"/>
            <a:chExt cx="6137022" cy="4248867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520684" y="1880739"/>
              <a:ext cx="5575500" cy="23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Enter "PowerPoint" in the search bar and click on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the PowerPoint icon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 download.</a:t>
              </a:r>
              <a:endParaRPr sz="700"/>
            </a:p>
          </p:txBody>
        </p:sp>
        <p:grpSp>
          <p:nvGrpSpPr>
            <p:cNvPr id="153" name="Google Shape;153;p13"/>
            <p:cNvGrpSpPr/>
            <p:nvPr/>
          </p:nvGrpSpPr>
          <p:grpSpPr>
            <a:xfrm>
              <a:off x="-40838" y="-20328"/>
              <a:ext cx="1816354" cy="1844824"/>
              <a:chOff x="-19135" y="-9525"/>
              <a:chExt cx="851070" cy="864410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-19135" y="0"/>
                <a:ext cx="851070" cy="854885"/>
              </a:xfrm>
              <a:custGeom>
                <a:rect b="b" l="l" r="r" t="t"/>
                <a:pathLst>
                  <a:path extrusionOk="0" h="854885" w="851070">
                    <a:moveTo>
                      <a:pt x="425535" y="0"/>
                    </a:moveTo>
                    <a:cubicBezTo>
                      <a:pt x="660859" y="1052"/>
                      <a:pt x="851070" y="192116"/>
                      <a:pt x="851070" y="427443"/>
                    </a:cubicBezTo>
                    <a:cubicBezTo>
                      <a:pt x="851070" y="662769"/>
                      <a:pt x="660859" y="853833"/>
                      <a:pt x="425535" y="854885"/>
                    </a:cubicBezTo>
                    <a:cubicBezTo>
                      <a:pt x="190211" y="853833"/>
                      <a:pt x="0" y="662769"/>
                      <a:pt x="0" y="427443"/>
                    </a:cubicBezTo>
                    <a:cubicBezTo>
                      <a:pt x="0" y="192116"/>
                      <a:pt x="190211" y="1052"/>
                      <a:pt x="42553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200" u="none" cap="none" strike="noStrike">
                    <a:solidFill>
                      <a:srgbClr val="F7EFE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3.</a:t>
                </a:r>
                <a:endParaRPr sz="700"/>
              </a:p>
            </p:txBody>
          </p:sp>
        </p:grpSp>
      </p:grpSp>
      <p:cxnSp>
        <p:nvCxnSpPr>
          <p:cNvPr id="156" name="Google Shape;156;p13"/>
          <p:cNvCxnSpPr/>
          <p:nvPr/>
        </p:nvCxnSpPr>
        <p:spPr>
          <a:xfrm>
            <a:off x="514350" y="4008765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3"/>
          <p:cNvCxnSpPr/>
          <p:nvPr/>
        </p:nvCxnSpPr>
        <p:spPr>
          <a:xfrm>
            <a:off x="514350" y="4182223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3"/>
          <p:cNvCxnSpPr/>
          <p:nvPr/>
        </p:nvCxnSpPr>
        <p:spPr>
          <a:xfrm>
            <a:off x="514350" y="4355680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13"/>
          <p:cNvCxnSpPr/>
          <p:nvPr/>
        </p:nvCxnSpPr>
        <p:spPr>
          <a:xfrm>
            <a:off x="514350" y="4529138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3"/>
          <p:cNvCxnSpPr/>
          <p:nvPr/>
        </p:nvCxnSpPr>
        <p:spPr>
          <a:xfrm>
            <a:off x="550369" y="2656723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3"/>
          <p:cNvCxnSpPr/>
          <p:nvPr/>
        </p:nvCxnSpPr>
        <p:spPr>
          <a:xfrm rot="10800000">
            <a:off x="6464001" y="-11700"/>
            <a:ext cx="0" cy="515520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3"/>
          <p:cNvCxnSpPr/>
          <p:nvPr/>
        </p:nvCxnSpPr>
        <p:spPr>
          <a:xfrm>
            <a:off x="514350" y="509588"/>
            <a:ext cx="8043300" cy="0"/>
          </a:xfrm>
          <a:prstGeom prst="straightConnector1">
            <a:avLst/>
          </a:prstGeom>
          <a:noFill/>
          <a:ln cap="flat" cmpd="sng" w="19050">
            <a:solidFill>
              <a:srgbClr val="373F4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b="0" l="24373" r="31360" t="9259"/>
          <a:stretch/>
        </p:blipFill>
        <p:spPr>
          <a:xfrm>
            <a:off x="6806246" y="509588"/>
            <a:ext cx="1195955" cy="16671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514350" y="696963"/>
            <a:ext cx="5295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Download this presentation as a Powerpoint template in 3 steps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4"/>
          <p:cNvGrpSpPr/>
          <p:nvPr/>
        </p:nvGrpSpPr>
        <p:grpSpPr>
          <a:xfrm>
            <a:off x="0" y="2528964"/>
            <a:ext cx="2490456" cy="2614486"/>
            <a:chOff x="0" y="-47625"/>
            <a:chExt cx="1311871" cy="1377205"/>
          </a:xfrm>
        </p:grpSpPr>
        <p:sp>
          <p:nvSpPr>
            <p:cNvPr id="170" name="Google Shape;170;p14"/>
            <p:cNvSpPr/>
            <p:nvPr/>
          </p:nvSpPr>
          <p:spPr>
            <a:xfrm>
              <a:off x="0" y="0"/>
              <a:ext cx="1311871" cy="1329580"/>
            </a:xfrm>
            <a:custGeom>
              <a:rect b="b" l="l" r="r" t="t"/>
              <a:pathLst>
                <a:path extrusionOk="0" h="1329580" w="1311871">
                  <a:moveTo>
                    <a:pt x="0" y="0"/>
                  </a:moveTo>
                  <a:lnTo>
                    <a:pt x="1311871" y="0"/>
                  </a:lnTo>
                  <a:lnTo>
                    <a:pt x="1311871" y="1329580"/>
                  </a:lnTo>
                  <a:lnTo>
                    <a:pt x="0" y="1329580"/>
                  </a:lnTo>
                  <a:close/>
                </a:path>
              </a:pathLst>
            </a:custGeom>
            <a:solidFill>
              <a:srgbClr val="ED7843"/>
            </a:solidFill>
            <a:ln cap="flat" cmpd="sng" w="38100">
              <a:solidFill>
                <a:srgbClr val="ED78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4"/>
          <p:cNvGrpSpPr/>
          <p:nvPr/>
        </p:nvGrpSpPr>
        <p:grpSpPr>
          <a:xfrm>
            <a:off x="2490504" y="2528964"/>
            <a:ext cx="4162910" cy="2614486"/>
            <a:chOff x="0" y="-47625"/>
            <a:chExt cx="2192852" cy="1377205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2192852" cy="1329580"/>
            </a:xfrm>
            <a:custGeom>
              <a:rect b="b" l="l" r="r" t="t"/>
              <a:pathLst>
                <a:path extrusionOk="0" h="1329580" w="2192852">
                  <a:moveTo>
                    <a:pt x="0" y="0"/>
                  </a:moveTo>
                  <a:lnTo>
                    <a:pt x="2192852" y="0"/>
                  </a:lnTo>
                  <a:lnTo>
                    <a:pt x="2192852" y="1329580"/>
                  </a:lnTo>
                  <a:lnTo>
                    <a:pt x="0" y="1329580"/>
                  </a:lnTo>
                  <a:close/>
                </a:path>
              </a:pathLst>
            </a:custGeom>
            <a:solidFill>
              <a:srgbClr val="C8B3E1"/>
            </a:solidFill>
            <a:ln cap="flat" cmpd="sng" w="38100">
              <a:solidFill>
                <a:srgbClr val="C8B3E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6653496" y="2528964"/>
            <a:ext cx="2490456" cy="2614486"/>
            <a:chOff x="0" y="-47625"/>
            <a:chExt cx="1311871" cy="1377205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311871" cy="1329580"/>
            </a:xfrm>
            <a:custGeom>
              <a:rect b="b" l="l" r="r" t="t"/>
              <a:pathLst>
                <a:path extrusionOk="0" h="1329580" w="1311871">
                  <a:moveTo>
                    <a:pt x="0" y="0"/>
                  </a:moveTo>
                  <a:lnTo>
                    <a:pt x="1311871" y="0"/>
                  </a:lnTo>
                  <a:lnTo>
                    <a:pt x="1311871" y="1329580"/>
                  </a:lnTo>
                  <a:lnTo>
                    <a:pt x="0" y="1329580"/>
                  </a:lnTo>
                  <a:close/>
                </a:path>
              </a:pathLst>
            </a:custGeom>
            <a:solidFill>
              <a:srgbClr val="80AED1"/>
            </a:solidFill>
            <a:ln cap="flat" cmpd="sng" w="38100">
              <a:solidFill>
                <a:srgbClr val="80AED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1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4"/>
          <p:cNvSpPr/>
          <p:nvPr/>
        </p:nvSpPr>
        <p:spPr>
          <a:xfrm>
            <a:off x="6653496" y="0"/>
            <a:ext cx="2619386" cy="261937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</p:sp>
      <p:sp>
        <p:nvSpPr>
          <p:cNvPr id="179" name="Google Shape;179;p14"/>
          <p:cNvSpPr txBox="1"/>
          <p:nvPr/>
        </p:nvSpPr>
        <p:spPr>
          <a:xfrm>
            <a:off x="368514" y="1063549"/>
            <a:ext cx="48000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Table Of Contents</a:t>
            </a:r>
            <a:endParaRPr sz="700"/>
          </a:p>
        </p:txBody>
      </p:sp>
      <p:grpSp>
        <p:nvGrpSpPr>
          <p:cNvPr id="180" name="Google Shape;180;p14"/>
          <p:cNvGrpSpPr/>
          <p:nvPr/>
        </p:nvGrpSpPr>
        <p:grpSpPr>
          <a:xfrm>
            <a:off x="3547246" y="3463268"/>
            <a:ext cx="2049525" cy="822034"/>
            <a:chOff x="0" y="-38100"/>
            <a:chExt cx="5465400" cy="2192090"/>
          </a:xfrm>
        </p:grpSpPr>
        <p:sp>
          <p:nvSpPr>
            <p:cNvPr id="181" name="Google Shape;181;p14"/>
            <p:cNvSpPr txBox="1"/>
            <p:nvPr/>
          </p:nvSpPr>
          <p:spPr>
            <a:xfrm>
              <a:off x="0" y="-38100"/>
              <a:ext cx="5465400" cy="8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Our Products</a:t>
              </a:r>
              <a:endParaRPr sz="700"/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528627" y="1070090"/>
              <a:ext cx="4408200" cy="10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368514" y="3463268"/>
            <a:ext cx="1753425" cy="822034"/>
            <a:chOff x="0" y="-38100"/>
            <a:chExt cx="4675800" cy="2192090"/>
          </a:xfrm>
        </p:grpSpPr>
        <p:sp>
          <p:nvSpPr>
            <p:cNvPr id="184" name="Google Shape;184;p14"/>
            <p:cNvSpPr txBox="1"/>
            <p:nvPr/>
          </p:nvSpPr>
          <p:spPr>
            <a:xfrm>
              <a:off x="0" y="-38100"/>
              <a:ext cx="4675800" cy="8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Introduction</a:t>
              </a:r>
              <a:endParaRPr sz="700"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133919" y="1070090"/>
              <a:ext cx="4408200" cy="10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6950129" y="3463268"/>
            <a:ext cx="1897200" cy="822034"/>
            <a:chOff x="0" y="-38100"/>
            <a:chExt cx="5059200" cy="2192090"/>
          </a:xfrm>
        </p:grpSpPr>
        <p:sp>
          <p:nvSpPr>
            <p:cNvPr id="187" name="Google Shape;187;p14"/>
            <p:cNvSpPr txBox="1"/>
            <p:nvPr/>
          </p:nvSpPr>
          <p:spPr>
            <a:xfrm>
              <a:off x="0" y="-38100"/>
              <a:ext cx="5059200" cy="8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About Us</a:t>
              </a:r>
              <a:endParaRPr sz="700"/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325603" y="1070090"/>
              <a:ext cx="4408200" cy="10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424242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189" name="Google Shape;1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99" y="4629150"/>
            <a:ext cx="392451" cy="46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6090" y="4629150"/>
            <a:ext cx="264988" cy="46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1133" y="4629150"/>
            <a:ext cx="339621" cy="461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4"/>
          <p:cNvCxnSpPr/>
          <p:nvPr/>
        </p:nvCxnSpPr>
        <p:spPr>
          <a:xfrm>
            <a:off x="0" y="2619375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4"/>
          <p:cNvCxnSpPr/>
          <p:nvPr/>
        </p:nvCxnSpPr>
        <p:spPr>
          <a:xfrm>
            <a:off x="6653496" y="0"/>
            <a:ext cx="0" cy="5330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4"/>
          <p:cNvCxnSpPr/>
          <p:nvPr/>
        </p:nvCxnSpPr>
        <p:spPr>
          <a:xfrm>
            <a:off x="2480979" y="2609850"/>
            <a:ext cx="0" cy="27054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677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5"/>
          <p:cNvGrpSpPr/>
          <p:nvPr/>
        </p:nvGrpSpPr>
        <p:grpSpPr>
          <a:xfrm>
            <a:off x="8175784" y="3093916"/>
            <a:ext cx="1542830" cy="1633383"/>
            <a:chOff x="0" y="-47625"/>
            <a:chExt cx="812700" cy="860400"/>
          </a:xfrm>
        </p:grpSpPr>
        <p:sp>
          <p:nvSpPr>
            <p:cNvPr id="200" name="Google Shape;200;p15"/>
            <p:cNvSpPr/>
            <p:nvPr/>
          </p:nvSpPr>
          <p:spPr>
            <a:xfrm>
              <a:off x="0" y="0"/>
              <a:ext cx="510007" cy="352028"/>
            </a:xfrm>
            <a:custGeom>
              <a:rect b="b" l="l" r="r" t="t"/>
              <a:pathLst>
                <a:path extrusionOk="0" h="352028" w="510007">
                  <a:moveTo>
                    <a:pt x="0" y="0"/>
                  </a:moveTo>
                  <a:lnTo>
                    <a:pt x="510007" y="0"/>
                  </a:lnTo>
                  <a:lnTo>
                    <a:pt x="510007" y="352028"/>
                  </a:lnTo>
                  <a:lnTo>
                    <a:pt x="0" y="352028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201" name="Google Shape;201;p1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5"/>
          <p:cNvGrpSpPr/>
          <p:nvPr/>
        </p:nvGrpSpPr>
        <p:grpSpPr>
          <a:xfrm>
            <a:off x="0" y="4114843"/>
            <a:ext cx="1542830" cy="1633383"/>
            <a:chOff x="0" y="-47625"/>
            <a:chExt cx="812700" cy="860400"/>
          </a:xfrm>
        </p:grpSpPr>
        <p:sp>
          <p:nvSpPr>
            <p:cNvPr id="203" name="Google Shape;203;p15"/>
            <p:cNvSpPr/>
            <p:nvPr/>
          </p:nvSpPr>
          <p:spPr>
            <a:xfrm>
              <a:off x="0" y="0"/>
              <a:ext cx="463643" cy="352028"/>
            </a:xfrm>
            <a:custGeom>
              <a:rect b="b" l="l" r="r" t="t"/>
              <a:pathLst>
                <a:path extrusionOk="0" h="352028" w="463643">
                  <a:moveTo>
                    <a:pt x="0" y="0"/>
                  </a:moveTo>
                  <a:lnTo>
                    <a:pt x="463643" y="0"/>
                  </a:lnTo>
                  <a:lnTo>
                    <a:pt x="463643" y="352028"/>
                  </a:lnTo>
                  <a:lnTo>
                    <a:pt x="0" y="352028"/>
                  </a:lnTo>
                  <a:close/>
                </a:path>
              </a:pathLst>
            </a:custGeom>
            <a:solidFill>
              <a:srgbClr val="C8B3E1"/>
            </a:solidFill>
            <a:ln>
              <a:noFill/>
            </a:ln>
          </p:spPr>
        </p:sp>
        <p:sp>
          <p:nvSpPr>
            <p:cNvPr id="204" name="Google Shape;204;p1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5" name="Google Shape;205;p15"/>
          <p:cNvCxnSpPr/>
          <p:nvPr/>
        </p:nvCxnSpPr>
        <p:spPr>
          <a:xfrm flipH="1" rot="10800000">
            <a:off x="6908219" y="4859233"/>
            <a:ext cx="2318400" cy="48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5"/>
          <p:cNvCxnSpPr/>
          <p:nvPr/>
        </p:nvCxnSpPr>
        <p:spPr>
          <a:xfrm>
            <a:off x="7428082" y="4195730"/>
            <a:ext cx="1754400" cy="9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5"/>
          <p:cNvCxnSpPr/>
          <p:nvPr/>
        </p:nvCxnSpPr>
        <p:spPr>
          <a:xfrm>
            <a:off x="-60509" y="3831199"/>
            <a:ext cx="2003700" cy="9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5"/>
          <p:cNvCxnSpPr/>
          <p:nvPr/>
        </p:nvCxnSpPr>
        <p:spPr>
          <a:xfrm flipH="1" rot="10800000">
            <a:off x="-104519" y="3172384"/>
            <a:ext cx="1343100" cy="48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15"/>
          <p:cNvSpPr/>
          <p:nvPr/>
        </p:nvSpPr>
        <p:spPr>
          <a:xfrm>
            <a:off x="880197" y="2107413"/>
            <a:ext cx="7302500" cy="4381500"/>
          </a:xfrm>
          <a:custGeom>
            <a:rect b="b" l="l" r="r" t="t"/>
            <a:pathLst>
              <a:path extrusionOk="0" h="3810000" w="6350000">
                <a:moveTo>
                  <a:pt x="0" y="3175000"/>
                </a:moveTo>
                <a:lnTo>
                  <a:pt x="0" y="635000"/>
                </a:lnTo>
                <a:cubicBezTo>
                  <a:pt x="0" y="284480"/>
                  <a:pt x="284480" y="0"/>
                  <a:pt x="635000" y="0"/>
                </a:cubicBezTo>
                <a:lnTo>
                  <a:pt x="5715000" y="0"/>
                </a:lnTo>
                <a:cubicBezTo>
                  <a:pt x="6065520" y="0"/>
                  <a:pt x="6350000" y="284480"/>
                  <a:pt x="6350000" y="635000"/>
                </a:cubicBezTo>
                <a:lnTo>
                  <a:pt x="6350000" y="3175000"/>
                </a:lnTo>
                <a:cubicBezTo>
                  <a:pt x="6350000" y="3525520"/>
                  <a:pt x="6065520" y="3810000"/>
                  <a:pt x="5715000" y="3810000"/>
                </a:cubicBezTo>
                <a:lnTo>
                  <a:pt x="635000" y="3810000"/>
                </a:lnTo>
                <a:cubicBezTo>
                  <a:pt x="284480" y="3810000"/>
                  <a:pt x="0" y="3525520"/>
                  <a:pt x="0" y="3175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1041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925" y="514350"/>
            <a:ext cx="1409004" cy="140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072" y="514350"/>
            <a:ext cx="1409004" cy="140900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5"/>
          <p:cNvSpPr txBox="1"/>
          <p:nvPr/>
        </p:nvSpPr>
        <p:spPr>
          <a:xfrm>
            <a:off x="2686050" y="389176"/>
            <a:ext cx="3771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EFE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Introduction</a:t>
            </a:r>
            <a:endParaRPr sz="700"/>
          </a:p>
        </p:txBody>
      </p:sp>
      <p:sp>
        <p:nvSpPr>
          <p:cNvPr id="213" name="Google Shape;213;p15"/>
          <p:cNvSpPr txBox="1"/>
          <p:nvPr/>
        </p:nvSpPr>
        <p:spPr>
          <a:xfrm>
            <a:off x="2544179" y="1155588"/>
            <a:ext cx="40557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6"/>
          <p:cNvGrpSpPr/>
          <p:nvPr/>
        </p:nvGrpSpPr>
        <p:grpSpPr>
          <a:xfrm>
            <a:off x="0" y="1204309"/>
            <a:ext cx="1542830" cy="1633383"/>
            <a:chOff x="0" y="-47625"/>
            <a:chExt cx="812700" cy="860400"/>
          </a:xfrm>
        </p:grpSpPr>
        <p:sp>
          <p:nvSpPr>
            <p:cNvPr id="219" name="Google Shape;219;p16"/>
            <p:cNvSpPr/>
            <p:nvPr/>
          </p:nvSpPr>
          <p:spPr>
            <a:xfrm>
              <a:off x="0" y="0"/>
              <a:ext cx="225181" cy="70696"/>
            </a:xfrm>
            <a:custGeom>
              <a:rect b="b" l="l" r="r" t="t"/>
              <a:pathLst>
                <a:path extrusionOk="0" h="70696" w="225181">
                  <a:moveTo>
                    <a:pt x="0" y="0"/>
                  </a:moveTo>
                  <a:lnTo>
                    <a:pt x="225181" y="0"/>
                  </a:lnTo>
                  <a:lnTo>
                    <a:pt x="225181" y="70696"/>
                  </a:lnTo>
                  <a:lnTo>
                    <a:pt x="0" y="70696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220" name="Google Shape;220;p1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6"/>
          <p:cNvGrpSpPr/>
          <p:nvPr/>
        </p:nvGrpSpPr>
        <p:grpSpPr>
          <a:xfrm>
            <a:off x="4170650" y="1194784"/>
            <a:ext cx="5047468" cy="1633383"/>
            <a:chOff x="0" y="-47625"/>
            <a:chExt cx="2658801" cy="860400"/>
          </a:xfrm>
        </p:grpSpPr>
        <p:sp>
          <p:nvSpPr>
            <p:cNvPr id="222" name="Google Shape;222;p16"/>
            <p:cNvSpPr/>
            <p:nvPr/>
          </p:nvSpPr>
          <p:spPr>
            <a:xfrm>
              <a:off x="0" y="0"/>
              <a:ext cx="2658801" cy="83903"/>
            </a:xfrm>
            <a:custGeom>
              <a:rect b="b" l="l" r="r" t="t"/>
              <a:pathLst>
                <a:path extrusionOk="0" h="83903" w="2658801">
                  <a:moveTo>
                    <a:pt x="0" y="0"/>
                  </a:moveTo>
                  <a:lnTo>
                    <a:pt x="2658801" y="0"/>
                  </a:lnTo>
                  <a:lnTo>
                    <a:pt x="2658801" y="83903"/>
                  </a:lnTo>
                  <a:lnTo>
                    <a:pt x="0" y="83903"/>
                  </a:lnTo>
                  <a:close/>
                </a:path>
              </a:pathLst>
            </a:custGeom>
            <a:solidFill>
              <a:srgbClr val="97D5FF"/>
            </a:solidFill>
            <a:ln>
              <a:noFill/>
            </a:ln>
          </p:spPr>
        </p:sp>
        <p:sp>
          <p:nvSpPr>
            <p:cNvPr id="223" name="Google Shape;223;p1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6"/>
          <p:cNvGrpSpPr/>
          <p:nvPr/>
        </p:nvGrpSpPr>
        <p:grpSpPr>
          <a:xfrm>
            <a:off x="417967" y="-90411"/>
            <a:ext cx="3752609" cy="1633383"/>
            <a:chOff x="0" y="-47625"/>
            <a:chExt cx="1976722" cy="860400"/>
          </a:xfrm>
        </p:grpSpPr>
        <p:sp>
          <p:nvSpPr>
            <p:cNvPr id="225" name="Google Shape;225;p16"/>
            <p:cNvSpPr/>
            <p:nvPr/>
          </p:nvSpPr>
          <p:spPr>
            <a:xfrm>
              <a:off x="0" y="0"/>
              <a:ext cx="1976722" cy="681993"/>
            </a:xfrm>
            <a:custGeom>
              <a:rect b="b" l="l" r="r" t="t"/>
              <a:pathLst>
                <a:path extrusionOk="0" h="681993" w="1976722">
                  <a:moveTo>
                    <a:pt x="0" y="0"/>
                  </a:moveTo>
                  <a:lnTo>
                    <a:pt x="1976722" y="0"/>
                  </a:lnTo>
                  <a:lnTo>
                    <a:pt x="1976722" y="681993"/>
                  </a:lnTo>
                  <a:lnTo>
                    <a:pt x="0" y="681993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226" name="Google Shape;226;p1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6"/>
          <p:cNvSpPr/>
          <p:nvPr/>
        </p:nvSpPr>
        <p:spPr>
          <a:xfrm>
            <a:off x="437017" y="1428932"/>
            <a:ext cx="3714765" cy="371475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777" l="0" r="0" t="0"/>
            </a:stretch>
          </a:blipFill>
          <a:ln>
            <a:noFill/>
          </a:ln>
        </p:spPr>
      </p:sp>
      <p:cxnSp>
        <p:nvCxnSpPr>
          <p:cNvPr id="228" name="Google Shape;228;p16"/>
          <p:cNvCxnSpPr/>
          <p:nvPr/>
        </p:nvCxnSpPr>
        <p:spPr>
          <a:xfrm>
            <a:off x="-90812" y="1438457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16"/>
          <p:cNvCxnSpPr/>
          <p:nvPr/>
        </p:nvCxnSpPr>
        <p:spPr>
          <a:xfrm>
            <a:off x="-90812" y="1285196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6"/>
          <p:cNvCxnSpPr/>
          <p:nvPr/>
        </p:nvCxnSpPr>
        <p:spPr>
          <a:xfrm rot="10800000">
            <a:off x="427492" y="9900"/>
            <a:ext cx="0" cy="51336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6"/>
          <p:cNvCxnSpPr/>
          <p:nvPr/>
        </p:nvCxnSpPr>
        <p:spPr>
          <a:xfrm rot="10800000">
            <a:off x="4161125" y="3450"/>
            <a:ext cx="0" cy="5159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2" name="Google Shape;232;p16"/>
          <p:cNvGrpSpPr/>
          <p:nvPr/>
        </p:nvGrpSpPr>
        <p:grpSpPr>
          <a:xfrm>
            <a:off x="4665608" y="2037778"/>
            <a:ext cx="4057650" cy="2464764"/>
            <a:chOff x="0" y="-85725"/>
            <a:chExt cx="10820400" cy="6572704"/>
          </a:xfrm>
        </p:grpSpPr>
        <p:sp>
          <p:nvSpPr>
            <p:cNvPr id="233" name="Google Shape;233;p16"/>
            <p:cNvSpPr txBox="1"/>
            <p:nvPr/>
          </p:nvSpPr>
          <p:spPr>
            <a:xfrm>
              <a:off x="0" y="-85725"/>
              <a:ext cx="10820400" cy="37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Welcome To </a:t>
              </a:r>
              <a:endParaRPr sz="7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Presentation</a:t>
              </a:r>
              <a:endParaRPr sz="700"/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0" y="4193479"/>
              <a:ext cx="10820400" cy="229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42424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I'm Rain, and I'll be sharing with you my beautiful ideas. Follow me at @reallygreatsite to learn more. </a:t>
              </a:r>
              <a:endParaRPr sz="7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 b="28855" l="0" r="0" t="27175"/>
          <a:stretch/>
        </p:blipFill>
        <p:spPr>
          <a:xfrm>
            <a:off x="-60480" y="2571750"/>
            <a:ext cx="9264961" cy="27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/>
          <p:nvPr/>
        </p:nvSpPr>
        <p:spPr>
          <a:xfrm>
            <a:off x="3260490" y="2571750"/>
            <a:ext cx="2619386" cy="2619375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8401" r="-31593" t="0"/>
            </a:stretch>
          </a:blipFill>
          <a:ln>
            <a:noFill/>
          </a:ln>
        </p:spPr>
      </p:sp>
      <p:sp>
        <p:nvSpPr>
          <p:cNvPr id="241" name="Google Shape;241;p17"/>
          <p:cNvSpPr txBox="1"/>
          <p:nvPr/>
        </p:nvSpPr>
        <p:spPr>
          <a:xfrm>
            <a:off x="2382535" y="328613"/>
            <a:ext cx="43788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Company</a:t>
            </a:r>
            <a:endParaRPr sz="700"/>
          </a:p>
        </p:txBody>
      </p:sp>
      <p:sp>
        <p:nvSpPr>
          <p:cNvPr id="242" name="Google Shape;242;p17"/>
          <p:cNvSpPr txBox="1"/>
          <p:nvPr/>
        </p:nvSpPr>
        <p:spPr>
          <a:xfrm>
            <a:off x="5332769" y="1284523"/>
            <a:ext cx="2292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we do? </a:t>
            </a:r>
            <a:endParaRPr sz="700"/>
          </a:p>
        </p:txBody>
      </p:sp>
      <p:sp>
        <p:nvSpPr>
          <p:cNvPr id="243" name="Google Shape;243;p17"/>
          <p:cNvSpPr txBox="1"/>
          <p:nvPr/>
        </p:nvSpPr>
        <p:spPr>
          <a:xfrm>
            <a:off x="1519170" y="1284523"/>
            <a:ext cx="2292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Who we are?</a:t>
            </a:r>
            <a:endParaRPr sz="700"/>
          </a:p>
        </p:txBody>
      </p:sp>
      <p:sp>
        <p:nvSpPr>
          <p:cNvPr id="244" name="Google Shape;244;p17"/>
          <p:cNvSpPr txBox="1"/>
          <p:nvPr/>
        </p:nvSpPr>
        <p:spPr>
          <a:xfrm>
            <a:off x="1616217" y="1700583"/>
            <a:ext cx="20979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Briefly elaborate on what you want to discuss. </a:t>
            </a:r>
            <a:endParaRPr sz="700"/>
          </a:p>
        </p:txBody>
      </p:sp>
      <p:sp>
        <p:nvSpPr>
          <p:cNvPr id="245" name="Google Shape;245;p17"/>
          <p:cNvSpPr txBox="1"/>
          <p:nvPr/>
        </p:nvSpPr>
        <p:spPr>
          <a:xfrm>
            <a:off x="5458930" y="1700575"/>
            <a:ext cx="20397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Briefly elaborate on what you want to discuss. </a:t>
            </a:r>
            <a:endParaRPr sz="700"/>
          </a:p>
        </p:txBody>
      </p:sp>
      <p:cxnSp>
        <p:nvCxnSpPr>
          <p:cNvPr id="246" name="Google Shape;246;p17"/>
          <p:cNvCxnSpPr/>
          <p:nvPr/>
        </p:nvCxnSpPr>
        <p:spPr>
          <a:xfrm>
            <a:off x="-82514" y="2562225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17"/>
          <p:cNvCxnSpPr/>
          <p:nvPr/>
        </p:nvCxnSpPr>
        <p:spPr>
          <a:xfrm rot="10800000">
            <a:off x="3270015" y="2572014"/>
            <a:ext cx="0" cy="26322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7"/>
          <p:cNvCxnSpPr/>
          <p:nvPr/>
        </p:nvCxnSpPr>
        <p:spPr>
          <a:xfrm rot="10800000">
            <a:off x="5893036" y="2572014"/>
            <a:ext cx="0" cy="26322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8"/>
          <p:cNvGrpSpPr/>
          <p:nvPr/>
        </p:nvGrpSpPr>
        <p:grpSpPr>
          <a:xfrm>
            <a:off x="1036160" y="2548918"/>
            <a:ext cx="2019291" cy="2028342"/>
            <a:chOff x="1813" y="0"/>
            <a:chExt cx="809173" cy="812800"/>
          </a:xfrm>
        </p:grpSpPr>
        <p:sp>
          <p:nvSpPr>
            <p:cNvPr id="254" name="Google Shape;254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8"/>
          <p:cNvSpPr/>
          <p:nvPr/>
        </p:nvSpPr>
        <p:spPr>
          <a:xfrm>
            <a:off x="514350" y="2548918"/>
            <a:ext cx="2032000" cy="203199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4087722" y="2571750"/>
            <a:ext cx="2019291" cy="2028342"/>
            <a:chOff x="1813" y="0"/>
            <a:chExt cx="809173" cy="812800"/>
          </a:xfrm>
        </p:grpSpPr>
        <p:sp>
          <p:nvSpPr>
            <p:cNvPr id="258" name="Google Shape;258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8"/>
          <p:cNvSpPr/>
          <p:nvPr/>
        </p:nvSpPr>
        <p:spPr>
          <a:xfrm>
            <a:off x="3557817" y="2548918"/>
            <a:ext cx="2032000" cy="203199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18"/>
          <p:cNvGrpSpPr/>
          <p:nvPr/>
        </p:nvGrpSpPr>
        <p:grpSpPr>
          <a:xfrm>
            <a:off x="7000659" y="2548918"/>
            <a:ext cx="2019291" cy="2028342"/>
            <a:chOff x="1813" y="0"/>
            <a:chExt cx="809173" cy="812800"/>
          </a:xfrm>
        </p:grpSpPr>
        <p:sp>
          <p:nvSpPr>
            <p:cNvPr id="262" name="Google Shape;262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8"/>
          <p:cNvSpPr/>
          <p:nvPr/>
        </p:nvSpPr>
        <p:spPr>
          <a:xfrm>
            <a:off x="6601284" y="2548918"/>
            <a:ext cx="2032000" cy="203199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8097" y="670963"/>
            <a:ext cx="751553" cy="7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350" y="670963"/>
            <a:ext cx="751553" cy="7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8"/>
          <p:cNvSpPr txBox="1"/>
          <p:nvPr/>
        </p:nvSpPr>
        <p:spPr>
          <a:xfrm>
            <a:off x="2045815" y="508512"/>
            <a:ext cx="52914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Products</a:t>
            </a:r>
            <a:endParaRPr sz="700"/>
          </a:p>
        </p:txBody>
      </p:sp>
      <p:sp>
        <p:nvSpPr>
          <p:cNvPr id="268" name="Google Shape;268;p18"/>
          <p:cNvSpPr txBox="1"/>
          <p:nvPr/>
        </p:nvSpPr>
        <p:spPr>
          <a:xfrm>
            <a:off x="2783543" y="1199074"/>
            <a:ext cx="38160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EFE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9"/>
          <p:cNvGrpSpPr/>
          <p:nvPr/>
        </p:nvGrpSpPr>
        <p:grpSpPr>
          <a:xfrm>
            <a:off x="-57685" y="-116465"/>
            <a:ext cx="5338382" cy="1633383"/>
            <a:chOff x="0" y="-47625"/>
            <a:chExt cx="2812043" cy="860400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2812043" cy="635363"/>
            </a:xfrm>
            <a:custGeom>
              <a:rect b="b" l="l" r="r" t="t"/>
              <a:pathLst>
                <a:path extrusionOk="0" h="635363" w="2812043">
                  <a:moveTo>
                    <a:pt x="0" y="0"/>
                  </a:moveTo>
                  <a:lnTo>
                    <a:pt x="2812043" y="0"/>
                  </a:lnTo>
                  <a:lnTo>
                    <a:pt x="2812043" y="635363"/>
                  </a:lnTo>
                  <a:lnTo>
                    <a:pt x="0" y="635363"/>
                  </a:lnTo>
                  <a:close/>
                </a:path>
              </a:pathLst>
            </a:custGeom>
            <a:solidFill>
              <a:srgbClr val="C8B3E1"/>
            </a:solidFill>
            <a:ln>
              <a:noFill/>
            </a:ln>
          </p:spPr>
        </p:sp>
        <p:sp>
          <p:nvSpPr>
            <p:cNvPr id="275" name="Google Shape;275;p1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-57686" y="1631886"/>
            <a:ext cx="1542830" cy="3613031"/>
            <a:chOff x="0" y="-47625"/>
            <a:chExt cx="812700" cy="1903198"/>
          </a:xfrm>
        </p:grpSpPr>
        <p:sp>
          <p:nvSpPr>
            <p:cNvPr id="277" name="Google Shape;277;p19"/>
            <p:cNvSpPr/>
            <p:nvPr/>
          </p:nvSpPr>
          <p:spPr>
            <a:xfrm>
              <a:off x="0" y="0"/>
              <a:ext cx="161261" cy="1855573"/>
            </a:xfrm>
            <a:custGeom>
              <a:rect b="b" l="l" r="r" t="t"/>
              <a:pathLst>
                <a:path extrusionOk="0" h="1855573" w="161261">
                  <a:moveTo>
                    <a:pt x="0" y="0"/>
                  </a:moveTo>
                  <a:lnTo>
                    <a:pt x="161261" y="0"/>
                  </a:lnTo>
                  <a:lnTo>
                    <a:pt x="161261" y="1855573"/>
                  </a:lnTo>
                  <a:lnTo>
                    <a:pt x="0" y="1855573"/>
                  </a:lnTo>
                  <a:close/>
                </a:path>
              </a:pathLst>
            </a:custGeom>
            <a:solidFill>
              <a:srgbClr val="968B40"/>
            </a:solidFill>
            <a:ln>
              <a:noFill/>
            </a:ln>
          </p:spPr>
        </p:sp>
        <p:sp>
          <p:nvSpPr>
            <p:cNvPr id="278" name="Google Shape;278;p1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9"/>
          <p:cNvGrpSpPr/>
          <p:nvPr/>
        </p:nvGrpSpPr>
        <p:grpSpPr>
          <a:xfrm>
            <a:off x="5290327" y="1089731"/>
            <a:ext cx="3927812" cy="1633383"/>
            <a:chOff x="0" y="-47625"/>
            <a:chExt cx="2069012" cy="860400"/>
          </a:xfrm>
        </p:grpSpPr>
        <p:sp>
          <p:nvSpPr>
            <p:cNvPr id="280" name="Google Shape;280;p19"/>
            <p:cNvSpPr/>
            <p:nvPr/>
          </p:nvSpPr>
          <p:spPr>
            <a:xfrm>
              <a:off x="0" y="0"/>
              <a:ext cx="2069012" cy="290597"/>
            </a:xfrm>
            <a:custGeom>
              <a:rect b="b" l="l" r="r" t="t"/>
              <a:pathLst>
                <a:path extrusionOk="0" h="290597" w="2069012">
                  <a:moveTo>
                    <a:pt x="0" y="0"/>
                  </a:moveTo>
                  <a:lnTo>
                    <a:pt x="2069012" y="0"/>
                  </a:lnTo>
                  <a:lnTo>
                    <a:pt x="2069012" y="290597"/>
                  </a:lnTo>
                  <a:lnTo>
                    <a:pt x="0" y="290597"/>
                  </a:lnTo>
                  <a:close/>
                </a:path>
              </a:pathLst>
            </a:custGeom>
            <a:solidFill>
              <a:srgbClr val="97D5FF"/>
            </a:solidFill>
            <a:ln>
              <a:noFill/>
            </a:ln>
          </p:spPr>
        </p:sp>
        <p:sp>
          <p:nvSpPr>
            <p:cNvPr id="281" name="Google Shape;281;p19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2" name="Google Shape;282;p19"/>
          <p:cNvCxnSpPr/>
          <p:nvPr/>
        </p:nvCxnSpPr>
        <p:spPr>
          <a:xfrm>
            <a:off x="-90812" y="1731822"/>
            <a:ext cx="93090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9"/>
          <p:cNvCxnSpPr/>
          <p:nvPr/>
        </p:nvCxnSpPr>
        <p:spPr>
          <a:xfrm>
            <a:off x="-90812" y="1179372"/>
            <a:ext cx="9449700" cy="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9"/>
          <p:cNvCxnSpPr/>
          <p:nvPr/>
        </p:nvCxnSpPr>
        <p:spPr>
          <a:xfrm rot="10800000">
            <a:off x="5280802" y="-221582"/>
            <a:ext cx="0" cy="55119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9"/>
          <p:cNvCxnSpPr/>
          <p:nvPr/>
        </p:nvCxnSpPr>
        <p:spPr>
          <a:xfrm rot="10800000">
            <a:off x="2769393" y="1737427"/>
            <a:ext cx="0" cy="35475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19"/>
          <p:cNvCxnSpPr/>
          <p:nvPr/>
        </p:nvCxnSpPr>
        <p:spPr>
          <a:xfrm rot="10800000">
            <a:off x="257983" y="1180287"/>
            <a:ext cx="0" cy="3986100"/>
          </a:xfrm>
          <a:prstGeom prst="straightConnector1">
            <a:avLst/>
          </a:prstGeom>
          <a:noFill/>
          <a:ln cap="flat" cmpd="sng" w="3810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7" name="Google Shape;2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6143" y="2480450"/>
            <a:ext cx="1968201" cy="196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9"/>
          <p:cNvSpPr txBox="1"/>
          <p:nvPr/>
        </p:nvSpPr>
        <p:spPr>
          <a:xfrm>
            <a:off x="545999" y="2552700"/>
            <a:ext cx="1935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Service One</a:t>
            </a:r>
            <a:endParaRPr sz="700"/>
          </a:p>
        </p:txBody>
      </p:sp>
      <p:sp>
        <p:nvSpPr>
          <p:cNvPr id="289" name="Google Shape;289;p19"/>
          <p:cNvSpPr txBox="1"/>
          <p:nvPr/>
        </p:nvSpPr>
        <p:spPr>
          <a:xfrm>
            <a:off x="545999" y="3870701"/>
            <a:ext cx="1935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Service Three</a:t>
            </a:r>
            <a:endParaRPr sz="700"/>
          </a:p>
        </p:txBody>
      </p:sp>
      <p:sp>
        <p:nvSpPr>
          <p:cNvPr id="290" name="Google Shape;290;p19"/>
          <p:cNvSpPr txBox="1"/>
          <p:nvPr/>
        </p:nvSpPr>
        <p:spPr>
          <a:xfrm>
            <a:off x="652752" y="2912528"/>
            <a:ext cx="17220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sp>
        <p:nvSpPr>
          <p:cNvPr id="291" name="Google Shape;291;p19"/>
          <p:cNvSpPr txBox="1"/>
          <p:nvPr/>
        </p:nvSpPr>
        <p:spPr>
          <a:xfrm>
            <a:off x="652752" y="4230529"/>
            <a:ext cx="17220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sp>
        <p:nvSpPr>
          <p:cNvPr id="292" name="Google Shape;292;p19"/>
          <p:cNvSpPr txBox="1"/>
          <p:nvPr/>
        </p:nvSpPr>
        <p:spPr>
          <a:xfrm>
            <a:off x="3016909" y="2552700"/>
            <a:ext cx="2016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Service Two</a:t>
            </a:r>
            <a:endParaRPr sz="700"/>
          </a:p>
        </p:txBody>
      </p:sp>
      <p:sp>
        <p:nvSpPr>
          <p:cNvPr id="293" name="Google Shape;293;p19"/>
          <p:cNvSpPr txBox="1"/>
          <p:nvPr/>
        </p:nvSpPr>
        <p:spPr>
          <a:xfrm>
            <a:off x="3016909" y="3870701"/>
            <a:ext cx="2016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Service Four</a:t>
            </a:r>
            <a:endParaRPr sz="700"/>
          </a:p>
        </p:txBody>
      </p:sp>
      <p:sp>
        <p:nvSpPr>
          <p:cNvPr id="294" name="Google Shape;294;p19"/>
          <p:cNvSpPr txBox="1"/>
          <p:nvPr/>
        </p:nvSpPr>
        <p:spPr>
          <a:xfrm>
            <a:off x="3144752" y="2912528"/>
            <a:ext cx="17607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sp>
        <p:nvSpPr>
          <p:cNvPr id="295" name="Google Shape;295;p19"/>
          <p:cNvSpPr txBox="1"/>
          <p:nvPr/>
        </p:nvSpPr>
        <p:spPr>
          <a:xfrm>
            <a:off x="3149514" y="4230529"/>
            <a:ext cx="17607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2424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Elaborate on what you want to discuss. </a:t>
            </a:r>
            <a:endParaRPr sz="700"/>
          </a:p>
        </p:txBody>
      </p:sp>
      <p:sp>
        <p:nvSpPr>
          <p:cNvPr id="296" name="Google Shape;296;p19"/>
          <p:cNvSpPr txBox="1"/>
          <p:nvPr/>
        </p:nvSpPr>
        <p:spPr>
          <a:xfrm>
            <a:off x="1003418" y="1141272"/>
            <a:ext cx="3531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ED78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Services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7EFE2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