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Inter"/>
      <p:regular r:id="rId22"/>
      <p:bold r:id="rId23"/>
    </p:embeddedFont>
    <p:embeddedFont>
      <p:font typeface="Passion One"/>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Inter-regular.fntdata"/><Relationship Id="rId21" Type="http://schemas.openxmlformats.org/officeDocument/2006/relationships/slide" Target="slides/slide16.xml"/><Relationship Id="rId24" Type="http://schemas.openxmlformats.org/officeDocument/2006/relationships/font" Target="fonts/PassionOne-regular.fntdata"/><Relationship Id="rId23" Type="http://schemas.openxmlformats.org/officeDocument/2006/relationships/font" Target="fonts/Int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assionOn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4.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10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5.png"/><Relationship Id="rId4" Type="http://schemas.openxmlformats.org/officeDocument/2006/relationships/image" Target="../media/image30.png"/><Relationship Id="rId9" Type="http://schemas.openxmlformats.org/officeDocument/2006/relationships/image" Target="../media/image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8.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5.png"/></Relationships>
</file>

<file path=ppt/slides/_rels/slide15.xml.rels><?xml version="1.0" encoding="UTF-8" standalone="yes"?><Relationships xmlns="http://schemas.openxmlformats.org/package/2006/relationships"><Relationship Id="rId40" Type="http://schemas.openxmlformats.org/officeDocument/2006/relationships/image" Target="../media/image37.png"/><Relationship Id="rId20" Type="http://schemas.openxmlformats.org/officeDocument/2006/relationships/image" Target="../media/image62.png"/><Relationship Id="rId42" Type="http://schemas.openxmlformats.org/officeDocument/2006/relationships/image" Target="../media/image39.png"/><Relationship Id="rId41" Type="http://schemas.openxmlformats.org/officeDocument/2006/relationships/image" Target="../media/image80.png"/><Relationship Id="rId22" Type="http://schemas.openxmlformats.org/officeDocument/2006/relationships/image" Target="../media/image63.png"/><Relationship Id="rId44" Type="http://schemas.openxmlformats.org/officeDocument/2006/relationships/image" Target="../media/image84.png"/><Relationship Id="rId21" Type="http://schemas.openxmlformats.org/officeDocument/2006/relationships/image" Target="../media/image6.png"/><Relationship Id="rId43" Type="http://schemas.openxmlformats.org/officeDocument/2006/relationships/image" Target="../media/image83.png"/><Relationship Id="rId24" Type="http://schemas.openxmlformats.org/officeDocument/2006/relationships/image" Target="../media/image18.png"/><Relationship Id="rId46" Type="http://schemas.openxmlformats.org/officeDocument/2006/relationships/image" Target="../media/image87.png"/><Relationship Id="rId23" Type="http://schemas.openxmlformats.org/officeDocument/2006/relationships/image" Target="../media/image16.png"/><Relationship Id="rId45" Type="http://schemas.openxmlformats.org/officeDocument/2006/relationships/image" Target="../media/image8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2.png"/><Relationship Id="rId4" Type="http://schemas.openxmlformats.org/officeDocument/2006/relationships/image" Target="../media/image43.png"/><Relationship Id="rId9" Type="http://schemas.openxmlformats.org/officeDocument/2006/relationships/image" Target="../media/image51.png"/><Relationship Id="rId26" Type="http://schemas.openxmlformats.org/officeDocument/2006/relationships/image" Target="../media/image14.png"/><Relationship Id="rId25" Type="http://schemas.openxmlformats.org/officeDocument/2006/relationships/image" Target="../media/image66.png"/><Relationship Id="rId47" Type="http://schemas.openxmlformats.org/officeDocument/2006/relationships/image" Target="../media/image86.png"/><Relationship Id="rId28" Type="http://schemas.openxmlformats.org/officeDocument/2006/relationships/image" Target="../media/image67.png"/><Relationship Id="rId27" Type="http://schemas.openxmlformats.org/officeDocument/2006/relationships/image" Target="../media/image72.png"/><Relationship Id="rId5" Type="http://schemas.openxmlformats.org/officeDocument/2006/relationships/image" Target="../media/image44.png"/><Relationship Id="rId6" Type="http://schemas.openxmlformats.org/officeDocument/2006/relationships/image" Target="../media/image11.png"/><Relationship Id="rId29" Type="http://schemas.openxmlformats.org/officeDocument/2006/relationships/image" Target="../media/image69.png"/><Relationship Id="rId7" Type="http://schemas.openxmlformats.org/officeDocument/2006/relationships/image" Target="../media/image10.png"/><Relationship Id="rId8" Type="http://schemas.openxmlformats.org/officeDocument/2006/relationships/image" Target="../media/image49.png"/><Relationship Id="rId31" Type="http://schemas.openxmlformats.org/officeDocument/2006/relationships/image" Target="../media/image70.png"/><Relationship Id="rId30" Type="http://schemas.openxmlformats.org/officeDocument/2006/relationships/image" Target="../media/image68.png"/><Relationship Id="rId11" Type="http://schemas.openxmlformats.org/officeDocument/2006/relationships/image" Target="../media/image2.png"/><Relationship Id="rId33" Type="http://schemas.openxmlformats.org/officeDocument/2006/relationships/image" Target="../media/image24.png"/><Relationship Id="rId10" Type="http://schemas.openxmlformats.org/officeDocument/2006/relationships/image" Target="../media/image50.png"/><Relationship Id="rId32" Type="http://schemas.openxmlformats.org/officeDocument/2006/relationships/image" Target="../media/image71.png"/><Relationship Id="rId13" Type="http://schemas.openxmlformats.org/officeDocument/2006/relationships/image" Target="../media/image1.png"/><Relationship Id="rId35" Type="http://schemas.openxmlformats.org/officeDocument/2006/relationships/image" Target="../media/image27.png"/><Relationship Id="rId12" Type="http://schemas.openxmlformats.org/officeDocument/2006/relationships/image" Target="../media/image8.png"/><Relationship Id="rId34" Type="http://schemas.openxmlformats.org/officeDocument/2006/relationships/image" Target="../media/image26.png"/><Relationship Id="rId15" Type="http://schemas.openxmlformats.org/officeDocument/2006/relationships/image" Target="../media/image5.png"/><Relationship Id="rId37" Type="http://schemas.openxmlformats.org/officeDocument/2006/relationships/image" Target="../media/image29.png"/><Relationship Id="rId14" Type="http://schemas.openxmlformats.org/officeDocument/2006/relationships/image" Target="../media/image13.png"/><Relationship Id="rId36" Type="http://schemas.openxmlformats.org/officeDocument/2006/relationships/image" Target="../media/image28.png"/><Relationship Id="rId17" Type="http://schemas.openxmlformats.org/officeDocument/2006/relationships/image" Target="../media/image58.png"/><Relationship Id="rId39" Type="http://schemas.openxmlformats.org/officeDocument/2006/relationships/image" Target="../media/image79.png"/><Relationship Id="rId16" Type="http://schemas.openxmlformats.org/officeDocument/2006/relationships/image" Target="../media/image3.png"/><Relationship Id="rId38" Type="http://schemas.openxmlformats.org/officeDocument/2006/relationships/image" Target="../media/image78.png"/><Relationship Id="rId19" Type="http://schemas.openxmlformats.org/officeDocument/2006/relationships/image" Target="../media/image4.png"/><Relationship Id="rId18"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2.png"/><Relationship Id="rId4" Type="http://schemas.openxmlformats.org/officeDocument/2006/relationships/image" Target="../media/image83.png"/><Relationship Id="rId9" Type="http://schemas.openxmlformats.org/officeDocument/2006/relationships/image" Target="../media/image18.png"/><Relationship Id="rId5" Type="http://schemas.openxmlformats.org/officeDocument/2006/relationships/image" Target="../media/image84.png"/><Relationship Id="rId6" Type="http://schemas.openxmlformats.org/officeDocument/2006/relationships/image" Target="../media/image68.png"/><Relationship Id="rId7" Type="http://schemas.openxmlformats.org/officeDocument/2006/relationships/image" Target="../media/image85.png"/><Relationship Id="rId8" Type="http://schemas.openxmlformats.org/officeDocument/2006/relationships/image" Target="../media/image87.png"/><Relationship Id="rId11" Type="http://schemas.openxmlformats.org/officeDocument/2006/relationships/image" Target="../media/image3.png"/><Relationship Id="rId10" Type="http://schemas.openxmlformats.org/officeDocument/2006/relationships/image" Target="../media/image8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9.jpg"/><Relationship Id="rId5" Type="http://schemas.openxmlformats.org/officeDocument/2006/relationships/image" Target="../media/image12.jpg"/><Relationship Id="rId6" Type="http://schemas.openxmlformats.org/officeDocument/2006/relationships/image" Target="../media/image15.jp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3.png"/><Relationship Id="rId4" Type="http://schemas.openxmlformats.org/officeDocument/2006/relationships/image" Target="../media/image41.png"/><Relationship Id="rId5" Type="http://schemas.openxmlformats.org/officeDocument/2006/relationships/image" Target="../media/image16.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1.png"/><Relationship Id="rId4"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9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9.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46435" l="82275" r="0" t="0"/>
          <a:stretch/>
        </p:blipFill>
        <p:spPr>
          <a:xfrm>
            <a:off x="15046650" y="0"/>
            <a:ext cx="3241402" cy="5510276"/>
          </a:xfrm>
          <a:prstGeom prst="rect">
            <a:avLst/>
          </a:prstGeom>
          <a:noFill/>
          <a:ln>
            <a:noFill/>
          </a:ln>
        </p:spPr>
      </p:pic>
      <p:cxnSp>
        <p:nvCxnSpPr>
          <p:cNvPr id="85" name="Google Shape;85;p13"/>
          <p:cNvCxnSpPr/>
          <p:nvPr/>
        </p:nvCxnSpPr>
        <p:spPr>
          <a:xfrm>
            <a:off x="2283629" y="5015856"/>
            <a:ext cx="13720742" cy="0"/>
          </a:xfrm>
          <a:prstGeom prst="straightConnector1">
            <a:avLst/>
          </a:prstGeom>
          <a:noFill/>
          <a:ln cap="flat" cmpd="sng" w="152400">
            <a:solidFill>
              <a:srgbClr val="C5E1F0"/>
            </a:solidFill>
            <a:prstDash val="solid"/>
            <a:round/>
            <a:headEnd len="sm" w="sm" type="none"/>
            <a:tailEnd len="sm" w="sm" type="none"/>
          </a:ln>
        </p:spPr>
      </p:cxnSp>
      <p:cxnSp>
        <p:nvCxnSpPr>
          <p:cNvPr id="86" name="Google Shape;86;p13"/>
          <p:cNvCxnSpPr/>
          <p:nvPr/>
        </p:nvCxnSpPr>
        <p:spPr>
          <a:xfrm>
            <a:off x="4981908" y="7144586"/>
            <a:ext cx="8324100" cy="0"/>
          </a:xfrm>
          <a:prstGeom prst="straightConnector1">
            <a:avLst/>
          </a:prstGeom>
          <a:noFill/>
          <a:ln cap="flat" cmpd="sng" w="152400">
            <a:solidFill>
              <a:srgbClr val="ED7843"/>
            </a:solidFill>
            <a:prstDash val="solid"/>
            <a:round/>
            <a:headEnd len="sm" w="sm" type="none"/>
            <a:tailEnd len="sm" w="sm" type="none"/>
          </a:ln>
        </p:spPr>
      </p:cxnSp>
      <p:sp>
        <p:nvSpPr>
          <p:cNvPr id="87" name="Google Shape;87;p13"/>
          <p:cNvSpPr txBox="1"/>
          <p:nvPr/>
        </p:nvSpPr>
        <p:spPr>
          <a:xfrm>
            <a:off x="2353843" y="2814530"/>
            <a:ext cx="13580400" cy="2391900"/>
          </a:xfrm>
          <a:prstGeom prst="rect">
            <a:avLst/>
          </a:prstGeom>
          <a:noFill/>
          <a:ln>
            <a:noFill/>
          </a:ln>
        </p:spPr>
        <p:txBody>
          <a:bodyPr anchorCtr="0" anchor="t" bIns="0" lIns="0" spcFirstLastPara="1" rIns="0" wrap="square" tIns="0">
            <a:spAutoFit/>
          </a:bodyPr>
          <a:lstStyle/>
          <a:p>
            <a:pPr indent="0" lvl="0" marL="0" marR="0" rtl="0" algn="ctr">
              <a:lnSpc>
                <a:spcPct val="102998"/>
              </a:lnSpc>
              <a:spcBef>
                <a:spcPts val="0"/>
              </a:spcBef>
              <a:spcAft>
                <a:spcPts val="0"/>
              </a:spcAft>
              <a:buNone/>
            </a:pPr>
            <a:r>
              <a:rPr b="0" i="0" lang="en-US" sz="15539" u="none" cap="none" strike="noStrike">
                <a:solidFill>
                  <a:srgbClr val="C5E1F0"/>
                </a:solidFill>
                <a:latin typeface="Passion One"/>
                <a:ea typeface="Passion One"/>
                <a:cs typeface="Passion One"/>
                <a:sym typeface="Passion One"/>
              </a:rPr>
              <a:t>SCIENCE MUSEUM </a:t>
            </a:r>
            <a:endParaRPr/>
          </a:p>
        </p:txBody>
      </p:sp>
      <p:sp>
        <p:nvSpPr>
          <p:cNvPr id="88" name="Google Shape;88;p13"/>
          <p:cNvSpPr txBox="1"/>
          <p:nvPr/>
        </p:nvSpPr>
        <p:spPr>
          <a:xfrm>
            <a:off x="5590668" y="4918854"/>
            <a:ext cx="7106700" cy="2391900"/>
          </a:xfrm>
          <a:prstGeom prst="rect">
            <a:avLst/>
          </a:prstGeom>
          <a:noFill/>
          <a:ln>
            <a:noFill/>
          </a:ln>
        </p:spPr>
        <p:txBody>
          <a:bodyPr anchorCtr="0" anchor="t" bIns="0" lIns="0" spcFirstLastPara="1" rIns="0" wrap="square" tIns="0">
            <a:spAutoFit/>
          </a:bodyPr>
          <a:lstStyle/>
          <a:p>
            <a:pPr indent="0" lvl="0" marL="0" marR="0" rtl="0" algn="ctr">
              <a:lnSpc>
                <a:spcPct val="102998"/>
              </a:lnSpc>
              <a:spcBef>
                <a:spcPts val="0"/>
              </a:spcBef>
              <a:spcAft>
                <a:spcPts val="0"/>
              </a:spcAft>
              <a:buNone/>
            </a:pPr>
            <a:r>
              <a:rPr b="0" i="0" lang="en-US" sz="15539" u="none" cap="none" strike="noStrike">
                <a:solidFill>
                  <a:srgbClr val="ED7843"/>
                </a:solidFill>
                <a:latin typeface="Passion One"/>
                <a:ea typeface="Passion One"/>
                <a:cs typeface="Passion One"/>
                <a:sym typeface="Passion One"/>
              </a:rPr>
              <a:t>FIELDTRIP</a:t>
            </a:r>
            <a:endParaRPr/>
          </a:p>
        </p:txBody>
      </p:sp>
      <p:grpSp>
        <p:nvGrpSpPr>
          <p:cNvPr id="89" name="Google Shape;89;p13"/>
          <p:cNvGrpSpPr/>
          <p:nvPr/>
        </p:nvGrpSpPr>
        <p:grpSpPr>
          <a:xfrm>
            <a:off x="11252584" y="9119529"/>
            <a:ext cx="2048915" cy="2058099"/>
            <a:chOff x="1813" y="0"/>
            <a:chExt cx="809173" cy="812800"/>
          </a:xfrm>
        </p:grpSpPr>
        <p:sp>
          <p:nvSpPr>
            <p:cNvPr id="90" name="Google Shape;90;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E1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13"/>
          <p:cNvGrpSpPr/>
          <p:nvPr/>
        </p:nvGrpSpPr>
        <p:grpSpPr>
          <a:xfrm>
            <a:off x="1410681" y="1316571"/>
            <a:ext cx="1111193" cy="1116174"/>
            <a:chOff x="1813" y="0"/>
            <a:chExt cx="809173" cy="812800"/>
          </a:xfrm>
        </p:grpSpPr>
        <p:sp>
          <p:nvSpPr>
            <p:cNvPr id="93" name="Google Shape;93;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D7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13"/>
          <p:cNvGrpSpPr/>
          <p:nvPr/>
        </p:nvGrpSpPr>
        <p:grpSpPr>
          <a:xfrm>
            <a:off x="9145588" y="7888166"/>
            <a:ext cx="708671" cy="711848"/>
            <a:chOff x="1813" y="0"/>
            <a:chExt cx="809173" cy="812800"/>
          </a:xfrm>
        </p:grpSpPr>
        <p:sp>
          <p:nvSpPr>
            <p:cNvPr id="96" name="Google Shape;96;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D7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8" name="Google Shape;98;p13"/>
          <p:cNvGrpSpPr/>
          <p:nvPr/>
        </p:nvGrpSpPr>
        <p:grpSpPr>
          <a:xfrm>
            <a:off x="13710492" y="-437719"/>
            <a:ext cx="871531" cy="875438"/>
            <a:chOff x="1813" y="0"/>
            <a:chExt cx="809173" cy="812800"/>
          </a:xfrm>
        </p:grpSpPr>
        <p:sp>
          <p:nvSpPr>
            <p:cNvPr id="99" name="Google Shape;99;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E8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 name="Google Shape;101;p13"/>
          <p:cNvGrpSpPr/>
          <p:nvPr/>
        </p:nvGrpSpPr>
        <p:grpSpPr>
          <a:xfrm>
            <a:off x="6609942" y="8722963"/>
            <a:ext cx="532948" cy="535337"/>
            <a:chOff x="1813" y="0"/>
            <a:chExt cx="809173" cy="812800"/>
          </a:xfrm>
        </p:grpSpPr>
        <p:sp>
          <p:nvSpPr>
            <p:cNvPr id="102" name="Google Shape;102;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E8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 name="Google Shape;104;p13"/>
          <p:cNvGrpSpPr/>
          <p:nvPr/>
        </p:nvGrpSpPr>
        <p:grpSpPr>
          <a:xfrm>
            <a:off x="17260150" y="647665"/>
            <a:ext cx="379335" cy="381035"/>
            <a:chOff x="1813" y="0"/>
            <a:chExt cx="809173" cy="812800"/>
          </a:xfrm>
        </p:grpSpPr>
        <p:sp>
          <p:nvSpPr>
            <p:cNvPr id="105" name="Google Shape;105;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D7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13"/>
          <p:cNvGrpSpPr/>
          <p:nvPr/>
        </p:nvGrpSpPr>
        <p:grpSpPr>
          <a:xfrm>
            <a:off x="4240283" y="838182"/>
            <a:ext cx="668989" cy="671988"/>
            <a:chOff x="1813" y="0"/>
            <a:chExt cx="809173" cy="812800"/>
          </a:xfrm>
        </p:grpSpPr>
        <p:sp>
          <p:nvSpPr>
            <p:cNvPr id="108" name="Google Shape;108;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E8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13"/>
          <p:cNvGrpSpPr/>
          <p:nvPr/>
        </p:nvGrpSpPr>
        <p:grpSpPr>
          <a:xfrm>
            <a:off x="17260150" y="6559972"/>
            <a:ext cx="379335" cy="381035"/>
            <a:chOff x="1813" y="0"/>
            <a:chExt cx="809173" cy="812800"/>
          </a:xfrm>
        </p:grpSpPr>
        <p:sp>
          <p:nvSpPr>
            <p:cNvPr id="111" name="Google Shape;111;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E1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3"/>
          <p:cNvGrpSpPr/>
          <p:nvPr/>
        </p:nvGrpSpPr>
        <p:grpSpPr>
          <a:xfrm>
            <a:off x="1028005" y="3719609"/>
            <a:ext cx="379335" cy="381035"/>
            <a:chOff x="1813" y="0"/>
            <a:chExt cx="809173" cy="812800"/>
          </a:xfrm>
        </p:grpSpPr>
        <p:sp>
          <p:nvSpPr>
            <p:cNvPr id="114" name="Google Shape;114;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E1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6" name="Google Shape;116;p13"/>
          <p:cNvSpPr txBox="1"/>
          <p:nvPr/>
        </p:nvSpPr>
        <p:spPr>
          <a:xfrm>
            <a:off x="6876417" y="1966940"/>
            <a:ext cx="4535167" cy="950659"/>
          </a:xfrm>
          <a:prstGeom prst="rect">
            <a:avLst/>
          </a:prstGeom>
          <a:noFill/>
          <a:ln>
            <a:noFill/>
          </a:ln>
        </p:spPr>
        <p:txBody>
          <a:bodyPr anchorCtr="0" anchor="t" bIns="0" lIns="0" spcFirstLastPara="1" rIns="0" wrap="square" tIns="0">
            <a:spAutoFit/>
          </a:bodyPr>
          <a:lstStyle/>
          <a:p>
            <a:pPr indent="0" lvl="0" marL="0" marR="0" rtl="0" algn="ctr">
              <a:lnSpc>
                <a:spcPct val="115002"/>
              </a:lnSpc>
              <a:spcBef>
                <a:spcPts val="0"/>
              </a:spcBef>
              <a:spcAft>
                <a:spcPts val="0"/>
              </a:spcAft>
              <a:buNone/>
            </a:pPr>
            <a:r>
              <a:rPr b="0" i="0" lang="en-US" sz="6379" u="none" cap="none" strike="noStrike">
                <a:solidFill>
                  <a:srgbClr val="C5E1F0"/>
                </a:solidFill>
                <a:latin typeface="Inter"/>
                <a:ea typeface="Inter"/>
                <a:cs typeface="Inter"/>
                <a:sym typeface="Inter"/>
              </a:rPr>
              <a:t>EXPLORING</a:t>
            </a:r>
            <a:endParaRPr/>
          </a:p>
        </p:txBody>
      </p:sp>
      <p:pic>
        <p:nvPicPr>
          <p:cNvPr id="117" name="Google Shape;117;p13"/>
          <p:cNvPicPr preferRelativeResize="0"/>
          <p:nvPr/>
        </p:nvPicPr>
        <p:blipFill rotWithShape="1">
          <a:blip r:embed="rId3">
            <a:alphaModFix/>
          </a:blip>
          <a:srcRect b="0" l="0" r="72758" t="50612"/>
          <a:stretch/>
        </p:blipFill>
        <p:spPr>
          <a:xfrm>
            <a:off x="0" y="5206425"/>
            <a:ext cx="4981901" cy="5080574"/>
          </a:xfrm>
          <a:prstGeom prst="rect">
            <a:avLst/>
          </a:prstGeom>
          <a:noFill/>
          <a:ln>
            <a:noFill/>
          </a:ln>
        </p:spPr>
      </p:pic>
      <p:pic>
        <p:nvPicPr>
          <p:cNvPr id="118" name="Google Shape;118;p13"/>
          <p:cNvPicPr preferRelativeResize="0"/>
          <p:nvPr/>
        </p:nvPicPr>
        <p:blipFill rotWithShape="1">
          <a:blip r:embed="rId4">
            <a:alphaModFix/>
          </a:blip>
          <a:srcRect b="0" l="67910" r="0" t="43448"/>
          <a:stretch/>
        </p:blipFill>
        <p:spPr>
          <a:xfrm>
            <a:off x="12419475" y="4469650"/>
            <a:ext cx="5868523" cy="5817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270" name="Shape 270"/>
        <p:cNvGrpSpPr/>
        <p:nvPr/>
      </p:nvGrpSpPr>
      <p:grpSpPr>
        <a:xfrm>
          <a:off x="0" y="0"/>
          <a:ext cx="0" cy="0"/>
          <a:chOff x="0" y="0"/>
          <a:chExt cx="0" cy="0"/>
        </a:xfrm>
      </p:grpSpPr>
      <p:sp>
        <p:nvSpPr>
          <p:cNvPr id="271" name="Google Shape;271;p22"/>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p22"/>
          <p:cNvPicPr preferRelativeResize="0"/>
          <p:nvPr/>
        </p:nvPicPr>
        <p:blipFill rotWithShape="1">
          <a:blip r:embed="rId3">
            <a:alphaModFix/>
          </a:blip>
          <a:srcRect b="0" l="70827" r="0" t="10778"/>
          <a:stretch/>
        </p:blipFill>
        <p:spPr>
          <a:xfrm>
            <a:off x="12952975" y="1108875"/>
            <a:ext cx="5335027" cy="9178126"/>
          </a:xfrm>
          <a:prstGeom prst="rect">
            <a:avLst/>
          </a:prstGeom>
          <a:noFill/>
          <a:ln>
            <a:noFill/>
          </a:ln>
        </p:spPr>
      </p:pic>
      <p:pic>
        <p:nvPicPr>
          <p:cNvPr id="273" name="Google Shape;273;p22"/>
          <p:cNvPicPr preferRelativeResize="0"/>
          <p:nvPr/>
        </p:nvPicPr>
        <p:blipFill rotWithShape="1">
          <a:blip r:embed="rId3">
            <a:alphaModFix/>
          </a:blip>
          <a:srcRect b="0" l="3079" r="69672" t="9999"/>
          <a:stretch/>
        </p:blipFill>
        <p:spPr>
          <a:xfrm>
            <a:off x="562975" y="1028700"/>
            <a:ext cx="4983226" cy="9258300"/>
          </a:xfrm>
          <a:prstGeom prst="rect">
            <a:avLst/>
          </a:prstGeom>
          <a:noFill/>
          <a:ln>
            <a:noFill/>
          </a:ln>
        </p:spPr>
      </p:pic>
      <p:sp>
        <p:nvSpPr>
          <p:cNvPr id="274" name="Google Shape;274;p22"/>
          <p:cNvSpPr txBox="1"/>
          <p:nvPr/>
        </p:nvSpPr>
        <p:spPr>
          <a:xfrm>
            <a:off x="4734614" y="2601352"/>
            <a:ext cx="8818800" cy="38481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9259" u="none" cap="none" strike="noStrike">
                <a:solidFill>
                  <a:srgbClr val="C5E1F0"/>
                </a:solidFill>
                <a:latin typeface="Passion One"/>
                <a:ea typeface="Passion One"/>
                <a:cs typeface="Passion One"/>
                <a:sym typeface="Passion One"/>
              </a:rPr>
              <a:t>Write an original statement or inspiring quote</a:t>
            </a:r>
            <a:endParaRPr/>
          </a:p>
        </p:txBody>
      </p:sp>
      <p:sp>
        <p:nvSpPr>
          <p:cNvPr id="275" name="Google Shape;275;p22"/>
          <p:cNvSpPr txBox="1"/>
          <p:nvPr/>
        </p:nvSpPr>
        <p:spPr>
          <a:xfrm>
            <a:off x="5335031" y="6972209"/>
            <a:ext cx="7617938" cy="37274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FFFFFF"/>
                </a:solidFill>
                <a:latin typeface="Inter"/>
                <a:ea typeface="Inter"/>
                <a:cs typeface="Inter"/>
                <a:sym typeface="Inter"/>
              </a:rPr>
              <a:t>Include a credit, citation, or supporting message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279" name="Shape 279"/>
        <p:cNvGrpSpPr/>
        <p:nvPr/>
      </p:nvGrpSpPr>
      <p:grpSpPr>
        <a:xfrm>
          <a:off x="0" y="0"/>
          <a:ext cx="0" cy="0"/>
          <a:chOff x="0" y="0"/>
          <a:chExt cx="0" cy="0"/>
        </a:xfrm>
      </p:grpSpPr>
      <p:sp>
        <p:nvSpPr>
          <p:cNvPr id="280" name="Google Shape;280;p23"/>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1" name="Google Shape;281;p23"/>
          <p:cNvPicPr preferRelativeResize="0"/>
          <p:nvPr/>
        </p:nvPicPr>
        <p:blipFill rotWithShape="1">
          <a:blip r:embed="rId3">
            <a:alphaModFix/>
          </a:blip>
          <a:srcRect b="21537" l="9887" r="11204" t="20221"/>
          <a:stretch/>
        </p:blipFill>
        <p:spPr>
          <a:xfrm>
            <a:off x="1808325" y="2080625"/>
            <a:ext cx="14429400" cy="5991100"/>
          </a:xfrm>
          <a:prstGeom prst="rect">
            <a:avLst/>
          </a:prstGeom>
          <a:noFill/>
          <a:ln>
            <a:noFill/>
          </a:ln>
        </p:spPr>
      </p:pic>
      <p:sp>
        <p:nvSpPr>
          <p:cNvPr id="282" name="Google Shape;282;p23"/>
          <p:cNvSpPr/>
          <p:nvPr/>
        </p:nvSpPr>
        <p:spPr>
          <a:xfrm>
            <a:off x="16068886" y="2385795"/>
            <a:ext cx="961491" cy="818142"/>
          </a:xfrm>
          <a:custGeom>
            <a:rect b="b" l="l" r="r" t="t"/>
            <a:pathLst>
              <a:path extrusionOk="0" h="818142" w="961491">
                <a:moveTo>
                  <a:pt x="0" y="0"/>
                </a:moveTo>
                <a:lnTo>
                  <a:pt x="961492" y="0"/>
                </a:lnTo>
                <a:lnTo>
                  <a:pt x="961492" y="818142"/>
                </a:lnTo>
                <a:lnTo>
                  <a:pt x="0" y="818142"/>
                </a:lnTo>
                <a:lnTo>
                  <a:pt x="0" y="0"/>
                </a:lnTo>
                <a:close/>
              </a:path>
            </a:pathLst>
          </a:custGeom>
          <a:blipFill rotWithShape="1">
            <a:blip r:embed="rId4">
              <a:alphaModFix/>
            </a:blip>
            <a:stretch>
              <a:fillRect b="0" l="0" r="0" t="0"/>
            </a:stretch>
          </a:blipFill>
          <a:ln>
            <a:noFill/>
          </a:ln>
        </p:spPr>
      </p:sp>
      <p:sp>
        <p:nvSpPr>
          <p:cNvPr id="283" name="Google Shape;283;p23"/>
          <p:cNvSpPr txBox="1"/>
          <p:nvPr/>
        </p:nvSpPr>
        <p:spPr>
          <a:xfrm>
            <a:off x="3973093" y="737589"/>
            <a:ext cx="10341814" cy="1343025"/>
          </a:xfrm>
          <a:prstGeom prst="rect">
            <a:avLst/>
          </a:prstGeom>
          <a:noFill/>
          <a:ln>
            <a:noFill/>
          </a:ln>
        </p:spPr>
        <p:txBody>
          <a:bodyPr anchorCtr="0" anchor="t" bIns="0" lIns="0" spcFirstLastPara="1" rIns="0" wrap="square" tIns="0">
            <a:spAutoFit/>
          </a:bodyPr>
          <a:lstStyle/>
          <a:p>
            <a:pPr indent="0" lvl="0" marL="0" marR="0" rtl="0" algn="ctr">
              <a:lnSpc>
                <a:spcPct val="114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Rules &amp; Expectations</a:t>
            </a:r>
            <a:endParaRPr/>
          </a:p>
        </p:txBody>
      </p:sp>
      <p:sp>
        <p:nvSpPr>
          <p:cNvPr id="284" name="Google Shape;284;p23"/>
          <p:cNvSpPr txBox="1"/>
          <p:nvPr/>
        </p:nvSpPr>
        <p:spPr>
          <a:xfrm>
            <a:off x="2707243" y="8457772"/>
            <a:ext cx="2959200" cy="7449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br>
              <a:rPr lang="en-US" sz="2200">
                <a:solidFill>
                  <a:srgbClr val="FFFFFF"/>
                </a:solidFill>
                <a:latin typeface="Inter"/>
                <a:ea typeface="Inter"/>
                <a:cs typeface="Inter"/>
                <a:sym typeface="Inter"/>
              </a:rPr>
            </a:br>
            <a:r>
              <a:rPr b="0" i="0" lang="en-US" sz="2200" u="none" cap="none" strike="noStrike">
                <a:solidFill>
                  <a:srgbClr val="FFFFFF"/>
                </a:solidFill>
                <a:latin typeface="Inter"/>
                <a:ea typeface="Inter"/>
                <a:cs typeface="Inter"/>
                <a:sym typeface="Inter"/>
              </a:rPr>
              <a:t>you want to discuss. </a:t>
            </a:r>
            <a:endParaRPr/>
          </a:p>
        </p:txBody>
      </p:sp>
      <p:sp>
        <p:nvSpPr>
          <p:cNvPr id="285" name="Google Shape;285;p23"/>
          <p:cNvSpPr txBox="1"/>
          <p:nvPr/>
        </p:nvSpPr>
        <p:spPr>
          <a:xfrm>
            <a:off x="7932437" y="8457772"/>
            <a:ext cx="2959200" cy="7449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br>
              <a:rPr lang="en-US" sz="2200">
                <a:solidFill>
                  <a:srgbClr val="FFFFFF"/>
                </a:solidFill>
                <a:latin typeface="Inter"/>
                <a:ea typeface="Inter"/>
                <a:cs typeface="Inter"/>
                <a:sym typeface="Inter"/>
              </a:rPr>
            </a:br>
            <a:r>
              <a:rPr b="0" i="0" lang="en-US" sz="2200" u="none" cap="none" strike="noStrike">
                <a:solidFill>
                  <a:srgbClr val="FFFFFF"/>
                </a:solidFill>
                <a:latin typeface="Inter"/>
                <a:ea typeface="Inter"/>
                <a:cs typeface="Inter"/>
                <a:sym typeface="Inter"/>
              </a:rPr>
              <a:t>you want to discuss. </a:t>
            </a:r>
            <a:endParaRPr/>
          </a:p>
        </p:txBody>
      </p:sp>
      <p:sp>
        <p:nvSpPr>
          <p:cNvPr id="286" name="Google Shape;286;p23"/>
          <p:cNvSpPr txBox="1"/>
          <p:nvPr/>
        </p:nvSpPr>
        <p:spPr>
          <a:xfrm>
            <a:off x="14071288" y="8457772"/>
            <a:ext cx="2959200" cy="744900"/>
          </a:xfrm>
          <a:prstGeom prst="rect">
            <a:avLst/>
          </a:prstGeom>
          <a:noFill/>
          <a:ln>
            <a:noFill/>
          </a:ln>
        </p:spPr>
        <p:txBody>
          <a:bodyPr anchorCtr="0" anchor="t" bIns="0" lIns="0" spcFirstLastPara="1" rIns="0" wrap="square" tIns="0">
            <a:spAutoFit/>
          </a:bodyPr>
          <a:lstStyle/>
          <a:p>
            <a:pPr indent="0" lvl="1" marL="0" marR="0" rtl="0" algn="l">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br>
              <a:rPr lang="en-US" sz="2200">
                <a:solidFill>
                  <a:srgbClr val="FFFFFF"/>
                </a:solidFill>
                <a:latin typeface="Inter"/>
                <a:ea typeface="Inter"/>
                <a:cs typeface="Inter"/>
                <a:sym typeface="Inter"/>
              </a:rPr>
            </a:br>
            <a:r>
              <a:rPr b="0" i="0" lang="en-US" sz="2200" u="none" cap="none" strike="noStrike">
                <a:solidFill>
                  <a:srgbClr val="FFFFFF"/>
                </a:solidFill>
                <a:latin typeface="Inter"/>
                <a:ea typeface="Inter"/>
                <a:cs typeface="Inter"/>
                <a:sym typeface="Inter"/>
              </a:rPr>
              <a:t>you want to discuss. </a:t>
            </a:r>
            <a:endParaRPr/>
          </a:p>
        </p:txBody>
      </p:sp>
      <p:sp>
        <p:nvSpPr>
          <p:cNvPr id="287" name="Google Shape;287;p23"/>
          <p:cNvSpPr txBox="1"/>
          <p:nvPr/>
        </p:nvSpPr>
        <p:spPr>
          <a:xfrm>
            <a:off x="1257622" y="8071719"/>
            <a:ext cx="1449621" cy="14280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395" u="none" cap="none" strike="noStrike">
                <a:solidFill>
                  <a:srgbClr val="A2E815"/>
                </a:solidFill>
                <a:latin typeface="Passion One"/>
                <a:ea typeface="Passion One"/>
                <a:cs typeface="Passion One"/>
                <a:sym typeface="Passion One"/>
              </a:rPr>
              <a:t>01</a:t>
            </a:r>
            <a:endParaRPr/>
          </a:p>
        </p:txBody>
      </p:sp>
      <p:sp>
        <p:nvSpPr>
          <p:cNvPr id="288" name="Google Shape;288;p23"/>
          <p:cNvSpPr txBox="1"/>
          <p:nvPr/>
        </p:nvSpPr>
        <p:spPr>
          <a:xfrm>
            <a:off x="6482816" y="8071719"/>
            <a:ext cx="1449621" cy="14280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395" u="none" cap="none" strike="noStrike">
                <a:solidFill>
                  <a:srgbClr val="A2E815"/>
                </a:solidFill>
                <a:latin typeface="Passion One"/>
                <a:ea typeface="Passion One"/>
                <a:cs typeface="Passion One"/>
                <a:sym typeface="Passion One"/>
              </a:rPr>
              <a:t>02</a:t>
            </a:r>
            <a:endParaRPr/>
          </a:p>
        </p:txBody>
      </p:sp>
      <p:sp>
        <p:nvSpPr>
          <p:cNvPr id="289" name="Google Shape;289;p23"/>
          <p:cNvSpPr txBox="1"/>
          <p:nvPr/>
        </p:nvSpPr>
        <p:spPr>
          <a:xfrm>
            <a:off x="12621668" y="8071719"/>
            <a:ext cx="1449621" cy="142806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395" u="none" cap="none" strike="noStrike">
                <a:solidFill>
                  <a:srgbClr val="A2E815"/>
                </a:solidFill>
                <a:latin typeface="Passion One"/>
                <a:ea typeface="Passion One"/>
                <a:cs typeface="Passion One"/>
                <a:sym typeface="Passion One"/>
              </a:rPr>
              <a:t>03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293" name="Shape 293"/>
        <p:cNvGrpSpPr/>
        <p:nvPr/>
      </p:nvGrpSpPr>
      <p:grpSpPr>
        <a:xfrm>
          <a:off x="0" y="0"/>
          <a:ext cx="0" cy="0"/>
          <a:chOff x="0" y="0"/>
          <a:chExt cx="0" cy="0"/>
        </a:xfrm>
      </p:grpSpPr>
      <p:sp>
        <p:nvSpPr>
          <p:cNvPr id="294" name="Google Shape;294;p24"/>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24"/>
          <p:cNvGrpSpPr/>
          <p:nvPr/>
        </p:nvGrpSpPr>
        <p:grpSpPr>
          <a:xfrm>
            <a:off x="3650699" y="1961012"/>
            <a:ext cx="1592049" cy="1599185"/>
            <a:chOff x="1813" y="0"/>
            <a:chExt cx="809173" cy="812800"/>
          </a:xfrm>
        </p:grpSpPr>
        <p:sp>
          <p:nvSpPr>
            <p:cNvPr id="296" name="Google Shape;296;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24"/>
          <p:cNvGrpSpPr/>
          <p:nvPr/>
        </p:nvGrpSpPr>
        <p:grpSpPr>
          <a:xfrm>
            <a:off x="12253830" y="1891760"/>
            <a:ext cx="1592049" cy="1599185"/>
            <a:chOff x="1813" y="0"/>
            <a:chExt cx="809173" cy="812800"/>
          </a:xfrm>
        </p:grpSpPr>
        <p:sp>
          <p:nvSpPr>
            <p:cNvPr id="299" name="Google Shape;299;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24"/>
          <p:cNvGrpSpPr/>
          <p:nvPr/>
        </p:nvGrpSpPr>
        <p:grpSpPr>
          <a:xfrm>
            <a:off x="2057791" y="5867923"/>
            <a:ext cx="1592049" cy="1599185"/>
            <a:chOff x="1813" y="0"/>
            <a:chExt cx="809173" cy="812800"/>
          </a:xfrm>
        </p:grpSpPr>
        <p:sp>
          <p:nvSpPr>
            <p:cNvPr id="302" name="Google Shape;302;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24"/>
          <p:cNvGrpSpPr/>
          <p:nvPr/>
        </p:nvGrpSpPr>
        <p:grpSpPr>
          <a:xfrm>
            <a:off x="14383783" y="5836355"/>
            <a:ext cx="1592049" cy="1599185"/>
            <a:chOff x="1813" y="0"/>
            <a:chExt cx="809173" cy="812800"/>
          </a:xfrm>
        </p:grpSpPr>
        <p:sp>
          <p:nvSpPr>
            <p:cNvPr id="305" name="Google Shape;305;p24"/>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4"/>
          <p:cNvSpPr/>
          <p:nvPr/>
        </p:nvSpPr>
        <p:spPr>
          <a:xfrm>
            <a:off x="14581156" y="6095048"/>
            <a:ext cx="1426527" cy="1372060"/>
          </a:xfrm>
          <a:custGeom>
            <a:rect b="b" l="l" r="r" t="t"/>
            <a:pathLst>
              <a:path extrusionOk="0" h="1372060" w="1426527">
                <a:moveTo>
                  <a:pt x="0" y="0"/>
                </a:moveTo>
                <a:lnTo>
                  <a:pt x="1426527" y="0"/>
                </a:lnTo>
                <a:lnTo>
                  <a:pt x="1426527" y="1372060"/>
                </a:lnTo>
                <a:lnTo>
                  <a:pt x="0" y="1372060"/>
                </a:lnTo>
                <a:lnTo>
                  <a:pt x="0" y="0"/>
                </a:lnTo>
                <a:close/>
              </a:path>
            </a:pathLst>
          </a:custGeom>
          <a:blipFill rotWithShape="1">
            <a:blip r:embed="rId3">
              <a:alphaModFix/>
            </a:blip>
            <a:stretch>
              <a:fillRect b="0" l="0" r="0" t="0"/>
            </a:stretch>
          </a:blipFill>
          <a:ln>
            <a:noFill/>
          </a:ln>
        </p:spPr>
      </p:sp>
      <p:sp>
        <p:nvSpPr>
          <p:cNvPr id="308" name="Google Shape;308;p24"/>
          <p:cNvSpPr/>
          <p:nvPr/>
        </p:nvSpPr>
        <p:spPr>
          <a:xfrm>
            <a:off x="12250263" y="2030263"/>
            <a:ext cx="1684225" cy="1460682"/>
          </a:xfrm>
          <a:custGeom>
            <a:rect b="b" l="l" r="r" t="t"/>
            <a:pathLst>
              <a:path extrusionOk="0" h="1460682" w="1684225">
                <a:moveTo>
                  <a:pt x="0" y="0"/>
                </a:moveTo>
                <a:lnTo>
                  <a:pt x="1684224" y="0"/>
                </a:lnTo>
                <a:lnTo>
                  <a:pt x="1684224" y="1460682"/>
                </a:lnTo>
                <a:lnTo>
                  <a:pt x="0" y="1460682"/>
                </a:lnTo>
                <a:lnTo>
                  <a:pt x="0" y="0"/>
                </a:lnTo>
                <a:close/>
              </a:path>
            </a:pathLst>
          </a:custGeom>
          <a:blipFill rotWithShape="1">
            <a:blip r:embed="rId4">
              <a:alphaModFix/>
            </a:blip>
            <a:stretch>
              <a:fillRect b="0" l="0" r="0" t="0"/>
            </a:stretch>
          </a:blipFill>
          <a:ln>
            <a:noFill/>
          </a:ln>
        </p:spPr>
      </p:sp>
      <p:sp>
        <p:nvSpPr>
          <p:cNvPr id="309" name="Google Shape;309;p24"/>
          <p:cNvSpPr/>
          <p:nvPr/>
        </p:nvSpPr>
        <p:spPr>
          <a:xfrm>
            <a:off x="4077648" y="2086155"/>
            <a:ext cx="738154" cy="1404791"/>
          </a:xfrm>
          <a:custGeom>
            <a:rect b="b" l="l" r="r" t="t"/>
            <a:pathLst>
              <a:path extrusionOk="0" h="1404791" w="738154">
                <a:moveTo>
                  <a:pt x="0" y="0"/>
                </a:moveTo>
                <a:lnTo>
                  <a:pt x="738154" y="0"/>
                </a:lnTo>
                <a:lnTo>
                  <a:pt x="738154" y="1404790"/>
                </a:lnTo>
                <a:lnTo>
                  <a:pt x="0" y="1404790"/>
                </a:lnTo>
                <a:lnTo>
                  <a:pt x="0" y="0"/>
                </a:lnTo>
                <a:close/>
              </a:path>
            </a:pathLst>
          </a:custGeom>
          <a:blipFill rotWithShape="1">
            <a:blip r:embed="rId5">
              <a:alphaModFix/>
            </a:blip>
            <a:stretch>
              <a:fillRect b="0" l="0" r="0" t="0"/>
            </a:stretch>
          </a:blipFill>
          <a:ln>
            <a:noFill/>
          </a:ln>
        </p:spPr>
      </p:sp>
      <p:sp>
        <p:nvSpPr>
          <p:cNvPr id="310" name="Google Shape;310;p24"/>
          <p:cNvSpPr/>
          <p:nvPr/>
        </p:nvSpPr>
        <p:spPr>
          <a:xfrm>
            <a:off x="2224684" y="5990845"/>
            <a:ext cx="1258264" cy="1308214"/>
          </a:xfrm>
          <a:custGeom>
            <a:rect b="b" l="l" r="r" t="t"/>
            <a:pathLst>
              <a:path extrusionOk="0" h="1308214" w="1258264">
                <a:moveTo>
                  <a:pt x="0" y="0"/>
                </a:moveTo>
                <a:lnTo>
                  <a:pt x="1258264" y="0"/>
                </a:lnTo>
                <a:lnTo>
                  <a:pt x="1258264" y="1308214"/>
                </a:lnTo>
                <a:lnTo>
                  <a:pt x="0" y="1308214"/>
                </a:lnTo>
                <a:lnTo>
                  <a:pt x="0" y="0"/>
                </a:lnTo>
                <a:close/>
              </a:path>
            </a:pathLst>
          </a:custGeom>
          <a:blipFill rotWithShape="1">
            <a:blip r:embed="rId6">
              <a:alphaModFix/>
            </a:blip>
            <a:stretch>
              <a:fillRect b="0" l="0" r="0" t="0"/>
            </a:stretch>
          </a:blipFill>
          <a:ln>
            <a:noFill/>
          </a:ln>
        </p:spPr>
      </p:sp>
      <p:sp>
        <p:nvSpPr>
          <p:cNvPr id="311" name="Google Shape;311;p24"/>
          <p:cNvSpPr txBox="1"/>
          <p:nvPr/>
        </p:nvSpPr>
        <p:spPr>
          <a:xfrm>
            <a:off x="1497731" y="8635691"/>
            <a:ext cx="2712300" cy="7449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 you want to discuss. </a:t>
            </a:r>
            <a:endParaRPr/>
          </a:p>
        </p:txBody>
      </p:sp>
      <p:sp>
        <p:nvSpPr>
          <p:cNvPr id="312" name="Google Shape;312;p24"/>
          <p:cNvSpPr txBox="1"/>
          <p:nvPr/>
        </p:nvSpPr>
        <p:spPr>
          <a:xfrm>
            <a:off x="2996456" y="4798950"/>
            <a:ext cx="2900400" cy="7449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 you want to discuss. </a:t>
            </a:r>
            <a:endParaRPr/>
          </a:p>
        </p:txBody>
      </p:sp>
      <p:sp>
        <p:nvSpPr>
          <p:cNvPr id="313" name="Google Shape;313;p24"/>
          <p:cNvSpPr txBox="1"/>
          <p:nvPr/>
        </p:nvSpPr>
        <p:spPr>
          <a:xfrm>
            <a:off x="975158" y="7511740"/>
            <a:ext cx="3757200" cy="96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999" u="none" cap="none" strike="noStrike">
                <a:solidFill>
                  <a:srgbClr val="ED7843"/>
                </a:solidFill>
                <a:latin typeface="Inter"/>
                <a:ea typeface="Inter"/>
                <a:cs typeface="Inter"/>
                <a:sym typeface="Inter"/>
              </a:rPr>
              <a:t>Bring your permission slips</a:t>
            </a:r>
            <a:endParaRPr/>
          </a:p>
        </p:txBody>
      </p:sp>
      <p:sp>
        <p:nvSpPr>
          <p:cNvPr id="314" name="Google Shape;314;p24"/>
          <p:cNvSpPr txBox="1"/>
          <p:nvPr/>
        </p:nvSpPr>
        <p:spPr>
          <a:xfrm>
            <a:off x="13755718" y="8635691"/>
            <a:ext cx="2848200" cy="7449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 you want to discuss. </a:t>
            </a:r>
            <a:endParaRPr/>
          </a:p>
        </p:txBody>
      </p:sp>
      <p:sp>
        <p:nvSpPr>
          <p:cNvPr id="315" name="Google Shape;315;p24"/>
          <p:cNvSpPr txBox="1"/>
          <p:nvPr/>
        </p:nvSpPr>
        <p:spPr>
          <a:xfrm>
            <a:off x="2335859" y="3671568"/>
            <a:ext cx="4221600" cy="96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999" u="none" cap="none" strike="noStrike">
                <a:solidFill>
                  <a:srgbClr val="ED7843"/>
                </a:solidFill>
                <a:latin typeface="Inter"/>
                <a:ea typeface="Inter"/>
                <a:cs typeface="Inter"/>
                <a:sym typeface="Inter"/>
              </a:rPr>
              <a:t>Bring your own</a:t>
            </a:r>
            <a:endParaRPr/>
          </a:p>
          <a:p>
            <a:pPr indent="0" lvl="0" marL="0" marR="0" rtl="0" algn="ctr">
              <a:lnSpc>
                <a:spcPct val="110000"/>
              </a:lnSpc>
              <a:spcBef>
                <a:spcPts val="0"/>
              </a:spcBef>
              <a:spcAft>
                <a:spcPts val="0"/>
              </a:spcAft>
              <a:buNone/>
            </a:pPr>
            <a:r>
              <a:rPr b="1" i="0" lang="en-US" sz="2999" u="none" cap="none" strike="noStrike">
                <a:solidFill>
                  <a:srgbClr val="ED7843"/>
                </a:solidFill>
                <a:latin typeface="Inter"/>
                <a:ea typeface="Inter"/>
                <a:cs typeface="Inter"/>
                <a:sym typeface="Inter"/>
              </a:rPr>
              <a:t>packed lunch &amp; drinks</a:t>
            </a:r>
            <a:endParaRPr/>
          </a:p>
        </p:txBody>
      </p:sp>
      <p:sp>
        <p:nvSpPr>
          <p:cNvPr id="316" name="Google Shape;316;p24"/>
          <p:cNvSpPr txBox="1"/>
          <p:nvPr/>
        </p:nvSpPr>
        <p:spPr>
          <a:xfrm>
            <a:off x="11210183" y="3671568"/>
            <a:ext cx="3764400" cy="96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999" u="none" cap="none" strike="noStrike">
                <a:solidFill>
                  <a:srgbClr val="ED7843"/>
                </a:solidFill>
                <a:latin typeface="Inter"/>
                <a:ea typeface="Inter"/>
                <a:cs typeface="Inter"/>
                <a:sym typeface="Inter"/>
              </a:rPr>
              <a:t>Wear comfortable clothing &amp; shoes </a:t>
            </a:r>
            <a:endParaRPr/>
          </a:p>
        </p:txBody>
      </p:sp>
      <p:sp>
        <p:nvSpPr>
          <p:cNvPr id="317" name="Google Shape;317;p24"/>
          <p:cNvSpPr txBox="1"/>
          <p:nvPr/>
        </p:nvSpPr>
        <p:spPr>
          <a:xfrm>
            <a:off x="13350063" y="7511740"/>
            <a:ext cx="3659400" cy="9693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1" i="0" lang="en-US" sz="2999" u="none" cap="none" strike="noStrike">
                <a:solidFill>
                  <a:srgbClr val="ED7843"/>
                </a:solidFill>
                <a:latin typeface="Inter"/>
                <a:ea typeface="Inter"/>
                <a:cs typeface="Inter"/>
                <a:sym typeface="Inter"/>
              </a:rPr>
              <a:t>Bring notepads</a:t>
            </a:r>
            <a:endParaRPr/>
          </a:p>
          <a:p>
            <a:pPr indent="0" lvl="0" marL="0" marR="0" rtl="0" algn="ctr">
              <a:lnSpc>
                <a:spcPct val="110000"/>
              </a:lnSpc>
              <a:spcBef>
                <a:spcPts val="0"/>
              </a:spcBef>
              <a:spcAft>
                <a:spcPts val="0"/>
              </a:spcAft>
              <a:buNone/>
            </a:pPr>
            <a:r>
              <a:rPr b="1" i="0" lang="en-US" sz="2999" u="none" cap="none" strike="noStrike">
                <a:solidFill>
                  <a:srgbClr val="ED7843"/>
                </a:solidFill>
                <a:latin typeface="Inter"/>
                <a:ea typeface="Inter"/>
                <a:cs typeface="Inter"/>
                <a:sym typeface="Inter"/>
              </a:rPr>
              <a:t>and a pen</a:t>
            </a:r>
            <a:endParaRPr/>
          </a:p>
        </p:txBody>
      </p:sp>
      <p:sp>
        <p:nvSpPr>
          <p:cNvPr id="318" name="Google Shape;318;p24"/>
          <p:cNvSpPr txBox="1"/>
          <p:nvPr/>
        </p:nvSpPr>
        <p:spPr>
          <a:xfrm>
            <a:off x="11671692" y="4798950"/>
            <a:ext cx="2841300" cy="7449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 you want to discuss. </a:t>
            </a:r>
            <a:endParaRPr/>
          </a:p>
        </p:txBody>
      </p:sp>
      <p:sp>
        <p:nvSpPr>
          <p:cNvPr id="319" name="Google Shape;319;p24"/>
          <p:cNvSpPr txBox="1"/>
          <p:nvPr/>
        </p:nvSpPr>
        <p:spPr>
          <a:xfrm>
            <a:off x="5892389" y="728281"/>
            <a:ext cx="6503222" cy="1343025"/>
          </a:xfrm>
          <a:prstGeom prst="rect">
            <a:avLst/>
          </a:prstGeom>
          <a:noFill/>
          <a:ln>
            <a:noFill/>
          </a:ln>
        </p:spPr>
        <p:txBody>
          <a:bodyPr anchorCtr="0" anchor="t" bIns="0" lIns="0" spcFirstLastPara="1" rIns="0" wrap="square" tIns="0">
            <a:spAutoFit/>
          </a:bodyPr>
          <a:lstStyle/>
          <a:p>
            <a:pPr indent="0" lvl="0" marL="0" marR="0" rtl="0" algn="ctr">
              <a:lnSpc>
                <a:spcPct val="114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Reminders</a:t>
            </a:r>
            <a:endParaRPr/>
          </a:p>
        </p:txBody>
      </p:sp>
      <p:pic>
        <p:nvPicPr>
          <p:cNvPr id="320" name="Google Shape;320;p24"/>
          <p:cNvPicPr preferRelativeResize="0"/>
          <p:nvPr/>
        </p:nvPicPr>
        <p:blipFill rotWithShape="1">
          <a:blip r:embed="rId7">
            <a:alphaModFix/>
          </a:blip>
          <a:srcRect b="0" l="32220" r="33845" t="33932"/>
          <a:stretch/>
        </p:blipFill>
        <p:spPr>
          <a:xfrm>
            <a:off x="5892400" y="3490950"/>
            <a:ext cx="6206002" cy="6796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324" name="Shape 324"/>
        <p:cNvGrpSpPr/>
        <p:nvPr/>
      </p:nvGrpSpPr>
      <p:grpSpPr>
        <a:xfrm>
          <a:off x="0" y="0"/>
          <a:ext cx="0" cy="0"/>
          <a:chOff x="0" y="0"/>
          <a:chExt cx="0" cy="0"/>
        </a:xfrm>
      </p:grpSpPr>
      <p:sp>
        <p:nvSpPr>
          <p:cNvPr id="325" name="Google Shape;325;p25"/>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25"/>
          <p:cNvPicPr preferRelativeResize="0"/>
          <p:nvPr/>
        </p:nvPicPr>
        <p:blipFill rotWithShape="1">
          <a:blip r:embed="rId3">
            <a:alphaModFix/>
          </a:blip>
          <a:srcRect b="12273" l="53262" r="5879" t="12931"/>
          <a:stretch/>
        </p:blipFill>
        <p:spPr>
          <a:xfrm>
            <a:off x="9741100" y="1330650"/>
            <a:ext cx="7472150" cy="7693925"/>
          </a:xfrm>
          <a:prstGeom prst="rect">
            <a:avLst/>
          </a:prstGeom>
          <a:noFill/>
          <a:ln>
            <a:noFill/>
          </a:ln>
        </p:spPr>
      </p:pic>
      <p:sp>
        <p:nvSpPr>
          <p:cNvPr id="327" name="Google Shape;327;p25"/>
          <p:cNvSpPr/>
          <p:nvPr/>
        </p:nvSpPr>
        <p:spPr>
          <a:xfrm>
            <a:off x="2169162" y="5045677"/>
            <a:ext cx="443450" cy="608508"/>
          </a:xfrm>
          <a:custGeom>
            <a:rect b="b" l="l" r="r" t="t"/>
            <a:pathLst>
              <a:path extrusionOk="0" h="608508" w="443450">
                <a:moveTo>
                  <a:pt x="0" y="0"/>
                </a:moveTo>
                <a:lnTo>
                  <a:pt x="443450" y="0"/>
                </a:lnTo>
                <a:lnTo>
                  <a:pt x="443450" y="608507"/>
                </a:lnTo>
                <a:lnTo>
                  <a:pt x="0" y="608507"/>
                </a:lnTo>
                <a:lnTo>
                  <a:pt x="0" y="0"/>
                </a:lnTo>
                <a:close/>
              </a:path>
            </a:pathLst>
          </a:custGeom>
          <a:blipFill rotWithShape="1">
            <a:blip r:embed="rId4">
              <a:alphaModFix/>
            </a:blip>
            <a:stretch>
              <a:fillRect b="0" l="0" r="0" t="0"/>
            </a:stretch>
          </a:blipFill>
          <a:ln>
            <a:noFill/>
          </a:ln>
        </p:spPr>
      </p:sp>
      <p:sp>
        <p:nvSpPr>
          <p:cNvPr id="328" name="Google Shape;328;p25"/>
          <p:cNvSpPr/>
          <p:nvPr/>
        </p:nvSpPr>
        <p:spPr>
          <a:xfrm>
            <a:off x="2138950" y="6051165"/>
            <a:ext cx="524904" cy="374650"/>
          </a:xfrm>
          <a:custGeom>
            <a:rect b="b" l="l" r="r" t="t"/>
            <a:pathLst>
              <a:path extrusionOk="0" h="374650" w="524904">
                <a:moveTo>
                  <a:pt x="0" y="0"/>
                </a:moveTo>
                <a:lnTo>
                  <a:pt x="524904" y="0"/>
                </a:lnTo>
                <a:lnTo>
                  <a:pt x="524904" y="374650"/>
                </a:lnTo>
                <a:lnTo>
                  <a:pt x="0" y="374650"/>
                </a:lnTo>
                <a:lnTo>
                  <a:pt x="0" y="0"/>
                </a:lnTo>
                <a:close/>
              </a:path>
            </a:pathLst>
          </a:custGeom>
          <a:blipFill rotWithShape="1">
            <a:blip r:embed="rId5">
              <a:alphaModFix/>
            </a:blip>
            <a:stretch>
              <a:fillRect b="0" l="0" r="0" t="0"/>
            </a:stretch>
          </a:blipFill>
          <a:ln>
            <a:noFill/>
          </a:ln>
        </p:spPr>
      </p:sp>
      <p:sp>
        <p:nvSpPr>
          <p:cNvPr id="329" name="Google Shape;329;p25"/>
          <p:cNvSpPr/>
          <p:nvPr/>
        </p:nvSpPr>
        <p:spPr>
          <a:xfrm>
            <a:off x="2127548" y="6928509"/>
            <a:ext cx="526677" cy="448154"/>
          </a:xfrm>
          <a:custGeom>
            <a:rect b="b" l="l" r="r" t="t"/>
            <a:pathLst>
              <a:path extrusionOk="0" h="448154" w="526677">
                <a:moveTo>
                  <a:pt x="0" y="0"/>
                </a:moveTo>
                <a:lnTo>
                  <a:pt x="526677" y="0"/>
                </a:lnTo>
                <a:lnTo>
                  <a:pt x="526677" y="448154"/>
                </a:lnTo>
                <a:lnTo>
                  <a:pt x="0" y="448154"/>
                </a:lnTo>
                <a:lnTo>
                  <a:pt x="0" y="0"/>
                </a:lnTo>
                <a:close/>
              </a:path>
            </a:pathLst>
          </a:custGeom>
          <a:blipFill rotWithShape="1">
            <a:blip r:embed="rId6">
              <a:alphaModFix/>
            </a:blip>
            <a:stretch>
              <a:fillRect b="0" l="0" r="0" t="0"/>
            </a:stretch>
          </a:blipFill>
          <a:ln>
            <a:noFill/>
          </a:ln>
        </p:spPr>
      </p:sp>
      <p:sp>
        <p:nvSpPr>
          <p:cNvPr id="330" name="Google Shape;330;p25"/>
          <p:cNvSpPr/>
          <p:nvPr/>
        </p:nvSpPr>
        <p:spPr>
          <a:xfrm>
            <a:off x="2087594" y="7732006"/>
            <a:ext cx="576260" cy="576260"/>
          </a:xfrm>
          <a:custGeom>
            <a:rect b="b" l="l" r="r" t="t"/>
            <a:pathLst>
              <a:path extrusionOk="0" h="576260" w="576260">
                <a:moveTo>
                  <a:pt x="0" y="0"/>
                </a:moveTo>
                <a:lnTo>
                  <a:pt x="576260" y="0"/>
                </a:lnTo>
                <a:lnTo>
                  <a:pt x="576260" y="576260"/>
                </a:lnTo>
                <a:lnTo>
                  <a:pt x="0" y="576260"/>
                </a:lnTo>
                <a:lnTo>
                  <a:pt x="0" y="0"/>
                </a:lnTo>
                <a:close/>
              </a:path>
            </a:pathLst>
          </a:custGeom>
          <a:blipFill rotWithShape="1">
            <a:blip r:embed="rId7">
              <a:alphaModFix/>
            </a:blip>
            <a:stretch>
              <a:fillRect b="0" l="0" r="0" t="0"/>
            </a:stretch>
          </a:blipFill>
          <a:ln>
            <a:noFill/>
          </a:ln>
        </p:spPr>
      </p:sp>
      <p:sp>
        <p:nvSpPr>
          <p:cNvPr id="331" name="Google Shape;331;p25"/>
          <p:cNvSpPr/>
          <p:nvPr/>
        </p:nvSpPr>
        <p:spPr>
          <a:xfrm>
            <a:off x="2113132" y="4162139"/>
            <a:ext cx="624839" cy="531113"/>
          </a:xfrm>
          <a:custGeom>
            <a:rect b="b" l="l" r="r" t="t"/>
            <a:pathLst>
              <a:path extrusionOk="0" h="531113" w="624839">
                <a:moveTo>
                  <a:pt x="0" y="0"/>
                </a:moveTo>
                <a:lnTo>
                  <a:pt x="624839" y="0"/>
                </a:lnTo>
                <a:lnTo>
                  <a:pt x="624839" y="531113"/>
                </a:lnTo>
                <a:lnTo>
                  <a:pt x="0" y="531113"/>
                </a:lnTo>
                <a:lnTo>
                  <a:pt x="0" y="0"/>
                </a:lnTo>
                <a:close/>
              </a:path>
            </a:pathLst>
          </a:custGeom>
          <a:blipFill rotWithShape="1">
            <a:blip r:embed="rId8">
              <a:alphaModFix/>
            </a:blip>
            <a:stretch>
              <a:fillRect b="0" l="0" r="0" t="0"/>
            </a:stretch>
          </a:blipFill>
          <a:ln>
            <a:noFill/>
          </a:ln>
        </p:spPr>
      </p:sp>
      <p:sp>
        <p:nvSpPr>
          <p:cNvPr id="332" name="Google Shape;332;p25"/>
          <p:cNvSpPr/>
          <p:nvPr/>
        </p:nvSpPr>
        <p:spPr>
          <a:xfrm>
            <a:off x="8385146" y="1539860"/>
            <a:ext cx="773795" cy="1111194"/>
          </a:xfrm>
          <a:custGeom>
            <a:rect b="b" l="l" r="r" t="t"/>
            <a:pathLst>
              <a:path extrusionOk="0" h="1111194" w="773795">
                <a:moveTo>
                  <a:pt x="0" y="0"/>
                </a:moveTo>
                <a:lnTo>
                  <a:pt x="773795" y="0"/>
                </a:lnTo>
                <a:lnTo>
                  <a:pt x="773795" y="1111194"/>
                </a:lnTo>
                <a:lnTo>
                  <a:pt x="0" y="1111194"/>
                </a:lnTo>
                <a:lnTo>
                  <a:pt x="0" y="0"/>
                </a:lnTo>
                <a:close/>
              </a:path>
            </a:pathLst>
          </a:custGeom>
          <a:blipFill rotWithShape="1">
            <a:blip r:embed="rId9">
              <a:alphaModFix/>
            </a:blip>
            <a:stretch>
              <a:fillRect b="0" l="0" r="0" t="0"/>
            </a:stretch>
          </a:blipFill>
          <a:ln>
            <a:noFill/>
          </a:ln>
        </p:spPr>
      </p:sp>
      <p:sp>
        <p:nvSpPr>
          <p:cNvPr id="333" name="Google Shape;333;p25"/>
          <p:cNvSpPr txBox="1"/>
          <p:nvPr/>
        </p:nvSpPr>
        <p:spPr>
          <a:xfrm>
            <a:off x="2945975" y="7785186"/>
            <a:ext cx="4892954" cy="422275"/>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499" u="none" cap="none" strike="noStrike">
                <a:solidFill>
                  <a:srgbClr val="FFFFFF"/>
                </a:solidFill>
                <a:latin typeface="Inter"/>
                <a:ea typeface="Inter"/>
                <a:cs typeface="Inter"/>
                <a:sym typeface="Inter"/>
              </a:rPr>
              <a:t>reallygreatsite.com</a:t>
            </a:r>
            <a:endParaRPr/>
          </a:p>
        </p:txBody>
      </p:sp>
      <p:sp>
        <p:nvSpPr>
          <p:cNvPr id="334" name="Google Shape;334;p25"/>
          <p:cNvSpPr txBox="1"/>
          <p:nvPr/>
        </p:nvSpPr>
        <p:spPr>
          <a:xfrm>
            <a:off x="2945975" y="6880884"/>
            <a:ext cx="4892954" cy="422275"/>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499" u="none" cap="none" strike="noStrike">
                <a:solidFill>
                  <a:srgbClr val="FFFFFF"/>
                </a:solidFill>
                <a:latin typeface="Inter"/>
                <a:ea typeface="Inter"/>
                <a:cs typeface="Inter"/>
                <a:sym typeface="Inter"/>
              </a:rPr>
              <a:t>@reallygreatsite</a:t>
            </a:r>
            <a:endParaRPr/>
          </a:p>
        </p:txBody>
      </p:sp>
      <p:sp>
        <p:nvSpPr>
          <p:cNvPr id="335" name="Google Shape;335;p25"/>
          <p:cNvSpPr txBox="1"/>
          <p:nvPr/>
        </p:nvSpPr>
        <p:spPr>
          <a:xfrm>
            <a:off x="1028700" y="2007309"/>
            <a:ext cx="6562526" cy="1343025"/>
          </a:xfrm>
          <a:prstGeom prst="rect">
            <a:avLst/>
          </a:prstGeom>
          <a:noFill/>
          <a:ln>
            <a:noFill/>
          </a:ln>
        </p:spPr>
        <p:txBody>
          <a:bodyPr anchorCtr="0" anchor="t" bIns="0" lIns="0" spcFirstLastPara="1" rIns="0" wrap="square" tIns="0">
            <a:spAutoFit/>
          </a:bodyPr>
          <a:lstStyle/>
          <a:p>
            <a:pPr indent="0" lvl="0" marL="0" marR="0" rtl="0" algn="ctr">
              <a:lnSpc>
                <a:spcPct val="114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Contact Us</a:t>
            </a:r>
            <a:endParaRPr/>
          </a:p>
        </p:txBody>
      </p:sp>
      <p:sp>
        <p:nvSpPr>
          <p:cNvPr id="336" name="Google Shape;336;p25"/>
          <p:cNvSpPr txBox="1"/>
          <p:nvPr/>
        </p:nvSpPr>
        <p:spPr>
          <a:xfrm>
            <a:off x="2945975" y="4189358"/>
            <a:ext cx="5801458" cy="422275"/>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499" u="none" cap="none" strike="noStrike">
                <a:solidFill>
                  <a:srgbClr val="FFFFFF"/>
                </a:solidFill>
                <a:latin typeface="Inter"/>
                <a:ea typeface="Inter"/>
                <a:cs typeface="Inter"/>
                <a:sym typeface="Inter"/>
              </a:rPr>
              <a:t>123 Anywhere St., Any City,ST 12345</a:t>
            </a:r>
            <a:endParaRPr/>
          </a:p>
        </p:txBody>
      </p:sp>
      <p:sp>
        <p:nvSpPr>
          <p:cNvPr id="337" name="Google Shape;337;p25"/>
          <p:cNvSpPr txBox="1"/>
          <p:nvPr/>
        </p:nvSpPr>
        <p:spPr>
          <a:xfrm>
            <a:off x="2945975" y="5114981"/>
            <a:ext cx="4892954" cy="422275"/>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499" u="none" cap="none" strike="noStrike">
                <a:solidFill>
                  <a:srgbClr val="FFFFFF"/>
                </a:solidFill>
                <a:latin typeface="Inter"/>
                <a:ea typeface="Inter"/>
                <a:cs typeface="Inter"/>
                <a:sym typeface="Inter"/>
              </a:rPr>
              <a:t>123-456-7890</a:t>
            </a:r>
            <a:endParaRPr/>
          </a:p>
        </p:txBody>
      </p:sp>
      <p:sp>
        <p:nvSpPr>
          <p:cNvPr id="338" name="Google Shape;338;p25"/>
          <p:cNvSpPr txBox="1"/>
          <p:nvPr/>
        </p:nvSpPr>
        <p:spPr>
          <a:xfrm>
            <a:off x="2945975" y="6003540"/>
            <a:ext cx="4892954" cy="422275"/>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499" u="none" cap="none" strike="noStrike">
                <a:solidFill>
                  <a:srgbClr val="FFFFFF"/>
                </a:solidFill>
                <a:latin typeface="Inter"/>
                <a:ea typeface="Inter"/>
                <a:cs typeface="Inter"/>
                <a:sym typeface="Inter"/>
              </a:rPr>
              <a:t>hello@reallygreatsite.com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342" name="Shape 342"/>
        <p:cNvGrpSpPr/>
        <p:nvPr/>
      </p:nvGrpSpPr>
      <p:grpSpPr>
        <a:xfrm>
          <a:off x="0" y="0"/>
          <a:ext cx="0" cy="0"/>
          <a:chOff x="0" y="0"/>
          <a:chExt cx="0" cy="0"/>
        </a:xfrm>
      </p:grpSpPr>
      <p:sp>
        <p:nvSpPr>
          <p:cNvPr id="343" name="Google Shape;343;p26"/>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4" name="Google Shape;344;p26"/>
          <p:cNvPicPr preferRelativeResize="0"/>
          <p:nvPr/>
        </p:nvPicPr>
        <p:blipFill rotWithShape="1">
          <a:blip r:embed="rId3">
            <a:alphaModFix/>
          </a:blip>
          <a:srcRect b="0" l="63619" r="0" t="39470"/>
          <a:stretch/>
        </p:blipFill>
        <p:spPr>
          <a:xfrm>
            <a:off x="11634725" y="4060200"/>
            <a:ext cx="6653275" cy="6226799"/>
          </a:xfrm>
          <a:prstGeom prst="rect">
            <a:avLst/>
          </a:prstGeom>
          <a:noFill/>
          <a:ln>
            <a:noFill/>
          </a:ln>
        </p:spPr>
      </p:pic>
      <p:sp>
        <p:nvSpPr>
          <p:cNvPr id="345" name="Google Shape;345;p26"/>
          <p:cNvSpPr txBox="1"/>
          <p:nvPr/>
        </p:nvSpPr>
        <p:spPr>
          <a:xfrm>
            <a:off x="2273549" y="1651055"/>
            <a:ext cx="13740900" cy="33156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1967" u="none" cap="none" strike="noStrike">
                <a:solidFill>
                  <a:srgbClr val="A2E815"/>
                </a:solidFill>
                <a:latin typeface="Passion One"/>
                <a:ea typeface="Passion One"/>
                <a:cs typeface="Passion One"/>
                <a:sym typeface="Passion One"/>
              </a:rPr>
              <a:t>We Can't Wait</a:t>
            </a:r>
            <a:endParaRPr/>
          </a:p>
          <a:p>
            <a:pPr indent="0" lvl="0" marL="0" marR="0" rtl="0" algn="ctr">
              <a:lnSpc>
                <a:spcPct val="90000"/>
              </a:lnSpc>
              <a:spcBef>
                <a:spcPts val="0"/>
              </a:spcBef>
              <a:spcAft>
                <a:spcPts val="0"/>
              </a:spcAft>
              <a:buNone/>
            </a:pPr>
            <a:r>
              <a:rPr b="0" i="0" lang="en-US" sz="11967" u="none" cap="none" strike="noStrike">
                <a:solidFill>
                  <a:srgbClr val="A2E815"/>
                </a:solidFill>
                <a:latin typeface="Passion One"/>
                <a:ea typeface="Passion One"/>
                <a:cs typeface="Passion One"/>
                <a:sym typeface="Passion One"/>
              </a:rPr>
              <a:t>for Our Field Trip!</a:t>
            </a:r>
            <a:endParaRPr/>
          </a:p>
        </p:txBody>
      </p:sp>
      <p:sp>
        <p:nvSpPr>
          <p:cNvPr id="346" name="Google Shape;346;p26"/>
          <p:cNvSpPr/>
          <p:nvPr/>
        </p:nvSpPr>
        <p:spPr>
          <a:xfrm flipH="1">
            <a:off x="4317048" y="6375068"/>
            <a:ext cx="2773540" cy="3921457"/>
          </a:xfrm>
          <a:custGeom>
            <a:rect b="b" l="l" r="r" t="t"/>
            <a:pathLst>
              <a:path extrusionOk="0" h="3921457" w="2773540">
                <a:moveTo>
                  <a:pt x="2773540" y="0"/>
                </a:moveTo>
                <a:lnTo>
                  <a:pt x="0" y="0"/>
                </a:lnTo>
                <a:lnTo>
                  <a:pt x="0" y="3921457"/>
                </a:lnTo>
                <a:lnTo>
                  <a:pt x="2773540" y="3921457"/>
                </a:lnTo>
                <a:lnTo>
                  <a:pt x="2773540" y="0"/>
                </a:lnTo>
                <a:close/>
              </a:path>
            </a:pathLst>
          </a:custGeom>
          <a:blipFill rotWithShape="1">
            <a:blip r:embed="rId4">
              <a:alphaModFix/>
            </a:blip>
            <a:stretch>
              <a:fillRect b="0" l="0" r="0" t="0"/>
            </a:stretch>
          </a:blipFill>
          <a:ln>
            <a:noFill/>
          </a:ln>
        </p:spPr>
      </p:sp>
      <p:sp>
        <p:nvSpPr>
          <p:cNvPr id="347" name="Google Shape;347;p26"/>
          <p:cNvSpPr/>
          <p:nvPr/>
        </p:nvSpPr>
        <p:spPr>
          <a:xfrm rot="1043632">
            <a:off x="15162628" y="1222596"/>
            <a:ext cx="1212117" cy="1768340"/>
          </a:xfrm>
          <a:custGeom>
            <a:rect b="b" l="l" r="r" t="t"/>
            <a:pathLst>
              <a:path extrusionOk="0" h="1768340" w="1212117">
                <a:moveTo>
                  <a:pt x="0" y="0"/>
                </a:moveTo>
                <a:lnTo>
                  <a:pt x="1212117" y="0"/>
                </a:lnTo>
                <a:lnTo>
                  <a:pt x="1212117" y="1768339"/>
                </a:lnTo>
                <a:lnTo>
                  <a:pt x="0" y="1768339"/>
                </a:lnTo>
                <a:lnTo>
                  <a:pt x="0" y="0"/>
                </a:lnTo>
                <a:close/>
              </a:path>
            </a:pathLst>
          </a:custGeom>
          <a:blipFill rotWithShape="1">
            <a:blip r:embed="rId5">
              <a:alphaModFix/>
            </a:blip>
            <a:stretch>
              <a:fillRect b="0" l="0" r="0" t="0"/>
            </a:stretch>
          </a:blipFill>
          <a:ln>
            <a:noFill/>
          </a:ln>
        </p:spPr>
      </p:sp>
      <p:sp>
        <p:nvSpPr>
          <p:cNvPr id="348" name="Google Shape;348;p26"/>
          <p:cNvSpPr/>
          <p:nvPr/>
        </p:nvSpPr>
        <p:spPr>
          <a:xfrm rot="-923370">
            <a:off x="1400232" y="1424177"/>
            <a:ext cx="2741230" cy="1194152"/>
          </a:xfrm>
          <a:custGeom>
            <a:rect b="b" l="l" r="r" t="t"/>
            <a:pathLst>
              <a:path extrusionOk="0" h="1194152" w="2741230">
                <a:moveTo>
                  <a:pt x="0" y="0"/>
                </a:moveTo>
                <a:lnTo>
                  <a:pt x="2741230" y="0"/>
                </a:lnTo>
                <a:lnTo>
                  <a:pt x="2741230" y="1194151"/>
                </a:lnTo>
                <a:lnTo>
                  <a:pt x="0" y="1194151"/>
                </a:lnTo>
                <a:lnTo>
                  <a:pt x="0" y="0"/>
                </a:lnTo>
                <a:close/>
              </a:path>
            </a:pathLst>
          </a:custGeom>
          <a:blipFill rotWithShape="1">
            <a:blip r:embed="rId6">
              <a:alphaModFix/>
            </a:blip>
            <a:stretch>
              <a:fillRect b="0" l="0" r="0" t="0"/>
            </a:stretch>
          </a:blipFill>
          <a:ln>
            <a:noFill/>
          </a:ln>
        </p:spPr>
      </p:sp>
      <p:sp>
        <p:nvSpPr>
          <p:cNvPr id="349" name="Google Shape;349;p26"/>
          <p:cNvSpPr/>
          <p:nvPr/>
        </p:nvSpPr>
        <p:spPr>
          <a:xfrm rot="740204">
            <a:off x="16471292" y="3902682"/>
            <a:ext cx="722017" cy="695761"/>
          </a:xfrm>
          <a:custGeom>
            <a:rect b="b" l="l" r="r" t="t"/>
            <a:pathLst>
              <a:path extrusionOk="0" h="695761" w="722017">
                <a:moveTo>
                  <a:pt x="0" y="0"/>
                </a:moveTo>
                <a:lnTo>
                  <a:pt x="722017" y="0"/>
                </a:lnTo>
                <a:lnTo>
                  <a:pt x="722017" y="695761"/>
                </a:lnTo>
                <a:lnTo>
                  <a:pt x="0" y="695761"/>
                </a:lnTo>
                <a:lnTo>
                  <a:pt x="0" y="0"/>
                </a:lnTo>
                <a:close/>
              </a:path>
            </a:pathLst>
          </a:custGeom>
          <a:blipFill rotWithShape="1">
            <a:blip r:embed="rId7">
              <a:alphaModFix/>
            </a:blip>
            <a:stretch>
              <a:fillRect b="0" l="0" r="0" t="0"/>
            </a:stretch>
          </a:blipFill>
          <a:ln>
            <a:noFill/>
          </a:ln>
        </p:spPr>
      </p:sp>
      <p:sp>
        <p:nvSpPr>
          <p:cNvPr id="350" name="Google Shape;350;p26"/>
          <p:cNvSpPr/>
          <p:nvPr/>
        </p:nvSpPr>
        <p:spPr>
          <a:xfrm>
            <a:off x="1396399" y="3833583"/>
            <a:ext cx="486625" cy="791846"/>
          </a:xfrm>
          <a:custGeom>
            <a:rect b="b" l="l" r="r" t="t"/>
            <a:pathLst>
              <a:path extrusionOk="0" h="791846" w="486625">
                <a:moveTo>
                  <a:pt x="0" y="0"/>
                </a:moveTo>
                <a:lnTo>
                  <a:pt x="486625" y="0"/>
                </a:lnTo>
                <a:lnTo>
                  <a:pt x="486625" y="791845"/>
                </a:lnTo>
                <a:lnTo>
                  <a:pt x="0" y="791845"/>
                </a:lnTo>
                <a:lnTo>
                  <a:pt x="0" y="0"/>
                </a:lnTo>
                <a:close/>
              </a:path>
            </a:pathLst>
          </a:custGeom>
          <a:blipFill rotWithShape="1">
            <a:blip r:embed="rId8">
              <a:alphaModFix/>
            </a:blip>
            <a:stretch>
              <a:fillRect b="0" l="0" r="0" t="0"/>
            </a:stretch>
          </a:blipFill>
          <a:ln>
            <a:noFill/>
          </a:ln>
        </p:spPr>
      </p:sp>
      <p:sp>
        <p:nvSpPr>
          <p:cNvPr id="351" name="Google Shape;351;p26"/>
          <p:cNvSpPr txBox="1"/>
          <p:nvPr/>
        </p:nvSpPr>
        <p:spPr>
          <a:xfrm>
            <a:off x="5703818" y="5365418"/>
            <a:ext cx="6880363" cy="504825"/>
          </a:xfrm>
          <a:prstGeom prst="rect">
            <a:avLst/>
          </a:prstGeom>
          <a:noFill/>
          <a:ln>
            <a:noFill/>
          </a:ln>
        </p:spPr>
        <p:txBody>
          <a:bodyPr anchorCtr="0" anchor="t" bIns="0" lIns="0" spcFirstLastPara="1" rIns="0" wrap="square" tIns="0">
            <a:spAutoFit/>
          </a:bodyPr>
          <a:lstStyle/>
          <a:p>
            <a:pPr indent="0" lvl="1" marL="0" marR="0" rtl="0" algn="ctr">
              <a:lnSpc>
                <a:spcPct val="140013"/>
              </a:lnSpc>
              <a:spcBef>
                <a:spcPts val="0"/>
              </a:spcBef>
              <a:spcAft>
                <a:spcPts val="0"/>
              </a:spcAft>
              <a:buNone/>
            </a:pPr>
            <a:r>
              <a:rPr b="0" i="0" lang="en-US" sz="2999" u="none" cap="none" strike="noStrike">
                <a:solidFill>
                  <a:srgbClr val="FFFFFF"/>
                </a:solidFill>
                <a:latin typeface="Inter"/>
                <a:ea typeface="Inter"/>
                <a:cs typeface="Inter"/>
                <a:sym typeface="Inter"/>
              </a:rPr>
              <a:t>See you soon!</a:t>
            </a:r>
            <a:endParaRPr/>
          </a:p>
        </p:txBody>
      </p:sp>
      <p:pic>
        <p:nvPicPr>
          <p:cNvPr id="352" name="Google Shape;352;p26"/>
          <p:cNvPicPr preferRelativeResize="0"/>
          <p:nvPr/>
        </p:nvPicPr>
        <p:blipFill rotWithShape="1">
          <a:blip r:embed="rId3">
            <a:alphaModFix/>
          </a:blip>
          <a:srcRect b="0" l="0" r="62377" t="40761"/>
          <a:stretch/>
        </p:blipFill>
        <p:spPr>
          <a:xfrm>
            <a:off x="0" y="4193125"/>
            <a:ext cx="6880349" cy="60938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356" name="Shape 356"/>
        <p:cNvGrpSpPr/>
        <p:nvPr/>
      </p:nvGrpSpPr>
      <p:grpSpPr>
        <a:xfrm>
          <a:off x="0" y="0"/>
          <a:ext cx="0" cy="0"/>
          <a:chOff x="0" y="0"/>
          <a:chExt cx="0" cy="0"/>
        </a:xfrm>
      </p:grpSpPr>
      <p:grpSp>
        <p:nvGrpSpPr>
          <p:cNvPr id="357" name="Google Shape;357;p27"/>
          <p:cNvGrpSpPr/>
          <p:nvPr/>
        </p:nvGrpSpPr>
        <p:grpSpPr>
          <a:xfrm>
            <a:off x="346735" y="202074"/>
            <a:ext cx="17594530" cy="9738191"/>
            <a:chOff x="0" y="-38100"/>
            <a:chExt cx="4633950" cy="2564791"/>
          </a:xfrm>
        </p:grpSpPr>
        <p:sp>
          <p:nvSpPr>
            <p:cNvPr id="358" name="Google Shape;358;p27"/>
            <p:cNvSpPr/>
            <p:nvPr/>
          </p:nvSpPr>
          <p:spPr>
            <a:xfrm>
              <a:off x="0" y="0"/>
              <a:ext cx="4633950" cy="2526691"/>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7"/>
          <p:cNvSpPr txBox="1"/>
          <p:nvPr/>
        </p:nvSpPr>
        <p:spPr>
          <a:xfrm>
            <a:off x="1332636" y="1261189"/>
            <a:ext cx="4617423" cy="2386965"/>
          </a:xfrm>
          <a:prstGeom prst="rect">
            <a:avLst/>
          </a:prstGeom>
          <a:noFill/>
          <a:ln>
            <a:noFill/>
          </a:ln>
        </p:spPr>
        <p:txBody>
          <a:bodyPr anchorCtr="0" anchor="t" bIns="0" lIns="0" spcFirstLastPara="1" rIns="0" wrap="square" tIns="0">
            <a:spAutoFit/>
          </a:bodyPr>
          <a:lstStyle/>
          <a:p>
            <a:pPr indent="0" lvl="0" marL="0" marR="0" rtl="0" algn="l">
              <a:lnSpc>
                <a:spcPct val="102000"/>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Resource  Page</a:t>
            </a:r>
            <a:endParaRPr/>
          </a:p>
        </p:txBody>
      </p:sp>
      <p:sp>
        <p:nvSpPr>
          <p:cNvPr id="361" name="Google Shape;361;p27"/>
          <p:cNvSpPr txBox="1"/>
          <p:nvPr/>
        </p:nvSpPr>
        <p:spPr>
          <a:xfrm>
            <a:off x="1332636" y="4274899"/>
            <a:ext cx="3987036" cy="71501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2200" u="none" cap="none" strike="noStrike">
                <a:solidFill>
                  <a:srgbClr val="FFFFFF"/>
                </a:solidFill>
                <a:latin typeface="Inter"/>
                <a:ea typeface="Inter"/>
                <a:cs typeface="Inter"/>
                <a:sym typeface="Inter"/>
              </a:rPr>
              <a:t>Use these design resources in your Canva Presentation.</a:t>
            </a:r>
            <a:endParaRPr/>
          </a:p>
        </p:txBody>
      </p:sp>
      <p:sp>
        <p:nvSpPr>
          <p:cNvPr id="362" name="Google Shape;362;p27"/>
          <p:cNvSpPr txBox="1"/>
          <p:nvPr/>
        </p:nvSpPr>
        <p:spPr>
          <a:xfrm>
            <a:off x="1332636" y="6870279"/>
            <a:ext cx="3987036" cy="216281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200" u="none" cap="none" strike="noStrike">
                <a:solidFill>
                  <a:srgbClr val="FFFFFF"/>
                </a:solidFill>
                <a:latin typeface="Inter"/>
                <a:ea typeface="Inter"/>
                <a:cs typeface="Inter"/>
                <a:sym typeface="Inter"/>
              </a:rPr>
              <a:t>Titles: Passion One</a:t>
            </a:r>
            <a:endParaRPr/>
          </a:p>
          <a:p>
            <a:pPr indent="0" lvl="0" marL="0" marR="0" rtl="0" algn="l">
              <a:lnSpc>
                <a:spcPct val="130000"/>
              </a:lnSpc>
              <a:spcBef>
                <a:spcPts val="0"/>
              </a:spcBef>
              <a:spcAft>
                <a:spcPts val="0"/>
              </a:spcAft>
              <a:buNone/>
            </a:pPr>
            <a:r>
              <a:rPr b="0" i="0" lang="en-US" sz="2200" u="none" cap="none" strike="noStrike">
                <a:solidFill>
                  <a:srgbClr val="FFFFFF"/>
                </a:solidFill>
                <a:latin typeface="Inter"/>
                <a:ea typeface="Inter"/>
                <a:cs typeface="Inter"/>
                <a:sym typeface="Inter"/>
              </a:rPr>
              <a:t>Headers: Inter</a:t>
            </a:r>
            <a:endParaRPr/>
          </a:p>
          <a:p>
            <a:pPr indent="0" lvl="0" marL="0" marR="0" rtl="0" algn="l">
              <a:lnSpc>
                <a:spcPct val="130000"/>
              </a:lnSpc>
              <a:spcBef>
                <a:spcPts val="0"/>
              </a:spcBef>
              <a:spcAft>
                <a:spcPts val="0"/>
              </a:spcAft>
              <a:buNone/>
            </a:pPr>
            <a:r>
              <a:rPr b="0" i="0" lang="en-US" sz="2200" u="none" cap="none" strike="noStrike">
                <a:solidFill>
                  <a:srgbClr val="FFFFFF"/>
                </a:solidFill>
                <a:latin typeface="Inter"/>
                <a:ea typeface="Inter"/>
                <a:cs typeface="Inter"/>
                <a:sym typeface="Inter"/>
              </a:rPr>
              <a:t>Body Copy: Inter</a:t>
            </a:r>
            <a:endParaRPr/>
          </a:p>
          <a:p>
            <a:pPr indent="0" lvl="0" marL="0" marR="0" rtl="0" algn="l">
              <a:lnSpc>
                <a:spcPct val="130000"/>
              </a:lnSpc>
              <a:spcBef>
                <a:spcPts val="0"/>
              </a:spcBef>
              <a:spcAft>
                <a:spcPts val="0"/>
              </a:spcAft>
              <a:buNone/>
            </a:pPr>
            <a:r>
              <a:t/>
            </a:r>
            <a:endParaRPr b="0" i="0" sz="2200" u="none" cap="none" strike="noStrike">
              <a:solidFill>
                <a:srgbClr val="FFFFFF"/>
              </a:solidFill>
              <a:latin typeface="Inter"/>
              <a:ea typeface="Inter"/>
              <a:cs typeface="Inter"/>
              <a:sym typeface="Inter"/>
            </a:endParaRPr>
          </a:p>
          <a:p>
            <a:pPr indent="0" lvl="1" marL="0" marR="0" rtl="0" algn="l">
              <a:lnSpc>
                <a:spcPct val="130000"/>
              </a:lnSpc>
              <a:spcBef>
                <a:spcPts val="0"/>
              </a:spcBef>
              <a:spcAft>
                <a:spcPts val="0"/>
              </a:spcAft>
              <a:buNone/>
            </a:pPr>
            <a:r>
              <a:rPr b="0" i="0" lang="en-US" sz="2200" u="none" cap="none" strike="noStrike">
                <a:solidFill>
                  <a:srgbClr val="FFFFFF"/>
                </a:solidFill>
                <a:latin typeface="Inter"/>
                <a:ea typeface="Inter"/>
                <a:cs typeface="Inter"/>
                <a:sym typeface="Inter"/>
              </a:rPr>
              <a:t>You can find these fonts online too. Happy designing! </a:t>
            </a:r>
            <a:endParaRPr/>
          </a:p>
        </p:txBody>
      </p:sp>
      <p:sp>
        <p:nvSpPr>
          <p:cNvPr id="363" name="Google Shape;363;p27"/>
          <p:cNvSpPr txBox="1"/>
          <p:nvPr/>
        </p:nvSpPr>
        <p:spPr>
          <a:xfrm>
            <a:off x="1332636" y="5572589"/>
            <a:ext cx="3669612" cy="1076960"/>
          </a:xfrm>
          <a:prstGeom prst="rect">
            <a:avLst/>
          </a:prstGeom>
          <a:noFill/>
          <a:ln>
            <a:noFill/>
          </a:ln>
        </p:spPr>
        <p:txBody>
          <a:bodyPr anchorCtr="0" anchor="t" bIns="0" lIns="0" spcFirstLastPara="1" rIns="0" wrap="square" tIns="0">
            <a:spAutoFit/>
          </a:bodyPr>
          <a:lstStyle/>
          <a:p>
            <a:pPr indent="0" lvl="1" marL="0" marR="0" rtl="0" algn="l">
              <a:lnSpc>
                <a:spcPct val="130000"/>
              </a:lnSpc>
              <a:spcBef>
                <a:spcPts val="0"/>
              </a:spcBef>
              <a:spcAft>
                <a:spcPts val="0"/>
              </a:spcAft>
              <a:buNone/>
            </a:pPr>
            <a:r>
              <a:rPr b="0" i="0" lang="en-US" sz="2200" u="none" cap="none" strike="noStrike">
                <a:solidFill>
                  <a:srgbClr val="FFFFFF"/>
                </a:solidFill>
                <a:latin typeface="Inter"/>
                <a:ea typeface="Inter"/>
                <a:cs typeface="Inter"/>
                <a:sym typeface="Inter"/>
              </a:rPr>
              <a:t>Use these design resources in your Canva Presentation.</a:t>
            </a:r>
            <a:endParaRPr/>
          </a:p>
        </p:txBody>
      </p:sp>
      <p:sp>
        <p:nvSpPr>
          <p:cNvPr id="364" name="Google Shape;364;p27"/>
          <p:cNvSpPr/>
          <p:nvPr/>
        </p:nvSpPr>
        <p:spPr>
          <a:xfrm>
            <a:off x="10346064" y="5926699"/>
            <a:ext cx="1163554" cy="1200120"/>
          </a:xfrm>
          <a:custGeom>
            <a:rect b="b" l="l" r="r" t="t"/>
            <a:pathLst>
              <a:path extrusionOk="0" h="1200120" w="1163554">
                <a:moveTo>
                  <a:pt x="0" y="0"/>
                </a:moveTo>
                <a:lnTo>
                  <a:pt x="1163554" y="0"/>
                </a:lnTo>
                <a:lnTo>
                  <a:pt x="1163554" y="1200120"/>
                </a:lnTo>
                <a:lnTo>
                  <a:pt x="0" y="1200120"/>
                </a:lnTo>
                <a:lnTo>
                  <a:pt x="0" y="0"/>
                </a:lnTo>
                <a:close/>
              </a:path>
            </a:pathLst>
          </a:custGeom>
          <a:blipFill rotWithShape="1">
            <a:blip r:embed="rId3">
              <a:alphaModFix/>
            </a:blip>
            <a:stretch>
              <a:fillRect b="-1480" l="0" r="0" t="-1261"/>
            </a:stretch>
          </a:blipFill>
          <a:ln>
            <a:noFill/>
          </a:ln>
        </p:spPr>
      </p:sp>
      <p:sp>
        <p:nvSpPr>
          <p:cNvPr id="365" name="Google Shape;365;p27"/>
          <p:cNvSpPr/>
          <p:nvPr/>
        </p:nvSpPr>
        <p:spPr>
          <a:xfrm flipH="1">
            <a:off x="15789035" y="2574527"/>
            <a:ext cx="1179732" cy="1332346"/>
          </a:xfrm>
          <a:custGeom>
            <a:rect b="b" l="l" r="r" t="t"/>
            <a:pathLst>
              <a:path extrusionOk="0" h="1332346" w="1179732">
                <a:moveTo>
                  <a:pt x="1179732" y="0"/>
                </a:moveTo>
                <a:lnTo>
                  <a:pt x="0" y="0"/>
                </a:lnTo>
                <a:lnTo>
                  <a:pt x="0" y="1332346"/>
                </a:lnTo>
                <a:lnTo>
                  <a:pt x="1179732" y="1332346"/>
                </a:lnTo>
                <a:lnTo>
                  <a:pt x="1179732" y="0"/>
                </a:lnTo>
                <a:close/>
              </a:path>
            </a:pathLst>
          </a:custGeom>
          <a:blipFill rotWithShape="1">
            <a:blip r:embed="rId4">
              <a:alphaModFix/>
            </a:blip>
            <a:stretch>
              <a:fillRect b="0" l="0" r="0" t="0"/>
            </a:stretch>
          </a:blipFill>
          <a:ln>
            <a:noFill/>
          </a:ln>
        </p:spPr>
      </p:sp>
      <p:sp>
        <p:nvSpPr>
          <p:cNvPr id="366" name="Google Shape;366;p27"/>
          <p:cNvSpPr/>
          <p:nvPr/>
        </p:nvSpPr>
        <p:spPr>
          <a:xfrm flipH="1">
            <a:off x="11332925" y="4226766"/>
            <a:ext cx="1747514" cy="1356706"/>
          </a:xfrm>
          <a:custGeom>
            <a:rect b="b" l="l" r="r" t="t"/>
            <a:pathLst>
              <a:path extrusionOk="0" h="1356706" w="1747514">
                <a:moveTo>
                  <a:pt x="1747514" y="0"/>
                </a:moveTo>
                <a:lnTo>
                  <a:pt x="0" y="0"/>
                </a:lnTo>
                <a:lnTo>
                  <a:pt x="0" y="1356706"/>
                </a:lnTo>
                <a:lnTo>
                  <a:pt x="1747514" y="1356706"/>
                </a:lnTo>
                <a:lnTo>
                  <a:pt x="1747514" y="0"/>
                </a:lnTo>
                <a:close/>
              </a:path>
            </a:pathLst>
          </a:custGeom>
          <a:blipFill rotWithShape="1">
            <a:blip r:embed="rId5">
              <a:alphaModFix/>
            </a:blip>
            <a:stretch>
              <a:fillRect b="0" l="0" r="0" t="0"/>
            </a:stretch>
          </a:blipFill>
          <a:ln>
            <a:noFill/>
          </a:ln>
        </p:spPr>
      </p:sp>
      <p:sp>
        <p:nvSpPr>
          <p:cNvPr id="367" name="Google Shape;367;p27"/>
          <p:cNvSpPr/>
          <p:nvPr/>
        </p:nvSpPr>
        <p:spPr>
          <a:xfrm>
            <a:off x="12136115" y="7422094"/>
            <a:ext cx="731567" cy="707625"/>
          </a:xfrm>
          <a:custGeom>
            <a:rect b="b" l="l" r="r" t="t"/>
            <a:pathLst>
              <a:path extrusionOk="0" h="707625" w="731567">
                <a:moveTo>
                  <a:pt x="0" y="0"/>
                </a:moveTo>
                <a:lnTo>
                  <a:pt x="731567" y="0"/>
                </a:lnTo>
                <a:lnTo>
                  <a:pt x="731567" y="707625"/>
                </a:lnTo>
                <a:lnTo>
                  <a:pt x="0" y="707625"/>
                </a:lnTo>
                <a:lnTo>
                  <a:pt x="0" y="0"/>
                </a:lnTo>
                <a:close/>
              </a:path>
            </a:pathLst>
          </a:custGeom>
          <a:blipFill rotWithShape="1">
            <a:blip r:embed="rId6">
              <a:alphaModFix/>
            </a:blip>
            <a:stretch>
              <a:fillRect b="0" l="0" r="0" t="0"/>
            </a:stretch>
          </a:blipFill>
          <a:ln>
            <a:noFill/>
          </a:ln>
        </p:spPr>
      </p:sp>
      <p:sp>
        <p:nvSpPr>
          <p:cNvPr id="368" name="Google Shape;368;p27"/>
          <p:cNvSpPr/>
          <p:nvPr/>
        </p:nvSpPr>
        <p:spPr>
          <a:xfrm>
            <a:off x="9057095" y="8758587"/>
            <a:ext cx="145365" cy="297214"/>
          </a:xfrm>
          <a:custGeom>
            <a:rect b="b" l="l" r="r" t="t"/>
            <a:pathLst>
              <a:path extrusionOk="0" h="297214" w="145365">
                <a:moveTo>
                  <a:pt x="0" y="0"/>
                </a:moveTo>
                <a:lnTo>
                  <a:pt x="145365" y="0"/>
                </a:lnTo>
                <a:lnTo>
                  <a:pt x="145365" y="297214"/>
                </a:lnTo>
                <a:lnTo>
                  <a:pt x="0" y="297214"/>
                </a:lnTo>
                <a:lnTo>
                  <a:pt x="0" y="0"/>
                </a:lnTo>
                <a:close/>
              </a:path>
            </a:pathLst>
          </a:custGeom>
          <a:blipFill rotWithShape="1">
            <a:blip r:embed="rId7">
              <a:alphaModFix/>
            </a:blip>
            <a:stretch>
              <a:fillRect b="0" l="0" r="0" t="0"/>
            </a:stretch>
          </a:blipFill>
          <a:ln>
            <a:noFill/>
          </a:ln>
        </p:spPr>
      </p:sp>
      <p:sp>
        <p:nvSpPr>
          <p:cNvPr id="369" name="Google Shape;369;p27"/>
          <p:cNvSpPr/>
          <p:nvPr/>
        </p:nvSpPr>
        <p:spPr>
          <a:xfrm>
            <a:off x="13936524" y="4187796"/>
            <a:ext cx="996427" cy="1434646"/>
          </a:xfrm>
          <a:custGeom>
            <a:rect b="b" l="l" r="r" t="t"/>
            <a:pathLst>
              <a:path extrusionOk="0" h="1434646" w="996427">
                <a:moveTo>
                  <a:pt x="0" y="0"/>
                </a:moveTo>
                <a:lnTo>
                  <a:pt x="996427" y="0"/>
                </a:lnTo>
                <a:lnTo>
                  <a:pt x="996427" y="1434646"/>
                </a:lnTo>
                <a:lnTo>
                  <a:pt x="0" y="1434646"/>
                </a:lnTo>
                <a:lnTo>
                  <a:pt x="0" y="0"/>
                </a:lnTo>
                <a:close/>
              </a:path>
            </a:pathLst>
          </a:custGeom>
          <a:blipFill rotWithShape="1">
            <a:blip r:embed="rId8">
              <a:alphaModFix/>
            </a:blip>
            <a:stretch>
              <a:fillRect b="0" l="0" r="0" t="0"/>
            </a:stretch>
          </a:blipFill>
          <a:ln>
            <a:noFill/>
          </a:ln>
        </p:spPr>
      </p:sp>
      <p:sp>
        <p:nvSpPr>
          <p:cNvPr id="370" name="Google Shape;370;p27"/>
          <p:cNvSpPr/>
          <p:nvPr/>
        </p:nvSpPr>
        <p:spPr>
          <a:xfrm flipH="1">
            <a:off x="15183642" y="1252062"/>
            <a:ext cx="1668934" cy="940672"/>
          </a:xfrm>
          <a:custGeom>
            <a:rect b="b" l="l" r="r" t="t"/>
            <a:pathLst>
              <a:path extrusionOk="0" h="940672" w="1668934">
                <a:moveTo>
                  <a:pt x="1668934" y="0"/>
                </a:moveTo>
                <a:lnTo>
                  <a:pt x="0" y="0"/>
                </a:lnTo>
                <a:lnTo>
                  <a:pt x="0" y="940672"/>
                </a:lnTo>
                <a:lnTo>
                  <a:pt x="1668934" y="940672"/>
                </a:lnTo>
                <a:lnTo>
                  <a:pt x="1668934" y="0"/>
                </a:lnTo>
                <a:close/>
              </a:path>
            </a:pathLst>
          </a:custGeom>
          <a:blipFill rotWithShape="1">
            <a:blip r:embed="rId9">
              <a:alphaModFix/>
            </a:blip>
            <a:stretch>
              <a:fillRect b="0" l="0" r="0" t="0"/>
            </a:stretch>
          </a:blipFill>
          <a:ln>
            <a:noFill/>
          </a:ln>
        </p:spPr>
      </p:sp>
      <p:sp>
        <p:nvSpPr>
          <p:cNvPr id="371" name="Google Shape;371;p27"/>
          <p:cNvSpPr/>
          <p:nvPr/>
        </p:nvSpPr>
        <p:spPr>
          <a:xfrm>
            <a:off x="8685581" y="2502531"/>
            <a:ext cx="1291124" cy="1476338"/>
          </a:xfrm>
          <a:custGeom>
            <a:rect b="b" l="l" r="r" t="t"/>
            <a:pathLst>
              <a:path extrusionOk="0" h="1476338" w="1291124">
                <a:moveTo>
                  <a:pt x="0" y="0"/>
                </a:moveTo>
                <a:lnTo>
                  <a:pt x="1291124" y="0"/>
                </a:lnTo>
                <a:lnTo>
                  <a:pt x="1291124" y="1476338"/>
                </a:lnTo>
                <a:lnTo>
                  <a:pt x="0" y="1476338"/>
                </a:lnTo>
                <a:lnTo>
                  <a:pt x="0" y="0"/>
                </a:lnTo>
                <a:close/>
              </a:path>
            </a:pathLst>
          </a:custGeom>
          <a:blipFill rotWithShape="1">
            <a:blip r:embed="rId10">
              <a:alphaModFix/>
            </a:blip>
            <a:stretch>
              <a:fillRect b="0" l="0" r="0" t="0"/>
            </a:stretch>
          </a:blipFill>
          <a:ln>
            <a:noFill/>
          </a:ln>
        </p:spPr>
      </p:sp>
      <p:sp>
        <p:nvSpPr>
          <p:cNvPr id="372" name="Google Shape;372;p27"/>
          <p:cNvSpPr/>
          <p:nvPr/>
        </p:nvSpPr>
        <p:spPr>
          <a:xfrm>
            <a:off x="6985823" y="1283324"/>
            <a:ext cx="1097684" cy="878147"/>
          </a:xfrm>
          <a:custGeom>
            <a:rect b="b" l="l" r="r" t="t"/>
            <a:pathLst>
              <a:path extrusionOk="0" h="878147" w="1097684">
                <a:moveTo>
                  <a:pt x="0" y="0"/>
                </a:moveTo>
                <a:lnTo>
                  <a:pt x="1097684" y="0"/>
                </a:lnTo>
                <a:lnTo>
                  <a:pt x="1097684" y="878148"/>
                </a:lnTo>
                <a:lnTo>
                  <a:pt x="0" y="878148"/>
                </a:lnTo>
                <a:lnTo>
                  <a:pt x="0" y="0"/>
                </a:lnTo>
                <a:close/>
              </a:path>
            </a:pathLst>
          </a:custGeom>
          <a:blipFill rotWithShape="1">
            <a:blip r:embed="rId11">
              <a:alphaModFix/>
            </a:blip>
            <a:stretch>
              <a:fillRect b="0" l="0" r="0" t="0"/>
            </a:stretch>
          </a:blipFill>
          <a:ln>
            <a:noFill/>
          </a:ln>
        </p:spPr>
      </p:sp>
      <p:sp>
        <p:nvSpPr>
          <p:cNvPr id="373" name="Google Shape;373;p27"/>
          <p:cNvSpPr/>
          <p:nvPr/>
        </p:nvSpPr>
        <p:spPr>
          <a:xfrm>
            <a:off x="8450344" y="1271355"/>
            <a:ext cx="779176" cy="902085"/>
          </a:xfrm>
          <a:custGeom>
            <a:rect b="b" l="l" r="r" t="t"/>
            <a:pathLst>
              <a:path extrusionOk="0" h="902085" w="779176">
                <a:moveTo>
                  <a:pt x="0" y="0"/>
                </a:moveTo>
                <a:lnTo>
                  <a:pt x="779176" y="0"/>
                </a:lnTo>
                <a:lnTo>
                  <a:pt x="779176" y="902086"/>
                </a:lnTo>
                <a:lnTo>
                  <a:pt x="0" y="902086"/>
                </a:lnTo>
                <a:lnTo>
                  <a:pt x="0" y="0"/>
                </a:lnTo>
                <a:close/>
              </a:path>
            </a:pathLst>
          </a:custGeom>
          <a:blipFill rotWithShape="1">
            <a:blip r:embed="rId12">
              <a:alphaModFix/>
            </a:blip>
            <a:stretch>
              <a:fillRect b="0" l="0" r="0" t="0"/>
            </a:stretch>
          </a:blipFill>
          <a:ln>
            <a:noFill/>
          </a:ln>
        </p:spPr>
      </p:sp>
      <p:sp>
        <p:nvSpPr>
          <p:cNvPr id="374" name="Google Shape;374;p27"/>
          <p:cNvSpPr/>
          <p:nvPr/>
        </p:nvSpPr>
        <p:spPr>
          <a:xfrm>
            <a:off x="9596357" y="1340212"/>
            <a:ext cx="1097841" cy="764372"/>
          </a:xfrm>
          <a:custGeom>
            <a:rect b="b" l="l" r="r" t="t"/>
            <a:pathLst>
              <a:path extrusionOk="0" h="764372" w="1097841">
                <a:moveTo>
                  <a:pt x="0" y="0"/>
                </a:moveTo>
                <a:lnTo>
                  <a:pt x="1097841" y="0"/>
                </a:lnTo>
                <a:lnTo>
                  <a:pt x="1097841" y="764372"/>
                </a:lnTo>
                <a:lnTo>
                  <a:pt x="0" y="764372"/>
                </a:lnTo>
                <a:lnTo>
                  <a:pt x="0" y="0"/>
                </a:lnTo>
                <a:close/>
              </a:path>
            </a:pathLst>
          </a:custGeom>
          <a:blipFill rotWithShape="1">
            <a:blip r:embed="rId13">
              <a:alphaModFix/>
            </a:blip>
            <a:stretch>
              <a:fillRect b="0" l="0" r="0" t="0"/>
            </a:stretch>
          </a:blipFill>
          <a:ln>
            <a:noFill/>
          </a:ln>
        </p:spPr>
      </p:sp>
      <p:sp>
        <p:nvSpPr>
          <p:cNvPr id="375" name="Google Shape;375;p27"/>
          <p:cNvSpPr/>
          <p:nvPr/>
        </p:nvSpPr>
        <p:spPr>
          <a:xfrm>
            <a:off x="9037096" y="7729048"/>
            <a:ext cx="460220" cy="93718"/>
          </a:xfrm>
          <a:custGeom>
            <a:rect b="b" l="l" r="r" t="t"/>
            <a:pathLst>
              <a:path extrusionOk="0" h="93718" w="460220">
                <a:moveTo>
                  <a:pt x="0" y="0"/>
                </a:moveTo>
                <a:lnTo>
                  <a:pt x="460220" y="0"/>
                </a:lnTo>
                <a:lnTo>
                  <a:pt x="460220" y="93717"/>
                </a:lnTo>
                <a:lnTo>
                  <a:pt x="0" y="93717"/>
                </a:lnTo>
                <a:lnTo>
                  <a:pt x="0" y="0"/>
                </a:lnTo>
                <a:close/>
              </a:path>
            </a:pathLst>
          </a:custGeom>
          <a:blipFill rotWithShape="1">
            <a:blip r:embed="rId14">
              <a:alphaModFix/>
            </a:blip>
            <a:stretch>
              <a:fillRect b="0" l="0" r="0" t="0"/>
            </a:stretch>
          </a:blipFill>
          <a:ln>
            <a:noFill/>
          </a:ln>
        </p:spPr>
      </p:sp>
      <p:sp>
        <p:nvSpPr>
          <p:cNvPr id="376" name="Google Shape;376;p27"/>
          <p:cNvSpPr/>
          <p:nvPr/>
        </p:nvSpPr>
        <p:spPr>
          <a:xfrm>
            <a:off x="11200846" y="7542408"/>
            <a:ext cx="286991" cy="466998"/>
          </a:xfrm>
          <a:custGeom>
            <a:rect b="b" l="l" r="r" t="t"/>
            <a:pathLst>
              <a:path extrusionOk="0" h="466998" w="286991">
                <a:moveTo>
                  <a:pt x="0" y="0"/>
                </a:moveTo>
                <a:lnTo>
                  <a:pt x="286992" y="0"/>
                </a:lnTo>
                <a:lnTo>
                  <a:pt x="286992" y="466997"/>
                </a:lnTo>
                <a:lnTo>
                  <a:pt x="0" y="466997"/>
                </a:lnTo>
                <a:lnTo>
                  <a:pt x="0" y="0"/>
                </a:lnTo>
                <a:close/>
              </a:path>
            </a:pathLst>
          </a:custGeom>
          <a:blipFill rotWithShape="1">
            <a:blip r:embed="rId15">
              <a:alphaModFix/>
            </a:blip>
            <a:stretch>
              <a:fillRect b="0" l="0" r="0" t="0"/>
            </a:stretch>
          </a:blipFill>
          <a:ln>
            <a:noFill/>
          </a:ln>
        </p:spPr>
      </p:sp>
      <p:sp>
        <p:nvSpPr>
          <p:cNvPr id="377" name="Google Shape;377;p27"/>
          <p:cNvSpPr/>
          <p:nvPr/>
        </p:nvSpPr>
        <p:spPr>
          <a:xfrm>
            <a:off x="12069037" y="8642905"/>
            <a:ext cx="535392" cy="528578"/>
          </a:xfrm>
          <a:custGeom>
            <a:rect b="b" l="l" r="r" t="t"/>
            <a:pathLst>
              <a:path extrusionOk="0" h="528578" w="535392">
                <a:moveTo>
                  <a:pt x="0" y="0"/>
                </a:moveTo>
                <a:lnTo>
                  <a:pt x="535392" y="0"/>
                </a:lnTo>
                <a:lnTo>
                  <a:pt x="535392" y="528578"/>
                </a:lnTo>
                <a:lnTo>
                  <a:pt x="0" y="528578"/>
                </a:lnTo>
                <a:lnTo>
                  <a:pt x="0" y="0"/>
                </a:lnTo>
                <a:close/>
              </a:path>
            </a:pathLst>
          </a:custGeom>
          <a:blipFill rotWithShape="1">
            <a:blip r:embed="rId16">
              <a:alphaModFix/>
            </a:blip>
            <a:stretch>
              <a:fillRect b="0" l="0" r="0" t="0"/>
            </a:stretch>
          </a:blipFill>
          <a:ln>
            <a:noFill/>
          </a:ln>
        </p:spPr>
      </p:sp>
      <p:sp>
        <p:nvSpPr>
          <p:cNvPr id="378" name="Google Shape;378;p27"/>
          <p:cNvSpPr/>
          <p:nvPr/>
        </p:nvSpPr>
        <p:spPr>
          <a:xfrm>
            <a:off x="14297849" y="1378512"/>
            <a:ext cx="518956" cy="687772"/>
          </a:xfrm>
          <a:custGeom>
            <a:rect b="b" l="l" r="r" t="t"/>
            <a:pathLst>
              <a:path extrusionOk="0" h="687772" w="518956">
                <a:moveTo>
                  <a:pt x="0" y="0"/>
                </a:moveTo>
                <a:lnTo>
                  <a:pt x="518956" y="0"/>
                </a:lnTo>
                <a:lnTo>
                  <a:pt x="518956" y="687772"/>
                </a:lnTo>
                <a:lnTo>
                  <a:pt x="0" y="687772"/>
                </a:lnTo>
                <a:lnTo>
                  <a:pt x="0" y="0"/>
                </a:lnTo>
                <a:close/>
              </a:path>
            </a:pathLst>
          </a:custGeom>
          <a:blipFill rotWithShape="1">
            <a:blip r:embed="rId17">
              <a:alphaModFix/>
            </a:blip>
            <a:stretch>
              <a:fillRect b="0" l="0" r="0" t="0"/>
            </a:stretch>
          </a:blipFill>
          <a:ln>
            <a:noFill/>
          </a:ln>
        </p:spPr>
      </p:sp>
      <p:sp>
        <p:nvSpPr>
          <p:cNvPr id="379" name="Google Shape;379;p27"/>
          <p:cNvSpPr/>
          <p:nvPr/>
        </p:nvSpPr>
        <p:spPr>
          <a:xfrm flipH="1">
            <a:off x="12120414" y="6055411"/>
            <a:ext cx="651317" cy="942696"/>
          </a:xfrm>
          <a:custGeom>
            <a:rect b="b" l="l" r="r" t="t"/>
            <a:pathLst>
              <a:path extrusionOk="0" h="942696" w="651317">
                <a:moveTo>
                  <a:pt x="651316" y="0"/>
                </a:moveTo>
                <a:lnTo>
                  <a:pt x="0" y="0"/>
                </a:lnTo>
                <a:lnTo>
                  <a:pt x="0" y="942696"/>
                </a:lnTo>
                <a:lnTo>
                  <a:pt x="651316" y="942696"/>
                </a:lnTo>
                <a:lnTo>
                  <a:pt x="651316" y="0"/>
                </a:lnTo>
                <a:close/>
              </a:path>
            </a:pathLst>
          </a:custGeom>
          <a:blipFill rotWithShape="1">
            <a:blip r:embed="rId18">
              <a:alphaModFix/>
            </a:blip>
            <a:stretch>
              <a:fillRect b="0" l="0" r="0" t="0"/>
            </a:stretch>
          </a:blipFill>
          <a:ln>
            <a:noFill/>
          </a:ln>
        </p:spPr>
      </p:sp>
      <p:sp>
        <p:nvSpPr>
          <p:cNvPr id="380" name="Google Shape;380;p27"/>
          <p:cNvSpPr/>
          <p:nvPr/>
        </p:nvSpPr>
        <p:spPr>
          <a:xfrm rot="1162673">
            <a:off x="6851317" y="7643113"/>
            <a:ext cx="575091" cy="265587"/>
          </a:xfrm>
          <a:custGeom>
            <a:rect b="b" l="l" r="r" t="t"/>
            <a:pathLst>
              <a:path extrusionOk="0" h="265587" w="575091">
                <a:moveTo>
                  <a:pt x="0" y="0"/>
                </a:moveTo>
                <a:lnTo>
                  <a:pt x="575090" y="0"/>
                </a:lnTo>
                <a:lnTo>
                  <a:pt x="575090" y="265587"/>
                </a:lnTo>
                <a:lnTo>
                  <a:pt x="0" y="265587"/>
                </a:lnTo>
                <a:lnTo>
                  <a:pt x="0" y="0"/>
                </a:lnTo>
                <a:close/>
              </a:path>
            </a:pathLst>
          </a:custGeom>
          <a:blipFill rotWithShape="1">
            <a:blip r:embed="rId19">
              <a:alphaModFix/>
            </a:blip>
            <a:stretch>
              <a:fillRect b="0" l="0" r="0" t="0"/>
            </a:stretch>
          </a:blipFill>
          <a:ln>
            <a:noFill/>
          </a:ln>
        </p:spPr>
      </p:sp>
      <p:sp>
        <p:nvSpPr>
          <p:cNvPr id="381" name="Google Shape;381;p27"/>
          <p:cNvSpPr/>
          <p:nvPr/>
        </p:nvSpPr>
        <p:spPr>
          <a:xfrm>
            <a:off x="13382526" y="5963067"/>
            <a:ext cx="711277" cy="1127384"/>
          </a:xfrm>
          <a:custGeom>
            <a:rect b="b" l="l" r="r" t="t"/>
            <a:pathLst>
              <a:path extrusionOk="0" h="1127384" w="711277">
                <a:moveTo>
                  <a:pt x="0" y="0"/>
                </a:moveTo>
                <a:lnTo>
                  <a:pt x="711277" y="0"/>
                </a:lnTo>
                <a:lnTo>
                  <a:pt x="711277" y="1127384"/>
                </a:lnTo>
                <a:lnTo>
                  <a:pt x="0" y="1127384"/>
                </a:lnTo>
                <a:lnTo>
                  <a:pt x="0" y="0"/>
                </a:lnTo>
                <a:close/>
              </a:path>
            </a:pathLst>
          </a:custGeom>
          <a:blipFill rotWithShape="1">
            <a:blip r:embed="rId20">
              <a:alphaModFix/>
            </a:blip>
            <a:stretch>
              <a:fillRect b="0" l="0" r="0" t="0"/>
            </a:stretch>
          </a:blipFill>
          <a:ln>
            <a:noFill/>
          </a:ln>
        </p:spPr>
      </p:sp>
      <p:sp>
        <p:nvSpPr>
          <p:cNvPr id="382" name="Google Shape;382;p27"/>
          <p:cNvSpPr/>
          <p:nvPr/>
        </p:nvSpPr>
        <p:spPr>
          <a:xfrm rot="10800000">
            <a:off x="8102456" y="7570294"/>
            <a:ext cx="286363" cy="411226"/>
          </a:xfrm>
          <a:custGeom>
            <a:rect b="b" l="l" r="r" t="t"/>
            <a:pathLst>
              <a:path extrusionOk="0" h="411226" w="286363">
                <a:moveTo>
                  <a:pt x="0" y="0"/>
                </a:moveTo>
                <a:lnTo>
                  <a:pt x="286363" y="0"/>
                </a:lnTo>
                <a:lnTo>
                  <a:pt x="286363" y="411225"/>
                </a:lnTo>
                <a:lnTo>
                  <a:pt x="0" y="411225"/>
                </a:lnTo>
                <a:lnTo>
                  <a:pt x="0" y="0"/>
                </a:lnTo>
                <a:close/>
              </a:path>
            </a:pathLst>
          </a:custGeom>
          <a:blipFill rotWithShape="1">
            <a:blip r:embed="rId21">
              <a:alphaModFix/>
            </a:blip>
            <a:stretch>
              <a:fillRect b="0" l="0" r="0" t="0"/>
            </a:stretch>
          </a:blipFill>
          <a:ln>
            <a:noFill/>
          </a:ln>
        </p:spPr>
      </p:sp>
      <p:sp>
        <p:nvSpPr>
          <p:cNvPr id="383" name="Google Shape;383;p27"/>
          <p:cNvSpPr/>
          <p:nvPr/>
        </p:nvSpPr>
        <p:spPr>
          <a:xfrm>
            <a:off x="10582098" y="2559308"/>
            <a:ext cx="1271105" cy="1362784"/>
          </a:xfrm>
          <a:custGeom>
            <a:rect b="b" l="l" r="r" t="t"/>
            <a:pathLst>
              <a:path extrusionOk="0" h="1362784" w="1271105">
                <a:moveTo>
                  <a:pt x="0" y="0"/>
                </a:moveTo>
                <a:lnTo>
                  <a:pt x="1271106" y="0"/>
                </a:lnTo>
                <a:lnTo>
                  <a:pt x="1271106" y="1362784"/>
                </a:lnTo>
                <a:lnTo>
                  <a:pt x="0" y="1362784"/>
                </a:lnTo>
                <a:lnTo>
                  <a:pt x="0" y="0"/>
                </a:lnTo>
                <a:close/>
              </a:path>
            </a:pathLst>
          </a:custGeom>
          <a:blipFill rotWithShape="1">
            <a:blip r:embed="rId22">
              <a:alphaModFix/>
            </a:blip>
            <a:stretch>
              <a:fillRect b="0" l="0" r="0" t="0"/>
            </a:stretch>
          </a:blipFill>
          <a:ln>
            <a:noFill/>
          </a:ln>
        </p:spPr>
      </p:sp>
      <p:sp>
        <p:nvSpPr>
          <p:cNvPr id="384" name="Google Shape;384;p27"/>
          <p:cNvSpPr/>
          <p:nvPr/>
        </p:nvSpPr>
        <p:spPr>
          <a:xfrm rot="10800000">
            <a:off x="7732317" y="8777297"/>
            <a:ext cx="396910" cy="259795"/>
          </a:xfrm>
          <a:custGeom>
            <a:rect b="b" l="l" r="r" t="t"/>
            <a:pathLst>
              <a:path extrusionOk="0" h="259795" w="396910">
                <a:moveTo>
                  <a:pt x="0" y="0"/>
                </a:moveTo>
                <a:lnTo>
                  <a:pt x="396909" y="0"/>
                </a:lnTo>
                <a:lnTo>
                  <a:pt x="396909" y="259795"/>
                </a:lnTo>
                <a:lnTo>
                  <a:pt x="0" y="259795"/>
                </a:lnTo>
                <a:lnTo>
                  <a:pt x="0" y="0"/>
                </a:lnTo>
                <a:close/>
              </a:path>
            </a:pathLst>
          </a:custGeom>
          <a:blipFill rotWithShape="1">
            <a:blip r:embed="rId23">
              <a:alphaModFix/>
            </a:blip>
            <a:stretch>
              <a:fillRect b="0" l="0" r="0" t="0"/>
            </a:stretch>
          </a:blipFill>
          <a:ln>
            <a:noFill/>
          </a:ln>
        </p:spPr>
      </p:sp>
      <p:sp>
        <p:nvSpPr>
          <p:cNvPr id="385" name="Google Shape;385;p27"/>
          <p:cNvSpPr/>
          <p:nvPr/>
        </p:nvSpPr>
        <p:spPr>
          <a:xfrm rot="-5400000">
            <a:off x="6994318" y="8670836"/>
            <a:ext cx="175335" cy="472716"/>
          </a:xfrm>
          <a:custGeom>
            <a:rect b="b" l="l" r="r" t="t"/>
            <a:pathLst>
              <a:path extrusionOk="0" h="472716" w="175335">
                <a:moveTo>
                  <a:pt x="0" y="0"/>
                </a:moveTo>
                <a:lnTo>
                  <a:pt x="175335" y="0"/>
                </a:lnTo>
                <a:lnTo>
                  <a:pt x="175335" y="472716"/>
                </a:lnTo>
                <a:lnTo>
                  <a:pt x="0" y="472716"/>
                </a:lnTo>
                <a:lnTo>
                  <a:pt x="0" y="0"/>
                </a:lnTo>
                <a:close/>
              </a:path>
            </a:pathLst>
          </a:custGeom>
          <a:blipFill rotWithShape="1">
            <a:blip r:embed="rId24">
              <a:alphaModFix/>
            </a:blip>
            <a:stretch>
              <a:fillRect b="0" l="0" r="0" t="0"/>
            </a:stretch>
          </a:blipFill>
          <a:ln>
            <a:noFill/>
          </a:ln>
        </p:spPr>
      </p:sp>
      <p:sp>
        <p:nvSpPr>
          <p:cNvPr id="386" name="Google Shape;386;p27"/>
          <p:cNvSpPr/>
          <p:nvPr/>
        </p:nvSpPr>
        <p:spPr>
          <a:xfrm flipH="1">
            <a:off x="15789035" y="4159764"/>
            <a:ext cx="1501631" cy="1490710"/>
          </a:xfrm>
          <a:custGeom>
            <a:rect b="b" l="l" r="r" t="t"/>
            <a:pathLst>
              <a:path extrusionOk="0" h="1490710" w="1501631">
                <a:moveTo>
                  <a:pt x="1501631" y="0"/>
                </a:moveTo>
                <a:lnTo>
                  <a:pt x="0" y="0"/>
                </a:lnTo>
                <a:lnTo>
                  <a:pt x="0" y="1490710"/>
                </a:lnTo>
                <a:lnTo>
                  <a:pt x="1501631" y="1490710"/>
                </a:lnTo>
                <a:lnTo>
                  <a:pt x="1501631" y="0"/>
                </a:lnTo>
                <a:close/>
              </a:path>
            </a:pathLst>
          </a:custGeom>
          <a:blipFill rotWithShape="1">
            <a:blip r:embed="rId25">
              <a:alphaModFix/>
            </a:blip>
            <a:stretch>
              <a:fillRect b="0" l="0" r="0" t="0"/>
            </a:stretch>
          </a:blipFill>
          <a:ln>
            <a:noFill/>
          </a:ln>
        </p:spPr>
      </p:sp>
      <p:sp>
        <p:nvSpPr>
          <p:cNvPr id="387" name="Google Shape;387;p27"/>
          <p:cNvSpPr/>
          <p:nvPr/>
        </p:nvSpPr>
        <p:spPr>
          <a:xfrm>
            <a:off x="8543199" y="8734373"/>
            <a:ext cx="99922" cy="345643"/>
          </a:xfrm>
          <a:custGeom>
            <a:rect b="b" l="l" r="r" t="t"/>
            <a:pathLst>
              <a:path extrusionOk="0" h="345643" w="99922">
                <a:moveTo>
                  <a:pt x="0" y="0"/>
                </a:moveTo>
                <a:lnTo>
                  <a:pt x="99923" y="0"/>
                </a:lnTo>
                <a:lnTo>
                  <a:pt x="99923" y="345643"/>
                </a:lnTo>
                <a:lnTo>
                  <a:pt x="0" y="345643"/>
                </a:lnTo>
                <a:lnTo>
                  <a:pt x="0" y="0"/>
                </a:lnTo>
                <a:close/>
              </a:path>
            </a:pathLst>
          </a:custGeom>
          <a:blipFill rotWithShape="1">
            <a:blip r:embed="rId26">
              <a:alphaModFix/>
            </a:blip>
            <a:stretch>
              <a:fillRect b="0" l="0" r="0" t="0"/>
            </a:stretch>
          </a:blipFill>
          <a:ln>
            <a:noFill/>
          </a:ln>
        </p:spPr>
      </p:sp>
      <p:sp>
        <p:nvSpPr>
          <p:cNvPr id="388" name="Google Shape;388;p27"/>
          <p:cNvSpPr/>
          <p:nvPr/>
        </p:nvSpPr>
        <p:spPr>
          <a:xfrm>
            <a:off x="6950946" y="2490600"/>
            <a:ext cx="1129241" cy="1500200"/>
          </a:xfrm>
          <a:custGeom>
            <a:rect b="b" l="l" r="r" t="t"/>
            <a:pathLst>
              <a:path extrusionOk="0" h="1500200" w="1129241">
                <a:moveTo>
                  <a:pt x="0" y="0"/>
                </a:moveTo>
                <a:lnTo>
                  <a:pt x="1129242" y="0"/>
                </a:lnTo>
                <a:lnTo>
                  <a:pt x="1129242" y="1500200"/>
                </a:lnTo>
                <a:lnTo>
                  <a:pt x="0" y="1500200"/>
                </a:lnTo>
                <a:lnTo>
                  <a:pt x="0" y="0"/>
                </a:lnTo>
                <a:close/>
              </a:path>
            </a:pathLst>
          </a:custGeom>
          <a:blipFill rotWithShape="1">
            <a:blip r:embed="rId27">
              <a:alphaModFix/>
            </a:blip>
            <a:stretch>
              <a:fillRect b="0" l="0" r="0" t="0"/>
            </a:stretch>
          </a:blipFill>
          <a:ln>
            <a:noFill/>
          </a:ln>
        </p:spPr>
      </p:sp>
      <p:sp>
        <p:nvSpPr>
          <p:cNvPr id="389" name="Google Shape;389;p27"/>
          <p:cNvSpPr/>
          <p:nvPr/>
        </p:nvSpPr>
        <p:spPr>
          <a:xfrm>
            <a:off x="12458597" y="2560567"/>
            <a:ext cx="1053588" cy="1360267"/>
          </a:xfrm>
          <a:custGeom>
            <a:rect b="b" l="l" r="r" t="t"/>
            <a:pathLst>
              <a:path extrusionOk="0" h="1360267" w="1053588">
                <a:moveTo>
                  <a:pt x="0" y="0"/>
                </a:moveTo>
                <a:lnTo>
                  <a:pt x="1053588" y="0"/>
                </a:lnTo>
                <a:lnTo>
                  <a:pt x="1053588" y="1360266"/>
                </a:lnTo>
                <a:lnTo>
                  <a:pt x="0" y="1360266"/>
                </a:lnTo>
                <a:lnTo>
                  <a:pt x="0" y="0"/>
                </a:lnTo>
                <a:close/>
              </a:path>
            </a:pathLst>
          </a:custGeom>
          <a:blipFill rotWithShape="1">
            <a:blip r:embed="rId28">
              <a:alphaModFix/>
            </a:blip>
            <a:stretch>
              <a:fillRect b="0" l="0" r="0" t="0"/>
            </a:stretch>
          </a:blipFill>
          <a:ln>
            <a:noFill/>
          </a:ln>
        </p:spPr>
      </p:sp>
      <p:sp>
        <p:nvSpPr>
          <p:cNvPr id="390" name="Google Shape;390;p27"/>
          <p:cNvSpPr/>
          <p:nvPr/>
        </p:nvSpPr>
        <p:spPr>
          <a:xfrm>
            <a:off x="11845913" y="1362319"/>
            <a:ext cx="570889" cy="720159"/>
          </a:xfrm>
          <a:custGeom>
            <a:rect b="b" l="l" r="r" t="t"/>
            <a:pathLst>
              <a:path extrusionOk="0" h="720159" w="570889">
                <a:moveTo>
                  <a:pt x="0" y="0"/>
                </a:moveTo>
                <a:lnTo>
                  <a:pt x="570890" y="0"/>
                </a:lnTo>
                <a:lnTo>
                  <a:pt x="570890" y="720158"/>
                </a:lnTo>
                <a:lnTo>
                  <a:pt x="0" y="720158"/>
                </a:lnTo>
                <a:lnTo>
                  <a:pt x="0" y="0"/>
                </a:lnTo>
                <a:close/>
              </a:path>
            </a:pathLst>
          </a:custGeom>
          <a:blipFill rotWithShape="1">
            <a:blip r:embed="rId29">
              <a:alphaModFix/>
            </a:blip>
            <a:stretch>
              <a:fillRect b="0" l="0" r="0" t="0"/>
            </a:stretch>
          </a:blipFill>
          <a:ln>
            <a:noFill/>
          </a:ln>
        </p:spPr>
      </p:sp>
      <p:sp>
        <p:nvSpPr>
          <p:cNvPr id="391" name="Google Shape;391;p27"/>
          <p:cNvSpPr/>
          <p:nvPr/>
        </p:nvSpPr>
        <p:spPr>
          <a:xfrm>
            <a:off x="12783640" y="1329162"/>
            <a:ext cx="1147372" cy="786472"/>
          </a:xfrm>
          <a:custGeom>
            <a:rect b="b" l="l" r="r" t="t"/>
            <a:pathLst>
              <a:path extrusionOk="0" h="786472" w="1147372">
                <a:moveTo>
                  <a:pt x="0" y="0"/>
                </a:moveTo>
                <a:lnTo>
                  <a:pt x="1147372" y="0"/>
                </a:lnTo>
                <a:lnTo>
                  <a:pt x="1147372" y="786472"/>
                </a:lnTo>
                <a:lnTo>
                  <a:pt x="0" y="786472"/>
                </a:lnTo>
                <a:lnTo>
                  <a:pt x="0" y="0"/>
                </a:lnTo>
                <a:close/>
              </a:path>
            </a:pathLst>
          </a:custGeom>
          <a:blipFill rotWithShape="1">
            <a:blip r:embed="rId30">
              <a:alphaModFix/>
            </a:blip>
            <a:stretch>
              <a:fillRect b="0" l="0" r="0" t="0"/>
            </a:stretch>
          </a:blipFill>
          <a:ln>
            <a:noFill/>
          </a:ln>
        </p:spPr>
      </p:sp>
      <p:sp>
        <p:nvSpPr>
          <p:cNvPr id="392" name="Google Shape;392;p27"/>
          <p:cNvSpPr/>
          <p:nvPr/>
        </p:nvSpPr>
        <p:spPr>
          <a:xfrm>
            <a:off x="8255441" y="6046488"/>
            <a:ext cx="1479827" cy="960542"/>
          </a:xfrm>
          <a:custGeom>
            <a:rect b="b" l="l" r="r" t="t"/>
            <a:pathLst>
              <a:path extrusionOk="0" h="960542" w="1479827">
                <a:moveTo>
                  <a:pt x="0" y="0"/>
                </a:moveTo>
                <a:lnTo>
                  <a:pt x="1479827" y="0"/>
                </a:lnTo>
                <a:lnTo>
                  <a:pt x="1479827" y="960542"/>
                </a:lnTo>
                <a:lnTo>
                  <a:pt x="0" y="960542"/>
                </a:lnTo>
                <a:lnTo>
                  <a:pt x="0" y="0"/>
                </a:lnTo>
                <a:close/>
              </a:path>
            </a:pathLst>
          </a:custGeom>
          <a:blipFill rotWithShape="1">
            <a:blip r:embed="rId31">
              <a:alphaModFix/>
            </a:blip>
            <a:stretch>
              <a:fillRect b="0" l="0" r="0" t="0"/>
            </a:stretch>
          </a:blipFill>
          <a:ln>
            <a:noFill/>
          </a:ln>
        </p:spPr>
      </p:sp>
      <p:sp>
        <p:nvSpPr>
          <p:cNvPr id="393" name="Google Shape;393;p27"/>
          <p:cNvSpPr/>
          <p:nvPr/>
        </p:nvSpPr>
        <p:spPr>
          <a:xfrm flipH="1">
            <a:off x="14117579" y="2544340"/>
            <a:ext cx="1066063" cy="1392719"/>
          </a:xfrm>
          <a:custGeom>
            <a:rect b="b" l="l" r="r" t="t"/>
            <a:pathLst>
              <a:path extrusionOk="0" h="1392719" w="1066063">
                <a:moveTo>
                  <a:pt x="1066063" y="0"/>
                </a:moveTo>
                <a:lnTo>
                  <a:pt x="0" y="0"/>
                </a:lnTo>
                <a:lnTo>
                  <a:pt x="0" y="1392720"/>
                </a:lnTo>
                <a:lnTo>
                  <a:pt x="1066063" y="1392720"/>
                </a:lnTo>
                <a:lnTo>
                  <a:pt x="1066063" y="0"/>
                </a:lnTo>
                <a:close/>
              </a:path>
            </a:pathLst>
          </a:custGeom>
          <a:blipFill rotWithShape="1">
            <a:blip r:embed="rId32">
              <a:alphaModFix/>
            </a:blip>
            <a:stretch>
              <a:fillRect b="0" l="0" r="0" t="0"/>
            </a:stretch>
          </a:blipFill>
          <a:ln>
            <a:noFill/>
          </a:ln>
        </p:spPr>
      </p:sp>
      <p:sp>
        <p:nvSpPr>
          <p:cNvPr id="394" name="Google Shape;394;p27"/>
          <p:cNvSpPr/>
          <p:nvPr/>
        </p:nvSpPr>
        <p:spPr>
          <a:xfrm>
            <a:off x="10145594" y="7602757"/>
            <a:ext cx="406975" cy="346299"/>
          </a:xfrm>
          <a:custGeom>
            <a:rect b="b" l="l" r="r" t="t"/>
            <a:pathLst>
              <a:path extrusionOk="0" h="346299" w="406975">
                <a:moveTo>
                  <a:pt x="0" y="0"/>
                </a:moveTo>
                <a:lnTo>
                  <a:pt x="406975" y="0"/>
                </a:lnTo>
                <a:lnTo>
                  <a:pt x="406975" y="346299"/>
                </a:lnTo>
                <a:lnTo>
                  <a:pt x="0" y="346299"/>
                </a:lnTo>
                <a:lnTo>
                  <a:pt x="0" y="0"/>
                </a:lnTo>
                <a:close/>
              </a:path>
            </a:pathLst>
          </a:custGeom>
          <a:blipFill rotWithShape="1">
            <a:blip r:embed="rId33">
              <a:alphaModFix/>
            </a:blip>
            <a:stretch>
              <a:fillRect b="0" l="0" r="0" t="0"/>
            </a:stretch>
          </a:blipFill>
          <a:ln>
            <a:noFill/>
          </a:ln>
        </p:spPr>
      </p:sp>
      <p:sp>
        <p:nvSpPr>
          <p:cNvPr id="395" name="Google Shape;395;p27"/>
          <p:cNvSpPr/>
          <p:nvPr/>
        </p:nvSpPr>
        <p:spPr>
          <a:xfrm>
            <a:off x="16145841" y="8555755"/>
            <a:ext cx="730781" cy="702879"/>
          </a:xfrm>
          <a:custGeom>
            <a:rect b="b" l="l" r="r" t="t"/>
            <a:pathLst>
              <a:path extrusionOk="0" h="702879" w="730781">
                <a:moveTo>
                  <a:pt x="0" y="0"/>
                </a:moveTo>
                <a:lnTo>
                  <a:pt x="730782" y="0"/>
                </a:lnTo>
                <a:lnTo>
                  <a:pt x="730782" y="702879"/>
                </a:lnTo>
                <a:lnTo>
                  <a:pt x="0" y="702879"/>
                </a:lnTo>
                <a:lnTo>
                  <a:pt x="0" y="0"/>
                </a:lnTo>
                <a:close/>
              </a:path>
            </a:pathLst>
          </a:custGeom>
          <a:blipFill rotWithShape="1">
            <a:blip r:embed="rId34">
              <a:alphaModFix/>
            </a:blip>
            <a:stretch>
              <a:fillRect b="0" l="0" r="0" t="0"/>
            </a:stretch>
          </a:blipFill>
          <a:ln>
            <a:noFill/>
          </a:ln>
        </p:spPr>
      </p:sp>
      <p:sp>
        <p:nvSpPr>
          <p:cNvPr id="396" name="Google Shape;396;p27"/>
          <p:cNvSpPr/>
          <p:nvPr/>
        </p:nvSpPr>
        <p:spPr>
          <a:xfrm>
            <a:off x="13018402" y="8533055"/>
            <a:ext cx="862795" cy="748278"/>
          </a:xfrm>
          <a:custGeom>
            <a:rect b="b" l="l" r="r" t="t"/>
            <a:pathLst>
              <a:path extrusionOk="0" h="748278" w="862795">
                <a:moveTo>
                  <a:pt x="0" y="0"/>
                </a:moveTo>
                <a:lnTo>
                  <a:pt x="862795" y="0"/>
                </a:lnTo>
                <a:lnTo>
                  <a:pt x="862795" y="748278"/>
                </a:lnTo>
                <a:lnTo>
                  <a:pt x="0" y="748278"/>
                </a:lnTo>
                <a:lnTo>
                  <a:pt x="0" y="0"/>
                </a:lnTo>
                <a:close/>
              </a:path>
            </a:pathLst>
          </a:custGeom>
          <a:blipFill rotWithShape="1">
            <a:blip r:embed="rId35">
              <a:alphaModFix/>
            </a:blip>
            <a:stretch>
              <a:fillRect b="0" l="0" r="0" t="0"/>
            </a:stretch>
          </a:blipFill>
          <a:ln>
            <a:noFill/>
          </a:ln>
        </p:spPr>
      </p:sp>
      <p:sp>
        <p:nvSpPr>
          <p:cNvPr id="397" name="Google Shape;397;p27"/>
          <p:cNvSpPr/>
          <p:nvPr/>
        </p:nvSpPr>
        <p:spPr>
          <a:xfrm>
            <a:off x="15353727" y="8547371"/>
            <a:ext cx="378141" cy="719646"/>
          </a:xfrm>
          <a:custGeom>
            <a:rect b="b" l="l" r="r" t="t"/>
            <a:pathLst>
              <a:path extrusionOk="0" h="719646" w="378141">
                <a:moveTo>
                  <a:pt x="0" y="0"/>
                </a:moveTo>
                <a:lnTo>
                  <a:pt x="378141" y="0"/>
                </a:lnTo>
                <a:lnTo>
                  <a:pt x="378141" y="719646"/>
                </a:lnTo>
                <a:lnTo>
                  <a:pt x="0" y="719646"/>
                </a:lnTo>
                <a:lnTo>
                  <a:pt x="0" y="0"/>
                </a:lnTo>
                <a:close/>
              </a:path>
            </a:pathLst>
          </a:custGeom>
          <a:blipFill rotWithShape="1">
            <a:blip r:embed="rId36">
              <a:alphaModFix/>
            </a:blip>
            <a:stretch>
              <a:fillRect b="0" l="0" r="0" t="0"/>
            </a:stretch>
          </a:blipFill>
          <a:ln>
            <a:noFill/>
          </a:ln>
        </p:spPr>
      </p:sp>
      <p:sp>
        <p:nvSpPr>
          <p:cNvPr id="398" name="Google Shape;398;p27"/>
          <p:cNvSpPr/>
          <p:nvPr/>
        </p:nvSpPr>
        <p:spPr>
          <a:xfrm>
            <a:off x="14295170" y="8572108"/>
            <a:ext cx="644583" cy="670172"/>
          </a:xfrm>
          <a:custGeom>
            <a:rect b="b" l="l" r="r" t="t"/>
            <a:pathLst>
              <a:path extrusionOk="0" h="670172" w="644583">
                <a:moveTo>
                  <a:pt x="0" y="0"/>
                </a:moveTo>
                <a:lnTo>
                  <a:pt x="644583" y="0"/>
                </a:lnTo>
                <a:lnTo>
                  <a:pt x="644583" y="670172"/>
                </a:lnTo>
                <a:lnTo>
                  <a:pt x="0" y="670172"/>
                </a:lnTo>
                <a:lnTo>
                  <a:pt x="0" y="0"/>
                </a:lnTo>
                <a:close/>
              </a:path>
            </a:pathLst>
          </a:custGeom>
          <a:blipFill rotWithShape="1">
            <a:blip r:embed="rId37">
              <a:alphaModFix/>
            </a:blip>
            <a:stretch>
              <a:fillRect b="0" l="0" r="0" t="0"/>
            </a:stretch>
          </a:blipFill>
          <a:ln>
            <a:noFill/>
          </a:ln>
        </p:spPr>
      </p:sp>
      <p:sp>
        <p:nvSpPr>
          <p:cNvPr id="399" name="Google Shape;399;p27"/>
          <p:cNvSpPr/>
          <p:nvPr/>
        </p:nvSpPr>
        <p:spPr>
          <a:xfrm>
            <a:off x="9084835" y="4258469"/>
            <a:ext cx="1392005" cy="1293300"/>
          </a:xfrm>
          <a:custGeom>
            <a:rect b="b" l="l" r="r" t="t"/>
            <a:pathLst>
              <a:path extrusionOk="0" h="1293300" w="1392005">
                <a:moveTo>
                  <a:pt x="0" y="0"/>
                </a:moveTo>
                <a:lnTo>
                  <a:pt x="1392006" y="0"/>
                </a:lnTo>
                <a:lnTo>
                  <a:pt x="1392006" y="1293300"/>
                </a:lnTo>
                <a:lnTo>
                  <a:pt x="0" y="1293300"/>
                </a:lnTo>
                <a:lnTo>
                  <a:pt x="0" y="0"/>
                </a:lnTo>
                <a:close/>
              </a:path>
            </a:pathLst>
          </a:custGeom>
          <a:blipFill rotWithShape="1">
            <a:blip r:embed="rId38">
              <a:alphaModFix/>
            </a:blip>
            <a:stretch>
              <a:fillRect b="0" l="0" r="0" t="0"/>
            </a:stretch>
          </a:blipFill>
          <a:ln>
            <a:noFill/>
          </a:ln>
        </p:spPr>
      </p:sp>
      <p:sp>
        <p:nvSpPr>
          <p:cNvPr id="400" name="Google Shape;400;p27"/>
          <p:cNvSpPr/>
          <p:nvPr/>
        </p:nvSpPr>
        <p:spPr>
          <a:xfrm>
            <a:off x="6950161" y="4226331"/>
            <a:ext cx="1278589" cy="1357576"/>
          </a:xfrm>
          <a:custGeom>
            <a:rect b="b" l="l" r="r" t="t"/>
            <a:pathLst>
              <a:path extrusionOk="0" h="1357576" w="1278589">
                <a:moveTo>
                  <a:pt x="0" y="0"/>
                </a:moveTo>
                <a:lnTo>
                  <a:pt x="1278590" y="0"/>
                </a:lnTo>
                <a:lnTo>
                  <a:pt x="1278590" y="1357576"/>
                </a:lnTo>
                <a:lnTo>
                  <a:pt x="0" y="1357576"/>
                </a:lnTo>
                <a:lnTo>
                  <a:pt x="0" y="0"/>
                </a:lnTo>
                <a:close/>
              </a:path>
            </a:pathLst>
          </a:custGeom>
          <a:blipFill rotWithShape="1">
            <a:blip r:embed="rId39">
              <a:alphaModFix/>
            </a:blip>
            <a:stretch>
              <a:fillRect b="0" l="0" r="0" t="0"/>
            </a:stretch>
          </a:blipFill>
          <a:ln>
            <a:noFill/>
          </a:ln>
        </p:spPr>
      </p:sp>
      <p:sp>
        <p:nvSpPr>
          <p:cNvPr id="401" name="Google Shape;401;p27"/>
          <p:cNvSpPr/>
          <p:nvPr/>
        </p:nvSpPr>
        <p:spPr>
          <a:xfrm>
            <a:off x="11061035" y="1417461"/>
            <a:ext cx="418041" cy="609874"/>
          </a:xfrm>
          <a:custGeom>
            <a:rect b="b" l="l" r="r" t="t"/>
            <a:pathLst>
              <a:path extrusionOk="0" h="609874" w="418041">
                <a:moveTo>
                  <a:pt x="0" y="0"/>
                </a:moveTo>
                <a:lnTo>
                  <a:pt x="418041" y="0"/>
                </a:lnTo>
                <a:lnTo>
                  <a:pt x="418041" y="609874"/>
                </a:lnTo>
                <a:lnTo>
                  <a:pt x="0" y="609874"/>
                </a:lnTo>
                <a:lnTo>
                  <a:pt x="0" y="0"/>
                </a:lnTo>
                <a:close/>
              </a:path>
            </a:pathLst>
          </a:custGeom>
          <a:blipFill rotWithShape="1">
            <a:blip r:embed="rId40">
              <a:alphaModFix/>
            </a:blip>
            <a:stretch>
              <a:fillRect b="0" l="0" r="0" t="0"/>
            </a:stretch>
          </a:blipFill>
          <a:ln>
            <a:noFill/>
          </a:ln>
        </p:spPr>
      </p:sp>
      <p:sp>
        <p:nvSpPr>
          <p:cNvPr id="402" name="Google Shape;402;p27"/>
          <p:cNvSpPr/>
          <p:nvPr/>
        </p:nvSpPr>
        <p:spPr>
          <a:xfrm>
            <a:off x="16018109" y="7561089"/>
            <a:ext cx="986246" cy="429634"/>
          </a:xfrm>
          <a:custGeom>
            <a:rect b="b" l="l" r="r" t="t"/>
            <a:pathLst>
              <a:path extrusionOk="0" h="429634" w="986246">
                <a:moveTo>
                  <a:pt x="0" y="0"/>
                </a:moveTo>
                <a:lnTo>
                  <a:pt x="986246" y="0"/>
                </a:lnTo>
                <a:lnTo>
                  <a:pt x="986246" y="429635"/>
                </a:lnTo>
                <a:lnTo>
                  <a:pt x="0" y="429635"/>
                </a:lnTo>
                <a:lnTo>
                  <a:pt x="0" y="0"/>
                </a:lnTo>
                <a:close/>
              </a:path>
            </a:pathLst>
          </a:custGeom>
          <a:blipFill rotWithShape="1">
            <a:blip r:embed="rId41">
              <a:alphaModFix/>
            </a:blip>
            <a:stretch>
              <a:fillRect b="0" l="0" r="0" t="0"/>
            </a:stretch>
          </a:blipFill>
          <a:ln>
            <a:noFill/>
          </a:ln>
        </p:spPr>
      </p:sp>
      <p:sp>
        <p:nvSpPr>
          <p:cNvPr id="403" name="Google Shape;403;p27"/>
          <p:cNvSpPr/>
          <p:nvPr/>
        </p:nvSpPr>
        <p:spPr>
          <a:xfrm>
            <a:off x="10325487" y="8736536"/>
            <a:ext cx="354197" cy="341317"/>
          </a:xfrm>
          <a:custGeom>
            <a:rect b="b" l="l" r="r" t="t"/>
            <a:pathLst>
              <a:path extrusionOk="0" h="341317" w="354197">
                <a:moveTo>
                  <a:pt x="0" y="0"/>
                </a:moveTo>
                <a:lnTo>
                  <a:pt x="354197" y="0"/>
                </a:lnTo>
                <a:lnTo>
                  <a:pt x="354197" y="341317"/>
                </a:lnTo>
                <a:lnTo>
                  <a:pt x="0" y="341317"/>
                </a:lnTo>
                <a:lnTo>
                  <a:pt x="0" y="0"/>
                </a:lnTo>
                <a:close/>
              </a:path>
            </a:pathLst>
          </a:custGeom>
          <a:blipFill rotWithShape="1">
            <a:blip r:embed="rId42">
              <a:alphaModFix/>
            </a:blip>
            <a:stretch>
              <a:fillRect b="0" l="0" r="0" t="0"/>
            </a:stretch>
          </a:blipFill>
          <a:ln>
            <a:noFill/>
          </a:ln>
        </p:spPr>
      </p:sp>
      <p:sp>
        <p:nvSpPr>
          <p:cNvPr id="404" name="Google Shape;404;p27"/>
          <p:cNvSpPr/>
          <p:nvPr/>
        </p:nvSpPr>
        <p:spPr>
          <a:xfrm>
            <a:off x="9616433" y="8667114"/>
            <a:ext cx="295081" cy="480161"/>
          </a:xfrm>
          <a:custGeom>
            <a:rect b="b" l="l" r="r" t="t"/>
            <a:pathLst>
              <a:path extrusionOk="0" h="480161" w="295081">
                <a:moveTo>
                  <a:pt x="0" y="0"/>
                </a:moveTo>
                <a:lnTo>
                  <a:pt x="295081" y="0"/>
                </a:lnTo>
                <a:lnTo>
                  <a:pt x="295081" y="480161"/>
                </a:lnTo>
                <a:lnTo>
                  <a:pt x="0" y="480161"/>
                </a:lnTo>
                <a:lnTo>
                  <a:pt x="0" y="0"/>
                </a:lnTo>
                <a:close/>
              </a:path>
            </a:pathLst>
          </a:custGeom>
          <a:blipFill rotWithShape="1">
            <a:blip r:embed="rId15">
              <a:alphaModFix/>
            </a:blip>
            <a:stretch>
              <a:fillRect b="0" l="0" r="0" t="0"/>
            </a:stretch>
          </a:blipFill>
          <a:ln>
            <a:noFill/>
          </a:ln>
        </p:spPr>
      </p:sp>
      <p:sp>
        <p:nvSpPr>
          <p:cNvPr id="405" name="Google Shape;405;p27"/>
          <p:cNvSpPr/>
          <p:nvPr/>
        </p:nvSpPr>
        <p:spPr>
          <a:xfrm flipH="1">
            <a:off x="16001222" y="6092284"/>
            <a:ext cx="1162828" cy="868950"/>
          </a:xfrm>
          <a:custGeom>
            <a:rect b="b" l="l" r="r" t="t"/>
            <a:pathLst>
              <a:path extrusionOk="0" h="868950" w="1162828">
                <a:moveTo>
                  <a:pt x="1162828" y="0"/>
                </a:moveTo>
                <a:lnTo>
                  <a:pt x="0" y="0"/>
                </a:lnTo>
                <a:lnTo>
                  <a:pt x="0" y="868950"/>
                </a:lnTo>
                <a:lnTo>
                  <a:pt x="1162828" y="868950"/>
                </a:lnTo>
                <a:lnTo>
                  <a:pt x="1162828" y="0"/>
                </a:lnTo>
                <a:close/>
              </a:path>
            </a:pathLst>
          </a:custGeom>
          <a:blipFill rotWithShape="1">
            <a:blip r:embed="rId43">
              <a:alphaModFix/>
            </a:blip>
            <a:stretch>
              <a:fillRect b="0" l="0" r="0" t="0"/>
            </a:stretch>
          </a:blipFill>
          <a:ln>
            <a:noFill/>
          </a:ln>
        </p:spPr>
      </p:sp>
      <p:sp>
        <p:nvSpPr>
          <p:cNvPr id="406" name="Google Shape;406;p27"/>
          <p:cNvSpPr/>
          <p:nvPr/>
        </p:nvSpPr>
        <p:spPr>
          <a:xfrm>
            <a:off x="6901725" y="6092995"/>
            <a:ext cx="742920" cy="867529"/>
          </a:xfrm>
          <a:custGeom>
            <a:rect b="b" l="l" r="r" t="t"/>
            <a:pathLst>
              <a:path extrusionOk="0" h="867529" w="742920">
                <a:moveTo>
                  <a:pt x="0" y="0"/>
                </a:moveTo>
                <a:lnTo>
                  <a:pt x="742921" y="0"/>
                </a:lnTo>
                <a:lnTo>
                  <a:pt x="742921" y="867529"/>
                </a:lnTo>
                <a:lnTo>
                  <a:pt x="0" y="867529"/>
                </a:lnTo>
                <a:lnTo>
                  <a:pt x="0" y="0"/>
                </a:lnTo>
                <a:close/>
              </a:path>
            </a:pathLst>
          </a:custGeom>
          <a:blipFill rotWithShape="1">
            <a:blip r:embed="rId44">
              <a:alphaModFix/>
            </a:blip>
            <a:stretch>
              <a:fillRect b="0" l="0" r="0" t="0"/>
            </a:stretch>
          </a:blipFill>
          <a:ln>
            <a:noFill/>
          </a:ln>
        </p:spPr>
      </p:sp>
      <p:sp>
        <p:nvSpPr>
          <p:cNvPr id="407" name="Google Shape;407;p27"/>
          <p:cNvSpPr/>
          <p:nvPr/>
        </p:nvSpPr>
        <p:spPr>
          <a:xfrm flipH="1">
            <a:off x="14704598" y="6095055"/>
            <a:ext cx="685828" cy="863409"/>
          </a:xfrm>
          <a:custGeom>
            <a:rect b="b" l="l" r="r" t="t"/>
            <a:pathLst>
              <a:path extrusionOk="0" h="863409" w="685828">
                <a:moveTo>
                  <a:pt x="685829" y="0"/>
                </a:moveTo>
                <a:lnTo>
                  <a:pt x="0" y="0"/>
                </a:lnTo>
                <a:lnTo>
                  <a:pt x="0" y="863409"/>
                </a:lnTo>
                <a:lnTo>
                  <a:pt x="685829" y="863409"/>
                </a:lnTo>
                <a:lnTo>
                  <a:pt x="685829" y="0"/>
                </a:lnTo>
                <a:close/>
              </a:path>
            </a:pathLst>
          </a:custGeom>
          <a:blipFill rotWithShape="1">
            <a:blip r:embed="rId45">
              <a:alphaModFix/>
            </a:blip>
            <a:stretch>
              <a:fillRect b="0" l="0" r="0" t="0"/>
            </a:stretch>
          </a:blipFill>
          <a:ln>
            <a:noFill/>
          </a:ln>
        </p:spPr>
      </p:sp>
      <p:sp>
        <p:nvSpPr>
          <p:cNvPr id="408" name="Google Shape;408;p27"/>
          <p:cNvSpPr/>
          <p:nvPr/>
        </p:nvSpPr>
        <p:spPr>
          <a:xfrm rot="-2199993">
            <a:off x="11140978" y="8750616"/>
            <a:ext cx="466764" cy="313156"/>
          </a:xfrm>
          <a:custGeom>
            <a:rect b="b" l="l" r="r" t="t"/>
            <a:pathLst>
              <a:path extrusionOk="0" h="313156" w="466764">
                <a:moveTo>
                  <a:pt x="0" y="0"/>
                </a:moveTo>
                <a:lnTo>
                  <a:pt x="466764" y="0"/>
                </a:lnTo>
                <a:lnTo>
                  <a:pt x="466764" y="313157"/>
                </a:lnTo>
                <a:lnTo>
                  <a:pt x="0" y="313157"/>
                </a:lnTo>
                <a:lnTo>
                  <a:pt x="0" y="0"/>
                </a:lnTo>
                <a:close/>
              </a:path>
            </a:pathLst>
          </a:custGeom>
          <a:blipFill rotWithShape="1">
            <a:blip r:embed="rId46">
              <a:alphaModFix/>
            </a:blip>
            <a:stretch>
              <a:fillRect b="0" l="0" r="0" t="0"/>
            </a:stretch>
          </a:blipFill>
          <a:ln>
            <a:noFill/>
          </a:ln>
        </p:spPr>
      </p:sp>
      <p:sp>
        <p:nvSpPr>
          <p:cNvPr id="409" name="Google Shape;409;p27"/>
          <p:cNvSpPr/>
          <p:nvPr/>
        </p:nvSpPr>
        <p:spPr>
          <a:xfrm rot="-2700000">
            <a:off x="13705856" y="7458604"/>
            <a:ext cx="235381" cy="634606"/>
          </a:xfrm>
          <a:custGeom>
            <a:rect b="b" l="l" r="r" t="t"/>
            <a:pathLst>
              <a:path extrusionOk="0" h="634606" w="235381">
                <a:moveTo>
                  <a:pt x="0" y="0"/>
                </a:moveTo>
                <a:lnTo>
                  <a:pt x="235381" y="0"/>
                </a:lnTo>
                <a:lnTo>
                  <a:pt x="235381" y="634605"/>
                </a:lnTo>
                <a:lnTo>
                  <a:pt x="0" y="634605"/>
                </a:lnTo>
                <a:lnTo>
                  <a:pt x="0" y="0"/>
                </a:lnTo>
                <a:close/>
              </a:path>
            </a:pathLst>
          </a:custGeom>
          <a:blipFill rotWithShape="1">
            <a:blip r:embed="rId24">
              <a:alphaModFix/>
            </a:blip>
            <a:stretch>
              <a:fillRect b="0" l="0" r="0" t="0"/>
            </a:stretch>
          </a:blipFill>
          <a:ln>
            <a:noFill/>
          </a:ln>
        </p:spPr>
      </p:sp>
      <p:sp>
        <p:nvSpPr>
          <p:cNvPr id="410" name="Google Shape;410;p27"/>
          <p:cNvSpPr/>
          <p:nvPr/>
        </p:nvSpPr>
        <p:spPr>
          <a:xfrm>
            <a:off x="14779410" y="7527393"/>
            <a:ext cx="590421" cy="497027"/>
          </a:xfrm>
          <a:custGeom>
            <a:rect b="b" l="l" r="r" t="t"/>
            <a:pathLst>
              <a:path extrusionOk="0" h="497027" w="590421">
                <a:moveTo>
                  <a:pt x="0" y="0"/>
                </a:moveTo>
                <a:lnTo>
                  <a:pt x="590422" y="0"/>
                </a:lnTo>
                <a:lnTo>
                  <a:pt x="590422" y="497027"/>
                </a:lnTo>
                <a:lnTo>
                  <a:pt x="0" y="497027"/>
                </a:lnTo>
                <a:lnTo>
                  <a:pt x="0" y="0"/>
                </a:lnTo>
                <a:close/>
              </a:path>
            </a:pathLst>
          </a:custGeom>
          <a:blipFill rotWithShape="1">
            <a:blip r:embed="rId4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414" name="Shape 414"/>
        <p:cNvGrpSpPr/>
        <p:nvPr/>
      </p:nvGrpSpPr>
      <p:grpSpPr>
        <a:xfrm>
          <a:off x="0" y="0"/>
          <a:ext cx="0" cy="0"/>
          <a:chOff x="0" y="0"/>
          <a:chExt cx="0" cy="0"/>
        </a:xfrm>
      </p:grpSpPr>
      <p:sp>
        <p:nvSpPr>
          <p:cNvPr id="415" name="Google Shape;415;p28"/>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6" name="Google Shape;416;p28"/>
          <p:cNvGrpSpPr/>
          <p:nvPr/>
        </p:nvGrpSpPr>
        <p:grpSpPr>
          <a:xfrm>
            <a:off x="4389451" y="2675864"/>
            <a:ext cx="9509099" cy="5545788"/>
            <a:chOff x="0" y="-38100"/>
            <a:chExt cx="2504454" cy="1460619"/>
          </a:xfrm>
        </p:grpSpPr>
        <p:sp>
          <p:nvSpPr>
            <p:cNvPr id="417" name="Google Shape;417;p28"/>
            <p:cNvSpPr/>
            <p:nvPr/>
          </p:nvSpPr>
          <p:spPr>
            <a:xfrm>
              <a:off x="0" y="0"/>
              <a:ext cx="2504454" cy="1422519"/>
            </a:xfrm>
            <a:custGeom>
              <a:rect b="b" l="l" r="r" t="t"/>
              <a:pathLst>
                <a:path extrusionOk="0" h="1422519" w="2504454">
                  <a:moveTo>
                    <a:pt x="41522" y="0"/>
                  </a:moveTo>
                  <a:lnTo>
                    <a:pt x="2462932" y="0"/>
                  </a:lnTo>
                  <a:cubicBezTo>
                    <a:pt x="2473944" y="0"/>
                    <a:pt x="2484506" y="4375"/>
                    <a:pt x="2492293" y="12162"/>
                  </a:cubicBezTo>
                  <a:cubicBezTo>
                    <a:pt x="2500080" y="19948"/>
                    <a:pt x="2504454" y="30510"/>
                    <a:pt x="2504454" y="41522"/>
                  </a:cubicBezTo>
                  <a:lnTo>
                    <a:pt x="2504454" y="1380997"/>
                  </a:lnTo>
                  <a:cubicBezTo>
                    <a:pt x="2504454" y="1392009"/>
                    <a:pt x="2500080" y="1402570"/>
                    <a:pt x="2492293" y="1410357"/>
                  </a:cubicBezTo>
                  <a:cubicBezTo>
                    <a:pt x="2484506" y="1418144"/>
                    <a:pt x="2473944" y="1422519"/>
                    <a:pt x="2462932" y="1422519"/>
                  </a:cubicBezTo>
                  <a:lnTo>
                    <a:pt x="41522" y="1422519"/>
                  </a:lnTo>
                  <a:cubicBezTo>
                    <a:pt x="18590" y="1422519"/>
                    <a:pt x="0" y="1403929"/>
                    <a:pt x="0" y="1380997"/>
                  </a:cubicBezTo>
                  <a:lnTo>
                    <a:pt x="0" y="41522"/>
                  </a:lnTo>
                  <a:cubicBezTo>
                    <a:pt x="0" y="30510"/>
                    <a:pt x="4375" y="19948"/>
                    <a:pt x="12162" y="12162"/>
                  </a:cubicBezTo>
                  <a:cubicBezTo>
                    <a:pt x="19948" y="4375"/>
                    <a:pt x="30510" y="0"/>
                    <a:pt x="41522" y="0"/>
                  </a:cubicBezTo>
                  <a:close/>
                </a:path>
              </a:pathLst>
            </a:custGeom>
            <a:solidFill>
              <a:srgbClr val="C5E1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19" name="Google Shape;419;p28"/>
          <p:cNvPicPr preferRelativeResize="0"/>
          <p:nvPr/>
        </p:nvPicPr>
        <p:blipFill rotWithShape="1">
          <a:blip r:embed="rId3">
            <a:alphaModFix/>
          </a:blip>
          <a:srcRect b="56043" l="39178" r="39180" t="33333"/>
          <a:stretch/>
        </p:blipFill>
        <p:spPr>
          <a:xfrm>
            <a:off x="7165075" y="3429000"/>
            <a:ext cx="3957850" cy="1092801"/>
          </a:xfrm>
          <a:prstGeom prst="rect">
            <a:avLst/>
          </a:prstGeom>
          <a:noFill/>
          <a:ln>
            <a:noFill/>
          </a:ln>
        </p:spPr>
      </p:pic>
      <p:sp>
        <p:nvSpPr>
          <p:cNvPr id="420" name="Google Shape;420;p28"/>
          <p:cNvSpPr/>
          <p:nvPr/>
        </p:nvSpPr>
        <p:spPr>
          <a:xfrm flipH="1">
            <a:off x="856158" y="6340943"/>
            <a:ext cx="2981352" cy="2227883"/>
          </a:xfrm>
          <a:custGeom>
            <a:rect b="b" l="l" r="r" t="t"/>
            <a:pathLst>
              <a:path extrusionOk="0" h="2227883" w="2981352">
                <a:moveTo>
                  <a:pt x="2981351" y="0"/>
                </a:moveTo>
                <a:lnTo>
                  <a:pt x="0" y="0"/>
                </a:lnTo>
                <a:lnTo>
                  <a:pt x="0" y="2227882"/>
                </a:lnTo>
                <a:lnTo>
                  <a:pt x="2981351" y="2227882"/>
                </a:lnTo>
                <a:lnTo>
                  <a:pt x="2981351" y="0"/>
                </a:lnTo>
                <a:close/>
              </a:path>
            </a:pathLst>
          </a:custGeom>
          <a:blipFill rotWithShape="1">
            <a:blip r:embed="rId4">
              <a:alphaModFix/>
            </a:blip>
            <a:stretch>
              <a:fillRect b="0" l="0" r="0" t="0"/>
            </a:stretch>
          </a:blipFill>
          <a:ln>
            <a:noFill/>
          </a:ln>
        </p:spPr>
      </p:sp>
      <p:sp>
        <p:nvSpPr>
          <p:cNvPr id="421" name="Google Shape;421;p28"/>
          <p:cNvSpPr/>
          <p:nvPr/>
        </p:nvSpPr>
        <p:spPr>
          <a:xfrm rot="-945922">
            <a:off x="15404145" y="7246035"/>
            <a:ext cx="1627577" cy="1900568"/>
          </a:xfrm>
          <a:custGeom>
            <a:rect b="b" l="l" r="r" t="t"/>
            <a:pathLst>
              <a:path extrusionOk="0" h="1900568" w="1627577">
                <a:moveTo>
                  <a:pt x="0" y="0"/>
                </a:moveTo>
                <a:lnTo>
                  <a:pt x="1627577" y="0"/>
                </a:lnTo>
                <a:lnTo>
                  <a:pt x="1627577" y="1900567"/>
                </a:lnTo>
                <a:lnTo>
                  <a:pt x="0" y="1900567"/>
                </a:lnTo>
                <a:lnTo>
                  <a:pt x="0" y="0"/>
                </a:lnTo>
                <a:close/>
              </a:path>
            </a:pathLst>
          </a:custGeom>
          <a:blipFill rotWithShape="1">
            <a:blip r:embed="rId5">
              <a:alphaModFix/>
            </a:blip>
            <a:stretch>
              <a:fillRect b="0" l="0" r="0" t="0"/>
            </a:stretch>
          </a:blipFill>
          <a:ln>
            <a:noFill/>
          </a:ln>
        </p:spPr>
      </p:sp>
      <p:sp>
        <p:nvSpPr>
          <p:cNvPr id="422" name="Google Shape;422;p28"/>
          <p:cNvSpPr/>
          <p:nvPr/>
        </p:nvSpPr>
        <p:spPr>
          <a:xfrm rot="489846">
            <a:off x="13763824" y="1478910"/>
            <a:ext cx="3412300" cy="2338977"/>
          </a:xfrm>
          <a:custGeom>
            <a:rect b="b" l="l" r="r" t="t"/>
            <a:pathLst>
              <a:path extrusionOk="0" h="2338977" w="3412300">
                <a:moveTo>
                  <a:pt x="0" y="0"/>
                </a:moveTo>
                <a:lnTo>
                  <a:pt x="3412301" y="0"/>
                </a:lnTo>
                <a:lnTo>
                  <a:pt x="3412301" y="2338976"/>
                </a:lnTo>
                <a:lnTo>
                  <a:pt x="0" y="2338976"/>
                </a:lnTo>
                <a:lnTo>
                  <a:pt x="0" y="0"/>
                </a:lnTo>
                <a:close/>
              </a:path>
            </a:pathLst>
          </a:custGeom>
          <a:blipFill rotWithShape="1">
            <a:blip r:embed="rId6">
              <a:alphaModFix/>
            </a:blip>
            <a:stretch>
              <a:fillRect b="0" l="0" r="0" t="0"/>
            </a:stretch>
          </a:blipFill>
          <a:ln>
            <a:noFill/>
          </a:ln>
        </p:spPr>
      </p:sp>
      <p:sp>
        <p:nvSpPr>
          <p:cNvPr id="423" name="Google Shape;423;p28"/>
          <p:cNvSpPr/>
          <p:nvPr/>
        </p:nvSpPr>
        <p:spPr>
          <a:xfrm flipH="1" rot="-270267">
            <a:off x="1652280" y="1119994"/>
            <a:ext cx="1864146" cy="2346827"/>
          </a:xfrm>
          <a:custGeom>
            <a:rect b="b" l="l" r="r" t="t"/>
            <a:pathLst>
              <a:path extrusionOk="0" h="2346827" w="1864146">
                <a:moveTo>
                  <a:pt x="1864147" y="0"/>
                </a:moveTo>
                <a:lnTo>
                  <a:pt x="0" y="0"/>
                </a:lnTo>
                <a:lnTo>
                  <a:pt x="0" y="2346827"/>
                </a:lnTo>
                <a:lnTo>
                  <a:pt x="1864147" y="2346827"/>
                </a:lnTo>
                <a:lnTo>
                  <a:pt x="1864147" y="0"/>
                </a:lnTo>
                <a:close/>
              </a:path>
            </a:pathLst>
          </a:custGeom>
          <a:blipFill rotWithShape="1">
            <a:blip r:embed="rId7">
              <a:alphaModFix/>
            </a:blip>
            <a:stretch>
              <a:fillRect b="0" l="0" r="0" t="0"/>
            </a:stretch>
          </a:blipFill>
          <a:ln>
            <a:noFill/>
          </a:ln>
        </p:spPr>
      </p:sp>
      <p:sp>
        <p:nvSpPr>
          <p:cNvPr id="424" name="Google Shape;424;p28"/>
          <p:cNvSpPr/>
          <p:nvPr/>
        </p:nvSpPr>
        <p:spPr>
          <a:xfrm rot="-2199993">
            <a:off x="1660591" y="4820600"/>
            <a:ext cx="962574" cy="645799"/>
          </a:xfrm>
          <a:custGeom>
            <a:rect b="b" l="l" r="r" t="t"/>
            <a:pathLst>
              <a:path extrusionOk="0" h="645799" w="962574">
                <a:moveTo>
                  <a:pt x="0" y="0"/>
                </a:moveTo>
                <a:lnTo>
                  <a:pt x="962573" y="0"/>
                </a:lnTo>
                <a:lnTo>
                  <a:pt x="962573" y="645800"/>
                </a:lnTo>
                <a:lnTo>
                  <a:pt x="0" y="645800"/>
                </a:lnTo>
                <a:lnTo>
                  <a:pt x="0" y="0"/>
                </a:lnTo>
                <a:close/>
              </a:path>
            </a:pathLst>
          </a:custGeom>
          <a:blipFill rotWithShape="1">
            <a:blip r:embed="rId8">
              <a:alphaModFix/>
            </a:blip>
            <a:stretch>
              <a:fillRect b="0" l="0" r="0" t="0"/>
            </a:stretch>
          </a:blipFill>
          <a:ln>
            <a:noFill/>
          </a:ln>
        </p:spPr>
      </p:sp>
      <p:sp>
        <p:nvSpPr>
          <p:cNvPr id="425" name="Google Shape;425;p28"/>
          <p:cNvSpPr/>
          <p:nvPr/>
        </p:nvSpPr>
        <p:spPr>
          <a:xfrm rot="-2700000">
            <a:off x="15727811" y="4704707"/>
            <a:ext cx="476890" cy="1285734"/>
          </a:xfrm>
          <a:custGeom>
            <a:rect b="b" l="l" r="r" t="t"/>
            <a:pathLst>
              <a:path extrusionOk="0" h="1285734" w="476890">
                <a:moveTo>
                  <a:pt x="0" y="0"/>
                </a:moveTo>
                <a:lnTo>
                  <a:pt x="476890" y="0"/>
                </a:lnTo>
                <a:lnTo>
                  <a:pt x="476890" y="1285733"/>
                </a:lnTo>
                <a:lnTo>
                  <a:pt x="0" y="1285733"/>
                </a:lnTo>
                <a:lnTo>
                  <a:pt x="0" y="0"/>
                </a:lnTo>
                <a:close/>
              </a:path>
            </a:pathLst>
          </a:custGeom>
          <a:blipFill rotWithShape="1">
            <a:blip r:embed="rId9">
              <a:alphaModFix/>
            </a:blip>
            <a:stretch>
              <a:fillRect b="0" l="0" r="0" t="0"/>
            </a:stretch>
          </a:blipFill>
          <a:ln>
            <a:noFill/>
          </a:ln>
        </p:spPr>
      </p:sp>
      <p:sp>
        <p:nvSpPr>
          <p:cNvPr id="426" name="Google Shape;426;p28"/>
          <p:cNvSpPr/>
          <p:nvPr/>
        </p:nvSpPr>
        <p:spPr>
          <a:xfrm>
            <a:off x="4389451" y="1050417"/>
            <a:ext cx="1196214" cy="1006995"/>
          </a:xfrm>
          <a:custGeom>
            <a:rect b="b" l="l" r="r" t="t"/>
            <a:pathLst>
              <a:path extrusionOk="0" h="1006995" w="1196214">
                <a:moveTo>
                  <a:pt x="0" y="0"/>
                </a:moveTo>
                <a:lnTo>
                  <a:pt x="1196213" y="0"/>
                </a:lnTo>
                <a:lnTo>
                  <a:pt x="1196213" y="1006994"/>
                </a:lnTo>
                <a:lnTo>
                  <a:pt x="0" y="1006994"/>
                </a:lnTo>
                <a:lnTo>
                  <a:pt x="0" y="0"/>
                </a:lnTo>
                <a:close/>
              </a:path>
            </a:pathLst>
          </a:custGeom>
          <a:blipFill rotWithShape="1">
            <a:blip r:embed="rId10">
              <a:alphaModFix/>
            </a:blip>
            <a:stretch>
              <a:fillRect b="0" l="0" r="0" t="0"/>
            </a:stretch>
          </a:blipFill>
          <a:ln>
            <a:noFill/>
          </a:ln>
        </p:spPr>
      </p:sp>
      <p:sp>
        <p:nvSpPr>
          <p:cNvPr id="427" name="Google Shape;427;p28"/>
          <p:cNvSpPr txBox="1"/>
          <p:nvPr/>
        </p:nvSpPr>
        <p:spPr>
          <a:xfrm>
            <a:off x="5309594" y="4638667"/>
            <a:ext cx="7478700" cy="1260300"/>
          </a:xfrm>
          <a:prstGeom prst="rect">
            <a:avLst/>
          </a:prstGeom>
          <a:noFill/>
          <a:ln>
            <a:noFill/>
          </a:ln>
        </p:spPr>
        <p:txBody>
          <a:bodyPr anchorCtr="0" anchor="t" bIns="0" lIns="0" spcFirstLastPara="1" rIns="0" wrap="square" tIns="0">
            <a:spAutoFit/>
          </a:bodyPr>
          <a:lstStyle/>
          <a:p>
            <a:pPr indent="0" lvl="1" marL="0" marR="0" rtl="0" algn="ctr">
              <a:lnSpc>
                <a:spcPct val="110000"/>
              </a:lnSpc>
              <a:spcBef>
                <a:spcPts val="0"/>
              </a:spcBef>
              <a:spcAft>
                <a:spcPts val="0"/>
              </a:spcAft>
              <a:buNone/>
            </a:pPr>
            <a:r>
              <a:rPr b="0" i="0" lang="en-US" sz="3899" u="none" cap="none" strike="noStrike">
                <a:solidFill>
                  <a:srgbClr val="ED7843"/>
                </a:solidFill>
                <a:latin typeface="Passion One"/>
                <a:ea typeface="Passion One"/>
                <a:cs typeface="Passion One"/>
                <a:sym typeface="Passion One"/>
              </a:rPr>
              <a:t>This presentation template is free for everyone to use thanks to the following:</a:t>
            </a:r>
            <a:endParaRPr/>
          </a:p>
        </p:txBody>
      </p:sp>
      <p:sp>
        <p:nvSpPr>
          <p:cNvPr id="428" name="Google Shape;428;p28"/>
          <p:cNvSpPr/>
          <p:nvPr/>
        </p:nvSpPr>
        <p:spPr>
          <a:xfrm>
            <a:off x="4665225" y="8568825"/>
            <a:ext cx="644665" cy="636460"/>
          </a:xfrm>
          <a:custGeom>
            <a:rect b="b" l="l" r="r" t="t"/>
            <a:pathLst>
              <a:path extrusionOk="0" h="636460" w="644665">
                <a:moveTo>
                  <a:pt x="0" y="0"/>
                </a:moveTo>
                <a:lnTo>
                  <a:pt x="644665" y="0"/>
                </a:lnTo>
                <a:lnTo>
                  <a:pt x="644665" y="636460"/>
                </a:lnTo>
                <a:lnTo>
                  <a:pt x="0" y="636460"/>
                </a:lnTo>
                <a:lnTo>
                  <a:pt x="0" y="0"/>
                </a:lnTo>
                <a:close/>
              </a:path>
            </a:pathLst>
          </a:custGeom>
          <a:blipFill rotWithShape="1">
            <a:blip r:embed="rId11">
              <a:alphaModFix/>
            </a:blip>
            <a:stretch>
              <a:fillRect b="0" l="0" r="0" t="0"/>
            </a:stretch>
          </a:blipFill>
          <a:ln>
            <a:noFill/>
          </a:ln>
        </p:spPr>
      </p:sp>
      <p:sp>
        <p:nvSpPr>
          <p:cNvPr id="429" name="Google Shape;429;p28"/>
          <p:cNvSpPr txBox="1"/>
          <p:nvPr/>
        </p:nvSpPr>
        <p:spPr>
          <a:xfrm>
            <a:off x="5109773" y="6256344"/>
            <a:ext cx="8068500" cy="11601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899" u="none" cap="none" strike="noStrike">
                <a:solidFill>
                  <a:srgbClr val="000000"/>
                </a:solidFill>
                <a:latin typeface="Inter"/>
                <a:ea typeface="Inter"/>
                <a:cs typeface="Inter"/>
                <a:sym typeface="Inter"/>
              </a:rPr>
              <a:t>SlidesCarnival for the presentation template</a:t>
            </a:r>
            <a:endParaRPr/>
          </a:p>
          <a:p>
            <a:pPr indent="0" lvl="0" marL="0" marR="0" rtl="0" algn="ctr">
              <a:lnSpc>
                <a:spcPct val="160000"/>
              </a:lnSpc>
              <a:spcBef>
                <a:spcPts val="0"/>
              </a:spcBef>
              <a:spcAft>
                <a:spcPts val="0"/>
              </a:spcAft>
              <a:buNone/>
            </a:pPr>
            <a:r>
              <a:rPr b="0" i="0" lang="en-US" sz="2899" u="none" cap="none" strike="noStrike">
                <a:solidFill>
                  <a:srgbClr val="000000"/>
                </a:solidFill>
                <a:latin typeface="Inter"/>
                <a:ea typeface="Inter"/>
                <a:cs typeface="Inter"/>
                <a:sym typeface="Inter"/>
              </a:rPr>
              <a:t>Pexels for the photos</a:t>
            </a:r>
            <a:endParaRPr/>
          </a:p>
        </p:txBody>
      </p:sp>
      <p:sp>
        <p:nvSpPr>
          <p:cNvPr id="430" name="Google Shape;430;p28"/>
          <p:cNvSpPr txBox="1"/>
          <p:nvPr/>
        </p:nvSpPr>
        <p:spPr>
          <a:xfrm>
            <a:off x="2818025" y="8540250"/>
            <a:ext cx="12651949" cy="847091"/>
          </a:xfrm>
          <a:prstGeom prst="rect">
            <a:avLst/>
          </a:prstGeom>
          <a:noFill/>
          <a:ln>
            <a:noFill/>
          </a:ln>
        </p:spPr>
        <p:txBody>
          <a:bodyPr anchorCtr="0" anchor="t" bIns="0" lIns="0" spcFirstLastPara="1" rIns="0" wrap="square" tIns="0">
            <a:spAutoFit/>
          </a:bodyPr>
          <a:lstStyle/>
          <a:p>
            <a:pPr indent="0" lvl="1" marL="0" marR="0" rtl="0" algn="ctr">
              <a:lnSpc>
                <a:spcPct val="140008"/>
              </a:lnSpc>
              <a:spcBef>
                <a:spcPts val="0"/>
              </a:spcBef>
              <a:spcAft>
                <a:spcPts val="0"/>
              </a:spcAft>
              <a:buNone/>
            </a:pPr>
            <a:r>
              <a:rPr b="0" i="0" lang="en-US" sz="4899" u="none" cap="none" strike="noStrike">
                <a:solidFill>
                  <a:srgbClr val="A2E815"/>
                </a:solidFill>
                <a:latin typeface="Passion One"/>
                <a:ea typeface="Passion One"/>
                <a:cs typeface="Passion One"/>
                <a:sym typeface="Passion One"/>
              </a:rPr>
              <a:t>HAPPY DESIGNING! </a:t>
            </a:r>
            <a:endParaRPr/>
          </a:p>
        </p:txBody>
      </p:sp>
      <p:sp>
        <p:nvSpPr>
          <p:cNvPr id="431" name="Google Shape;431;p28"/>
          <p:cNvSpPr txBox="1"/>
          <p:nvPr/>
        </p:nvSpPr>
        <p:spPr>
          <a:xfrm>
            <a:off x="5280936" y="950383"/>
            <a:ext cx="7726128" cy="1343025"/>
          </a:xfrm>
          <a:prstGeom prst="rect">
            <a:avLst/>
          </a:prstGeom>
          <a:noFill/>
          <a:ln>
            <a:noFill/>
          </a:ln>
        </p:spPr>
        <p:txBody>
          <a:bodyPr anchorCtr="0" anchor="t" bIns="0" lIns="0" spcFirstLastPara="1" rIns="0" wrap="square" tIns="0">
            <a:spAutoFit/>
          </a:bodyPr>
          <a:lstStyle/>
          <a:p>
            <a:pPr indent="0" lvl="0" marL="0" marR="0" rtl="0" algn="ctr">
              <a:lnSpc>
                <a:spcPct val="114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Credits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122" name="Shape 122"/>
        <p:cNvGrpSpPr/>
        <p:nvPr/>
      </p:nvGrpSpPr>
      <p:grpSpPr>
        <a:xfrm>
          <a:off x="0" y="0"/>
          <a:ext cx="0" cy="0"/>
          <a:chOff x="0" y="0"/>
          <a:chExt cx="0" cy="0"/>
        </a:xfrm>
      </p:grpSpPr>
      <p:grpSp>
        <p:nvGrpSpPr>
          <p:cNvPr id="123" name="Google Shape;123;p14"/>
          <p:cNvGrpSpPr/>
          <p:nvPr/>
        </p:nvGrpSpPr>
        <p:grpSpPr>
          <a:xfrm>
            <a:off x="346735" y="202074"/>
            <a:ext cx="17594530" cy="9738191"/>
            <a:chOff x="0" y="-38100"/>
            <a:chExt cx="4633950" cy="2564791"/>
          </a:xfrm>
        </p:grpSpPr>
        <p:sp>
          <p:nvSpPr>
            <p:cNvPr id="124" name="Google Shape;124;p14"/>
            <p:cNvSpPr/>
            <p:nvPr/>
          </p:nvSpPr>
          <p:spPr>
            <a:xfrm>
              <a:off x="0" y="0"/>
              <a:ext cx="4633950" cy="2526691"/>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26" name="Google Shape;126;p14"/>
          <p:cNvPicPr preferRelativeResize="0"/>
          <p:nvPr/>
        </p:nvPicPr>
        <p:blipFill rotWithShape="1">
          <a:blip r:embed="rId3">
            <a:alphaModFix/>
          </a:blip>
          <a:srcRect b="0" l="69495" r="6624" t="50821"/>
          <a:stretch/>
        </p:blipFill>
        <p:spPr>
          <a:xfrm>
            <a:off x="12709475" y="5227975"/>
            <a:ext cx="4367275" cy="5059025"/>
          </a:xfrm>
          <a:prstGeom prst="rect">
            <a:avLst/>
          </a:prstGeom>
          <a:noFill/>
          <a:ln>
            <a:noFill/>
          </a:ln>
        </p:spPr>
      </p:pic>
      <p:sp>
        <p:nvSpPr>
          <p:cNvPr id="127" name="Google Shape;127;p14"/>
          <p:cNvSpPr txBox="1"/>
          <p:nvPr/>
        </p:nvSpPr>
        <p:spPr>
          <a:xfrm>
            <a:off x="7404368" y="3585726"/>
            <a:ext cx="4659900" cy="4402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Click on the "PowerPoint" button below this presentation preview. Start editing your presentation.</a:t>
            </a:r>
            <a:endParaRPr/>
          </a:p>
          <a:p>
            <a:pPr indent="0" lvl="0" marL="0" marR="0" rtl="0" algn="ctr">
              <a:lnSpc>
                <a:spcPct val="120000"/>
              </a:lnSpc>
              <a:spcBef>
                <a:spcPts val="0"/>
              </a:spcBef>
              <a:spcAft>
                <a:spcPts val="0"/>
              </a:spcAft>
              <a:buNone/>
            </a:pPr>
            <a:r>
              <a:t/>
            </a:r>
            <a:endParaRPr b="0" i="0" sz="2200" u="none" cap="none" strike="noStrike">
              <a:solidFill>
                <a:srgbClr val="FFFFFF"/>
              </a:solidFill>
              <a:latin typeface="Inter"/>
              <a:ea typeface="Inter"/>
              <a:cs typeface="Inter"/>
              <a:sym typeface="Inter"/>
            </a:endParaRPr>
          </a:p>
          <a:p>
            <a:pPr indent="0" lvl="0" marL="0" marR="0" rtl="0" algn="ctr">
              <a:lnSpc>
                <a:spcPct val="120000"/>
              </a:lnSpc>
              <a:spcBef>
                <a:spcPts val="0"/>
              </a:spcBef>
              <a:spcAft>
                <a:spcPts val="0"/>
              </a:spcAft>
              <a:buNone/>
            </a:pPr>
            <a:r>
              <a:rPr b="1" i="0" lang="en-US" sz="2200" u="sng" cap="none" strike="noStrike">
                <a:solidFill>
                  <a:srgbClr val="A2E815"/>
                </a:solidFill>
                <a:latin typeface="Inter"/>
                <a:ea typeface="Inter"/>
                <a:cs typeface="Inter"/>
                <a:sym typeface="Inter"/>
              </a:rPr>
              <a:t>Alternative:</a:t>
            </a:r>
            <a:r>
              <a:rPr b="0" i="0" lang="en-US" sz="2200" u="none" cap="none" strike="noStrike">
                <a:solidFill>
                  <a:srgbClr val="FFFFFF"/>
                </a:solidFill>
                <a:latin typeface="Inter"/>
                <a:ea typeface="Inter"/>
                <a:cs typeface="Inter"/>
                <a:sym typeface="Inter"/>
              </a:rPr>
              <a:t> From Canva template file, Click on the "Share" button on the top right corner in Canva and click on "More" at the bottom of the menu. Enter "PowerPoint" in the search bar and click on the PowerPoint icon to download.</a:t>
            </a:r>
            <a:endParaRPr/>
          </a:p>
        </p:txBody>
      </p:sp>
      <p:sp>
        <p:nvSpPr>
          <p:cNvPr id="128" name="Google Shape;128;p14"/>
          <p:cNvSpPr txBox="1"/>
          <p:nvPr/>
        </p:nvSpPr>
        <p:spPr>
          <a:xfrm>
            <a:off x="1028700" y="441415"/>
            <a:ext cx="16523018" cy="155257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How to Use This Presentation</a:t>
            </a:r>
            <a:endParaRPr/>
          </a:p>
        </p:txBody>
      </p:sp>
      <p:sp>
        <p:nvSpPr>
          <p:cNvPr id="129" name="Google Shape;129;p14"/>
          <p:cNvSpPr txBox="1"/>
          <p:nvPr/>
        </p:nvSpPr>
        <p:spPr>
          <a:xfrm>
            <a:off x="953623" y="2663447"/>
            <a:ext cx="5141301"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Google Slides</a:t>
            </a:r>
            <a:endParaRPr/>
          </a:p>
        </p:txBody>
      </p:sp>
      <p:sp>
        <p:nvSpPr>
          <p:cNvPr id="130" name="Google Shape;130;p14"/>
          <p:cNvSpPr txBox="1"/>
          <p:nvPr/>
        </p:nvSpPr>
        <p:spPr>
          <a:xfrm>
            <a:off x="7163722" y="2663447"/>
            <a:ext cx="5141301"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PowerPoint</a:t>
            </a:r>
            <a:endParaRPr/>
          </a:p>
        </p:txBody>
      </p:sp>
      <p:sp>
        <p:nvSpPr>
          <p:cNvPr id="131" name="Google Shape;131;p14"/>
          <p:cNvSpPr txBox="1"/>
          <p:nvPr/>
        </p:nvSpPr>
        <p:spPr>
          <a:xfrm>
            <a:off x="12334217" y="2663447"/>
            <a:ext cx="5141301"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Canva</a:t>
            </a:r>
            <a:endParaRPr/>
          </a:p>
        </p:txBody>
      </p:sp>
      <p:sp>
        <p:nvSpPr>
          <p:cNvPr id="132" name="Google Shape;132;p14"/>
          <p:cNvSpPr txBox="1"/>
          <p:nvPr/>
        </p:nvSpPr>
        <p:spPr>
          <a:xfrm>
            <a:off x="953623" y="3592242"/>
            <a:ext cx="5141400" cy="521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Click on the "Google Slides" button below this presentation preview. Make sure to sign in to your Google account. Click on "Make a copy." Start editing your presentation.</a:t>
            </a:r>
            <a:endParaRPr/>
          </a:p>
          <a:p>
            <a:pPr indent="0" lvl="0" marL="0" marR="0" rtl="0" algn="ctr">
              <a:lnSpc>
                <a:spcPct val="120000"/>
              </a:lnSpc>
              <a:spcBef>
                <a:spcPts val="0"/>
              </a:spcBef>
              <a:spcAft>
                <a:spcPts val="0"/>
              </a:spcAft>
              <a:buNone/>
            </a:pPr>
            <a:r>
              <a:t/>
            </a:r>
            <a:endParaRPr b="0" i="0" sz="2200" u="none" cap="none" strike="noStrike">
              <a:solidFill>
                <a:srgbClr val="FFFFFF"/>
              </a:solidFill>
              <a:latin typeface="Inter"/>
              <a:ea typeface="Inter"/>
              <a:cs typeface="Inter"/>
              <a:sym typeface="Inter"/>
            </a:endParaRPr>
          </a:p>
          <a:p>
            <a:pPr indent="0" lvl="0" marL="0" marR="0" rtl="0" algn="ctr">
              <a:lnSpc>
                <a:spcPct val="120000"/>
              </a:lnSpc>
              <a:spcBef>
                <a:spcPts val="0"/>
              </a:spcBef>
              <a:spcAft>
                <a:spcPts val="0"/>
              </a:spcAft>
              <a:buNone/>
            </a:pPr>
            <a:r>
              <a:rPr b="1" i="0" lang="en-US" sz="2200" u="sng" cap="none" strike="noStrike">
                <a:solidFill>
                  <a:srgbClr val="A2E815"/>
                </a:solidFill>
                <a:latin typeface="Inter"/>
                <a:ea typeface="Inter"/>
                <a:cs typeface="Inter"/>
                <a:sym typeface="Inter"/>
              </a:rPr>
              <a:t>Alternative:</a:t>
            </a:r>
            <a:r>
              <a:rPr b="0" i="0" lang="en-US" sz="2200" u="none" cap="none" strike="noStrike">
                <a:solidFill>
                  <a:srgbClr val="FFFFFF"/>
                </a:solidFill>
                <a:latin typeface="Inter"/>
                <a:ea typeface="Inter"/>
                <a:cs typeface="Inter"/>
                <a:sym typeface="Inter"/>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33" name="Google Shape;133;p14"/>
          <p:cNvSpPr txBox="1"/>
          <p:nvPr/>
        </p:nvSpPr>
        <p:spPr>
          <a:xfrm>
            <a:off x="12334217" y="3585726"/>
            <a:ext cx="5141400" cy="1557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Click on the "Canva" button under this presentation preview. Start editing your presentation. You need to sign in to your Canva account.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137" name="Shape 137"/>
        <p:cNvGrpSpPr/>
        <p:nvPr/>
      </p:nvGrpSpPr>
      <p:grpSpPr>
        <a:xfrm>
          <a:off x="0" y="0"/>
          <a:ext cx="0" cy="0"/>
          <a:chOff x="0" y="0"/>
          <a:chExt cx="0" cy="0"/>
        </a:xfrm>
      </p:grpSpPr>
      <p:grpSp>
        <p:nvGrpSpPr>
          <p:cNvPr id="138" name="Google Shape;138;p15"/>
          <p:cNvGrpSpPr/>
          <p:nvPr/>
        </p:nvGrpSpPr>
        <p:grpSpPr>
          <a:xfrm>
            <a:off x="346735" y="202074"/>
            <a:ext cx="17594530" cy="9738191"/>
            <a:chOff x="0" y="-38100"/>
            <a:chExt cx="4633950" cy="2564791"/>
          </a:xfrm>
        </p:grpSpPr>
        <p:sp>
          <p:nvSpPr>
            <p:cNvPr id="139" name="Google Shape;139;p15"/>
            <p:cNvSpPr/>
            <p:nvPr/>
          </p:nvSpPr>
          <p:spPr>
            <a:xfrm>
              <a:off x="0" y="0"/>
              <a:ext cx="4633950" cy="2526691"/>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15"/>
          <p:cNvSpPr/>
          <p:nvPr/>
        </p:nvSpPr>
        <p:spPr>
          <a:xfrm>
            <a:off x="7184677" y="3581884"/>
            <a:ext cx="3975138" cy="3180110"/>
          </a:xfrm>
          <a:custGeom>
            <a:rect b="b" l="l" r="r" t="t"/>
            <a:pathLst>
              <a:path extrusionOk="0" h="3180110" w="3975138">
                <a:moveTo>
                  <a:pt x="0" y="0"/>
                </a:moveTo>
                <a:lnTo>
                  <a:pt x="3975137" y="0"/>
                </a:lnTo>
                <a:lnTo>
                  <a:pt x="3975137" y="3180110"/>
                </a:lnTo>
                <a:lnTo>
                  <a:pt x="0" y="3180110"/>
                </a:lnTo>
                <a:lnTo>
                  <a:pt x="0" y="0"/>
                </a:lnTo>
                <a:close/>
              </a:path>
            </a:pathLst>
          </a:custGeom>
          <a:blipFill rotWithShape="1">
            <a:blip r:embed="rId3">
              <a:alphaModFix/>
            </a:blip>
            <a:stretch>
              <a:fillRect b="0" l="0" r="0" t="0"/>
            </a:stretch>
          </a:blipFill>
          <a:ln>
            <a:noFill/>
          </a:ln>
        </p:spPr>
      </p:sp>
      <p:sp>
        <p:nvSpPr>
          <p:cNvPr id="142" name="Google Shape;142;p15"/>
          <p:cNvSpPr/>
          <p:nvPr/>
        </p:nvSpPr>
        <p:spPr>
          <a:xfrm>
            <a:off x="1854455" y="3538540"/>
            <a:ext cx="2821697" cy="3266798"/>
          </a:xfrm>
          <a:custGeom>
            <a:rect b="b" l="l" r="r" t="t"/>
            <a:pathLst>
              <a:path extrusionOk="0" h="3266798" w="2821697">
                <a:moveTo>
                  <a:pt x="0" y="0"/>
                </a:moveTo>
                <a:lnTo>
                  <a:pt x="2821697" y="0"/>
                </a:lnTo>
                <a:lnTo>
                  <a:pt x="2821697" y="3266798"/>
                </a:lnTo>
                <a:lnTo>
                  <a:pt x="0" y="3266798"/>
                </a:lnTo>
                <a:lnTo>
                  <a:pt x="0" y="0"/>
                </a:lnTo>
                <a:close/>
              </a:path>
            </a:pathLst>
          </a:custGeom>
          <a:blipFill rotWithShape="1">
            <a:blip r:embed="rId4">
              <a:alphaModFix/>
            </a:blip>
            <a:stretch>
              <a:fillRect b="0" l="0" r="0" t="0"/>
            </a:stretch>
          </a:blipFill>
          <a:ln>
            <a:noFill/>
          </a:ln>
        </p:spPr>
      </p:sp>
      <p:sp>
        <p:nvSpPr>
          <p:cNvPr id="143" name="Google Shape;143;p15"/>
          <p:cNvSpPr/>
          <p:nvPr/>
        </p:nvSpPr>
        <p:spPr>
          <a:xfrm>
            <a:off x="12978353" y="3787897"/>
            <a:ext cx="3975705" cy="2768084"/>
          </a:xfrm>
          <a:custGeom>
            <a:rect b="b" l="l" r="r" t="t"/>
            <a:pathLst>
              <a:path extrusionOk="0" h="2768084" w="3975705">
                <a:moveTo>
                  <a:pt x="0" y="0"/>
                </a:moveTo>
                <a:lnTo>
                  <a:pt x="3975705" y="0"/>
                </a:lnTo>
                <a:lnTo>
                  <a:pt x="3975705" y="2768084"/>
                </a:lnTo>
                <a:lnTo>
                  <a:pt x="0" y="2768084"/>
                </a:lnTo>
                <a:lnTo>
                  <a:pt x="0" y="0"/>
                </a:lnTo>
                <a:close/>
              </a:path>
            </a:pathLst>
          </a:custGeom>
          <a:blipFill rotWithShape="1">
            <a:blip r:embed="rId5">
              <a:alphaModFix/>
            </a:blip>
            <a:stretch>
              <a:fillRect b="0" l="0" r="0" t="0"/>
            </a:stretch>
          </a:blipFill>
          <a:ln>
            <a:noFill/>
          </a:ln>
        </p:spPr>
      </p:sp>
      <p:sp>
        <p:nvSpPr>
          <p:cNvPr id="144" name="Google Shape;144;p15"/>
          <p:cNvSpPr/>
          <p:nvPr/>
        </p:nvSpPr>
        <p:spPr>
          <a:xfrm rot="-1707929">
            <a:off x="2166296" y="2077269"/>
            <a:ext cx="1354645" cy="275855"/>
          </a:xfrm>
          <a:custGeom>
            <a:rect b="b" l="l" r="r" t="t"/>
            <a:pathLst>
              <a:path extrusionOk="0" h="275855" w="1354645">
                <a:moveTo>
                  <a:pt x="0" y="0"/>
                </a:moveTo>
                <a:lnTo>
                  <a:pt x="1354645" y="0"/>
                </a:lnTo>
                <a:lnTo>
                  <a:pt x="1354645" y="275855"/>
                </a:lnTo>
                <a:lnTo>
                  <a:pt x="0" y="275855"/>
                </a:lnTo>
                <a:lnTo>
                  <a:pt x="0" y="0"/>
                </a:lnTo>
                <a:close/>
              </a:path>
            </a:pathLst>
          </a:custGeom>
          <a:blipFill rotWithShape="1">
            <a:blip r:embed="rId6">
              <a:alphaModFix/>
            </a:blip>
            <a:stretch>
              <a:fillRect b="0" l="0" r="0" t="0"/>
            </a:stretch>
          </a:blipFill>
          <a:ln>
            <a:noFill/>
          </a:ln>
        </p:spPr>
      </p:sp>
      <p:sp>
        <p:nvSpPr>
          <p:cNvPr id="145" name="Google Shape;145;p15"/>
          <p:cNvSpPr/>
          <p:nvPr/>
        </p:nvSpPr>
        <p:spPr>
          <a:xfrm>
            <a:off x="15327367" y="1771112"/>
            <a:ext cx="486625" cy="791846"/>
          </a:xfrm>
          <a:custGeom>
            <a:rect b="b" l="l" r="r" t="t"/>
            <a:pathLst>
              <a:path extrusionOk="0" h="791846" w="486625">
                <a:moveTo>
                  <a:pt x="0" y="0"/>
                </a:moveTo>
                <a:lnTo>
                  <a:pt x="486625" y="0"/>
                </a:lnTo>
                <a:lnTo>
                  <a:pt x="486625" y="791846"/>
                </a:lnTo>
                <a:lnTo>
                  <a:pt x="0" y="791846"/>
                </a:lnTo>
                <a:lnTo>
                  <a:pt x="0" y="0"/>
                </a:lnTo>
                <a:close/>
              </a:path>
            </a:pathLst>
          </a:custGeom>
          <a:blipFill rotWithShape="1">
            <a:blip r:embed="rId7">
              <a:alphaModFix/>
            </a:blip>
            <a:stretch>
              <a:fillRect b="0" l="0" r="0" t="0"/>
            </a:stretch>
          </a:blipFill>
          <a:ln>
            <a:noFill/>
          </a:ln>
        </p:spPr>
      </p:sp>
      <p:sp>
        <p:nvSpPr>
          <p:cNvPr id="146" name="Google Shape;146;p15"/>
          <p:cNvSpPr/>
          <p:nvPr/>
        </p:nvSpPr>
        <p:spPr>
          <a:xfrm>
            <a:off x="11657912" y="5291032"/>
            <a:ext cx="644665" cy="636460"/>
          </a:xfrm>
          <a:custGeom>
            <a:rect b="b" l="l" r="r" t="t"/>
            <a:pathLst>
              <a:path extrusionOk="0" h="636460" w="644665">
                <a:moveTo>
                  <a:pt x="0" y="0"/>
                </a:moveTo>
                <a:lnTo>
                  <a:pt x="644665" y="0"/>
                </a:lnTo>
                <a:lnTo>
                  <a:pt x="644665" y="636459"/>
                </a:lnTo>
                <a:lnTo>
                  <a:pt x="0" y="636459"/>
                </a:lnTo>
                <a:lnTo>
                  <a:pt x="0" y="0"/>
                </a:lnTo>
                <a:close/>
              </a:path>
            </a:pathLst>
          </a:custGeom>
          <a:blipFill rotWithShape="1">
            <a:blip r:embed="rId8">
              <a:alphaModFix/>
            </a:blip>
            <a:stretch>
              <a:fillRect b="0" l="0" r="0" t="0"/>
            </a:stretch>
          </a:blipFill>
          <a:ln>
            <a:noFill/>
          </a:ln>
        </p:spPr>
      </p:sp>
      <p:sp>
        <p:nvSpPr>
          <p:cNvPr id="147" name="Google Shape;147;p15"/>
          <p:cNvSpPr txBox="1"/>
          <p:nvPr/>
        </p:nvSpPr>
        <p:spPr>
          <a:xfrm>
            <a:off x="13313169" y="7863861"/>
            <a:ext cx="33060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endParaRPr/>
          </a:p>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you want to discuss.</a:t>
            </a:r>
            <a:endParaRPr/>
          </a:p>
        </p:txBody>
      </p:sp>
      <p:sp>
        <p:nvSpPr>
          <p:cNvPr id="148" name="Google Shape;148;p15"/>
          <p:cNvSpPr txBox="1"/>
          <p:nvPr/>
        </p:nvSpPr>
        <p:spPr>
          <a:xfrm>
            <a:off x="12553864" y="7227614"/>
            <a:ext cx="4824683"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Rules &amp; Expectations</a:t>
            </a:r>
            <a:endParaRPr/>
          </a:p>
        </p:txBody>
      </p:sp>
      <p:sp>
        <p:nvSpPr>
          <p:cNvPr id="149" name="Google Shape;149;p15"/>
          <p:cNvSpPr txBox="1"/>
          <p:nvPr/>
        </p:nvSpPr>
        <p:spPr>
          <a:xfrm>
            <a:off x="5684783" y="904337"/>
            <a:ext cx="6918433" cy="155257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Our Agenda</a:t>
            </a:r>
            <a:endParaRPr/>
          </a:p>
        </p:txBody>
      </p:sp>
      <p:sp>
        <p:nvSpPr>
          <p:cNvPr id="150" name="Google Shape;150;p15"/>
          <p:cNvSpPr txBox="1"/>
          <p:nvPr/>
        </p:nvSpPr>
        <p:spPr>
          <a:xfrm>
            <a:off x="1612267" y="7197024"/>
            <a:ext cx="3306074"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Introduction</a:t>
            </a:r>
            <a:endParaRPr/>
          </a:p>
        </p:txBody>
      </p:sp>
      <p:sp>
        <p:nvSpPr>
          <p:cNvPr id="151" name="Google Shape;151;p15"/>
          <p:cNvSpPr txBox="1"/>
          <p:nvPr/>
        </p:nvSpPr>
        <p:spPr>
          <a:xfrm>
            <a:off x="1612267" y="7863861"/>
            <a:ext cx="33060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endParaRPr/>
          </a:p>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you want to discuss.</a:t>
            </a:r>
            <a:endParaRPr/>
          </a:p>
        </p:txBody>
      </p:sp>
      <p:sp>
        <p:nvSpPr>
          <p:cNvPr id="152" name="Google Shape;152;p15"/>
          <p:cNvSpPr txBox="1"/>
          <p:nvPr/>
        </p:nvSpPr>
        <p:spPr>
          <a:xfrm>
            <a:off x="6520481" y="7197024"/>
            <a:ext cx="5247039"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Purpose of the Field trip</a:t>
            </a:r>
            <a:endParaRPr/>
          </a:p>
        </p:txBody>
      </p:sp>
      <p:sp>
        <p:nvSpPr>
          <p:cNvPr id="153" name="Google Shape;153;p15"/>
          <p:cNvSpPr txBox="1"/>
          <p:nvPr/>
        </p:nvSpPr>
        <p:spPr>
          <a:xfrm>
            <a:off x="7490963" y="7863861"/>
            <a:ext cx="33060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endParaRPr/>
          </a:p>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you want to discuss.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157" name="Shape 157"/>
        <p:cNvGrpSpPr/>
        <p:nvPr/>
      </p:nvGrpSpPr>
      <p:grpSpPr>
        <a:xfrm>
          <a:off x="0" y="0"/>
          <a:ext cx="0" cy="0"/>
          <a:chOff x="0" y="0"/>
          <a:chExt cx="0" cy="0"/>
        </a:xfrm>
      </p:grpSpPr>
      <p:grpSp>
        <p:nvGrpSpPr>
          <p:cNvPr id="158" name="Google Shape;158;p16"/>
          <p:cNvGrpSpPr/>
          <p:nvPr/>
        </p:nvGrpSpPr>
        <p:grpSpPr>
          <a:xfrm>
            <a:off x="346735" y="202074"/>
            <a:ext cx="17594530" cy="9738191"/>
            <a:chOff x="0" y="-38100"/>
            <a:chExt cx="4633950" cy="2564791"/>
          </a:xfrm>
        </p:grpSpPr>
        <p:sp>
          <p:nvSpPr>
            <p:cNvPr id="159" name="Google Shape;159;p16"/>
            <p:cNvSpPr/>
            <p:nvPr/>
          </p:nvSpPr>
          <p:spPr>
            <a:xfrm>
              <a:off x="0" y="0"/>
              <a:ext cx="4633950" cy="2526691"/>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1" name="Google Shape;161;p16"/>
          <p:cNvSpPr/>
          <p:nvPr/>
        </p:nvSpPr>
        <p:spPr>
          <a:xfrm>
            <a:off x="11253544" y="622851"/>
            <a:ext cx="6164963" cy="5963201"/>
          </a:xfrm>
          <a:custGeom>
            <a:rect b="b" l="l" r="r" t="t"/>
            <a:pathLst>
              <a:path extrusionOk="0" h="5963201" w="6164963">
                <a:moveTo>
                  <a:pt x="0" y="0"/>
                </a:moveTo>
                <a:lnTo>
                  <a:pt x="6164963" y="0"/>
                </a:lnTo>
                <a:lnTo>
                  <a:pt x="6164963" y="5963200"/>
                </a:lnTo>
                <a:lnTo>
                  <a:pt x="0" y="5963200"/>
                </a:lnTo>
                <a:lnTo>
                  <a:pt x="0" y="0"/>
                </a:lnTo>
                <a:close/>
              </a:path>
            </a:pathLst>
          </a:custGeom>
          <a:blipFill rotWithShape="1">
            <a:blip r:embed="rId3">
              <a:alphaModFix/>
            </a:blip>
            <a:stretch>
              <a:fillRect b="0" l="0" r="0" t="0"/>
            </a:stretch>
          </a:blipFill>
          <a:ln>
            <a:noFill/>
          </a:ln>
        </p:spPr>
      </p:sp>
      <p:sp>
        <p:nvSpPr>
          <p:cNvPr id="162" name="Google Shape;162;p16"/>
          <p:cNvSpPr/>
          <p:nvPr/>
        </p:nvSpPr>
        <p:spPr>
          <a:xfrm>
            <a:off x="4039584" y="1589825"/>
            <a:ext cx="519890" cy="1062973"/>
          </a:xfrm>
          <a:custGeom>
            <a:rect b="b" l="l" r="r" t="t"/>
            <a:pathLst>
              <a:path extrusionOk="0" h="1062973" w="519890">
                <a:moveTo>
                  <a:pt x="0" y="0"/>
                </a:moveTo>
                <a:lnTo>
                  <a:pt x="519890" y="0"/>
                </a:lnTo>
                <a:lnTo>
                  <a:pt x="519890" y="1062973"/>
                </a:lnTo>
                <a:lnTo>
                  <a:pt x="0" y="1062973"/>
                </a:lnTo>
                <a:lnTo>
                  <a:pt x="0" y="0"/>
                </a:lnTo>
                <a:close/>
              </a:path>
            </a:pathLst>
          </a:custGeom>
          <a:blipFill rotWithShape="1">
            <a:blip r:embed="rId4">
              <a:alphaModFix/>
            </a:blip>
            <a:stretch>
              <a:fillRect b="0" l="0" r="0" t="0"/>
            </a:stretch>
          </a:blipFill>
          <a:ln>
            <a:noFill/>
          </a:ln>
        </p:spPr>
      </p:sp>
      <p:sp>
        <p:nvSpPr>
          <p:cNvPr id="163" name="Google Shape;163;p16"/>
          <p:cNvSpPr txBox="1"/>
          <p:nvPr/>
        </p:nvSpPr>
        <p:spPr>
          <a:xfrm>
            <a:off x="12142305" y="1942447"/>
            <a:ext cx="4463700" cy="2436900"/>
          </a:xfrm>
          <a:prstGeom prst="rect">
            <a:avLst/>
          </a:prstGeom>
          <a:noFill/>
          <a:ln>
            <a:noFill/>
          </a:ln>
        </p:spPr>
        <p:txBody>
          <a:bodyPr anchorCtr="0" anchor="t" bIns="0" lIns="0" spcFirstLastPara="1" rIns="0" wrap="square" tIns="0">
            <a:spAutoFit/>
          </a:bodyPr>
          <a:lstStyle/>
          <a:p>
            <a:pPr indent="0" lvl="0" marL="0" marR="0" rtl="0" algn="ctr">
              <a:lnSpc>
                <a:spcPct val="70000"/>
              </a:lnSpc>
              <a:spcBef>
                <a:spcPts val="0"/>
              </a:spcBef>
              <a:spcAft>
                <a:spcPts val="0"/>
              </a:spcAft>
              <a:buNone/>
            </a:pPr>
            <a:r>
              <a:rPr b="0" i="0" lang="en-US" sz="11309" u="none" cap="none" strike="noStrike">
                <a:solidFill>
                  <a:srgbClr val="252522"/>
                </a:solidFill>
                <a:latin typeface="Passion One"/>
                <a:ea typeface="Passion One"/>
                <a:cs typeface="Passion One"/>
                <a:sym typeface="Passion One"/>
              </a:rPr>
              <a:t>Hello</a:t>
            </a:r>
            <a:endParaRPr/>
          </a:p>
          <a:p>
            <a:pPr indent="0" lvl="0" marL="0" marR="0" rtl="0" algn="ctr">
              <a:lnSpc>
                <a:spcPct val="70000"/>
              </a:lnSpc>
              <a:spcBef>
                <a:spcPts val="0"/>
              </a:spcBef>
              <a:spcAft>
                <a:spcPts val="0"/>
              </a:spcAft>
              <a:buNone/>
            </a:pPr>
            <a:r>
              <a:rPr b="0" i="0" lang="en-US" sz="11309" u="none" cap="none" strike="noStrike">
                <a:solidFill>
                  <a:srgbClr val="252522"/>
                </a:solidFill>
                <a:latin typeface="Passion One"/>
                <a:ea typeface="Passion One"/>
                <a:cs typeface="Passion One"/>
                <a:sym typeface="Passion One"/>
              </a:rPr>
              <a:t>there!</a:t>
            </a:r>
            <a:endParaRPr/>
          </a:p>
        </p:txBody>
      </p:sp>
      <p:sp>
        <p:nvSpPr>
          <p:cNvPr id="164" name="Google Shape;164;p16"/>
          <p:cNvSpPr txBox="1"/>
          <p:nvPr/>
        </p:nvSpPr>
        <p:spPr>
          <a:xfrm>
            <a:off x="11622596" y="8201366"/>
            <a:ext cx="5426860" cy="812673"/>
          </a:xfrm>
          <a:prstGeom prst="rect">
            <a:avLst/>
          </a:prstGeom>
          <a:noFill/>
          <a:ln>
            <a:noFill/>
          </a:ln>
        </p:spPr>
        <p:txBody>
          <a:bodyPr anchorCtr="0" anchor="t" bIns="0" lIns="0" spcFirstLastPara="1" rIns="0" wrap="square" tIns="0">
            <a:spAutoFit/>
          </a:bodyPr>
          <a:lstStyle/>
          <a:p>
            <a:pPr indent="0" lvl="0" marL="0" marR="0" rtl="0" algn="ctr">
              <a:lnSpc>
                <a:spcPct val="153000"/>
              </a:lnSpc>
              <a:spcBef>
                <a:spcPts val="0"/>
              </a:spcBef>
              <a:spcAft>
                <a:spcPts val="0"/>
              </a:spcAft>
              <a:buNone/>
            </a:pPr>
            <a:r>
              <a:rPr b="0" i="0" lang="en-US" sz="2200" u="none" cap="none" strike="noStrike">
                <a:solidFill>
                  <a:srgbClr val="FFFFFF"/>
                </a:solidFill>
                <a:latin typeface="Inter"/>
                <a:ea typeface="Inter"/>
                <a:cs typeface="Inter"/>
                <a:sym typeface="Inter"/>
              </a:rPr>
              <a:t>We're excited to have you</a:t>
            </a:r>
            <a:endParaRPr/>
          </a:p>
          <a:p>
            <a:pPr indent="0" lvl="1" marL="0" marR="0" rtl="0" algn="ctr">
              <a:lnSpc>
                <a:spcPct val="153000"/>
              </a:lnSpc>
              <a:spcBef>
                <a:spcPts val="0"/>
              </a:spcBef>
              <a:spcAft>
                <a:spcPts val="0"/>
              </a:spcAft>
              <a:buNone/>
            </a:pPr>
            <a:r>
              <a:rPr b="0" i="0" lang="en-US" sz="2200" u="none" cap="none" strike="noStrike">
                <a:solidFill>
                  <a:srgbClr val="FFFFFF"/>
                </a:solidFill>
                <a:latin typeface="Inter"/>
                <a:ea typeface="Inter"/>
                <a:cs typeface="Inter"/>
                <a:sym typeface="Inter"/>
              </a:rPr>
              <a:t>join us on our class field trip!</a:t>
            </a:r>
            <a:endParaRPr/>
          </a:p>
        </p:txBody>
      </p:sp>
      <p:pic>
        <p:nvPicPr>
          <p:cNvPr id="165" name="Google Shape;165;p16"/>
          <p:cNvPicPr preferRelativeResize="0"/>
          <p:nvPr/>
        </p:nvPicPr>
        <p:blipFill rotWithShape="1">
          <a:blip r:embed="rId5">
            <a:alphaModFix/>
          </a:blip>
          <a:srcRect b="0" l="0" r="42706" t="13934"/>
          <a:stretch/>
        </p:blipFill>
        <p:spPr>
          <a:xfrm>
            <a:off x="0" y="1433025"/>
            <a:ext cx="10477574" cy="885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169" name="Shape 169"/>
        <p:cNvGrpSpPr/>
        <p:nvPr/>
      </p:nvGrpSpPr>
      <p:grpSpPr>
        <a:xfrm>
          <a:off x="0" y="0"/>
          <a:ext cx="0" cy="0"/>
          <a:chOff x="0" y="0"/>
          <a:chExt cx="0" cy="0"/>
        </a:xfrm>
      </p:grpSpPr>
      <p:grpSp>
        <p:nvGrpSpPr>
          <p:cNvPr id="170" name="Google Shape;170;p17"/>
          <p:cNvGrpSpPr/>
          <p:nvPr/>
        </p:nvGrpSpPr>
        <p:grpSpPr>
          <a:xfrm>
            <a:off x="346735" y="202074"/>
            <a:ext cx="17594530" cy="9738191"/>
            <a:chOff x="0" y="-38100"/>
            <a:chExt cx="4633950" cy="2564791"/>
          </a:xfrm>
        </p:grpSpPr>
        <p:sp>
          <p:nvSpPr>
            <p:cNvPr id="171" name="Google Shape;171;p17"/>
            <p:cNvSpPr/>
            <p:nvPr/>
          </p:nvSpPr>
          <p:spPr>
            <a:xfrm>
              <a:off x="0" y="0"/>
              <a:ext cx="4633950" cy="2526691"/>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73" name="Google Shape;173;p17"/>
          <p:cNvPicPr preferRelativeResize="0"/>
          <p:nvPr/>
        </p:nvPicPr>
        <p:blipFill rotWithShape="1">
          <a:blip r:embed="rId3">
            <a:alphaModFix/>
          </a:blip>
          <a:srcRect b="70480" l="84766" r="0" t="0"/>
          <a:stretch/>
        </p:blipFill>
        <p:spPr>
          <a:xfrm>
            <a:off x="15502025" y="0"/>
            <a:ext cx="2785848" cy="3036625"/>
          </a:xfrm>
          <a:prstGeom prst="rect">
            <a:avLst/>
          </a:prstGeom>
          <a:noFill/>
          <a:ln>
            <a:noFill/>
          </a:ln>
        </p:spPr>
      </p:pic>
      <p:pic>
        <p:nvPicPr>
          <p:cNvPr id="174" name="Google Shape;174;p17"/>
          <p:cNvPicPr preferRelativeResize="0"/>
          <p:nvPr/>
        </p:nvPicPr>
        <p:blipFill rotWithShape="1">
          <a:blip r:embed="rId3">
            <a:alphaModFix/>
          </a:blip>
          <a:srcRect b="70480" l="0" r="85540" t="0"/>
          <a:stretch/>
        </p:blipFill>
        <p:spPr>
          <a:xfrm>
            <a:off x="0" y="0"/>
            <a:ext cx="2644248" cy="3036625"/>
          </a:xfrm>
          <a:prstGeom prst="rect">
            <a:avLst/>
          </a:prstGeom>
          <a:noFill/>
          <a:ln>
            <a:noFill/>
          </a:ln>
        </p:spPr>
      </p:pic>
      <p:pic>
        <p:nvPicPr>
          <p:cNvPr id="175" name="Google Shape;175;p17"/>
          <p:cNvPicPr preferRelativeResize="0"/>
          <p:nvPr/>
        </p:nvPicPr>
        <p:blipFill rotWithShape="1">
          <a:blip r:embed="rId4">
            <a:alphaModFix/>
          </a:blip>
          <a:srcRect b="15267" l="62945" r="1643" t="31908"/>
          <a:stretch/>
        </p:blipFill>
        <p:spPr>
          <a:xfrm>
            <a:off x="1207802" y="4198625"/>
            <a:ext cx="4504299" cy="4305907"/>
          </a:xfrm>
          <a:prstGeom prst="rect">
            <a:avLst/>
          </a:prstGeom>
          <a:noFill/>
          <a:ln>
            <a:noFill/>
          </a:ln>
        </p:spPr>
      </p:pic>
      <p:pic>
        <p:nvPicPr>
          <p:cNvPr id="176" name="Google Shape;176;p17"/>
          <p:cNvPicPr preferRelativeResize="0"/>
          <p:nvPr/>
        </p:nvPicPr>
        <p:blipFill rotWithShape="1">
          <a:blip r:embed="rId5">
            <a:alphaModFix/>
          </a:blip>
          <a:srcRect b="14529" l="3237" r="37156" t="0"/>
          <a:stretch/>
        </p:blipFill>
        <p:spPr>
          <a:xfrm>
            <a:off x="6891851" y="4198625"/>
            <a:ext cx="4504299" cy="4305907"/>
          </a:xfrm>
          <a:prstGeom prst="rect">
            <a:avLst/>
          </a:prstGeom>
          <a:noFill/>
          <a:ln>
            <a:noFill/>
          </a:ln>
        </p:spPr>
      </p:pic>
      <p:pic>
        <p:nvPicPr>
          <p:cNvPr id="177" name="Google Shape;177;p17"/>
          <p:cNvPicPr preferRelativeResize="0"/>
          <p:nvPr/>
        </p:nvPicPr>
        <p:blipFill rotWithShape="1">
          <a:blip r:embed="rId6">
            <a:alphaModFix/>
          </a:blip>
          <a:srcRect b="6790" l="6398" r="28599" t="0"/>
          <a:stretch/>
        </p:blipFill>
        <p:spPr>
          <a:xfrm>
            <a:off x="12575899" y="4198625"/>
            <a:ext cx="4504299" cy="4305907"/>
          </a:xfrm>
          <a:prstGeom prst="rect">
            <a:avLst/>
          </a:prstGeom>
          <a:noFill/>
          <a:ln>
            <a:noFill/>
          </a:ln>
        </p:spPr>
      </p:pic>
      <p:sp>
        <p:nvSpPr>
          <p:cNvPr id="178" name="Google Shape;178;p17"/>
          <p:cNvSpPr/>
          <p:nvPr/>
        </p:nvSpPr>
        <p:spPr>
          <a:xfrm rot="1165925">
            <a:off x="2858649" y="3454369"/>
            <a:ext cx="1215498" cy="561338"/>
          </a:xfrm>
          <a:custGeom>
            <a:rect b="b" l="l" r="r" t="t"/>
            <a:pathLst>
              <a:path extrusionOk="0" h="561658" w="1216190">
                <a:moveTo>
                  <a:pt x="0" y="0"/>
                </a:moveTo>
                <a:lnTo>
                  <a:pt x="1216190" y="0"/>
                </a:lnTo>
                <a:lnTo>
                  <a:pt x="1216190" y="561658"/>
                </a:lnTo>
                <a:lnTo>
                  <a:pt x="0" y="561658"/>
                </a:lnTo>
                <a:lnTo>
                  <a:pt x="0" y="0"/>
                </a:lnTo>
                <a:close/>
              </a:path>
            </a:pathLst>
          </a:custGeom>
          <a:blipFill rotWithShape="1">
            <a:blip r:embed="rId7">
              <a:alphaModFix/>
            </a:blip>
            <a:stretch>
              <a:fillRect b="0" l="0" r="0" t="0"/>
            </a:stretch>
          </a:blipFill>
          <a:ln>
            <a:noFill/>
          </a:ln>
        </p:spPr>
      </p:sp>
      <p:sp>
        <p:nvSpPr>
          <p:cNvPr id="179" name="Google Shape;179;p17"/>
          <p:cNvSpPr/>
          <p:nvPr/>
        </p:nvSpPr>
        <p:spPr>
          <a:xfrm rot="1165925">
            <a:off x="8542698" y="3454369"/>
            <a:ext cx="1215498" cy="561338"/>
          </a:xfrm>
          <a:custGeom>
            <a:rect b="b" l="l" r="r" t="t"/>
            <a:pathLst>
              <a:path extrusionOk="0" h="561658" w="1216190">
                <a:moveTo>
                  <a:pt x="0" y="0"/>
                </a:moveTo>
                <a:lnTo>
                  <a:pt x="1216189" y="0"/>
                </a:lnTo>
                <a:lnTo>
                  <a:pt x="1216189" y="561658"/>
                </a:lnTo>
                <a:lnTo>
                  <a:pt x="0" y="561658"/>
                </a:lnTo>
                <a:lnTo>
                  <a:pt x="0" y="0"/>
                </a:lnTo>
                <a:close/>
              </a:path>
            </a:pathLst>
          </a:custGeom>
          <a:blipFill rotWithShape="1">
            <a:blip r:embed="rId7">
              <a:alphaModFix/>
            </a:blip>
            <a:stretch>
              <a:fillRect b="0" l="0" r="0" t="0"/>
            </a:stretch>
          </a:blipFill>
          <a:ln>
            <a:noFill/>
          </a:ln>
        </p:spPr>
      </p:sp>
      <p:sp>
        <p:nvSpPr>
          <p:cNvPr id="180" name="Google Shape;180;p17"/>
          <p:cNvSpPr/>
          <p:nvPr/>
        </p:nvSpPr>
        <p:spPr>
          <a:xfrm rot="1165925">
            <a:off x="14226746" y="3454369"/>
            <a:ext cx="1215498" cy="561338"/>
          </a:xfrm>
          <a:custGeom>
            <a:rect b="b" l="l" r="r" t="t"/>
            <a:pathLst>
              <a:path extrusionOk="0" h="561658" w="1216190">
                <a:moveTo>
                  <a:pt x="0" y="0"/>
                </a:moveTo>
                <a:lnTo>
                  <a:pt x="1216189" y="0"/>
                </a:lnTo>
                <a:lnTo>
                  <a:pt x="1216189" y="561658"/>
                </a:lnTo>
                <a:lnTo>
                  <a:pt x="0" y="561658"/>
                </a:lnTo>
                <a:lnTo>
                  <a:pt x="0" y="0"/>
                </a:lnTo>
                <a:close/>
              </a:path>
            </a:pathLst>
          </a:custGeom>
          <a:blipFill rotWithShape="1">
            <a:blip r:embed="rId7">
              <a:alphaModFix/>
            </a:blip>
            <a:stretch>
              <a:fillRect b="0" l="0" r="0" t="0"/>
            </a:stretch>
          </a:blipFill>
          <a:ln>
            <a:noFill/>
          </a:ln>
        </p:spPr>
      </p:sp>
      <p:sp>
        <p:nvSpPr>
          <p:cNvPr id="181" name="Google Shape;181;p17"/>
          <p:cNvSpPr txBox="1"/>
          <p:nvPr/>
        </p:nvSpPr>
        <p:spPr>
          <a:xfrm>
            <a:off x="2245100" y="812850"/>
            <a:ext cx="13797900" cy="1385400"/>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Our Field Trip Coordinators!</a:t>
            </a:r>
            <a:endParaRPr/>
          </a:p>
        </p:txBody>
      </p:sp>
      <p:sp>
        <p:nvSpPr>
          <p:cNvPr id="182" name="Google Shape;182;p17"/>
          <p:cNvSpPr txBox="1"/>
          <p:nvPr/>
        </p:nvSpPr>
        <p:spPr>
          <a:xfrm>
            <a:off x="2245088" y="3158160"/>
            <a:ext cx="2429727"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 Name</a:t>
            </a:r>
            <a:endParaRPr/>
          </a:p>
        </p:txBody>
      </p:sp>
      <p:sp>
        <p:nvSpPr>
          <p:cNvPr id="183" name="Google Shape;183;p17"/>
          <p:cNvSpPr txBox="1"/>
          <p:nvPr/>
        </p:nvSpPr>
        <p:spPr>
          <a:xfrm>
            <a:off x="7929136" y="3158160"/>
            <a:ext cx="2429727"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 Name</a:t>
            </a:r>
            <a:endParaRPr/>
          </a:p>
        </p:txBody>
      </p:sp>
      <p:sp>
        <p:nvSpPr>
          <p:cNvPr id="184" name="Google Shape;184;p17"/>
          <p:cNvSpPr txBox="1"/>
          <p:nvPr/>
        </p:nvSpPr>
        <p:spPr>
          <a:xfrm>
            <a:off x="13613185" y="3158160"/>
            <a:ext cx="2429727"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 Name</a:t>
            </a:r>
            <a:endParaRPr/>
          </a:p>
        </p:txBody>
      </p:sp>
      <p:sp>
        <p:nvSpPr>
          <p:cNvPr id="185" name="Google Shape;185;p17"/>
          <p:cNvSpPr txBox="1"/>
          <p:nvPr/>
        </p:nvSpPr>
        <p:spPr>
          <a:xfrm>
            <a:off x="2245088" y="8885555"/>
            <a:ext cx="2429727" cy="37274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FFFFFF"/>
                </a:solidFill>
                <a:latin typeface="Inter"/>
                <a:ea typeface="Inter"/>
                <a:cs typeface="Inter"/>
                <a:sym typeface="Inter"/>
              </a:rPr>
              <a:t>Title or Position</a:t>
            </a:r>
            <a:endParaRPr/>
          </a:p>
        </p:txBody>
      </p:sp>
      <p:sp>
        <p:nvSpPr>
          <p:cNvPr id="186" name="Google Shape;186;p17"/>
          <p:cNvSpPr txBox="1"/>
          <p:nvPr/>
        </p:nvSpPr>
        <p:spPr>
          <a:xfrm>
            <a:off x="13613185" y="8885555"/>
            <a:ext cx="2429727" cy="37274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FFFFFF"/>
                </a:solidFill>
                <a:latin typeface="Inter"/>
                <a:ea typeface="Inter"/>
                <a:cs typeface="Inter"/>
                <a:sym typeface="Inter"/>
              </a:rPr>
              <a:t>Title or Position</a:t>
            </a:r>
            <a:endParaRPr/>
          </a:p>
        </p:txBody>
      </p:sp>
      <p:sp>
        <p:nvSpPr>
          <p:cNvPr id="187" name="Google Shape;187;p17"/>
          <p:cNvSpPr txBox="1"/>
          <p:nvPr/>
        </p:nvSpPr>
        <p:spPr>
          <a:xfrm>
            <a:off x="7929136" y="8885555"/>
            <a:ext cx="2429727" cy="37274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US" sz="2200" u="none" cap="none" strike="noStrike">
                <a:solidFill>
                  <a:srgbClr val="FFFFFF"/>
                </a:solidFill>
                <a:latin typeface="Inter"/>
                <a:ea typeface="Inter"/>
                <a:cs typeface="Inter"/>
                <a:sym typeface="Inter"/>
              </a:rPr>
              <a:t>Title or Position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191" name="Shape 191"/>
        <p:cNvGrpSpPr/>
        <p:nvPr/>
      </p:nvGrpSpPr>
      <p:grpSpPr>
        <a:xfrm>
          <a:off x="0" y="0"/>
          <a:ext cx="0" cy="0"/>
          <a:chOff x="0" y="0"/>
          <a:chExt cx="0" cy="0"/>
        </a:xfrm>
      </p:grpSpPr>
      <p:grpSp>
        <p:nvGrpSpPr>
          <p:cNvPr id="192" name="Google Shape;192;p18"/>
          <p:cNvGrpSpPr/>
          <p:nvPr/>
        </p:nvGrpSpPr>
        <p:grpSpPr>
          <a:xfrm>
            <a:off x="346735" y="202074"/>
            <a:ext cx="17594530" cy="9738191"/>
            <a:chOff x="0" y="-38100"/>
            <a:chExt cx="4633950" cy="2564791"/>
          </a:xfrm>
        </p:grpSpPr>
        <p:sp>
          <p:nvSpPr>
            <p:cNvPr id="193" name="Google Shape;193;p18"/>
            <p:cNvSpPr/>
            <p:nvPr/>
          </p:nvSpPr>
          <p:spPr>
            <a:xfrm>
              <a:off x="0" y="0"/>
              <a:ext cx="4633950" cy="2526691"/>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7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5" name="Google Shape;195;p18"/>
          <p:cNvPicPr preferRelativeResize="0"/>
          <p:nvPr/>
        </p:nvPicPr>
        <p:blipFill rotWithShape="1">
          <a:blip r:embed="rId3">
            <a:alphaModFix/>
          </a:blip>
          <a:srcRect b="45023" l="70801" r="11008" t="8116"/>
          <a:stretch/>
        </p:blipFill>
        <p:spPr>
          <a:xfrm>
            <a:off x="12948325" y="835100"/>
            <a:ext cx="3326626" cy="4820475"/>
          </a:xfrm>
          <a:prstGeom prst="rect">
            <a:avLst/>
          </a:prstGeom>
          <a:noFill/>
          <a:ln>
            <a:noFill/>
          </a:ln>
        </p:spPr>
      </p:pic>
      <p:pic>
        <p:nvPicPr>
          <p:cNvPr id="196" name="Google Shape;196;p18"/>
          <p:cNvPicPr preferRelativeResize="0"/>
          <p:nvPr/>
        </p:nvPicPr>
        <p:blipFill rotWithShape="1">
          <a:blip r:embed="rId3">
            <a:alphaModFix/>
          </a:blip>
          <a:srcRect b="8124" l="5625" r="47255" t="8116"/>
          <a:stretch/>
        </p:blipFill>
        <p:spPr>
          <a:xfrm>
            <a:off x="1028700" y="835100"/>
            <a:ext cx="8616900" cy="8616900"/>
          </a:xfrm>
          <a:prstGeom prst="ellipse">
            <a:avLst/>
          </a:prstGeom>
          <a:noFill/>
          <a:ln>
            <a:noFill/>
          </a:ln>
        </p:spPr>
      </p:pic>
      <p:grpSp>
        <p:nvGrpSpPr>
          <p:cNvPr id="197" name="Google Shape;197;p18"/>
          <p:cNvGrpSpPr/>
          <p:nvPr/>
        </p:nvGrpSpPr>
        <p:grpSpPr>
          <a:xfrm>
            <a:off x="1627755" y="1510171"/>
            <a:ext cx="1111193" cy="1116174"/>
            <a:chOff x="1813" y="0"/>
            <a:chExt cx="809173" cy="812800"/>
          </a:xfrm>
        </p:grpSpPr>
        <p:sp>
          <p:nvSpPr>
            <p:cNvPr id="198" name="Google Shape;198;p1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E8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0" name="Google Shape;200;p18"/>
          <p:cNvGrpSpPr/>
          <p:nvPr/>
        </p:nvGrpSpPr>
        <p:grpSpPr>
          <a:xfrm>
            <a:off x="1290770" y="8586312"/>
            <a:ext cx="668989" cy="671988"/>
            <a:chOff x="1813" y="0"/>
            <a:chExt cx="809173" cy="812800"/>
          </a:xfrm>
        </p:grpSpPr>
        <p:sp>
          <p:nvSpPr>
            <p:cNvPr id="201" name="Google Shape;201;p1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D7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8"/>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r">
                <a:lnSpc>
                  <a:spcPct val="61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18"/>
          <p:cNvGrpSpPr/>
          <p:nvPr/>
        </p:nvGrpSpPr>
        <p:grpSpPr>
          <a:xfrm>
            <a:off x="839032" y="647665"/>
            <a:ext cx="379335" cy="381035"/>
            <a:chOff x="1813" y="0"/>
            <a:chExt cx="809173" cy="812800"/>
          </a:xfrm>
        </p:grpSpPr>
        <p:sp>
          <p:nvSpPr>
            <p:cNvPr id="204" name="Google Shape;204;p18"/>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E1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8"/>
          <p:cNvSpPr/>
          <p:nvPr/>
        </p:nvSpPr>
        <p:spPr>
          <a:xfrm rot="9510431">
            <a:off x="6721592" y="2070747"/>
            <a:ext cx="773795" cy="1111194"/>
          </a:xfrm>
          <a:custGeom>
            <a:rect b="b" l="l" r="r" t="t"/>
            <a:pathLst>
              <a:path extrusionOk="0" h="1111194" w="773795">
                <a:moveTo>
                  <a:pt x="0" y="0"/>
                </a:moveTo>
                <a:lnTo>
                  <a:pt x="773795" y="0"/>
                </a:lnTo>
                <a:lnTo>
                  <a:pt x="773795" y="1111194"/>
                </a:lnTo>
                <a:lnTo>
                  <a:pt x="0" y="1111194"/>
                </a:lnTo>
                <a:lnTo>
                  <a:pt x="0" y="0"/>
                </a:lnTo>
                <a:close/>
              </a:path>
            </a:pathLst>
          </a:custGeom>
          <a:blipFill rotWithShape="1">
            <a:blip r:embed="rId4">
              <a:alphaModFix/>
            </a:blip>
            <a:stretch>
              <a:fillRect b="0" l="0" r="0" t="0"/>
            </a:stretch>
          </a:blipFill>
          <a:ln>
            <a:noFill/>
          </a:ln>
        </p:spPr>
      </p:sp>
      <p:sp>
        <p:nvSpPr>
          <p:cNvPr id="207" name="Google Shape;207;p18"/>
          <p:cNvSpPr txBox="1"/>
          <p:nvPr/>
        </p:nvSpPr>
        <p:spPr>
          <a:xfrm>
            <a:off x="8429501" y="5827728"/>
            <a:ext cx="9002700" cy="24936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Purpose of our Educational Trip</a:t>
            </a:r>
            <a:endParaRPr/>
          </a:p>
        </p:txBody>
      </p:sp>
      <p:sp>
        <p:nvSpPr>
          <p:cNvPr id="208" name="Google Shape;208;p18"/>
          <p:cNvSpPr txBox="1"/>
          <p:nvPr/>
        </p:nvSpPr>
        <p:spPr>
          <a:xfrm>
            <a:off x="10687765" y="8657351"/>
            <a:ext cx="6744517" cy="372745"/>
          </a:xfrm>
          <a:prstGeom prst="rect">
            <a:avLst/>
          </a:prstGeom>
          <a:noFill/>
          <a:ln>
            <a:noFill/>
          </a:ln>
        </p:spPr>
        <p:txBody>
          <a:bodyPr anchorCtr="0" anchor="t" bIns="0" lIns="0" spcFirstLastPara="1" rIns="0" wrap="square" tIns="0">
            <a:spAutoFit/>
          </a:bodyPr>
          <a:lstStyle/>
          <a:p>
            <a:pPr indent="0" lvl="1" marL="0" marR="0" rtl="0" algn="r">
              <a:lnSpc>
                <a:spcPct val="14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212" name="Shape 212"/>
        <p:cNvGrpSpPr/>
        <p:nvPr/>
      </p:nvGrpSpPr>
      <p:grpSpPr>
        <a:xfrm>
          <a:off x="0" y="0"/>
          <a:ext cx="0" cy="0"/>
          <a:chOff x="0" y="0"/>
          <a:chExt cx="0" cy="0"/>
        </a:xfrm>
      </p:grpSpPr>
      <p:sp>
        <p:nvSpPr>
          <p:cNvPr id="213" name="Google Shape;213;p19"/>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4" name="Google Shape;214;p19"/>
          <p:cNvPicPr preferRelativeResize="0"/>
          <p:nvPr/>
        </p:nvPicPr>
        <p:blipFill rotWithShape="1">
          <a:blip r:embed="rId3">
            <a:alphaModFix/>
          </a:blip>
          <a:srcRect b="30452" l="6693" r="74420" t="35972"/>
          <a:stretch/>
        </p:blipFill>
        <p:spPr>
          <a:xfrm>
            <a:off x="1223950" y="3700300"/>
            <a:ext cx="3453900" cy="3453900"/>
          </a:xfrm>
          <a:prstGeom prst="ellipse">
            <a:avLst/>
          </a:prstGeom>
          <a:noFill/>
          <a:ln>
            <a:noFill/>
          </a:ln>
        </p:spPr>
      </p:pic>
      <p:pic>
        <p:nvPicPr>
          <p:cNvPr id="215" name="Google Shape;215;p19"/>
          <p:cNvPicPr preferRelativeResize="0"/>
          <p:nvPr/>
        </p:nvPicPr>
        <p:blipFill rotWithShape="1">
          <a:blip r:embed="rId4">
            <a:alphaModFix/>
          </a:blip>
          <a:srcRect b="9999" l="59700" r="3826" t="24210"/>
          <a:stretch/>
        </p:blipFill>
        <p:spPr>
          <a:xfrm>
            <a:off x="10918200" y="2490725"/>
            <a:ext cx="6670349" cy="6767574"/>
          </a:xfrm>
          <a:prstGeom prst="rect">
            <a:avLst/>
          </a:prstGeom>
          <a:noFill/>
          <a:ln>
            <a:noFill/>
          </a:ln>
        </p:spPr>
      </p:pic>
      <p:sp>
        <p:nvSpPr>
          <p:cNvPr id="216" name="Google Shape;216;p19"/>
          <p:cNvSpPr/>
          <p:nvPr/>
        </p:nvSpPr>
        <p:spPr>
          <a:xfrm rot="-9261821">
            <a:off x="5103416" y="5145398"/>
            <a:ext cx="950792" cy="622337"/>
          </a:xfrm>
          <a:custGeom>
            <a:rect b="b" l="l" r="r" t="t"/>
            <a:pathLst>
              <a:path extrusionOk="0" h="622337" w="950792">
                <a:moveTo>
                  <a:pt x="0" y="0"/>
                </a:moveTo>
                <a:lnTo>
                  <a:pt x="950792" y="0"/>
                </a:lnTo>
                <a:lnTo>
                  <a:pt x="950792" y="622337"/>
                </a:lnTo>
                <a:lnTo>
                  <a:pt x="0" y="622337"/>
                </a:lnTo>
                <a:lnTo>
                  <a:pt x="0" y="0"/>
                </a:lnTo>
                <a:close/>
              </a:path>
            </a:pathLst>
          </a:custGeom>
          <a:blipFill rotWithShape="1">
            <a:blip r:embed="rId5">
              <a:alphaModFix/>
            </a:blip>
            <a:stretch>
              <a:fillRect b="0" l="0" r="0" t="0"/>
            </a:stretch>
          </a:blipFill>
          <a:ln>
            <a:noFill/>
          </a:ln>
        </p:spPr>
      </p:sp>
      <p:sp>
        <p:nvSpPr>
          <p:cNvPr id="217" name="Google Shape;217;p19"/>
          <p:cNvSpPr/>
          <p:nvPr/>
        </p:nvSpPr>
        <p:spPr>
          <a:xfrm rot="-2574286">
            <a:off x="15734149" y="2077827"/>
            <a:ext cx="387583" cy="1044954"/>
          </a:xfrm>
          <a:custGeom>
            <a:rect b="b" l="l" r="r" t="t"/>
            <a:pathLst>
              <a:path extrusionOk="0" h="1044954" w="387583">
                <a:moveTo>
                  <a:pt x="0" y="0"/>
                </a:moveTo>
                <a:lnTo>
                  <a:pt x="387583" y="0"/>
                </a:lnTo>
                <a:lnTo>
                  <a:pt x="387583" y="1044953"/>
                </a:lnTo>
                <a:lnTo>
                  <a:pt x="0" y="1044953"/>
                </a:lnTo>
                <a:lnTo>
                  <a:pt x="0" y="0"/>
                </a:lnTo>
                <a:close/>
              </a:path>
            </a:pathLst>
          </a:custGeom>
          <a:blipFill rotWithShape="1">
            <a:blip r:embed="rId6">
              <a:alphaModFix/>
            </a:blip>
            <a:stretch>
              <a:fillRect b="0" l="0" r="0" t="0"/>
            </a:stretch>
          </a:blipFill>
          <a:ln>
            <a:noFill/>
          </a:ln>
        </p:spPr>
      </p:sp>
      <p:sp>
        <p:nvSpPr>
          <p:cNvPr id="218" name="Google Shape;218;p19"/>
          <p:cNvSpPr txBox="1"/>
          <p:nvPr/>
        </p:nvSpPr>
        <p:spPr>
          <a:xfrm>
            <a:off x="4475497" y="942975"/>
            <a:ext cx="9337005" cy="1343025"/>
          </a:xfrm>
          <a:prstGeom prst="rect">
            <a:avLst/>
          </a:prstGeom>
          <a:noFill/>
          <a:ln>
            <a:noFill/>
          </a:ln>
        </p:spPr>
        <p:txBody>
          <a:bodyPr anchorCtr="0" anchor="t" bIns="0" lIns="0" spcFirstLastPara="1" rIns="0" wrap="square" tIns="0">
            <a:spAutoFit/>
          </a:bodyPr>
          <a:lstStyle/>
          <a:p>
            <a:pPr indent="0" lvl="0" marL="0" marR="0" rtl="0" algn="ctr">
              <a:lnSpc>
                <a:spcPct val="114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Our Itinerary</a:t>
            </a:r>
            <a:endParaRPr/>
          </a:p>
        </p:txBody>
      </p:sp>
      <p:sp>
        <p:nvSpPr>
          <p:cNvPr id="219" name="Google Shape;219;p19"/>
          <p:cNvSpPr txBox="1"/>
          <p:nvPr/>
        </p:nvSpPr>
        <p:spPr>
          <a:xfrm>
            <a:off x="1297863" y="8050593"/>
            <a:ext cx="33060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endParaRPr/>
          </a:p>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you want to discuss.</a:t>
            </a:r>
            <a:endParaRPr/>
          </a:p>
        </p:txBody>
      </p:sp>
      <p:sp>
        <p:nvSpPr>
          <p:cNvPr id="220" name="Google Shape;220;p19"/>
          <p:cNvSpPr txBox="1"/>
          <p:nvPr/>
        </p:nvSpPr>
        <p:spPr>
          <a:xfrm>
            <a:off x="1297863" y="7364253"/>
            <a:ext cx="3306074"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Add a main point</a:t>
            </a:r>
            <a:endParaRPr/>
          </a:p>
        </p:txBody>
      </p:sp>
      <p:sp>
        <p:nvSpPr>
          <p:cNvPr id="221" name="Google Shape;221;p19"/>
          <p:cNvSpPr txBox="1"/>
          <p:nvPr/>
        </p:nvSpPr>
        <p:spPr>
          <a:xfrm>
            <a:off x="6553687" y="7364253"/>
            <a:ext cx="3306074"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Add a main point</a:t>
            </a:r>
            <a:endParaRPr/>
          </a:p>
        </p:txBody>
      </p:sp>
      <p:sp>
        <p:nvSpPr>
          <p:cNvPr id="222" name="Google Shape;222;p19"/>
          <p:cNvSpPr txBox="1"/>
          <p:nvPr/>
        </p:nvSpPr>
        <p:spPr>
          <a:xfrm>
            <a:off x="1297863" y="2838715"/>
            <a:ext cx="3306074" cy="68897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A2E815"/>
                </a:solidFill>
                <a:latin typeface="Passion One"/>
                <a:ea typeface="Passion One"/>
                <a:cs typeface="Passion One"/>
                <a:sym typeface="Passion One"/>
              </a:rPr>
              <a:t>10:00 AM</a:t>
            </a:r>
            <a:endParaRPr/>
          </a:p>
        </p:txBody>
      </p:sp>
      <p:sp>
        <p:nvSpPr>
          <p:cNvPr id="223" name="Google Shape;223;p19"/>
          <p:cNvSpPr txBox="1"/>
          <p:nvPr/>
        </p:nvSpPr>
        <p:spPr>
          <a:xfrm>
            <a:off x="6553687" y="2838715"/>
            <a:ext cx="3306074" cy="68897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A2E815"/>
                </a:solidFill>
                <a:latin typeface="Passion One"/>
                <a:ea typeface="Passion One"/>
                <a:cs typeface="Passion One"/>
                <a:sym typeface="Passion One"/>
              </a:rPr>
              <a:t>12:30 PM</a:t>
            </a:r>
            <a:endParaRPr/>
          </a:p>
        </p:txBody>
      </p:sp>
      <p:sp>
        <p:nvSpPr>
          <p:cNvPr id="224" name="Google Shape;224;p19"/>
          <p:cNvSpPr txBox="1"/>
          <p:nvPr/>
        </p:nvSpPr>
        <p:spPr>
          <a:xfrm>
            <a:off x="6553687" y="8050593"/>
            <a:ext cx="33060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endParaRPr/>
          </a:p>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you want to discuss.</a:t>
            </a:r>
            <a:endParaRPr/>
          </a:p>
        </p:txBody>
      </p:sp>
      <p:pic>
        <p:nvPicPr>
          <p:cNvPr id="225" name="Google Shape;225;p19"/>
          <p:cNvPicPr preferRelativeResize="0"/>
          <p:nvPr/>
        </p:nvPicPr>
        <p:blipFill rotWithShape="1">
          <a:blip r:embed="rId3">
            <a:alphaModFix/>
          </a:blip>
          <a:srcRect b="30452" l="29118" r="51995" t="35972"/>
          <a:stretch/>
        </p:blipFill>
        <p:spPr>
          <a:xfrm>
            <a:off x="6479775" y="3700300"/>
            <a:ext cx="3453900" cy="34539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229" name="Shape 229"/>
        <p:cNvGrpSpPr/>
        <p:nvPr/>
      </p:nvGrpSpPr>
      <p:grpSpPr>
        <a:xfrm>
          <a:off x="0" y="0"/>
          <a:ext cx="0" cy="0"/>
          <a:chOff x="0" y="0"/>
          <a:chExt cx="0" cy="0"/>
        </a:xfrm>
      </p:grpSpPr>
      <p:sp>
        <p:nvSpPr>
          <p:cNvPr id="230" name="Google Shape;230;p20"/>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20"/>
          <p:cNvPicPr preferRelativeResize="0"/>
          <p:nvPr/>
        </p:nvPicPr>
        <p:blipFill rotWithShape="1">
          <a:blip r:embed="rId3">
            <a:alphaModFix/>
          </a:blip>
          <a:srcRect b="13692" l="5623" r="58023" t="24211"/>
          <a:stretch/>
        </p:blipFill>
        <p:spPr>
          <a:xfrm>
            <a:off x="1028700" y="2490100"/>
            <a:ext cx="6648173" cy="6387900"/>
          </a:xfrm>
          <a:prstGeom prst="rect">
            <a:avLst/>
          </a:prstGeom>
          <a:noFill/>
          <a:ln>
            <a:noFill/>
          </a:ln>
        </p:spPr>
      </p:pic>
      <p:sp>
        <p:nvSpPr>
          <p:cNvPr id="232" name="Google Shape;232;p20"/>
          <p:cNvSpPr/>
          <p:nvPr/>
        </p:nvSpPr>
        <p:spPr>
          <a:xfrm rot="-9261821">
            <a:off x="12140026" y="5138327"/>
            <a:ext cx="950792" cy="622337"/>
          </a:xfrm>
          <a:custGeom>
            <a:rect b="b" l="l" r="r" t="t"/>
            <a:pathLst>
              <a:path extrusionOk="0" h="622337" w="950792">
                <a:moveTo>
                  <a:pt x="0" y="0"/>
                </a:moveTo>
                <a:lnTo>
                  <a:pt x="950793" y="0"/>
                </a:lnTo>
                <a:lnTo>
                  <a:pt x="950793" y="622337"/>
                </a:lnTo>
                <a:lnTo>
                  <a:pt x="0" y="622337"/>
                </a:lnTo>
                <a:lnTo>
                  <a:pt x="0" y="0"/>
                </a:lnTo>
                <a:close/>
              </a:path>
            </a:pathLst>
          </a:custGeom>
          <a:blipFill rotWithShape="1">
            <a:blip r:embed="rId4">
              <a:alphaModFix/>
            </a:blip>
            <a:stretch>
              <a:fillRect b="0" l="0" r="0" t="0"/>
            </a:stretch>
          </a:blipFill>
          <a:ln>
            <a:noFill/>
          </a:ln>
        </p:spPr>
      </p:sp>
      <p:sp>
        <p:nvSpPr>
          <p:cNvPr id="233" name="Google Shape;233;p20"/>
          <p:cNvSpPr/>
          <p:nvPr/>
        </p:nvSpPr>
        <p:spPr>
          <a:xfrm>
            <a:off x="1465648" y="1807816"/>
            <a:ext cx="378488" cy="1309235"/>
          </a:xfrm>
          <a:custGeom>
            <a:rect b="b" l="l" r="r" t="t"/>
            <a:pathLst>
              <a:path extrusionOk="0" h="1309235" w="378488">
                <a:moveTo>
                  <a:pt x="0" y="0"/>
                </a:moveTo>
                <a:lnTo>
                  <a:pt x="378488" y="0"/>
                </a:lnTo>
                <a:lnTo>
                  <a:pt x="378488" y="1309235"/>
                </a:lnTo>
                <a:lnTo>
                  <a:pt x="0" y="1309235"/>
                </a:lnTo>
                <a:lnTo>
                  <a:pt x="0" y="0"/>
                </a:lnTo>
                <a:close/>
              </a:path>
            </a:pathLst>
          </a:custGeom>
          <a:blipFill rotWithShape="1">
            <a:blip r:embed="rId5">
              <a:alphaModFix/>
            </a:blip>
            <a:stretch>
              <a:fillRect b="0" l="0" r="0" t="0"/>
            </a:stretch>
          </a:blipFill>
          <a:ln>
            <a:noFill/>
          </a:ln>
        </p:spPr>
      </p:sp>
      <p:sp>
        <p:nvSpPr>
          <p:cNvPr id="234" name="Google Shape;234;p20"/>
          <p:cNvSpPr txBox="1"/>
          <p:nvPr/>
        </p:nvSpPr>
        <p:spPr>
          <a:xfrm>
            <a:off x="1028700" y="942975"/>
            <a:ext cx="16230600" cy="1343025"/>
          </a:xfrm>
          <a:prstGeom prst="rect">
            <a:avLst/>
          </a:prstGeom>
          <a:noFill/>
          <a:ln>
            <a:noFill/>
          </a:ln>
        </p:spPr>
        <p:txBody>
          <a:bodyPr anchorCtr="0" anchor="t" bIns="0" lIns="0" spcFirstLastPara="1" rIns="0" wrap="square" tIns="0">
            <a:spAutoFit/>
          </a:bodyPr>
          <a:lstStyle/>
          <a:p>
            <a:pPr indent="0" lvl="0" marL="0" marR="0" rtl="0" algn="ctr">
              <a:lnSpc>
                <a:spcPct val="114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Our Itinerary</a:t>
            </a:r>
            <a:endParaRPr/>
          </a:p>
        </p:txBody>
      </p:sp>
      <p:sp>
        <p:nvSpPr>
          <p:cNvPr id="235" name="Google Shape;235;p20"/>
          <p:cNvSpPr txBox="1"/>
          <p:nvPr/>
        </p:nvSpPr>
        <p:spPr>
          <a:xfrm>
            <a:off x="8334474" y="8050593"/>
            <a:ext cx="33060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endParaRPr/>
          </a:p>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you want to discuss.</a:t>
            </a:r>
            <a:endParaRPr/>
          </a:p>
        </p:txBody>
      </p:sp>
      <p:sp>
        <p:nvSpPr>
          <p:cNvPr id="236" name="Google Shape;236;p20"/>
          <p:cNvSpPr txBox="1"/>
          <p:nvPr/>
        </p:nvSpPr>
        <p:spPr>
          <a:xfrm>
            <a:off x="8334474" y="7364253"/>
            <a:ext cx="3306074"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Add a main point</a:t>
            </a:r>
            <a:endParaRPr/>
          </a:p>
        </p:txBody>
      </p:sp>
      <p:sp>
        <p:nvSpPr>
          <p:cNvPr id="237" name="Google Shape;237;p20"/>
          <p:cNvSpPr txBox="1"/>
          <p:nvPr/>
        </p:nvSpPr>
        <p:spPr>
          <a:xfrm>
            <a:off x="13590297" y="7364253"/>
            <a:ext cx="3306074"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ED7843"/>
                </a:solidFill>
                <a:latin typeface="Inter"/>
                <a:ea typeface="Inter"/>
                <a:cs typeface="Inter"/>
                <a:sym typeface="Inter"/>
              </a:rPr>
              <a:t>Add a main point</a:t>
            </a:r>
            <a:endParaRPr/>
          </a:p>
        </p:txBody>
      </p:sp>
      <p:sp>
        <p:nvSpPr>
          <p:cNvPr id="238" name="Google Shape;238;p20"/>
          <p:cNvSpPr txBox="1"/>
          <p:nvPr/>
        </p:nvSpPr>
        <p:spPr>
          <a:xfrm>
            <a:off x="8334474" y="2838715"/>
            <a:ext cx="3306074" cy="68897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A2E815"/>
                </a:solidFill>
                <a:latin typeface="Passion One"/>
                <a:ea typeface="Passion One"/>
                <a:cs typeface="Passion One"/>
                <a:sym typeface="Passion One"/>
              </a:rPr>
              <a:t>1:30 PM</a:t>
            </a:r>
            <a:endParaRPr/>
          </a:p>
        </p:txBody>
      </p:sp>
      <p:sp>
        <p:nvSpPr>
          <p:cNvPr id="239" name="Google Shape;239;p20"/>
          <p:cNvSpPr txBox="1"/>
          <p:nvPr/>
        </p:nvSpPr>
        <p:spPr>
          <a:xfrm>
            <a:off x="13590297" y="2838715"/>
            <a:ext cx="3306074" cy="688975"/>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A2E815"/>
                </a:solidFill>
                <a:latin typeface="Passion One"/>
                <a:ea typeface="Passion One"/>
                <a:cs typeface="Passion One"/>
                <a:sym typeface="Passion One"/>
              </a:rPr>
              <a:t>3:00 PM</a:t>
            </a:r>
            <a:endParaRPr/>
          </a:p>
        </p:txBody>
      </p:sp>
      <p:sp>
        <p:nvSpPr>
          <p:cNvPr id="240" name="Google Shape;240;p20"/>
          <p:cNvSpPr txBox="1"/>
          <p:nvPr/>
        </p:nvSpPr>
        <p:spPr>
          <a:xfrm>
            <a:off x="13590297" y="8050593"/>
            <a:ext cx="33060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Elaborate on what</a:t>
            </a:r>
            <a:endParaRPr/>
          </a:p>
          <a:p>
            <a:pPr indent="0" lvl="0" marL="0" marR="0" rtl="0" algn="ctr">
              <a:lnSpc>
                <a:spcPct val="120000"/>
              </a:lnSpc>
              <a:spcBef>
                <a:spcPts val="0"/>
              </a:spcBef>
              <a:spcAft>
                <a:spcPts val="0"/>
              </a:spcAft>
              <a:buNone/>
            </a:pPr>
            <a:r>
              <a:rPr b="0" i="0" lang="en-US" sz="2200" u="none" cap="none" strike="noStrike">
                <a:solidFill>
                  <a:srgbClr val="FFFFFF"/>
                </a:solidFill>
                <a:latin typeface="Inter"/>
                <a:ea typeface="Inter"/>
                <a:cs typeface="Inter"/>
                <a:sym typeface="Inter"/>
              </a:rPr>
              <a:t>you want to discuss.</a:t>
            </a:r>
            <a:endParaRPr/>
          </a:p>
        </p:txBody>
      </p:sp>
      <p:pic>
        <p:nvPicPr>
          <p:cNvPr id="241" name="Google Shape;241;p20"/>
          <p:cNvPicPr preferRelativeResize="0"/>
          <p:nvPr/>
        </p:nvPicPr>
        <p:blipFill rotWithShape="1">
          <a:blip r:embed="rId6">
            <a:alphaModFix/>
          </a:blip>
          <a:srcRect b="30452" l="51519" r="29594" t="35972"/>
          <a:stretch/>
        </p:blipFill>
        <p:spPr>
          <a:xfrm>
            <a:off x="8260550" y="3700300"/>
            <a:ext cx="3453900" cy="3453900"/>
          </a:xfrm>
          <a:prstGeom prst="ellipse">
            <a:avLst/>
          </a:prstGeom>
          <a:noFill/>
          <a:ln>
            <a:noFill/>
          </a:ln>
        </p:spPr>
      </p:pic>
      <p:pic>
        <p:nvPicPr>
          <p:cNvPr id="242" name="Google Shape;242;p20"/>
          <p:cNvPicPr preferRelativeResize="0"/>
          <p:nvPr/>
        </p:nvPicPr>
        <p:blipFill rotWithShape="1">
          <a:blip r:embed="rId6">
            <a:alphaModFix/>
          </a:blip>
          <a:srcRect b="30452" l="73893" r="7220" t="35972"/>
          <a:stretch/>
        </p:blipFill>
        <p:spPr>
          <a:xfrm>
            <a:off x="13516400" y="3700300"/>
            <a:ext cx="3453900" cy="34539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139"/>
        </a:solidFill>
      </p:bgPr>
    </p:bg>
    <p:spTree>
      <p:nvGrpSpPr>
        <p:cNvPr id="246" name="Shape 246"/>
        <p:cNvGrpSpPr/>
        <p:nvPr/>
      </p:nvGrpSpPr>
      <p:grpSpPr>
        <a:xfrm>
          <a:off x="0" y="0"/>
          <a:ext cx="0" cy="0"/>
          <a:chOff x="0" y="0"/>
          <a:chExt cx="0" cy="0"/>
        </a:xfrm>
      </p:grpSpPr>
      <p:sp>
        <p:nvSpPr>
          <p:cNvPr id="247" name="Google Shape;247;p21"/>
          <p:cNvSpPr/>
          <p:nvPr/>
        </p:nvSpPr>
        <p:spPr>
          <a:xfrm>
            <a:off x="346735" y="346735"/>
            <a:ext cx="17594530" cy="9593530"/>
          </a:xfrm>
          <a:custGeom>
            <a:rect b="b" l="l" r="r" t="t"/>
            <a:pathLst>
              <a:path extrusionOk="0" h="2526691" w="4633950">
                <a:moveTo>
                  <a:pt x="22441" y="0"/>
                </a:moveTo>
                <a:lnTo>
                  <a:pt x="4611509" y="0"/>
                </a:lnTo>
                <a:cubicBezTo>
                  <a:pt x="4617461" y="0"/>
                  <a:pt x="4623169" y="2364"/>
                  <a:pt x="4627377" y="6573"/>
                </a:cubicBezTo>
                <a:cubicBezTo>
                  <a:pt x="4631586" y="10781"/>
                  <a:pt x="4633950" y="16489"/>
                  <a:pt x="4633950" y="22441"/>
                </a:cubicBezTo>
                <a:lnTo>
                  <a:pt x="4633950" y="2504250"/>
                </a:lnTo>
                <a:cubicBezTo>
                  <a:pt x="4633950" y="2510202"/>
                  <a:pt x="4631586" y="2515910"/>
                  <a:pt x="4627377" y="2520118"/>
                </a:cubicBezTo>
                <a:cubicBezTo>
                  <a:pt x="4623169" y="2524327"/>
                  <a:pt x="4617461" y="2526691"/>
                  <a:pt x="4611509" y="2526691"/>
                </a:cubicBezTo>
                <a:lnTo>
                  <a:pt x="22441" y="2526691"/>
                </a:lnTo>
                <a:cubicBezTo>
                  <a:pt x="16489" y="2526691"/>
                  <a:pt x="10781" y="2524327"/>
                  <a:pt x="6573" y="2520118"/>
                </a:cubicBezTo>
                <a:cubicBezTo>
                  <a:pt x="2364" y="2515910"/>
                  <a:pt x="0" y="2510202"/>
                  <a:pt x="0" y="2504250"/>
                </a:cubicBezTo>
                <a:lnTo>
                  <a:pt x="0" y="22441"/>
                </a:lnTo>
                <a:cubicBezTo>
                  <a:pt x="0" y="16489"/>
                  <a:pt x="2364" y="10781"/>
                  <a:pt x="6573" y="6573"/>
                </a:cubicBezTo>
                <a:cubicBezTo>
                  <a:pt x="10781" y="2364"/>
                  <a:pt x="16489" y="0"/>
                  <a:pt x="22441" y="0"/>
                </a:cubicBezTo>
                <a:close/>
              </a:path>
            </a:pathLst>
          </a:custGeom>
          <a:solidFill>
            <a:srgbClr val="000000">
              <a:alpha val="0"/>
            </a:srgbClr>
          </a:solidFill>
          <a:ln cap="flat" cmpd="sng" w="57150">
            <a:solidFill>
              <a:srgbClr val="A2E8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21"/>
          <p:cNvPicPr preferRelativeResize="0"/>
          <p:nvPr/>
        </p:nvPicPr>
        <p:blipFill rotWithShape="1">
          <a:blip r:embed="rId3">
            <a:alphaModFix/>
          </a:blip>
          <a:srcRect b="21972" l="57180" r="11734" t="22763"/>
          <a:stretch/>
        </p:blipFill>
        <p:spPr>
          <a:xfrm>
            <a:off x="10457150" y="2341575"/>
            <a:ext cx="5685000" cy="5685000"/>
          </a:xfrm>
          <a:prstGeom prst="ellipse">
            <a:avLst/>
          </a:prstGeom>
          <a:noFill/>
          <a:ln>
            <a:noFill/>
          </a:ln>
        </p:spPr>
      </p:pic>
      <p:grpSp>
        <p:nvGrpSpPr>
          <p:cNvPr id="249" name="Google Shape;249;p21"/>
          <p:cNvGrpSpPr/>
          <p:nvPr/>
        </p:nvGrpSpPr>
        <p:grpSpPr>
          <a:xfrm>
            <a:off x="7550138" y="2398667"/>
            <a:ext cx="1972355" cy="1981196"/>
            <a:chOff x="1813" y="0"/>
            <a:chExt cx="809173" cy="812800"/>
          </a:xfrm>
        </p:grpSpPr>
        <p:sp>
          <p:nvSpPr>
            <p:cNvPr id="250" name="Google Shape;250;p2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E1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2" name="Google Shape;252;p21"/>
          <p:cNvPicPr preferRelativeResize="0"/>
          <p:nvPr/>
        </p:nvPicPr>
        <p:blipFill rotWithShape="1">
          <a:blip r:embed="rId3">
            <a:alphaModFix/>
          </a:blip>
          <a:srcRect b="9094" l="10045" r="50391" t="20572"/>
          <a:stretch/>
        </p:blipFill>
        <p:spPr>
          <a:xfrm>
            <a:off x="1837050" y="2116400"/>
            <a:ext cx="7235100" cy="7235100"/>
          </a:xfrm>
          <a:prstGeom prst="ellipse">
            <a:avLst/>
          </a:prstGeom>
          <a:noFill/>
          <a:ln>
            <a:noFill/>
          </a:ln>
        </p:spPr>
      </p:pic>
      <p:grpSp>
        <p:nvGrpSpPr>
          <p:cNvPr id="253" name="Google Shape;253;p21"/>
          <p:cNvGrpSpPr/>
          <p:nvPr/>
        </p:nvGrpSpPr>
        <p:grpSpPr>
          <a:xfrm>
            <a:off x="1840182" y="7536664"/>
            <a:ext cx="1397811" cy="1404076"/>
            <a:chOff x="1813" y="0"/>
            <a:chExt cx="809173" cy="812800"/>
          </a:xfrm>
        </p:grpSpPr>
        <p:sp>
          <p:nvSpPr>
            <p:cNvPr id="254" name="Google Shape;254;p2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D7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txBox="1"/>
            <p:nvPr/>
          </p:nvSpPr>
          <p:spPr>
            <a:xfrm>
              <a:off x="76200" y="47625"/>
              <a:ext cx="660400" cy="688975"/>
            </a:xfrm>
            <a:prstGeom prst="rect">
              <a:avLst/>
            </a:prstGeom>
            <a:noFill/>
            <a:ln>
              <a:noFill/>
            </a:ln>
          </p:spPr>
          <p:txBody>
            <a:bodyPr anchorCtr="0" anchor="ctr" bIns="50800" lIns="50800" spcFirstLastPara="1" rIns="50800" wrap="square" tIns="50800">
              <a:noAutofit/>
            </a:bodyPr>
            <a:lstStyle/>
            <a:p>
              <a:pPr indent="0" lvl="0" marL="0" marR="0" rtl="0" algn="r">
                <a:lnSpc>
                  <a:spcPct val="61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21"/>
          <p:cNvGrpSpPr/>
          <p:nvPr/>
        </p:nvGrpSpPr>
        <p:grpSpPr>
          <a:xfrm>
            <a:off x="16593903" y="5680070"/>
            <a:ext cx="555597" cy="558087"/>
            <a:chOff x="1813" y="0"/>
            <a:chExt cx="809173" cy="812800"/>
          </a:xfrm>
        </p:grpSpPr>
        <p:sp>
          <p:nvSpPr>
            <p:cNvPr id="257" name="Google Shape;257;p2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E8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21"/>
          <p:cNvGrpSpPr/>
          <p:nvPr/>
        </p:nvGrpSpPr>
        <p:grpSpPr>
          <a:xfrm>
            <a:off x="16484967" y="3903920"/>
            <a:ext cx="385869" cy="387599"/>
            <a:chOff x="1813" y="0"/>
            <a:chExt cx="809173" cy="812800"/>
          </a:xfrm>
        </p:grpSpPr>
        <p:sp>
          <p:nvSpPr>
            <p:cNvPr id="260" name="Google Shape;260;p2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E1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21"/>
          <p:cNvGrpSpPr/>
          <p:nvPr/>
        </p:nvGrpSpPr>
        <p:grpSpPr>
          <a:xfrm>
            <a:off x="16957619" y="2515286"/>
            <a:ext cx="301006" cy="302355"/>
            <a:chOff x="1813" y="0"/>
            <a:chExt cx="809173" cy="812800"/>
          </a:xfrm>
        </p:grpSpPr>
        <p:sp>
          <p:nvSpPr>
            <p:cNvPr id="263" name="Google Shape;263;p2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2E8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7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21"/>
          <p:cNvSpPr txBox="1"/>
          <p:nvPr/>
        </p:nvSpPr>
        <p:spPr>
          <a:xfrm>
            <a:off x="3735630" y="773373"/>
            <a:ext cx="10816739" cy="1343025"/>
          </a:xfrm>
          <a:prstGeom prst="rect">
            <a:avLst/>
          </a:prstGeom>
          <a:noFill/>
          <a:ln>
            <a:noFill/>
          </a:ln>
        </p:spPr>
        <p:txBody>
          <a:bodyPr anchorCtr="0" anchor="t" bIns="0" lIns="0" spcFirstLastPara="1" rIns="0" wrap="square" tIns="0">
            <a:spAutoFit/>
          </a:bodyPr>
          <a:lstStyle/>
          <a:p>
            <a:pPr indent="0" lvl="0" marL="0" marR="0" rtl="0" algn="ctr">
              <a:lnSpc>
                <a:spcPct val="114988"/>
              </a:lnSpc>
              <a:spcBef>
                <a:spcPts val="0"/>
              </a:spcBef>
              <a:spcAft>
                <a:spcPts val="0"/>
              </a:spcAft>
              <a:buNone/>
            </a:pPr>
            <a:r>
              <a:rPr b="0" i="0" lang="en-US" sz="9000" u="none" cap="none" strike="noStrike">
                <a:solidFill>
                  <a:srgbClr val="C5E1F0"/>
                </a:solidFill>
                <a:latin typeface="Passion One"/>
                <a:ea typeface="Passion One"/>
                <a:cs typeface="Passion One"/>
                <a:sym typeface="Passion One"/>
              </a:rPr>
              <a:t>Our Destinations</a:t>
            </a:r>
            <a:endParaRPr/>
          </a:p>
        </p:txBody>
      </p:sp>
      <p:pic>
        <p:nvPicPr>
          <p:cNvPr id="266" name="Google Shape;266;p21"/>
          <p:cNvPicPr preferRelativeResize="0"/>
          <p:nvPr/>
        </p:nvPicPr>
        <p:blipFill rotWithShape="1">
          <a:blip r:embed="rId4">
            <a:alphaModFix/>
          </a:blip>
          <a:srcRect b="5307" l="83208" r="0" t="66002"/>
          <a:stretch/>
        </p:blipFill>
        <p:spPr>
          <a:xfrm>
            <a:off x="15217250" y="6789750"/>
            <a:ext cx="3070752" cy="29513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