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Yeseva One"/>
      <p:regular r:id="rId21"/>
    </p:embeddedFont>
    <p:embeddedFont>
      <p:font typeface="Mukta Mahee SemiBold"/>
      <p:regular r:id="rId22"/>
      <p:bold r:id="rId23"/>
    </p:embeddedFont>
    <p:embeddedFont>
      <p:font typeface="Mukta Mahee"/>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slide" Target="slides/slide15.xml"/><Relationship Id="rId22" Type="http://schemas.openxmlformats.org/officeDocument/2006/relationships/font" Target="fonts/MuktaMaheeSemiBold-regular.fntdata"/><Relationship Id="rId21" Type="http://schemas.openxmlformats.org/officeDocument/2006/relationships/font" Target="fonts/YesevaOne-regular.fntdata"/><Relationship Id="rId24" Type="http://schemas.openxmlformats.org/officeDocument/2006/relationships/font" Target="fonts/MuktaMahee-bold.fntdata"/><Relationship Id="rId23" Type="http://schemas.openxmlformats.org/officeDocument/2006/relationships/font" Target="fonts/MuktaMaheeSemiBo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3.png"/><Relationship Id="rId11" Type="http://schemas.openxmlformats.org/officeDocument/2006/relationships/image" Target="../media/image6.png"/><Relationship Id="rId10" Type="http://schemas.openxmlformats.org/officeDocument/2006/relationships/image" Target="../media/image21.png"/><Relationship Id="rId9"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7.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9.png"/><Relationship Id="rId4" Type="http://schemas.openxmlformats.org/officeDocument/2006/relationships/image" Target="../media/image75.jpg"/><Relationship Id="rId5" Type="http://schemas.openxmlformats.org/officeDocument/2006/relationships/image" Target="../media/image7.png"/><Relationship Id="rId6"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3.png"/><Relationship Id="rId4" Type="http://schemas.openxmlformats.org/officeDocument/2006/relationships/image" Target="../media/image65.png"/><Relationship Id="rId5" Type="http://schemas.openxmlformats.org/officeDocument/2006/relationships/image" Target="../media/image94.png"/><Relationship Id="rId6" Type="http://schemas.openxmlformats.org/officeDocument/2006/relationships/image" Target="../media/image69.png"/><Relationship Id="rId7" Type="http://schemas.openxmlformats.org/officeDocument/2006/relationships/image" Target="../media/image62.png"/><Relationship Id="rId8"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4.png"/><Relationship Id="rId4" Type="http://schemas.openxmlformats.org/officeDocument/2006/relationships/image" Target="../media/image68.png"/><Relationship Id="rId5" Type="http://schemas.openxmlformats.org/officeDocument/2006/relationships/image" Target="../media/image5.png"/><Relationship Id="rId6" Type="http://schemas.openxmlformats.org/officeDocument/2006/relationships/image" Target="../media/image78.png"/><Relationship Id="rId7" Type="http://schemas.openxmlformats.org/officeDocument/2006/relationships/image" Target="../media/image36.png"/></Relationships>
</file>

<file path=ppt/slides/_rels/slide13.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98.png"/><Relationship Id="rId13" Type="http://schemas.openxmlformats.org/officeDocument/2006/relationships/image" Target="../media/image88.png"/><Relationship Id="rId12"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30.png"/><Relationship Id="rId5" Type="http://schemas.openxmlformats.org/officeDocument/2006/relationships/image" Target="../media/image107.png"/><Relationship Id="rId6" Type="http://schemas.openxmlformats.org/officeDocument/2006/relationships/image" Target="../media/image43.png"/><Relationship Id="rId7" Type="http://schemas.openxmlformats.org/officeDocument/2006/relationships/image" Target="../media/image20.png"/><Relationship Id="rId8" Type="http://schemas.openxmlformats.org/officeDocument/2006/relationships/image" Target="../media/image7.png"/></Relationships>
</file>

<file path=ppt/slides/_rels/slide14.xml.rels><?xml version="1.0" encoding="UTF-8" standalone="yes"?><Relationships xmlns="http://schemas.openxmlformats.org/package/2006/relationships"><Relationship Id="rId40" Type="http://schemas.openxmlformats.org/officeDocument/2006/relationships/image" Target="../media/image94.png"/><Relationship Id="rId42" Type="http://schemas.openxmlformats.org/officeDocument/2006/relationships/image" Target="../media/image62.png"/><Relationship Id="rId41" Type="http://schemas.openxmlformats.org/officeDocument/2006/relationships/image" Target="../media/image69.png"/><Relationship Id="rId44" Type="http://schemas.openxmlformats.org/officeDocument/2006/relationships/image" Target="../media/image68.png"/><Relationship Id="rId43" Type="http://schemas.openxmlformats.org/officeDocument/2006/relationships/image" Target="../media/image87.png"/><Relationship Id="rId46" Type="http://schemas.openxmlformats.org/officeDocument/2006/relationships/image" Target="../media/image78.png"/><Relationship Id="rId4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11.png"/><Relationship Id="rId48" Type="http://schemas.openxmlformats.org/officeDocument/2006/relationships/image" Target="../media/image107.png"/><Relationship Id="rId47" Type="http://schemas.openxmlformats.org/officeDocument/2006/relationships/image" Target="../media/image36.png"/><Relationship Id="rId49" Type="http://schemas.openxmlformats.org/officeDocument/2006/relationships/image" Target="../media/image130.png"/><Relationship Id="rId5" Type="http://schemas.openxmlformats.org/officeDocument/2006/relationships/image" Target="../media/image17.png"/><Relationship Id="rId6" Type="http://schemas.openxmlformats.org/officeDocument/2006/relationships/image" Target="../media/image8.png"/><Relationship Id="rId7" Type="http://schemas.openxmlformats.org/officeDocument/2006/relationships/image" Target="../media/image21.png"/><Relationship Id="rId8" Type="http://schemas.openxmlformats.org/officeDocument/2006/relationships/image" Target="../media/image6.png"/><Relationship Id="rId31" Type="http://schemas.openxmlformats.org/officeDocument/2006/relationships/image" Target="../media/image60.png"/><Relationship Id="rId30" Type="http://schemas.openxmlformats.org/officeDocument/2006/relationships/image" Target="../media/image54.png"/><Relationship Id="rId33" Type="http://schemas.openxmlformats.org/officeDocument/2006/relationships/image" Target="../media/image61.png"/><Relationship Id="rId32" Type="http://schemas.openxmlformats.org/officeDocument/2006/relationships/image" Target="../media/image67.png"/><Relationship Id="rId35" Type="http://schemas.openxmlformats.org/officeDocument/2006/relationships/image" Target="../media/image59.png"/><Relationship Id="rId34" Type="http://schemas.openxmlformats.org/officeDocument/2006/relationships/image" Target="../media/image76.png"/><Relationship Id="rId37" Type="http://schemas.openxmlformats.org/officeDocument/2006/relationships/image" Target="../media/image82.png"/><Relationship Id="rId36" Type="http://schemas.openxmlformats.org/officeDocument/2006/relationships/image" Target="../media/image7.png"/><Relationship Id="rId39" Type="http://schemas.openxmlformats.org/officeDocument/2006/relationships/image" Target="../media/image65.png"/><Relationship Id="rId38" Type="http://schemas.openxmlformats.org/officeDocument/2006/relationships/image" Target="../media/image63.png"/><Relationship Id="rId20" Type="http://schemas.openxmlformats.org/officeDocument/2006/relationships/image" Target="../media/image26.png"/><Relationship Id="rId22" Type="http://schemas.openxmlformats.org/officeDocument/2006/relationships/image" Target="../media/image33.png"/><Relationship Id="rId21" Type="http://schemas.openxmlformats.org/officeDocument/2006/relationships/image" Target="../media/image38.png"/><Relationship Id="rId24" Type="http://schemas.openxmlformats.org/officeDocument/2006/relationships/image" Target="../media/image27.png"/><Relationship Id="rId23" Type="http://schemas.openxmlformats.org/officeDocument/2006/relationships/image" Target="../media/image43.png"/><Relationship Id="rId26" Type="http://schemas.openxmlformats.org/officeDocument/2006/relationships/image" Target="../media/image45.png"/><Relationship Id="rId25" Type="http://schemas.openxmlformats.org/officeDocument/2006/relationships/image" Target="../media/image42.png"/><Relationship Id="rId28" Type="http://schemas.openxmlformats.org/officeDocument/2006/relationships/image" Target="../media/image77.png"/><Relationship Id="rId27" Type="http://schemas.openxmlformats.org/officeDocument/2006/relationships/image" Target="../media/image44.png"/><Relationship Id="rId29" Type="http://schemas.openxmlformats.org/officeDocument/2006/relationships/image" Target="../media/image49.png"/><Relationship Id="rId51" Type="http://schemas.openxmlformats.org/officeDocument/2006/relationships/image" Target="../media/image92.png"/><Relationship Id="rId50" Type="http://schemas.openxmlformats.org/officeDocument/2006/relationships/image" Target="../media/image98.png"/><Relationship Id="rId53" Type="http://schemas.openxmlformats.org/officeDocument/2006/relationships/image" Target="../media/image88.png"/><Relationship Id="rId52" Type="http://schemas.openxmlformats.org/officeDocument/2006/relationships/image" Target="../media/image89.png"/><Relationship Id="rId11" Type="http://schemas.openxmlformats.org/officeDocument/2006/relationships/image" Target="../media/image16.png"/><Relationship Id="rId55" Type="http://schemas.openxmlformats.org/officeDocument/2006/relationships/image" Target="../media/image138.png"/><Relationship Id="rId10" Type="http://schemas.openxmlformats.org/officeDocument/2006/relationships/image" Target="../media/image14.png"/><Relationship Id="rId54" Type="http://schemas.openxmlformats.org/officeDocument/2006/relationships/image" Target="../media/image137.png"/><Relationship Id="rId13" Type="http://schemas.openxmlformats.org/officeDocument/2006/relationships/image" Target="../media/image121.png"/><Relationship Id="rId57" Type="http://schemas.openxmlformats.org/officeDocument/2006/relationships/image" Target="../media/image135.png"/><Relationship Id="rId12" Type="http://schemas.openxmlformats.org/officeDocument/2006/relationships/image" Target="../media/image20.png"/><Relationship Id="rId56" Type="http://schemas.openxmlformats.org/officeDocument/2006/relationships/image" Target="../media/image131.png"/><Relationship Id="rId15" Type="http://schemas.openxmlformats.org/officeDocument/2006/relationships/image" Target="../media/image127.png"/><Relationship Id="rId14" Type="http://schemas.openxmlformats.org/officeDocument/2006/relationships/image" Target="../media/image128.png"/><Relationship Id="rId58" Type="http://schemas.openxmlformats.org/officeDocument/2006/relationships/image" Target="../media/image140.png"/><Relationship Id="rId17" Type="http://schemas.openxmlformats.org/officeDocument/2006/relationships/image" Target="../media/image22.png"/><Relationship Id="rId16" Type="http://schemas.openxmlformats.org/officeDocument/2006/relationships/image" Target="../media/image3.png"/><Relationship Id="rId19" Type="http://schemas.openxmlformats.org/officeDocument/2006/relationships/image" Target="../media/image23.png"/><Relationship Id="rId1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9.png"/><Relationship Id="rId4" Type="http://schemas.openxmlformats.org/officeDocument/2006/relationships/image" Target="../media/image137.png"/><Relationship Id="rId9" Type="http://schemas.openxmlformats.org/officeDocument/2006/relationships/image" Target="../media/image107.png"/><Relationship Id="rId5" Type="http://schemas.openxmlformats.org/officeDocument/2006/relationships/image" Target="../media/image138.png"/><Relationship Id="rId6" Type="http://schemas.openxmlformats.org/officeDocument/2006/relationships/image" Target="../media/image131.png"/><Relationship Id="rId7" Type="http://schemas.openxmlformats.org/officeDocument/2006/relationships/image" Target="../media/image135.png"/><Relationship Id="rId8" Type="http://schemas.openxmlformats.org/officeDocument/2006/relationships/image" Target="../media/image140.png"/><Relationship Id="rId10"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3.png"/><Relationship Id="rId10" Type="http://schemas.openxmlformats.org/officeDocument/2006/relationships/image" Target="../media/image39.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25.png"/><Relationship Id="rId7" Type="http://schemas.openxmlformats.org/officeDocument/2006/relationships/image" Target="../media/image19.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6.png"/><Relationship Id="rId4" Type="http://schemas.openxmlformats.org/officeDocument/2006/relationships/image" Target="../media/image35.png"/><Relationship Id="rId5" Type="http://schemas.openxmlformats.org/officeDocument/2006/relationships/image" Target="../media/image23.png"/><Relationship Id="rId6"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46.png"/><Relationship Id="rId7" Type="http://schemas.openxmlformats.org/officeDocument/2006/relationships/image" Target="../media/image38.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6.jp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jpg"/><Relationship Id="rId4" Type="http://schemas.openxmlformats.org/officeDocument/2006/relationships/image" Target="../media/image41.jpg"/><Relationship Id="rId10" Type="http://schemas.openxmlformats.org/officeDocument/2006/relationships/image" Target="../media/image42.png"/><Relationship Id="rId9" Type="http://schemas.openxmlformats.org/officeDocument/2006/relationships/image" Target="../media/image27.png"/><Relationship Id="rId5" Type="http://schemas.openxmlformats.org/officeDocument/2006/relationships/image" Target="../media/image31.jpg"/><Relationship Id="rId6" Type="http://schemas.openxmlformats.org/officeDocument/2006/relationships/image" Target="../media/image40.jpg"/><Relationship Id="rId7" Type="http://schemas.openxmlformats.org/officeDocument/2006/relationships/image" Target="../media/image36.png"/><Relationship Id="rId8"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2.png"/><Relationship Id="rId4" Type="http://schemas.openxmlformats.org/officeDocument/2006/relationships/image" Target="../media/image3.png"/><Relationship Id="rId5" Type="http://schemas.openxmlformats.org/officeDocument/2006/relationships/image" Target="../media/image45.png"/><Relationship Id="rId6"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7.png"/><Relationship Id="rId4" Type="http://schemas.openxmlformats.org/officeDocument/2006/relationships/image" Target="../media/image49.png"/><Relationship Id="rId11" Type="http://schemas.openxmlformats.org/officeDocument/2006/relationships/image" Target="../media/image27.png"/><Relationship Id="rId10" Type="http://schemas.openxmlformats.org/officeDocument/2006/relationships/image" Target="../media/image76.png"/><Relationship Id="rId9" Type="http://schemas.openxmlformats.org/officeDocument/2006/relationships/image" Target="../media/image61.png"/><Relationship Id="rId5" Type="http://schemas.openxmlformats.org/officeDocument/2006/relationships/image" Target="../media/image54.png"/><Relationship Id="rId6" Type="http://schemas.openxmlformats.org/officeDocument/2006/relationships/image" Target="../media/image60.png"/><Relationship Id="rId7" Type="http://schemas.openxmlformats.org/officeDocument/2006/relationships/image" Target="../media/image1.png"/><Relationship Id="rId8"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flipH="1">
            <a:off x="14106713" y="308511"/>
            <a:ext cx="3895537" cy="3885799"/>
          </a:xfrm>
          <a:custGeom>
            <a:rect b="b" l="l" r="r" t="t"/>
            <a:pathLst>
              <a:path extrusionOk="0" h="3885799" w="3895537">
                <a:moveTo>
                  <a:pt x="3895537" y="0"/>
                </a:moveTo>
                <a:lnTo>
                  <a:pt x="0" y="0"/>
                </a:lnTo>
                <a:lnTo>
                  <a:pt x="0" y="3885798"/>
                </a:lnTo>
                <a:lnTo>
                  <a:pt x="3895537" y="3885798"/>
                </a:lnTo>
                <a:lnTo>
                  <a:pt x="3895537" y="0"/>
                </a:lnTo>
                <a:close/>
              </a:path>
            </a:pathLst>
          </a:custGeom>
          <a:blipFill rotWithShape="1">
            <a:blip r:embed="rId3">
              <a:alphaModFix/>
            </a:blip>
            <a:stretch>
              <a:fillRect b="0" l="0" r="0" t="0"/>
            </a:stretch>
          </a:blipFill>
          <a:ln>
            <a:noFill/>
          </a:ln>
        </p:spPr>
      </p:sp>
      <p:sp>
        <p:nvSpPr>
          <p:cNvPr id="85" name="Google Shape;85;p13"/>
          <p:cNvSpPr/>
          <p:nvPr/>
        </p:nvSpPr>
        <p:spPr>
          <a:xfrm>
            <a:off x="285750" y="308511"/>
            <a:ext cx="3895537" cy="3885799"/>
          </a:xfrm>
          <a:custGeom>
            <a:rect b="b" l="l" r="r" t="t"/>
            <a:pathLst>
              <a:path extrusionOk="0" h="3885799" w="3895537">
                <a:moveTo>
                  <a:pt x="0" y="0"/>
                </a:moveTo>
                <a:lnTo>
                  <a:pt x="3895537" y="0"/>
                </a:lnTo>
                <a:lnTo>
                  <a:pt x="3895537" y="3885798"/>
                </a:lnTo>
                <a:lnTo>
                  <a:pt x="0" y="3885798"/>
                </a:lnTo>
                <a:lnTo>
                  <a:pt x="0" y="0"/>
                </a:lnTo>
                <a:close/>
              </a:path>
            </a:pathLst>
          </a:custGeom>
          <a:blipFill rotWithShape="1">
            <a:blip r:embed="rId3">
              <a:alphaModFix/>
            </a:blip>
            <a:stretch>
              <a:fillRect b="0" l="0" r="0" t="0"/>
            </a:stretch>
          </a:blipFill>
          <a:ln>
            <a:noFill/>
          </a:ln>
        </p:spPr>
      </p:sp>
      <p:sp>
        <p:nvSpPr>
          <p:cNvPr id="86" name="Google Shape;86;p13"/>
          <p:cNvSpPr/>
          <p:nvPr/>
        </p:nvSpPr>
        <p:spPr>
          <a:xfrm rot="5632444">
            <a:off x="5240067" y="-2054241"/>
            <a:ext cx="4389503" cy="4995167"/>
          </a:xfrm>
          <a:custGeom>
            <a:rect b="b" l="l" r="r" t="t"/>
            <a:pathLst>
              <a:path extrusionOk="0" h="4995167" w="4389503">
                <a:moveTo>
                  <a:pt x="0" y="0"/>
                </a:moveTo>
                <a:lnTo>
                  <a:pt x="4389503" y="0"/>
                </a:lnTo>
                <a:lnTo>
                  <a:pt x="4389503" y="4995166"/>
                </a:lnTo>
                <a:lnTo>
                  <a:pt x="0" y="4995166"/>
                </a:lnTo>
                <a:lnTo>
                  <a:pt x="0" y="0"/>
                </a:lnTo>
                <a:close/>
              </a:path>
            </a:pathLst>
          </a:custGeom>
          <a:blipFill rotWithShape="1">
            <a:blip r:embed="rId4">
              <a:alphaModFix/>
            </a:blip>
            <a:stretch>
              <a:fillRect b="0" l="0" r="0" t="0"/>
            </a:stretch>
          </a:blipFill>
          <a:ln>
            <a:noFill/>
          </a:ln>
        </p:spPr>
      </p:sp>
      <p:sp>
        <p:nvSpPr>
          <p:cNvPr id="87" name="Google Shape;87;p13"/>
          <p:cNvSpPr/>
          <p:nvPr/>
        </p:nvSpPr>
        <p:spPr>
          <a:xfrm rot="10529008">
            <a:off x="10514280" y="-710226"/>
            <a:ext cx="2343203" cy="3477852"/>
          </a:xfrm>
          <a:custGeom>
            <a:rect b="b" l="l" r="r" t="t"/>
            <a:pathLst>
              <a:path extrusionOk="0" h="3477852" w="2343203">
                <a:moveTo>
                  <a:pt x="0" y="0"/>
                </a:moveTo>
                <a:lnTo>
                  <a:pt x="2343203" y="0"/>
                </a:lnTo>
                <a:lnTo>
                  <a:pt x="2343203" y="3477852"/>
                </a:lnTo>
                <a:lnTo>
                  <a:pt x="0" y="3477852"/>
                </a:lnTo>
                <a:lnTo>
                  <a:pt x="0" y="0"/>
                </a:lnTo>
                <a:close/>
              </a:path>
            </a:pathLst>
          </a:custGeom>
          <a:blipFill rotWithShape="1">
            <a:blip r:embed="rId5">
              <a:alphaModFix/>
            </a:blip>
            <a:stretch>
              <a:fillRect b="0" l="0" r="0" t="0"/>
            </a:stretch>
          </a:blipFill>
          <a:ln>
            <a:noFill/>
          </a:ln>
        </p:spPr>
      </p:sp>
      <p:sp>
        <p:nvSpPr>
          <p:cNvPr id="88" name="Google Shape;88;p13"/>
          <p:cNvSpPr/>
          <p:nvPr/>
        </p:nvSpPr>
        <p:spPr>
          <a:xfrm flipH="1" rot="10800000">
            <a:off x="285750" y="6092691"/>
            <a:ext cx="3895537" cy="3885799"/>
          </a:xfrm>
          <a:custGeom>
            <a:rect b="b" l="l" r="r" t="t"/>
            <a:pathLst>
              <a:path extrusionOk="0" h="3885799" w="3895537">
                <a:moveTo>
                  <a:pt x="3895537" y="0"/>
                </a:moveTo>
                <a:lnTo>
                  <a:pt x="0" y="0"/>
                </a:lnTo>
                <a:lnTo>
                  <a:pt x="0" y="3885798"/>
                </a:lnTo>
                <a:lnTo>
                  <a:pt x="3895537" y="3885798"/>
                </a:lnTo>
                <a:lnTo>
                  <a:pt x="3895537" y="0"/>
                </a:lnTo>
                <a:close/>
              </a:path>
            </a:pathLst>
          </a:custGeom>
          <a:blipFill rotWithShape="1">
            <a:blip r:embed="rId3">
              <a:alphaModFix/>
            </a:blip>
            <a:stretch>
              <a:fillRect b="0" l="0" r="0" t="0"/>
            </a:stretch>
          </a:blipFill>
          <a:ln>
            <a:noFill/>
          </a:ln>
        </p:spPr>
      </p:sp>
      <p:sp>
        <p:nvSpPr>
          <p:cNvPr id="89" name="Google Shape;89;p13"/>
          <p:cNvSpPr/>
          <p:nvPr/>
        </p:nvSpPr>
        <p:spPr>
          <a:xfrm rot="10800000">
            <a:off x="14106713" y="6092691"/>
            <a:ext cx="3895537" cy="3885799"/>
          </a:xfrm>
          <a:custGeom>
            <a:rect b="b" l="l" r="r" t="t"/>
            <a:pathLst>
              <a:path extrusionOk="0" h="3885799" w="3895537">
                <a:moveTo>
                  <a:pt x="0" y="0"/>
                </a:moveTo>
                <a:lnTo>
                  <a:pt x="3895537" y="0"/>
                </a:lnTo>
                <a:lnTo>
                  <a:pt x="3895537" y="3885798"/>
                </a:lnTo>
                <a:lnTo>
                  <a:pt x="0" y="3885798"/>
                </a:lnTo>
                <a:lnTo>
                  <a:pt x="0" y="0"/>
                </a:lnTo>
                <a:close/>
              </a:path>
            </a:pathLst>
          </a:custGeom>
          <a:blipFill rotWithShape="1">
            <a:blip r:embed="rId3">
              <a:alphaModFix/>
            </a:blip>
            <a:stretch>
              <a:fillRect b="0" l="0" r="0" t="0"/>
            </a:stretch>
          </a:blipFill>
          <a:ln>
            <a:noFill/>
          </a:ln>
        </p:spPr>
      </p:sp>
      <p:sp>
        <p:nvSpPr>
          <p:cNvPr id="90" name="Google Shape;90;p13"/>
          <p:cNvSpPr txBox="1"/>
          <p:nvPr/>
        </p:nvSpPr>
        <p:spPr>
          <a:xfrm>
            <a:off x="527768" y="3984367"/>
            <a:ext cx="17232463" cy="2323087"/>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3539" u="none" cap="none" strike="noStrike">
                <a:solidFill>
                  <a:srgbClr val="67A358"/>
                </a:solidFill>
                <a:latin typeface="Yeseva One"/>
                <a:ea typeface="Yeseva One"/>
                <a:cs typeface="Yeseva One"/>
                <a:sym typeface="Yeseva One"/>
              </a:rPr>
              <a:t>Botanical Garden</a:t>
            </a:r>
            <a:endParaRPr/>
          </a:p>
        </p:txBody>
      </p:sp>
      <p:sp>
        <p:nvSpPr>
          <p:cNvPr id="91" name="Google Shape;91;p13"/>
          <p:cNvSpPr txBox="1"/>
          <p:nvPr/>
        </p:nvSpPr>
        <p:spPr>
          <a:xfrm>
            <a:off x="5774636" y="3269479"/>
            <a:ext cx="6738728" cy="101627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5964" u="none" cap="none" strike="noStrike">
                <a:solidFill>
                  <a:srgbClr val="D75A92"/>
                </a:solidFill>
                <a:latin typeface="Mukta Mahee"/>
                <a:ea typeface="Mukta Mahee"/>
                <a:cs typeface="Mukta Mahee"/>
                <a:sym typeface="Mukta Mahee"/>
              </a:rPr>
              <a:t>SPRING FIELD TRIP</a:t>
            </a:r>
            <a:endParaRPr/>
          </a:p>
        </p:txBody>
      </p:sp>
      <p:sp>
        <p:nvSpPr>
          <p:cNvPr id="92" name="Google Shape;92;p13"/>
          <p:cNvSpPr/>
          <p:nvPr/>
        </p:nvSpPr>
        <p:spPr>
          <a:xfrm rot="-1185223">
            <a:off x="12602471" y="8781163"/>
            <a:ext cx="1728957" cy="3842126"/>
          </a:xfrm>
          <a:custGeom>
            <a:rect b="b" l="l" r="r" t="t"/>
            <a:pathLst>
              <a:path extrusionOk="0" h="3842126" w="1728957">
                <a:moveTo>
                  <a:pt x="0" y="0"/>
                </a:moveTo>
                <a:lnTo>
                  <a:pt x="1728957" y="0"/>
                </a:lnTo>
                <a:lnTo>
                  <a:pt x="1728957" y="3842126"/>
                </a:lnTo>
                <a:lnTo>
                  <a:pt x="0" y="3842126"/>
                </a:lnTo>
                <a:lnTo>
                  <a:pt x="0" y="0"/>
                </a:lnTo>
                <a:close/>
              </a:path>
            </a:pathLst>
          </a:custGeom>
          <a:blipFill rotWithShape="1">
            <a:blip r:embed="rId6">
              <a:alphaModFix/>
            </a:blip>
            <a:stretch>
              <a:fillRect b="0" l="0" r="0" t="0"/>
            </a:stretch>
          </a:blipFill>
          <a:ln>
            <a:noFill/>
          </a:ln>
        </p:spPr>
      </p:sp>
      <p:sp>
        <p:nvSpPr>
          <p:cNvPr id="93" name="Google Shape;93;p13"/>
          <p:cNvSpPr/>
          <p:nvPr/>
        </p:nvSpPr>
        <p:spPr>
          <a:xfrm flipH="1" rot="-338427">
            <a:off x="3209408" y="2449067"/>
            <a:ext cx="955759" cy="1322850"/>
          </a:xfrm>
          <a:custGeom>
            <a:rect b="b" l="l" r="r" t="t"/>
            <a:pathLst>
              <a:path extrusionOk="0" h="1322850" w="955759">
                <a:moveTo>
                  <a:pt x="955759" y="0"/>
                </a:moveTo>
                <a:lnTo>
                  <a:pt x="0" y="0"/>
                </a:lnTo>
                <a:lnTo>
                  <a:pt x="0" y="1322850"/>
                </a:lnTo>
                <a:lnTo>
                  <a:pt x="955759" y="1322850"/>
                </a:lnTo>
                <a:lnTo>
                  <a:pt x="955759" y="0"/>
                </a:lnTo>
                <a:close/>
              </a:path>
            </a:pathLst>
          </a:custGeom>
          <a:blipFill rotWithShape="1">
            <a:blip r:embed="rId7">
              <a:alphaModFix/>
            </a:blip>
            <a:stretch>
              <a:fillRect b="0" l="0" r="0" t="0"/>
            </a:stretch>
          </a:blipFill>
          <a:ln>
            <a:noFill/>
          </a:ln>
        </p:spPr>
      </p:sp>
      <p:sp>
        <p:nvSpPr>
          <p:cNvPr id="94" name="Google Shape;94;p13"/>
          <p:cNvSpPr/>
          <p:nvPr/>
        </p:nvSpPr>
        <p:spPr>
          <a:xfrm rot="4591694">
            <a:off x="-967754" y="3731876"/>
            <a:ext cx="1338569" cy="3050869"/>
          </a:xfrm>
          <a:custGeom>
            <a:rect b="b" l="l" r="r" t="t"/>
            <a:pathLst>
              <a:path extrusionOk="0" h="3050869" w="1338569">
                <a:moveTo>
                  <a:pt x="0" y="0"/>
                </a:moveTo>
                <a:lnTo>
                  <a:pt x="1338569" y="0"/>
                </a:lnTo>
                <a:lnTo>
                  <a:pt x="1338569" y="3050870"/>
                </a:lnTo>
                <a:lnTo>
                  <a:pt x="0" y="3050870"/>
                </a:lnTo>
                <a:lnTo>
                  <a:pt x="0" y="0"/>
                </a:lnTo>
                <a:close/>
              </a:path>
            </a:pathLst>
          </a:custGeom>
          <a:blipFill rotWithShape="1">
            <a:blip r:embed="rId8">
              <a:alphaModFix/>
            </a:blip>
            <a:stretch>
              <a:fillRect b="0" l="0" r="0" t="0"/>
            </a:stretch>
          </a:blipFill>
          <a:ln>
            <a:noFill/>
          </a:ln>
        </p:spPr>
      </p:sp>
      <p:sp>
        <p:nvSpPr>
          <p:cNvPr id="95" name="Google Shape;95;p13"/>
          <p:cNvSpPr/>
          <p:nvPr/>
        </p:nvSpPr>
        <p:spPr>
          <a:xfrm rot="-7953170">
            <a:off x="13720463" y="2507188"/>
            <a:ext cx="1179459" cy="1206607"/>
          </a:xfrm>
          <a:custGeom>
            <a:rect b="b" l="l" r="r" t="t"/>
            <a:pathLst>
              <a:path extrusionOk="0" h="1206607" w="1179459">
                <a:moveTo>
                  <a:pt x="0" y="0"/>
                </a:moveTo>
                <a:lnTo>
                  <a:pt x="1179458" y="0"/>
                </a:lnTo>
                <a:lnTo>
                  <a:pt x="1179458" y="1206608"/>
                </a:lnTo>
                <a:lnTo>
                  <a:pt x="0" y="1206608"/>
                </a:lnTo>
                <a:lnTo>
                  <a:pt x="0" y="0"/>
                </a:lnTo>
                <a:close/>
              </a:path>
            </a:pathLst>
          </a:custGeom>
          <a:blipFill rotWithShape="1">
            <a:blip r:embed="rId9">
              <a:alphaModFix/>
            </a:blip>
            <a:stretch>
              <a:fillRect b="0" l="0" r="0" t="0"/>
            </a:stretch>
          </a:blipFill>
          <a:ln>
            <a:noFill/>
          </a:ln>
        </p:spPr>
      </p:sp>
      <p:sp>
        <p:nvSpPr>
          <p:cNvPr id="96" name="Google Shape;96;p13"/>
          <p:cNvSpPr/>
          <p:nvPr/>
        </p:nvSpPr>
        <p:spPr>
          <a:xfrm flipH="1" rot="-1328766">
            <a:off x="5016884" y="5863689"/>
            <a:ext cx="2674620" cy="8229600"/>
          </a:xfrm>
          <a:custGeom>
            <a:rect b="b" l="l" r="r" t="t"/>
            <a:pathLst>
              <a:path extrusionOk="0" h="8229600" w="2674620">
                <a:moveTo>
                  <a:pt x="2674620" y="0"/>
                </a:moveTo>
                <a:lnTo>
                  <a:pt x="0" y="0"/>
                </a:lnTo>
                <a:lnTo>
                  <a:pt x="0" y="8229600"/>
                </a:lnTo>
                <a:lnTo>
                  <a:pt x="2674620" y="8229600"/>
                </a:lnTo>
                <a:lnTo>
                  <a:pt x="2674620" y="0"/>
                </a:lnTo>
                <a:close/>
              </a:path>
            </a:pathLst>
          </a:custGeom>
          <a:blipFill rotWithShape="1">
            <a:blip r:embed="rId10">
              <a:alphaModFix/>
            </a:blip>
            <a:stretch>
              <a:fillRect b="0" l="0" r="0" t="0"/>
            </a:stretch>
          </a:blipFill>
          <a:ln>
            <a:noFill/>
          </a:ln>
        </p:spPr>
      </p:sp>
      <p:sp>
        <p:nvSpPr>
          <p:cNvPr id="97" name="Google Shape;97;p13"/>
          <p:cNvSpPr/>
          <p:nvPr/>
        </p:nvSpPr>
        <p:spPr>
          <a:xfrm rot="1602002">
            <a:off x="8024261" y="6578208"/>
            <a:ext cx="3353562" cy="8229600"/>
          </a:xfrm>
          <a:custGeom>
            <a:rect b="b" l="l" r="r" t="t"/>
            <a:pathLst>
              <a:path extrusionOk="0" h="8229600" w="3353562">
                <a:moveTo>
                  <a:pt x="0" y="0"/>
                </a:moveTo>
                <a:lnTo>
                  <a:pt x="3353562" y="0"/>
                </a:lnTo>
                <a:lnTo>
                  <a:pt x="3353562" y="8229600"/>
                </a:lnTo>
                <a:lnTo>
                  <a:pt x="0" y="8229600"/>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2"/>
          <p:cNvSpPr/>
          <p:nvPr/>
        </p:nvSpPr>
        <p:spPr>
          <a:xfrm rot="-7105717">
            <a:off x="5680046" y="-1597595"/>
            <a:ext cx="2186063" cy="4926339"/>
          </a:xfrm>
          <a:custGeom>
            <a:rect b="b" l="l" r="r" t="t"/>
            <a:pathLst>
              <a:path extrusionOk="0" h="4926339" w="2186063">
                <a:moveTo>
                  <a:pt x="0" y="0"/>
                </a:moveTo>
                <a:lnTo>
                  <a:pt x="2186063" y="0"/>
                </a:lnTo>
                <a:lnTo>
                  <a:pt x="2186063" y="4926338"/>
                </a:lnTo>
                <a:lnTo>
                  <a:pt x="0" y="4926338"/>
                </a:lnTo>
                <a:lnTo>
                  <a:pt x="0" y="0"/>
                </a:lnTo>
                <a:close/>
              </a:path>
            </a:pathLst>
          </a:custGeom>
          <a:blipFill rotWithShape="1">
            <a:blip r:embed="rId3">
              <a:alphaModFix/>
            </a:blip>
            <a:stretch>
              <a:fillRect b="0" l="0" r="0" t="0"/>
            </a:stretch>
          </a:blipFill>
          <a:ln>
            <a:noFill/>
          </a:ln>
        </p:spPr>
      </p:sp>
      <p:pic>
        <p:nvPicPr>
          <p:cNvPr id="250" name="Google Shape;250;p22"/>
          <p:cNvPicPr preferRelativeResize="0"/>
          <p:nvPr/>
        </p:nvPicPr>
        <p:blipFill rotWithShape="1">
          <a:blip r:embed="rId4">
            <a:alphaModFix/>
          </a:blip>
          <a:srcRect b="0" l="20370" r="20369" t="0"/>
          <a:stretch/>
        </p:blipFill>
        <p:spPr>
          <a:xfrm>
            <a:off x="9144000" y="0"/>
            <a:ext cx="9144000" cy="10287000"/>
          </a:xfrm>
          <a:prstGeom prst="rect">
            <a:avLst/>
          </a:prstGeom>
          <a:noFill/>
          <a:ln>
            <a:noFill/>
          </a:ln>
        </p:spPr>
      </p:pic>
      <p:sp>
        <p:nvSpPr>
          <p:cNvPr id="251" name="Google Shape;251;p22"/>
          <p:cNvSpPr/>
          <p:nvPr/>
        </p:nvSpPr>
        <p:spPr>
          <a:xfrm rot="1012416">
            <a:off x="6563001" y="8009657"/>
            <a:ext cx="1372159" cy="1899182"/>
          </a:xfrm>
          <a:custGeom>
            <a:rect b="b" l="l" r="r" t="t"/>
            <a:pathLst>
              <a:path extrusionOk="0" h="1899182" w="1372159">
                <a:moveTo>
                  <a:pt x="0" y="0"/>
                </a:moveTo>
                <a:lnTo>
                  <a:pt x="1372159" y="0"/>
                </a:lnTo>
                <a:lnTo>
                  <a:pt x="1372159" y="1899182"/>
                </a:lnTo>
                <a:lnTo>
                  <a:pt x="0" y="1899182"/>
                </a:lnTo>
                <a:lnTo>
                  <a:pt x="0" y="0"/>
                </a:lnTo>
                <a:close/>
              </a:path>
            </a:pathLst>
          </a:custGeom>
          <a:blipFill rotWithShape="1">
            <a:blip r:embed="rId5">
              <a:alphaModFix/>
            </a:blip>
            <a:stretch>
              <a:fillRect b="0" l="0" r="0" t="0"/>
            </a:stretch>
          </a:blipFill>
          <a:ln>
            <a:noFill/>
          </a:ln>
        </p:spPr>
      </p:sp>
      <p:sp>
        <p:nvSpPr>
          <p:cNvPr id="252" name="Google Shape;252;p22"/>
          <p:cNvSpPr/>
          <p:nvPr/>
        </p:nvSpPr>
        <p:spPr>
          <a:xfrm rot="4692670">
            <a:off x="-1295581" y="-542273"/>
            <a:ext cx="3444038" cy="5600062"/>
          </a:xfrm>
          <a:custGeom>
            <a:rect b="b" l="l" r="r" t="t"/>
            <a:pathLst>
              <a:path extrusionOk="0" h="5600062" w="3444038">
                <a:moveTo>
                  <a:pt x="0" y="0"/>
                </a:moveTo>
                <a:lnTo>
                  <a:pt x="3444038" y="0"/>
                </a:lnTo>
                <a:lnTo>
                  <a:pt x="3444038" y="5600062"/>
                </a:lnTo>
                <a:lnTo>
                  <a:pt x="0" y="5600062"/>
                </a:lnTo>
                <a:lnTo>
                  <a:pt x="0" y="0"/>
                </a:lnTo>
                <a:close/>
              </a:path>
            </a:pathLst>
          </a:custGeom>
          <a:blipFill rotWithShape="1">
            <a:blip r:embed="rId6">
              <a:alphaModFix/>
            </a:blip>
            <a:stretch>
              <a:fillRect b="0" l="0" r="0" t="0"/>
            </a:stretch>
          </a:blipFill>
          <a:ln>
            <a:noFill/>
          </a:ln>
        </p:spPr>
      </p:sp>
      <p:sp>
        <p:nvSpPr>
          <p:cNvPr id="253" name="Google Shape;253;p22"/>
          <p:cNvSpPr txBox="1"/>
          <p:nvPr/>
        </p:nvSpPr>
        <p:spPr>
          <a:xfrm>
            <a:off x="1219200" y="6261992"/>
            <a:ext cx="4981053" cy="15894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Presentations are communication tools that can be used as demonstrations, lectures, speeches, reports, and more. It is mostly presented before an audience. </a:t>
            </a:r>
            <a:endParaRPr/>
          </a:p>
        </p:txBody>
      </p:sp>
      <p:sp>
        <p:nvSpPr>
          <p:cNvPr id="254" name="Google Shape;254;p22"/>
          <p:cNvSpPr txBox="1"/>
          <p:nvPr/>
        </p:nvSpPr>
        <p:spPr>
          <a:xfrm>
            <a:off x="1219200" y="3505696"/>
            <a:ext cx="7337581" cy="230505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0" i="0" lang="en-US" sz="7500" u="none" cap="none" strike="noStrike">
                <a:solidFill>
                  <a:srgbClr val="67A358"/>
                </a:solidFill>
                <a:latin typeface="Yeseva One"/>
                <a:ea typeface="Yeseva One"/>
                <a:cs typeface="Yeseva One"/>
                <a:sym typeface="Yeseva One"/>
              </a:rPr>
              <a:t>Rules and Expectations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3"/>
          <p:cNvSpPr/>
          <p:nvPr/>
        </p:nvSpPr>
        <p:spPr>
          <a:xfrm>
            <a:off x="4418904" y="2867636"/>
            <a:ext cx="1070668" cy="1194457"/>
          </a:xfrm>
          <a:custGeom>
            <a:rect b="b" l="l" r="r" t="t"/>
            <a:pathLst>
              <a:path extrusionOk="0" h="1194457" w="1070668">
                <a:moveTo>
                  <a:pt x="0" y="0"/>
                </a:moveTo>
                <a:lnTo>
                  <a:pt x="1070667" y="0"/>
                </a:lnTo>
                <a:lnTo>
                  <a:pt x="1070667" y="1194457"/>
                </a:lnTo>
                <a:lnTo>
                  <a:pt x="0" y="1194457"/>
                </a:lnTo>
                <a:lnTo>
                  <a:pt x="0" y="0"/>
                </a:lnTo>
                <a:close/>
              </a:path>
            </a:pathLst>
          </a:custGeom>
          <a:blipFill rotWithShape="1">
            <a:blip r:embed="rId3">
              <a:alphaModFix/>
            </a:blip>
            <a:stretch>
              <a:fillRect b="0" l="0" r="0" t="0"/>
            </a:stretch>
          </a:blipFill>
          <a:ln>
            <a:noFill/>
          </a:ln>
        </p:spPr>
      </p:sp>
      <p:sp>
        <p:nvSpPr>
          <p:cNvPr id="260" name="Google Shape;260;p23"/>
          <p:cNvSpPr/>
          <p:nvPr/>
        </p:nvSpPr>
        <p:spPr>
          <a:xfrm>
            <a:off x="4253612" y="6426381"/>
            <a:ext cx="1235959" cy="1452516"/>
          </a:xfrm>
          <a:custGeom>
            <a:rect b="b" l="l" r="r" t="t"/>
            <a:pathLst>
              <a:path extrusionOk="0" h="1452516" w="1235959">
                <a:moveTo>
                  <a:pt x="0" y="0"/>
                </a:moveTo>
                <a:lnTo>
                  <a:pt x="1235959" y="0"/>
                </a:lnTo>
                <a:lnTo>
                  <a:pt x="1235959" y="1452516"/>
                </a:lnTo>
                <a:lnTo>
                  <a:pt x="0" y="1452516"/>
                </a:lnTo>
                <a:lnTo>
                  <a:pt x="0" y="0"/>
                </a:lnTo>
                <a:close/>
              </a:path>
            </a:pathLst>
          </a:custGeom>
          <a:blipFill rotWithShape="1">
            <a:blip r:embed="rId4">
              <a:alphaModFix/>
            </a:blip>
            <a:stretch>
              <a:fillRect b="0" l="0" r="0" t="0"/>
            </a:stretch>
          </a:blipFill>
          <a:ln>
            <a:noFill/>
          </a:ln>
        </p:spPr>
      </p:sp>
      <p:sp>
        <p:nvSpPr>
          <p:cNvPr id="261" name="Google Shape;261;p23"/>
          <p:cNvSpPr/>
          <p:nvPr/>
        </p:nvSpPr>
        <p:spPr>
          <a:xfrm>
            <a:off x="13057614" y="6554462"/>
            <a:ext cx="1426527" cy="1372060"/>
          </a:xfrm>
          <a:custGeom>
            <a:rect b="b" l="l" r="r" t="t"/>
            <a:pathLst>
              <a:path extrusionOk="0" h="1372060" w="1426527">
                <a:moveTo>
                  <a:pt x="0" y="0"/>
                </a:moveTo>
                <a:lnTo>
                  <a:pt x="1426527" y="0"/>
                </a:lnTo>
                <a:lnTo>
                  <a:pt x="1426527" y="1372060"/>
                </a:lnTo>
                <a:lnTo>
                  <a:pt x="0" y="1372060"/>
                </a:lnTo>
                <a:lnTo>
                  <a:pt x="0" y="0"/>
                </a:lnTo>
                <a:close/>
              </a:path>
            </a:pathLst>
          </a:custGeom>
          <a:blipFill rotWithShape="1">
            <a:blip r:embed="rId5">
              <a:alphaModFix/>
            </a:blip>
            <a:stretch>
              <a:fillRect b="0" l="0" r="0" t="0"/>
            </a:stretch>
          </a:blipFill>
          <a:ln>
            <a:noFill/>
          </a:ln>
        </p:spPr>
      </p:sp>
      <p:sp>
        <p:nvSpPr>
          <p:cNvPr id="262" name="Google Shape;262;p23"/>
          <p:cNvSpPr/>
          <p:nvPr/>
        </p:nvSpPr>
        <p:spPr>
          <a:xfrm>
            <a:off x="12814154" y="2677963"/>
            <a:ext cx="1684225" cy="1460682"/>
          </a:xfrm>
          <a:custGeom>
            <a:rect b="b" l="l" r="r" t="t"/>
            <a:pathLst>
              <a:path extrusionOk="0" h="1460682" w="1684225">
                <a:moveTo>
                  <a:pt x="0" y="0"/>
                </a:moveTo>
                <a:lnTo>
                  <a:pt x="1684225" y="0"/>
                </a:lnTo>
                <a:lnTo>
                  <a:pt x="1684225" y="1460682"/>
                </a:lnTo>
                <a:lnTo>
                  <a:pt x="0" y="1460682"/>
                </a:lnTo>
                <a:lnTo>
                  <a:pt x="0" y="0"/>
                </a:lnTo>
                <a:close/>
              </a:path>
            </a:pathLst>
          </a:custGeom>
          <a:blipFill rotWithShape="1">
            <a:blip r:embed="rId6">
              <a:alphaModFix/>
            </a:blip>
            <a:stretch>
              <a:fillRect b="0" l="0" r="0" t="0"/>
            </a:stretch>
          </a:blipFill>
          <a:ln>
            <a:noFill/>
          </a:ln>
        </p:spPr>
      </p:sp>
      <p:sp>
        <p:nvSpPr>
          <p:cNvPr id="263" name="Google Shape;263;p23"/>
          <p:cNvSpPr/>
          <p:nvPr/>
        </p:nvSpPr>
        <p:spPr>
          <a:xfrm rot="5400000">
            <a:off x="655575" y="300208"/>
            <a:ext cx="3690001" cy="3833767"/>
          </a:xfrm>
          <a:custGeom>
            <a:rect b="b" l="l" r="r" t="t"/>
            <a:pathLst>
              <a:path extrusionOk="0" h="3833767" w="3690001">
                <a:moveTo>
                  <a:pt x="0" y="0"/>
                </a:moveTo>
                <a:lnTo>
                  <a:pt x="3690001" y="0"/>
                </a:lnTo>
                <a:lnTo>
                  <a:pt x="3690001" y="3833768"/>
                </a:lnTo>
                <a:lnTo>
                  <a:pt x="0" y="3833768"/>
                </a:lnTo>
                <a:lnTo>
                  <a:pt x="0" y="0"/>
                </a:lnTo>
                <a:close/>
              </a:path>
            </a:pathLst>
          </a:custGeom>
          <a:blipFill rotWithShape="1">
            <a:blip r:embed="rId7">
              <a:alphaModFix/>
            </a:blip>
            <a:stretch>
              <a:fillRect b="0" l="0" r="0" t="0"/>
            </a:stretch>
          </a:blipFill>
          <a:ln>
            <a:noFill/>
          </a:ln>
        </p:spPr>
      </p:sp>
      <p:sp>
        <p:nvSpPr>
          <p:cNvPr id="264" name="Google Shape;264;p23"/>
          <p:cNvSpPr/>
          <p:nvPr/>
        </p:nvSpPr>
        <p:spPr>
          <a:xfrm flipH="1" rot="-5400000">
            <a:off x="13942424" y="300208"/>
            <a:ext cx="3690001" cy="3833767"/>
          </a:xfrm>
          <a:custGeom>
            <a:rect b="b" l="l" r="r" t="t"/>
            <a:pathLst>
              <a:path extrusionOk="0" h="3833767" w="3690001">
                <a:moveTo>
                  <a:pt x="0" y="3833768"/>
                </a:moveTo>
                <a:lnTo>
                  <a:pt x="3690001" y="3833768"/>
                </a:lnTo>
                <a:lnTo>
                  <a:pt x="3690001" y="0"/>
                </a:lnTo>
                <a:lnTo>
                  <a:pt x="0" y="0"/>
                </a:lnTo>
                <a:lnTo>
                  <a:pt x="0" y="3833768"/>
                </a:lnTo>
                <a:close/>
              </a:path>
            </a:pathLst>
          </a:custGeom>
          <a:blipFill rotWithShape="1">
            <a:blip r:embed="rId7">
              <a:alphaModFix/>
            </a:blip>
            <a:stretch>
              <a:fillRect b="0" l="0" r="0" t="0"/>
            </a:stretch>
          </a:blipFill>
          <a:ln>
            <a:noFill/>
          </a:ln>
        </p:spPr>
      </p:sp>
      <p:sp>
        <p:nvSpPr>
          <p:cNvPr id="265" name="Google Shape;265;p23"/>
          <p:cNvSpPr txBox="1"/>
          <p:nvPr/>
        </p:nvSpPr>
        <p:spPr>
          <a:xfrm>
            <a:off x="2652536" y="8161655"/>
            <a:ext cx="4438111" cy="49784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899" u="none" cap="none" strike="noStrike">
                <a:solidFill>
                  <a:srgbClr val="155C3A"/>
                </a:solidFill>
                <a:latin typeface="Mukta Mahee SemiBold"/>
                <a:ea typeface="Mukta Mahee SemiBold"/>
                <a:cs typeface="Mukta Mahee SemiBold"/>
                <a:sym typeface="Mukta Mahee SemiBold"/>
              </a:rPr>
              <a:t>Bring your permission slips</a:t>
            </a:r>
            <a:endParaRPr/>
          </a:p>
        </p:txBody>
      </p:sp>
      <p:sp>
        <p:nvSpPr>
          <p:cNvPr id="266" name="Google Shape;266;p23"/>
          <p:cNvSpPr txBox="1"/>
          <p:nvPr/>
        </p:nvSpPr>
        <p:spPr>
          <a:xfrm>
            <a:off x="1974956" y="8764270"/>
            <a:ext cx="5793271"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 you want to discuss. </a:t>
            </a:r>
            <a:endParaRPr/>
          </a:p>
        </p:txBody>
      </p:sp>
      <p:sp>
        <p:nvSpPr>
          <p:cNvPr id="267" name="Google Shape;267;p23"/>
          <p:cNvSpPr txBox="1"/>
          <p:nvPr/>
        </p:nvSpPr>
        <p:spPr>
          <a:xfrm>
            <a:off x="10759631" y="8764270"/>
            <a:ext cx="5793271"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 you want to discuss. </a:t>
            </a:r>
            <a:endParaRPr/>
          </a:p>
        </p:txBody>
      </p:sp>
      <p:sp>
        <p:nvSpPr>
          <p:cNvPr id="268" name="Google Shape;268;p23"/>
          <p:cNvSpPr txBox="1"/>
          <p:nvPr/>
        </p:nvSpPr>
        <p:spPr>
          <a:xfrm>
            <a:off x="5892389" y="615569"/>
            <a:ext cx="6503222"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67A358"/>
                </a:solidFill>
                <a:latin typeface="Yeseva One"/>
                <a:ea typeface="Yeseva One"/>
                <a:cs typeface="Yeseva One"/>
                <a:sym typeface="Yeseva One"/>
              </a:rPr>
              <a:t>Reminders</a:t>
            </a:r>
            <a:endParaRPr/>
          </a:p>
        </p:txBody>
      </p:sp>
      <p:sp>
        <p:nvSpPr>
          <p:cNvPr id="269" name="Google Shape;269;p23"/>
          <p:cNvSpPr txBox="1"/>
          <p:nvPr/>
        </p:nvSpPr>
        <p:spPr>
          <a:xfrm>
            <a:off x="2760726" y="4338318"/>
            <a:ext cx="4221732" cy="965454"/>
          </a:xfrm>
          <a:prstGeom prst="rect">
            <a:avLst/>
          </a:prstGeom>
          <a:noFill/>
          <a:ln>
            <a:noFill/>
          </a:ln>
        </p:spPr>
        <p:txBody>
          <a:bodyPr anchorCtr="0" anchor="t" bIns="0" lIns="0" spcFirstLastPara="1" rIns="0" wrap="square" tIns="0">
            <a:spAutoFit/>
          </a:bodyPr>
          <a:lstStyle/>
          <a:p>
            <a:pPr indent="0" lvl="0" marL="0" marR="0" rtl="0" algn="ctr">
              <a:lnSpc>
                <a:spcPct val="132011"/>
              </a:lnSpc>
              <a:spcBef>
                <a:spcPts val="0"/>
              </a:spcBef>
              <a:spcAft>
                <a:spcPts val="0"/>
              </a:spcAft>
              <a:buNone/>
            </a:pPr>
            <a:r>
              <a:rPr b="1" i="0" lang="en-US" sz="2899" u="none" cap="none" strike="noStrike">
                <a:solidFill>
                  <a:srgbClr val="155C3A"/>
                </a:solidFill>
                <a:latin typeface="Mukta Mahee SemiBold"/>
                <a:ea typeface="Mukta Mahee SemiBold"/>
                <a:cs typeface="Mukta Mahee SemiBold"/>
                <a:sym typeface="Mukta Mahee SemiBold"/>
              </a:rPr>
              <a:t>Bring your own</a:t>
            </a:r>
            <a:endParaRPr/>
          </a:p>
          <a:p>
            <a:pPr indent="0" lvl="1" marL="0" marR="0" rtl="0" algn="ctr">
              <a:lnSpc>
                <a:spcPct val="132011"/>
              </a:lnSpc>
              <a:spcBef>
                <a:spcPts val="0"/>
              </a:spcBef>
              <a:spcAft>
                <a:spcPts val="0"/>
              </a:spcAft>
              <a:buNone/>
            </a:pPr>
            <a:r>
              <a:rPr b="1" i="0" lang="en-US" sz="2899" u="none" cap="none" strike="noStrike">
                <a:solidFill>
                  <a:srgbClr val="155C3A"/>
                </a:solidFill>
                <a:latin typeface="Mukta Mahee SemiBold"/>
                <a:ea typeface="Mukta Mahee SemiBold"/>
                <a:cs typeface="Mukta Mahee SemiBold"/>
                <a:sym typeface="Mukta Mahee SemiBold"/>
              </a:rPr>
              <a:t>packed lunch &amp; drinks</a:t>
            </a:r>
            <a:endParaRPr/>
          </a:p>
        </p:txBody>
      </p:sp>
      <p:sp>
        <p:nvSpPr>
          <p:cNvPr id="270" name="Google Shape;270;p23"/>
          <p:cNvSpPr txBox="1"/>
          <p:nvPr/>
        </p:nvSpPr>
        <p:spPr>
          <a:xfrm>
            <a:off x="11774075" y="4338318"/>
            <a:ext cx="3764383" cy="965454"/>
          </a:xfrm>
          <a:prstGeom prst="rect">
            <a:avLst/>
          </a:prstGeom>
          <a:noFill/>
          <a:ln>
            <a:noFill/>
          </a:ln>
        </p:spPr>
        <p:txBody>
          <a:bodyPr anchorCtr="0" anchor="t" bIns="0" lIns="0" spcFirstLastPara="1" rIns="0" wrap="square" tIns="0">
            <a:spAutoFit/>
          </a:bodyPr>
          <a:lstStyle/>
          <a:p>
            <a:pPr indent="0" lvl="1" marL="0" marR="0" rtl="0" algn="ctr">
              <a:lnSpc>
                <a:spcPct val="132011"/>
              </a:lnSpc>
              <a:spcBef>
                <a:spcPts val="0"/>
              </a:spcBef>
              <a:spcAft>
                <a:spcPts val="0"/>
              </a:spcAft>
              <a:buNone/>
            </a:pPr>
            <a:r>
              <a:rPr b="1" i="0" lang="en-US" sz="2899" u="none" cap="none" strike="noStrike">
                <a:solidFill>
                  <a:srgbClr val="155C3A"/>
                </a:solidFill>
                <a:latin typeface="Mukta Mahee SemiBold"/>
                <a:ea typeface="Mukta Mahee SemiBold"/>
                <a:cs typeface="Mukta Mahee SemiBold"/>
                <a:sym typeface="Mukta Mahee SemiBold"/>
              </a:rPr>
              <a:t>Wear comfortable clothing &amp; shoes </a:t>
            </a:r>
            <a:endParaRPr/>
          </a:p>
        </p:txBody>
      </p:sp>
      <p:sp>
        <p:nvSpPr>
          <p:cNvPr id="271" name="Google Shape;271;p23"/>
          <p:cNvSpPr txBox="1"/>
          <p:nvPr/>
        </p:nvSpPr>
        <p:spPr>
          <a:xfrm>
            <a:off x="11826521" y="8161655"/>
            <a:ext cx="3659490" cy="49784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899" u="none" cap="none" strike="noStrike">
                <a:solidFill>
                  <a:srgbClr val="155C3A"/>
                </a:solidFill>
                <a:latin typeface="Mukta Mahee SemiBold"/>
                <a:ea typeface="Mukta Mahee SemiBold"/>
                <a:cs typeface="Mukta Mahee SemiBold"/>
                <a:sym typeface="Mukta Mahee SemiBold"/>
              </a:rPr>
              <a:t>Bring notepads </a:t>
            </a:r>
            <a:endParaRPr/>
          </a:p>
        </p:txBody>
      </p:sp>
      <p:sp>
        <p:nvSpPr>
          <p:cNvPr id="272" name="Google Shape;272;p23"/>
          <p:cNvSpPr txBox="1"/>
          <p:nvPr/>
        </p:nvSpPr>
        <p:spPr>
          <a:xfrm>
            <a:off x="1974956" y="5437125"/>
            <a:ext cx="5793271"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 you want to discuss. </a:t>
            </a:r>
            <a:endParaRPr/>
          </a:p>
        </p:txBody>
      </p:sp>
      <p:sp>
        <p:nvSpPr>
          <p:cNvPr id="273" name="Google Shape;273;p23"/>
          <p:cNvSpPr txBox="1"/>
          <p:nvPr/>
        </p:nvSpPr>
        <p:spPr>
          <a:xfrm>
            <a:off x="10759631" y="5437125"/>
            <a:ext cx="5793271"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 you want to discuss. </a:t>
            </a:r>
            <a:endParaRPr/>
          </a:p>
        </p:txBody>
      </p:sp>
      <p:sp>
        <p:nvSpPr>
          <p:cNvPr id="274" name="Google Shape;274;p23"/>
          <p:cNvSpPr/>
          <p:nvPr/>
        </p:nvSpPr>
        <p:spPr>
          <a:xfrm rot="-2087457">
            <a:off x="237794" y="7326862"/>
            <a:ext cx="3188970" cy="8229600"/>
          </a:xfrm>
          <a:custGeom>
            <a:rect b="b" l="l" r="r" t="t"/>
            <a:pathLst>
              <a:path extrusionOk="0" h="8229600" w="3188970">
                <a:moveTo>
                  <a:pt x="0" y="0"/>
                </a:moveTo>
                <a:lnTo>
                  <a:pt x="3188970" y="0"/>
                </a:lnTo>
                <a:lnTo>
                  <a:pt x="3188970" y="8229600"/>
                </a:lnTo>
                <a:lnTo>
                  <a:pt x="0" y="8229600"/>
                </a:lnTo>
                <a:lnTo>
                  <a:pt x="0" y="0"/>
                </a:lnTo>
                <a:close/>
              </a:path>
            </a:pathLst>
          </a:custGeom>
          <a:blipFill rotWithShape="1">
            <a:blip r:embed="rId8">
              <a:alphaModFix/>
            </a:blip>
            <a:stretch>
              <a:fillRect b="0" l="0" r="0" t="0"/>
            </a:stretch>
          </a:blipFill>
          <a:ln>
            <a:noFill/>
          </a:ln>
        </p:spPr>
      </p:sp>
      <p:sp>
        <p:nvSpPr>
          <p:cNvPr id="275" name="Google Shape;275;p23"/>
          <p:cNvSpPr/>
          <p:nvPr/>
        </p:nvSpPr>
        <p:spPr>
          <a:xfrm flipH="1" rot="2064420">
            <a:off x="14860331" y="7320000"/>
            <a:ext cx="3188970" cy="8229600"/>
          </a:xfrm>
          <a:custGeom>
            <a:rect b="b" l="l" r="r" t="t"/>
            <a:pathLst>
              <a:path extrusionOk="0" h="8229600" w="3188970">
                <a:moveTo>
                  <a:pt x="3188970" y="0"/>
                </a:moveTo>
                <a:lnTo>
                  <a:pt x="0" y="0"/>
                </a:lnTo>
                <a:lnTo>
                  <a:pt x="0" y="8229600"/>
                </a:lnTo>
                <a:lnTo>
                  <a:pt x="3188970" y="8229600"/>
                </a:lnTo>
                <a:lnTo>
                  <a:pt x="3188970" y="0"/>
                </a:lnTo>
                <a:close/>
              </a:path>
            </a:pathLst>
          </a:custGeom>
          <a:blipFill rotWithShape="1">
            <a:blip r:embed="rId8">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4"/>
          <p:cNvPicPr preferRelativeResize="0"/>
          <p:nvPr/>
        </p:nvPicPr>
        <p:blipFill rotWithShape="1">
          <a:blip r:embed="rId3">
            <a:alphaModFix/>
          </a:blip>
          <a:srcRect b="10629" l="48638" r="7072" t="10636"/>
          <a:stretch/>
        </p:blipFill>
        <p:spPr>
          <a:xfrm>
            <a:off x="8895225" y="1093850"/>
            <a:ext cx="8099400" cy="8099400"/>
          </a:xfrm>
          <a:prstGeom prst="ellipse">
            <a:avLst/>
          </a:prstGeom>
          <a:noFill/>
          <a:ln>
            <a:noFill/>
          </a:ln>
        </p:spPr>
      </p:pic>
      <p:sp>
        <p:nvSpPr>
          <p:cNvPr id="281" name="Google Shape;281;p24"/>
          <p:cNvSpPr txBox="1"/>
          <p:nvPr/>
        </p:nvSpPr>
        <p:spPr>
          <a:xfrm>
            <a:off x="1932988" y="8392662"/>
            <a:ext cx="4892954" cy="412750"/>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US" sz="2499" u="none" cap="none" strike="noStrike">
                <a:solidFill>
                  <a:srgbClr val="155C3A"/>
                </a:solidFill>
                <a:latin typeface="Mukta Mahee"/>
                <a:ea typeface="Mukta Mahee"/>
                <a:cs typeface="Mukta Mahee"/>
                <a:sym typeface="Mukta Mahee"/>
              </a:rPr>
              <a:t>reallygreatsite.com</a:t>
            </a:r>
            <a:endParaRPr/>
          </a:p>
        </p:txBody>
      </p:sp>
      <p:sp>
        <p:nvSpPr>
          <p:cNvPr id="282" name="Google Shape;282;p24"/>
          <p:cNvSpPr txBox="1"/>
          <p:nvPr/>
        </p:nvSpPr>
        <p:spPr>
          <a:xfrm>
            <a:off x="1932988" y="7488360"/>
            <a:ext cx="4892954" cy="412750"/>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US" sz="2499" u="none" cap="none" strike="noStrike">
                <a:solidFill>
                  <a:srgbClr val="155C3A"/>
                </a:solidFill>
                <a:latin typeface="Mukta Mahee"/>
                <a:ea typeface="Mukta Mahee"/>
                <a:cs typeface="Mukta Mahee"/>
                <a:sym typeface="Mukta Mahee"/>
              </a:rPr>
              <a:t>@reallygreatsite</a:t>
            </a:r>
            <a:endParaRPr/>
          </a:p>
        </p:txBody>
      </p:sp>
      <p:sp>
        <p:nvSpPr>
          <p:cNvPr id="283" name="Google Shape;283;p24"/>
          <p:cNvSpPr/>
          <p:nvPr/>
        </p:nvSpPr>
        <p:spPr>
          <a:xfrm>
            <a:off x="1098202" y="1214251"/>
            <a:ext cx="6562526" cy="906822"/>
          </a:xfrm>
          <a:custGeom>
            <a:rect b="b" l="l" r="r" t="t"/>
            <a:pathLst>
              <a:path extrusionOk="0" h="906822" w="6562526">
                <a:moveTo>
                  <a:pt x="0" y="0"/>
                </a:moveTo>
                <a:lnTo>
                  <a:pt x="6562526" y="0"/>
                </a:lnTo>
                <a:lnTo>
                  <a:pt x="6562526" y="906822"/>
                </a:lnTo>
                <a:lnTo>
                  <a:pt x="0" y="906822"/>
                </a:lnTo>
                <a:lnTo>
                  <a:pt x="0" y="0"/>
                </a:lnTo>
                <a:close/>
              </a:path>
            </a:pathLst>
          </a:custGeom>
          <a:blipFill rotWithShape="1">
            <a:blip r:embed="rId4">
              <a:alphaModFix/>
            </a:blip>
            <a:stretch>
              <a:fillRect b="0" l="0" r="0" t="0"/>
            </a:stretch>
          </a:blipFill>
          <a:ln>
            <a:noFill/>
          </a:ln>
        </p:spPr>
      </p:sp>
      <p:sp>
        <p:nvSpPr>
          <p:cNvPr id="284" name="Google Shape;284;p24"/>
          <p:cNvSpPr/>
          <p:nvPr/>
        </p:nvSpPr>
        <p:spPr>
          <a:xfrm rot="5043967">
            <a:off x="-393854" y="7003064"/>
            <a:ext cx="2153995" cy="3197024"/>
          </a:xfrm>
          <a:custGeom>
            <a:rect b="b" l="l" r="r" t="t"/>
            <a:pathLst>
              <a:path extrusionOk="0" h="3197024" w="2153995">
                <a:moveTo>
                  <a:pt x="0" y="0"/>
                </a:moveTo>
                <a:lnTo>
                  <a:pt x="2153995" y="0"/>
                </a:lnTo>
                <a:lnTo>
                  <a:pt x="2153995" y="3197025"/>
                </a:lnTo>
                <a:lnTo>
                  <a:pt x="0" y="3197025"/>
                </a:lnTo>
                <a:lnTo>
                  <a:pt x="0" y="0"/>
                </a:lnTo>
                <a:close/>
              </a:path>
            </a:pathLst>
          </a:custGeom>
          <a:blipFill rotWithShape="1">
            <a:blip r:embed="rId5">
              <a:alphaModFix/>
            </a:blip>
            <a:stretch>
              <a:fillRect b="0" l="0" r="0" t="0"/>
            </a:stretch>
          </a:blipFill>
          <a:ln>
            <a:noFill/>
          </a:ln>
        </p:spPr>
      </p:sp>
      <p:sp>
        <p:nvSpPr>
          <p:cNvPr id="285" name="Google Shape;285;p24"/>
          <p:cNvSpPr/>
          <p:nvPr/>
        </p:nvSpPr>
        <p:spPr>
          <a:xfrm rot="644084">
            <a:off x="14394845" y="905646"/>
            <a:ext cx="6652148" cy="3683627"/>
          </a:xfrm>
          <a:custGeom>
            <a:rect b="b" l="l" r="r" t="t"/>
            <a:pathLst>
              <a:path extrusionOk="0" h="3683627" w="6652148">
                <a:moveTo>
                  <a:pt x="0" y="0"/>
                </a:moveTo>
                <a:lnTo>
                  <a:pt x="6652148" y="0"/>
                </a:lnTo>
                <a:lnTo>
                  <a:pt x="6652148" y="3683627"/>
                </a:lnTo>
                <a:lnTo>
                  <a:pt x="0" y="3683627"/>
                </a:lnTo>
                <a:lnTo>
                  <a:pt x="0" y="0"/>
                </a:lnTo>
                <a:close/>
              </a:path>
            </a:pathLst>
          </a:custGeom>
          <a:blipFill rotWithShape="1">
            <a:blip r:embed="rId6">
              <a:alphaModFix/>
            </a:blip>
            <a:stretch>
              <a:fillRect b="0" l="0" r="0" t="0"/>
            </a:stretch>
          </a:blipFill>
          <a:ln>
            <a:noFill/>
          </a:ln>
        </p:spPr>
      </p:sp>
      <p:sp>
        <p:nvSpPr>
          <p:cNvPr id="286" name="Google Shape;286;p24"/>
          <p:cNvSpPr/>
          <p:nvPr/>
        </p:nvSpPr>
        <p:spPr>
          <a:xfrm>
            <a:off x="15947387" y="6881635"/>
            <a:ext cx="2623826" cy="5912847"/>
          </a:xfrm>
          <a:custGeom>
            <a:rect b="b" l="l" r="r" t="t"/>
            <a:pathLst>
              <a:path extrusionOk="0" h="5912847" w="2623826">
                <a:moveTo>
                  <a:pt x="0" y="0"/>
                </a:moveTo>
                <a:lnTo>
                  <a:pt x="2623826" y="0"/>
                </a:lnTo>
                <a:lnTo>
                  <a:pt x="2623826" y="5912847"/>
                </a:lnTo>
                <a:lnTo>
                  <a:pt x="0" y="5912847"/>
                </a:lnTo>
                <a:lnTo>
                  <a:pt x="0" y="0"/>
                </a:lnTo>
                <a:close/>
              </a:path>
            </a:pathLst>
          </a:custGeom>
          <a:blipFill rotWithShape="1">
            <a:blip r:embed="rId7">
              <a:alphaModFix/>
            </a:blip>
            <a:stretch>
              <a:fillRect b="0" l="0" r="0" t="0"/>
            </a:stretch>
          </a:blipFill>
          <a:ln>
            <a:noFill/>
          </a:ln>
        </p:spPr>
      </p:sp>
      <p:sp>
        <p:nvSpPr>
          <p:cNvPr id="287" name="Google Shape;287;p24"/>
          <p:cNvSpPr txBox="1"/>
          <p:nvPr/>
        </p:nvSpPr>
        <p:spPr>
          <a:xfrm>
            <a:off x="1098202" y="2492548"/>
            <a:ext cx="6562526"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67A358"/>
                </a:solidFill>
                <a:latin typeface="Yeseva One"/>
                <a:ea typeface="Yeseva One"/>
                <a:cs typeface="Yeseva One"/>
                <a:sym typeface="Yeseva One"/>
              </a:rPr>
              <a:t>Contact Us</a:t>
            </a:r>
            <a:endParaRPr/>
          </a:p>
        </p:txBody>
      </p:sp>
      <p:sp>
        <p:nvSpPr>
          <p:cNvPr id="288" name="Google Shape;288;p24"/>
          <p:cNvSpPr txBox="1"/>
          <p:nvPr/>
        </p:nvSpPr>
        <p:spPr>
          <a:xfrm>
            <a:off x="1478736" y="4796834"/>
            <a:ext cx="5801458" cy="412750"/>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US" sz="2499" u="none" cap="none" strike="noStrike">
                <a:solidFill>
                  <a:srgbClr val="155C3A"/>
                </a:solidFill>
                <a:latin typeface="Mukta Mahee"/>
                <a:ea typeface="Mukta Mahee"/>
                <a:cs typeface="Mukta Mahee"/>
                <a:sym typeface="Mukta Mahee"/>
              </a:rPr>
              <a:t>123 Anywhere St., Any City,ST 12345</a:t>
            </a:r>
            <a:endParaRPr/>
          </a:p>
        </p:txBody>
      </p:sp>
      <p:sp>
        <p:nvSpPr>
          <p:cNvPr id="289" name="Google Shape;289;p24"/>
          <p:cNvSpPr txBox="1"/>
          <p:nvPr/>
        </p:nvSpPr>
        <p:spPr>
          <a:xfrm>
            <a:off x="1932988" y="5722457"/>
            <a:ext cx="4892954" cy="412750"/>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US" sz="2499" u="none" cap="none" strike="noStrike">
                <a:solidFill>
                  <a:srgbClr val="155C3A"/>
                </a:solidFill>
                <a:latin typeface="Mukta Mahee"/>
                <a:ea typeface="Mukta Mahee"/>
                <a:cs typeface="Mukta Mahee"/>
                <a:sym typeface="Mukta Mahee"/>
              </a:rPr>
              <a:t>123-456-7890</a:t>
            </a:r>
            <a:endParaRPr/>
          </a:p>
        </p:txBody>
      </p:sp>
      <p:sp>
        <p:nvSpPr>
          <p:cNvPr id="290" name="Google Shape;290;p24"/>
          <p:cNvSpPr txBox="1"/>
          <p:nvPr/>
        </p:nvSpPr>
        <p:spPr>
          <a:xfrm>
            <a:off x="1932988" y="6611016"/>
            <a:ext cx="4892954" cy="412750"/>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US" sz="2499" u="none" cap="none" strike="noStrike">
                <a:solidFill>
                  <a:srgbClr val="155C3A"/>
                </a:solidFill>
                <a:latin typeface="Mukta Mahee"/>
                <a:ea typeface="Mukta Mahee"/>
                <a:cs typeface="Mukta Mahee"/>
                <a:sym typeface="Mukta Mahee"/>
              </a:rPr>
              <a:t>hello@reallygreatsite.com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5"/>
          <p:cNvSpPr/>
          <p:nvPr/>
        </p:nvSpPr>
        <p:spPr>
          <a:xfrm rot="4591694">
            <a:off x="-1318715" y="1354199"/>
            <a:ext cx="1859783" cy="4238821"/>
          </a:xfrm>
          <a:custGeom>
            <a:rect b="b" l="l" r="r" t="t"/>
            <a:pathLst>
              <a:path extrusionOk="0" h="4238821" w="1859783">
                <a:moveTo>
                  <a:pt x="0" y="0"/>
                </a:moveTo>
                <a:lnTo>
                  <a:pt x="1859783" y="0"/>
                </a:lnTo>
                <a:lnTo>
                  <a:pt x="1859783" y="4238821"/>
                </a:lnTo>
                <a:lnTo>
                  <a:pt x="0" y="4238821"/>
                </a:lnTo>
                <a:lnTo>
                  <a:pt x="0" y="0"/>
                </a:lnTo>
                <a:close/>
              </a:path>
            </a:pathLst>
          </a:custGeom>
          <a:blipFill rotWithShape="1">
            <a:blip r:embed="rId3">
              <a:alphaModFix/>
            </a:blip>
            <a:stretch>
              <a:fillRect b="0" l="0" r="0" t="0"/>
            </a:stretch>
          </a:blipFill>
          <a:ln>
            <a:noFill/>
          </a:ln>
        </p:spPr>
      </p:sp>
      <p:sp>
        <p:nvSpPr>
          <p:cNvPr id="296" name="Google Shape;296;p25"/>
          <p:cNvSpPr/>
          <p:nvPr/>
        </p:nvSpPr>
        <p:spPr>
          <a:xfrm rot="4946471">
            <a:off x="-1873070" y="-2672744"/>
            <a:ext cx="4389503" cy="4995167"/>
          </a:xfrm>
          <a:custGeom>
            <a:rect b="b" l="l" r="r" t="t"/>
            <a:pathLst>
              <a:path extrusionOk="0" h="4995167" w="4389503">
                <a:moveTo>
                  <a:pt x="0" y="0"/>
                </a:moveTo>
                <a:lnTo>
                  <a:pt x="4389503" y="0"/>
                </a:lnTo>
                <a:lnTo>
                  <a:pt x="4389503" y="4995167"/>
                </a:lnTo>
                <a:lnTo>
                  <a:pt x="0" y="4995167"/>
                </a:lnTo>
                <a:lnTo>
                  <a:pt x="0" y="0"/>
                </a:lnTo>
                <a:close/>
              </a:path>
            </a:pathLst>
          </a:custGeom>
          <a:blipFill rotWithShape="1">
            <a:blip r:embed="rId4">
              <a:alphaModFix/>
            </a:blip>
            <a:stretch>
              <a:fillRect b="0" l="0" r="0" t="0"/>
            </a:stretch>
          </a:blipFill>
          <a:ln>
            <a:noFill/>
          </a:ln>
        </p:spPr>
      </p:sp>
      <p:sp>
        <p:nvSpPr>
          <p:cNvPr id="297" name="Google Shape;297;p25"/>
          <p:cNvSpPr txBox="1"/>
          <p:nvPr/>
        </p:nvSpPr>
        <p:spPr>
          <a:xfrm>
            <a:off x="5703818" y="7112897"/>
            <a:ext cx="688036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0" i="0" lang="en-US" sz="2999" u="none" cap="none" strike="noStrike">
                <a:solidFill>
                  <a:srgbClr val="155C3A"/>
                </a:solidFill>
                <a:latin typeface="Mukta Mahee"/>
                <a:ea typeface="Mukta Mahee"/>
                <a:cs typeface="Mukta Mahee"/>
                <a:sym typeface="Mukta Mahee"/>
              </a:rPr>
              <a:t>See you soon!</a:t>
            </a:r>
            <a:endParaRPr/>
          </a:p>
        </p:txBody>
      </p:sp>
      <p:sp>
        <p:nvSpPr>
          <p:cNvPr id="298" name="Google Shape;298;p25"/>
          <p:cNvSpPr/>
          <p:nvPr/>
        </p:nvSpPr>
        <p:spPr>
          <a:xfrm flipH="1" rot="6178093">
            <a:off x="4947223" y="9119221"/>
            <a:ext cx="3962771" cy="2335558"/>
          </a:xfrm>
          <a:custGeom>
            <a:rect b="b" l="l" r="r" t="t"/>
            <a:pathLst>
              <a:path extrusionOk="0" h="2335558" w="3962771">
                <a:moveTo>
                  <a:pt x="3962772" y="0"/>
                </a:moveTo>
                <a:lnTo>
                  <a:pt x="0" y="0"/>
                </a:lnTo>
                <a:lnTo>
                  <a:pt x="0" y="2335558"/>
                </a:lnTo>
                <a:lnTo>
                  <a:pt x="3962772" y="2335558"/>
                </a:lnTo>
                <a:lnTo>
                  <a:pt x="3962772" y="0"/>
                </a:lnTo>
                <a:close/>
              </a:path>
            </a:pathLst>
          </a:custGeom>
          <a:blipFill rotWithShape="1">
            <a:blip r:embed="rId5">
              <a:alphaModFix/>
            </a:blip>
            <a:stretch>
              <a:fillRect b="0" l="0" r="0" t="0"/>
            </a:stretch>
          </a:blipFill>
          <a:ln>
            <a:noFill/>
          </a:ln>
        </p:spPr>
      </p:sp>
      <p:sp>
        <p:nvSpPr>
          <p:cNvPr id="299" name="Google Shape;299;p25"/>
          <p:cNvSpPr/>
          <p:nvPr/>
        </p:nvSpPr>
        <p:spPr>
          <a:xfrm flipH="1" rot="4678601">
            <a:off x="3575333" y="-1514338"/>
            <a:ext cx="3168792" cy="3673962"/>
          </a:xfrm>
          <a:custGeom>
            <a:rect b="b" l="l" r="r" t="t"/>
            <a:pathLst>
              <a:path extrusionOk="0" h="3673962" w="3168792">
                <a:moveTo>
                  <a:pt x="3168792" y="0"/>
                </a:moveTo>
                <a:lnTo>
                  <a:pt x="0" y="0"/>
                </a:lnTo>
                <a:lnTo>
                  <a:pt x="0" y="3673962"/>
                </a:lnTo>
                <a:lnTo>
                  <a:pt x="3168792" y="3673962"/>
                </a:lnTo>
                <a:lnTo>
                  <a:pt x="3168792" y="0"/>
                </a:lnTo>
                <a:close/>
              </a:path>
            </a:pathLst>
          </a:custGeom>
          <a:blipFill rotWithShape="1">
            <a:blip r:embed="rId6">
              <a:alphaModFix/>
            </a:blip>
            <a:stretch>
              <a:fillRect b="0" l="0" r="0" t="0"/>
            </a:stretch>
          </a:blipFill>
          <a:ln>
            <a:noFill/>
          </a:ln>
        </p:spPr>
      </p:sp>
      <p:sp>
        <p:nvSpPr>
          <p:cNvPr id="300" name="Google Shape;300;p25"/>
          <p:cNvSpPr/>
          <p:nvPr/>
        </p:nvSpPr>
        <p:spPr>
          <a:xfrm rot="-3846868">
            <a:off x="10172636" y="8518538"/>
            <a:ext cx="4343389" cy="5006788"/>
          </a:xfrm>
          <a:custGeom>
            <a:rect b="b" l="l" r="r" t="t"/>
            <a:pathLst>
              <a:path extrusionOk="0" h="5006788" w="4343389">
                <a:moveTo>
                  <a:pt x="0" y="0"/>
                </a:moveTo>
                <a:lnTo>
                  <a:pt x="4343389" y="0"/>
                </a:lnTo>
                <a:lnTo>
                  <a:pt x="4343389" y="5006788"/>
                </a:lnTo>
                <a:lnTo>
                  <a:pt x="0" y="5006788"/>
                </a:lnTo>
                <a:lnTo>
                  <a:pt x="0" y="0"/>
                </a:lnTo>
                <a:close/>
              </a:path>
            </a:pathLst>
          </a:custGeom>
          <a:blipFill rotWithShape="1">
            <a:blip r:embed="rId7">
              <a:alphaModFix/>
            </a:blip>
            <a:stretch>
              <a:fillRect b="0" l="0" r="0" t="0"/>
            </a:stretch>
          </a:blipFill>
          <a:ln>
            <a:noFill/>
          </a:ln>
        </p:spPr>
      </p:sp>
      <p:sp>
        <p:nvSpPr>
          <p:cNvPr id="301" name="Google Shape;301;p25"/>
          <p:cNvSpPr/>
          <p:nvPr/>
        </p:nvSpPr>
        <p:spPr>
          <a:xfrm rot="1012416">
            <a:off x="12618661" y="1313753"/>
            <a:ext cx="955759" cy="1322850"/>
          </a:xfrm>
          <a:custGeom>
            <a:rect b="b" l="l" r="r" t="t"/>
            <a:pathLst>
              <a:path extrusionOk="0" h="1322850" w="955759">
                <a:moveTo>
                  <a:pt x="0" y="0"/>
                </a:moveTo>
                <a:lnTo>
                  <a:pt x="955759" y="0"/>
                </a:lnTo>
                <a:lnTo>
                  <a:pt x="955759" y="1322850"/>
                </a:lnTo>
                <a:lnTo>
                  <a:pt x="0" y="1322850"/>
                </a:lnTo>
                <a:lnTo>
                  <a:pt x="0" y="0"/>
                </a:lnTo>
                <a:close/>
              </a:path>
            </a:pathLst>
          </a:custGeom>
          <a:blipFill rotWithShape="1">
            <a:blip r:embed="rId8">
              <a:alphaModFix/>
            </a:blip>
            <a:stretch>
              <a:fillRect b="0" l="0" r="0" t="0"/>
            </a:stretch>
          </a:blipFill>
          <a:ln>
            <a:noFill/>
          </a:ln>
        </p:spPr>
      </p:sp>
      <p:sp>
        <p:nvSpPr>
          <p:cNvPr id="302" name="Google Shape;302;p25"/>
          <p:cNvSpPr/>
          <p:nvPr/>
        </p:nvSpPr>
        <p:spPr>
          <a:xfrm flipH="1" rot="-338427">
            <a:off x="2916207" y="2488766"/>
            <a:ext cx="955759" cy="1322850"/>
          </a:xfrm>
          <a:custGeom>
            <a:rect b="b" l="l" r="r" t="t"/>
            <a:pathLst>
              <a:path extrusionOk="0" h="1322850" w="955759">
                <a:moveTo>
                  <a:pt x="955759" y="0"/>
                </a:moveTo>
                <a:lnTo>
                  <a:pt x="0" y="0"/>
                </a:lnTo>
                <a:lnTo>
                  <a:pt x="0" y="1322850"/>
                </a:lnTo>
                <a:lnTo>
                  <a:pt x="955759" y="1322850"/>
                </a:lnTo>
                <a:lnTo>
                  <a:pt x="955759" y="0"/>
                </a:lnTo>
                <a:close/>
              </a:path>
            </a:pathLst>
          </a:custGeom>
          <a:blipFill rotWithShape="1">
            <a:blip r:embed="rId8">
              <a:alphaModFix/>
            </a:blip>
            <a:stretch>
              <a:fillRect b="0" l="0" r="0" t="0"/>
            </a:stretch>
          </a:blipFill>
          <a:ln>
            <a:noFill/>
          </a:ln>
        </p:spPr>
      </p:sp>
      <p:sp>
        <p:nvSpPr>
          <p:cNvPr id="303" name="Google Shape;303;p25"/>
          <p:cNvSpPr/>
          <p:nvPr/>
        </p:nvSpPr>
        <p:spPr>
          <a:xfrm rot="190065">
            <a:off x="13265931" y="4563534"/>
            <a:ext cx="6352874" cy="7019750"/>
          </a:xfrm>
          <a:custGeom>
            <a:rect b="b" l="l" r="r" t="t"/>
            <a:pathLst>
              <a:path extrusionOk="0" h="7019750" w="6352874">
                <a:moveTo>
                  <a:pt x="0" y="0"/>
                </a:moveTo>
                <a:lnTo>
                  <a:pt x="6352875" y="0"/>
                </a:lnTo>
                <a:lnTo>
                  <a:pt x="6352875" y="7019751"/>
                </a:lnTo>
                <a:lnTo>
                  <a:pt x="0" y="7019751"/>
                </a:lnTo>
                <a:lnTo>
                  <a:pt x="0" y="0"/>
                </a:lnTo>
                <a:close/>
              </a:path>
            </a:pathLst>
          </a:custGeom>
          <a:blipFill rotWithShape="1">
            <a:blip r:embed="rId9">
              <a:alphaModFix/>
            </a:blip>
            <a:stretch>
              <a:fillRect b="0" l="0" r="0" t="0"/>
            </a:stretch>
          </a:blipFill>
          <a:ln>
            <a:noFill/>
          </a:ln>
        </p:spPr>
      </p:sp>
      <p:sp>
        <p:nvSpPr>
          <p:cNvPr id="304" name="Google Shape;304;p25"/>
          <p:cNvSpPr/>
          <p:nvPr/>
        </p:nvSpPr>
        <p:spPr>
          <a:xfrm rot="1503105">
            <a:off x="-3646548" y="3013871"/>
            <a:ext cx="6147083" cy="5586161"/>
          </a:xfrm>
          <a:custGeom>
            <a:rect b="b" l="l" r="r" t="t"/>
            <a:pathLst>
              <a:path extrusionOk="0" h="5586161" w="6147083">
                <a:moveTo>
                  <a:pt x="0" y="0"/>
                </a:moveTo>
                <a:lnTo>
                  <a:pt x="6147083" y="0"/>
                </a:lnTo>
                <a:lnTo>
                  <a:pt x="6147083" y="5586162"/>
                </a:lnTo>
                <a:lnTo>
                  <a:pt x="0" y="5586162"/>
                </a:lnTo>
                <a:lnTo>
                  <a:pt x="0" y="0"/>
                </a:lnTo>
                <a:close/>
              </a:path>
            </a:pathLst>
          </a:custGeom>
          <a:blipFill rotWithShape="1">
            <a:blip r:embed="rId10">
              <a:alphaModFix/>
            </a:blip>
            <a:stretch>
              <a:fillRect b="0" l="0" r="0" t="0"/>
            </a:stretch>
          </a:blipFill>
          <a:ln>
            <a:noFill/>
          </a:ln>
        </p:spPr>
      </p:sp>
      <p:sp>
        <p:nvSpPr>
          <p:cNvPr id="305" name="Google Shape;305;p25"/>
          <p:cNvSpPr/>
          <p:nvPr/>
        </p:nvSpPr>
        <p:spPr>
          <a:xfrm rot="-8214760">
            <a:off x="9966568" y="-4114800"/>
            <a:ext cx="2489454" cy="8229600"/>
          </a:xfrm>
          <a:custGeom>
            <a:rect b="b" l="l" r="r" t="t"/>
            <a:pathLst>
              <a:path extrusionOk="0" h="8229600" w="2489454">
                <a:moveTo>
                  <a:pt x="0" y="0"/>
                </a:moveTo>
                <a:lnTo>
                  <a:pt x="2489454" y="0"/>
                </a:lnTo>
                <a:lnTo>
                  <a:pt x="2489454" y="8229600"/>
                </a:lnTo>
                <a:lnTo>
                  <a:pt x="0" y="8229600"/>
                </a:lnTo>
                <a:lnTo>
                  <a:pt x="0" y="0"/>
                </a:lnTo>
                <a:close/>
              </a:path>
            </a:pathLst>
          </a:custGeom>
          <a:blipFill rotWithShape="1">
            <a:blip r:embed="rId11">
              <a:alphaModFix/>
            </a:blip>
            <a:stretch>
              <a:fillRect b="0" l="0" r="0" t="0"/>
            </a:stretch>
          </a:blipFill>
          <a:ln>
            <a:noFill/>
          </a:ln>
        </p:spPr>
      </p:sp>
      <p:sp>
        <p:nvSpPr>
          <p:cNvPr id="306" name="Google Shape;306;p25"/>
          <p:cNvSpPr txBox="1"/>
          <p:nvPr/>
        </p:nvSpPr>
        <p:spPr>
          <a:xfrm>
            <a:off x="2539592" y="3096094"/>
            <a:ext cx="13208700" cy="342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108" u="none" cap="none" strike="noStrike">
                <a:solidFill>
                  <a:srgbClr val="67A358"/>
                </a:solidFill>
                <a:latin typeface="Yeseva One"/>
                <a:ea typeface="Yeseva One"/>
                <a:cs typeface="Yeseva One"/>
                <a:sym typeface="Yeseva One"/>
              </a:rPr>
              <a:t>We Can't Wait</a:t>
            </a:r>
            <a:endParaRPr/>
          </a:p>
          <a:p>
            <a:pPr indent="0" lvl="0" marL="0" marR="0" rtl="0" algn="ctr">
              <a:lnSpc>
                <a:spcPct val="120000"/>
              </a:lnSpc>
              <a:spcBef>
                <a:spcPts val="0"/>
              </a:spcBef>
              <a:spcAft>
                <a:spcPts val="0"/>
              </a:spcAft>
              <a:buNone/>
            </a:pPr>
            <a:r>
              <a:rPr b="0" i="0" lang="en-US" sz="10108" u="none" cap="none" strike="noStrike">
                <a:solidFill>
                  <a:srgbClr val="67A358"/>
                </a:solidFill>
                <a:latin typeface="Yeseva One"/>
                <a:ea typeface="Yeseva One"/>
                <a:cs typeface="Yeseva One"/>
                <a:sym typeface="Yeseva One"/>
              </a:rPr>
              <a:t>for Our Field Trip!</a:t>
            </a:r>
            <a:endParaRPr/>
          </a:p>
        </p:txBody>
      </p:sp>
      <p:sp>
        <p:nvSpPr>
          <p:cNvPr id="307" name="Google Shape;307;p25"/>
          <p:cNvSpPr/>
          <p:nvPr/>
        </p:nvSpPr>
        <p:spPr>
          <a:xfrm rot="-8959766">
            <a:off x="16424156" y="-2174632"/>
            <a:ext cx="2823947" cy="7431438"/>
          </a:xfrm>
          <a:custGeom>
            <a:rect b="b" l="l" r="r" t="t"/>
            <a:pathLst>
              <a:path extrusionOk="0" h="7431438" w="2823947">
                <a:moveTo>
                  <a:pt x="0" y="0"/>
                </a:moveTo>
                <a:lnTo>
                  <a:pt x="2823947" y="0"/>
                </a:lnTo>
                <a:lnTo>
                  <a:pt x="2823947" y="7431438"/>
                </a:lnTo>
                <a:lnTo>
                  <a:pt x="0" y="7431438"/>
                </a:lnTo>
                <a:lnTo>
                  <a:pt x="0" y="0"/>
                </a:lnTo>
                <a:close/>
              </a:path>
            </a:pathLst>
          </a:custGeom>
          <a:blipFill rotWithShape="1">
            <a:blip r:embed="rId12">
              <a:alphaModFix/>
            </a:blip>
            <a:stretch>
              <a:fillRect b="0" l="0" r="0" t="0"/>
            </a:stretch>
          </a:blipFill>
          <a:ln>
            <a:noFill/>
          </a:ln>
        </p:spPr>
      </p:sp>
      <p:sp>
        <p:nvSpPr>
          <p:cNvPr id="308" name="Google Shape;308;p25"/>
          <p:cNvSpPr/>
          <p:nvPr/>
        </p:nvSpPr>
        <p:spPr>
          <a:xfrm flipH="1">
            <a:off x="-388824" y="6730315"/>
            <a:ext cx="5102042" cy="4713011"/>
          </a:xfrm>
          <a:custGeom>
            <a:rect b="b" l="l" r="r" t="t"/>
            <a:pathLst>
              <a:path extrusionOk="0" h="4713011" w="5102042">
                <a:moveTo>
                  <a:pt x="5102042" y="0"/>
                </a:moveTo>
                <a:lnTo>
                  <a:pt x="0" y="0"/>
                </a:lnTo>
                <a:lnTo>
                  <a:pt x="0" y="4713011"/>
                </a:lnTo>
                <a:lnTo>
                  <a:pt x="5102042" y="4713011"/>
                </a:lnTo>
                <a:lnTo>
                  <a:pt x="5102042" y="0"/>
                </a:lnTo>
                <a:close/>
              </a:path>
            </a:pathLst>
          </a:custGeom>
          <a:blipFill rotWithShape="1">
            <a:blip r:embed="rId13">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6"/>
          <p:cNvSpPr txBox="1"/>
          <p:nvPr/>
        </p:nvSpPr>
        <p:spPr>
          <a:xfrm>
            <a:off x="1046886" y="1000125"/>
            <a:ext cx="4617300" cy="230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499" u="none" cap="none" strike="noStrike">
                <a:solidFill>
                  <a:srgbClr val="67A358"/>
                </a:solidFill>
                <a:latin typeface="Yeseva One"/>
                <a:ea typeface="Yeseva One"/>
                <a:cs typeface="Yeseva One"/>
                <a:sym typeface="Yeseva One"/>
              </a:rPr>
              <a:t>Resource  Page</a:t>
            </a:r>
            <a:endParaRPr/>
          </a:p>
        </p:txBody>
      </p:sp>
      <p:sp>
        <p:nvSpPr>
          <p:cNvPr id="314" name="Google Shape;314;p26"/>
          <p:cNvSpPr txBox="1"/>
          <p:nvPr/>
        </p:nvSpPr>
        <p:spPr>
          <a:xfrm>
            <a:off x="1046886" y="6870279"/>
            <a:ext cx="3669612" cy="22186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Mukta Mahee"/>
                <a:ea typeface="Mukta Mahee"/>
                <a:cs typeface="Mukta Mahee"/>
                <a:sym typeface="Mukta Mahee"/>
              </a:rPr>
              <a:t>Titles: Yeseva One</a:t>
            </a:r>
            <a:endParaRPr/>
          </a:p>
          <a:p>
            <a:pPr indent="0" lvl="0" marL="0" marR="0" rtl="0" algn="l">
              <a:lnSpc>
                <a:spcPct val="130000"/>
              </a:lnSpc>
              <a:spcBef>
                <a:spcPts val="0"/>
              </a:spcBef>
              <a:spcAft>
                <a:spcPts val="0"/>
              </a:spcAft>
              <a:buNone/>
            </a:pPr>
            <a:r>
              <a:rPr b="0" i="0" lang="en-US" sz="2300" u="none" cap="none" strike="noStrike">
                <a:solidFill>
                  <a:srgbClr val="000000"/>
                </a:solidFill>
                <a:latin typeface="Mukta Mahee"/>
                <a:ea typeface="Mukta Mahee"/>
                <a:cs typeface="Mukta Mahee"/>
                <a:sym typeface="Mukta Mahee"/>
              </a:rPr>
              <a:t>Headers: Mukta Mahee</a:t>
            </a:r>
            <a:endParaRPr/>
          </a:p>
          <a:p>
            <a:pPr indent="0" lvl="0" marL="0" marR="0" rtl="0" algn="l">
              <a:lnSpc>
                <a:spcPct val="130000"/>
              </a:lnSpc>
              <a:spcBef>
                <a:spcPts val="0"/>
              </a:spcBef>
              <a:spcAft>
                <a:spcPts val="0"/>
              </a:spcAft>
              <a:buNone/>
            </a:pPr>
            <a:r>
              <a:rPr b="0" i="0" lang="en-US" sz="2300" u="none" cap="none" strike="noStrike">
                <a:solidFill>
                  <a:srgbClr val="000000"/>
                </a:solidFill>
                <a:latin typeface="Mukta Mahee"/>
                <a:ea typeface="Mukta Mahee"/>
                <a:cs typeface="Mukta Mahee"/>
                <a:sym typeface="Mukta Mahee"/>
              </a:rPr>
              <a:t>Body Copy: Mukta Mahee</a:t>
            </a:r>
            <a:endParaRPr/>
          </a:p>
          <a:p>
            <a:pPr indent="0" lvl="0" marL="0" marR="0" rtl="0" algn="l">
              <a:lnSpc>
                <a:spcPct val="130000"/>
              </a:lnSpc>
              <a:spcBef>
                <a:spcPts val="0"/>
              </a:spcBef>
              <a:spcAft>
                <a:spcPts val="0"/>
              </a:spcAft>
              <a:buNone/>
            </a:pPr>
            <a:r>
              <a:t/>
            </a:r>
            <a:endParaRPr b="0" i="0" sz="2300" u="none" cap="none" strike="noStrike">
              <a:solidFill>
                <a:srgbClr val="000000"/>
              </a:solidFill>
              <a:latin typeface="Mukta Mahee"/>
              <a:ea typeface="Mukta Mahee"/>
              <a:cs typeface="Mukta Mahee"/>
              <a:sym typeface="Mukta Mahee"/>
            </a:endParaRPr>
          </a:p>
          <a:p>
            <a:pPr indent="0" lvl="1" marL="0" marR="0" rtl="0" algn="l">
              <a:lnSpc>
                <a:spcPct val="130000"/>
              </a:lnSpc>
              <a:spcBef>
                <a:spcPts val="0"/>
              </a:spcBef>
              <a:spcAft>
                <a:spcPts val="0"/>
              </a:spcAft>
              <a:buNone/>
            </a:pPr>
            <a:r>
              <a:rPr b="0" i="0" lang="en-US" sz="2300" u="none" cap="none" strike="noStrike">
                <a:solidFill>
                  <a:srgbClr val="000000"/>
                </a:solidFill>
                <a:latin typeface="Mukta Mahee"/>
                <a:ea typeface="Mukta Mahee"/>
                <a:cs typeface="Mukta Mahee"/>
                <a:sym typeface="Mukta Mahee"/>
              </a:rPr>
              <a:t>You can find these fonts online too. Happy designing! </a:t>
            </a:r>
            <a:endParaRPr/>
          </a:p>
        </p:txBody>
      </p:sp>
      <p:sp>
        <p:nvSpPr>
          <p:cNvPr id="315" name="Google Shape;315;p26"/>
          <p:cNvSpPr txBox="1"/>
          <p:nvPr/>
        </p:nvSpPr>
        <p:spPr>
          <a:xfrm>
            <a:off x="1046886" y="5572589"/>
            <a:ext cx="3669612" cy="73279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300" u="none" cap="none" strike="noStrike">
                <a:solidFill>
                  <a:srgbClr val="000000"/>
                </a:solidFill>
                <a:latin typeface="Mukta Mahee"/>
                <a:ea typeface="Mukta Mahee"/>
                <a:cs typeface="Mukta Mahee"/>
                <a:sym typeface="Mukta Mahee"/>
              </a:rPr>
              <a:t>Use these design resources in your Canva Presentation.</a:t>
            </a:r>
            <a:endParaRPr/>
          </a:p>
        </p:txBody>
      </p:sp>
      <p:sp>
        <p:nvSpPr>
          <p:cNvPr id="316" name="Google Shape;316;p26"/>
          <p:cNvSpPr/>
          <p:nvPr/>
        </p:nvSpPr>
        <p:spPr>
          <a:xfrm>
            <a:off x="14176304" y="2600170"/>
            <a:ext cx="1079543" cy="1449052"/>
          </a:xfrm>
          <a:custGeom>
            <a:rect b="b" l="l" r="r" t="t"/>
            <a:pathLst>
              <a:path extrusionOk="0" h="1449052" w="1079543">
                <a:moveTo>
                  <a:pt x="0" y="0"/>
                </a:moveTo>
                <a:lnTo>
                  <a:pt x="1079543" y="0"/>
                </a:lnTo>
                <a:lnTo>
                  <a:pt x="1079543" y="1449052"/>
                </a:lnTo>
                <a:lnTo>
                  <a:pt x="0" y="1449052"/>
                </a:lnTo>
                <a:lnTo>
                  <a:pt x="0" y="0"/>
                </a:lnTo>
                <a:close/>
              </a:path>
            </a:pathLst>
          </a:custGeom>
          <a:blipFill rotWithShape="1">
            <a:blip r:embed="rId3">
              <a:alphaModFix/>
            </a:blip>
            <a:stretch>
              <a:fillRect b="0" l="0" r="0" t="0"/>
            </a:stretch>
          </a:blipFill>
          <a:ln>
            <a:noFill/>
          </a:ln>
        </p:spPr>
      </p:sp>
      <p:sp>
        <p:nvSpPr>
          <p:cNvPr id="317" name="Google Shape;317;p26"/>
          <p:cNvSpPr/>
          <p:nvPr/>
        </p:nvSpPr>
        <p:spPr>
          <a:xfrm rot="5400000">
            <a:off x="12774618" y="8725251"/>
            <a:ext cx="774913" cy="772976"/>
          </a:xfrm>
          <a:custGeom>
            <a:rect b="b" l="l" r="r" t="t"/>
            <a:pathLst>
              <a:path extrusionOk="0" h="772976" w="774913">
                <a:moveTo>
                  <a:pt x="0" y="0"/>
                </a:moveTo>
                <a:lnTo>
                  <a:pt x="774914" y="0"/>
                </a:lnTo>
                <a:lnTo>
                  <a:pt x="774914" y="772976"/>
                </a:lnTo>
                <a:lnTo>
                  <a:pt x="0" y="772976"/>
                </a:lnTo>
                <a:lnTo>
                  <a:pt x="0" y="0"/>
                </a:lnTo>
                <a:close/>
              </a:path>
            </a:pathLst>
          </a:custGeom>
          <a:blipFill rotWithShape="1">
            <a:blip r:embed="rId4">
              <a:alphaModFix/>
            </a:blip>
            <a:stretch>
              <a:fillRect b="0" l="0" r="0" t="0"/>
            </a:stretch>
          </a:blipFill>
          <a:ln>
            <a:noFill/>
          </a:ln>
        </p:spPr>
      </p:sp>
      <p:sp>
        <p:nvSpPr>
          <p:cNvPr id="318" name="Google Shape;318;p26"/>
          <p:cNvSpPr/>
          <p:nvPr/>
        </p:nvSpPr>
        <p:spPr>
          <a:xfrm>
            <a:off x="13865292" y="7148227"/>
            <a:ext cx="492918" cy="1095372"/>
          </a:xfrm>
          <a:custGeom>
            <a:rect b="b" l="l" r="r" t="t"/>
            <a:pathLst>
              <a:path extrusionOk="0" h="1095372" w="492918">
                <a:moveTo>
                  <a:pt x="0" y="0"/>
                </a:moveTo>
                <a:lnTo>
                  <a:pt x="492917" y="0"/>
                </a:lnTo>
                <a:lnTo>
                  <a:pt x="492917" y="1095373"/>
                </a:lnTo>
                <a:lnTo>
                  <a:pt x="0" y="1095373"/>
                </a:lnTo>
                <a:lnTo>
                  <a:pt x="0" y="0"/>
                </a:lnTo>
                <a:close/>
              </a:path>
            </a:pathLst>
          </a:custGeom>
          <a:blipFill rotWithShape="1">
            <a:blip r:embed="rId5">
              <a:alphaModFix/>
            </a:blip>
            <a:stretch>
              <a:fillRect b="0" l="0" r="0" t="0"/>
            </a:stretch>
          </a:blipFill>
          <a:ln>
            <a:noFill/>
          </a:ln>
        </p:spPr>
      </p:sp>
      <p:sp>
        <p:nvSpPr>
          <p:cNvPr id="319" name="Google Shape;319;p26"/>
          <p:cNvSpPr/>
          <p:nvPr/>
        </p:nvSpPr>
        <p:spPr>
          <a:xfrm>
            <a:off x="11610779" y="7149935"/>
            <a:ext cx="479096" cy="1091957"/>
          </a:xfrm>
          <a:custGeom>
            <a:rect b="b" l="l" r="r" t="t"/>
            <a:pathLst>
              <a:path extrusionOk="0" h="1091957" w="479096">
                <a:moveTo>
                  <a:pt x="0" y="0"/>
                </a:moveTo>
                <a:lnTo>
                  <a:pt x="479096" y="0"/>
                </a:lnTo>
                <a:lnTo>
                  <a:pt x="479096" y="1091957"/>
                </a:lnTo>
                <a:lnTo>
                  <a:pt x="0" y="1091957"/>
                </a:lnTo>
                <a:lnTo>
                  <a:pt x="0" y="0"/>
                </a:lnTo>
                <a:close/>
              </a:path>
            </a:pathLst>
          </a:custGeom>
          <a:blipFill rotWithShape="1">
            <a:blip r:embed="rId6">
              <a:alphaModFix/>
            </a:blip>
            <a:stretch>
              <a:fillRect b="0" l="0" r="0" t="0"/>
            </a:stretch>
          </a:blipFill>
          <a:ln>
            <a:noFill/>
          </a:ln>
        </p:spPr>
      </p:sp>
      <p:sp>
        <p:nvSpPr>
          <p:cNvPr id="320" name="Google Shape;320;p26"/>
          <p:cNvSpPr/>
          <p:nvPr/>
        </p:nvSpPr>
        <p:spPr>
          <a:xfrm flipH="1">
            <a:off x="16809870" y="1125188"/>
            <a:ext cx="375520" cy="1155447"/>
          </a:xfrm>
          <a:custGeom>
            <a:rect b="b" l="l" r="r" t="t"/>
            <a:pathLst>
              <a:path extrusionOk="0" h="1155447" w="375520">
                <a:moveTo>
                  <a:pt x="375520" y="0"/>
                </a:moveTo>
                <a:lnTo>
                  <a:pt x="0" y="0"/>
                </a:lnTo>
                <a:lnTo>
                  <a:pt x="0" y="1155447"/>
                </a:lnTo>
                <a:lnTo>
                  <a:pt x="375520" y="1155447"/>
                </a:lnTo>
                <a:lnTo>
                  <a:pt x="375520" y="0"/>
                </a:lnTo>
                <a:close/>
              </a:path>
            </a:pathLst>
          </a:custGeom>
          <a:blipFill rotWithShape="1">
            <a:blip r:embed="rId7">
              <a:alphaModFix/>
            </a:blip>
            <a:stretch>
              <a:fillRect b="0" l="0" r="0" t="0"/>
            </a:stretch>
          </a:blipFill>
          <a:ln>
            <a:noFill/>
          </a:ln>
        </p:spPr>
      </p:sp>
      <p:sp>
        <p:nvSpPr>
          <p:cNvPr id="321" name="Google Shape;321;p26"/>
          <p:cNvSpPr/>
          <p:nvPr/>
        </p:nvSpPr>
        <p:spPr>
          <a:xfrm>
            <a:off x="6687900" y="4199660"/>
            <a:ext cx="591894" cy="1452502"/>
          </a:xfrm>
          <a:custGeom>
            <a:rect b="b" l="l" r="r" t="t"/>
            <a:pathLst>
              <a:path extrusionOk="0" h="1452502" w="591894">
                <a:moveTo>
                  <a:pt x="0" y="0"/>
                </a:moveTo>
                <a:lnTo>
                  <a:pt x="591894" y="0"/>
                </a:lnTo>
                <a:lnTo>
                  <a:pt x="591894" y="1452501"/>
                </a:lnTo>
                <a:lnTo>
                  <a:pt x="0" y="1452501"/>
                </a:lnTo>
                <a:lnTo>
                  <a:pt x="0" y="0"/>
                </a:lnTo>
                <a:close/>
              </a:path>
            </a:pathLst>
          </a:custGeom>
          <a:blipFill rotWithShape="1">
            <a:blip r:embed="rId8">
              <a:alphaModFix/>
            </a:blip>
            <a:stretch>
              <a:fillRect b="0" l="0" r="0" t="0"/>
            </a:stretch>
          </a:blipFill>
          <a:ln>
            <a:noFill/>
          </a:ln>
        </p:spPr>
      </p:sp>
      <p:sp>
        <p:nvSpPr>
          <p:cNvPr id="322" name="Google Shape;322;p26"/>
          <p:cNvSpPr/>
          <p:nvPr/>
        </p:nvSpPr>
        <p:spPr>
          <a:xfrm>
            <a:off x="8521420" y="2783752"/>
            <a:ext cx="599096" cy="1081888"/>
          </a:xfrm>
          <a:custGeom>
            <a:rect b="b" l="l" r="r" t="t"/>
            <a:pathLst>
              <a:path extrusionOk="0" h="1081888" w="599096">
                <a:moveTo>
                  <a:pt x="0" y="0"/>
                </a:moveTo>
                <a:lnTo>
                  <a:pt x="599096" y="0"/>
                </a:lnTo>
                <a:lnTo>
                  <a:pt x="599096" y="1081888"/>
                </a:lnTo>
                <a:lnTo>
                  <a:pt x="0" y="1081888"/>
                </a:lnTo>
                <a:lnTo>
                  <a:pt x="0" y="0"/>
                </a:lnTo>
                <a:close/>
              </a:path>
            </a:pathLst>
          </a:custGeom>
          <a:blipFill rotWithShape="1">
            <a:blip r:embed="rId9">
              <a:alphaModFix/>
            </a:blip>
            <a:stretch>
              <a:fillRect b="0" l="0" r="0" t="0"/>
            </a:stretch>
          </a:blipFill>
          <a:ln>
            <a:noFill/>
          </a:ln>
        </p:spPr>
      </p:sp>
      <p:sp>
        <p:nvSpPr>
          <p:cNvPr id="323" name="Google Shape;323;p26"/>
          <p:cNvSpPr/>
          <p:nvPr/>
        </p:nvSpPr>
        <p:spPr>
          <a:xfrm>
            <a:off x="6742978" y="8707118"/>
            <a:ext cx="809241" cy="809241"/>
          </a:xfrm>
          <a:custGeom>
            <a:rect b="b" l="l" r="r" t="t"/>
            <a:pathLst>
              <a:path extrusionOk="0" h="809241" w="809241">
                <a:moveTo>
                  <a:pt x="0" y="0"/>
                </a:moveTo>
                <a:lnTo>
                  <a:pt x="809242" y="0"/>
                </a:lnTo>
                <a:lnTo>
                  <a:pt x="809242" y="809242"/>
                </a:lnTo>
                <a:lnTo>
                  <a:pt x="0" y="809242"/>
                </a:lnTo>
                <a:lnTo>
                  <a:pt x="0" y="0"/>
                </a:lnTo>
                <a:close/>
              </a:path>
            </a:pathLst>
          </a:custGeom>
          <a:blipFill rotWithShape="1">
            <a:blip r:embed="rId10">
              <a:alphaModFix/>
            </a:blip>
            <a:stretch>
              <a:fillRect b="0" l="0" r="0" t="0"/>
            </a:stretch>
          </a:blipFill>
          <a:ln>
            <a:noFill/>
          </a:ln>
        </p:spPr>
      </p:sp>
      <p:sp>
        <p:nvSpPr>
          <p:cNvPr id="324" name="Google Shape;324;p26"/>
          <p:cNvSpPr/>
          <p:nvPr/>
        </p:nvSpPr>
        <p:spPr>
          <a:xfrm>
            <a:off x="9576027" y="7109837"/>
            <a:ext cx="807321" cy="1172154"/>
          </a:xfrm>
          <a:custGeom>
            <a:rect b="b" l="l" r="r" t="t"/>
            <a:pathLst>
              <a:path extrusionOk="0" h="1172154" w="807321">
                <a:moveTo>
                  <a:pt x="0" y="0"/>
                </a:moveTo>
                <a:lnTo>
                  <a:pt x="807321" y="0"/>
                </a:lnTo>
                <a:lnTo>
                  <a:pt x="807321" y="1172154"/>
                </a:lnTo>
                <a:lnTo>
                  <a:pt x="0" y="1172154"/>
                </a:lnTo>
                <a:lnTo>
                  <a:pt x="0" y="0"/>
                </a:lnTo>
                <a:close/>
              </a:path>
            </a:pathLst>
          </a:custGeom>
          <a:blipFill rotWithShape="1">
            <a:blip r:embed="rId11">
              <a:alphaModFix/>
            </a:blip>
            <a:stretch>
              <a:fillRect b="0" l="0" r="0" t="0"/>
            </a:stretch>
          </a:blipFill>
          <a:ln>
            <a:noFill/>
          </a:ln>
        </p:spPr>
      </p:sp>
      <p:sp>
        <p:nvSpPr>
          <p:cNvPr id="325" name="Google Shape;325;p26"/>
          <p:cNvSpPr/>
          <p:nvPr/>
        </p:nvSpPr>
        <p:spPr>
          <a:xfrm>
            <a:off x="8585267" y="1179244"/>
            <a:ext cx="908564" cy="1047336"/>
          </a:xfrm>
          <a:custGeom>
            <a:rect b="b" l="l" r="r" t="t"/>
            <a:pathLst>
              <a:path extrusionOk="0" h="1047336" w="908564">
                <a:moveTo>
                  <a:pt x="0" y="0"/>
                </a:moveTo>
                <a:lnTo>
                  <a:pt x="908564" y="0"/>
                </a:lnTo>
                <a:lnTo>
                  <a:pt x="908564" y="1047336"/>
                </a:lnTo>
                <a:lnTo>
                  <a:pt x="0" y="1047336"/>
                </a:lnTo>
                <a:lnTo>
                  <a:pt x="0" y="0"/>
                </a:lnTo>
                <a:close/>
              </a:path>
            </a:pathLst>
          </a:custGeom>
          <a:blipFill rotWithShape="1">
            <a:blip r:embed="rId12">
              <a:alphaModFix/>
            </a:blip>
            <a:stretch>
              <a:fillRect b="0" l="0" r="0" t="0"/>
            </a:stretch>
          </a:blipFill>
          <a:ln>
            <a:noFill/>
          </a:ln>
        </p:spPr>
      </p:sp>
      <p:sp>
        <p:nvSpPr>
          <p:cNvPr id="326" name="Google Shape;326;p26"/>
          <p:cNvSpPr/>
          <p:nvPr/>
        </p:nvSpPr>
        <p:spPr>
          <a:xfrm>
            <a:off x="9886868" y="5945336"/>
            <a:ext cx="724310" cy="703239"/>
          </a:xfrm>
          <a:custGeom>
            <a:rect b="b" l="l" r="r" t="t"/>
            <a:pathLst>
              <a:path extrusionOk="0" h="703239" w="724310">
                <a:moveTo>
                  <a:pt x="0" y="0"/>
                </a:moveTo>
                <a:lnTo>
                  <a:pt x="724310" y="0"/>
                </a:lnTo>
                <a:lnTo>
                  <a:pt x="724310" y="703239"/>
                </a:lnTo>
                <a:lnTo>
                  <a:pt x="0" y="703239"/>
                </a:lnTo>
                <a:lnTo>
                  <a:pt x="0" y="0"/>
                </a:lnTo>
                <a:close/>
              </a:path>
            </a:pathLst>
          </a:custGeom>
          <a:blipFill rotWithShape="1">
            <a:blip r:embed="rId13">
              <a:alphaModFix/>
            </a:blip>
            <a:stretch>
              <a:fillRect b="0" l="0" r="0" t="0"/>
            </a:stretch>
          </a:blipFill>
          <a:ln>
            <a:noFill/>
          </a:ln>
        </p:spPr>
      </p:sp>
      <p:sp>
        <p:nvSpPr>
          <p:cNvPr id="327" name="Google Shape;327;p26"/>
          <p:cNvSpPr/>
          <p:nvPr/>
        </p:nvSpPr>
        <p:spPr>
          <a:xfrm>
            <a:off x="11562608" y="6038219"/>
            <a:ext cx="535990" cy="517474"/>
          </a:xfrm>
          <a:custGeom>
            <a:rect b="b" l="l" r="r" t="t"/>
            <a:pathLst>
              <a:path extrusionOk="0" h="517474" w="535990">
                <a:moveTo>
                  <a:pt x="0" y="0"/>
                </a:moveTo>
                <a:lnTo>
                  <a:pt x="535991" y="0"/>
                </a:lnTo>
                <a:lnTo>
                  <a:pt x="535991" y="517474"/>
                </a:lnTo>
                <a:lnTo>
                  <a:pt x="0" y="517474"/>
                </a:lnTo>
                <a:lnTo>
                  <a:pt x="0" y="0"/>
                </a:lnTo>
                <a:close/>
              </a:path>
            </a:pathLst>
          </a:custGeom>
          <a:blipFill rotWithShape="1">
            <a:blip r:embed="rId14">
              <a:alphaModFix/>
            </a:blip>
            <a:stretch>
              <a:fillRect b="0" l="0" r="0" t="0"/>
            </a:stretch>
          </a:blipFill>
          <a:ln>
            <a:noFill/>
          </a:ln>
        </p:spPr>
      </p:sp>
      <p:sp>
        <p:nvSpPr>
          <p:cNvPr id="328" name="Google Shape;328;p26"/>
          <p:cNvSpPr/>
          <p:nvPr/>
        </p:nvSpPr>
        <p:spPr>
          <a:xfrm rot="1415825">
            <a:off x="13145393" y="5993734"/>
            <a:ext cx="622283" cy="606443"/>
          </a:xfrm>
          <a:custGeom>
            <a:rect b="b" l="l" r="r" t="t"/>
            <a:pathLst>
              <a:path extrusionOk="0" h="606443" w="622283">
                <a:moveTo>
                  <a:pt x="0" y="0"/>
                </a:moveTo>
                <a:lnTo>
                  <a:pt x="622283" y="0"/>
                </a:lnTo>
                <a:lnTo>
                  <a:pt x="622283" y="606443"/>
                </a:lnTo>
                <a:lnTo>
                  <a:pt x="0" y="606443"/>
                </a:lnTo>
                <a:lnTo>
                  <a:pt x="0" y="0"/>
                </a:lnTo>
                <a:close/>
              </a:path>
            </a:pathLst>
          </a:custGeom>
          <a:blipFill rotWithShape="1">
            <a:blip r:embed="rId15">
              <a:alphaModFix/>
            </a:blip>
            <a:stretch>
              <a:fillRect b="0" l="0" r="0" t="0"/>
            </a:stretch>
          </a:blipFill>
          <a:ln>
            <a:noFill/>
          </a:ln>
        </p:spPr>
      </p:sp>
      <p:sp>
        <p:nvSpPr>
          <p:cNvPr id="329" name="Google Shape;329;p26"/>
          <p:cNvSpPr/>
          <p:nvPr/>
        </p:nvSpPr>
        <p:spPr>
          <a:xfrm>
            <a:off x="7538989" y="1167361"/>
            <a:ext cx="941231" cy="1071102"/>
          </a:xfrm>
          <a:custGeom>
            <a:rect b="b" l="l" r="r" t="t"/>
            <a:pathLst>
              <a:path extrusionOk="0" h="1071102" w="941231">
                <a:moveTo>
                  <a:pt x="0" y="0"/>
                </a:moveTo>
                <a:lnTo>
                  <a:pt x="941231" y="0"/>
                </a:lnTo>
                <a:lnTo>
                  <a:pt x="941231" y="1071102"/>
                </a:lnTo>
                <a:lnTo>
                  <a:pt x="0" y="1071102"/>
                </a:lnTo>
                <a:lnTo>
                  <a:pt x="0" y="0"/>
                </a:lnTo>
                <a:close/>
              </a:path>
            </a:pathLst>
          </a:custGeom>
          <a:blipFill rotWithShape="1">
            <a:blip r:embed="rId16">
              <a:alphaModFix/>
            </a:blip>
            <a:stretch>
              <a:fillRect b="0" l="0" r="0" t="0"/>
            </a:stretch>
          </a:blipFill>
          <a:ln>
            <a:noFill/>
          </a:ln>
        </p:spPr>
      </p:sp>
      <p:sp>
        <p:nvSpPr>
          <p:cNvPr id="330" name="Google Shape;330;p26"/>
          <p:cNvSpPr/>
          <p:nvPr/>
        </p:nvSpPr>
        <p:spPr>
          <a:xfrm>
            <a:off x="8263300" y="4315300"/>
            <a:ext cx="828903" cy="1221220"/>
          </a:xfrm>
          <a:custGeom>
            <a:rect b="b" l="l" r="r" t="t"/>
            <a:pathLst>
              <a:path extrusionOk="0" h="1221220" w="828903">
                <a:moveTo>
                  <a:pt x="0" y="0"/>
                </a:moveTo>
                <a:lnTo>
                  <a:pt x="828904" y="0"/>
                </a:lnTo>
                <a:lnTo>
                  <a:pt x="828904" y="1221221"/>
                </a:lnTo>
                <a:lnTo>
                  <a:pt x="0" y="1221221"/>
                </a:lnTo>
                <a:lnTo>
                  <a:pt x="0" y="0"/>
                </a:lnTo>
                <a:close/>
              </a:path>
            </a:pathLst>
          </a:custGeom>
          <a:blipFill rotWithShape="1">
            <a:blip r:embed="rId17">
              <a:alphaModFix/>
            </a:blip>
            <a:stretch>
              <a:fillRect b="0" l="0" r="0" t="0"/>
            </a:stretch>
          </a:blipFill>
          <a:ln>
            <a:noFill/>
          </a:ln>
        </p:spPr>
      </p:sp>
      <p:sp>
        <p:nvSpPr>
          <p:cNvPr id="331" name="Google Shape;331;p26"/>
          <p:cNvSpPr/>
          <p:nvPr/>
        </p:nvSpPr>
        <p:spPr>
          <a:xfrm>
            <a:off x="15552707" y="2773067"/>
            <a:ext cx="544734" cy="1103258"/>
          </a:xfrm>
          <a:custGeom>
            <a:rect b="b" l="l" r="r" t="t"/>
            <a:pathLst>
              <a:path extrusionOk="0" h="1103258" w="544734">
                <a:moveTo>
                  <a:pt x="0" y="0"/>
                </a:moveTo>
                <a:lnTo>
                  <a:pt x="544733" y="0"/>
                </a:lnTo>
                <a:lnTo>
                  <a:pt x="544733" y="1103258"/>
                </a:lnTo>
                <a:lnTo>
                  <a:pt x="0" y="1103258"/>
                </a:lnTo>
                <a:lnTo>
                  <a:pt x="0" y="0"/>
                </a:lnTo>
                <a:close/>
              </a:path>
            </a:pathLst>
          </a:custGeom>
          <a:blipFill rotWithShape="1">
            <a:blip r:embed="rId18">
              <a:alphaModFix/>
            </a:blip>
            <a:stretch>
              <a:fillRect b="0" l="0" r="0" t="0"/>
            </a:stretch>
          </a:blipFill>
          <a:ln>
            <a:noFill/>
          </a:ln>
        </p:spPr>
      </p:sp>
      <p:sp>
        <p:nvSpPr>
          <p:cNvPr id="332" name="Google Shape;332;p26"/>
          <p:cNvSpPr/>
          <p:nvPr/>
        </p:nvSpPr>
        <p:spPr>
          <a:xfrm>
            <a:off x="16394300" y="2681396"/>
            <a:ext cx="969775" cy="1286601"/>
          </a:xfrm>
          <a:custGeom>
            <a:rect b="b" l="l" r="r" t="t"/>
            <a:pathLst>
              <a:path extrusionOk="0" h="1286601" w="969775">
                <a:moveTo>
                  <a:pt x="0" y="0"/>
                </a:moveTo>
                <a:lnTo>
                  <a:pt x="969775" y="0"/>
                </a:lnTo>
                <a:lnTo>
                  <a:pt x="969775" y="1286601"/>
                </a:lnTo>
                <a:lnTo>
                  <a:pt x="0" y="1286601"/>
                </a:lnTo>
                <a:lnTo>
                  <a:pt x="0" y="0"/>
                </a:lnTo>
                <a:close/>
              </a:path>
            </a:pathLst>
          </a:custGeom>
          <a:blipFill rotWithShape="1">
            <a:blip r:embed="rId19">
              <a:alphaModFix/>
            </a:blip>
            <a:stretch>
              <a:fillRect b="0" l="0" r="0" t="0"/>
            </a:stretch>
          </a:blipFill>
          <a:ln>
            <a:noFill/>
          </a:ln>
        </p:spPr>
      </p:sp>
      <p:sp>
        <p:nvSpPr>
          <p:cNvPr id="333" name="Google Shape;333;p26"/>
          <p:cNvSpPr/>
          <p:nvPr/>
        </p:nvSpPr>
        <p:spPr>
          <a:xfrm>
            <a:off x="7627022" y="7221447"/>
            <a:ext cx="584780" cy="948933"/>
          </a:xfrm>
          <a:custGeom>
            <a:rect b="b" l="l" r="r" t="t"/>
            <a:pathLst>
              <a:path extrusionOk="0" h="948933" w="584780">
                <a:moveTo>
                  <a:pt x="0" y="0"/>
                </a:moveTo>
                <a:lnTo>
                  <a:pt x="584780" y="0"/>
                </a:lnTo>
                <a:lnTo>
                  <a:pt x="584780" y="948933"/>
                </a:lnTo>
                <a:lnTo>
                  <a:pt x="0" y="948933"/>
                </a:lnTo>
                <a:lnTo>
                  <a:pt x="0" y="0"/>
                </a:lnTo>
                <a:close/>
              </a:path>
            </a:pathLst>
          </a:custGeom>
          <a:blipFill rotWithShape="1">
            <a:blip r:embed="rId20">
              <a:alphaModFix/>
            </a:blip>
            <a:stretch>
              <a:fillRect b="0" l="0" r="0" t="0"/>
            </a:stretch>
          </a:blipFill>
          <a:ln>
            <a:noFill/>
          </a:ln>
        </p:spPr>
      </p:sp>
      <p:sp>
        <p:nvSpPr>
          <p:cNvPr id="334" name="Google Shape;334;p26"/>
          <p:cNvSpPr/>
          <p:nvPr/>
        </p:nvSpPr>
        <p:spPr>
          <a:xfrm rot="10800000">
            <a:off x="6679644" y="1136125"/>
            <a:ext cx="754299" cy="1133573"/>
          </a:xfrm>
          <a:custGeom>
            <a:rect b="b" l="l" r="r" t="t"/>
            <a:pathLst>
              <a:path extrusionOk="0" h="1133573" w="754299">
                <a:moveTo>
                  <a:pt x="0" y="0"/>
                </a:moveTo>
                <a:lnTo>
                  <a:pt x="754299" y="0"/>
                </a:lnTo>
                <a:lnTo>
                  <a:pt x="754299" y="1133573"/>
                </a:lnTo>
                <a:lnTo>
                  <a:pt x="0" y="1133573"/>
                </a:lnTo>
                <a:lnTo>
                  <a:pt x="0" y="0"/>
                </a:lnTo>
                <a:close/>
              </a:path>
            </a:pathLst>
          </a:custGeom>
          <a:blipFill rotWithShape="1">
            <a:blip r:embed="rId21">
              <a:alphaModFix/>
            </a:blip>
            <a:stretch>
              <a:fillRect b="0" l="0" r="0" t="0"/>
            </a:stretch>
          </a:blipFill>
          <a:ln>
            <a:noFill/>
          </a:ln>
        </p:spPr>
      </p:sp>
      <p:sp>
        <p:nvSpPr>
          <p:cNvPr id="335" name="Google Shape;335;p26"/>
          <p:cNvSpPr/>
          <p:nvPr/>
        </p:nvSpPr>
        <p:spPr>
          <a:xfrm>
            <a:off x="12462850" y="7023059"/>
            <a:ext cx="1029467" cy="1345709"/>
          </a:xfrm>
          <a:custGeom>
            <a:rect b="b" l="l" r="r" t="t"/>
            <a:pathLst>
              <a:path extrusionOk="0" h="1345709" w="1029467">
                <a:moveTo>
                  <a:pt x="0" y="0"/>
                </a:moveTo>
                <a:lnTo>
                  <a:pt x="1029467" y="0"/>
                </a:lnTo>
                <a:lnTo>
                  <a:pt x="1029467" y="1345709"/>
                </a:lnTo>
                <a:lnTo>
                  <a:pt x="0" y="1345709"/>
                </a:lnTo>
                <a:lnTo>
                  <a:pt x="0" y="0"/>
                </a:lnTo>
                <a:close/>
              </a:path>
            </a:pathLst>
          </a:custGeom>
          <a:blipFill rotWithShape="1">
            <a:blip r:embed="rId22">
              <a:alphaModFix/>
            </a:blip>
            <a:stretch>
              <a:fillRect b="0" l="0" r="0" t="0"/>
            </a:stretch>
          </a:blipFill>
          <a:ln>
            <a:noFill/>
          </a:ln>
        </p:spPr>
      </p:sp>
      <p:sp>
        <p:nvSpPr>
          <p:cNvPr id="336" name="Google Shape;336;p26"/>
          <p:cNvSpPr/>
          <p:nvPr/>
        </p:nvSpPr>
        <p:spPr>
          <a:xfrm flipH="1">
            <a:off x="9598877" y="1255836"/>
            <a:ext cx="771206" cy="894152"/>
          </a:xfrm>
          <a:custGeom>
            <a:rect b="b" l="l" r="r" t="t"/>
            <a:pathLst>
              <a:path extrusionOk="0" h="894152" w="771206">
                <a:moveTo>
                  <a:pt x="771206" y="0"/>
                </a:moveTo>
                <a:lnTo>
                  <a:pt x="0" y="0"/>
                </a:lnTo>
                <a:lnTo>
                  <a:pt x="0" y="894152"/>
                </a:lnTo>
                <a:lnTo>
                  <a:pt x="771206" y="894152"/>
                </a:lnTo>
                <a:lnTo>
                  <a:pt x="771206" y="0"/>
                </a:lnTo>
                <a:close/>
              </a:path>
            </a:pathLst>
          </a:custGeom>
          <a:blipFill rotWithShape="1">
            <a:blip r:embed="rId23">
              <a:alphaModFix/>
            </a:blip>
            <a:stretch>
              <a:fillRect b="0" l="0" r="0" t="0"/>
            </a:stretch>
          </a:blipFill>
          <a:ln>
            <a:noFill/>
          </a:ln>
        </p:spPr>
      </p:sp>
      <p:sp>
        <p:nvSpPr>
          <p:cNvPr id="337" name="Google Shape;337;p26"/>
          <p:cNvSpPr/>
          <p:nvPr/>
        </p:nvSpPr>
        <p:spPr>
          <a:xfrm>
            <a:off x="11285509" y="2866580"/>
            <a:ext cx="682593" cy="916232"/>
          </a:xfrm>
          <a:custGeom>
            <a:rect b="b" l="l" r="r" t="t"/>
            <a:pathLst>
              <a:path extrusionOk="0" h="916232" w="682593">
                <a:moveTo>
                  <a:pt x="0" y="0"/>
                </a:moveTo>
                <a:lnTo>
                  <a:pt x="682593" y="0"/>
                </a:lnTo>
                <a:lnTo>
                  <a:pt x="682593" y="916232"/>
                </a:lnTo>
                <a:lnTo>
                  <a:pt x="0" y="916232"/>
                </a:lnTo>
                <a:lnTo>
                  <a:pt x="0" y="0"/>
                </a:lnTo>
                <a:close/>
              </a:path>
            </a:pathLst>
          </a:custGeom>
          <a:blipFill rotWithShape="1">
            <a:blip r:embed="rId24">
              <a:alphaModFix/>
            </a:blip>
            <a:stretch>
              <a:fillRect b="0" l="0" r="0" t="0"/>
            </a:stretch>
          </a:blipFill>
          <a:ln>
            <a:noFill/>
          </a:ln>
        </p:spPr>
      </p:sp>
      <p:sp>
        <p:nvSpPr>
          <p:cNvPr id="338" name="Google Shape;338;p26"/>
          <p:cNvSpPr/>
          <p:nvPr/>
        </p:nvSpPr>
        <p:spPr>
          <a:xfrm>
            <a:off x="15323159" y="1142269"/>
            <a:ext cx="640535" cy="1121286"/>
          </a:xfrm>
          <a:custGeom>
            <a:rect b="b" l="l" r="r" t="t"/>
            <a:pathLst>
              <a:path extrusionOk="0" h="1121286" w="640535">
                <a:moveTo>
                  <a:pt x="0" y="0"/>
                </a:moveTo>
                <a:lnTo>
                  <a:pt x="640534" y="0"/>
                </a:lnTo>
                <a:lnTo>
                  <a:pt x="640534" y="1121286"/>
                </a:lnTo>
                <a:lnTo>
                  <a:pt x="0" y="1121286"/>
                </a:lnTo>
                <a:lnTo>
                  <a:pt x="0" y="0"/>
                </a:lnTo>
                <a:close/>
              </a:path>
            </a:pathLst>
          </a:custGeom>
          <a:blipFill rotWithShape="1">
            <a:blip r:embed="rId25">
              <a:alphaModFix/>
            </a:blip>
            <a:stretch>
              <a:fillRect b="0" l="0" r="0" t="0"/>
            </a:stretch>
          </a:blipFill>
          <a:ln>
            <a:noFill/>
          </a:ln>
        </p:spPr>
      </p:sp>
      <p:sp>
        <p:nvSpPr>
          <p:cNvPr id="339" name="Google Shape;339;p26"/>
          <p:cNvSpPr/>
          <p:nvPr/>
        </p:nvSpPr>
        <p:spPr>
          <a:xfrm>
            <a:off x="15605129" y="7266222"/>
            <a:ext cx="890553" cy="859384"/>
          </a:xfrm>
          <a:custGeom>
            <a:rect b="b" l="l" r="r" t="t"/>
            <a:pathLst>
              <a:path extrusionOk="0" h="859384" w="890553">
                <a:moveTo>
                  <a:pt x="0" y="0"/>
                </a:moveTo>
                <a:lnTo>
                  <a:pt x="890554" y="0"/>
                </a:lnTo>
                <a:lnTo>
                  <a:pt x="890554" y="859384"/>
                </a:lnTo>
                <a:lnTo>
                  <a:pt x="0" y="859384"/>
                </a:lnTo>
                <a:lnTo>
                  <a:pt x="0" y="0"/>
                </a:lnTo>
                <a:close/>
              </a:path>
            </a:pathLst>
          </a:custGeom>
          <a:blipFill rotWithShape="1">
            <a:blip r:embed="rId26">
              <a:alphaModFix/>
            </a:blip>
            <a:stretch>
              <a:fillRect b="0" l="0" r="0" t="0"/>
            </a:stretch>
          </a:blipFill>
          <a:ln>
            <a:noFill/>
          </a:ln>
        </p:spPr>
      </p:sp>
      <p:sp>
        <p:nvSpPr>
          <p:cNvPr id="340" name="Google Shape;340;p26"/>
          <p:cNvSpPr/>
          <p:nvPr/>
        </p:nvSpPr>
        <p:spPr>
          <a:xfrm rot="10800000">
            <a:off x="7856534" y="8850855"/>
            <a:ext cx="1490765" cy="521768"/>
          </a:xfrm>
          <a:custGeom>
            <a:rect b="b" l="l" r="r" t="t"/>
            <a:pathLst>
              <a:path extrusionOk="0" h="521768" w="1490765">
                <a:moveTo>
                  <a:pt x="0" y="0"/>
                </a:moveTo>
                <a:lnTo>
                  <a:pt x="1490765" y="0"/>
                </a:lnTo>
                <a:lnTo>
                  <a:pt x="1490765" y="521768"/>
                </a:lnTo>
                <a:lnTo>
                  <a:pt x="0" y="521768"/>
                </a:lnTo>
                <a:lnTo>
                  <a:pt x="0" y="0"/>
                </a:lnTo>
                <a:close/>
              </a:path>
            </a:pathLst>
          </a:custGeom>
          <a:blipFill rotWithShape="1">
            <a:blip r:embed="rId27">
              <a:alphaModFix/>
            </a:blip>
            <a:stretch>
              <a:fillRect b="0" l="0" r="0" t="0"/>
            </a:stretch>
          </a:blipFill>
          <a:ln>
            <a:noFill/>
          </a:ln>
        </p:spPr>
      </p:sp>
      <p:sp>
        <p:nvSpPr>
          <p:cNvPr id="341" name="Google Shape;341;p26"/>
          <p:cNvSpPr/>
          <p:nvPr/>
        </p:nvSpPr>
        <p:spPr>
          <a:xfrm>
            <a:off x="10176854" y="4235566"/>
            <a:ext cx="752475" cy="1380688"/>
          </a:xfrm>
          <a:custGeom>
            <a:rect b="b" l="l" r="r" t="t"/>
            <a:pathLst>
              <a:path extrusionOk="0" h="1380688" w="752475">
                <a:moveTo>
                  <a:pt x="0" y="0"/>
                </a:moveTo>
                <a:lnTo>
                  <a:pt x="752475" y="0"/>
                </a:lnTo>
                <a:lnTo>
                  <a:pt x="752475" y="1380689"/>
                </a:lnTo>
                <a:lnTo>
                  <a:pt x="0" y="1380689"/>
                </a:lnTo>
                <a:lnTo>
                  <a:pt x="0" y="0"/>
                </a:lnTo>
                <a:close/>
              </a:path>
            </a:pathLst>
          </a:custGeom>
          <a:blipFill rotWithShape="1">
            <a:blip r:embed="rId28">
              <a:alphaModFix/>
            </a:blip>
            <a:stretch>
              <a:fillRect b="0" l="0" r="0" t="0"/>
            </a:stretch>
          </a:blipFill>
          <a:ln>
            <a:noFill/>
          </a:ln>
        </p:spPr>
      </p:sp>
      <p:sp>
        <p:nvSpPr>
          <p:cNvPr id="342" name="Google Shape;342;p26"/>
          <p:cNvSpPr/>
          <p:nvPr/>
        </p:nvSpPr>
        <p:spPr>
          <a:xfrm>
            <a:off x="13852877" y="8955616"/>
            <a:ext cx="1395515" cy="312247"/>
          </a:xfrm>
          <a:custGeom>
            <a:rect b="b" l="l" r="r" t="t"/>
            <a:pathLst>
              <a:path extrusionOk="0" h="312247" w="1395515">
                <a:moveTo>
                  <a:pt x="0" y="0"/>
                </a:moveTo>
                <a:lnTo>
                  <a:pt x="1395515" y="0"/>
                </a:lnTo>
                <a:lnTo>
                  <a:pt x="1395515" y="312246"/>
                </a:lnTo>
                <a:lnTo>
                  <a:pt x="0" y="312246"/>
                </a:lnTo>
                <a:lnTo>
                  <a:pt x="0" y="0"/>
                </a:lnTo>
                <a:close/>
              </a:path>
            </a:pathLst>
          </a:custGeom>
          <a:blipFill rotWithShape="1">
            <a:blip r:embed="rId29">
              <a:alphaModFix/>
            </a:blip>
            <a:stretch>
              <a:fillRect b="0" l="0" r="0" t="0"/>
            </a:stretch>
          </a:blipFill>
          <a:ln>
            <a:noFill/>
          </a:ln>
        </p:spPr>
      </p:sp>
      <p:sp>
        <p:nvSpPr>
          <p:cNvPr id="343" name="Google Shape;343;p26"/>
          <p:cNvSpPr/>
          <p:nvPr/>
        </p:nvSpPr>
        <p:spPr>
          <a:xfrm>
            <a:off x="11999837" y="1085850"/>
            <a:ext cx="889083" cy="1234123"/>
          </a:xfrm>
          <a:custGeom>
            <a:rect b="b" l="l" r="r" t="t"/>
            <a:pathLst>
              <a:path extrusionOk="0" h="1234123" w="889083">
                <a:moveTo>
                  <a:pt x="0" y="0"/>
                </a:moveTo>
                <a:lnTo>
                  <a:pt x="889083" y="0"/>
                </a:lnTo>
                <a:lnTo>
                  <a:pt x="889083" y="1234123"/>
                </a:lnTo>
                <a:lnTo>
                  <a:pt x="0" y="1234123"/>
                </a:lnTo>
                <a:lnTo>
                  <a:pt x="0" y="0"/>
                </a:lnTo>
                <a:close/>
              </a:path>
            </a:pathLst>
          </a:custGeom>
          <a:blipFill rotWithShape="1">
            <a:blip r:embed="rId30">
              <a:alphaModFix/>
            </a:blip>
            <a:stretch>
              <a:fillRect b="0" l="0" r="0" t="0"/>
            </a:stretch>
          </a:blipFill>
          <a:ln>
            <a:noFill/>
          </a:ln>
        </p:spPr>
      </p:sp>
      <p:sp>
        <p:nvSpPr>
          <p:cNvPr id="344" name="Google Shape;344;p26"/>
          <p:cNvSpPr/>
          <p:nvPr/>
        </p:nvSpPr>
        <p:spPr>
          <a:xfrm>
            <a:off x="12112423" y="4313131"/>
            <a:ext cx="762911" cy="1225560"/>
          </a:xfrm>
          <a:custGeom>
            <a:rect b="b" l="l" r="r" t="t"/>
            <a:pathLst>
              <a:path extrusionOk="0" h="1225560" w="762911">
                <a:moveTo>
                  <a:pt x="0" y="0"/>
                </a:moveTo>
                <a:lnTo>
                  <a:pt x="762911" y="0"/>
                </a:lnTo>
                <a:lnTo>
                  <a:pt x="762911" y="1225559"/>
                </a:lnTo>
                <a:lnTo>
                  <a:pt x="0" y="1225559"/>
                </a:lnTo>
                <a:lnTo>
                  <a:pt x="0" y="0"/>
                </a:lnTo>
                <a:close/>
              </a:path>
            </a:pathLst>
          </a:custGeom>
          <a:blipFill rotWithShape="1">
            <a:blip r:embed="rId31">
              <a:alphaModFix/>
            </a:blip>
            <a:stretch>
              <a:fillRect b="0" l="0" r="0" t="0"/>
            </a:stretch>
          </a:blipFill>
          <a:ln>
            <a:noFill/>
          </a:ln>
        </p:spPr>
      </p:sp>
      <p:sp>
        <p:nvSpPr>
          <p:cNvPr id="345" name="Google Shape;345;p26"/>
          <p:cNvSpPr/>
          <p:nvPr/>
        </p:nvSpPr>
        <p:spPr>
          <a:xfrm rot="-5400000">
            <a:off x="6714315" y="7422977"/>
            <a:ext cx="533590" cy="545873"/>
          </a:xfrm>
          <a:custGeom>
            <a:rect b="b" l="l" r="r" t="t"/>
            <a:pathLst>
              <a:path extrusionOk="0" h="545873" w="533590">
                <a:moveTo>
                  <a:pt x="0" y="0"/>
                </a:moveTo>
                <a:lnTo>
                  <a:pt x="533591" y="0"/>
                </a:lnTo>
                <a:lnTo>
                  <a:pt x="533591" y="545873"/>
                </a:lnTo>
                <a:lnTo>
                  <a:pt x="0" y="545873"/>
                </a:lnTo>
                <a:lnTo>
                  <a:pt x="0" y="0"/>
                </a:lnTo>
                <a:close/>
              </a:path>
            </a:pathLst>
          </a:custGeom>
          <a:blipFill rotWithShape="1">
            <a:blip r:embed="rId32">
              <a:alphaModFix/>
            </a:blip>
            <a:stretch>
              <a:fillRect b="0" l="0" r="0" t="0"/>
            </a:stretch>
          </a:blipFill>
          <a:ln>
            <a:noFill/>
          </a:ln>
        </p:spPr>
      </p:sp>
      <p:sp>
        <p:nvSpPr>
          <p:cNvPr id="346" name="Google Shape;346;p26"/>
          <p:cNvSpPr/>
          <p:nvPr/>
        </p:nvSpPr>
        <p:spPr>
          <a:xfrm>
            <a:off x="10570380" y="1154957"/>
            <a:ext cx="708232" cy="1095910"/>
          </a:xfrm>
          <a:custGeom>
            <a:rect b="b" l="l" r="r" t="t"/>
            <a:pathLst>
              <a:path extrusionOk="0" h="1095910" w="708232">
                <a:moveTo>
                  <a:pt x="0" y="0"/>
                </a:moveTo>
                <a:lnTo>
                  <a:pt x="708232" y="0"/>
                </a:lnTo>
                <a:lnTo>
                  <a:pt x="708232" y="1095909"/>
                </a:lnTo>
                <a:lnTo>
                  <a:pt x="0" y="1095909"/>
                </a:lnTo>
                <a:lnTo>
                  <a:pt x="0" y="0"/>
                </a:lnTo>
                <a:close/>
              </a:path>
            </a:pathLst>
          </a:custGeom>
          <a:blipFill rotWithShape="1">
            <a:blip r:embed="rId33">
              <a:alphaModFix/>
            </a:blip>
            <a:stretch>
              <a:fillRect b="0" l="0" r="0" t="0"/>
            </a:stretch>
          </a:blipFill>
          <a:ln>
            <a:noFill/>
          </a:ln>
        </p:spPr>
      </p:sp>
      <p:sp>
        <p:nvSpPr>
          <p:cNvPr id="347" name="Google Shape;347;p26"/>
          <p:cNvSpPr/>
          <p:nvPr/>
        </p:nvSpPr>
        <p:spPr>
          <a:xfrm rot="-178409">
            <a:off x="7709646" y="2714493"/>
            <a:ext cx="483586" cy="1220407"/>
          </a:xfrm>
          <a:custGeom>
            <a:rect b="b" l="l" r="r" t="t"/>
            <a:pathLst>
              <a:path extrusionOk="0" h="1220407" w="483586">
                <a:moveTo>
                  <a:pt x="483586" y="1220407"/>
                </a:moveTo>
                <a:lnTo>
                  <a:pt x="0" y="1220407"/>
                </a:lnTo>
                <a:lnTo>
                  <a:pt x="0" y="0"/>
                </a:lnTo>
                <a:lnTo>
                  <a:pt x="483586" y="0"/>
                </a:lnTo>
                <a:lnTo>
                  <a:pt x="483586" y="1220407"/>
                </a:lnTo>
                <a:close/>
              </a:path>
            </a:pathLst>
          </a:custGeom>
          <a:blipFill rotWithShape="1">
            <a:blip r:embed="rId34">
              <a:alphaModFix/>
            </a:blip>
            <a:stretch>
              <a:fillRect b="0" l="0" r="0" t="0"/>
            </a:stretch>
          </a:blipFill>
          <a:ln>
            <a:noFill/>
          </a:ln>
        </p:spPr>
      </p:sp>
      <p:sp>
        <p:nvSpPr>
          <p:cNvPr id="348" name="Google Shape;348;p26"/>
          <p:cNvSpPr/>
          <p:nvPr/>
        </p:nvSpPr>
        <p:spPr>
          <a:xfrm>
            <a:off x="12993967" y="1208465"/>
            <a:ext cx="736726" cy="988894"/>
          </a:xfrm>
          <a:custGeom>
            <a:rect b="b" l="l" r="r" t="t"/>
            <a:pathLst>
              <a:path extrusionOk="0" h="988894" w="736726">
                <a:moveTo>
                  <a:pt x="0" y="0"/>
                </a:moveTo>
                <a:lnTo>
                  <a:pt x="736726" y="0"/>
                </a:lnTo>
                <a:lnTo>
                  <a:pt x="736726" y="988894"/>
                </a:lnTo>
                <a:lnTo>
                  <a:pt x="0" y="988894"/>
                </a:lnTo>
                <a:lnTo>
                  <a:pt x="0" y="0"/>
                </a:lnTo>
                <a:close/>
              </a:path>
            </a:pathLst>
          </a:custGeom>
          <a:blipFill rotWithShape="1">
            <a:blip r:embed="rId24">
              <a:alphaModFix/>
            </a:blip>
            <a:stretch>
              <a:fillRect b="0" l="0" r="0" t="0"/>
            </a:stretch>
          </a:blipFill>
          <a:ln>
            <a:noFill/>
          </a:ln>
        </p:spPr>
      </p:sp>
      <p:sp>
        <p:nvSpPr>
          <p:cNvPr id="349" name="Google Shape;349;p26"/>
          <p:cNvSpPr/>
          <p:nvPr/>
        </p:nvSpPr>
        <p:spPr>
          <a:xfrm>
            <a:off x="14731184" y="7131440"/>
            <a:ext cx="500970" cy="1128946"/>
          </a:xfrm>
          <a:custGeom>
            <a:rect b="b" l="l" r="r" t="t"/>
            <a:pathLst>
              <a:path extrusionOk="0" h="1128946" w="500970">
                <a:moveTo>
                  <a:pt x="0" y="0"/>
                </a:moveTo>
                <a:lnTo>
                  <a:pt x="500970" y="0"/>
                </a:lnTo>
                <a:lnTo>
                  <a:pt x="500970" y="1128947"/>
                </a:lnTo>
                <a:lnTo>
                  <a:pt x="0" y="1128947"/>
                </a:lnTo>
                <a:lnTo>
                  <a:pt x="0" y="0"/>
                </a:lnTo>
                <a:close/>
              </a:path>
            </a:pathLst>
          </a:custGeom>
          <a:blipFill rotWithShape="1">
            <a:blip r:embed="rId35">
              <a:alphaModFix/>
            </a:blip>
            <a:stretch>
              <a:fillRect b="0" l="0" r="0" t="0"/>
            </a:stretch>
          </a:blipFill>
          <a:ln>
            <a:noFill/>
          </a:ln>
        </p:spPr>
      </p:sp>
      <p:sp>
        <p:nvSpPr>
          <p:cNvPr id="350" name="Google Shape;350;p26"/>
          <p:cNvSpPr/>
          <p:nvPr/>
        </p:nvSpPr>
        <p:spPr>
          <a:xfrm>
            <a:off x="13835739" y="1432797"/>
            <a:ext cx="390315" cy="540229"/>
          </a:xfrm>
          <a:custGeom>
            <a:rect b="b" l="l" r="r" t="t"/>
            <a:pathLst>
              <a:path extrusionOk="0" h="540229" w="390315">
                <a:moveTo>
                  <a:pt x="0" y="0"/>
                </a:moveTo>
                <a:lnTo>
                  <a:pt x="390316" y="0"/>
                </a:lnTo>
                <a:lnTo>
                  <a:pt x="390316" y="540229"/>
                </a:lnTo>
                <a:lnTo>
                  <a:pt x="0" y="540229"/>
                </a:lnTo>
                <a:lnTo>
                  <a:pt x="0" y="0"/>
                </a:lnTo>
                <a:close/>
              </a:path>
            </a:pathLst>
          </a:custGeom>
          <a:blipFill rotWithShape="1">
            <a:blip r:embed="rId36">
              <a:alphaModFix/>
            </a:blip>
            <a:stretch>
              <a:fillRect b="0" l="0" r="0" t="0"/>
            </a:stretch>
          </a:blipFill>
          <a:ln>
            <a:noFill/>
          </a:ln>
        </p:spPr>
      </p:sp>
      <p:sp>
        <p:nvSpPr>
          <p:cNvPr id="351" name="Google Shape;351;p26"/>
          <p:cNvSpPr/>
          <p:nvPr/>
        </p:nvSpPr>
        <p:spPr>
          <a:xfrm>
            <a:off x="10257102" y="2729942"/>
            <a:ext cx="731548" cy="1189509"/>
          </a:xfrm>
          <a:custGeom>
            <a:rect b="b" l="l" r="r" t="t"/>
            <a:pathLst>
              <a:path extrusionOk="0" h="1189509" w="731548">
                <a:moveTo>
                  <a:pt x="0" y="0"/>
                </a:moveTo>
                <a:lnTo>
                  <a:pt x="731547" y="0"/>
                </a:lnTo>
                <a:lnTo>
                  <a:pt x="731547" y="1189509"/>
                </a:lnTo>
                <a:lnTo>
                  <a:pt x="0" y="1189509"/>
                </a:lnTo>
                <a:lnTo>
                  <a:pt x="0" y="0"/>
                </a:lnTo>
                <a:close/>
              </a:path>
            </a:pathLst>
          </a:custGeom>
          <a:blipFill rotWithShape="1">
            <a:blip r:embed="rId37">
              <a:alphaModFix/>
            </a:blip>
            <a:stretch>
              <a:fillRect b="0" l="0" r="0" t="0"/>
            </a:stretch>
          </a:blipFill>
          <a:ln>
            <a:noFill/>
          </a:ln>
        </p:spPr>
      </p:sp>
      <p:sp>
        <p:nvSpPr>
          <p:cNvPr id="352" name="Google Shape;352;p26"/>
          <p:cNvSpPr/>
          <p:nvPr/>
        </p:nvSpPr>
        <p:spPr>
          <a:xfrm>
            <a:off x="8385373" y="5990125"/>
            <a:ext cx="550065" cy="613662"/>
          </a:xfrm>
          <a:custGeom>
            <a:rect b="b" l="l" r="r" t="t"/>
            <a:pathLst>
              <a:path extrusionOk="0" h="613662" w="550065">
                <a:moveTo>
                  <a:pt x="0" y="0"/>
                </a:moveTo>
                <a:lnTo>
                  <a:pt x="550065" y="0"/>
                </a:lnTo>
                <a:lnTo>
                  <a:pt x="550065" y="613662"/>
                </a:lnTo>
                <a:lnTo>
                  <a:pt x="0" y="613662"/>
                </a:lnTo>
                <a:lnTo>
                  <a:pt x="0" y="0"/>
                </a:lnTo>
                <a:close/>
              </a:path>
            </a:pathLst>
          </a:custGeom>
          <a:blipFill rotWithShape="1">
            <a:blip r:embed="rId38">
              <a:alphaModFix/>
            </a:blip>
            <a:stretch>
              <a:fillRect b="0" l="0" r="0" t="0"/>
            </a:stretch>
          </a:blipFill>
          <a:ln>
            <a:noFill/>
          </a:ln>
        </p:spPr>
      </p:sp>
      <p:sp>
        <p:nvSpPr>
          <p:cNvPr id="353" name="Google Shape;353;p26"/>
          <p:cNvSpPr/>
          <p:nvPr/>
        </p:nvSpPr>
        <p:spPr>
          <a:xfrm>
            <a:off x="6798958" y="5923835"/>
            <a:ext cx="634985" cy="746243"/>
          </a:xfrm>
          <a:custGeom>
            <a:rect b="b" l="l" r="r" t="t"/>
            <a:pathLst>
              <a:path extrusionOk="0" h="746243" w="634985">
                <a:moveTo>
                  <a:pt x="0" y="0"/>
                </a:moveTo>
                <a:lnTo>
                  <a:pt x="634985" y="0"/>
                </a:lnTo>
                <a:lnTo>
                  <a:pt x="634985" y="746242"/>
                </a:lnTo>
                <a:lnTo>
                  <a:pt x="0" y="746242"/>
                </a:lnTo>
                <a:lnTo>
                  <a:pt x="0" y="0"/>
                </a:lnTo>
                <a:close/>
              </a:path>
            </a:pathLst>
          </a:custGeom>
          <a:blipFill rotWithShape="1">
            <a:blip r:embed="rId39">
              <a:alphaModFix/>
            </a:blip>
            <a:stretch>
              <a:fillRect b="0" l="0" r="0" t="0"/>
            </a:stretch>
          </a:blipFill>
          <a:ln>
            <a:noFill/>
          </a:ln>
        </p:spPr>
      </p:sp>
      <p:sp>
        <p:nvSpPr>
          <p:cNvPr id="354" name="Google Shape;354;p26"/>
          <p:cNvSpPr/>
          <p:nvPr/>
        </p:nvSpPr>
        <p:spPr>
          <a:xfrm>
            <a:off x="16631185" y="5944502"/>
            <a:ext cx="732890" cy="704907"/>
          </a:xfrm>
          <a:custGeom>
            <a:rect b="b" l="l" r="r" t="t"/>
            <a:pathLst>
              <a:path extrusionOk="0" h="704907" w="732890">
                <a:moveTo>
                  <a:pt x="0" y="0"/>
                </a:moveTo>
                <a:lnTo>
                  <a:pt x="732890" y="0"/>
                </a:lnTo>
                <a:lnTo>
                  <a:pt x="732890" y="704907"/>
                </a:lnTo>
                <a:lnTo>
                  <a:pt x="0" y="704907"/>
                </a:lnTo>
                <a:lnTo>
                  <a:pt x="0" y="0"/>
                </a:lnTo>
                <a:close/>
              </a:path>
            </a:pathLst>
          </a:custGeom>
          <a:blipFill rotWithShape="1">
            <a:blip r:embed="rId40">
              <a:alphaModFix/>
            </a:blip>
            <a:stretch>
              <a:fillRect b="0" l="0" r="0" t="0"/>
            </a:stretch>
          </a:blipFill>
          <a:ln>
            <a:noFill/>
          </a:ln>
        </p:spPr>
      </p:sp>
      <p:sp>
        <p:nvSpPr>
          <p:cNvPr id="355" name="Google Shape;355;p26"/>
          <p:cNvSpPr/>
          <p:nvPr/>
        </p:nvSpPr>
        <p:spPr>
          <a:xfrm>
            <a:off x="14814470" y="5921737"/>
            <a:ext cx="865285" cy="750438"/>
          </a:xfrm>
          <a:custGeom>
            <a:rect b="b" l="l" r="r" t="t"/>
            <a:pathLst>
              <a:path extrusionOk="0" h="750438" w="865285">
                <a:moveTo>
                  <a:pt x="0" y="0"/>
                </a:moveTo>
                <a:lnTo>
                  <a:pt x="865284" y="0"/>
                </a:lnTo>
                <a:lnTo>
                  <a:pt x="865284" y="750438"/>
                </a:lnTo>
                <a:lnTo>
                  <a:pt x="0" y="750438"/>
                </a:lnTo>
                <a:lnTo>
                  <a:pt x="0" y="0"/>
                </a:lnTo>
                <a:close/>
              </a:path>
            </a:pathLst>
          </a:custGeom>
          <a:blipFill rotWithShape="1">
            <a:blip r:embed="rId41">
              <a:alphaModFix/>
            </a:blip>
            <a:stretch>
              <a:fillRect b="0" l="0" r="0" t="0"/>
            </a:stretch>
          </a:blipFill>
          <a:ln>
            <a:noFill/>
          </a:ln>
        </p:spPr>
      </p:sp>
      <p:sp>
        <p:nvSpPr>
          <p:cNvPr id="356" name="Google Shape;356;p26"/>
          <p:cNvSpPr/>
          <p:nvPr/>
        </p:nvSpPr>
        <p:spPr>
          <a:xfrm flipH="1" rot="-5400000">
            <a:off x="11616367" y="8676118"/>
            <a:ext cx="838570" cy="871242"/>
          </a:xfrm>
          <a:custGeom>
            <a:rect b="b" l="l" r="r" t="t"/>
            <a:pathLst>
              <a:path extrusionOk="0" h="871242" w="838570">
                <a:moveTo>
                  <a:pt x="0" y="871242"/>
                </a:moveTo>
                <a:lnTo>
                  <a:pt x="838570" y="871242"/>
                </a:lnTo>
                <a:lnTo>
                  <a:pt x="838570" y="0"/>
                </a:lnTo>
                <a:lnTo>
                  <a:pt x="0" y="0"/>
                </a:lnTo>
                <a:lnTo>
                  <a:pt x="0" y="871242"/>
                </a:lnTo>
                <a:close/>
              </a:path>
            </a:pathLst>
          </a:custGeom>
          <a:blipFill rotWithShape="1">
            <a:blip r:embed="rId42">
              <a:alphaModFix/>
            </a:blip>
            <a:stretch>
              <a:fillRect b="0" l="0" r="0" t="0"/>
            </a:stretch>
          </a:blipFill>
          <a:ln>
            <a:noFill/>
          </a:ln>
        </p:spPr>
      </p:sp>
      <p:sp>
        <p:nvSpPr>
          <p:cNvPr id="357" name="Google Shape;357;p26"/>
          <p:cNvSpPr/>
          <p:nvPr/>
        </p:nvSpPr>
        <p:spPr>
          <a:xfrm>
            <a:off x="9358565" y="4213746"/>
            <a:ext cx="551927" cy="1424328"/>
          </a:xfrm>
          <a:custGeom>
            <a:rect b="b" l="l" r="r" t="t"/>
            <a:pathLst>
              <a:path extrusionOk="0" h="1424328" w="551927">
                <a:moveTo>
                  <a:pt x="0" y="0"/>
                </a:moveTo>
                <a:lnTo>
                  <a:pt x="551927" y="0"/>
                </a:lnTo>
                <a:lnTo>
                  <a:pt x="551927" y="1424329"/>
                </a:lnTo>
                <a:lnTo>
                  <a:pt x="0" y="1424329"/>
                </a:lnTo>
                <a:lnTo>
                  <a:pt x="0" y="0"/>
                </a:lnTo>
                <a:close/>
              </a:path>
            </a:pathLst>
          </a:custGeom>
          <a:blipFill rotWithShape="1">
            <a:blip r:embed="rId43">
              <a:alphaModFix/>
            </a:blip>
            <a:stretch>
              <a:fillRect b="0" l="0" r="0" t="0"/>
            </a:stretch>
          </a:blipFill>
          <a:ln>
            <a:noFill/>
          </a:ln>
        </p:spPr>
      </p:sp>
      <p:sp>
        <p:nvSpPr>
          <p:cNvPr id="358" name="Google Shape;358;p26"/>
          <p:cNvSpPr/>
          <p:nvPr/>
        </p:nvSpPr>
        <p:spPr>
          <a:xfrm>
            <a:off x="9651613" y="8998146"/>
            <a:ext cx="1644104" cy="227185"/>
          </a:xfrm>
          <a:custGeom>
            <a:rect b="b" l="l" r="r" t="t"/>
            <a:pathLst>
              <a:path extrusionOk="0" h="227185" w="1644104">
                <a:moveTo>
                  <a:pt x="0" y="0"/>
                </a:moveTo>
                <a:lnTo>
                  <a:pt x="1644104" y="0"/>
                </a:lnTo>
                <a:lnTo>
                  <a:pt x="1644104" y="227185"/>
                </a:lnTo>
                <a:lnTo>
                  <a:pt x="0" y="227185"/>
                </a:lnTo>
                <a:lnTo>
                  <a:pt x="0" y="0"/>
                </a:lnTo>
                <a:close/>
              </a:path>
            </a:pathLst>
          </a:custGeom>
          <a:blipFill rotWithShape="1">
            <a:blip r:embed="rId44">
              <a:alphaModFix/>
            </a:blip>
            <a:stretch>
              <a:fillRect b="0" l="0" r="0" t="0"/>
            </a:stretch>
          </a:blipFill>
          <a:ln>
            <a:noFill/>
          </a:ln>
        </p:spPr>
      </p:sp>
      <p:sp>
        <p:nvSpPr>
          <p:cNvPr id="359" name="Google Shape;359;p26"/>
          <p:cNvSpPr/>
          <p:nvPr/>
        </p:nvSpPr>
        <p:spPr>
          <a:xfrm>
            <a:off x="11478637" y="1252906"/>
            <a:ext cx="606382" cy="900011"/>
          </a:xfrm>
          <a:custGeom>
            <a:rect b="b" l="l" r="r" t="t"/>
            <a:pathLst>
              <a:path extrusionOk="0" h="900011" w="606382">
                <a:moveTo>
                  <a:pt x="0" y="0"/>
                </a:moveTo>
                <a:lnTo>
                  <a:pt x="606382" y="0"/>
                </a:lnTo>
                <a:lnTo>
                  <a:pt x="606382" y="900011"/>
                </a:lnTo>
                <a:lnTo>
                  <a:pt x="0" y="900011"/>
                </a:lnTo>
                <a:lnTo>
                  <a:pt x="0" y="0"/>
                </a:lnTo>
                <a:close/>
              </a:path>
            </a:pathLst>
          </a:custGeom>
          <a:blipFill rotWithShape="1">
            <a:blip r:embed="rId45">
              <a:alphaModFix/>
            </a:blip>
            <a:stretch>
              <a:fillRect b="0" l="0" r="0" t="0"/>
            </a:stretch>
          </a:blipFill>
          <a:ln>
            <a:noFill/>
          </a:ln>
        </p:spPr>
      </p:sp>
      <p:sp>
        <p:nvSpPr>
          <p:cNvPr id="360" name="Google Shape;360;p26"/>
          <p:cNvSpPr/>
          <p:nvPr/>
        </p:nvSpPr>
        <p:spPr>
          <a:xfrm rot="5400000">
            <a:off x="15812440" y="1384870"/>
            <a:ext cx="1148683" cy="636083"/>
          </a:xfrm>
          <a:custGeom>
            <a:rect b="b" l="l" r="r" t="t"/>
            <a:pathLst>
              <a:path extrusionOk="0" h="636083" w="1148683">
                <a:moveTo>
                  <a:pt x="0" y="0"/>
                </a:moveTo>
                <a:lnTo>
                  <a:pt x="1148683" y="0"/>
                </a:lnTo>
                <a:lnTo>
                  <a:pt x="1148683" y="636083"/>
                </a:lnTo>
                <a:lnTo>
                  <a:pt x="0" y="636083"/>
                </a:lnTo>
                <a:lnTo>
                  <a:pt x="0" y="0"/>
                </a:lnTo>
                <a:close/>
              </a:path>
            </a:pathLst>
          </a:custGeom>
          <a:blipFill rotWithShape="1">
            <a:blip r:embed="rId46">
              <a:alphaModFix/>
            </a:blip>
            <a:stretch>
              <a:fillRect b="0" l="0" r="0" t="0"/>
            </a:stretch>
          </a:blipFill>
          <a:ln>
            <a:noFill/>
          </a:ln>
        </p:spPr>
      </p:sp>
      <p:sp>
        <p:nvSpPr>
          <p:cNvPr id="361" name="Google Shape;361;p26"/>
          <p:cNvSpPr/>
          <p:nvPr/>
        </p:nvSpPr>
        <p:spPr>
          <a:xfrm>
            <a:off x="16594836" y="4308849"/>
            <a:ext cx="547642" cy="1234123"/>
          </a:xfrm>
          <a:custGeom>
            <a:rect b="b" l="l" r="r" t="t"/>
            <a:pathLst>
              <a:path extrusionOk="0" h="1234123" w="547642">
                <a:moveTo>
                  <a:pt x="0" y="0"/>
                </a:moveTo>
                <a:lnTo>
                  <a:pt x="547643" y="0"/>
                </a:lnTo>
                <a:lnTo>
                  <a:pt x="547643" y="1234123"/>
                </a:lnTo>
                <a:lnTo>
                  <a:pt x="0" y="1234123"/>
                </a:lnTo>
                <a:lnTo>
                  <a:pt x="0" y="0"/>
                </a:lnTo>
                <a:close/>
              </a:path>
            </a:pathLst>
          </a:custGeom>
          <a:blipFill rotWithShape="1">
            <a:blip r:embed="rId47">
              <a:alphaModFix/>
            </a:blip>
            <a:stretch>
              <a:fillRect b="0" l="0" r="0" t="0"/>
            </a:stretch>
          </a:blipFill>
          <a:ln>
            <a:noFill/>
          </a:ln>
        </p:spPr>
      </p:sp>
      <p:sp>
        <p:nvSpPr>
          <p:cNvPr id="362" name="Google Shape;362;p26"/>
          <p:cNvSpPr/>
          <p:nvPr/>
        </p:nvSpPr>
        <p:spPr>
          <a:xfrm>
            <a:off x="16868657" y="7162424"/>
            <a:ext cx="468137" cy="1066979"/>
          </a:xfrm>
          <a:custGeom>
            <a:rect b="b" l="l" r="r" t="t"/>
            <a:pathLst>
              <a:path extrusionOk="0" h="1066979" w="468137">
                <a:moveTo>
                  <a:pt x="0" y="0"/>
                </a:moveTo>
                <a:lnTo>
                  <a:pt x="468138" y="0"/>
                </a:lnTo>
                <a:lnTo>
                  <a:pt x="468138" y="1066979"/>
                </a:lnTo>
                <a:lnTo>
                  <a:pt x="0" y="1066979"/>
                </a:lnTo>
                <a:lnTo>
                  <a:pt x="0" y="0"/>
                </a:lnTo>
                <a:close/>
              </a:path>
            </a:pathLst>
          </a:custGeom>
          <a:blipFill rotWithShape="1">
            <a:blip r:embed="rId6">
              <a:alphaModFix/>
            </a:blip>
            <a:stretch>
              <a:fillRect b="0" l="0" r="0" t="0"/>
            </a:stretch>
          </a:blipFill>
          <a:ln>
            <a:noFill/>
          </a:ln>
        </p:spPr>
      </p:sp>
      <p:sp>
        <p:nvSpPr>
          <p:cNvPr id="363" name="Google Shape;363;p26"/>
          <p:cNvSpPr/>
          <p:nvPr/>
        </p:nvSpPr>
        <p:spPr>
          <a:xfrm flipH="1" rot="5400000">
            <a:off x="9228264" y="3053263"/>
            <a:ext cx="921089" cy="542867"/>
          </a:xfrm>
          <a:custGeom>
            <a:rect b="b" l="l" r="r" t="t"/>
            <a:pathLst>
              <a:path extrusionOk="0" h="542867" w="921089">
                <a:moveTo>
                  <a:pt x="921089" y="0"/>
                </a:moveTo>
                <a:lnTo>
                  <a:pt x="0" y="0"/>
                </a:lnTo>
                <a:lnTo>
                  <a:pt x="0" y="542867"/>
                </a:lnTo>
                <a:lnTo>
                  <a:pt x="921089" y="542867"/>
                </a:lnTo>
                <a:lnTo>
                  <a:pt x="921089" y="0"/>
                </a:lnTo>
                <a:close/>
              </a:path>
            </a:pathLst>
          </a:custGeom>
          <a:blipFill rotWithShape="1">
            <a:blip r:embed="rId48">
              <a:alphaModFix/>
            </a:blip>
            <a:stretch>
              <a:fillRect b="0" l="0" r="0" t="0"/>
            </a:stretch>
          </a:blipFill>
          <a:ln>
            <a:noFill/>
          </a:ln>
        </p:spPr>
      </p:sp>
      <p:sp>
        <p:nvSpPr>
          <p:cNvPr id="364" name="Google Shape;364;p26"/>
          <p:cNvSpPr/>
          <p:nvPr/>
        </p:nvSpPr>
        <p:spPr>
          <a:xfrm flipH="1" rot="5400000">
            <a:off x="6651638" y="2932846"/>
            <a:ext cx="675941" cy="783700"/>
          </a:xfrm>
          <a:custGeom>
            <a:rect b="b" l="l" r="r" t="t"/>
            <a:pathLst>
              <a:path extrusionOk="0" h="783700" w="675941">
                <a:moveTo>
                  <a:pt x="675941" y="0"/>
                </a:moveTo>
                <a:lnTo>
                  <a:pt x="0" y="0"/>
                </a:lnTo>
                <a:lnTo>
                  <a:pt x="0" y="783700"/>
                </a:lnTo>
                <a:lnTo>
                  <a:pt x="675941" y="783700"/>
                </a:lnTo>
                <a:lnTo>
                  <a:pt x="675941" y="0"/>
                </a:lnTo>
                <a:close/>
              </a:path>
            </a:pathLst>
          </a:custGeom>
          <a:blipFill rotWithShape="1">
            <a:blip r:embed="rId23">
              <a:alphaModFix/>
            </a:blip>
            <a:stretch>
              <a:fillRect b="0" l="0" r="0" t="0"/>
            </a:stretch>
          </a:blipFill>
          <a:ln>
            <a:noFill/>
          </a:ln>
        </p:spPr>
      </p:sp>
      <p:sp>
        <p:nvSpPr>
          <p:cNvPr id="365" name="Google Shape;365;p26"/>
          <p:cNvSpPr/>
          <p:nvPr/>
        </p:nvSpPr>
        <p:spPr>
          <a:xfrm>
            <a:off x="14331101" y="1191666"/>
            <a:ext cx="887011" cy="1022491"/>
          </a:xfrm>
          <a:custGeom>
            <a:rect b="b" l="l" r="r" t="t"/>
            <a:pathLst>
              <a:path extrusionOk="0" h="1022491" w="887011">
                <a:moveTo>
                  <a:pt x="0" y="0"/>
                </a:moveTo>
                <a:lnTo>
                  <a:pt x="887011" y="0"/>
                </a:lnTo>
                <a:lnTo>
                  <a:pt x="887011" y="1022491"/>
                </a:lnTo>
                <a:lnTo>
                  <a:pt x="0" y="1022491"/>
                </a:lnTo>
                <a:lnTo>
                  <a:pt x="0" y="0"/>
                </a:lnTo>
                <a:close/>
              </a:path>
            </a:pathLst>
          </a:custGeom>
          <a:blipFill rotWithShape="1">
            <a:blip r:embed="rId12">
              <a:alphaModFix/>
            </a:blip>
            <a:stretch>
              <a:fillRect b="0" l="0" r="0" t="0"/>
            </a:stretch>
          </a:blipFill>
          <a:ln>
            <a:noFill/>
          </a:ln>
        </p:spPr>
      </p:sp>
      <p:sp>
        <p:nvSpPr>
          <p:cNvPr id="366" name="Google Shape;366;p26"/>
          <p:cNvSpPr/>
          <p:nvPr/>
        </p:nvSpPr>
        <p:spPr>
          <a:xfrm rot="190065">
            <a:off x="13999066" y="4438452"/>
            <a:ext cx="882300" cy="974917"/>
          </a:xfrm>
          <a:custGeom>
            <a:rect b="b" l="l" r="r" t="t"/>
            <a:pathLst>
              <a:path extrusionOk="0" h="974917" w="882300">
                <a:moveTo>
                  <a:pt x="0" y="0"/>
                </a:moveTo>
                <a:lnTo>
                  <a:pt x="882300" y="0"/>
                </a:lnTo>
                <a:lnTo>
                  <a:pt x="882300" y="974917"/>
                </a:lnTo>
                <a:lnTo>
                  <a:pt x="0" y="974917"/>
                </a:lnTo>
                <a:lnTo>
                  <a:pt x="0" y="0"/>
                </a:lnTo>
                <a:close/>
              </a:path>
            </a:pathLst>
          </a:custGeom>
          <a:blipFill rotWithShape="1">
            <a:blip r:embed="rId49">
              <a:alphaModFix/>
            </a:blip>
            <a:stretch>
              <a:fillRect b="0" l="0" r="0" t="0"/>
            </a:stretch>
          </a:blipFill>
          <a:ln>
            <a:noFill/>
          </a:ln>
        </p:spPr>
      </p:sp>
      <p:sp>
        <p:nvSpPr>
          <p:cNvPr id="367" name="Google Shape;367;p26"/>
          <p:cNvSpPr/>
          <p:nvPr/>
        </p:nvSpPr>
        <p:spPr>
          <a:xfrm>
            <a:off x="15173990" y="4401342"/>
            <a:ext cx="1154485" cy="1049138"/>
          </a:xfrm>
          <a:custGeom>
            <a:rect b="b" l="l" r="r" t="t"/>
            <a:pathLst>
              <a:path extrusionOk="0" h="1049138" w="1154485">
                <a:moveTo>
                  <a:pt x="0" y="0"/>
                </a:moveTo>
                <a:lnTo>
                  <a:pt x="1154485" y="0"/>
                </a:lnTo>
                <a:lnTo>
                  <a:pt x="1154485" y="1049137"/>
                </a:lnTo>
                <a:lnTo>
                  <a:pt x="0" y="1049137"/>
                </a:lnTo>
                <a:lnTo>
                  <a:pt x="0" y="0"/>
                </a:lnTo>
                <a:close/>
              </a:path>
            </a:pathLst>
          </a:custGeom>
          <a:blipFill rotWithShape="1">
            <a:blip r:embed="rId50">
              <a:alphaModFix/>
            </a:blip>
            <a:stretch>
              <a:fillRect b="0" l="0" r="0" t="0"/>
            </a:stretch>
          </a:blipFill>
          <a:ln>
            <a:noFill/>
          </a:ln>
        </p:spPr>
      </p:sp>
      <p:sp>
        <p:nvSpPr>
          <p:cNvPr id="368" name="Google Shape;368;p26"/>
          <p:cNvSpPr/>
          <p:nvPr/>
        </p:nvSpPr>
        <p:spPr>
          <a:xfrm>
            <a:off x="7546156" y="4180815"/>
            <a:ext cx="450783" cy="1490192"/>
          </a:xfrm>
          <a:custGeom>
            <a:rect b="b" l="l" r="r" t="t"/>
            <a:pathLst>
              <a:path extrusionOk="0" h="1490192" w="450783">
                <a:moveTo>
                  <a:pt x="0" y="0"/>
                </a:moveTo>
                <a:lnTo>
                  <a:pt x="450783" y="0"/>
                </a:lnTo>
                <a:lnTo>
                  <a:pt x="450783" y="1490191"/>
                </a:lnTo>
                <a:lnTo>
                  <a:pt x="0" y="1490191"/>
                </a:lnTo>
                <a:lnTo>
                  <a:pt x="0" y="0"/>
                </a:lnTo>
                <a:close/>
              </a:path>
            </a:pathLst>
          </a:custGeom>
          <a:blipFill rotWithShape="1">
            <a:blip r:embed="rId51">
              <a:alphaModFix/>
            </a:blip>
            <a:stretch>
              <a:fillRect b="0" l="0" r="0" t="0"/>
            </a:stretch>
          </a:blipFill>
          <a:ln>
            <a:noFill/>
          </a:ln>
        </p:spPr>
      </p:sp>
      <p:sp>
        <p:nvSpPr>
          <p:cNvPr id="369" name="Google Shape;369;p26"/>
          <p:cNvSpPr/>
          <p:nvPr/>
        </p:nvSpPr>
        <p:spPr>
          <a:xfrm>
            <a:off x="12264962" y="2748367"/>
            <a:ext cx="438010" cy="1152658"/>
          </a:xfrm>
          <a:custGeom>
            <a:rect b="b" l="l" r="r" t="t"/>
            <a:pathLst>
              <a:path extrusionOk="0" h="1152658" w="438010">
                <a:moveTo>
                  <a:pt x="0" y="0"/>
                </a:moveTo>
                <a:lnTo>
                  <a:pt x="438010" y="0"/>
                </a:lnTo>
                <a:lnTo>
                  <a:pt x="438010" y="1152658"/>
                </a:lnTo>
                <a:lnTo>
                  <a:pt x="0" y="1152658"/>
                </a:lnTo>
                <a:lnTo>
                  <a:pt x="0" y="0"/>
                </a:lnTo>
                <a:close/>
              </a:path>
            </a:pathLst>
          </a:custGeom>
          <a:blipFill rotWithShape="1">
            <a:blip r:embed="rId52">
              <a:alphaModFix/>
            </a:blip>
            <a:stretch>
              <a:fillRect b="0" l="0" r="0" t="0"/>
            </a:stretch>
          </a:blipFill>
          <a:ln>
            <a:noFill/>
          </a:ln>
        </p:spPr>
      </p:sp>
      <p:sp>
        <p:nvSpPr>
          <p:cNvPr id="370" name="Google Shape;370;p26"/>
          <p:cNvSpPr/>
          <p:nvPr/>
        </p:nvSpPr>
        <p:spPr>
          <a:xfrm flipH="1">
            <a:off x="12999831" y="2918425"/>
            <a:ext cx="879613" cy="812542"/>
          </a:xfrm>
          <a:custGeom>
            <a:rect b="b" l="l" r="r" t="t"/>
            <a:pathLst>
              <a:path extrusionOk="0" h="812542" w="879613">
                <a:moveTo>
                  <a:pt x="879613" y="0"/>
                </a:moveTo>
                <a:lnTo>
                  <a:pt x="0" y="0"/>
                </a:lnTo>
                <a:lnTo>
                  <a:pt x="0" y="812542"/>
                </a:lnTo>
                <a:lnTo>
                  <a:pt x="879613" y="812542"/>
                </a:lnTo>
                <a:lnTo>
                  <a:pt x="879613" y="0"/>
                </a:lnTo>
                <a:close/>
              </a:path>
            </a:pathLst>
          </a:custGeom>
          <a:blipFill rotWithShape="1">
            <a:blip r:embed="rId53">
              <a:alphaModFix/>
            </a:blip>
            <a:stretch>
              <a:fillRect b="0" l="0" r="0" t="0"/>
            </a:stretch>
          </a:blipFill>
          <a:ln>
            <a:noFill/>
          </a:ln>
        </p:spPr>
      </p:sp>
      <p:sp>
        <p:nvSpPr>
          <p:cNvPr id="371" name="Google Shape;371;p26"/>
          <p:cNvSpPr/>
          <p:nvPr/>
        </p:nvSpPr>
        <p:spPr>
          <a:xfrm>
            <a:off x="8584777" y="7360350"/>
            <a:ext cx="618275" cy="671126"/>
          </a:xfrm>
          <a:custGeom>
            <a:rect b="b" l="l" r="r" t="t"/>
            <a:pathLst>
              <a:path extrusionOk="0" h="671126" w="618275">
                <a:moveTo>
                  <a:pt x="0" y="0"/>
                </a:moveTo>
                <a:lnTo>
                  <a:pt x="618275" y="0"/>
                </a:lnTo>
                <a:lnTo>
                  <a:pt x="618275" y="671127"/>
                </a:lnTo>
                <a:lnTo>
                  <a:pt x="0" y="671127"/>
                </a:lnTo>
                <a:lnTo>
                  <a:pt x="0" y="0"/>
                </a:lnTo>
                <a:close/>
              </a:path>
            </a:pathLst>
          </a:custGeom>
          <a:blipFill rotWithShape="1">
            <a:blip r:embed="rId54">
              <a:alphaModFix/>
            </a:blip>
            <a:stretch>
              <a:fillRect b="0" l="0" r="0" t="0"/>
            </a:stretch>
          </a:blipFill>
          <a:ln>
            <a:noFill/>
          </a:ln>
        </p:spPr>
      </p:sp>
      <p:sp>
        <p:nvSpPr>
          <p:cNvPr id="372" name="Google Shape;372;p26"/>
          <p:cNvSpPr/>
          <p:nvPr/>
        </p:nvSpPr>
        <p:spPr>
          <a:xfrm flipH="1">
            <a:off x="10756323" y="7185059"/>
            <a:ext cx="481481" cy="1021710"/>
          </a:xfrm>
          <a:custGeom>
            <a:rect b="b" l="l" r="r" t="t"/>
            <a:pathLst>
              <a:path extrusionOk="0" h="1021710" w="481481">
                <a:moveTo>
                  <a:pt x="481481" y="0"/>
                </a:moveTo>
                <a:lnTo>
                  <a:pt x="0" y="0"/>
                </a:lnTo>
                <a:lnTo>
                  <a:pt x="0" y="1021709"/>
                </a:lnTo>
                <a:lnTo>
                  <a:pt x="481481" y="1021709"/>
                </a:lnTo>
                <a:lnTo>
                  <a:pt x="481481" y="0"/>
                </a:lnTo>
                <a:close/>
              </a:path>
            </a:pathLst>
          </a:custGeom>
          <a:blipFill rotWithShape="1">
            <a:blip r:embed="rId55">
              <a:alphaModFix/>
            </a:blip>
            <a:stretch>
              <a:fillRect b="0" l="0" r="0" t="0"/>
            </a:stretch>
          </a:blipFill>
          <a:ln>
            <a:noFill/>
          </a:ln>
        </p:spPr>
      </p:sp>
      <p:sp>
        <p:nvSpPr>
          <p:cNvPr id="373" name="Google Shape;373;p26"/>
          <p:cNvSpPr/>
          <p:nvPr/>
        </p:nvSpPr>
        <p:spPr>
          <a:xfrm>
            <a:off x="15552707" y="8985319"/>
            <a:ext cx="1758888" cy="252840"/>
          </a:xfrm>
          <a:custGeom>
            <a:rect b="b" l="l" r="r" t="t"/>
            <a:pathLst>
              <a:path extrusionOk="0" h="252840" w="1758888">
                <a:moveTo>
                  <a:pt x="0" y="0"/>
                </a:moveTo>
                <a:lnTo>
                  <a:pt x="1758888" y="0"/>
                </a:lnTo>
                <a:lnTo>
                  <a:pt x="1758888" y="252840"/>
                </a:lnTo>
                <a:lnTo>
                  <a:pt x="0" y="252840"/>
                </a:lnTo>
                <a:lnTo>
                  <a:pt x="0" y="0"/>
                </a:lnTo>
                <a:close/>
              </a:path>
            </a:pathLst>
          </a:custGeom>
          <a:blipFill rotWithShape="1">
            <a:blip r:embed="rId56">
              <a:alphaModFix/>
            </a:blip>
            <a:stretch>
              <a:fillRect b="0" l="0" r="0" t="0"/>
            </a:stretch>
          </a:blipFill>
          <a:ln>
            <a:noFill/>
          </a:ln>
        </p:spPr>
      </p:sp>
      <p:sp>
        <p:nvSpPr>
          <p:cNvPr id="374" name="Google Shape;374;p26"/>
          <p:cNvSpPr/>
          <p:nvPr/>
        </p:nvSpPr>
        <p:spPr>
          <a:xfrm>
            <a:off x="13141696" y="4323515"/>
            <a:ext cx="564746" cy="1204792"/>
          </a:xfrm>
          <a:custGeom>
            <a:rect b="b" l="l" r="r" t="t"/>
            <a:pathLst>
              <a:path extrusionOk="0" h="1204792" w="564746">
                <a:moveTo>
                  <a:pt x="0" y="0"/>
                </a:moveTo>
                <a:lnTo>
                  <a:pt x="564746" y="0"/>
                </a:lnTo>
                <a:lnTo>
                  <a:pt x="564746" y="1204791"/>
                </a:lnTo>
                <a:lnTo>
                  <a:pt x="0" y="1204791"/>
                </a:lnTo>
                <a:lnTo>
                  <a:pt x="0" y="0"/>
                </a:lnTo>
                <a:close/>
              </a:path>
            </a:pathLst>
          </a:custGeom>
          <a:blipFill rotWithShape="1">
            <a:blip r:embed="rId57">
              <a:alphaModFix/>
            </a:blip>
            <a:stretch>
              <a:fillRect b="0" l="0" r="0" t="0"/>
            </a:stretch>
          </a:blipFill>
          <a:ln>
            <a:noFill/>
          </a:ln>
        </p:spPr>
      </p:sp>
      <p:sp>
        <p:nvSpPr>
          <p:cNvPr id="375" name="Google Shape;375;p26"/>
          <p:cNvSpPr/>
          <p:nvPr/>
        </p:nvSpPr>
        <p:spPr>
          <a:xfrm rot="-10799999">
            <a:off x="11195691" y="4448574"/>
            <a:ext cx="650371" cy="954673"/>
          </a:xfrm>
          <a:custGeom>
            <a:rect b="b" l="l" r="r" t="t"/>
            <a:pathLst>
              <a:path extrusionOk="0" h="954673" w="650371">
                <a:moveTo>
                  <a:pt x="0" y="0"/>
                </a:moveTo>
                <a:lnTo>
                  <a:pt x="650370" y="0"/>
                </a:lnTo>
                <a:lnTo>
                  <a:pt x="650370" y="954673"/>
                </a:lnTo>
                <a:lnTo>
                  <a:pt x="0" y="954673"/>
                </a:lnTo>
                <a:lnTo>
                  <a:pt x="0" y="0"/>
                </a:lnTo>
                <a:close/>
              </a:path>
            </a:pathLst>
          </a:custGeom>
          <a:blipFill rotWithShape="1">
            <a:blip r:embed="rId58">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7"/>
          <p:cNvSpPr txBox="1"/>
          <p:nvPr/>
        </p:nvSpPr>
        <p:spPr>
          <a:xfrm>
            <a:off x="2818025" y="7252363"/>
            <a:ext cx="12651949" cy="101219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899" u="none" cap="none" strike="noStrike">
                <a:solidFill>
                  <a:srgbClr val="155C3A"/>
                </a:solidFill>
                <a:latin typeface="Mukta Mahee"/>
                <a:ea typeface="Mukta Mahee"/>
                <a:cs typeface="Mukta Mahee"/>
                <a:sym typeface="Mukta Mahee"/>
              </a:rPr>
              <a:t>SlidesCarnival for the presentation template</a:t>
            </a:r>
            <a:endParaRPr/>
          </a:p>
          <a:p>
            <a:pPr indent="0" lvl="0" marL="0" marR="0" rtl="0" algn="ctr">
              <a:lnSpc>
                <a:spcPct val="140013"/>
              </a:lnSpc>
              <a:spcBef>
                <a:spcPts val="0"/>
              </a:spcBef>
              <a:spcAft>
                <a:spcPts val="0"/>
              </a:spcAft>
              <a:buNone/>
            </a:pPr>
            <a:r>
              <a:rPr b="0" i="0" lang="en-US" sz="2899" u="none" cap="none" strike="noStrike">
                <a:solidFill>
                  <a:srgbClr val="155C3A"/>
                </a:solidFill>
                <a:latin typeface="Mukta Mahee"/>
                <a:ea typeface="Mukta Mahee"/>
                <a:cs typeface="Mukta Mahee"/>
                <a:sym typeface="Mukta Mahee"/>
              </a:rPr>
              <a:t>Pexels for the photos</a:t>
            </a:r>
            <a:endParaRPr/>
          </a:p>
        </p:txBody>
      </p:sp>
      <p:sp>
        <p:nvSpPr>
          <p:cNvPr id="381" name="Google Shape;381;p27"/>
          <p:cNvSpPr txBox="1"/>
          <p:nvPr/>
        </p:nvSpPr>
        <p:spPr>
          <a:xfrm>
            <a:off x="2818025" y="9010015"/>
            <a:ext cx="12651949" cy="46799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899" u="none" cap="none" strike="noStrike">
                <a:solidFill>
                  <a:srgbClr val="155C3A"/>
                </a:solidFill>
                <a:latin typeface="Mukta Mahee"/>
                <a:ea typeface="Mukta Mahee"/>
                <a:cs typeface="Mukta Mahee"/>
                <a:sym typeface="Mukta Mahee"/>
              </a:rPr>
              <a:t>Happy designing! </a:t>
            </a:r>
            <a:endParaRPr/>
          </a:p>
        </p:txBody>
      </p:sp>
      <p:sp>
        <p:nvSpPr>
          <p:cNvPr id="382" name="Google Shape;382;p27"/>
          <p:cNvSpPr/>
          <p:nvPr/>
        </p:nvSpPr>
        <p:spPr>
          <a:xfrm>
            <a:off x="7279895" y="3593387"/>
            <a:ext cx="3728211" cy="932053"/>
          </a:xfrm>
          <a:custGeom>
            <a:rect b="b" l="l" r="r" t="t"/>
            <a:pathLst>
              <a:path extrusionOk="0" h="932053" w="3728211">
                <a:moveTo>
                  <a:pt x="0" y="0"/>
                </a:moveTo>
                <a:lnTo>
                  <a:pt x="3728210" y="0"/>
                </a:lnTo>
                <a:lnTo>
                  <a:pt x="3728210" y="932052"/>
                </a:lnTo>
                <a:lnTo>
                  <a:pt x="0" y="932052"/>
                </a:lnTo>
                <a:lnTo>
                  <a:pt x="0" y="0"/>
                </a:lnTo>
                <a:close/>
              </a:path>
            </a:pathLst>
          </a:custGeom>
          <a:blipFill rotWithShape="1">
            <a:blip r:embed="rId3">
              <a:alphaModFix/>
            </a:blip>
            <a:stretch>
              <a:fillRect b="0" l="0" r="0" t="0"/>
            </a:stretch>
          </a:blipFill>
          <a:ln>
            <a:noFill/>
          </a:ln>
        </p:spPr>
      </p:sp>
      <p:sp>
        <p:nvSpPr>
          <p:cNvPr id="383" name="Google Shape;383;p27"/>
          <p:cNvSpPr/>
          <p:nvPr/>
        </p:nvSpPr>
        <p:spPr>
          <a:xfrm>
            <a:off x="332757" y="7106279"/>
            <a:ext cx="2989379" cy="3244917"/>
          </a:xfrm>
          <a:custGeom>
            <a:rect b="b" l="l" r="r" t="t"/>
            <a:pathLst>
              <a:path extrusionOk="0" h="3244917" w="2989379">
                <a:moveTo>
                  <a:pt x="0" y="0"/>
                </a:moveTo>
                <a:lnTo>
                  <a:pt x="2989380" y="0"/>
                </a:lnTo>
                <a:lnTo>
                  <a:pt x="2989380" y="3244917"/>
                </a:lnTo>
                <a:lnTo>
                  <a:pt x="0" y="3244917"/>
                </a:lnTo>
                <a:lnTo>
                  <a:pt x="0" y="0"/>
                </a:lnTo>
                <a:close/>
              </a:path>
            </a:pathLst>
          </a:custGeom>
          <a:blipFill rotWithShape="1">
            <a:blip r:embed="rId4">
              <a:alphaModFix/>
            </a:blip>
            <a:stretch>
              <a:fillRect b="0" l="0" r="0" t="0"/>
            </a:stretch>
          </a:blipFill>
          <a:ln>
            <a:noFill/>
          </a:ln>
        </p:spPr>
      </p:sp>
      <p:sp>
        <p:nvSpPr>
          <p:cNvPr id="384" name="Google Shape;384;p27"/>
          <p:cNvSpPr/>
          <p:nvPr/>
        </p:nvSpPr>
        <p:spPr>
          <a:xfrm flipH="1">
            <a:off x="14288474" y="7521525"/>
            <a:ext cx="1843987" cy="3912970"/>
          </a:xfrm>
          <a:custGeom>
            <a:rect b="b" l="l" r="r" t="t"/>
            <a:pathLst>
              <a:path extrusionOk="0" h="3912970" w="1843987">
                <a:moveTo>
                  <a:pt x="1843987" y="0"/>
                </a:moveTo>
                <a:lnTo>
                  <a:pt x="0" y="0"/>
                </a:lnTo>
                <a:lnTo>
                  <a:pt x="0" y="3912970"/>
                </a:lnTo>
                <a:lnTo>
                  <a:pt x="1843987" y="3912970"/>
                </a:lnTo>
                <a:lnTo>
                  <a:pt x="1843987" y="0"/>
                </a:lnTo>
                <a:close/>
              </a:path>
            </a:pathLst>
          </a:custGeom>
          <a:blipFill rotWithShape="1">
            <a:blip r:embed="rId5">
              <a:alphaModFix/>
            </a:blip>
            <a:stretch>
              <a:fillRect b="0" l="0" r="0" t="0"/>
            </a:stretch>
          </a:blipFill>
          <a:ln>
            <a:noFill/>
          </a:ln>
        </p:spPr>
      </p:sp>
      <p:sp>
        <p:nvSpPr>
          <p:cNvPr id="385" name="Google Shape;385;p27"/>
          <p:cNvSpPr/>
          <p:nvPr/>
        </p:nvSpPr>
        <p:spPr>
          <a:xfrm>
            <a:off x="3615848" y="1539562"/>
            <a:ext cx="11056304" cy="1589344"/>
          </a:xfrm>
          <a:custGeom>
            <a:rect b="b" l="l" r="r" t="t"/>
            <a:pathLst>
              <a:path extrusionOk="0" h="1589344" w="11056304">
                <a:moveTo>
                  <a:pt x="0" y="0"/>
                </a:moveTo>
                <a:lnTo>
                  <a:pt x="11056304" y="0"/>
                </a:lnTo>
                <a:lnTo>
                  <a:pt x="11056304" y="1589343"/>
                </a:lnTo>
                <a:lnTo>
                  <a:pt x="0" y="1589343"/>
                </a:lnTo>
                <a:lnTo>
                  <a:pt x="0" y="0"/>
                </a:lnTo>
                <a:close/>
              </a:path>
            </a:pathLst>
          </a:custGeom>
          <a:blipFill rotWithShape="1">
            <a:blip r:embed="rId6">
              <a:alphaModFix/>
            </a:blip>
            <a:stretch>
              <a:fillRect b="0" l="0" r="0" t="0"/>
            </a:stretch>
          </a:blipFill>
          <a:ln>
            <a:noFill/>
          </a:ln>
        </p:spPr>
      </p:sp>
      <p:sp>
        <p:nvSpPr>
          <p:cNvPr id="386" name="Google Shape;386;p27"/>
          <p:cNvSpPr/>
          <p:nvPr/>
        </p:nvSpPr>
        <p:spPr>
          <a:xfrm rot="3259263">
            <a:off x="-531297" y="2544181"/>
            <a:ext cx="2730564" cy="5825204"/>
          </a:xfrm>
          <a:custGeom>
            <a:rect b="b" l="l" r="r" t="t"/>
            <a:pathLst>
              <a:path extrusionOk="0" h="5825204" w="2730564">
                <a:moveTo>
                  <a:pt x="0" y="0"/>
                </a:moveTo>
                <a:lnTo>
                  <a:pt x="2730565" y="0"/>
                </a:lnTo>
                <a:lnTo>
                  <a:pt x="2730565" y="5825204"/>
                </a:lnTo>
                <a:lnTo>
                  <a:pt x="0" y="5825204"/>
                </a:lnTo>
                <a:lnTo>
                  <a:pt x="0" y="0"/>
                </a:lnTo>
                <a:close/>
              </a:path>
            </a:pathLst>
          </a:custGeom>
          <a:blipFill rotWithShape="1">
            <a:blip r:embed="rId7">
              <a:alphaModFix/>
            </a:blip>
            <a:stretch>
              <a:fillRect b="0" l="0" r="0" t="0"/>
            </a:stretch>
          </a:blipFill>
          <a:ln>
            <a:noFill/>
          </a:ln>
        </p:spPr>
      </p:sp>
      <p:sp>
        <p:nvSpPr>
          <p:cNvPr id="387" name="Google Shape;387;p27"/>
          <p:cNvSpPr/>
          <p:nvPr/>
        </p:nvSpPr>
        <p:spPr>
          <a:xfrm rot="3818222">
            <a:off x="16408409" y="-274672"/>
            <a:ext cx="2471894" cy="3628468"/>
          </a:xfrm>
          <a:custGeom>
            <a:rect b="b" l="l" r="r" t="t"/>
            <a:pathLst>
              <a:path extrusionOk="0" h="3628468" w="2471894">
                <a:moveTo>
                  <a:pt x="0" y="0"/>
                </a:moveTo>
                <a:lnTo>
                  <a:pt x="2471894" y="0"/>
                </a:lnTo>
                <a:lnTo>
                  <a:pt x="2471894" y="3628467"/>
                </a:lnTo>
                <a:lnTo>
                  <a:pt x="0" y="3628467"/>
                </a:lnTo>
                <a:lnTo>
                  <a:pt x="0" y="0"/>
                </a:lnTo>
                <a:close/>
              </a:path>
            </a:pathLst>
          </a:custGeom>
          <a:blipFill rotWithShape="1">
            <a:blip r:embed="rId8">
              <a:alphaModFix/>
            </a:blip>
            <a:stretch>
              <a:fillRect b="0" l="0" r="0" t="0"/>
            </a:stretch>
          </a:blipFill>
          <a:ln>
            <a:noFill/>
          </a:ln>
        </p:spPr>
      </p:sp>
      <p:sp>
        <p:nvSpPr>
          <p:cNvPr id="388" name="Google Shape;388;p27"/>
          <p:cNvSpPr/>
          <p:nvPr/>
        </p:nvSpPr>
        <p:spPr>
          <a:xfrm flipH="1" rot="9697200">
            <a:off x="-709381" y="629940"/>
            <a:ext cx="3086732" cy="1819243"/>
          </a:xfrm>
          <a:custGeom>
            <a:rect b="b" l="l" r="r" t="t"/>
            <a:pathLst>
              <a:path extrusionOk="0" h="1819243" w="3086732">
                <a:moveTo>
                  <a:pt x="3086732" y="0"/>
                </a:moveTo>
                <a:lnTo>
                  <a:pt x="0" y="0"/>
                </a:lnTo>
                <a:lnTo>
                  <a:pt x="0" y="1819243"/>
                </a:lnTo>
                <a:lnTo>
                  <a:pt x="3086732" y="1819243"/>
                </a:lnTo>
                <a:lnTo>
                  <a:pt x="3086732" y="0"/>
                </a:lnTo>
                <a:close/>
              </a:path>
            </a:pathLst>
          </a:custGeom>
          <a:blipFill rotWithShape="1">
            <a:blip r:embed="rId9">
              <a:alphaModFix/>
            </a:blip>
            <a:stretch>
              <a:fillRect b="0" l="0" r="0" t="0"/>
            </a:stretch>
          </a:blipFill>
          <a:ln>
            <a:noFill/>
          </a:ln>
        </p:spPr>
      </p:sp>
      <p:sp>
        <p:nvSpPr>
          <p:cNvPr id="389" name="Google Shape;389;p27"/>
          <p:cNvSpPr/>
          <p:nvPr/>
        </p:nvSpPr>
        <p:spPr>
          <a:xfrm rot="-2087457">
            <a:off x="17273275" y="3303128"/>
            <a:ext cx="3188970" cy="8229600"/>
          </a:xfrm>
          <a:custGeom>
            <a:rect b="b" l="l" r="r" t="t"/>
            <a:pathLst>
              <a:path extrusionOk="0" h="8229600" w="3188970">
                <a:moveTo>
                  <a:pt x="0" y="0"/>
                </a:moveTo>
                <a:lnTo>
                  <a:pt x="3188970" y="0"/>
                </a:lnTo>
                <a:lnTo>
                  <a:pt x="3188970" y="8229600"/>
                </a:lnTo>
                <a:lnTo>
                  <a:pt x="0" y="8229600"/>
                </a:lnTo>
                <a:lnTo>
                  <a:pt x="0" y="0"/>
                </a:lnTo>
                <a:close/>
              </a:path>
            </a:pathLst>
          </a:custGeom>
          <a:blipFill rotWithShape="1">
            <a:blip r:embed="rId10">
              <a:alphaModFix/>
            </a:blip>
            <a:stretch>
              <a:fillRect b="0" l="0" r="0" t="0"/>
            </a:stretch>
          </a:blipFill>
          <a:ln>
            <a:noFill/>
          </a:ln>
        </p:spPr>
      </p:sp>
      <p:sp>
        <p:nvSpPr>
          <p:cNvPr id="390" name="Google Shape;390;p27"/>
          <p:cNvSpPr txBox="1"/>
          <p:nvPr/>
        </p:nvSpPr>
        <p:spPr>
          <a:xfrm>
            <a:off x="5280936" y="409137"/>
            <a:ext cx="7726128"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67A358"/>
                </a:solidFill>
                <a:latin typeface="Yeseva One"/>
                <a:ea typeface="Yeseva One"/>
                <a:cs typeface="Yeseva One"/>
                <a:sym typeface="Yeseva One"/>
              </a:rPr>
              <a:t>Credits</a:t>
            </a:r>
            <a:endParaRPr/>
          </a:p>
        </p:txBody>
      </p:sp>
      <p:sp>
        <p:nvSpPr>
          <p:cNvPr id="391" name="Google Shape;391;p27"/>
          <p:cNvSpPr txBox="1"/>
          <p:nvPr/>
        </p:nvSpPr>
        <p:spPr>
          <a:xfrm>
            <a:off x="4800317" y="5280773"/>
            <a:ext cx="8497141" cy="12255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3500" u="none" cap="none" strike="noStrike">
                <a:solidFill>
                  <a:srgbClr val="155C3A"/>
                </a:solidFill>
                <a:latin typeface="Mukta Mahee SemiBold"/>
                <a:ea typeface="Mukta Mahee SemiBold"/>
                <a:cs typeface="Mukta Mahee SemiBold"/>
                <a:sym typeface="Mukta Mahee SemiBold"/>
              </a:rPr>
              <a:t>This presentation template is free for everyone to use thanks to the following: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4"/>
          <p:cNvSpPr txBox="1"/>
          <p:nvPr/>
        </p:nvSpPr>
        <p:spPr>
          <a:xfrm>
            <a:off x="1028700" y="1085852"/>
            <a:ext cx="16523018" cy="129539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67A358"/>
                </a:solidFill>
                <a:latin typeface="Yeseva One"/>
                <a:ea typeface="Yeseva One"/>
                <a:cs typeface="Yeseva One"/>
                <a:sym typeface="Yeseva One"/>
              </a:rPr>
              <a:t>How to Use This Presentation</a:t>
            </a:r>
            <a:endParaRPr/>
          </a:p>
        </p:txBody>
      </p:sp>
      <p:sp>
        <p:nvSpPr>
          <p:cNvPr id="103" name="Google Shape;103;p14"/>
          <p:cNvSpPr/>
          <p:nvPr/>
        </p:nvSpPr>
        <p:spPr>
          <a:xfrm rot="-5469534">
            <a:off x="15101525" y="5791629"/>
            <a:ext cx="2662668" cy="4808429"/>
          </a:xfrm>
          <a:custGeom>
            <a:rect b="b" l="l" r="r" t="t"/>
            <a:pathLst>
              <a:path extrusionOk="0" h="4808429" w="2662668">
                <a:moveTo>
                  <a:pt x="0" y="0"/>
                </a:moveTo>
                <a:lnTo>
                  <a:pt x="2662668" y="0"/>
                </a:lnTo>
                <a:lnTo>
                  <a:pt x="2662668" y="4808430"/>
                </a:lnTo>
                <a:lnTo>
                  <a:pt x="0" y="4808430"/>
                </a:lnTo>
                <a:lnTo>
                  <a:pt x="0" y="0"/>
                </a:lnTo>
                <a:close/>
              </a:path>
            </a:pathLst>
          </a:custGeom>
          <a:blipFill rotWithShape="1">
            <a:blip r:embed="rId3">
              <a:alphaModFix/>
            </a:blip>
            <a:stretch>
              <a:fillRect b="0" l="0" r="0" t="0"/>
            </a:stretch>
          </a:blipFill>
          <a:ln>
            <a:noFill/>
          </a:ln>
        </p:spPr>
      </p:sp>
      <p:sp>
        <p:nvSpPr>
          <p:cNvPr id="104" name="Google Shape;104;p14"/>
          <p:cNvSpPr/>
          <p:nvPr/>
        </p:nvSpPr>
        <p:spPr>
          <a:xfrm>
            <a:off x="340249" y="285750"/>
            <a:ext cx="3463501" cy="3463501"/>
          </a:xfrm>
          <a:custGeom>
            <a:rect b="b" l="l" r="r" t="t"/>
            <a:pathLst>
              <a:path extrusionOk="0" h="3463501" w="3463501">
                <a:moveTo>
                  <a:pt x="0" y="0"/>
                </a:moveTo>
                <a:lnTo>
                  <a:pt x="3463501" y="0"/>
                </a:lnTo>
                <a:lnTo>
                  <a:pt x="3463501" y="3463501"/>
                </a:lnTo>
                <a:lnTo>
                  <a:pt x="0" y="3463501"/>
                </a:lnTo>
                <a:lnTo>
                  <a:pt x="0" y="0"/>
                </a:lnTo>
                <a:close/>
              </a:path>
            </a:pathLst>
          </a:custGeom>
          <a:blipFill rotWithShape="1">
            <a:blip r:embed="rId4">
              <a:alphaModFix/>
            </a:blip>
            <a:stretch>
              <a:fillRect b="0" l="0" r="0" t="0"/>
            </a:stretch>
          </a:blipFill>
          <a:ln>
            <a:noFill/>
          </a:ln>
        </p:spPr>
      </p:sp>
      <p:sp>
        <p:nvSpPr>
          <p:cNvPr id="105" name="Google Shape;105;p14"/>
          <p:cNvSpPr/>
          <p:nvPr/>
        </p:nvSpPr>
        <p:spPr>
          <a:xfrm flipH="1">
            <a:off x="14484250" y="285750"/>
            <a:ext cx="3463501" cy="3463501"/>
          </a:xfrm>
          <a:custGeom>
            <a:rect b="b" l="l" r="r" t="t"/>
            <a:pathLst>
              <a:path extrusionOk="0" h="3463501" w="3463501">
                <a:moveTo>
                  <a:pt x="3463501" y="0"/>
                </a:moveTo>
                <a:lnTo>
                  <a:pt x="0" y="0"/>
                </a:lnTo>
                <a:lnTo>
                  <a:pt x="0" y="3463501"/>
                </a:lnTo>
                <a:lnTo>
                  <a:pt x="3463501" y="3463501"/>
                </a:lnTo>
                <a:lnTo>
                  <a:pt x="3463501" y="0"/>
                </a:lnTo>
                <a:close/>
              </a:path>
            </a:pathLst>
          </a:custGeom>
          <a:blipFill rotWithShape="1">
            <a:blip r:embed="rId4">
              <a:alphaModFix/>
            </a:blip>
            <a:stretch>
              <a:fillRect b="0" l="0" r="0" t="0"/>
            </a:stretch>
          </a:blipFill>
          <a:ln>
            <a:noFill/>
          </a:ln>
        </p:spPr>
      </p:sp>
      <p:sp>
        <p:nvSpPr>
          <p:cNvPr id="106" name="Google Shape;106;p14"/>
          <p:cNvSpPr txBox="1"/>
          <p:nvPr/>
        </p:nvSpPr>
        <p:spPr>
          <a:xfrm>
            <a:off x="7344786" y="4061929"/>
            <a:ext cx="4660011" cy="4389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Mukta Mahee"/>
                <a:ea typeface="Mukta Mahee"/>
                <a:cs typeface="Mukta Mahee"/>
                <a:sym typeface="Mukta Mahee"/>
              </a:rPr>
              <a:t>Click on the "PowerPoint" button below this presentation preview. Start editing your presentation.</a:t>
            </a:r>
            <a:endParaRPr/>
          </a:p>
          <a:p>
            <a:pPr indent="0" lvl="0" marL="0" marR="0" rtl="0" algn="ctr">
              <a:lnSpc>
                <a:spcPct val="140000"/>
              </a:lnSpc>
              <a:spcBef>
                <a:spcPts val="0"/>
              </a:spcBef>
              <a:spcAft>
                <a:spcPts val="0"/>
              </a:spcAft>
              <a:buNone/>
            </a:pPr>
            <a:r>
              <a:t/>
            </a:r>
            <a:endParaRPr b="0" i="0" sz="2300" u="none" cap="none" strike="noStrike">
              <a:solidFill>
                <a:srgbClr val="000000"/>
              </a:solidFill>
              <a:latin typeface="Mukta Mahee"/>
              <a:ea typeface="Mukta Mahee"/>
              <a:cs typeface="Mukta Mahee"/>
              <a:sym typeface="Mukta Mahee"/>
            </a:endParaRPr>
          </a:p>
          <a:p>
            <a:pPr indent="0" lvl="0" marL="0" marR="0" rtl="0" algn="ctr">
              <a:lnSpc>
                <a:spcPct val="140000"/>
              </a:lnSpc>
              <a:spcBef>
                <a:spcPts val="0"/>
              </a:spcBef>
              <a:spcAft>
                <a:spcPts val="0"/>
              </a:spcAft>
              <a:buNone/>
            </a:pPr>
            <a:r>
              <a:rPr b="1" i="0" lang="en-US" sz="2300" u="sng" cap="none" strike="noStrike">
                <a:solidFill>
                  <a:srgbClr val="D75A92"/>
                </a:solidFill>
                <a:latin typeface="Mukta Mahee"/>
                <a:ea typeface="Mukta Mahee"/>
                <a:cs typeface="Mukta Mahee"/>
                <a:sym typeface="Mukta Mahee"/>
              </a:rPr>
              <a:t>Alternative:</a:t>
            </a:r>
            <a:r>
              <a:rPr b="0" i="0" lang="en-US" sz="2300" u="none" cap="none" strike="noStrike">
                <a:solidFill>
                  <a:srgbClr val="000000"/>
                </a:solidFill>
                <a:latin typeface="Mukta Mahee"/>
                <a:ea typeface="Mukta Mahee"/>
                <a:cs typeface="Mukta Mahee"/>
                <a:sym typeface="Mukta Mahee"/>
              </a:rPr>
              <a:t> From Canva template file, Click on the "Share" button on the top right corner in Canva and click on "More" at the bottom of the menu. Enter "PowerPoint" in the search bar and click on the PowerPoint icon to download.</a:t>
            </a:r>
            <a:endParaRPr/>
          </a:p>
        </p:txBody>
      </p:sp>
      <p:sp>
        <p:nvSpPr>
          <p:cNvPr id="107" name="Google Shape;107;p14"/>
          <p:cNvSpPr txBox="1"/>
          <p:nvPr/>
        </p:nvSpPr>
        <p:spPr>
          <a:xfrm>
            <a:off x="1180358" y="3244425"/>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Google Slides</a:t>
            </a:r>
            <a:endParaRPr/>
          </a:p>
        </p:txBody>
      </p:sp>
      <p:sp>
        <p:nvSpPr>
          <p:cNvPr id="108" name="Google Shape;108;p14"/>
          <p:cNvSpPr txBox="1"/>
          <p:nvPr/>
        </p:nvSpPr>
        <p:spPr>
          <a:xfrm>
            <a:off x="7104141" y="3244425"/>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PowerPoint</a:t>
            </a:r>
            <a:endParaRPr/>
          </a:p>
        </p:txBody>
      </p:sp>
      <p:sp>
        <p:nvSpPr>
          <p:cNvPr id="109" name="Google Shape;109;p14"/>
          <p:cNvSpPr txBox="1"/>
          <p:nvPr/>
        </p:nvSpPr>
        <p:spPr>
          <a:xfrm>
            <a:off x="12334217" y="3244425"/>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Canva</a:t>
            </a:r>
            <a:endParaRPr/>
          </a:p>
        </p:txBody>
      </p:sp>
      <p:sp>
        <p:nvSpPr>
          <p:cNvPr id="110" name="Google Shape;110;p14"/>
          <p:cNvSpPr txBox="1"/>
          <p:nvPr/>
        </p:nvSpPr>
        <p:spPr>
          <a:xfrm>
            <a:off x="970507" y="4068445"/>
            <a:ext cx="5561003" cy="4389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Mukta Mahee"/>
                <a:ea typeface="Mukta Mahee"/>
                <a:cs typeface="Mukta Mahee"/>
                <a:sym typeface="Mukta Mahee"/>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t/>
            </a:r>
            <a:endParaRPr b="0" i="0" sz="2300" u="none" cap="none" strike="noStrike">
              <a:solidFill>
                <a:srgbClr val="000000"/>
              </a:solidFill>
              <a:latin typeface="Mukta Mahee"/>
              <a:ea typeface="Mukta Mahee"/>
              <a:cs typeface="Mukta Mahee"/>
              <a:sym typeface="Mukta Mahee"/>
            </a:endParaRPr>
          </a:p>
          <a:p>
            <a:pPr indent="0" lvl="0" marL="0" marR="0" rtl="0" algn="ctr">
              <a:lnSpc>
                <a:spcPct val="140000"/>
              </a:lnSpc>
              <a:spcBef>
                <a:spcPts val="0"/>
              </a:spcBef>
              <a:spcAft>
                <a:spcPts val="0"/>
              </a:spcAft>
              <a:buNone/>
            </a:pPr>
            <a:r>
              <a:rPr b="1" i="0" lang="en-US" sz="2300" u="sng" cap="none" strike="noStrike">
                <a:solidFill>
                  <a:srgbClr val="D75A92"/>
                </a:solidFill>
                <a:latin typeface="Mukta Mahee"/>
                <a:ea typeface="Mukta Mahee"/>
                <a:cs typeface="Mukta Mahee"/>
                <a:sym typeface="Mukta Mahee"/>
              </a:rPr>
              <a:t>Alternative:</a:t>
            </a:r>
            <a:r>
              <a:rPr b="0" i="0" lang="en-US" sz="2300" u="none" cap="none" strike="noStrike">
                <a:solidFill>
                  <a:srgbClr val="000000"/>
                </a:solidFill>
                <a:latin typeface="Mukta Mahee"/>
                <a:ea typeface="Mukta Mahee"/>
                <a:cs typeface="Mukta Mahee"/>
                <a:sym typeface="Mukta Mahee"/>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1" name="Google Shape;111;p14"/>
          <p:cNvSpPr txBox="1"/>
          <p:nvPr/>
        </p:nvSpPr>
        <p:spPr>
          <a:xfrm>
            <a:off x="12818074" y="4061929"/>
            <a:ext cx="4173587" cy="19894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Mukta Mahee"/>
                <a:ea typeface="Mukta Mahee"/>
                <a:cs typeface="Mukta Mahee"/>
                <a:sym typeface="Mukta Mahee"/>
              </a:rPr>
              <a:t>Click on the "Canva" button under this presentation preview. Start editing your presentation. You need to sign in to your Canva account.</a:t>
            </a:r>
            <a:endParaRPr/>
          </a:p>
        </p:txBody>
      </p:sp>
      <p:sp>
        <p:nvSpPr>
          <p:cNvPr id="112" name="Google Shape;112;p14"/>
          <p:cNvSpPr/>
          <p:nvPr/>
        </p:nvSpPr>
        <p:spPr>
          <a:xfrm rot="2700000">
            <a:off x="-973881" y="8403400"/>
            <a:ext cx="3200507" cy="4646834"/>
          </a:xfrm>
          <a:custGeom>
            <a:rect b="b" l="l" r="r" t="t"/>
            <a:pathLst>
              <a:path extrusionOk="0" h="4646834" w="3200507">
                <a:moveTo>
                  <a:pt x="0" y="0"/>
                </a:moveTo>
                <a:lnTo>
                  <a:pt x="3200507" y="0"/>
                </a:lnTo>
                <a:lnTo>
                  <a:pt x="3200507" y="4646834"/>
                </a:lnTo>
                <a:lnTo>
                  <a:pt x="0" y="464683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p:nvPr/>
        </p:nvSpPr>
        <p:spPr>
          <a:xfrm rot="-2147039">
            <a:off x="15827315" y="-660573"/>
            <a:ext cx="4343389" cy="5006788"/>
          </a:xfrm>
          <a:custGeom>
            <a:rect b="b" l="l" r="r" t="t"/>
            <a:pathLst>
              <a:path extrusionOk="0" h="5006788" w="4343389">
                <a:moveTo>
                  <a:pt x="0" y="0"/>
                </a:moveTo>
                <a:lnTo>
                  <a:pt x="4343389" y="0"/>
                </a:lnTo>
                <a:lnTo>
                  <a:pt x="4343389" y="5006789"/>
                </a:lnTo>
                <a:lnTo>
                  <a:pt x="0" y="5006789"/>
                </a:lnTo>
                <a:lnTo>
                  <a:pt x="0" y="0"/>
                </a:lnTo>
                <a:close/>
              </a:path>
            </a:pathLst>
          </a:custGeom>
          <a:blipFill rotWithShape="1">
            <a:blip r:embed="rId3">
              <a:alphaModFix/>
            </a:blip>
            <a:stretch>
              <a:fillRect b="0" l="0" r="0" t="0"/>
            </a:stretch>
          </a:blipFill>
          <a:ln>
            <a:noFill/>
          </a:ln>
        </p:spPr>
      </p:sp>
      <p:sp>
        <p:nvSpPr>
          <p:cNvPr id="118" name="Google Shape;118;p15"/>
          <p:cNvSpPr/>
          <p:nvPr/>
        </p:nvSpPr>
        <p:spPr>
          <a:xfrm>
            <a:off x="7994602" y="3479347"/>
            <a:ext cx="2706626" cy="2669409"/>
          </a:xfrm>
          <a:custGeom>
            <a:rect b="b" l="l" r="r" t="t"/>
            <a:pathLst>
              <a:path extrusionOk="0" h="2669409" w="2706626">
                <a:moveTo>
                  <a:pt x="0" y="0"/>
                </a:moveTo>
                <a:lnTo>
                  <a:pt x="2706625" y="0"/>
                </a:lnTo>
                <a:lnTo>
                  <a:pt x="2706625" y="2669409"/>
                </a:lnTo>
                <a:lnTo>
                  <a:pt x="0" y="2669409"/>
                </a:lnTo>
                <a:lnTo>
                  <a:pt x="0" y="0"/>
                </a:lnTo>
                <a:close/>
              </a:path>
            </a:pathLst>
          </a:custGeom>
          <a:blipFill rotWithShape="1">
            <a:blip r:embed="rId4">
              <a:alphaModFix/>
            </a:blip>
            <a:stretch>
              <a:fillRect b="0" l="0" r="0" t="0"/>
            </a:stretch>
          </a:blipFill>
          <a:ln>
            <a:noFill/>
          </a:ln>
        </p:spPr>
      </p:sp>
      <p:sp>
        <p:nvSpPr>
          <p:cNvPr id="119" name="Google Shape;119;p15"/>
          <p:cNvSpPr/>
          <p:nvPr/>
        </p:nvSpPr>
        <p:spPr>
          <a:xfrm>
            <a:off x="13493646" y="3479347"/>
            <a:ext cx="2706626" cy="2669409"/>
          </a:xfrm>
          <a:custGeom>
            <a:rect b="b" l="l" r="r" t="t"/>
            <a:pathLst>
              <a:path extrusionOk="0" h="2669409" w="2706626">
                <a:moveTo>
                  <a:pt x="0" y="0"/>
                </a:moveTo>
                <a:lnTo>
                  <a:pt x="2706626" y="0"/>
                </a:lnTo>
                <a:lnTo>
                  <a:pt x="2706626" y="2669409"/>
                </a:lnTo>
                <a:lnTo>
                  <a:pt x="0" y="2669409"/>
                </a:lnTo>
                <a:lnTo>
                  <a:pt x="0" y="0"/>
                </a:lnTo>
                <a:close/>
              </a:path>
            </a:pathLst>
          </a:custGeom>
          <a:blipFill rotWithShape="1">
            <a:blip r:embed="rId4">
              <a:alphaModFix/>
            </a:blip>
            <a:stretch>
              <a:fillRect b="0" l="0" r="0" t="0"/>
            </a:stretch>
          </a:blipFill>
          <a:ln>
            <a:noFill/>
          </a:ln>
        </p:spPr>
      </p:sp>
      <p:sp>
        <p:nvSpPr>
          <p:cNvPr id="120" name="Google Shape;120;p15"/>
          <p:cNvSpPr/>
          <p:nvPr/>
        </p:nvSpPr>
        <p:spPr>
          <a:xfrm>
            <a:off x="2498845" y="3479347"/>
            <a:ext cx="2706626" cy="2669409"/>
          </a:xfrm>
          <a:custGeom>
            <a:rect b="b" l="l" r="r" t="t"/>
            <a:pathLst>
              <a:path extrusionOk="0" h="2669409" w="2706626">
                <a:moveTo>
                  <a:pt x="0" y="0"/>
                </a:moveTo>
                <a:lnTo>
                  <a:pt x="2706626" y="0"/>
                </a:lnTo>
                <a:lnTo>
                  <a:pt x="2706626" y="2669409"/>
                </a:lnTo>
                <a:lnTo>
                  <a:pt x="0" y="2669409"/>
                </a:lnTo>
                <a:lnTo>
                  <a:pt x="0" y="0"/>
                </a:lnTo>
                <a:close/>
              </a:path>
            </a:pathLst>
          </a:custGeom>
          <a:blipFill rotWithShape="1">
            <a:blip r:embed="rId5">
              <a:alphaModFix/>
            </a:blip>
            <a:stretch>
              <a:fillRect b="0" l="0" r="0" t="0"/>
            </a:stretch>
          </a:blipFill>
          <a:ln>
            <a:noFill/>
          </a:ln>
        </p:spPr>
      </p:sp>
      <p:sp>
        <p:nvSpPr>
          <p:cNvPr id="121" name="Google Shape;121;p15"/>
          <p:cNvSpPr/>
          <p:nvPr/>
        </p:nvSpPr>
        <p:spPr>
          <a:xfrm>
            <a:off x="3209401" y="4212310"/>
            <a:ext cx="1285515" cy="1241106"/>
          </a:xfrm>
          <a:custGeom>
            <a:rect b="b" l="l" r="r" t="t"/>
            <a:pathLst>
              <a:path extrusionOk="0" h="1241106" w="1285515">
                <a:moveTo>
                  <a:pt x="0" y="0"/>
                </a:moveTo>
                <a:lnTo>
                  <a:pt x="1285514" y="0"/>
                </a:lnTo>
                <a:lnTo>
                  <a:pt x="1285514" y="1241106"/>
                </a:lnTo>
                <a:lnTo>
                  <a:pt x="0" y="1241106"/>
                </a:lnTo>
                <a:lnTo>
                  <a:pt x="0" y="0"/>
                </a:lnTo>
                <a:close/>
              </a:path>
            </a:pathLst>
          </a:custGeom>
          <a:blipFill rotWithShape="1">
            <a:blip r:embed="rId6">
              <a:alphaModFix/>
            </a:blip>
            <a:stretch>
              <a:fillRect b="0" l="0" r="0" t="0"/>
            </a:stretch>
          </a:blipFill>
          <a:ln>
            <a:noFill/>
          </a:ln>
        </p:spPr>
      </p:sp>
      <p:sp>
        <p:nvSpPr>
          <p:cNvPr id="122" name="Google Shape;122;p15"/>
          <p:cNvSpPr/>
          <p:nvPr/>
        </p:nvSpPr>
        <p:spPr>
          <a:xfrm rot="1590977">
            <a:off x="14100720" y="4086808"/>
            <a:ext cx="1492478" cy="1454488"/>
          </a:xfrm>
          <a:custGeom>
            <a:rect b="b" l="l" r="r" t="t"/>
            <a:pathLst>
              <a:path extrusionOk="0" h="1454488" w="1492478">
                <a:moveTo>
                  <a:pt x="0" y="0"/>
                </a:moveTo>
                <a:lnTo>
                  <a:pt x="1492478" y="0"/>
                </a:lnTo>
                <a:lnTo>
                  <a:pt x="1492478" y="1454487"/>
                </a:lnTo>
                <a:lnTo>
                  <a:pt x="0" y="1454487"/>
                </a:lnTo>
                <a:lnTo>
                  <a:pt x="0" y="0"/>
                </a:lnTo>
                <a:close/>
              </a:path>
            </a:pathLst>
          </a:custGeom>
          <a:blipFill rotWithShape="1">
            <a:blip r:embed="rId7">
              <a:alphaModFix/>
            </a:blip>
            <a:stretch>
              <a:fillRect b="0" l="0" r="0" t="0"/>
            </a:stretch>
          </a:blipFill>
          <a:ln>
            <a:noFill/>
          </a:ln>
        </p:spPr>
      </p:sp>
      <p:sp>
        <p:nvSpPr>
          <p:cNvPr id="123" name="Google Shape;123;p15"/>
          <p:cNvSpPr/>
          <p:nvPr/>
        </p:nvSpPr>
        <p:spPr>
          <a:xfrm>
            <a:off x="-2158168" y="-1127459"/>
            <a:ext cx="4389503" cy="4995167"/>
          </a:xfrm>
          <a:custGeom>
            <a:rect b="b" l="l" r="r" t="t"/>
            <a:pathLst>
              <a:path extrusionOk="0" h="4995167" w="4389503">
                <a:moveTo>
                  <a:pt x="0" y="0"/>
                </a:moveTo>
                <a:lnTo>
                  <a:pt x="4389503" y="0"/>
                </a:lnTo>
                <a:lnTo>
                  <a:pt x="4389503" y="4995167"/>
                </a:lnTo>
                <a:lnTo>
                  <a:pt x="0" y="4995167"/>
                </a:lnTo>
                <a:lnTo>
                  <a:pt x="0" y="0"/>
                </a:lnTo>
                <a:close/>
              </a:path>
            </a:pathLst>
          </a:custGeom>
          <a:blipFill rotWithShape="1">
            <a:blip r:embed="rId8">
              <a:alphaModFix/>
            </a:blip>
            <a:stretch>
              <a:fillRect b="0" l="0" r="0" t="0"/>
            </a:stretch>
          </a:blipFill>
          <a:ln>
            <a:noFill/>
          </a:ln>
        </p:spPr>
      </p:sp>
      <p:sp>
        <p:nvSpPr>
          <p:cNvPr id="124" name="Google Shape;124;p15"/>
          <p:cNvSpPr txBox="1"/>
          <p:nvPr/>
        </p:nvSpPr>
        <p:spPr>
          <a:xfrm>
            <a:off x="13193922" y="7076877"/>
            <a:ext cx="3306074" cy="735711"/>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a:t>
            </a:r>
            <a:endParaRPr/>
          </a:p>
          <a:p>
            <a:pPr indent="0" lvl="0" marL="0" marR="0" rtl="0" algn="ctr">
              <a:lnSpc>
                <a:spcPct val="129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you want to discuss.</a:t>
            </a:r>
            <a:endParaRPr/>
          </a:p>
        </p:txBody>
      </p:sp>
      <p:sp>
        <p:nvSpPr>
          <p:cNvPr id="125" name="Google Shape;125;p15"/>
          <p:cNvSpPr/>
          <p:nvPr/>
        </p:nvSpPr>
        <p:spPr>
          <a:xfrm rot="4950816">
            <a:off x="-1445900" y="7136052"/>
            <a:ext cx="3596276" cy="5298381"/>
          </a:xfrm>
          <a:custGeom>
            <a:rect b="b" l="l" r="r" t="t"/>
            <a:pathLst>
              <a:path extrusionOk="0" h="5298381" w="3596276">
                <a:moveTo>
                  <a:pt x="0" y="0"/>
                </a:moveTo>
                <a:lnTo>
                  <a:pt x="3596277" y="0"/>
                </a:lnTo>
                <a:lnTo>
                  <a:pt x="3596277" y="5298382"/>
                </a:lnTo>
                <a:lnTo>
                  <a:pt x="0" y="5298382"/>
                </a:lnTo>
                <a:lnTo>
                  <a:pt x="0" y="0"/>
                </a:lnTo>
                <a:close/>
              </a:path>
            </a:pathLst>
          </a:custGeom>
          <a:blipFill rotWithShape="1">
            <a:blip r:embed="rId9">
              <a:alphaModFix/>
            </a:blip>
            <a:stretch>
              <a:fillRect b="0" l="0" r="0" t="0"/>
            </a:stretch>
          </a:blipFill>
          <a:ln>
            <a:noFill/>
          </a:ln>
        </p:spPr>
      </p:sp>
      <p:sp>
        <p:nvSpPr>
          <p:cNvPr id="126" name="Google Shape;126;p15"/>
          <p:cNvSpPr/>
          <p:nvPr/>
        </p:nvSpPr>
        <p:spPr>
          <a:xfrm rot="-3155491">
            <a:off x="16993345" y="7136052"/>
            <a:ext cx="3596276" cy="5298381"/>
          </a:xfrm>
          <a:custGeom>
            <a:rect b="b" l="l" r="r" t="t"/>
            <a:pathLst>
              <a:path extrusionOk="0" h="5298381" w="3596276">
                <a:moveTo>
                  <a:pt x="0" y="0"/>
                </a:moveTo>
                <a:lnTo>
                  <a:pt x="3596277" y="0"/>
                </a:lnTo>
                <a:lnTo>
                  <a:pt x="3596277" y="5298382"/>
                </a:lnTo>
                <a:lnTo>
                  <a:pt x="0" y="5298382"/>
                </a:lnTo>
                <a:lnTo>
                  <a:pt x="0" y="0"/>
                </a:lnTo>
                <a:close/>
              </a:path>
            </a:pathLst>
          </a:custGeom>
          <a:blipFill rotWithShape="1">
            <a:blip r:embed="rId9">
              <a:alphaModFix/>
            </a:blip>
            <a:stretch>
              <a:fillRect b="0" l="0" r="0" t="0"/>
            </a:stretch>
          </a:blipFill>
          <a:ln>
            <a:noFill/>
          </a:ln>
        </p:spPr>
      </p:sp>
      <p:sp>
        <p:nvSpPr>
          <p:cNvPr id="127" name="Google Shape;127;p15"/>
          <p:cNvSpPr txBox="1"/>
          <p:nvPr/>
        </p:nvSpPr>
        <p:spPr>
          <a:xfrm>
            <a:off x="12434617" y="6406286"/>
            <a:ext cx="4824683"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Rules &amp; Expectations</a:t>
            </a:r>
            <a:endParaRPr/>
          </a:p>
        </p:txBody>
      </p:sp>
      <p:sp>
        <p:nvSpPr>
          <p:cNvPr id="128" name="Google Shape;128;p15"/>
          <p:cNvSpPr txBox="1"/>
          <p:nvPr/>
        </p:nvSpPr>
        <p:spPr>
          <a:xfrm>
            <a:off x="4038416" y="1001175"/>
            <a:ext cx="10211168"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67A358"/>
                </a:solidFill>
                <a:latin typeface="Yeseva One"/>
                <a:ea typeface="Yeseva One"/>
                <a:cs typeface="Yeseva One"/>
                <a:sym typeface="Yeseva One"/>
              </a:rPr>
              <a:t>Our Agenda</a:t>
            </a:r>
            <a:endParaRPr/>
          </a:p>
        </p:txBody>
      </p:sp>
      <p:sp>
        <p:nvSpPr>
          <p:cNvPr id="129" name="Google Shape;129;p15"/>
          <p:cNvSpPr txBox="1"/>
          <p:nvPr/>
        </p:nvSpPr>
        <p:spPr>
          <a:xfrm>
            <a:off x="2199121" y="640628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Introduction</a:t>
            </a:r>
            <a:endParaRPr/>
          </a:p>
        </p:txBody>
      </p:sp>
      <p:sp>
        <p:nvSpPr>
          <p:cNvPr id="130" name="Google Shape;130;p15"/>
          <p:cNvSpPr txBox="1"/>
          <p:nvPr/>
        </p:nvSpPr>
        <p:spPr>
          <a:xfrm>
            <a:off x="2199121" y="7076877"/>
            <a:ext cx="3306074" cy="735711"/>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a:t>
            </a:r>
            <a:endParaRPr/>
          </a:p>
          <a:p>
            <a:pPr indent="0" lvl="0" marL="0" marR="0" rtl="0" algn="ctr">
              <a:lnSpc>
                <a:spcPct val="129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you want to discuss.</a:t>
            </a:r>
            <a:endParaRPr/>
          </a:p>
        </p:txBody>
      </p:sp>
      <p:sp>
        <p:nvSpPr>
          <p:cNvPr id="131" name="Google Shape;131;p15"/>
          <p:cNvSpPr/>
          <p:nvPr/>
        </p:nvSpPr>
        <p:spPr>
          <a:xfrm>
            <a:off x="8479325" y="4054226"/>
            <a:ext cx="1737178" cy="1686642"/>
          </a:xfrm>
          <a:custGeom>
            <a:rect b="b" l="l" r="r" t="t"/>
            <a:pathLst>
              <a:path extrusionOk="0" h="1686642" w="1737178">
                <a:moveTo>
                  <a:pt x="0" y="0"/>
                </a:moveTo>
                <a:lnTo>
                  <a:pt x="1737179" y="0"/>
                </a:lnTo>
                <a:lnTo>
                  <a:pt x="1737179" y="1686642"/>
                </a:lnTo>
                <a:lnTo>
                  <a:pt x="0" y="1686642"/>
                </a:lnTo>
                <a:lnTo>
                  <a:pt x="0" y="0"/>
                </a:lnTo>
                <a:close/>
              </a:path>
            </a:pathLst>
          </a:custGeom>
          <a:blipFill rotWithShape="1">
            <a:blip r:embed="rId10">
              <a:alphaModFix/>
            </a:blip>
            <a:stretch>
              <a:fillRect b="0" l="0" r="0" t="0"/>
            </a:stretch>
          </a:blipFill>
          <a:ln>
            <a:noFill/>
          </a:ln>
        </p:spPr>
      </p:sp>
      <p:sp>
        <p:nvSpPr>
          <p:cNvPr id="132" name="Google Shape;132;p15"/>
          <p:cNvSpPr txBox="1"/>
          <p:nvPr/>
        </p:nvSpPr>
        <p:spPr>
          <a:xfrm>
            <a:off x="6724395" y="6406286"/>
            <a:ext cx="5247039"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Purpose of the Field trip</a:t>
            </a:r>
            <a:endParaRPr/>
          </a:p>
        </p:txBody>
      </p:sp>
      <p:sp>
        <p:nvSpPr>
          <p:cNvPr id="133" name="Google Shape;133;p15"/>
          <p:cNvSpPr txBox="1"/>
          <p:nvPr/>
        </p:nvSpPr>
        <p:spPr>
          <a:xfrm>
            <a:off x="7694878" y="7076877"/>
            <a:ext cx="3306074" cy="735711"/>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a:t>
            </a:r>
            <a:endParaRPr/>
          </a:p>
          <a:p>
            <a:pPr indent="0" lvl="0" marL="0" marR="0" rtl="0" algn="ctr">
              <a:lnSpc>
                <a:spcPct val="129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you want to discuss.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grpSp>
        <p:nvGrpSpPr>
          <p:cNvPr id="138" name="Google Shape;138;p16"/>
          <p:cNvGrpSpPr/>
          <p:nvPr/>
        </p:nvGrpSpPr>
        <p:grpSpPr>
          <a:xfrm>
            <a:off x="5048701" y="1030999"/>
            <a:ext cx="8190588" cy="8227301"/>
            <a:chOff x="1813" y="0"/>
            <a:chExt cx="809173" cy="812800"/>
          </a:xfrm>
        </p:grpSpPr>
        <p:sp>
          <p:nvSpPr>
            <p:cNvPr id="139" name="Google Shape;139;p16"/>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CCE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1" name="Google Shape;141;p16"/>
          <p:cNvPicPr preferRelativeResize="0"/>
          <p:nvPr/>
        </p:nvPicPr>
        <p:blipFill rotWithShape="1">
          <a:blip r:embed="rId3">
            <a:alphaModFix/>
          </a:blip>
          <a:srcRect b="10005" l="27606" r="27606" t="10013"/>
          <a:stretch/>
        </p:blipFill>
        <p:spPr>
          <a:xfrm>
            <a:off x="5048700" y="1029838"/>
            <a:ext cx="8190600" cy="8227200"/>
          </a:xfrm>
          <a:prstGeom prst="ellipse">
            <a:avLst/>
          </a:prstGeom>
          <a:noFill/>
          <a:ln>
            <a:noFill/>
          </a:ln>
        </p:spPr>
      </p:pic>
      <p:sp>
        <p:nvSpPr>
          <p:cNvPr id="142" name="Google Shape;142;p16"/>
          <p:cNvSpPr txBox="1"/>
          <p:nvPr/>
        </p:nvSpPr>
        <p:spPr>
          <a:xfrm>
            <a:off x="12742456" y="1392434"/>
            <a:ext cx="4516844" cy="1020318"/>
          </a:xfrm>
          <a:prstGeom prst="rect">
            <a:avLst/>
          </a:prstGeom>
          <a:noFill/>
          <a:ln>
            <a:noFill/>
          </a:ln>
        </p:spPr>
        <p:txBody>
          <a:bodyPr anchorCtr="0" anchor="t" bIns="0" lIns="0" spcFirstLastPara="1" rIns="0" wrap="square" tIns="0">
            <a:spAutoFit/>
          </a:bodyPr>
          <a:lstStyle/>
          <a:p>
            <a:pPr indent="0" lvl="0" marL="0" marR="0" rtl="0" algn="r">
              <a:lnSpc>
                <a:spcPct val="153019"/>
              </a:lnSpc>
              <a:spcBef>
                <a:spcPts val="0"/>
              </a:spcBef>
              <a:spcAft>
                <a:spcPts val="0"/>
              </a:spcAft>
              <a:buNone/>
            </a:pPr>
            <a:r>
              <a:rPr b="0" i="0" lang="en-US" sz="2699" u="none" cap="none" strike="noStrike">
                <a:solidFill>
                  <a:srgbClr val="155C3A"/>
                </a:solidFill>
                <a:latin typeface="Mukta Mahee"/>
                <a:ea typeface="Mukta Mahee"/>
                <a:cs typeface="Mukta Mahee"/>
                <a:sym typeface="Mukta Mahee"/>
              </a:rPr>
              <a:t>We're excited to have you</a:t>
            </a:r>
            <a:endParaRPr/>
          </a:p>
          <a:p>
            <a:pPr indent="0" lvl="1" marL="0" marR="0" rtl="0" algn="r">
              <a:lnSpc>
                <a:spcPct val="153019"/>
              </a:lnSpc>
              <a:spcBef>
                <a:spcPts val="0"/>
              </a:spcBef>
              <a:spcAft>
                <a:spcPts val="0"/>
              </a:spcAft>
              <a:buNone/>
            </a:pPr>
            <a:r>
              <a:rPr b="0" i="0" lang="en-US" sz="2699" u="none" cap="none" strike="noStrike">
                <a:solidFill>
                  <a:srgbClr val="155C3A"/>
                </a:solidFill>
                <a:latin typeface="Mukta Mahee"/>
                <a:ea typeface="Mukta Mahee"/>
                <a:cs typeface="Mukta Mahee"/>
                <a:sym typeface="Mukta Mahee"/>
              </a:rPr>
              <a:t>join us on our class field trip!</a:t>
            </a:r>
            <a:endParaRPr/>
          </a:p>
        </p:txBody>
      </p:sp>
      <p:sp>
        <p:nvSpPr>
          <p:cNvPr id="143" name="Google Shape;143;p16"/>
          <p:cNvSpPr/>
          <p:nvPr/>
        </p:nvSpPr>
        <p:spPr>
          <a:xfrm>
            <a:off x="14074658" y="3267028"/>
            <a:ext cx="3672014" cy="7436990"/>
          </a:xfrm>
          <a:custGeom>
            <a:rect b="b" l="l" r="r" t="t"/>
            <a:pathLst>
              <a:path extrusionOk="0" h="7436990" w="3672014">
                <a:moveTo>
                  <a:pt x="0" y="0"/>
                </a:moveTo>
                <a:lnTo>
                  <a:pt x="3672014" y="0"/>
                </a:lnTo>
                <a:lnTo>
                  <a:pt x="3672014" y="7436989"/>
                </a:lnTo>
                <a:lnTo>
                  <a:pt x="0" y="7436989"/>
                </a:lnTo>
                <a:lnTo>
                  <a:pt x="0" y="0"/>
                </a:lnTo>
                <a:close/>
              </a:path>
            </a:pathLst>
          </a:custGeom>
          <a:blipFill rotWithShape="1">
            <a:blip r:embed="rId4">
              <a:alphaModFix/>
            </a:blip>
            <a:stretch>
              <a:fillRect b="0" l="0" r="0" t="0"/>
            </a:stretch>
          </a:blipFill>
          <a:ln>
            <a:noFill/>
          </a:ln>
        </p:spPr>
      </p:sp>
      <p:sp>
        <p:nvSpPr>
          <p:cNvPr id="144" name="Google Shape;144;p16"/>
          <p:cNvSpPr/>
          <p:nvPr/>
        </p:nvSpPr>
        <p:spPr>
          <a:xfrm>
            <a:off x="1028700" y="5993099"/>
            <a:ext cx="3329236" cy="4416897"/>
          </a:xfrm>
          <a:custGeom>
            <a:rect b="b" l="l" r="r" t="t"/>
            <a:pathLst>
              <a:path extrusionOk="0" h="4416897" w="3329236">
                <a:moveTo>
                  <a:pt x="0" y="0"/>
                </a:moveTo>
                <a:lnTo>
                  <a:pt x="3329236" y="0"/>
                </a:lnTo>
                <a:lnTo>
                  <a:pt x="3329236" y="4416896"/>
                </a:lnTo>
                <a:lnTo>
                  <a:pt x="0" y="4416896"/>
                </a:lnTo>
                <a:lnTo>
                  <a:pt x="0" y="0"/>
                </a:lnTo>
                <a:close/>
              </a:path>
            </a:pathLst>
          </a:custGeom>
          <a:blipFill rotWithShape="1">
            <a:blip r:embed="rId5">
              <a:alphaModFix/>
            </a:blip>
            <a:stretch>
              <a:fillRect b="0" l="0" r="0" t="0"/>
            </a:stretch>
          </a:blipFill>
          <a:ln>
            <a:noFill/>
          </a:ln>
        </p:spPr>
      </p:sp>
      <p:sp>
        <p:nvSpPr>
          <p:cNvPr id="145" name="Google Shape;145;p16"/>
          <p:cNvSpPr txBox="1"/>
          <p:nvPr/>
        </p:nvSpPr>
        <p:spPr>
          <a:xfrm>
            <a:off x="1028700" y="1067950"/>
            <a:ext cx="3552275" cy="2484120"/>
          </a:xfrm>
          <a:prstGeom prst="rect">
            <a:avLst/>
          </a:prstGeom>
          <a:noFill/>
          <a:ln>
            <a:noFill/>
          </a:ln>
        </p:spPr>
        <p:txBody>
          <a:bodyPr anchorCtr="0" anchor="t" bIns="0" lIns="0" spcFirstLastPara="1" rIns="0" wrap="square" tIns="0">
            <a:spAutoFit/>
          </a:bodyPr>
          <a:lstStyle/>
          <a:p>
            <a:pPr indent="0" lvl="0" marL="0" marR="0" rtl="0" algn="l">
              <a:lnSpc>
                <a:spcPct val="114001"/>
              </a:lnSpc>
              <a:spcBef>
                <a:spcPts val="0"/>
              </a:spcBef>
              <a:spcAft>
                <a:spcPts val="0"/>
              </a:spcAft>
              <a:buNone/>
            </a:pPr>
            <a:r>
              <a:rPr b="0" i="0" lang="en-US" sz="8499" u="none" cap="none" strike="noStrike">
                <a:solidFill>
                  <a:srgbClr val="67A358"/>
                </a:solidFill>
                <a:latin typeface="Yeseva One"/>
                <a:ea typeface="Yeseva One"/>
                <a:cs typeface="Yeseva One"/>
                <a:sym typeface="Yeseva One"/>
              </a:rPr>
              <a:t>Hello</a:t>
            </a:r>
            <a:endParaRPr/>
          </a:p>
          <a:p>
            <a:pPr indent="0" lvl="0" marL="0" marR="0" rtl="0" algn="l">
              <a:lnSpc>
                <a:spcPct val="114001"/>
              </a:lnSpc>
              <a:spcBef>
                <a:spcPts val="0"/>
              </a:spcBef>
              <a:spcAft>
                <a:spcPts val="0"/>
              </a:spcAft>
              <a:buNone/>
            </a:pPr>
            <a:r>
              <a:rPr b="0" i="0" lang="en-US" sz="8499" u="none" cap="none" strike="noStrike">
                <a:solidFill>
                  <a:srgbClr val="67A358"/>
                </a:solidFill>
                <a:latin typeface="Yeseva One"/>
                <a:ea typeface="Yeseva One"/>
                <a:cs typeface="Yeseva One"/>
                <a:sym typeface="Yeseva One"/>
              </a:rPr>
              <a:t>there!</a:t>
            </a:r>
            <a:endParaRPr/>
          </a:p>
        </p:txBody>
      </p:sp>
      <p:sp>
        <p:nvSpPr>
          <p:cNvPr id="146" name="Google Shape;146;p16"/>
          <p:cNvSpPr/>
          <p:nvPr/>
        </p:nvSpPr>
        <p:spPr>
          <a:xfrm rot="1702982">
            <a:off x="-112734" y="6099884"/>
            <a:ext cx="1091549" cy="1771277"/>
          </a:xfrm>
          <a:custGeom>
            <a:rect b="b" l="l" r="r" t="t"/>
            <a:pathLst>
              <a:path extrusionOk="0" h="1771277" w="1091549">
                <a:moveTo>
                  <a:pt x="0" y="0"/>
                </a:moveTo>
                <a:lnTo>
                  <a:pt x="1091549" y="0"/>
                </a:lnTo>
                <a:lnTo>
                  <a:pt x="1091549" y="1771277"/>
                </a:lnTo>
                <a:lnTo>
                  <a:pt x="0" y="1771277"/>
                </a:lnTo>
                <a:lnTo>
                  <a:pt x="0" y="0"/>
                </a:lnTo>
                <a:close/>
              </a:path>
            </a:pathLst>
          </a:custGeom>
          <a:blipFill rotWithShape="1">
            <a:blip r:embed="rId6">
              <a:alphaModFix/>
            </a:blip>
            <a:stretch>
              <a:fillRect b="0" l="0" r="0" t="0"/>
            </a:stretch>
          </a:blipFill>
          <a:ln>
            <a:noFill/>
          </a:ln>
        </p:spPr>
      </p:sp>
      <p:sp>
        <p:nvSpPr>
          <p:cNvPr id="147" name="Google Shape;147;p16"/>
          <p:cNvSpPr/>
          <p:nvPr/>
        </p:nvSpPr>
        <p:spPr>
          <a:xfrm rot="-4374357">
            <a:off x="17720465" y="8372645"/>
            <a:ext cx="1091549" cy="1771277"/>
          </a:xfrm>
          <a:custGeom>
            <a:rect b="b" l="l" r="r" t="t"/>
            <a:pathLst>
              <a:path extrusionOk="0" h="1771277" w="1091549">
                <a:moveTo>
                  <a:pt x="0" y="0"/>
                </a:moveTo>
                <a:lnTo>
                  <a:pt x="1091549" y="0"/>
                </a:lnTo>
                <a:lnTo>
                  <a:pt x="1091549" y="1771277"/>
                </a:lnTo>
                <a:lnTo>
                  <a:pt x="0" y="177127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grpSp>
        <p:nvGrpSpPr>
          <p:cNvPr id="152" name="Google Shape;152;p17"/>
          <p:cNvGrpSpPr/>
          <p:nvPr/>
        </p:nvGrpSpPr>
        <p:grpSpPr>
          <a:xfrm>
            <a:off x="891233" y="2929006"/>
            <a:ext cx="3746575" cy="5394475"/>
            <a:chOff x="0" y="-47625"/>
            <a:chExt cx="986752" cy="1420767"/>
          </a:xfrm>
        </p:grpSpPr>
        <p:sp>
          <p:nvSpPr>
            <p:cNvPr id="153" name="Google Shape;153;p17"/>
            <p:cNvSpPr/>
            <p:nvPr/>
          </p:nvSpPr>
          <p:spPr>
            <a:xfrm>
              <a:off x="0" y="0"/>
              <a:ext cx="986752" cy="1373142"/>
            </a:xfrm>
            <a:custGeom>
              <a:rect b="b" l="l" r="r" t="t"/>
              <a:pathLst>
                <a:path extrusionOk="0" h="1373142" w="986752">
                  <a:moveTo>
                    <a:pt x="0" y="0"/>
                  </a:moveTo>
                  <a:lnTo>
                    <a:pt x="986752" y="0"/>
                  </a:lnTo>
                  <a:lnTo>
                    <a:pt x="986752" y="1373142"/>
                  </a:lnTo>
                  <a:lnTo>
                    <a:pt x="0" y="1373142"/>
                  </a:lnTo>
                  <a:close/>
                </a:path>
              </a:pathLst>
            </a:custGeom>
            <a:solidFill>
              <a:srgbClr val="D7E6D5"/>
            </a:solidFill>
            <a:ln>
              <a:noFill/>
            </a:ln>
          </p:spPr>
        </p:sp>
        <p:sp>
          <p:nvSpPr>
            <p:cNvPr id="154" name="Google Shape;154;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5" name="Google Shape;155;p17"/>
          <p:cNvPicPr preferRelativeResize="0"/>
          <p:nvPr/>
        </p:nvPicPr>
        <p:blipFill rotWithShape="1">
          <a:blip r:embed="rId3">
            <a:alphaModFix/>
          </a:blip>
          <a:srcRect b="47964" l="27045" r="24721" t="7338"/>
          <a:stretch/>
        </p:blipFill>
        <p:spPr>
          <a:xfrm>
            <a:off x="883684" y="3109832"/>
            <a:ext cx="3750678" cy="5213649"/>
          </a:xfrm>
          <a:prstGeom prst="rect">
            <a:avLst/>
          </a:prstGeom>
          <a:noFill/>
          <a:ln>
            <a:noFill/>
          </a:ln>
        </p:spPr>
      </p:pic>
      <p:grpSp>
        <p:nvGrpSpPr>
          <p:cNvPr id="156" name="Google Shape;156;p17"/>
          <p:cNvGrpSpPr/>
          <p:nvPr/>
        </p:nvGrpSpPr>
        <p:grpSpPr>
          <a:xfrm>
            <a:off x="5142633" y="2929006"/>
            <a:ext cx="3746575" cy="5394475"/>
            <a:chOff x="0" y="-47625"/>
            <a:chExt cx="986752" cy="1420767"/>
          </a:xfrm>
        </p:grpSpPr>
        <p:sp>
          <p:nvSpPr>
            <p:cNvPr id="157" name="Google Shape;157;p17"/>
            <p:cNvSpPr/>
            <p:nvPr/>
          </p:nvSpPr>
          <p:spPr>
            <a:xfrm>
              <a:off x="0" y="0"/>
              <a:ext cx="986752" cy="1373142"/>
            </a:xfrm>
            <a:custGeom>
              <a:rect b="b" l="l" r="r" t="t"/>
              <a:pathLst>
                <a:path extrusionOk="0" h="1373142" w="986752">
                  <a:moveTo>
                    <a:pt x="0" y="0"/>
                  </a:moveTo>
                  <a:lnTo>
                    <a:pt x="986752" y="0"/>
                  </a:lnTo>
                  <a:lnTo>
                    <a:pt x="986752" y="1373142"/>
                  </a:lnTo>
                  <a:lnTo>
                    <a:pt x="0" y="1373142"/>
                  </a:lnTo>
                  <a:close/>
                </a:path>
              </a:pathLst>
            </a:custGeom>
            <a:solidFill>
              <a:srgbClr val="D7E6D5"/>
            </a:solidFill>
            <a:ln>
              <a:noFill/>
            </a:ln>
          </p:spPr>
        </p:sp>
        <p:sp>
          <p:nvSpPr>
            <p:cNvPr id="158" name="Google Shape;158;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7"/>
          <p:cNvGrpSpPr/>
          <p:nvPr/>
        </p:nvGrpSpPr>
        <p:grpSpPr>
          <a:xfrm>
            <a:off x="9398136" y="2929006"/>
            <a:ext cx="3746575" cy="5394475"/>
            <a:chOff x="0" y="-47625"/>
            <a:chExt cx="986752" cy="1420767"/>
          </a:xfrm>
        </p:grpSpPr>
        <p:sp>
          <p:nvSpPr>
            <p:cNvPr id="160" name="Google Shape;160;p17"/>
            <p:cNvSpPr/>
            <p:nvPr/>
          </p:nvSpPr>
          <p:spPr>
            <a:xfrm>
              <a:off x="0" y="0"/>
              <a:ext cx="986752" cy="1373142"/>
            </a:xfrm>
            <a:custGeom>
              <a:rect b="b" l="l" r="r" t="t"/>
              <a:pathLst>
                <a:path extrusionOk="0" h="1373142" w="986752">
                  <a:moveTo>
                    <a:pt x="0" y="0"/>
                  </a:moveTo>
                  <a:lnTo>
                    <a:pt x="986752" y="0"/>
                  </a:lnTo>
                  <a:lnTo>
                    <a:pt x="986752" y="1373142"/>
                  </a:lnTo>
                  <a:lnTo>
                    <a:pt x="0" y="1373142"/>
                  </a:lnTo>
                  <a:close/>
                </a:path>
              </a:pathLst>
            </a:custGeom>
            <a:solidFill>
              <a:srgbClr val="D7E6D5"/>
            </a:solidFill>
            <a:ln>
              <a:noFill/>
            </a:ln>
          </p:spPr>
        </p:sp>
        <p:sp>
          <p:nvSpPr>
            <p:cNvPr id="161" name="Google Shape;161;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7"/>
          <p:cNvGrpSpPr/>
          <p:nvPr/>
        </p:nvGrpSpPr>
        <p:grpSpPr>
          <a:xfrm>
            <a:off x="13653639" y="2929006"/>
            <a:ext cx="3746575" cy="5394475"/>
            <a:chOff x="0" y="-47625"/>
            <a:chExt cx="986752" cy="1420767"/>
          </a:xfrm>
        </p:grpSpPr>
        <p:sp>
          <p:nvSpPr>
            <p:cNvPr id="163" name="Google Shape;163;p17"/>
            <p:cNvSpPr/>
            <p:nvPr/>
          </p:nvSpPr>
          <p:spPr>
            <a:xfrm>
              <a:off x="0" y="0"/>
              <a:ext cx="986752" cy="1373142"/>
            </a:xfrm>
            <a:custGeom>
              <a:rect b="b" l="l" r="r" t="t"/>
              <a:pathLst>
                <a:path extrusionOk="0" h="1373142" w="986752">
                  <a:moveTo>
                    <a:pt x="0" y="0"/>
                  </a:moveTo>
                  <a:lnTo>
                    <a:pt x="986752" y="0"/>
                  </a:lnTo>
                  <a:lnTo>
                    <a:pt x="986752" y="1373142"/>
                  </a:lnTo>
                  <a:lnTo>
                    <a:pt x="0" y="1373142"/>
                  </a:lnTo>
                  <a:close/>
                </a:path>
              </a:pathLst>
            </a:custGeom>
            <a:solidFill>
              <a:srgbClr val="D7E6D5"/>
            </a:solidFill>
            <a:ln>
              <a:noFill/>
            </a:ln>
          </p:spPr>
        </p:sp>
        <p:sp>
          <p:nvSpPr>
            <p:cNvPr id="164" name="Google Shape;164;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5" name="Google Shape;165;p17"/>
          <p:cNvPicPr preferRelativeResize="0"/>
          <p:nvPr/>
        </p:nvPicPr>
        <p:blipFill rotWithShape="1">
          <a:blip r:embed="rId4">
            <a:alphaModFix/>
          </a:blip>
          <a:srcRect b="20468" l="25521" r="36334" t="0"/>
          <a:stretch/>
        </p:blipFill>
        <p:spPr>
          <a:xfrm>
            <a:off x="9398136" y="3109832"/>
            <a:ext cx="3750678" cy="5213649"/>
          </a:xfrm>
          <a:prstGeom prst="rect">
            <a:avLst/>
          </a:prstGeom>
          <a:noFill/>
          <a:ln>
            <a:noFill/>
          </a:ln>
        </p:spPr>
      </p:pic>
      <p:pic>
        <p:nvPicPr>
          <p:cNvPr id="166" name="Google Shape;166;p17"/>
          <p:cNvPicPr preferRelativeResize="0"/>
          <p:nvPr/>
        </p:nvPicPr>
        <p:blipFill rotWithShape="1">
          <a:blip r:embed="rId5">
            <a:alphaModFix/>
          </a:blip>
          <a:srcRect b="32645" l="34184" r="30403" t="7718"/>
          <a:stretch/>
        </p:blipFill>
        <p:spPr>
          <a:xfrm>
            <a:off x="5142633" y="3109832"/>
            <a:ext cx="3750678" cy="5213649"/>
          </a:xfrm>
          <a:prstGeom prst="rect">
            <a:avLst/>
          </a:prstGeom>
          <a:noFill/>
          <a:ln>
            <a:noFill/>
          </a:ln>
        </p:spPr>
      </p:pic>
      <p:pic>
        <p:nvPicPr>
          <p:cNvPr id="167" name="Google Shape;167;p17"/>
          <p:cNvPicPr preferRelativeResize="0"/>
          <p:nvPr/>
        </p:nvPicPr>
        <p:blipFill rotWithShape="1">
          <a:blip r:embed="rId6">
            <a:alphaModFix/>
          </a:blip>
          <a:srcRect b="0" l="26019" r="26020" t="0"/>
          <a:stretch/>
        </p:blipFill>
        <p:spPr>
          <a:xfrm>
            <a:off x="13653639" y="3109832"/>
            <a:ext cx="3750678" cy="5213649"/>
          </a:xfrm>
          <a:prstGeom prst="rect">
            <a:avLst/>
          </a:prstGeom>
          <a:noFill/>
          <a:ln>
            <a:noFill/>
          </a:ln>
        </p:spPr>
      </p:pic>
      <p:sp>
        <p:nvSpPr>
          <p:cNvPr id="168" name="Google Shape;168;p17"/>
          <p:cNvSpPr/>
          <p:nvPr/>
        </p:nvSpPr>
        <p:spPr>
          <a:xfrm rot="-5229783">
            <a:off x="192564" y="-63761"/>
            <a:ext cx="1672272" cy="2513120"/>
          </a:xfrm>
          <a:custGeom>
            <a:rect b="b" l="l" r="r" t="t"/>
            <a:pathLst>
              <a:path extrusionOk="0" h="2513120" w="1672272">
                <a:moveTo>
                  <a:pt x="0" y="0"/>
                </a:moveTo>
                <a:lnTo>
                  <a:pt x="1672272" y="0"/>
                </a:lnTo>
                <a:lnTo>
                  <a:pt x="1672272" y="2513120"/>
                </a:lnTo>
                <a:lnTo>
                  <a:pt x="0" y="2513120"/>
                </a:lnTo>
                <a:lnTo>
                  <a:pt x="0" y="0"/>
                </a:lnTo>
                <a:close/>
              </a:path>
            </a:pathLst>
          </a:custGeom>
          <a:blipFill rotWithShape="1">
            <a:blip r:embed="rId7">
              <a:alphaModFix/>
            </a:blip>
            <a:stretch>
              <a:fillRect b="0" l="0" r="0" t="0"/>
            </a:stretch>
          </a:blipFill>
          <a:ln>
            <a:noFill/>
          </a:ln>
        </p:spPr>
      </p:sp>
      <p:sp>
        <p:nvSpPr>
          <p:cNvPr id="169" name="Google Shape;169;p17"/>
          <p:cNvSpPr txBox="1"/>
          <p:nvPr/>
        </p:nvSpPr>
        <p:spPr>
          <a:xfrm>
            <a:off x="1028700" y="1050072"/>
            <a:ext cx="16230600" cy="1040029"/>
          </a:xfrm>
          <a:prstGeom prst="rect">
            <a:avLst/>
          </a:prstGeom>
          <a:noFill/>
          <a:ln>
            <a:noFill/>
          </a:ln>
        </p:spPr>
        <p:txBody>
          <a:bodyPr anchorCtr="0" anchor="t" bIns="0" lIns="0" spcFirstLastPara="1" rIns="0" wrap="square" tIns="0">
            <a:spAutoFit/>
          </a:bodyPr>
          <a:lstStyle/>
          <a:p>
            <a:pPr indent="0" lvl="0" marL="0" marR="0" rtl="0" algn="ctr">
              <a:lnSpc>
                <a:spcPct val="122006"/>
              </a:lnSpc>
              <a:spcBef>
                <a:spcPts val="0"/>
              </a:spcBef>
              <a:spcAft>
                <a:spcPts val="0"/>
              </a:spcAft>
              <a:buNone/>
            </a:pPr>
            <a:r>
              <a:rPr b="0" i="0" lang="en-US" sz="6789" u="none" cap="none" strike="noStrike">
                <a:solidFill>
                  <a:srgbClr val="67A358"/>
                </a:solidFill>
                <a:latin typeface="Yeseva One"/>
                <a:ea typeface="Yeseva One"/>
                <a:cs typeface="Yeseva One"/>
                <a:sym typeface="Yeseva One"/>
              </a:rPr>
              <a:t>Our Field Trip Coordinators!</a:t>
            </a:r>
            <a:endParaRPr/>
          </a:p>
        </p:txBody>
      </p:sp>
      <p:sp>
        <p:nvSpPr>
          <p:cNvPr id="170" name="Google Shape;170;p17"/>
          <p:cNvSpPr txBox="1"/>
          <p:nvPr/>
        </p:nvSpPr>
        <p:spPr>
          <a:xfrm>
            <a:off x="1544159" y="8686377"/>
            <a:ext cx="2429727" cy="361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D75A92"/>
                </a:solidFill>
                <a:latin typeface="Mukta Mahee"/>
                <a:ea typeface="Mukta Mahee"/>
                <a:cs typeface="Mukta Mahee"/>
                <a:sym typeface="Mukta Mahee"/>
              </a:rPr>
              <a:t> Name</a:t>
            </a:r>
            <a:endParaRPr/>
          </a:p>
        </p:txBody>
      </p:sp>
      <p:sp>
        <p:nvSpPr>
          <p:cNvPr id="171" name="Google Shape;171;p17"/>
          <p:cNvSpPr txBox="1"/>
          <p:nvPr/>
        </p:nvSpPr>
        <p:spPr>
          <a:xfrm>
            <a:off x="10058611" y="8686377"/>
            <a:ext cx="2429727" cy="361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D75A92"/>
                </a:solidFill>
                <a:latin typeface="Mukta Mahee"/>
                <a:ea typeface="Mukta Mahee"/>
                <a:cs typeface="Mukta Mahee"/>
                <a:sym typeface="Mukta Mahee"/>
              </a:rPr>
              <a:t> Name</a:t>
            </a:r>
            <a:endParaRPr/>
          </a:p>
        </p:txBody>
      </p:sp>
      <p:sp>
        <p:nvSpPr>
          <p:cNvPr id="172" name="Google Shape;172;p17"/>
          <p:cNvSpPr txBox="1"/>
          <p:nvPr/>
        </p:nvSpPr>
        <p:spPr>
          <a:xfrm>
            <a:off x="5803108" y="8686377"/>
            <a:ext cx="2429727" cy="361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D75A92"/>
                </a:solidFill>
                <a:latin typeface="Mukta Mahee"/>
                <a:ea typeface="Mukta Mahee"/>
                <a:cs typeface="Mukta Mahee"/>
                <a:sym typeface="Mukta Mahee"/>
              </a:rPr>
              <a:t> Name</a:t>
            </a:r>
            <a:endParaRPr/>
          </a:p>
        </p:txBody>
      </p:sp>
      <p:sp>
        <p:nvSpPr>
          <p:cNvPr id="173" name="Google Shape;173;p17"/>
          <p:cNvSpPr txBox="1"/>
          <p:nvPr/>
        </p:nvSpPr>
        <p:spPr>
          <a:xfrm>
            <a:off x="14314114" y="8686377"/>
            <a:ext cx="2429727" cy="361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D75A92"/>
                </a:solidFill>
                <a:latin typeface="Mukta Mahee"/>
                <a:ea typeface="Mukta Mahee"/>
                <a:cs typeface="Mukta Mahee"/>
                <a:sym typeface="Mukta Mahee"/>
              </a:rPr>
              <a:t> Name</a:t>
            </a:r>
            <a:endParaRPr/>
          </a:p>
        </p:txBody>
      </p:sp>
      <p:sp>
        <p:nvSpPr>
          <p:cNvPr id="174" name="Google Shape;174;p17"/>
          <p:cNvSpPr txBox="1"/>
          <p:nvPr/>
        </p:nvSpPr>
        <p:spPr>
          <a:xfrm>
            <a:off x="1544159" y="9081664"/>
            <a:ext cx="2429727"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Title or Position</a:t>
            </a:r>
            <a:endParaRPr/>
          </a:p>
        </p:txBody>
      </p:sp>
      <p:sp>
        <p:nvSpPr>
          <p:cNvPr id="175" name="Google Shape;175;p17"/>
          <p:cNvSpPr txBox="1"/>
          <p:nvPr/>
        </p:nvSpPr>
        <p:spPr>
          <a:xfrm>
            <a:off x="10058611" y="9081664"/>
            <a:ext cx="2429727"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Title or Position</a:t>
            </a:r>
            <a:endParaRPr/>
          </a:p>
        </p:txBody>
      </p:sp>
      <p:sp>
        <p:nvSpPr>
          <p:cNvPr id="176" name="Google Shape;176;p17"/>
          <p:cNvSpPr txBox="1"/>
          <p:nvPr/>
        </p:nvSpPr>
        <p:spPr>
          <a:xfrm>
            <a:off x="5803108" y="9081664"/>
            <a:ext cx="2429727"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Title or Position</a:t>
            </a:r>
            <a:endParaRPr/>
          </a:p>
        </p:txBody>
      </p:sp>
      <p:sp>
        <p:nvSpPr>
          <p:cNvPr id="177" name="Google Shape;177;p17"/>
          <p:cNvSpPr txBox="1"/>
          <p:nvPr/>
        </p:nvSpPr>
        <p:spPr>
          <a:xfrm>
            <a:off x="14314114" y="9081664"/>
            <a:ext cx="2429727"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Title or Position</a:t>
            </a:r>
            <a:endParaRPr/>
          </a:p>
        </p:txBody>
      </p:sp>
      <p:sp>
        <p:nvSpPr>
          <p:cNvPr id="178" name="Google Shape;178;p17"/>
          <p:cNvSpPr/>
          <p:nvPr/>
        </p:nvSpPr>
        <p:spPr>
          <a:xfrm rot="-3941816">
            <a:off x="16757704" y="186183"/>
            <a:ext cx="2618928" cy="3423435"/>
          </a:xfrm>
          <a:custGeom>
            <a:rect b="b" l="l" r="r" t="t"/>
            <a:pathLst>
              <a:path extrusionOk="0" h="3423435" w="2618928">
                <a:moveTo>
                  <a:pt x="0" y="0"/>
                </a:moveTo>
                <a:lnTo>
                  <a:pt x="2618928" y="0"/>
                </a:lnTo>
                <a:lnTo>
                  <a:pt x="2618928" y="3423435"/>
                </a:lnTo>
                <a:lnTo>
                  <a:pt x="0" y="342343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18"/>
          <p:cNvPicPr preferRelativeResize="0"/>
          <p:nvPr/>
        </p:nvPicPr>
        <p:blipFill rotWithShape="1">
          <a:blip r:embed="rId3">
            <a:alphaModFix/>
          </a:blip>
          <a:srcRect b="54413" l="0" r="0" t="4941"/>
          <a:stretch/>
        </p:blipFill>
        <p:spPr>
          <a:xfrm>
            <a:off x="0" y="0"/>
            <a:ext cx="18288000" cy="5574673"/>
          </a:xfrm>
          <a:prstGeom prst="rect">
            <a:avLst/>
          </a:prstGeom>
          <a:noFill/>
          <a:ln>
            <a:noFill/>
          </a:ln>
        </p:spPr>
      </p:pic>
      <p:sp>
        <p:nvSpPr>
          <p:cNvPr id="184" name="Google Shape;184;p18"/>
          <p:cNvSpPr/>
          <p:nvPr/>
        </p:nvSpPr>
        <p:spPr>
          <a:xfrm>
            <a:off x="-678546" y="4144252"/>
            <a:ext cx="4874906" cy="6543498"/>
          </a:xfrm>
          <a:custGeom>
            <a:rect b="b" l="l" r="r" t="t"/>
            <a:pathLst>
              <a:path extrusionOk="0" h="6543498" w="4874906">
                <a:moveTo>
                  <a:pt x="0" y="0"/>
                </a:moveTo>
                <a:lnTo>
                  <a:pt x="4874906" y="0"/>
                </a:lnTo>
                <a:lnTo>
                  <a:pt x="4874906" y="6543498"/>
                </a:lnTo>
                <a:lnTo>
                  <a:pt x="0" y="6543498"/>
                </a:lnTo>
                <a:lnTo>
                  <a:pt x="0" y="0"/>
                </a:lnTo>
                <a:close/>
              </a:path>
            </a:pathLst>
          </a:custGeom>
          <a:blipFill rotWithShape="1">
            <a:blip r:embed="rId4">
              <a:alphaModFix/>
            </a:blip>
            <a:stretch>
              <a:fillRect b="0" l="0" r="0" t="0"/>
            </a:stretch>
          </a:blipFill>
          <a:ln>
            <a:noFill/>
          </a:ln>
        </p:spPr>
      </p:sp>
      <p:sp>
        <p:nvSpPr>
          <p:cNvPr id="185" name="Google Shape;185;p18"/>
          <p:cNvSpPr/>
          <p:nvPr/>
        </p:nvSpPr>
        <p:spPr>
          <a:xfrm>
            <a:off x="2463005" y="5350852"/>
            <a:ext cx="4874906" cy="6543498"/>
          </a:xfrm>
          <a:custGeom>
            <a:rect b="b" l="l" r="r" t="t"/>
            <a:pathLst>
              <a:path extrusionOk="0" h="6543498" w="4874906">
                <a:moveTo>
                  <a:pt x="0" y="0"/>
                </a:moveTo>
                <a:lnTo>
                  <a:pt x="4874907" y="0"/>
                </a:lnTo>
                <a:lnTo>
                  <a:pt x="4874907" y="6543498"/>
                </a:lnTo>
                <a:lnTo>
                  <a:pt x="0" y="6543498"/>
                </a:lnTo>
                <a:lnTo>
                  <a:pt x="0" y="0"/>
                </a:lnTo>
                <a:close/>
              </a:path>
            </a:pathLst>
          </a:custGeom>
          <a:blipFill rotWithShape="1">
            <a:blip r:embed="rId4">
              <a:alphaModFix/>
            </a:blip>
            <a:stretch>
              <a:fillRect b="0" l="0" r="0" t="0"/>
            </a:stretch>
          </a:blipFill>
          <a:ln>
            <a:noFill/>
          </a:ln>
        </p:spPr>
      </p:sp>
      <p:sp>
        <p:nvSpPr>
          <p:cNvPr id="186" name="Google Shape;186;p18"/>
          <p:cNvSpPr txBox="1"/>
          <p:nvPr/>
        </p:nvSpPr>
        <p:spPr>
          <a:xfrm>
            <a:off x="8529161" y="6216484"/>
            <a:ext cx="9002781" cy="2594610"/>
          </a:xfrm>
          <a:prstGeom prst="rect">
            <a:avLst/>
          </a:prstGeom>
          <a:noFill/>
          <a:ln>
            <a:noFill/>
          </a:ln>
        </p:spPr>
        <p:txBody>
          <a:bodyPr anchorCtr="0" anchor="t" bIns="0" lIns="0" spcFirstLastPara="1" rIns="0" wrap="square" tIns="0">
            <a:spAutoFit/>
          </a:bodyPr>
          <a:lstStyle/>
          <a:p>
            <a:pPr indent="0" lvl="0" marL="0" marR="0" rtl="0" algn="r">
              <a:lnSpc>
                <a:spcPct val="129000"/>
              </a:lnSpc>
              <a:spcBef>
                <a:spcPts val="0"/>
              </a:spcBef>
              <a:spcAft>
                <a:spcPts val="0"/>
              </a:spcAft>
              <a:buNone/>
            </a:pPr>
            <a:r>
              <a:rPr b="0" i="0" lang="en-US" sz="8000" u="none" cap="none" strike="noStrike">
                <a:solidFill>
                  <a:srgbClr val="67A358"/>
                </a:solidFill>
                <a:latin typeface="Yeseva One"/>
                <a:ea typeface="Yeseva One"/>
                <a:cs typeface="Yeseva One"/>
                <a:sym typeface="Yeseva One"/>
              </a:rPr>
              <a:t>Purpose of our Educational Trip</a:t>
            </a:r>
            <a:endParaRPr/>
          </a:p>
        </p:txBody>
      </p:sp>
      <p:sp>
        <p:nvSpPr>
          <p:cNvPr id="187" name="Google Shape;187;p18"/>
          <p:cNvSpPr txBox="1"/>
          <p:nvPr/>
        </p:nvSpPr>
        <p:spPr>
          <a:xfrm>
            <a:off x="10787425" y="9057538"/>
            <a:ext cx="6744517" cy="38925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9"/>
          <p:cNvSpPr txBox="1"/>
          <p:nvPr/>
        </p:nvSpPr>
        <p:spPr>
          <a:xfrm>
            <a:off x="1028700" y="830263"/>
            <a:ext cx="16230600"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67A358"/>
                </a:solidFill>
                <a:latin typeface="Yeseva One"/>
                <a:ea typeface="Yeseva One"/>
                <a:cs typeface="Yeseva One"/>
                <a:sym typeface="Yeseva One"/>
              </a:rPr>
              <a:t>Our Itinerary</a:t>
            </a:r>
            <a:endParaRPr/>
          </a:p>
        </p:txBody>
      </p:sp>
      <p:pic>
        <p:nvPicPr>
          <p:cNvPr id="193" name="Google Shape;193;p19"/>
          <p:cNvPicPr preferRelativeResize="0"/>
          <p:nvPr/>
        </p:nvPicPr>
        <p:blipFill rotWithShape="1">
          <a:blip r:embed="rId3">
            <a:alphaModFix/>
          </a:blip>
          <a:srcRect b="0" l="9134" r="0" t="0"/>
          <a:stretch/>
        </p:blipFill>
        <p:spPr>
          <a:xfrm>
            <a:off x="848422" y="4312456"/>
            <a:ext cx="2856220" cy="2100803"/>
          </a:xfrm>
          <a:prstGeom prst="rect">
            <a:avLst/>
          </a:prstGeom>
          <a:noFill/>
          <a:ln>
            <a:noFill/>
          </a:ln>
        </p:spPr>
      </p:pic>
      <p:pic>
        <p:nvPicPr>
          <p:cNvPr id="194" name="Google Shape;194;p19"/>
          <p:cNvPicPr preferRelativeResize="0"/>
          <p:nvPr/>
        </p:nvPicPr>
        <p:blipFill rotWithShape="1">
          <a:blip r:embed="rId4">
            <a:alphaModFix/>
          </a:blip>
          <a:srcRect b="24177" l="4505" r="26769" t="0"/>
          <a:stretch/>
        </p:blipFill>
        <p:spPr>
          <a:xfrm>
            <a:off x="5578712" y="4312456"/>
            <a:ext cx="2856220" cy="2100803"/>
          </a:xfrm>
          <a:prstGeom prst="rect">
            <a:avLst/>
          </a:prstGeom>
          <a:noFill/>
          <a:ln>
            <a:noFill/>
          </a:ln>
        </p:spPr>
      </p:pic>
      <p:pic>
        <p:nvPicPr>
          <p:cNvPr id="195" name="Google Shape;195;p19"/>
          <p:cNvPicPr preferRelativeResize="0"/>
          <p:nvPr/>
        </p:nvPicPr>
        <p:blipFill rotWithShape="1">
          <a:blip r:embed="rId5">
            <a:alphaModFix/>
          </a:blip>
          <a:srcRect b="0" l="4623" r="4623" t="0"/>
          <a:stretch/>
        </p:blipFill>
        <p:spPr>
          <a:xfrm>
            <a:off x="10149526" y="4312456"/>
            <a:ext cx="2856220" cy="2100803"/>
          </a:xfrm>
          <a:prstGeom prst="rect">
            <a:avLst/>
          </a:prstGeom>
          <a:noFill/>
          <a:ln>
            <a:noFill/>
          </a:ln>
        </p:spPr>
      </p:pic>
      <p:pic>
        <p:nvPicPr>
          <p:cNvPr id="196" name="Google Shape;196;p19"/>
          <p:cNvPicPr preferRelativeResize="0"/>
          <p:nvPr/>
        </p:nvPicPr>
        <p:blipFill rotWithShape="1">
          <a:blip r:embed="rId6">
            <a:alphaModFix/>
          </a:blip>
          <a:srcRect b="0" l="4623" r="4623" t="0"/>
          <a:stretch/>
        </p:blipFill>
        <p:spPr>
          <a:xfrm>
            <a:off x="14726476" y="4312456"/>
            <a:ext cx="2856220" cy="2100803"/>
          </a:xfrm>
          <a:prstGeom prst="rect">
            <a:avLst/>
          </a:prstGeom>
          <a:noFill/>
          <a:ln>
            <a:noFill/>
          </a:ln>
        </p:spPr>
      </p:pic>
      <p:sp>
        <p:nvSpPr>
          <p:cNvPr id="197" name="Google Shape;197;p19"/>
          <p:cNvSpPr txBox="1"/>
          <p:nvPr/>
        </p:nvSpPr>
        <p:spPr>
          <a:xfrm>
            <a:off x="623495" y="7405995"/>
            <a:ext cx="3306074"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a:t>
            </a:r>
            <a:endParaRPr/>
          </a:p>
          <a:p>
            <a:pPr indent="0" lvl="0"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you want to discuss.</a:t>
            </a:r>
            <a:endParaRPr/>
          </a:p>
        </p:txBody>
      </p:sp>
      <p:sp>
        <p:nvSpPr>
          <p:cNvPr id="198" name="Google Shape;198;p19"/>
          <p:cNvSpPr/>
          <p:nvPr/>
        </p:nvSpPr>
        <p:spPr>
          <a:xfrm rot="9898476">
            <a:off x="15223140" y="-2913490"/>
            <a:ext cx="2623826" cy="5912847"/>
          </a:xfrm>
          <a:custGeom>
            <a:rect b="b" l="l" r="r" t="t"/>
            <a:pathLst>
              <a:path extrusionOk="0" h="5912847" w="2623826">
                <a:moveTo>
                  <a:pt x="0" y="0"/>
                </a:moveTo>
                <a:lnTo>
                  <a:pt x="2623826" y="0"/>
                </a:lnTo>
                <a:lnTo>
                  <a:pt x="2623826" y="5912847"/>
                </a:lnTo>
                <a:lnTo>
                  <a:pt x="0" y="5912847"/>
                </a:lnTo>
                <a:lnTo>
                  <a:pt x="0" y="0"/>
                </a:lnTo>
                <a:close/>
              </a:path>
            </a:pathLst>
          </a:custGeom>
          <a:blipFill rotWithShape="1">
            <a:blip r:embed="rId7">
              <a:alphaModFix/>
            </a:blip>
            <a:stretch>
              <a:fillRect b="0" l="0" r="0" t="0"/>
            </a:stretch>
          </a:blipFill>
          <a:ln>
            <a:noFill/>
          </a:ln>
        </p:spPr>
      </p:sp>
      <p:sp>
        <p:nvSpPr>
          <p:cNvPr id="199" name="Google Shape;199;p19"/>
          <p:cNvSpPr/>
          <p:nvPr/>
        </p:nvSpPr>
        <p:spPr>
          <a:xfrm flipH="1" rot="378271">
            <a:off x="-486768" y="114136"/>
            <a:ext cx="2220525" cy="2574521"/>
          </a:xfrm>
          <a:custGeom>
            <a:rect b="b" l="l" r="r" t="t"/>
            <a:pathLst>
              <a:path extrusionOk="0" h="2574521" w="2220525">
                <a:moveTo>
                  <a:pt x="2220525" y="0"/>
                </a:moveTo>
                <a:lnTo>
                  <a:pt x="0" y="0"/>
                </a:lnTo>
                <a:lnTo>
                  <a:pt x="0" y="2574521"/>
                </a:lnTo>
                <a:lnTo>
                  <a:pt x="2220525" y="2574521"/>
                </a:lnTo>
                <a:lnTo>
                  <a:pt x="2220525" y="0"/>
                </a:lnTo>
                <a:close/>
              </a:path>
            </a:pathLst>
          </a:custGeom>
          <a:blipFill rotWithShape="1">
            <a:blip r:embed="rId8">
              <a:alphaModFix/>
            </a:blip>
            <a:stretch>
              <a:fillRect b="0" l="0" r="0" t="0"/>
            </a:stretch>
          </a:blipFill>
          <a:ln>
            <a:noFill/>
          </a:ln>
        </p:spPr>
      </p:sp>
      <p:sp>
        <p:nvSpPr>
          <p:cNvPr id="200" name="Google Shape;200;p19"/>
          <p:cNvSpPr/>
          <p:nvPr/>
        </p:nvSpPr>
        <p:spPr>
          <a:xfrm rot="2327392">
            <a:off x="-1176657" y="8238934"/>
            <a:ext cx="3600304" cy="4832623"/>
          </a:xfrm>
          <a:custGeom>
            <a:rect b="b" l="l" r="r" t="t"/>
            <a:pathLst>
              <a:path extrusionOk="0" h="4832623" w="3600304">
                <a:moveTo>
                  <a:pt x="0" y="0"/>
                </a:moveTo>
                <a:lnTo>
                  <a:pt x="3600304" y="0"/>
                </a:lnTo>
                <a:lnTo>
                  <a:pt x="3600304" y="4832623"/>
                </a:lnTo>
                <a:lnTo>
                  <a:pt x="0" y="4832623"/>
                </a:lnTo>
                <a:lnTo>
                  <a:pt x="0" y="0"/>
                </a:lnTo>
                <a:close/>
              </a:path>
            </a:pathLst>
          </a:custGeom>
          <a:blipFill rotWithShape="1">
            <a:blip r:embed="rId9">
              <a:alphaModFix/>
            </a:blip>
            <a:stretch>
              <a:fillRect b="0" l="0" r="0" t="0"/>
            </a:stretch>
          </a:blipFill>
          <a:ln>
            <a:noFill/>
          </a:ln>
        </p:spPr>
      </p:sp>
      <p:sp>
        <p:nvSpPr>
          <p:cNvPr id="201" name="Google Shape;201;p19"/>
          <p:cNvSpPr/>
          <p:nvPr/>
        </p:nvSpPr>
        <p:spPr>
          <a:xfrm rot="2274194">
            <a:off x="12339672" y="6874020"/>
            <a:ext cx="4701159" cy="8229600"/>
          </a:xfrm>
          <a:custGeom>
            <a:rect b="b" l="l" r="r" t="t"/>
            <a:pathLst>
              <a:path extrusionOk="0" h="8229600" w="4701159">
                <a:moveTo>
                  <a:pt x="0" y="0"/>
                </a:moveTo>
                <a:lnTo>
                  <a:pt x="4701159" y="0"/>
                </a:lnTo>
                <a:lnTo>
                  <a:pt x="4701159" y="8229600"/>
                </a:lnTo>
                <a:lnTo>
                  <a:pt x="0" y="8229600"/>
                </a:lnTo>
                <a:lnTo>
                  <a:pt x="0" y="0"/>
                </a:lnTo>
                <a:close/>
              </a:path>
            </a:pathLst>
          </a:custGeom>
          <a:blipFill rotWithShape="1">
            <a:blip r:embed="rId10">
              <a:alphaModFix/>
            </a:blip>
            <a:stretch>
              <a:fillRect b="0" l="0" r="0" t="0"/>
            </a:stretch>
          </a:blipFill>
          <a:ln>
            <a:noFill/>
          </a:ln>
        </p:spPr>
      </p:sp>
      <p:sp>
        <p:nvSpPr>
          <p:cNvPr id="202" name="Google Shape;202;p19"/>
          <p:cNvSpPr txBox="1"/>
          <p:nvPr/>
        </p:nvSpPr>
        <p:spPr>
          <a:xfrm>
            <a:off x="623495" y="681365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Add a main point</a:t>
            </a:r>
            <a:endParaRPr/>
          </a:p>
        </p:txBody>
      </p:sp>
      <p:sp>
        <p:nvSpPr>
          <p:cNvPr id="203" name="Google Shape;203;p19"/>
          <p:cNvSpPr txBox="1"/>
          <p:nvPr/>
        </p:nvSpPr>
        <p:spPr>
          <a:xfrm>
            <a:off x="5353785" y="681365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Add a main point</a:t>
            </a:r>
            <a:endParaRPr/>
          </a:p>
        </p:txBody>
      </p:sp>
      <p:sp>
        <p:nvSpPr>
          <p:cNvPr id="204" name="Google Shape;204;p19"/>
          <p:cNvSpPr txBox="1"/>
          <p:nvPr/>
        </p:nvSpPr>
        <p:spPr>
          <a:xfrm>
            <a:off x="9924599" y="681365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Add a main point</a:t>
            </a:r>
            <a:endParaRPr/>
          </a:p>
        </p:txBody>
      </p:sp>
      <p:sp>
        <p:nvSpPr>
          <p:cNvPr id="205" name="Google Shape;205;p19"/>
          <p:cNvSpPr txBox="1"/>
          <p:nvPr/>
        </p:nvSpPr>
        <p:spPr>
          <a:xfrm>
            <a:off x="14501549" y="681365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D75A92"/>
                </a:solidFill>
                <a:latin typeface="Mukta Mahee SemiBold"/>
                <a:ea typeface="Mukta Mahee SemiBold"/>
                <a:cs typeface="Mukta Mahee SemiBold"/>
                <a:sym typeface="Mukta Mahee SemiBold"/>
              </a:rPr>
              <a:t>Add a main point</a:t>
            </a:r>
            <a:endParaRPr/>
          </a:p>
        </p:txBody>
      </p:sp>
      <p:sp>
        <p:nvSpPr>
          <p:cNvPr id="206" name="Google Shape;206;p19"/>
          <p:cNvSpPr txBox="1"/>
          <p:nvPr/>
        </p:nvSpPr>
        <p:spPr>
          <a:xfrm>
            <a:off x="623495" y="3307745"/>
            <a:ext cx="3306074" cy="5734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67A358"/>
                </a:solidFill>
                <a:latin typeface="Yeseva One"/>
                <a:ea typeface="Yeseva One"/>
                <a:cs typeface="Yeseva One"/>
                <a:sym typeface="Yeseva One"/>
              </a:rPr>
              <a:t>10:00 AM</a:t>
            </a:r>
            <a:endParaRPr/>
          </a:p>
        </p:txBody>
      </p:sp>
      <p:sp>
        <p:nvSpPr>
          <p:cNvPr id="207" name="Google Shape;207;p19"/>
          <p:cNvSpPr txBox="1"/>
          <p:nvPr/>
        </p:nvSpPr>
        <p:spPr>
          <a:xfrm>
            <a:off x="5353785" y="3307745"/>
            <a:ext cx="3306074" cy="5734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67A358"/>
                </a:solidFill>
                <a:latin typeface="Yeseva One"/>
                <a:ea typeface="Yeseva One"/>
                <a:cs typeface="Yeseva One"/>
                <a:sym typeface="Yeseva One"/>
              </a:rPr>
              <a:t>12:30 PM</a:t>
            </a:r>
            <a:endParaRPr/>
          </a:p>
        </p:txBody>
      </p:sp>
      <p:sp>
        <p:nvSpPr>
          <p:cNvPr id="208" name="Google Shape;208;p19"/>
          <p:cNvSpPr txBox="1"/>
          <p:nvPr/>
        </p:nvSpPr>
        <p:spPr>
          <a:xfrm>
            <a:off x="9924599" y="3307745"/>
            <a:ext cx="3306074" cy="5734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67A358"/>
                </a:solidFill>
                <a:latin typeface="Yeseva One"/>
                <a:ea typeface="Yeseva One"/>
                <a:cs typeface="Yeseva One"/>
                <a:sym typeface="Yeseva One"/>
              </a:rPr>
              <a:t>1:30 PM</a:t>
            </a:r>
            <a:endParaRPr/>
          </a:p>
        </p:txBody>
      </p:sp>
      <p:sp>
        <p:nvSpPr>
          <p:cNvPr id="209" name="Google Shape;209;p19"/>
          <p:cNvSpPr txBox="1"/>
          <p:nvPr/>
        </p:nvSpPr>
        <p:spPr>
          <a:xfrm>
            <a:off x="14501549" y="3307745"/>
            <a:ext cx="3306074" cy="5734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67A358"/>
                </a:solidFill>
                <a:latin typeface="Yeseva One"/>
                <a:ea typeface="Yeseva One"/>
                <a:cs typeface="Yeseva One"/>
                <a:sym typeface="Yeseva One"/>
              </a:rPr>
              <a:t>3:00 PM</a:t>
            </a:r>
            <a:endParaRPr/>
          </a:p>
        </p:txBody>
      </p:sp>
      <p:sp>
        <p:nvSpPr>
          <p:cNvPr id="210" name="Google Shape;210;p19"/>
          <p:cNvSpPr txBox="1"/>
          <p:nvPr/>
        </p:nvSpPr>
        <p:spPr>
          <a:xfrm>
            <a:off x="5353785" y="7405995"/>
            <a:ext cx="3306074"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a:t>
            </a:r>
            <a:endParaRPr/>
          </a:p>
          <a:p>
            <a:pPr indent="0" lvl="0"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you want to discuss.</a:t>
            </a:r>
            <a:endParaRPr/>
          </a:p>
        </p:txBody>
      </p:sp>
      <p:sp>
        <p:nvSpPr>
          <p:cNvPr id="211" name="Google Shape;211;p19"/>
          <p:cNvSpPr txBox="1"/>
          <p:nvPr/>
        </p:nvSpPr>
        <p:spPr>
          <a:xfrm>
            <a:off x="9924599" y="7405995"/>
            <a:ext cx="3306074"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a:t>
            </a:r>
            <a:endParaRPr/>
          </a:p>
          <a:p>
            <a:pPr indent="0" lvl="0"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you want to discuss.</a:t>
            </a:r>
            <a:endParaRPr/>
          </a:p>
        </p:txBody>
      </p:sp>
      <p:sp>
        <p:nvSpPr>
          <p:cNvPr id="212" name="Google Shape;212;p19"/>
          <p:cNvSpPr txBox="1"/>
          <p:nvPr/>
        </p:nvSpPr>
        <p:spPr>
          <a:xfrm>
            <a:off x="14501549" y="7405995"/>
            <a:ext cx="3306074"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Elaborate on what</a:t>
            </a:r>
            <a:endParaRPr/>
          </a:p>
          <a:p>
            <a:pPr indent="0" lvl="0"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you want to discuss.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0"/>
          <p:cNvPicPr preferRelativeResize="0"/>
          <p:nvPr/>
        </p:nvPicPr>
        <p:blipFill rotWithShape="1">
          <a:blip r:embed="rId3">
            <a:alphaModFix/>
          </a:blip>
          <a:srcRect b="15866" l="7901" r="69336" t="33050"/>
          <a:stretch/>
        </p:blipFill>
        <p:spPr>
          <a:xfrm>
            <a:off x="1445000" y="3400250"/>
            <a:ext cx="4163100" cy="5254800"/>
          </a:xfrm>
          <a:prstGeom prst="ellipse">
            <a:avLst/>
          </a:prstGeom>
          <a:noFill/>
          <a:ln>
            <a:noFill/>
          </a:ln>
        </p:spPr>
      </p:pic>
      <p:sp>
        <p:nvSpPr>
          <p:cNvPr id="218" name="Google Shape;218;p20"/>
          <p:cNvSpPr/>
          <p:nvPr/>
        </p:nvSpPr>
        <p:spPr>
          <a:xfrm rot="4784187">
            <a:off x="462274" y="-821471"/>
            <a:ext cx="2811034" cy="3198901"/>
          </a:xfrm>
          <a:custGeom>
            <a:rect b="b" l="l" r="r" t="t"/>
            <a:pathLst>
              <a:path extrusionOk="0" h="3198901" w="2811034">
                <a:moveTo>
                  <a:pt x="2811034" y="3198901"/>
                </a:moveTo>
                <a:lnTo>
                  <a:pt x="0" y="3198901"/>
                </a:lnTo>
                <a:lnTo>
                  <a:pt x="0" y="0"/>
                </a:lnTo>
                <a:lnTo>
                  <a:pt x="2811034" y="0"/>
                </a:lnTo>
                <a:lnTo>
                  <a:pt x="2811034" y="3198901"/>
                </a:lnTo>
                <a:close/>
              </a:path>
            </a:pathLst>
          </a:custGeom>
          <a:blipFill rotWithShape="1">
            <a:blip r:embed="rId4">
              <a:alphaModFix/>
            </a:blip>
            <a:stretch>
              <a:fillRect b="0" l="0" r="0" t="0"/>
            </a:stretch>
          </a:blipFill>
          <a:ln>
            <a:noFill/>
          </a:ln>
        </p:spPr>
      </p:sp>
      <p:sp>
        <p:nvSpPr>
          <p:cNvPr id="219" name="Google Shape;219;p20"/>
          <p:cNvSpPr/>
          <p:nvPr/>
        </p:nvSpPr>
        <p:spPr>
          <a:xfrm rot="-4126848">
            <a:off x="16255081" y="95843"/>
            <a:ext cx="2350513" cy="2268245"/>
          </a:xfrm>
          <a:custGeom>
            <a:rect b="b" l="l" r="r" t="t"/>
            <a:pathLst>
              <a:path extrusionOk="0" h="2268245" w="2350513">
                <a:moveTo>
                  <a:pt x="0" y="0"/>
                </a:moveTo>
                <a:lnTo>
                  <a:pt x="2350513" y="0"/>
                </a:lnTo>
                <a:lnTo>
                  <a:pt x="2350513" y="2268246"/>
                </a:lnTo>
                <a:lnTo>
                  <a:pt x="0" y="2268246"/>
                </a:lnTo>
                <a:lnTo>
                  <a:pt x="0" y="0"/>
                </a:lnTo>
                <a:close/>
              </a:path>
            </a:pathLst>
          </a:custGeom>
          <a:blipFill rotWithShape="1">
            <a:blip r:embed="rId5">
              <a:alphaModFix/>
            </a:blip>
            <a:stretch>
              <a:fillRect b="0" l="0" r="0" t="0"/>
            </a:stretch>
          </a:blipFill>
          <a:ln>
            <a:noFill/>
          </a:ln>
        </p:spPr>
      </p:sp>
      <p:sp>
        <p:nvSpPr>
          <p:cNvPr id="220" name="Google Shape;220;p20"/>
          <p:cNvSpPr/>
          <p:nvPr/>
        </p:nvSpPr>
        <p:spPr>
          <a:xfrm>
            <a:off x="1233960" y="2669416"/>
            <a:ext cx="4573736" cy="1600807"/>
          </a:xfrm>
          <a:custGeom>
            <a:rect b="b" l="l" r="r" t="t"/>
            <a:pathLst>
              <a:path extrusionOk="0" h="1600807" w="4573736">
                <a:moveTo>
                  <a:pt x="0" y="0"/>
                </a:moveTo>
                <a:lnTo>
                  <a:pt x="4573736" y="0"/>
                </a:lnTo>
                <a:lnTo>
                  <a:pt x="4573736" y="1600807"/>
                </a:lnTo>
                <a:lnTo>
                  <a:pt x="0" y="1600807"/>
                </a:lnTo>
                <a:lnTo>
                  <a:pt x="0" y="0"/>
                </a:lnTo>
                <a:close/>
              </a:path>
            </a:pathLst>
          </a:custGeom>
          <a:blipFill rotWithShape="1">
            <a:blip r:embed="rId6">
              <a:alphaModFix/>
            </a:blip>
            <a:stretch>
              <a:fillRect b="0" l="0" r="0" t="0"/>
            </a:stretch>
          </a:blipFill>
          <a:ln>
            <a:noFill/>
          </a:ln>
        </p:spPr>
      </p:sp>
      <p:sp>
        <p:nvSpPr>
          <p:cNvPr id="221" name="Google Shape;221;p20"/>
          <p:cNvSpPr/>
          <p:nvPr/>
        </p:nvSpPr>
        <p:spPr>
          <a:xfrm rot="10800000">
            <a:off x="12480304" y="7850417"/>
            <a:ext cx="4573736" cy="1600807"/>
          </a:xfrm>
          <a:custGeom>
            <a:rect b="b" l="l" r="r" t="t"/>
            <a:pathLst>
              <a:path extrusionOk="0" h="1600807" w="4573736">
                <a:moveTo>
                  <a:pt x="0" y="0"/>
                </a:moveTo>
                <a:lnTo>
                  <a:pt x="4573736" y="0"/>
                </a:lnTo>
                <a:lnTo>
                  <a:pt x="4573736" y="1600808"/>
                </a:lnTo>
                <a:lnTo>
                  <a:pt x="0" y="1600808"/>
                </a:lnTo>
                <a:lnTo>
                  <a:pt x="0" y="0"/>
                </a:lnTo>
                <a:close/>
              </a:path>
            </a:pathLst>
          </a:custGeom>
          <a:blipFill rotWithShape="1">
            <a:blip r:embed="rId6">
              <a:alphaModFix/>
            </a:blip>
            <a:stretch>
              <a:fillRect b="0" l="0" r="0" t="0"/>
            </a:stretch>
          </a:blipFill>
          <a:ln>
            <a:noFill/>
          </a:ln>
        </p:spPr>
      </p:sp>
      <p:sp>
        <p:nvSpPr>
          <p:cNvPr id="222" name="Google Shape;222;p20"/>
          <p:cNvSpPr/>
          <p:nvPr/>
        </p:nvSpPr>
        <p:spPr>
          <a:xfrm>
            <a:off x="6857132" y="2669416"/>
            <a:ext cx="4573736" cy="1600807"/>
          </a:xfrm>
          <a:custGeom>
            <a:rect b="b" l="l" r="r" t="t"/>
            <a:pathLst>
              <a:path extrusionOk="0" h="1600807" w="4573736">
                <a:moveTo>
                  <a:pt x="0" y="0"/>
                </a:moveTo>
                <a:lnTo>
                  <a:pt x="4573736" y="0"/>
                </a:lnTo>
                <a:lnTo>
                  <a:pt x="4573736" y="1600807"/>
                </a:lnTo>
                <a:lnTo>
                  <a:pt x="0" y="1600807"/>
                </a:lnTo>
                <a:lnTo>
                  <a:pt x="0" y="0"/>
                </a:lnTo>
                <a:close/>
              </a:path>
            </a:pathLst>
          </a:custGeom>
          <a:blipFill rotWithShape="1">
            <a:blip r:embed="rId6">
              <a:alphaModFix/>
            </a:blip>
            <a:stretch>
              <a:fillRect b="0" l="0" r="0" t="0"/>
            </a:stretch>
          </a:blipFill>
          <a:ln>
            <a:noFill/>
          </a:ln>
        </p:spPr>
      </p:sp>
      <p:sp>
        <p:nvSpPr>
          <p:cNvPr id="223" name="Google Shape;223;p20"/>
          <p:cNvSpPr/>
          <p:nvPr/>
        </p:nvSpPr>
        <p:spPr>
          <a:xfrm rot="10800000">
            <a:off x="6857132" y="7850417"/>
            <a:ext cx="4573736" cy="1600807"/>
          </a:xfrm>
          <a:custGeom>
            <a:rect b="b" l="l" r="r" t="t"/>
            <a:pathLst>
              <a:path extrusionOk="0" h="1600807" w="4573736">
                <a:moveTo>
                  <a:pt x="0" y="0"/>
                </a:moveTo>
                <a:lnTo>
                  <a:pt x="4573736" y="0"/>
                </a:lnTo>
                <a:lnTo>
                  <a:pt x="4573736" y="1600808"/>
                </a:lnTo>
                <a:lnTo>
                  <a:pt x="0" y="1600808"/>
                </a:lnTo>
                <a:lnTo>
                  <a:pt x="0" y="0"/>
                </a:lnTo>
                <a:close/>
              </a:path>
            </a:pathLst>
          </a:custGeom>
          <a:blipFill rotWithShape="1">
            <a:blip r:embed="rId6">
              <a:alphaModFix/>
            </a:blip>
            <a:stretch>
              <a:fillRect b="0" l="0" r="0" t="0"/>
            </a:stretch>
          </a:blipFill>
          <a:ln>
            <a:noFill/>
          </a:ln>
        </p:spPr>
      </p:sp>
      <p:sp>
        <p:nvSpPr>
          <p:cNvPr id="224" name="Google Shape;224;p20"/>
          <p:cNvSpPr/>
          <p:nvPr/>
        </p:nvSpPr>
        <p:spPr>
          <a:xfrm>
            <a:off x="12480304" y="2669416"/>
            <a:ext cx="4573736" cy="1600807"/>
          </a:xfrm>
          <a:custGeom>
            <a:rect b="b" l="l" r="r" t="t"/>
            <a:pathLst>
              <a:path extrusionOk="0" h="1600807" w="4573736">
                <a:moveTo>
                  <a:pt x="0" y="0"/>
                </a:moveTo>
                <a:lnTo>
                  <a:pt x="4573736" y="0"/>
                </a:lnTo>
                <a:lnTo>
                  <a:pt x="4573736" y="1600807"/>
                </a:lnTo>
                <a:lnTo>
                  <a:pt x="0" y="1600807"/>
                </a:lnTo>
                <a:lnTo>
                  <a:pt x="0" y="0"/>
                </a:lnTo>
                <a:close/>
              </a:path>
            </a:pathLst>
          </a:custGeom>
          <a:blipFill rotWithShape="1">
            <a:blip r:embed="rId6">
              <a:alphaModFix/>
            </a:blip>
            <a:stretch>
              <a:fillRect b="0" l="0" r="0" t="0"/>
            </a:stretch>
          </a:blipFill>
          <a:ln>
            <a:noFill/>
          </a:ln>
        </p:spPr>
      </p:sp>
      <p:sp>
        <p:nvSpPr>
          <p:cNvPr id="225" name="Google Shape;225;p20"/>
          <p:cNvSpPr/>
          <p:nvPr/>
        </p:nvSpPr>
        <p:spPr>
          <a:xfrm rot="10800000">
            <a:off x="1233960" y="7850417"/>
            <a:ext cx="4573736" cy="1600807"/>
          </a:xfrm>
          <a:custGeom>
            <a:rect b="b" l="l" r="r" t="t"/>
            <a:pathLst>
              <a:path extrusionOk="0" h="1600807" w="4573736">
                <a:moveTo>
                  <a:pt x="0" y="0"/>
                </a:moveTo>
                <a:lnTo>
                  <a:pt x="4573736" y="0"/>
                </a:lnTo>
                <a:lnTo>
                  <a:pt x="4573736" y="1600808"/>
                </a:lnTo>
                <a:lnTo>
                  <a:pt x="0" y="1600808"/>
                </a:lnTo>
                <a:lnTo>
                  <a:pt x="0" y="0"/>
                </a:lnTo>
                <a:close/>
              </a:path>
            </a:pathLst>
          </a:custGeom>
          <a:blipFill rotWithShape="1">
            <a:blip r:embed="rId6">
              <a:alphaModFix/>
            </a:blip>
            <a:stretch>
              <a:fillRect b="0" l="0" r="0" t="0"/>
            </a:stretch>
          </a:blipFill>
          <a:ln>
            <a:noFill/>
          </a:ln>
        </p:spPr>
      </p:sp>
      <p:sp>
        <p:nvSpPr>
          <p:cNvPr id="226" name="Google Shape;226;p20"/>
          <p:cNvSpPr txBox="1"/>
          <p:nvPr/>
        </p:nvSpPr>
        <p:spPr>
          <a:xfrm>
            <a:off x="3735630" y="673850"/>
            <a:ext cx="10816739"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67A358"/>
                </a:solidFill>
                <a:latin typeface="Yeseva One"/>
                <a:ea typeface="Yeseva One"/>
                <a:cs typeface="Yeseva One"/>
                <a:sym typeface="Yeseva One"/>
              </a:rPr>
              <a:t>Our Destinations</a:t>
            </a:r>
            <a:endParaRPr/>
          </a:p>
        </p:txBody>
      </p:sp>
      <p:pic>
        <p:nvPicPr>
          <p:cNvPr id="227" name="Google Shape;227;p20"/>
          <p:cNvPicPr preferRelativeResize="0"/>
          <p:nvPr/>
        </p:nvPicPr>
        <p:blipFill rotWithShape="1">
          <a:blip r:embed="rId3">
            <a:alphaModFix/>
          </a:blip>
          <a:srcRect b="15866" l="38619" r="38617" t="33050"/>
          <a:stretch/>
        </p:blipFill>
        <p:spPr>
          <a:xfrm>
            <a:off x="7062450" y="3400250"/>
            <a:ext cx="4163100" cy="5254800"/>
          </a:xfrm>
          <a:prstGeom prst="ellipse">
            <a:avLst/>
          </a:prstGeom>
          <a:noFill/>
          <a:ln>
            <a:noFill/>
          </a:ln>
        </p:spPr>
      </p:pic>
      <p:pic>
        <p:nvPicPr>
          <p:cNvPr id="228" name="Google Shape;228;p20"/>
          <p:cNvPicPr preferRelativeResize="0"/>
          <p:nvPr/>
        </p:nvPicPr>
        <p:blipFill rotWithShape="1">
          <a:blip r:embed="rId3">
            <a:alphaModFix/>
          </a:blip>
          <a:srcRect b="15866" l="69376" r="7860" t="33050"/>
          <a:stretch/>
        </p:blipFill>
        <p:spPr>
          <a:xfrm>
            <a:off x="12679900" y="3400250"/>
            <a:ext cx="4163100" cy="52548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1"/>
          <p:cNvSpPr/>
          <p:nvPr/>
        </p:nvSpPr>
        <p:spPr>
          <a:xfrm>
            <a:off x="15768220" y="4892808"/>
            <a:ext cx="4015041" cy="7367048"/>
          </a:xfrm>
          <a:custGeom>
            <a:rect b="b" l="l" r="r" t="t"/>
            <a:pathLst>
              <a:path extrusionOk="0" h="7367048" w="4015041">
                <a:moveTo>
                  <a:pt x="0" y="0"/>
                </a:moveTo>
                <a:lnTo>
                  <a:pt x="4015041" y="0"/>
                </a:lnTo>
                <a:lnTo>
                  <a:pt x="4015041" y="7367048"/>
                </a:lnTo>
                <a:lnTo>
                  <a:pt x="0" y="7367048"/>
                </a:lnTo>
                <a:lnTo>
                  <a:pt x="0" y="0"/>
                </a:lnTo>
                <a:close/>
              </a:path>
            </a:pathLst>
          </a:custGeom>
          <a:blipFill rotWithShape="1">
            <a:blip r:embed="rId3">
              <a:alphaModFix/>
            </a:blip>
            <a:stretch>
              <a:fillRect b="0" l="0" r="0" t="0"/>
            </a:stretch>
          </a:blipFill>
          <a:ln>
            <a:noFill/>
          </a:ln>
        </p:spPr>
      </p:sp>
      <p:sp>
        <p:nvSpPr>
          <p:cNvPr id="234" name="Google Shape;234;p21"/>
          <p:cNvSpPr/>
          <p:nvPr/>
        </p:nvSpPr>
        <p:spPr>
          <a:xfrm flipH="1" rot="5400000">
            <a:off x="-883324" y="-3529788"/>
            <a:ext cx="4015041" cy="7367048"/>
          </a:xfrm>
          <a:custGeom>
            <a:rect b="b" l="l" r="r" t="t"/>
            <a:pathLst>
              <a:path extrusionOk="0" h="7367048" w="4015041">
                <a:moveTo>
                  <a:pt x="4015041" y="0"/>
                </a:moveTo>
                <a:lnTo>
                  <a:pt x="0" y="0"/>
                </a:lnTo>
                <a:lnTo>
                  <a:pt x="0" y="7367047"/>
                </a:lnTo>
                <a:lnTo>
                  <a:pt x="4015041" y="7367047"/>
                </a:lnTo>
                <a:lnTo>
                  <a:pt x="4015041" y="0"/>
                </a:lnTo>
                <a:close/>
              </a:path>
            </a:pathLst>
          </a:custGeom>
          <a:blipFill rotWithShape="1">
            <a:blip r:embed="rId3">
              <a:alphaModFix/>
            </a:blip>
            <a:stretch>
              <a:fillRect b="0" l="0" r="0" t="0"/>
            </a:stretch>
          </a:blipFill>
          <a:ln>
            <a:noFill/>
          </a:ln>
        </p:spPr>
      </p:sp>
      <p:sp>
        <p:nvSpPr>
          <p:cNvPr id="235" name="Google Shape;235;p21"/>
          <p:cNvSpPr/>
          <p:nvPr/>
        </p:nvSpPr>
        <p:spPr>
          <a:xfrm>
            <a:off x="5335031" y="1353886"/>
            <a:ext cx="7617938" cy="1704514"/>
          </a:xfrm>
          <a:custGeom>
            <a:rect b="b" l="l" r="r" t="t"/>
            <a:pathLst>
              <a:path extrusionOk="0" h="1704514" w="7617938">
                <a:moveTo>
                  <a:pt x="0" y="0"/>
                </a:moveTo>
                <a:lnTo>
                  <a:pt x="7617938" y="0"/>
                </a:lnTo>
                <a:lnTo>
                  <a:pt x="7617938" y="1704514"/>
                </a:lnTo>
                <a:lnTo>
                  <a:pt x="0" y="1704514"/>
                </a:lnTo>
                <a:lnTo>
                  <a:pt x="0" y="0"/>
                </a:lnTo>
                <a:close/>
              </a:path>
            </a:pathLst>
          </a:custGeom>
          <a:blipFill rotWithShape="1">
            <a:blip r:embed="rId4">
              <a:alphaModFix/>
            </a:blip>
            <a:stretch>
              <a:fillRect b="0" l="0" r="0" t="0"/>
            </a:stretch>
          </a:blipFill>
          <a:ln>
            <a:noFill/>
          </a:ln>
        </p:spPr>
      </p:sp>
      <p:sp>
        <p:nvSpPr>
          <p:cNvPr id="236" name="Google Shape;236;p21"/>
          <p:cNvSpPr/>
          <p:nvPr/>
        </p:nvSpPr>
        <p:spPr>
          <a:xfrm>
            <a:off x="6073936" y="7856977"/>
            <a:ext cx="4185171" cy="5809375"/>
          </a:xfrm>
          <a:custGeom>
            <a:rect b="b" l="l" r="r" t="t"/>
            <a:pathLst>
              <a:path extrusionOk="0" h="5809375" w="4185171">
                <a:moveTo>
                  <a:pt x="0" y="0"/>
                </a:moveTo>
                <a:lnTo>
                  <a:pt x="4185171" y="0"/>
                </a:lnTo>
                <a:lnTo>
                  <a:pt x="4185171" y="5809376"/>
                </a:lnTo>
                <a:lnTo>
                  <a:pt x="0" y="5809376"/>
                </a:lnTo>
                <a:lnTo>
                  <a:pt x="0" y="0"/>
                </a:lnTo>
                <a:close/>
              </a:path>
            </a:pathLst>
          </a:custGeom>
          <a:blipFill rotWithShape="1">
            <a:blip r:embed="rId5">
              <a:alphaModFix/>
            </a:blip>
            <a:stretch>
              <a:fillRect b="0" l="0" r="0" t="0"/>
            </a:stretch>
          </a:blipFill>
          <a:ln>
            <a:noFill/>
          </a:ln>
        </p:spPr>
      </p:sp>
      <p:sp>
        <p:nvSpPr>
          <p:cNvPr id="237" name="Google Shape;237;p21"/>
          <p:cNvSpPr txBox="1"/>
          <p:nvPr/>
        </p:nvSpPr>
        <p:spPr>
          <a:xfrm>
            <a:off x="5335031" y="7467722"/>
            <a:ext cx="7617938"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155C3A"/>
                </a:solidFill>
                <a:latin typeface="Mukta Mahee"/>
                <a:ea typeface="Mukta Mahee"/>
                <a:cs typeface="Mukta Mahee"/>
                <a:sym typeface="Mukta Mahee"/>
              </a:rPr>
              <a:t>Include a credit, citation, or supporting message</a:t>
            </a:r>
            <a:endParaRPr/>
          </a:p>
        </p:txBody>
      </p:sp>
      <p:sp>
        <p:nvSpPr>
          <p:cNvPr id="238" name="Google Shape;238;p21"/>
          <p:cNvSpPr/>
          <p:nvPr/>
        </p:nvSpPr>
        <p:spPr>
          <a:xfrm rot="3736797">
            <a:off x="-428658" y="4228779"/>
            <a:ext cx="3105708" cy="4989090"/>
          </a:xfrm>
          <a:custGeom>
            <a:rect b="b" l="l" r="r" t="t"/>
            <a:pathLst>
              <a:path extrusionOk="0" h="4989090" w="3105708">
                <a:moveTo>
                  <a:pt x="0" y="0"/>
                </a:moveTo>
                <a:lnTo>
                  <a:pt x="3105708" y="0"/>
                </a:lnTo>
                <a:lnTo>
                  <a:pt x="3105708" y="4989089"/>
                </a:lnTo>
                <a:lnTo>
                  <a:pt x="0" y="4989089"/>
                </a:lnTo>
                <a:lnTo>
                  <a:pt x="0" y="0"/>
                </a:lnTo>
                <a:close/>
              </a:path>
            </a:pathLst>
          </a:custGeom>
          <a:blipFill rotWithShape="1">
            <a:blip r:embed="rId6">
              <a:alphaModFix/>
            </a:blip>
            <a:stretch>
              <a:fillRect b="0" l="0" r="0" t="0"/>
            </a:stretch>
          </a:blipFill>
          <a:ln>
            <a:noFill/>
          </a:ln>
        </p:spPr>
      </p:sp>
      <p:sp>
        <p:nvSpPr>
          <p:cNvPr id="239" name="Google Shape;239;p21"/>
          <p:cNvSpPr/>
          <p:nvPr/>
        </p:nvSpPr>
        <p:spPr>
          <a:xfrm rot="-7953170">
            <a:off x="14103411" y="1267819"/>
            <a:ext cx="1179459" cy="1206607"/>
          </a:xfrm>
          <a:custGeom>
            <a:rect b="b" l="l" r="r" t="t"/>
            <a:pathLst>
              <a:path extrusionOk="0" h="1206607" w="1179459">
                <a:moveTo>
                  <a:pt x="0" y="0"/>
                </a:moveTo>
                <a:lnTo>
                  <a:pt x="1179458" y="0"/>
                </a:lnTo>
                <a:lnTo>
                  <a:pt x="1179458" y="1206607"/>
                </a:lnTo>
                <a:lnTo>
                  <a:pt x="0" y="1206607"/>
                </a:lnTo>
                <a:lnTo>
                  <a:pt x="0" y="0"/>
                </a:lnTo>
                <a:close/>
              </a:path>
            </a:pathLst>
          </a:custGeom>
          <a:blipFill rotWithShape="1">
            <a:blip r:embed="rId7">
              <a:alphaModFix/>
            </a:blip>
            <a:stretch>
              <a:fillRect b="0" l="0" r="0" t="0"/>
            </a:stretch>
          </a:blipFill>
          <a:ln>
            <a:noFill/>
          </a:ln>
        </p:spPr>
      </p:sp>
      <p:sp>
        <p:nvSpPr>
          <p:cNvPr id="240" name="Google Shape;240;p21"/>
          <p:cNvSpPr/>
          <p:nvPr/>
        </p:nvSpPr>
        <p:spPr>
          <a:xfrm rot="-4375766">
            <a:off x="1491337" y="2918805"/>
            <a:ext cx="1036384" cy="1060239"/>
          </a:xfrm>
          <a:custGeom>
            <a:rect b="b" l="l" r="r" t="t"/>
            <a:pathLst>
              <a:path extrusionOk="0" h="1060239" w="1036384">
                <a:moveTo>
                  <a:pt x="0" y="0"/>
                </a:moveTo>
                <a:lnTo>
                  <a:pt x="1036384" y="0"/>
                </a:lnTo>
                <a:lnTo>
                  <a:pt x="1036384" y="1060239"/>
                </a:lnTo>
                <a:lnTo>
                  <a:pt x="0" y="1060239"/>
                </a:lnTo>
                <a:lnTo>
                  <a:pt x="0" y="0"/>
                </a:lnTo>
                <a:close/>
              </a:path>
            </a:pathLst>
          </a:custGeom>
          <a:blipFill rotWithShape="1">
            <a:blip r:embed="rId8">
              <a:alphaModFix/>
            </a:blip>
            <a:stretch>
              <a:fillRect b="0" l="0" r="0" t="0"/>
            </a:stretch>
          </a:blipFill>
          <a:ln>
            <a:noFill/>
          </a:ln>
        </p:spPr>
      </p:sp>
      <p:sp>
        <p:nvSpPr>
          <p:cNvPr id="241" name="Google Shape;241;p21"/>
          <p:cNvSpPr/>
          <p:nvPr/>
        </p:nvSpPr>
        <p:spPr>
          <a:xfrm rot="-2416625">
            <a:off x="16954711" y="-665875"/>
            <a:ext cx="5318379" cy="8229600"/>
          </a:xfrm>
          <a:custGeom>
            <a:rect b="b" l="l" r="r" t="t"/>
            <a:pathLst>
              <a:path extrusionOk="0" h="8229600" w="5318379">
                <a:moveTo>
                  <a:pt x="0" y="0"/>
                </a:moveTo>
                <a:lnTo>
                  <a:pt x="5318379" y="0"/>
                </a:lnTo>
                <a:lnTo>
                  <a:pt x="5318379" y="8229600"/>
                </a:lnTo>
                <a:lnTo>
                  <a:pt x="0" y="8229600"/>
                </a:lnTo>
                <a:lnTo>
                  <a:pt x="0" y="0"/>
                </a:lnTo>
                <a:close/>
              </a:path>
            </a:pathLst>
          </a:custGeom>
          <a:blipFill rotWithShape="1">
            <a:blip r:embed="rId9">
              <a:alphaModFix/>
            </a:blip>
            <a:stretch>
              <a:fillRect b="0" l="0" r="0" t="0"/>
            </a:stretch>
          </a:blipFill>
          <a:ln>
            <a:noFill/>
          </a:ln>
        </p:spPr>
      </p:sp>
      <p:sp>
        <p:nvSpPr>
          <p:cNvPr id="242" name="Google Shape;242;p21"/>
          <p:cNvSpPr txBox="1"/>
          <p:nvPr/>
        </p:nvSpPr>
        <p:spPr>
          <a:xfrm>
            <a:off x="4206264" y="3439400"/>
            <a:ext cx="98754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67A358"/>
                </a:solidFill>
                <a:latin typeface="Yeseva One"/>
                <a:ea typeface="Yeseva One"/>
                <a:cs typeface="Yeseva One"/>
                <a:sym typeface="Yeseva One"/>
              </a:rPr>
              <a:t>Write an original statement or inspiring quote</a:t>
            </a:r>
            <a:endParaRPr/>
          </a:p>
        </p:txBody>
      </p:sp>
      <p:sp>
        <p:nvSpPr>
          <p:cNvPr id="243" name="Google Shape;243;p21"/>
          <p:cNvSpPr/>
          <p:nvPr/>
        </p:nvSpPr>
        <p:spPr>
          <a:xfrm rot="-178409">
            <a:off x="13082462" y="7396785"/>
            <a:ext cx="1998888" cy="5044512"/>
          </a:xfrm>
          <a:custGeom>
            <a:rect b="b" l="l" r="r" t="t"/>
            <a:pathLst>
              <a:path extrusionOk="0" h="5044512" w="1998888">
                <a:moveTo>
                  <a:pt x="1998888" y="5044512"/>
                </a:moveTo>
                <a:lnTo>
                  <a:pt x="0" y="5044512"/>
                </a:lnTo>
                <a:lnTo>
                  <a:pt x="0" y="0"/>
                </a:lnTo>
                <a:lnTo>
                  <a:pt x="1998888" y="0"/>
                </a:lnTo>
                <a:lnTo>
                  <a:pt x="1998888" y="5044512"/>
                </a:lnTo>
                <a:close/>
              </a:path>
            </a:pathLst>
          </a:custGeom>
          <a:blipFill rotWithShape="1">
            <a:blip r:embed="rId10">
              <a:alphaModFix/>
            </a:blip>
            <a:stretch>
              <a:fillRect b="0" l="0" r="0" t="0"/>
            </a:stretch>
          </a:blipFill>
          <a:ln>
            <a:noFill/>
          </a:ln>
        </p:spPr>
      </p:sp>
      <p:sp>
        <p:nvSpPr>
          <p:cNvPr id="244" name="Google Shape;244;p21"/>
          <p:cNvSpPr/>
          <p:nvPr/>
        </p:nvSpPr>
        <p:spPr>
          <a:xfrm rot="3545614">
            <a:off x="1652491" y="7092664"/>
            <a:ext cx="3600304" cy="4832623"/>
          </a:xfrm>
          <a:custGeom>
            <a:rect b="b" l="l" r="r" t="t"/>
            <a:pathLst>
              <a:path extrusionOk="0" h="4832623" w="3600304">
                <a:moveTo>
                  <a:pt x="0" y="0"/>
                </a:moveTo>
                <a:lnTo>
                  <a:pt x="3600304" y="0"/>
                </a:lnTo>
                <a:lnTo>
                  <a:pt x="3600304" y="4832623"/>
                </a:lnTo>
                <a:lnTo>
                  <a:pt x="0" y="4832623"/>
                </a:lnTo>
                <a:lnTo>
                  <a:pt x="0" y="0"/>
                </a:lnTo>
                <a:close/>
              </a:path>
            </a:pathLst>
          </a:custGeom>
          <a:blipFill rotWithShape="1">
            <a:blip r:embed="rId11">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