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Inter"/>
      <p:bold r:id="rId23"/>
    </p:embeddedFont>
    <p:embeddedFont>
      <p:font typeface="Carter One"/>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rterOne-regular.fntdata"/><Relationship Id="rId23" Type="http://schemas.openxmlformats.org/officeDocument/2006/relationships/font" Target="fonts/Inter-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5.png"/><Relationship Id="rId13" Type="http://schemas.openxmlformats.org/officeDocument/2006/relationships/image" Target="../media/image20.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 Id="rId14" Type="http://schemas.openxmlformats.org/officeDocument/2006/relationships/image" Target="../media/image54.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83.png"/><Relationship Id="rId9" Type="http://schemas.openxmlformats.org/officeDocument/2006/relationships/image" Target="../media/image71.jp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73.png"/><Relationship Id="rId8" Type="http://schemas.openxmlformats.org/officeDocument/2006/relationships/image" Target="../media/image72.jpg"/></Relationships>
</file>

<file path=ppt/slides/_rels/slide11.xml.rels><?xml version="1.0" encoding="UTF-8" standalone="yes"?><Relationships xmlns="http://schemas.openxmlformats.org/package/2006/relationships"><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5.png"/><Relationship Id="rId4" Type="http://schemas.openxmlformats.org/officeDocument/2006/relationships/image" Target="../media/image74.png"/><Relationship Id="rId9" Type="http://schemas.openxmlformats.org/officeDocument/2006/relationships/image" Target="../media/image89.png"/><Relationship Id="rId5" Type="http://schemas.openxmlformats.org/officeDocument/2006/relationships/image" Target="../media/image88.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6.png"/><Relationship Id="rId4" Type="http://schemas.openxmlformats.org/officeDocument/2006/relationships/image" Target="../media/image95.png"/><Relationship Id="rId9" Type="http://schemas.openxmlformats.org/officeDocument/2006/relationships/image" Target="../media/image91.png"/><Relationship Id="rId5" Type="http://schemas.openxmlformats.org/officeDocument/2006/relationships/image" Target="../media/image84.png"/><Relationship Id="rId6" Type="http://schemas.openxmlformats.org/officeDocument/2006/relationships/image" Target="../media/image94.png"/><Relationship Id="rId7" Type="http://schemas.openxmlformats.org/officeDocument/2006/relationships/image" Target="../media/image86.png"/><Relationship Id="rId8"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1.png"/><Relationship Id="rId4" Type="http://schemas.openxmlformats.org/officeDocument/2006/relationships/image" Target="../media/image102.png"/><Relationship Id="rId5" Type="http://schemas.openxmlformats.org/officeDocument/2006/relationships/image" Target="../media/image104.png"/></Relationships>
</file>

<file path=ppt/slides/_rels/slide14.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4.png"/><Relationship Id="rId4" Type="http://schemas.openxmlformats.org/officeDocument/2006/relationships/image" Target="../media/image101.png"/><Relationship Id="rId9" Type="http://schemas.openxmlformats.org/officeDocument/2006/relationships/image" Target="../media/image103.png"/><Relationship Id="rId5" Type="http://schemas.openxmlformats.org/officeDocument/2006/relationships/image" Target="../media/image100.png"/><Relationship Id="rId6" Type="http://schemas.openxmlformats.org/officeDocument/2006/relationships/image" Target="../media/image50.png"/><Relationship Id="rId7" Type="http://schemas.openxmlformats.org/officeDocument/2006/relationships/image" Target="../media/image116.png"/><Relationship Id="rId8" Type="http://schemas.openxmlformats.org/officeDocument/2006/relationships/image" Target="../media/image99.png"/></Relationships>
</file>

<file path=ppt/slides/_rels/slide15.xml.rels><?xml version="1.0" encoding="UTF-8" standalone="yes"?><Relationships xmlns="http://schemas.openxmlformats.org/package/2006/relationships"><Relationship Id="rId10" Type="http://schemas.openxmlformats.org/officeDocument/2006/relationships/image" Target="../media/image19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2.png"/><Relationship Id="rId4" Type="http://schemas.openxmlformats.org/officeDocument/2006/relationships/image" Target="../media/image122.png"/><Relationship Id="rId9" Type="http://schemas.openxmlformats.org/officeDocument/2006/relationships/image" Target="../media/image120.png"/><Relationship Id="rId5" Type="http://schemas.openxmlformats.org/officeDocument/2006/relationships/image" Target="../media/image106.png"/><Relationship Id="rId6" Type="http://schemas.openxmlformats.org/officeDocument/2006/relationships/image" Target="../media/image105.png"/><Relationship Id="rId7" Type="http://schemas.openxmlformats.org/officeDocument/2006/relationships/image" Target="../media/image138.png"/><Relationship Id="rId8" Type="http://schemas.openxmlformats.org/officeDocument/2006/relationships/image" Target="../media/image110.png"/></Relationships>
</file>

<file path=ppt/slides/_rels/slide16.xml.rels><?xml version="1.0" encoding="UTF-8" standalone="yes"?><Relationships xmlns="http://schemas.openxmlformats.org/package/2006/relationships"><Relationship Id="rId40" Type="http://schemas.openxmlformats.org/officeDocument/2006/relationships/image" Target="../media/image78.png"/><Relationship Id="rId84" Type="http://schemas.openxmlformats.org/officeDocument/2006/relationships/image" Target="../media/image183.png"/><Relationship Id="rId83" Type="http://schemas.openxmlformats.org/officeDocument/2006/relationships/image" Target="../media/image189.png"/><Relationship Id="rId42" Type="http://schemas.openxmlformats.org/officeDocument/2006/relationships/image" Target="../media/image83.png"/><Relationship Id="rId41" Type="http://schemas.openxmlformats.org/officeDocument/2006/relationships/image" Target="../media/image67.png"/><Relationship Id="rId44" Type="http://schemas.openxmlformats.org/officeDocument/2006/relationships/image" Target="../media/image68.png"/><Relationship Id="rId43" Type="http://schemas.openxmlformats.org/officeDocument/2006/relationships/image" Target="../media/image69.png"/><Relationship Id="rId46" Type="http://schemas.openxmlformats.org/officeDocument/2006/relationships/image" Target="../media/image77.png"/><Relationship Id="rId45" Type="http://schemas.openxmlformats.org/officeDocument/2006/relationships/image" Target="../media/image73.png"/><Relationship Id="rId80" Type="http://schemas.openxmlformats.org/officeDocument/2006/relationships/image" Target="../media/image190.png"/><Relationship Id="rId82" Type="http://schemas.openxmlformats.org/officeDocument/2006/relationships/image" Target="../media/image186.png"/><Relationship Id="rId81" Type="http://schemas.openxmlformats.org/officeDocument/2006/relationships/image" Target="../media/image188.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5.png"/><Relationship Id="rId48" Type="http://schemas.openxmlformats.org/officeDocument/2006/relationships/image" Target="../media/image74.png"/><Relationship Id="rId47" Type="http://schemas.openxmlformats.org/officeDocument/2006/relationships/image" Target="../media/image179.png"/><Relationship Id="rId49" Type="http://schemas.openxmlformats.org/officeDocument/2006/relationships/image" Target="../media/image88.png"/><Relationship Id="rId5" Type="http://schemas.openxmlformats.org/officeDocument/2006/relationships/image" Target="../media/image112.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5.png"/><Relationship Id="rId73" Type="http://schemas.openxmlformats.org/officeDocument/2006/relationships/image" Target="../media/image185.png"/><Relationship Id="rId72" Type="http://schemas.openxmlformats.org/officeDocument/2006/relationships/image" Target="../media/image120.png"/><Relationship Id="rId31" Type="http://schemas.openxmlformats.org/officeDocument/2006/relationships/image" Target="../media/image46.png"/><Relationship Id="rId75" Type="http://schemas.openxmlformats.org/officeDocument/2006/relationships/image" Target="../media/image1.png"/><Relationship Id="rId30" Type="http://schemas.openxmlformats.org/officeDocument/2006/relationships/image" Target="../media/image50.png"/><Relationship Id="rId74" Type="http://schemas.openxmlformats.org/officeDocument/2006/relationships/image" Target="../media/image181.png"/><Relationship Id="rId33" Type="http://schemas.openxmlformats.org/officeDocument/2006/relationships/image" Target="../media/image52.png"/><Relationship Id="rId77" Type="http://schemas.openxmlformats.org/officeDocument/2006/relationships/image" Target="../media/image17.png"/><Relationship Id="rId32" Type="http://schemas.openxmlformats.org/officeDocument/2006/relationships/image" Target="../media/image47.png"/><Relationship Id="rId76" Type="http://schemas.openxmlformats.org/officeDocument/2006/relationships/image" Target="../media/image6.png"/><Relationship Id="rId35" Type="http://schemas.openxmlformats.org/officeDocument/2006/relationships/image" Target="../media/image70.png"/><Relationship Id="rId79" Type="http://schemas.openxmlformats.org/officeDocument/2006/relationships/image" Target="../media/image84.png"/><Relationship Id="rId34" Type="http://schemas.openxmlformats.org/officeDocument/2006/relationships/image" Target="../media/image59.png"/><Relationship Id="rId78" Type="http://schemas.openxmlformats.org/officeDocument/2006/relationships/image" Target="../media/image64.png"/><Relationship Id="rId71" Type="http://schemas.openxmlformats.org/officeDocument/2006/relationships/image" Target="../media/image110.png"/><Relationship Id="rId70" Type="http://schemas.openxmlformats.org/officeDocument/2006/relationships/image" Target="../media/image138.png"/><Relationship Id="rId37" Type="http://schemas.openxmlformats.org/officeDocument/2006/relationships/image" Target="../media/image61.png"/><Relationship Id="rId36" Type="http://schemas.openxmlformats.org/officeDocument/2006/relationships/image" Target="../media/image53.png"/><Relationship Id="rId39" Type="http://schemas.openxmlformats.org/officeDocument/2006/relationships/image" Target="../media/image79.png"/><Relationship Id="rId38" Type="http://schemas.openxmlformats.org/officeDocument/2006/relationships/image" Target="../media/image56.png"/><Relationship Id="rId62" Type="http://schemas.openxmlformats.org/officeDocument/2006/relationships/image" Target="../media/image101.png"/><Relationship Id="rId61" Type="http://schemas.openxmlformats.org/officeDocument/2006/relationships/image" Target="../media/image104.png"/><Relationship Id="rId20" Type="http://schemas.openxmlformats.org/officeDocument/2006/relationships/image" Target="../media/image29.png"/><Relationship Id="rId64" Type="http://schemas.openxmlformats.org/officeDocument/2006/relationships/image" Target="../media/image116.png"/><Relationship Id="rId63" Type="http://schemas.openxmlformats.org/officeDocument/2006/relationships/image" Target="../media/image100.png"/><Relationship Id="rId22" Type="http://schemas.openxmlformats.org/officeDocument/2006/relationships/image" Target="../media/image26.png"/><Relationship Id="rId66" Type="http://schemas.openxmlformats.org/officeDocument/2006/relationships/image" Target="../media/image103.png"/><Relationship Id="rId21" Type="http://schemas.openxmlformats.org/officeDocument/2006/relationships/image" Target="../media/image34.png"/><Relationship Id="rId65" Type="http://schemas.openxmlformats.org/officeDocument/2006/relationships/image" Target="../media/image182.png"/><Relationship Id="rId24" Type="http://schemas.openxmlformats.org/officeDocument/2006/relationships/image" Target="../media/image152.png"/><Relationship Id="rId68" Type="http://schemas.openxmlformats.org/officeDocument/2006/relationships/image" Target="../media/image106.png"/><Relationship Id="rId23" Type="http://schemas.openxmlformats.org/officeDocument/2006/relationships/image" Target="../media/image27.png"/><Relationship Id="rId67" Type="http://schemas.openxmlformats.org/officeDocument/2006/relationships/image" Target="../media/image122.png"/><Relationship Id="rId60" Type="http://schemas.openxmlformats.org/officeDocument/2006/relationships/image" Target="../media/image102.png"/><Relationship Id="rId26" Type="http://schemas.openxmlformats.org/officeDocument/2006/relationships/image" Target="../media/image37.png"/><Relationship Id="rId25" Type="http://schemas.openxmlformats.org/officeDocument/2006/relationships/image" Target="../media/image45.png"/><Relationship Id="rId69" Type="http://schemas.openxmlformats.org/officeDocument/2006/relationships/image" Target="../media/image105.png"/><Relationship Id="rId28" Type="http://schemas.openxmlformats.org/officeDocument/2006/relationships/image" Target="../media/image39.png"/><Relationship Id="rId27" Type="http://schemas.openxmlformats.org/officeDocument/2006/relationships/image" Target="../media/image20.png"/><Relationship Id="rId29" Type="http://schemas.openxmlformats.org/officeDocument/2006/relationships/image" Target="../media/image41.png"/><Relationship Id="rId51" Type="http://schemas.openxmlformats.org/officeDocument/2006/relationships/image" Target="../media/image82.png"/><Relationship Id="rId50" Type="http://schemas.openxmlformats.org/officeDocument/2006/relationships/image" Target="../media/image81.png"/><Relationship Id="rId53" Type="http://schemas.openxmlformats.org/officeDocument/2006/relationships/image" Target="../media/image89.png"/><Relationship Id="rId52" Type="http://schemas.openxmlformats.org/officeDocument/2006/relationships/image" Target="../media/image87.png"/><Relationship Id="rId11" Type="http://schemas.openxmlformats.org/officeDocument/2006/relationships/image" Target="../media/image10.png"/><Relationship Id="rId55" Type="http://schemas.openxmlformats.org/officeDocument/2006/relationships/image" Target="../media/image95.png"/><Relationship Id="rId10" Type="http://schemas.openxmlformats.org/officeDocument/2006/relationships/image" Target="../media/image18.png"/><Relationship Id="rId54" Type="http://schemas.openxmlformats.org/officeDocument/2006/relationships/image" Target="../media/image85.png"/><Relationship Id="rId13" Type="http://schemas.openxmlformats.org/officeDocument/2006/relationships/image" Target="../media/image4.png"/><Relationship Id="rId57" Type="http://schemas.openxmlformats.org/officeDocument/2006/relationships/image" Target="../media/image187.png"/><Relationship Id="rId12" Type="http://schemas.openxmlformats.org/officeDocument/2006/relationships/image" Target="../media/image16.png"/><Relationship Id="rId56" Type="http://schemas.openxmlformats.org/officeDocument/2006/relationships/image" Target="../media/image94.png"/><Relationship Id="rId15" Type="http://schemas.openxmlformats.org/officeDocument/2006/relationships/image" Target="../media/image32.png"/><Relationship Id="rId59" Type="http://schemas.openxmlformats.org/officeDocument/2006/relationships/image" Target="../media/image90.png"/><Relationship Id="rId14" Type="http://schemas.openxmlformats.org/officeDocument/2006/relationships/image" Target="../media/image9.png"/><Relationship Id="rId58" Type="http://schemas.openxmlformats.org/officeDocument/2006/relationships/image" Target="../media/image86.png"/><Relationship Id="rId17" Type="http://schemas.openxmlformats.org/officeDocument/2006/relationships/image" Target="../media/image43.png"/><Relationship Id="rId16" Type="http://schemas.openxmlformats.org/officeDocument/2006/relationships/image" Target="../media/image21.png"/><Relationship Id="rId19" Type="http://schemas.openxmlformats.org/officeDocument/2006/relationships/image" Target="../media/image24.png"/><Relationship Id="rId18"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5.png"/><Relationship Id="rId4" Type="http://schemas.openxmlformats.org/officeDocument/2006/relationships/image" Target="../media/image1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2.png"/><Relationship Id="rId7"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19.png"/><Relationship Id="rId9" Type="http://schemas.openxmlformats.org/officeDocument/2006/relationships/image" Target="../media/image29.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22.jp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7.png"/><Relationship Id="rId4" Type="http://schemas.openxmlformats.org/officeDocument/2006/relationships/image" Target="../media/image26.png"/><Relationship Id="rId9"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image" Target="../media/image48.png"/><Relationship Id="rId5" Type="http://schemas.openxmlformats.org/officeDocument/2006/relationships/image" Target="../media/image41.png"/><Relationship Id="rId6" Type="http://schemas.openxmlformats.org/officeDocument/2006/relationships/image" Target="../media/image50.png"/><Relationship Id="rId7" Type="http://schemas.openxmlformats.org/officeDocument/2006/relationships/image" Target="../media/image46.png"/><Relationship Id="rId8"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63.png"/><Relationship Id="rId5" Type="http://schemas.openxmlformats.org/officeDocument/2006/relationships/image" Target="../media/image53.png"/><Relationship Id="rId6" Type="http://schemas.openxmlformats.org/officeDocument/2006/relationships/image" Target="../media/image61.png"/><Relationship Id="rId7" Type="http://schemas.openxmlformats.org/officeDocument/2006/relationships/image" Target="../media/image64.png"/><Relationship Id="rId8"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6.jpg"/><Relationship Id="rId4" Type="http://schemas.openxmlformats.org/officeDocument/2006/relationships/image" Target="../media/image76.jpg"/><Relationship Id="rId9" Type="http://schemas.openxmlformats.org/officeDocument/2006/relationships/image" Target="../media/image67.png"/><Relationship Id="rId5" Type="http://schemas.openxmlformats.org/officeDocument/2006/relationships/image" Target="../media/image62.jpg"/><Relationship Id="rId6" Type="http://schemas.openxmlformats.org/officeDocument/2006/relationships/image" Target="../media/image65.jpg"/><Relationship Id="rId7" Type="http://schemas.openxmlformats.org/officeDocument/2006/relationships/image" Target="../media/image79.png"/><Relationship Id="rId8"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83" name="Shape 83"/>
        <p:cNvGrpSpPr/>
        <p:nvPr/>
      </p:nvGrpSpPr>
      <p:grpSpPr>
        <a:xfrm>
          <a:off x="0" y="0"/>
          <a:ext cx="0" cy="0"/>
          <a:chOff x="0" y="0"/>
          <a:chExt cx="0" cy="0"/>
        </a:xfrm>
      </p:grpSpPr>
      <p:sp>
        <p:nvSpPr>
          <p:cNvPr id="84" name="Google Shape;84;p13"/>
          <p:cNvSpPr txBox="1"/>
          <p:nvPr/>
        </p:nvSpPr>
        <p:spPr>
          <a:xfrm>
            <a:off x="1767462" y="3965918"/>
            <a:ext cx="14753077" cy="2046833"/>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2041" u="none" cap="none" strike="noStrike">
                <a:solidFill>
                  <a:srgbClr val="A4B7BF"/>
                </a:solidFill>
                <a:latin typeface="Carter One"/>
                <a:ea typeface="Carter One"/>
                <a:cs typeface="Carter One"/>
                <a:sym typeface="Carter One"/>
              </a:rPr>
              <a:t>Camping Field Trip</a:t>
            </a:r>
            <a:endParaRPr/>
          </a:p>
        </p:txBody>
      </p:sp>
      <p:sp>
        <p:nvSpPr>
          <p:cNvPr id="85" name="Google Shape;85;p13"/>
          <p:cNvSpPr/>
          <p:nvPr/>
        </p:nvSpPr>
        <p:spPr>
          <a:xfrm>
            <a:off x="8709876" y="6255064"/>
            <a:ext cx="5220163" cy="3647589"/>
          </a:xfrm>
          <a:custGeom>
            <a:rect b="b" l="l" r="r" t="t"/>
            <a:pathLst>
              <a:path extrusionOk="0" h="3647589" w="5220163">
                <a:moveTo>
                  <a:pt x="0" y="0"/>
                </a:moveTo>
                <a:lnTo>
                  <a:pt x="5220163" y="0"/>
                </a:lnTo>
                <a:lnTo>
                  <a:pt x="5220163" y="3647589"/>
                </a:lnTo>
                <a:lnTo>
                  <a:pt x="0" y="3647589"/>
                </a:lnTo>
                <a:lnTo>
                  <a:pt x="0" y="0"/>
                </a:lnTo>
                <a:close/>
              </a:path>
            </a:pathLst>
          </a:custGeom>
          <a:blipFill rotWithShape="1">
            <a:blip r:embed="rId3">
              <a:alphaModFix/>
            </a:blip>
            <a:stretch>
              <a:fillRect b="0" l="0" r="0" t="0"/>
            </a:stretch>
          </a:blipFill>
          <a:ln>
            <a:noFill/>
          </a:ln>
        </p:spPr>
      </p:sp>
      <p:sp>
        <p:nvSpPr>
          <p:cNvPr id="86" name="Google Shape;86;p13"/>
          <p:cNvSpPr/>
          <p:nvPr/>
        </p:nvSpPr>
        <p:spPr>
          <a:xfrm>
            <a:off x="15798546" y="4713537"/>
            <a:ext cx="2921508" cy="4114800"/>
          </a:xfrm>
          <a:custGeom>
            <a:rect b="b" l="l" r="r" t="t"/>
            <a:pathLst>
              <a:path extrusionOk="0" h="4114800" w="2921508">
                <a:moveTo>
                  <a:pt x="0" y="0"/>
                </a:moveTo>
                <a:lnTo>
                  <a:pt x="2921508" y="0"/>
                </a:lnTo>
                <a:lnTo>
                  <a:pt x="2921508" y="4114800"/>
                </a:lnTo>
                <a:lnTo>
                  <a:pt x="0" y="4114800"/>
                </a:lnTo>
                <a:lnTo>
                  <a:pt x="0" y="0"/>
                </a:lnTo>
                <a:close/>
              </a:path>
            </a:pathLst>
          </a:custGeom>
          <a:blipFill rotWithShape="1">
            <a:blip r:embed="rId4">
              <a:alphaModFix/>
            </a:blip>
            <a:stretch>
              <a:fillRect b="0" l="0" r="0" t="0"/>
            </a:stretch>
          </a:blipFill>
          <a:ln>
            <a:noFill/>
          </a:ln>
        </p:spPr>
      </p:sp>
      <p:sp>
        <p:nvSpPr>
          <p:cNvPr id="87" name="Google Shape;87;p13"/>
          <p:cNvSpPr/>
          <p:nvPr/>
        </p:nvSpPr>
        <p:spPr>
          <a:xfrm>
            <a:off x="5660467" y="6431851"/>
            <a:ext cx="2930007" cy="3792890"/>
          </a:xfrm>
          <a:custGeom>
            <a:rect b="b" l="l" r="r" t="t"/>
            <a:pathLst>
              <a:path extrusionOk="0" h="3792890" w="2930007">
                <a:moveTo>
                  <a:pt x="0" y="0"/>
                </a:moveTo>
                <a:lnTo>
                  <a:pt x="2930007" y="0"/>
                </a:lnTo>
                <a:lnTo>
                  <a:pt x="2930007" y="3792890"/>
                </a:lnTo>
                <a:lnTo>
                  <a:pt x="0" y="3792890"/>
                </a:lnTo>
                <a:lnTo>
                  <a:pt x="0" y="0"/>
                </a:lnTo>
                <a:close/>
              </a:path>
            </a:pathLst>
          </a:custGeom>
          <a:blipFill rotWithShape="1">
            <a:blip r:embed="rId5">
              <a:alphaModFix/>
            </a:blip>
            <a:stretch>
              <a:fillRect b="0" l="0" r="0" t="0"/>
            </a:stretch>
          </a:blipFill>
          <a:ln>
            <a:noFill/>
          </a:ln>
        </p:spPr>
      </p:sp>
      <p:sp>
        <p:nvSpPr>
          <p:cNvPr id="88" name="Google Shape;88;p13"/>
          <p:cNvSpPr/>
          <p:nvPr/>
        </p:nvSpPr>
        <p:spPr>
          <a:xfrm>
            <a:off x="11927569" y="674123"/>
            <a:ext cx="2663489" cy="709154"/>
          </a:xfrm>
          <a:custGeom>
            <a:rect b="b" l="l" r="r" t="t"/>
            <a:pathLst>
              <a:path extrusionOk="0" h="709154" w="2663489">
                <a:moveTo>
                  <a:pt x="0" y="0"/>
                </a:moveTo>
                <a:lnTo>
                  <a:pt x="2663489" y="0"/>
                </a:lnTo>
                <a:lnTo>
                  <a:pt x="2663489" y="709154"/>
                </a:lnTo>
                <a:lnTo>
                  <a:pt x="0" y="709154"/>
                </a:lnTo>
                <a:lnTo>
                  <a:pt x="0" y="0"/>
                </a:lnTo>
                <a:close/>
              </a:path>
            </a:pathLst>
          </a:custGeom>
          <a:blipFill rotWithShape="1">
            <a:blip r:embed="rId6">
              <a:alphaModFix/>
            </a:blip>
            <a:stretch>
              <a:fillRect b="0" l="0" r="0" t="0"/>
            </a:stretch>
          </a:blipFill>
          <a:ln>
            <a:noFill/>
          </a:ln>
        </p:spPr>
      </p:sp>
      <p:sp>
        <p:nvSpPr>
          <p:cNvPr id="89" name="Google Shape;89;p13"/>
          <p:cNvSpPr/>
          <p:nvPr/>
        </p:nvSpPr>
        <p:spPr>
          <a:xfrm>
            <a:off x="8438825" y="1655457"/>
            <a:ext cx="2663489" cy="709154"/>
          </a:xfrm>
          <a:custGeom>
            <a:rect b="b" l="l" r="r" t="t"/>
            <a:pathLst>
              <a:path extrusionOk="0" h="709154" w="2663489">
                <a:moveTo>
                  <a:pt x="0" y="0"/>
                </a:moveTo>
                <a:lnTo>
                  <a:pt x="2663489" y="0"/>
                </a:lnTo>
                <a:lnTo>
                  <a:pt x="2663489" y="709153"/>
                </a:lnTo>
                <a:lnTo>
                  <a:pt x="0" y="709153"/>
                </a:lnTo>
                <a:lnTo>
                  <a:pt x="0" y="0"/>
                </a:lnTo>
                <a:close/>
              </a:path>
            </a:pathLst>
          </a:custGeom>
          <a:blipFill rotWithShape="1">
            <a:blip r:embed="rId6">
              <a:alphaModFix/>
            </a:blip>
            <a:stretch>
              <a:fillRect b="0" l="0" r="0" t="0"/>
            </a:stretch>
          </a:blipFill>
          <a:ln>
            <a:noFill/>
          </a:ln>
        </p:spPr>
      </p:sp>
      <p:sp>
        <p:nvSpPr>
          <p:cNvPr id="90" name="Google Shape;90;p13"/>
          <p:cNvSpPr/>
          <p:nvPr/>
        </p:nvSpPr>
        <p:spPr>
          <a:xfrm rot="-6443482">
            <a:off x="5876373" y="808552"/>
            <a:ext cx="1689575" cy="1693809"/>
          </a:xfrm>
          <a:custGeom>
            <a:rect b="b" l="l" r="r" t="t"/>
            <a:pathLst>
              <a:path extrusionOk="0" h="1693809" w="1689575">
                <a:moveTo>
                  <a:pt x="0" y="0"/>
                </a:moveTo>
                <a:lnTo>
                  <a:pt x="1689575" y="0"/>
                </a:lnTo>
                <a:lnTo>
                  <a:pt x="1689575" y="1693809"/>
                </a:lnTo>
                <a:lnTo>
                  <a:pt x="0" y="1693809"/>
                </a:lnTo>
                <a:lnTo>
                  <a:pt x="0" y="0"/>
                </a:lnTo>
                <a:close/>
              </a:path>
            </a:pathLst>
          </a:custGeom>
          <a:blipFill rotWithShape="1">
            <a:blip r:embed="rId7">
              <a:alphaModFix/>
            </a:blip>
            <a:stretch>
              <a:fillRect b="0" l="0" r="0" t="0"/>
            </a:stretch>
          </a:blipFill>
          <a:ln>
            <a:noFill/>
          </a:ln>
        </p:spPr>
      </p:sp>
      <p:sp>
        <p:nvSpPr>
          <p:cNvPr id="91" name="Google Shape;91;p13"/>
          <p:cNvSpPr/>
          <p:nvPr/>
        </p:nvSpPr>
        <p:spPr>
          <a:xfrm>
            <a:off x="14218944" y="8398373"/>
            <a:ext cx="1290697" cy="859927"/>
          </a:xfrm>
          <a:custGeom>
            <a:rect b="b" l="l" r="r" t="t"/>
            <a:pathLst>
              <a:path extrusionOk="0" h="859927" w="1290697">
                <a:moveTo>
                  <a:pt x="0" y="0"/>
                </a:moveTo>
                <a:lnTo>
                  <a:pt x="1290697" y="0"/>
                </a:lnTo>
                <a:lnTo>
                  <a:pt x="1290697" y="859927"/>
                </a:lnTo>
                <a:lnTo>
                  <a:pt x="0" y="859927"/>
                </a:lnTo>
                <a:lnTo>
                  <a:pt x="0" y="0"/>
                </a:lnTo>
                <a:close/>
              </a:path>
            </a:pathLst>
          </a:custGeom>
          <a:blipFill rotWithShape="1">
            <a:blip r:embed="rId8">
              <a:alphaModFix/>
            </a:blip>
            <a:stretch>
              <a:fillRect b="0" l="0" r="0" t="0"/>
            </a:stretch>
          </a:blipFill>
          <a:ln>
            <a:noFill/>
          </a:ln>
        </p:spPr>
      </p:sp>
      <p:sp>
        <p:nvSpPr>
          <p:cNvPr id="92" name="Google Shape;92;p13"/>
          <p:cNvSpPr/>
          <p:nvPr/>
        </p:nvSpPr>
        <p:spPr>
          <a:xfrm>
            <a:off x="15379732" y="9221857"/>
            <a:ext cx="2181392" cy="842563"/>
          </a:xfrm>
          <a:custGeom>
            <a:rect b="b" l="l" r="r" t="t"/>
            <a:pathLst>
              <a:path extrusionOk="0" h="842563" w="2181392">
                <a:moveTo>
                  <a:pt x="0" y="0"/>
                </a:moveTo>
                <a:lnTo>
                  <a:pt x="2181392" y="0"/>
                </a:lnTo>
                <a:lnTo>
                  <a:pt x="2181392" y="842563"/>
                </a:lnTo>
                <a:lnTo>
                  <a:pt x="0" y="842563"/>
                </a:lnTo>
                <a:lnTo>
                  <a:pt x="0" y="0"/>
                </a:lnTo>
                <a:close/>
              </a:path>
            </a:pathLst>
          </a:custGeom>
          <a:blipFill rotWithShape="1">
            <a:blip r:embed="rId9">
              <a:alphaModFix/>
            </a:blip>
            <a:stretch>
              <a:fillRect b="0" l="0" r="0" t="0"/>
            </a:stretch>
          </a:blipFill>
          <a:ln>
            <a:noFill/>
          </a:ln>
        </p:spPr>
      </p:sp>
      <p:sp>
        <p:nvSpPr>
          <p:cNvPr id="93" name="Google Shape;93;p13"/>
          <p:cNvSpPr/>
          <p:nvPr/>
        </p:nvSpPr>
        <p:spPr>
          <a:xfrm>
            <a:off x="12002029" y="416866"/>
            <a:ext cx="7114223" cy="3768127"/>
          </a:xfrm>
          <a:custGeom>
            <a:rect b="b" l="l" r="r" t="t"/>
            <a:pathLst>
              <a:path extrusionOk="0" h="3768127" w="7114223">
                <a:moveTo>
                  <a:pt x="0" y="0"/>
                </a:moveTo>
                <a:lnTo>
                  <a:pt x="7114223" y="0"/>
                </a:lnTo>
                <a:lnTo>
                  <a:pt x="7114223" y="3768127"/>
                </a:lnTo>
                <a:lnTo>
                  <a:pt x="0" y="3768127"/>
                </a:lnTo>
                <a:lnTo>
                  <a:pt x="0" y="0"/>
                </a:lnTo>
                <a:close/>
              </a:path>
            </a:pathLst>
          </a:custGeom>
          <a:blipFill rotWithShape="1">
            <a:blip r:embed="rId10">
              <a:alphaModFix/>
            </a:blip>
            <a:stretch>
              <a:fillRect b="0" l="0" r="0" t="0"/>
            </a:stretch>
          </a:blipFill>
          <a:ln>
            <a:noFill/>
          </a:ln>
        </p:spPr>
      </p:sp>
      <p:sp>
        <p:nvSpPr>
          <p:cNvPr id="94" name="Google Shape;94;p13"/>
          <p:cNvSpPr/>
          <p:nvPr/>
        </p:nvSpPr>
        <p:spPr>
          <a:xfrm>
            <a:off x="-469546" y="8537621"/>
            <a:ext cx="2826997" cy="1749379"/>
          </a:xfrm>
          <a:custGeom>
            <a:rect b="b" l="l" r="r" t="t"/>
            <a:pathLst>
              <a:path extrusionOk="0" h="1749379" w="2826997">
                <a:moveTo>
                  <a:pt x="0" y="0"/>
                </a:moveTo>
                <a:lnTo>
                  <a:pt x="2826997" y="0"/>
                </a:lnTo>
                <a:lnTo>
                  <a:pt x="2826997" y="1749379"/>
                </a:lnTo>
                <a:lnTo>
                  <a:pt x="0" y="1749379"/>
                </a:lnTo>
                <a:lnTo>
                  <a:pt x="0" y="0"/>
                </a:lnTo>
                <a:close/>
              </a:path>
            </a:pathLst>
          </a:custGeom>
          <a:blipFill rotWithShape="1">
            <a:blip r:embed="rId11">
              <a:alphaModFix/>
            </a:blip>
            <a:stretch>
              <a:fillRect b="0" l="0" r="0" t="0"/>
            </a:stretch>
          </a:blipFill>
          <a:ln>
            <a:noFill/>
          </a:ln>
        </p:spPr>
      </p:sp>
      <p:sp>
        <p:nvSpPr>
          <p:cNvPr id="95" name="Google Shape;95;p13"/>
          <p:cNvSpPr/>
          <p:nvPr/>
        </p:nvSpPr>
        <p:spPr>
          <a:xfrm>
            <a:off x="2888860" y="7395013"/>
            <a:ext cx="1736764" cy="2285216"/>
          </a:xfrm>
          <a:custGeom>
            <a:rect b="b" l="l" r="r" t="t"/>
            <a:pathLst>
              <a:path extrusionOk="0" h="2285216" w="1736764">
                <a:moveTo>
                  <a:pt x="0" y="0"/>
                </a:moveTo>
                <a:lnTo>
                  <a:pt x="1736764" y="0"/>
                </a:lnTo>
                <a:lnTo>
                  <a:pt x="1736764" y="2285216"/>
                </a:lnTo>
                <a:lnTo>
                  <a:pt x="0" y="2285216"/>
                </a:lnTo>
                <a:lnTo>
                  <a:pt x="0" y="0"/>
                </a:lnTo>
                <a:close/>
              </a:path>
            </a:pathLst>
          </a:custGeom>
          <a:blipFill rotWithShape="1">
            <a:blip r:embed="rId12">
              <a:alphaModFix/>
            </a:blip>
            <a:stretch>
              <a:fillRect b="0" l="0" r="0" t="0"/>
            </a:stretch>
          </a:blipFill>
          <a:ln>
            <a:noFill/>
          </a:ln>
        </p:spPr>
      </p:sp>
      <p:sp>
        <p:nvSpPr>
          <p:cNvPr id="96" name="Google Shape;96;p13"/>
          <p:cNvSpPr/>
          <p:nvPr/>
        </p:nvSpPr>
        <p:spPr>
          <a:xfrm>
            <a:off x="-375883" y="4713537"/>
            <a:ext cx="2969897" cy="3365322"/>
          </a:xfrm>
          <a:custGeom>
            <a:rect b="b" l="l" r="r" t="t"/>
            <a:pathLst>
              <a:path extrusionOk="0" h="3365322" w="2969897">
                <a:moveTo>
                  <a:pt x="0" y="0"/>
                </a:moveTo>
                <a:lnTo>
                  <a:pt x="2969897" y="0"/>
                </a:lnTo>
                <a:lnTo>
                  <a:pt x="2969897" y="3365322"/>
                </a:lnTo>
                <a:lnTo>
                  <a:pt x="0" y="3365322"/>
                </a:lnTo>
                <a:lnTo>
                  <a:pt x="0" y="0"/>
                </a:lnTo>
                <a:close/>
              </a:path>
            </a:pathLst>
          </a:custGeom>
          <a:blipFill rotWithShape="1">
            <a:blip r:embed="rId13">
              <a:alphaModFix/>
            </a:blip>
            <a:stretch>
              <a:fillRect b="0" l="0" r="0" t="0"/>
            </a:stretch>
          </a:blipFill>
          <a:ln>
            <a:noFill/>
          </a:ln>
        </p:spPr>
      </p:sp>
      <p:sp>
        <p:nvSpPr>
          <p:cNvPr id="97" name="Google Shape;97;p13"/>
          <p:cNvSpPr txBox="1"/>
          <p:nvPr/>
        </p:nvSpPr>
        <p:spPr>
          <a:xfrm>
            <a:off x="6943196" y="3025738"/>
            <a:ext cx="4401608" cy="946888"/>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5571" u="none" cap="none" strike="noStrike">
                <a:solidFill>
                  <a:srgbClr val="E49D14"/>
                </a:solidFill>
                <a:latin typeface="Inter"/>
                <a:ea typeface="Inter"/>
                <a:cs typeface="Inter"/>
                <a:sym typeface="Inter"/>
              </a:rPr>
              <a:t>OVERNIGHT </a:t>
            </a:r>
            <a:endParaRPr/>
          </a:p>
        </p:txBody>
      </p:sp>
      <p:pic>
        <p:nvPicPr>
          <p:cNvPr id="98" name="Google Shape;98;p13"/>
          <p:cNvPicPr preferRelativeResize="0"/>
          <p:nvPr/>
        </p:nvPicPr>
        <p:blipFill rotWithShape="1">
          <a:blip r:embed="rId14">
            <a:alphaModFix/>
          </a:blip>
          <a:srcRect b="58638" l="0" r="72201" t="4490"/>
          <a:stretch/>
        </p:blipFill>
        <p:spPr>
          <a:xfrm>
            <a:off x="0" y="461850"/>
            <a:ext cx="5083800" cy="37929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259" name="Shape 259"/>
        <p:cNvGrpSpPr/>
        <p:nvPr/>
      </p:nvGrpSpPr>
      <p:grpSpPr>
        <a:xfrm>
          <a:off x="0" y="0"/>
          <a:ext cx="0" cy="0"/>
          <a:chOff x="0" y="0"/>
          <a:chExt cx="0" cy="0"/>
        </a:xfrm>
      </p:grpSpPr>
      <p:pic>
        <p:nvPicPr>
          <p:cNvPr id="260" name="Google Shape;260;p22"/>
          <p:cNvPicPr preferRelativeResize="0"/>
          <p:nvPr/>
        </p:nvPicPr>
        <p:blipFill rotWithShape="1">
          <a:blip r:embed="rId3">
            <a:alphaModFix/>
          </a:blip>
          <a:srcRect b="0" l="11957" r="47299" t="0"/>
          <a:stretch/>
        </p:blipFill>
        <p:spPr>
          <a:xfrm>
            <a:off x="838200" y="2628519"/>
            <a:ext cx="4156592" cy="6801231"/>
          </a:xfrm>
          <a:prstGeom prst="rect">
            <a:avLst/>
          </a:prstGeom>
          <a:noFill/>
          <a:ln>
            <a:noFill/>
          </a:ln>
        </p:spPr>
      </p:pic>
      <p:sp>
        <p:nvSpPr>
          <p:cNvPr id="261" name="Google Shape;261;p22"/>
          <p:cNvSpPr/>
          <p:nvPr/>
        </p:nvSpPr>
        <p:spPr>
          <a:xfrm>
            <a:off x="14071198" y="2628519"/>
            <a:ext cx="3544630" cy="3199028"/>
          </a:xfrm>
          <a:custGeom>
            <a:rect b="b" l="l" r="r" t="t"/>
            <a:pathLst>
              <a:path extrusionOk="0" h="3199028" w="3544630">
                <a:moveTo>
                  <a:pt x="0" y="0"/>
                </a:moveTo>
                <a:lnTo>
                  <a:pt x="3544630" y="0"/>
                </a:lnTo>
                <a:lnTo>
                  <a:pt x="3544630" y="3199028"/>
                </a:lnTo>
                <a:lnTo>
                  <a:pt x="0" y="3199028"/>
                </a:lnTo>
                <a:lnTo>
                  <a:pt x="0" y="0"/>
                </a:lnTo>
                <a:close/>
              </a:path>
            </a:pathLst>
          </a:custGeom>
          <a:blipFill rotWithShape="1">
            <a:blip r:embed="rId4">
              <a:alphaModFix/>
            </a:blip>
            <a:stretch>
              <a:fillRect b="0" l="0" r="0" t="0"/>
            </a:stretch>
          </a:blipFill>
          <a:ln>
            <a:noFill/>
          </a:ln>
        </p:spPr>
      </p:sp>
      <p:sp>
        <p:nvSpPr>
          <p:cNvPr id="262" name="Google Shape;262;p22"/>
          <p:cNvSpPr/>
          <p:nvPr/>
        </p:nvSpPr>
        <p:spPr>
          <a:xfrm>
            <a:off x="10827959" y="5827547"/>
            <a:ext cx="6728482" cy="4625831"/>
          </a:xfrm>
          <a:custGeom>
            <a:rect b="b" l="l" r="r" t="t"/>
            <a:pathLst>
              <a:path extrusionOk="0" h="4625831" w="6728482">
                <a:moveTo>
                  <a:pt x="0" y="0"/>
                </a:moveTo>
                <a:lnTo>
                  <a:pt x="6728482" y="0"/>
                </a:lnTo>
                <a:lnTo>
                  <a:pt x="6728482" y="4625831"/>
                </a:lnTo>
                <a:lnTo>
                  <a:pt x="0" y="4625831"/>
                </a:lnTo>
                <a:lnTo>
                  <a:pt x="0" y="0"/>
                </a:lnTo>
                <a:close/>
              </a:path>
            </a:pathLst>
          </a:custGeom>
          <a:blipFill rotWithShape="1">
            <a:blip r:embed="rId5">
              <a:alphaModFix/>
            </a:blip>
            <a:stretch>
              <a:fillRect b="0" l="0" r="0" t="0"/>
            </a:stretch>
          </a:blipFill>
          <a:ln>
            <a:noFill/>
          </a:ln>
        </p:spPr>
      </p:sp>
      <p:sp>
        <p:nvSpPr>
          <p:cNvPr id="263" name="Google Shape;263;p22"/>
          <p:cNvSpPr/>
          <p:nvPr/>
        </p:nvSpPr>
        <p:spPr>
          <a:xfrm flipH="1">
            <a:off x="12285130" y="4635347"/>
            <a:ext cx="1786068" cy="1192200"/>
          </a:xfrm>
          <a:custGeom>
            <a:rect b="b" l="l" r="r" t="t"/>
            <a:pathLst>
              <a:path extrusionOk="0" h="1192200" w="1786068">
                <a:moveTo>
                  <a:pt x="1786068" y="0"/>
                </a:moveTo>
                <a:lnTo>
                  <a:pt x="0" y="0"/>
                </a:lnTo>
                <a:lnTo>
                  <a:pt x="0" y="1192200"/>
                </a:lnTo>
                <a:lnTo>
                  <a:pt x="1786068" y="1192200"/>
                </a:lnTo>
                <a:lnTo>
                  <a:pt x="1786068" y="0"/>
                </a:lnTo>
                <a:close/>
              </a:path>
            </a:pathLst>
          </a:custGeom>
          <a:blipFill rotWithShape="1">
            <a:blip r:embed="rId6">
              <a:alphaModFix/>
            </a:blip>
            <a:stretch>
              <a:fillRect b="0" l="0" r="0" t="0"/>
            </a:stretch>
          </a:blipFill>
          <a:ln>
            <a:noFill/>
          </a:ln>
        </p:spPr>
      </p:sp>
      <p:sp>
        <p:nvSpPr>
          <p:cNvPr id="264" name="Google Shape;264;p22"/>
          <p:cNvSpPr/>
          <p:nvPr/>
        </p:nvSpPr>
        <p:spPr>
          <a:xfrm>
            <a:off x="16017105" y="7098744"/>
            <a:ext cx="1729836" cy="2093599"/>
          </a:xfrm>
          <a:custGeom>
            <a:rect b="b" l="l" r="r" t="t"/>
            <a:pathLst>
              <a:path extrusionOk="0" h="2093599" w="1729836">
                <a:moveTo>
                  <a:pt x="0" y="0"/>
                </a:moveTo>
                <a:lnTo>
                  <a:pt x="1729836" y="0"/>
                </a:lnTo>
                <a:lnTo>
                  <a:pt x="1729836" y="2093599"/>
                </a:lnTo>
                <a:lnTo>
                  <a:pt x="0" y="2093599"/>
                </a:lnTo>
                <a:lnTo>
                  <a:pt x="0" y="0"/>
                </a:lnTo>
                <a:close/>
              </a:path>
            </a:pathLst>
          </a:custGeom>
          <a:blipFill rotWithShape="1">
            <a:blip r:embed="rId7">
              <a:alphaModFix/>
            </a:blip>
            <a:stretch>
              <a:fillRect b="0" l="0" r="0" t="0"/>
            </a:stretch>
          </a:blipFill>
          <a:ln>
            <a:noFill/>
          </a:ln>
        </p:spPr>
      </p:sp>
      <p:pic>
        <p:nvPicPr>
          <p:cNvPr id="265" name="Google Shape;265;p22"/>
          <p:cNvPicPr preferRelativeResize="0"/>
          <p:nvPr/>
        </p:nvPicPr>
        <p:blipFill rotWithShape="1">
          <a:blip r:embed="rId8">
            <a:alphaModFix/>
          </a:blip>
          <a:srcRect b="2274" l="0" r="0" t="2274"/>
          <a:stretch/>
        </p:blipFill>
        <p:spPr>
          <a:xfrm>
            <a:off x="5374141" y="2628519"/>
            <a:ext cx="6026617" cy="3837377"/>
          </a:xfrm>
          <a:prstGeom prst="rect">
            <a:avLst/>
          </a:prstGeom>
          <a:noFill/>
          <a:ln>
            <a:noFill/>
          </a:ln>
        </p:spPr>
      </p:pic>
      <p:pic>
        <p:nvPicPr>
          <p:cNvPr id="266" name="Google Shape;266;p22"/>
          <p:cNvPicPr preferRelativeResize="0"/>
          <p:nvPr/>
        </p:nvPicPr>
        <p:blipFill rotWithShape="1">
          <a:blip r:embed="rId9">
            <a:alphaModFix/>
          </a:blip>
          <a:srcRect b="16744" l="0" r="0" t="16744"/>
          <a:stretch/>
        </p:blipFill>
        <p:spPr>
          <a:xfrm>
            <a:off x="5374141" y="6757524"/>
            <a:ext cx="6026617" cy="2672226"/>
          </a:xfrm>
          <a:prstGeom prst="rect">
            <a:avLst/>
          </a:prstGeom>
          <a:noFill/>
          <a:ln>
            <a:noFill/>
          </a:ln>
        </p:spPr>
      </p:pic>
      <p:sp>
        <p:nvSpPr>
          <p:cNvPr id="267" name="Google Shape;267;p22"/>
          <p:cNvSpPr/>
          <p:nvPr/>
        </p:nvSpPr>
        <p:spPr>
          <a:xfrm rot="561061">
            <a:off x="3379" y="8217619"/>
            <a:ext cx="1669642" cy="1755208"/>
          </a:xfrm>
          <a:custGeom>
            <a:rect b="b" l="l" r="r" t="t"/>
            <a:pathLst>
              <a:path extrusionOk="0" h="1755208" w="1669642">
                <a:moveTo>
                  <a:pt x="0" y="0"/>
                </a:moveTo>
                <a:lnTo>
                  <a:pt x="1669642" y="0"/>
                </a:lnTo>
                <a:lnTo>
                  <a:pt x="1669642" y="1755208"/>
                </a:lnTo>
                <a:lnTo>
                  <a:pt x="0" y="1755208"/>
                </a:lnTo>
                <a:lnTo>
                  <a:pt x="0" y="0"/>
                </a:lnTo>
                <a:close/>
              </a:path>
            </a:pathLst>
          </a:custGeom>
          <a:blipFill rotWithShape="1">
            <a:blip r:embed="rId10">
              <a:alphaModFix/>
            </a:blip>
            <a:stretch>
              <a:fillRect b="0" l="0" r="0" t="0"/>
            </a:stretch>
          </a:blipFill>
          <a:ln>
            <a:noFill/>
          </a:ln>
        </p:spPr>
      </p:sp>
      <p:sp>
        <p:nvSpPr>
          <p:cNvPr id="268" name="Google Shape;268;p22"/>
          <p:cNvSpPr/>
          <p:nvPr/>
        </p:nvSpPr>
        <p:spPr>
          <a:xfrm>
            <a:off x="-2708245" y="443831"/>
            <a:ext cx="7092891" cy="1650960"/>
          </a:xfrm>
          <a:custGeom>
            <a:rect b="b" l="l" r="r" t="t"/>
            <a:pathLst>
              <a:path extrusionOk="0" h="1650960" w="7092891">
                <a:moveTo>
                  <a:pt x="0" y="0"/>
                </a:moveTo>
                <a:lnTo>
                  <a:pt x="7092890" y="0"/>
                </a:lnTo>
                <a:lnTo>
                  <a:pt x="7092890" y="1650959"/>
                </a:lnTo>
                <a:lnTo>
                  <a:pt x="0" y="1650959"/>
                </a:lnTo>
                <a:lnTo>
                  <a:pt x="0" y="0"/>
                </a:lnTo>
                <a:close/>
              </a:path>
            </a:pathLst>
          </a:custGeom>
          <a:blipFill rotWithShape="1">
            <a:blip r:embed="rId11">
              <a:alphaModFix/>
            </a:blip>
            <a:stretch>
              <a:fillRect b="0" l="0" r="0" t="0"/>
            </a:stretch>
          </a:blipFill>
          <a:ln>
            <a:noFill/>
          </a:ln>
        </p:spPr>
      </p:sp>
      <p:sp>
        <p:nvSpPr>
          <p:cNvPr id="269" name="Google Shape;269;p22"/>
          <p:cNvSpPr/>
          <p:nvPr/>
        </p:nvSpPr>
        <p:spPr>
          <a:xfrm>
            <a:off x="15606443" y="697811"/>
            <a:ext cx="7092891" cy="1650960"/>
          </a:xfrm>
          <a:custGeom>
            <a:rect b="b" l="l" r="r" t="t"/>
            <a:pathLst>
              <a:path extrusionOk="0" h="1650960" w="7092891">
                <a:moveTo>
                  <a:pt x="0" y="0"/>
                </a:moveTo>
                <a:lnTo>
                  <a:pt x="7092890" y="0"/>
                </a:lnTo>
                <a:lnTo>
                  <a:pt x="7092890" y="1650959"/>
                </a:lnTo>
                <a:lnTo>
                  <a:pt x="0" y="1650959"/>
                </a:lnTo>
                <a:lnTo>
                  <a:pt x="0" y="0"/>
                </a:lnTo>
                <a:close/>
              </a:path>
            </a:pathLst>
          </a:custGeom>
          <a:blipFill rotWithShape="1">
            <a:blip r:embed="rId11">
              <a:alphaModFix/>
            </a:blip>
            <a:stretch>
              <a:fillRect b="0" l="0" r="0" t="0"/>
            </a:stretch>
          </a:blipFill>
          <a:ln>
            <a:noFill/>
          </a:ln>
        </p:spPr>
      </p:sp>
      <p:sp>
        <p:nvSpPr>
          <p:cNvPr id="270" name="Google Shape;270;p22"/>
          <p:cNvSpPr txBox="1"/>
          <p:nvPr/>
        </p:nvSpPr>
        <p:spPr>
          <a:xfrm>
            <a:off x="3735630" y="545411"/>
            <a:ext cx="10816739"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Our Destinations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274" name="Shape 274"/>
        <p:cNvGrpSpPr/>
        <p:nvPr/>
      </p:nvGrpSpPr>
      <p:grpSpPr>
        <a:xfrm>
          <a:off x="0" y="0"/>
          <a:ext cx="0" cy="0"/>
          <a:chOff x="0" y="0"/>
          <a:chExt cx="0" cy="0"/>
        </a:xfrm>
      </p:grpSpPr>
      <p:pic>
        <p:nvPicPr>
          <p:cNvPr id="275" name="Google Shape;275;p23"/>
          <p:cNvPicPr preferRelativeResize="0"/>
          <p:nvPr/>
        </p:nvPicPr>
        <p:blipFill rotWithShape="1">
          <a:blip r:embed="rId3">
            <a:alphaModFix/>
          </a:blip>
          <a:srcRect b="4310" l="8488" r="14552" t="13269"/>
          <a:stretch/>
        </p:blipFill>
        <p:spPr>
          <a:xfrm>
            <a:off x="1552425" y="1364775"/>
            <a:ext cx="14074248" cy="8478675"/>
          </a:xfrm>
          <a:prstGeom prst="rect">
            <a:avLst/>
          </a:prstGeom>
          <a:noFill/>
          <a:ln>
            <a:noFill/>
          </a:ln>
        </p:spPr>
      </p:pic>
      <p:sp>
        <p:nvSpPr>
          <p:cNvPr id="276" name="Google Shape;276;p23"/>
          <p:cNvSpPr txBox="1"/>
          <p:nvPr/>
        </p:nvSpPr>
        <p:spPr>
          <a:xfrm>
            <a:off x="4206264" y="2844224"/>
            <a:ext cx="9875400" cy="3809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Write an original statement or inspiring quote</a:t>
            </a:r>
            <a:endParaRPr/>
          </a:p>
        </p:txBody>
      </p:sp>
      <p:sp>
        <p:nvSpPr>
          <p:cNvPr id="277" name="Google Shape;277;p23"/>
          <p:cNvSpPr/>
          <p:nvPr/>
        </p:nvSpPr>
        <p:spPr>
          <a:xfrm rot="-949749">
            <a:off x="14960062" y="4098469"/>
            <a:ext cx="2990364" cy="3032055"/>
          </a:xfrm>
          <a:custGeom>
            <a:rect b="b" l="l" r="r" t="t"/>
            <a:pathLst>
              <a:path extrusionOk="0" h="3032055" w="2990364">
                <a:moveTo>
                  <a:pt x="0" y="0"/>
                </a:moveTo>
                <a:lnTo>
                  <a:pt x="2990365" y="0"/>
                </a:lnTo>
                <a:lnTo>
                  <a:pt x="2990365" y="3032055"/>
                </a:lnTo>
                <a:lnTo>
                  <a:pt x="0" y="3032055"/>
                </a:lnTo>
                <a:lnTo>
                  <a:pt x="0" y="0"/>
                </a:lnTo>
                <a:close/>
              </a:path>
            </a:pathLst>
          </a:custGeom>
          <a:blipFill rotWithShape="1">
            <a:blip r:embed="rId4">
              <a:alphaModFix/>
            </a:blip>
            <a:stretch>
              <a:fillRect b="0" l="0" r="0" t="0"/>
            </a:stretch>
          </a:blipFill>
          <a:ln>
            <a:noFill/>
          </a:ln>
        </p:spPr>
      </p:sp>
      <p:sp>
        <p:nvSpPr>
          <p:cNvPr id="278" name="Google Shape;278;p23"/>
          <p:cNvSpPr/>
          <p:nvPr/>
        </p:nvSpPr>
        <p:spPr>
          <a:xfrm rot="1113885">
            <a:off x="1593464" y="1480574"/>
            <a:ext cx="2124309" cy="1980918"/>
          </a:xfrm>
          <a:custGeom>
            <a:rect b="b" l="l" r="r" t="t"/>
            <a:pathLst>
              <a:path extrusionOk="0" h="1980918" w="2124309">
                <a:moveTo>
                  <a:pt x="0" y="0"/>
                </a:moveTo>
                <a:lnTo>
                  <a:pt x="2124309" y="0"/>
                </a:lnTo>
                <a:lnTo>
                  <a:pt x="2124309" y="1980918"/>
                </a:lnTo>
                <a:lnTo>
                  <a:pt x="0" y="1980918"/>
                </a:lnTo>
                <a:lnTo>
                  <a:pt x="0" y="0"/>
                </a:lnTo>
                <a:close/>
              </a:path>
            </a:pathLst>
          </a:custGeom>
          <a:blipFill rotWithShape="1">
            <a:blip r:embed="rId5">
              <a:alphaModFix/>
            </a:blip>
            <a:stretch>
              <a:fillRect b="0" l="0" r="0" t="0"/>
            </a:stretch>
          </a:blipFill>
          <a:ln>
            <a:noFill/>
          </a:ln>
        </p:spPr>
      </p:sp>
      <p:sp>
        <p:nvSpPr>
          <p:cNvPr id="279" name="Google Shape;279;p23"/>
          <p:cNvSpPr/>
          <p:nvPr/>
        </p:nvSpPr>
        <p:spPr>
          <a:xfrm rot="-697857">
            <a:off x="13540671" y="997084"/>
            <a:ext cx="2572249" cy="2517589"/>
          </a:xfrm>
          <a:custGeom>
            <a:rect b="b" l="l" r="r" t="t"/>
            <a:pathLst>
              <a:path extrusionOk="0" h="2517589" w="2572249">
                <a:moveTo>
                  <a:pt x="0" y="0"/>
                </a:moveTo>
                <a:lnTo>
                  <a:pt x="2572249" y="0"/>
                </a:lnTo>
                <a:lnTo>
                  <a:pt x="2572249" y="2517589"/>
                </a:lnTo>
                <a:lnTo>
                  <a:pt x="0" y="2517589"/>
                </a:lnTo>
                <a:lnTo>
                  <a:pt x="0" y="0"/>
                </a:lnTo>
                <a:close/>
              </a:path>
            </a:pathLst>
          </a:custGeom>
          <a:blipFill rotWithShape="1">
            <a:blip r:embed="rId6">
              <a:alphaModFix/>
            </a:blip>
            <a:stretch>
              <a:fillRect b="0" l="0" r="0" t="0"/>
            </a:stretch>
          </a:blipFill>
          <a:ln>
            <a:noFill/>
          </a:ln>
        </p:spPr>
      </p:sp>
      <p:sp>
        <p:nvSpPr>
          <p:cNvPr id="280" name="Google Shape;280;p23"/>
          <p:cNvSpPr/>
          <p:nvPr/>
        </p:nvSpPr>
        <p:spPr>
          <a:xfrm rot="-3195436">
            <a:off x="4243452" y="6821005"/>
            <a:ext cx="1199342" cy="2741352"/>
          </a:xfrm>
          <a:custGeom>
            <a:rect b="b" l="l" r="r" t="t"/>
            <a:pathLst>
              <a:path extrusionOk="0" h="2741352" w="1199342">
                <a:moveTo>
                  <a:pt x="0" y="0"/>
                </a:moveTo>
                <a:lnTo>
                  <a:pt x="1199342" y="0"/>
                </a:lnTo>
                <a:lnTo>
                  <a:pt x="1199342" y="2741352"/>
                </a:lnTo>
                <a:lnTo>
                  <a:pt x="0" y="2741352"/>
                </a:lnTo>
                <a:lnTo>
                  <a:pt x="0" y="0"/>
                </a:lnTo>
                <a:close/>
              </a:path>
            </a:pathLst>
          </a:custGeom>
          <a:blipFill rotWithShape="1">
            <a:blip r:embed="rId7">
              <a:alphaModFix/>
            </a:blip>
            <a:stretch>
              <a:fillRect b="0" l="0" r="0" t="0"/>
            </a:stretch>
          </a:blipFill>
          <a:ln>
            <a:noFill/>
          </a:ln>
        </p:spPr>
      </p:sp>
      <p:sp>
        <p:nvSpPr>
          <p:cNvPr id="281" name="Google Shape;281;p23"/>
          <p:cNvSpPr/>
          <p:nvPr/>
        </p:nvSpPr>
        <p:spPr>
          <a:xfrm>
            <a:off x="895861" y="4691459"/>
            <a:ext cx="2394440" cy="2352538"/>
          </a:xfrm>
          <a:custGeom>
            <a:rect b="b" l="l" r="r" t="t"/>
            <a:pathLst>
              <a:path extrusionOk="0" h="2352538" w="2394440">
                <a:moveTo>
                  <a:pt x="0" y="0"/>
                </a:moveTo>
                <a:lnTo>
                  <a:pt x="2394440" y="0"/>
                </a:lnTo>
                <a:lnTo>
                  <a:pt x="2394440" y="2352537"/>
                </a:lnTo>
                <a:lnTo>
                  <a:pt x="0" y="2352537"/>
                </a:lnTo>
                <a:lnTo>
                  <a:pt x="0" y="0"/>
                </a:lnTo>
                <a:close/>
              </a:path>
            </a:pathLst>
          </a:custGeom>
          <a:blipFill rotWithShape="1">
            <a:blip r:embed="rId8">
              <a:alphaModFix/>
            </a:blip>
            <a:stretch>
              <a:fillRect b="0" l="0" r="0" t="0"/>
            </a:stretch>
          </a:blipFill>
          <a:ln>
            <a:noFill/>
          </a:ln>
        </p:spPr>
      </p:sp>
      <p:sp>
        <p:nvSpPr>
          <p:cNvPr id="282" name="Google Shape;282;p23"/>
          <p:cNvSpPr/>
          <p:nvPr/>
        </p:nvSpPr>
        <p:spPr>
          <a:xfrm rot="-4976036">
            <a:off x="6214425" y="-117015"/>
            <a:ext cx="1559993" cy="3036483"/>
          </a:xfrm>
          <a:custGeom>
            <a:rect b="b" l="l" r="r" t="t"/>
            <a:pathLst>
              <a:path extrusionOk="0" h="3036483" w="1559993">
                <a:moveTo>
                  <a:pt x="0" y="0"/>
                </a:moveTo>
                <a:lnTo>
                  <a:pt x="1559993" y="0"/>
                </a:lnTo>
                <a:lnTo>
                  <a:pt x="1559993" y="3036483"/>
                </a:lnTo>
                <a:lnTo>
                  <a:pt x="0" y="3036483"/>
                </a:lnTo>
                <a:lnTo>
                  <a:pt x="0" y="0"/>
                </a:lnTo>
                <a:close/>
              </a:path>
            </a:pathLst>
          </a:custGeom>
          <a:blipFill rotWithShape="1">
            <a:blip r:embed="rId9">
              <a:alphaModFix/>
            </a:blip>
            <a:stretch>
              <a:fillRect b="0" l="0" r="0" t="0"/>
            </a:stretch>
          </a:blipFill>
          <a:ln>
            <a:noFill/>
          </a:ln>
        </p:spPr>
      </p:sp>
      <p:sp>
        <p:nvSpPr>
          <p:cNvPr id="283" name="Google Shape;283;p23"/>
          <p:cNvSpPr/>
          <p:nvPr/>
        </p:nvSpPr>
        <p:spPr>
          <a:xfrm rot="-1957237">
            <a:off x="12712745" y="7553091"/>
            <a:ext cx="1806700" cy="1831889"/>
          </a:xfrm>
          <a:custGeom>
            <a:rect b="b" l="l" r="r" t="t"/>
            <a:pathLst>
              <a:path extrusionOk="0" h="1831889" w="1806700">
                <a:moveTo>
                  <a:pt x="0" y="0"/>
                </a:moveTo>
                <a:lnTo>
                  <a:pt x="1806701" y="0"/>
                </a:lnTo>
                <a:lnTo>
                  <a:pt x="1806701" y="1831889"/>
                </a:lnTo>
                <a:lnTo>
                  <a:pt x="0" y="1831889"/>
                </a:lnTo>
                <a:lnTo>
                  <a:pt x="0" y="0"/>
                </a:lnTo>
                <a:close/>
              </a:path>
            </a:pathLst>
          </a:custGeom>
          <a:blipFill rotWithShape="1">
            <a:blip r:embed="rId10">
              <a:alphaModFix/>
            </a:blip>
            <a:stretch>
              <a:fillRect b="0" l="0" r="0" t="0"/>
            </a:stretch>
          </a:blipFill>
          <a:ln>
            <a:noFill/>
          </a:ln>
        </p:spPr>
      </p:sp>
      <p:sp>
        <p:nvSpPr>
          <p:cNvPr id="284" name="Google Shape;284;p23"/>
          <p:cNvSpPr txBox="1"/>
          <p:nvPr/>
        </p:nvSpPr>
        <p:spPr>
          <a:xfrm>
            <a:off x="5335031" y="7091621"/>
            <a:ext cx="7617938"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Include a credit, citation, or supporting message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288" name="Shape 288"/>
        <p:cNvGrpSpPr/>
        <p:nvPr/>
      </p:nvGrpSpPr>
      <p:grpSpPr>
        <a:xfrm>
          <a:off x="0" y="0"/>
          <a:ext cx="0" cy="0"/>
          <a:chOff x="0" y="0"/>
          <a:chExt cx="0" cy="0"/>
        </a:xfrm>
      </p:grpSpPr>
      <p:pic>
        <p:nvPicPr>
          <p:cNvPr id="289" name="Google Shape;289;p24"/>
          <p:cNvPicPr preferRelativeResize="0"/>
          <p:nvPr/>
        </p:nvPicPr>
        <p:blipFill rotWithShape="1">
          <a:blip r:embed="rId3">
            <a:alphaModFix/>
          </a:blip>
          <a:srcRect b="27034" l="23788" r="44775" t="39105"/>
          <a:stretch/>
        </p:blipFill>
        <p:spPr>
          <a:xfrm>
            <a:off x="4350225" y="4022937"/>
            <a:ext cx="5749123" cy="3483338"/>
          </a:xfrm>
          <a:prstGeom prst="rect">
            <a:avLst/>
          </a:prstGeom>
          <a:noFill/>
          <a:ln>
            <a:noFill/>
          </a:ln>
        </p:spPr>
      </p:pic>
      <p:sp>
        <p:nvSpPr>
          <p:cNvPr id="290" name="Google Shape;290;p24"/>
          <p:cNvSpPr/>
          <p:nvPr/>
        </p:nvSpPr>
        <p:spPr>
          <a:xfrm>
            <a:off x="8150076" y="6382481"/>
            <a:ext cx="7399267" cy="4223326"/>
          </a:xfrm>
          <a:custGeom>
            <a:rect b="b" l="l" r="r" t="t"/>
            <a:pathLst>
              <a:path extrusionOk="0" h="4223326" w="7399267">
                <a:moveTo>
                  <a:pt x="0" y="0"/>
                </a:moveTo>
                <a:lnTo>
                  <a:pt x="7399267" y="0"/>
                </a:lnTo>
                <a:lnTo>
                  <a:pt x="7399267" y="4223326"/>
                </a:lnTo>
                <a:lnTo>
                  <a:pt x="0" y="4223326"/>
                </a:lnTo>
                <a:lnTo>
                  <a:pt x="0" y="0"/>
                </a:lnTo>
                <a:close/>
              </a:path>
            </a:pathLst>
          </a:custGeom>
          <a:blipFill rotWithShape="1">
            <a:blip r:embed="rId4">
              <a:alphaModFix/>
            </a:blip>
            <a:stretch>
              <a:fillRect b="0" l="0" r="0" t="0"/>
            </a:stretch>
          </a:blipFill>
          <a:ln>
            <a:noFill/>
          </a:ln>
        </p:spPr>
      </p:sp>
      <p:sp>
        <p:nvSpPr>
          <p:cNvPr id="291" name="Google Shape;291;p24"/>
          <p:cNvSpPr/>
          <p:nvPr/>
        </p:nvSpPr>
        <p:spPr>
          <a:xfrm>
            <a:off x="10223965" y="5964226"/>
            <a:ext cx="3251488" cy="3369418"/>
          </a:xfrm>
          <a:custGeom>
            <a:rect b="b" l="l" r="r" t="t"/>
            <a:pathLst>
              <a:path extrusionOk="0" h="3369418" w="3251488">
                <a:moveTo>
                  <a:pt x="0" y="0"/>
                </a:moveTo>
                <a:lnTo>
                  <a:pt x="3251488" y="0"/>
                </a:lnTo>
                <a:lnTo>
                  <a:pt x="3251488" y="3369417"/>
                </a:lnTo>
                <a:lnTo>
                  <a:pt x="0" y="3369417"/>
                </a:lnTo>
                <a:lnTo>
                  <a:pt x="0" y="0"/>
                </a:lnTo>
                <a:close/>
              </a:path>
            </a:pathLst>
          </a:custGeom>
          <a:blipFill rotWithShape="1">
            <a:blip r:embed="rId5">
              <a:alphaModFix/>
            </a:blip>
            <a:stretch>
              <a:fillRect b="0" l="0" r="0" t="0"/>
            </a:stretch>
          </a:blipFill>
          <a:ln>
            <a:noFill/>
          </a:ln>
        </p:spPr>
      </p:sp>
      <p:sp>
        <p:nvSpPr>
          <p:cNvPr id="292" name="Google Shape;292;p24"/>
          <p:cNvSpPr/>
          <p:nvPr/>
        </p:nvSpPr>
        <p:spPr>
          <a:xfrm>
            <a:off x="5649412" y="8072039"/>
            <a:ext cx="1893590" cy="1261605"/>
          </a:xfrm>
          <a:custGeom>
            <a:rect b="b" l="l" r="r" t="t"/>
            <a:pathLst>
              <a:path extrusionOk="0" h="1261605" w="1893590">
                <a:moveTo>
                  <a:pt x="0" y="0"/>
                </a:moveTo>
                <a:lnTo>
                  <a:pt x="1893590" y="0"/>
                </a:lnTo>
                <a:lnTo>
                  <a:pt x="1893590" y="1261604"/>
                </a:lnTo>
                <a:lnTo>
                  <a:pt x="0" y="1261604"/>
                </a:lnTo>
                <a:lnTo>
                  <a:pt x="0" y="0"/>
                </a:lnTo>
                <a:close/>
              </a:path>
            </a:pathLst>
          </a:custGeom>
          <a:blipFill rotWithShape="1">
            <a:blip r:embed="rId6">
              <a:alphaModFix/>
            </a:blip>
            <a:stretch>
              <a:fillRect b="0" l="0" r="0" t="0"/>
            </a:stretch>
          </a:blipFill>
          <a:ln>
            <a:noFill/>
          </a:ln>
        </p:spPr>
      </p:sp>
      <p:sp>
        <p:nvSpPr>
          <p:cNvPr id="293" name="Google Shape;293;p24"/>
          <p:cNvSpPr/>
          <p:nvPr/>
        </p:nvSpPr>
        <p:spPr>
          <a:xfrm>
            <a:off x="15549343" y="8072039"/>
            <a:ext cx="2173461" cy="1678998"/>
          </a:xfrm>
          <a:custGeom>
            <a:rect b="b" l="l" r="r" t="t"/>
            <a:pathLst>
              <a:path extrusionOk="0" h="1678998" w="2173461">
                <a:moveTo>
                  <a:pt x="0" y="0"/>
                </a:moveTo>
                <a:lnTo>
                  <a:pt x="2173461" y="0"/>
                </a:lnTo>
                <a:lnTo>
                  <a:pt x="2173461" y="1678998"/>
                </a:lnTo>
                <a:lnTo>
                  <a:pt x="0" y="1678998"/>
                </a:lnTo>
                <a:lnTo>
                  <a:pt x="0" y="0"/>
                </a:lnTo>
                <a:close/>
              </a:path>
            </a:pathLst>
          </a:custGeom>
          <a:blipFill rotWithShape="1">
            <a:blip r:embed="rId7">
              <a:alphaModFix/>
            </a:blip>
            <a:stretch>
              <a:fillRect b="0" l="0" r="0" t="0"/>
            </a:stretch>
          </a:blipFill>
          <a:ln>
            <a:noFill/>
          </a:ln>
        </p:spPr>
      </p:sp>
      <p:sp>
        <p:nvSpPr>
          <p:cNvPr id="294" name="Google Shape;294;p24"/>
          <p:cNvSpPr/>
          <p:nvPr/>
        </p:nvSpPr>
        <p:spPr>
          <a:xfrm>
            <a:off x="1291420" y="6948549"/>
            <a:ext cx="2532651" cy="3657258"/>
          </a:xfrm>
          <a:custGeom>
            <a:rect b="b" l="l" r="r" t="t"/>
            <a:pathLst>
              <a:path extrusionOk="0" h="3657258" w="2532651">
                <a:moveTo>
                  <a:pt x="0" y="0"/>
                </a:moveTo>
                <a:lnTo>
                  <a:pt x="2532651" y="0"/>
                </a:lnTo>
                <a:lnTo>
                  <a:pt x="2532651" y="3657258"/>
                </a:lnTo>
                <a:lnTo>
                  <a:pt x="0" y="3657258"/>
                </a:lnTo>
                <a:lnTo>
                  <a:pt x="0" y="0"/>
                </a:lnTo>
                <a:close/>
              </a:path>
            </a:pathLst>
          </a:custGeom>
          <a:blipFill rotWithShape="1">
            <a:blip r:embed="rId8">
              <a:alphaModFix/>
            </a:blip>
            <a:stretch>
              <a:fillRect b="0" l="0" r="0" t="0"/>
            </a:stretch>
          </a:blipFill>
          <a:ln>
            <a:noFill/>
          </a:ln>
        </p:spPr>
      </p:sp>
      <p:sp>
        <p:nvSpPr>
          <p:cNvPr id="295" name="Google Shape;295;p24"/>
          <p:cNvSpPr/>
          <p:nvPr/>
        </p:nvSpPr>
        <p:spPr>
          <a:xfrm>
            <a:off x="7266201" y="-2621280"/>
            <a:ext cx="3755598" cy="5659120"/>
          </a:xfrm>
          <a:custGeom>
            <a:rect b="b" l="l" r="r" t="t"/>
            <a:pathLst>
              <a:path extrusionOk="0" h="5659120" w="3755598">
                <a:moveTo>
                  <a:pt x="0" y="0"/>
                </a:moveTo>
                <a:lnTo>
                  <a:pt x="3755598" y="0"/>
                </a:lnTo>
                <a:lnTo>
                  <a:pt x="3755598" y="5659120"/>
                </a:lnTo>
                <a:lnTo>
                  <a:pt x="0" y="5659120"/>
                </a:lnTo>
                <a:lnTo>
                  <a:pt x="0" y="0"/>
                </a:lnTo>
                <a:close/>
              </a:path>
            </a:pathLst>
          </a:custGeom>
          <a:blipFill rotWithShape="1">
            <a:blip r:embed="rId9">
              <a:alphaModFix/>
            </a:blip>
            <a:stretch>
              <a:fillRect b="0" l="0" r="0" t="0"/>
            </a:stretch>
          </a:blipFill>
          <a:ln>
            <a:noFill/>
          </a:ln>
        </p:spPr>
      </p:sp>
      <p:sp>
        <p:nvSpPr>
          <p:cNvPr id="296" name="Google Shape;296;p24"/>
          <p:cNvSpPr/>
          <p:nvPr/>
        </p:nvSpPr>
        <p:spPr>
          <a:xfrm rot="5400000">
            <a:off x="13015445" y="-3484199"/>
            <a:ext cx="3755598" cy="5659120"/>
          </a:xfrm>
          <a:custGeom>
            <a:rect b="b" l="l" r="r" t="t"/>
            <a:pathLst>
              <a:path extrusionOk="0" h="5659120" w="3755598">
                <a:moveTo>
                  <a:pt x="0" y="0"/>
                </a:moveTo>
                <a:lnTo>
                  <a:pt x="3755597" y="0"/>
                </a:lnTo>
                <a:lnTo>
                  <a:pt x="3755597" y="5659120"/>
                </a:lnTo>
                <a:lnTo>
                  <a:pt x="0" y="5659120"/>
                </a:lnTo>
                <a:lnTo>
                  <a:pt x="0" y="0"/>
                </a:lnTo>
                <a:close/>
              </a:path>
            </a:pathLst>
          </a:custGeom>
          <a:blipFill rotWithShape="1">
            <a:blip r:embed="rId9">
              <a:alphaModFix/>
            </a:blip>
            <a:stretch>
              <a:fillRect b="0" l="0" r="0" t="0"/>
            </a:stretch>
          </a:blipFill>
          <a:ln>
            <a:noFill/>
          </a:ln>
        </p:spPr>
      </p:sp>
      <p:sp>
        <p:nvSpPr>
          <p:cNvPr id="297" name="Google Shape;297;p24"/>
          <p:cNvSpPr/>
          <p:nvPr/>
        </p:nvSpPr>
        <p:spPr>
          <a:xfrm rot="5400000">
            <a:off x="16707142" y="2362304"/>
            <a:ext cx="3755598" cy="5659120"/>
          </a:xfrm>
          <a:custGeom>
            <a:rect b="b" l="l" r="r" t="t"/>
            <a:pathLst>
              <a:path extrusionOk="0" h="5659120" w="3755598">
                <a:moveTo>
                  <a:pt x="0" y="0"/>
                </a:moveTo>
                <a:lnTo>
                  <a:pt x="3755597" y="0"/>
                </a:lnTo>
                <a:lnTo>
                  <a:pt x="3755597" y="5659120"/>
                </a:lnTo>
                <a:lnTo>
                  <a:pt x="0" y="5659120"/>
                </a:lnTo>
                <a:lnTo>
                  <a:pt x="0" y="0"/>
                </a:lnTo>
                <a:close/>
              </a:path>
            </a:pathLst>
          </a:custGeom>
          <a:blipFill rotWithShape="1">
            <a:blip r:embed="rId9">
              <a:alphaModFix/>
            </a:blip>
            <a:stretch>
              <a:fillRect b="0" l="0" r="0" t="0"/>
            </a:stretch>
          </a:blipFill>
          <a:ln>
            <a:noFill/>
          </a:ln>
        </p:spPr>
      </p:sp>
      <p:sp>
        <p:nvSpPr>
          <p:cNvPr id="298" name="Google Shape;298;p24"/>
          <p:cNvSpPr txBox="1"/>
          <p:nvPr/>
        </p:nvSpPr>
        <p:spPr>
          <a:xfrm>
            <a:off x="11611598" y="1448435"/>
            <a:ext cx="5647800" cy="1628400"/>
          </a:xfrm>
          <a:prstGeom prst="rect">
            <a:avLst/>
          </a:prstGeom>
          <a:noFill/>
          <a:ln>
            <a:noFill/>
          </a:ln>
        </p:spPr>
        <p:txBody>
          <a:bodyPr anchorCtr="0" anchor="t" bIns="0" lIns="0" spcFirstLastPara="1" rIns="0" wrap="square" tIns="0">
            <a:spAutoFit/>
          </a:bodyPr>
          <a:lstStyle/>
          <a:p>
            <a:pPr indent="0" lvl="1" marL="0" marR="0" rtl="0" algn="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Presentations are communication tools that can be used as demonstrations, lectures, speeches, reports, and more. It is mostly presented before an audience. </a:t>
            </a:r>
            <a:endParaRPr/>
          </a:p>
        </p:txBody>
      </p:sp>
      <p:sp>
        <p:nvSpPr>
          <p:cNvPr id="299" name="Google Shape;299;p24"/>
          <p:cNvSpPr txBox="1"/>
          <p:nvPr/>
        </p:nvSpPr>
        <p:spPr>
          <a:xfrm>
            <a:off x="1028700" y="876300"/>
            <a:ext cx="7337700" cy="24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Rules and Expectations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303" name="Shape 303"/>
        <p:cNvGrpSpPr/>
        <p:nvPr/>
      </p:nvGrpSpPr>
      <p:grpSpPr>
        <a:xfrm>
          <a:off x="0" y="0"/>
          <a:ext cx="0" cy="0"/>
          <a:chOff x="0" y="0"/>
          <a:chExt cx="0" cy="0"/>
        </a:xfrm>
      </p:grpSpPr>
      <p:pic>
        <p:nvPicPr>
          <p:cNvPr id="304" name="Google Shape;304;p25"/>
          <p:cNvPicPr preferRelativeResize="0"/>
          <p:nvPr/>
        </p:nvPicPr>
        <p:blipFill rotWithShape="1">
          <a:blip r:embed="rId3">
            <a:alphaModFix/>
          </a:blip>
          <a:srcRect b="56648" l="74303" r="5589" t="7606"/>
          <a:stretch/>
        </p:blipFill>
        <p:spPr>
          <a:xfrm>
            <a:off x="13582150" y="785462"/>
            <a:ext cx="3677100" cy="3677100"/>
          </a:xfrm>
          <a:prstGeom prst="ellipse">
            <a:avLst/>
          </a:prstGeom>
          <a:noFill/>
          <a:ln>
            <a:noFill/>
          </a:ln>
        </p:spPr>
      </p:pic>
      <p:pic>
        <p:nvPicPr>
          <p:cNvPr id="305" name="Google Shape;305;p25"/>
          <p:cNvPicPr preferRelativeResize="0"/>
          <p:nvPr/>
        </p:nvPicPr>
        <p:blipFill rotWithShape="1">
          <a:blip r:embed="rId3">
            <a:alphaModFix/>
          </a:blip>
          <a:srcRect b="18508" l="55927" r="23965" t="45746"/>
          <a:stretch/>
        </p:blipFill>
        <p:spPr>
          <a:xfrm>
            <a:off x="10226788" y="4698112"/>
            <a:ext cx="3677100" cy="3677100"/>
          </a:xfrm>
          <a:prstGeom prst="ellipse">
            <a:avLst/>
          </a:prstGeom>
          <a:noFill/>
          <a:ln>
            <a:noFill/>
          </a:ln>
        </p:spPr>
      </p:pic>
      <p:pic>
        <p:nvPicPr>
          <p:cNvPr id="306" name="Google Shape;306;p25"/>
          <p:cNvPicPr preferRelativeResize="0"/>
          <p:nvPr/>
        </p:nvPicPr>
        <p:blipFill rotWithShape="1">
          <a:blip r:embed="rId3">
            <a:alphaModFix/>
          </a:blip>
          <a:srcRect b="30615" l="32138" r="47754" t="33639"/>
          <a:stretch/>
        </p:blipFill>
        <p:spPr>
          <a:xfrm>
            <a:off x="5893738" y="3455437"/>
            <a:ext cx="3677100" cy="3677100"/>
          </a:xfrm>
          <a:prstGeom prst="ellipse">
            <a:avLst/>
          </a:prstGeom>
          <a:noFill/>
          <a:ln>
            <a:noFill/>
          </a:ln>
        </p:spPr>
      </p:pic>
      <p:pic>
        <p:nvPicPr>
          <p:cNvPr id="307" name="Google Shape;307;p25"/>
          <p:cNvPicPr preferRelativeResize="0"/>
          <p:nvPr/>
        </p:nvPicPr>
        <p:blipFill rotWithShape="1">
          <a:blip r:embed="rId3">
            <a:alphaModFix/>
          </a:blip>
          <a:srcRect b="54328" l="7045" r="72847" t="9926"/>
          <a:stretch/>
        </p:blipFill>
        <p:spPr>
          <a:xfrm>
            <a:off x="1288350" y="1020925"/>
            <a:ext cx="3677100" cy="3677100"/>
          </a:xfrm>
          <a:prstGeom prst="ellipse">
            <a:avLst/>
          </a:prstGeom>
          <a:noFill/>
          <a:ln>
            <a:noFill/>
          </a:ln>
        </p:spPr>
      </p:pic>
      <p:sp>
        <p:nvSpPr>
          <p:cNvPr id="308" name="Google Shape;308;p25"/>
          <p:cNvSpPr/>
          <p:nvPr/>
        </p:nvSpPr>
        <p:spPr>
          <a:xfrm rot="808351">
            <a:off x="10359950" y="2993234"/>
            <a:ext cx="1756497" cy="924357"/>
          </a:xfrm>
          <a:custGeom>
            <a:rect b="b" l="l" r="r" t="t"/>
            <a:pathLst>
              <a:path extrusionOk="0" h="924357" w="1756497">
                <a:moveTo>
                  <a:pt x="0" y="0"/>
                </a:moveTo>
                <a:lnTo>
                  <a:pt x="1756497" y="0"/>
                </a:lnTo>
                <a:lnTo>
                  <a:pt x="1756497" y="924356"/>
                </a:lnTo>
                <a:lnTo>
                  <a:pt x="0" y="924356"/>
                </a:lnTo>
                <a:lnTo>
                  <a:pt x="0" y="0"/>
                </a:lnTo>
                <a:close/>
              </a:path>
            </a:pathLst>
          </a:custGeom>
          <a:blipFill rotWithShape="1">
            <a:blip r:embed="rId4">
              <a:alphaModFix/>
            </a:blip>
            <a:stretch>
              <a:fillRect b="0" l="0" r="0" t="0"/>
            </a:stretch>
          </a:blipFill>
          <a:ln>
            <a:noFill/>
          </a:ln>
        </p:spPr>
      </p:sp>
      <p:sp>
        <p:nvSpPr>
          <p:cNvPr id="309" name="Google Shape;309;p25"/>
          <p:cNvSpPr txBox="1"/>
          <p:nvPr/>
        </p:nvSpPr>
        <p:spPr>
          <a:xfrm>
            <a:off x="5892389" y="756856"/>
            <a:ext cx="6503222"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Reminders</a:t>
            </a:r>
            <a:endParaRPr/>
          </a:p>
        </p:txBody>
      </p:sp>
      <p:sp>
        <p:nvSpPr>
          <p:cNvPr id="310" name="Google Shape;310;p25"/>
          <p:cNvSpPr txBox="1"/>
          <p:nvPr/>
        </p:nvSpPr>
        <p:spPr>
          <a:xfrm>
            <a:off x="1016061" y="5095875"/>
            <a:ext cx="42216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Bring your own</a:t>
            </a:r>
            <a:endParaRPr/>
          </a:p>
          <a:p>
            <a:pPr indent="0" lvl="1"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packed lunch &amp; drinks</a:t>
            </a:r>
            <a:endParaRPr/>
          </a:p>
        </p:txBody>
      </p:sp>
      <p:sp>
        <p:nvSpPr>
          <p:cNvPr id="311" name="Google Shape;311;p25"/>
          <p:cNvSpPr txBox="1"/>
          <p:nvPr/>
        </p:nvSpPr>
        <p:spPr>
          <a:xfrm>
            <a:off x="13989636" y="4705350"/>
            <a:ext cx="28623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Wear comfortable clothing &amp; shoes </a:t>
            </a:r>
            <a:endParaRPr/>
          </a:p>
        </p:txBody>
      </p:sp>
      <p:sp>
        <p:nvSpPr>
          <p:cNvPr id="312" name="Google Shape;312;p25"/>
          <p:cNvSpPr txBox="1"/>
          <p:nvPr/>
        </p:nvSpPr>
        <p:spPr>
          <a:xfrm>
            <a:off x="6420331" y="7335262"/>
            <a:ext cx="26214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Bring your permission slips</a:t>
            </a:r>
            <a:endParaRPr/>
          </a:p>
        </p:txBody>
      </p:sp>
      <p:sp>
        <p:nvSpPr>
          <p:cNvPr id="313" name="Google Shape;313;p25"/>
          <p:cNvSpPr txBox="1"/>
          <p:nvPr/>
        </p:nvSpPr>
        <p:spPr>
          <a:xfrm>
            <a:off x="10260974" y="8706642"/>
            <a:ext cx="36594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Bring notepads </a:t>
            </a:r>
            <a:endParaRPr/>
          </a:p>
          <a:p>
            <a:pPr indent="0" lvl="1"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and a pen/pencil</a:t>
            </a:r>
            <a:endParaRPr/>
          </a:p>
        </p:txBody>
      </p:sp>
      <p:sp>
        <p:nvSpPr>
          <p:cNvPr id="314" name="Google Shape;314;p25"/>
          <p:cNvSpPr/>
          <p:nvPr/>
        </p:nvSpPr>
        <p:spPr>
          <a:xfrm rot="1362055">
            <a:off x="14695645" y="7570737"/>
            <a:ext cx="3201570" cy="1056518"/>
          </a:xfrm>
          <a:custGeom>
            <a:rect b="b" l="l" r="r" t="t"/>
            <a:pathLst>
              <a:path extrusionOk="0" h="1056518" w="3201570">
                <a:moveTo>
                  <a:pt x="0" y="0"/>
                </a:moveTo>
                <a:lnTo>
                  <a:pt x="3201571" y="0"/>
                </a:lnTo>
                <a:lnTo>
                  <a:pt x="3201571" y="1056518"/>
                </a:lnTo>
                <a:lnTo>
                  <a:pt x="0" y="1056518"/>
                </a:lnTo>
                <a:lnTo>
                  <a:pt x="0" y="0"/>
                </a:lnTo>
                <a:close/>
              </a:path>
            </a:pathLst>
          </a:custGeom>
          <a:blipFill rotWithShape="1">
            <a:blip r:embed="rId5">
              <a:alphaModFix/>
            </a:blip>
            <a:stretch>
              <a:fillRect b="0" l="0" r="0" t="0"/>
            </a:stretch>
          </a:blipFill>
          <a:ln>
            <a:noFill/>
          </a:ln>
        </p:spPr>
      </p:sp>
      <p:pic>
        <p:nvPicPr>
          <p:cNvPr id="315" name="Google Shape;315;p25"/>
          <p:cNvPicPr preferRelativeResize="0"/>
          <p:nvPr/>
        </p:nvPicPr>
        <p:blipFill rotWithShape="1">
          <a:blip r:embed="rId3">
            <a:alphaModFix/>
          </a:blip>
          <a:srcRect b="54328" l="7045" r="72847" t="9926"/>
          <a:stretch/>
        </p:blipFill>
        <p:spPr>
          <a:xfrm>
            <a:off x="1288375" y="1020925"/>
            <a:ext cx="3677100" cy="3677100"/>
          </a:xfrm>
          <a:prstGeom prst="ellipse">
            <a:avLst/>
          </a:prstGeom>
          <a:noFill/>
          <a:ln>
            <a:noFill/>
          </a:ln>
        </p:spPr>
      </p:pic>
      <p:pic>
        <p:nvPicPr>
          <p:cNvPr id="316" name="Google Shape;316;p25"/>
          <p:cNvPicPr preferRelativeResize="0"/>
          <p:nvPr/>
        </p:nvPicPr>
        <p:blipFill rotWithShape="1">
          <a:blip r:embed="rId3">
            <a:alphaModFix/>
          </a:blip>
          <a:srcRect b="0" l="8955" r="74267" t="60364"/>
          <a:stretch/>
        </p:blipFill>
        <p:spPr>
          <a:xfrm>
            <a:off x="1637724" y="6209725"/>
            <a:ext cx="3068126" cy="40773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320" name="Shape 320"/>
        <p:cNvGrpSpPr/>
        <p:nvPr/>
      </p:nvGrpSpPr>
      <p:grpSpPr>
        <a:xfrm>
          <a:off x="0" y="0"/>
          <a:ext cx="0" cy="0"/>
          <a:chOff x="0" y="0"/>
          <a:chExt cx="0" cy="0"/>
        </a:xfrm>
      </p:grpSpPr>
      <p:pic>
        <p:nvPicPr>
          <p:cNvPr id="321" name="Google Shape;321;p26"/>
          <p:cNvPicPr preferRelativeResize="0"/>
          <p:nvPr/>
        </p:nvPicPr>
        <p:blipFill rotWithShape="1">
          <a:blip r:embed="rId3">
            <a:alphaModFix/>
          </a:blip>
          <a:srcRect b="31441" l="46550" r="29661" t="24212"/>
          <a:stretch/>
        </p:blipFill>
        <p:spPr>
          <a:xfrm>
            <a:off x="8512800" y="2490725"/>
            <a:ext cx="4350226" cy="4561801"/>
          </a:xfrm>
          <a:prstGeom prst="rect">
            <a:avLst/>
          </a:prstGeom>
          <a:noFill/>
          <a:ln>
            <a:noFill/>
          </a:ln>
        </p:spPr>
      </p:pic>
      <p:sp>
        <p:nvSpPr>
          <p:cNvPr id="322" name="Google Shape;322;p26"/>
          <p:cNvSpPr/>
          <p:nvPr/>
        </p:nvSpPr>
        <p:spPr>
          <a:xfrm>
            <a:off x="12535385" y="1037978"/>
            <a:ext cx="5388654" cy="3206249"/>
          </a:xfrm>
          <a:custGeom>
            <a:rect b="b" l="l" r="r" t="t"/>
            <a:pathLst>
              <a:path extrusionOk="0" h="3206249" w="5388654">
                <a:moveTo>
                  <a:pt x="0" y="0"/>
                </a:moveTo>
                <a:lnTo>
                  <a:pt x="5388654" y="0"/>
                </a:lnTo>
                <a:lnTo>
                  <a:pt x="5388654" y="3206249"/>
                </a:lnTo>
                <a:lnTo>
                  <a:pt x="0" y="3206249"/>
                </a:lnTo>
                <a:lnTo>
                  <a:pt x="0" y="0"/>
                </a:lnTo>
                <a:close/>
              </a:path>
            </a:pathLst>
          </a:custGeom>
          <a:blipFill rotWithShape="1">
            <a:blip r:embed="rId4">
              <a:alphaModFix/>
            </a:blip>
            <a:stretch>
              <a:fillRect b="0" l="0" r="0" t="0"/>
            </a:stretch>
          </a:blipFill>
          <a:ln>
            <a:noFill/>
          </a:ln>
        </p:spPr>
      </p:sp>
      <p:sp>
        <p:nvSpPr>
          <p:cNvPr id="323" name="Google Shape;323;p26"/>
          <p:cNvSpPr/>
          <p:nvPr/>
        </p:nvSpPr>
        <p:spPr>
          <a:xfrm flipH="1" rot="565301">
            <a:off x="8415722" y="7466141"/>
            <a:ext cx="2975449" cy="1318905"/>
          </a:xfrm>
          <a:custGeom>
            <a:rect b="b" l="l" r="r" t="t"/>
            <a:pathLst>
              <a:path extrusionOk="0" h="1318905" w="2975449">
                <a:moveTo>
                  <a:pt x="2975448" y="0"/>
                </a:moveTo>
                <a:lnTo>
                  <a:pt x="0" y="0"/>
                </a:lnTo>
                <a:lnTo>
                  <a:pt x="0" y="1318905"/>
                </a:lnTo>
                <a:lnTo>
                  <a:pt x="2975448" y="1318905"/>
                </a:lnTo>
                <a:lnTo>
                  <a:pt x="2975448" y="0"/>
                </a:lnTo>
                <a:close/>
              </a:path>
            </a:pathLst>
          </a:custGeom>
          <a:blipFill rotWithShape="1">
            <a:blip r:embed="rId5">
              <a:alphaModFix/>
            </a:blip>
            <a:stretch>
              <a:fillRect b="0" l="0" r="0" t="0"/>
            </a:stretch>
          </a:blipFill>
          <a:ln>
            <a:noFill/>
          </a:ln>
        </p:spPr>
      </p:sp>
      <p:sp>
        <p:nvSpPr>
          <p:cNvPr id="324" name="Google Shape;324;p26"/>
          <p:cNvSpPr/>
          <p:nvPr/>
        </p:nvSpPr>
        <p:spPr>
          <a:xfrm>
            <a:off x="13352011" y="5048826"/>
            <a:ext cx="7009121" cy="4217281"/>
          </a:xfrm>
          <a:custGeom>
            <a:rect b="b" l="l" r="r" t="t"/>
            <a:pathLst>
              <a:path extrusionOk="0" h="4217281" w="7009121">
                <a:moveTo>
                  <a:pt x="0" y="0"/>
                </a:moveTo>
                <a:lnTo>
                  <a:pt x="7009121" y="0"/>
                </a:lnTo>
                <a:lnTo>
                  <a:pt x="7009121" y="4217281"/>
                </a:lnTo>
                <a:lnTo>
                  <a:pt x="0" y="4217281"/>
                </a:lnTo>
                <a:lnTo>
                  <a:pt x="0" y="0"/>
                </a:lnTo>
                <a:close/>
              </a:path>
            </a:pathLst>
          </a:custGeom>
          <a:blipFill rotWithShape="1">
            <a:blip r:embed="rId6">
              <a:alphaModFix/>
            </a:blip>
            <a:stretch>
              <a:fillRect b="0" l="0" r="0" t="0"/>
            </a:stretch>
          </a:blipFill>
          <a:ln>
            <a:noFill/>
          </a:ln>
        </p:spPr>
      </p:sp>
      <p:sp>
        <p:nvSpPr>
          <p:cNvPr id="325" name="Google Shape;325;p26"/>
          <p:cNvSpPr txBox="1"/>
          <p:nvPr/>
        </p:nvSpPr>
        <p:spPr>
          <a:xfrm>
            <a:off x="2015425" y="7567578"/>
            <a:ext cx="4892954"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reallygreatsite.com</a:t>
            </a:r>
            <a:endParaRPr/>
          </a:p>
        </p:txBody>
      </p:sp>
      <p:sp>
        <p:nvSpPr>
          <p:cNvPr id="326" name="Google Shape;326;p26"/>
          <p:cNvSpPr txBox="1"/>
          <p:nvPr/>
        </p:nvSpPr>
        <p:spPr>
          <a:xfrm>
            <a:off x="2015425" y="6663276"/>
            <a:ext cx="4892954"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@reallygreatsite</a:t>
            </a:r>
            <a:endParaRPr/>
          </a:p>
        </p:txBody>
      </p:sp>
      <p:sp>
        <p:nvSpPr>
          <p:cNvPr id="327" name="Google Shape;327;p26"/>
          <p:cNvSpPr txBox="1"/>
          <p:nvPr/>
        </p:nvSpPr>
        <p:spPr>
          <a:xfrm>
            <a:off x="1180640" y="1723026"/>
            <a:ext cx="6562526"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Contact Us</a:t>
            </a:r>
            <a:endParaRPr/>
          </a:p>
        </p:txBody>
      </p:sp>
      <p:sp>
        <p:nvSpPr>
          <p:cNvPr id="328" name="Google Shape;328;p26"/>
          <p:cNvSpPr txBox="1"/>
          <p:nvPr/>
        </p:nvSpPr>
        <p:spPr>
          <a:xfrm>
            <a:off x="1561174" y="3971750"/>
            <a:ext cx="5801458"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123 Anywhere St., Any City,ST 12345</a:t>
            </a:r>
            <a:endParaRPr/>
          </a:p>
        </p:txBody>
      </p:sp>
      <p:sp>
        <p:nvSpPr>
          <p:cNvPr id="329" name="Google Shape;329;p26"/>
          <p:cNvSpPr txBox="1"/>
          <p:nvPr/>
        </p:nvSpPr>
        <p:spPr>
          <a:xfrm>
            <a:off x="2015425" y="4897373"/>
            <a:ext cx="4892954"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123-456-7890</a:t>
            </a:r>
            <a:endParaRPr/>
          </a:p>
        </p:txBody>
      </p:sp>
      <p:sp>
        <p:nvSpPr>
          <p:cNvPr id="330" name="Google Shape;330;p26"/>
          <p:cNvSpPr txBox="1"/>
          <p:nvPr/>
        </p:nvSpPr>
        <p:spPr>
          <a:xfrm>
            <a:off x="2015425" y="5785932"/>
            <a:ext cx="4892954"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hello@reallygreatsite.com</a:t>
            </a:r>
            <a:endParaRPr/>
          </a:p>
        </p:txBody>
      </p:sp>
      <p:sp>
        <p:nvSpPr>
          <p:cNvPr id="331" name="Google Shape;331;p26"/>
          <p:cNvSpPr/>
          <p:nvPr/>
        </p:nvSpPr>
        <p:spPr>
          <a:xfrm>
            <a:off x="16485835" y="4586403"/>
            <a:ext cx="741473" cy="1643154"/>
          </a:xfrm>
          <a:custGeom>
            <a:rect b="b" l="l" r="r" t="t"/>
            <a:pathLst>
              <a:path extrusionOk="0" h="1643154" w="741473">
                <a:moveTo>
                  <a:pt x="0" y="0"/>
                </a:moveTo>
                <a:lnTo>
                  <a:pt x="741473" y="0"/>
                </a:lnTo>
                <a:lnTo>
                  <a:pt x="741473" y="1643154"/>
                </a:lnTo>
                <a:lnTo>
                  <a:pt x="0" y="1643154"/>
                </a:lnTo>
                <a:lnTo>
                  <a:pt x="0" y="0"/>
                </a:lnTo>
                <a:close/>
              </a:path>
            </a:pathLst>
          </a:custGeom>
          <a:blipFill rotWithShape="1">
            <a:blip r:embed="rId7">
              <a:alphaModFix/>
            </a:blip>
            <a:stretch>
              <a:fillRect b="0" l="0" r="0" t="0"/>
            </a:stretch>
          </a:blipFill>
          <a:ln>
            <a:noFill/>
          </a:ln>
        </p:spPr>
      </p:sp>
      <p:sp>
        <p:nvSpPr>
          <p:cNvPr id="332" name="Google Shape;332;p26"/>
          <p:cNvSpPr/>
          <p:nvPr/>
        </p:nvSpPr>
        <p:spPr>
          <a:xfrm>
            <a:off x="14789112" y="5387712"/>
            <a:ext cx="881200" cy="1012873"/>
          </a:xfrm>
          <a:custGeom>
            <a:rect b="b" l="l" r="r" t="t"/>
            <a:pathLst>
              <a:path extrusionOk="0" h="1012873" w="881200">
                <a:moveTo>
                  <a:pt x="0" y="0"/>
                </a:moveTo>
                <a:lnTo>
                  <a:pt x="881200" y="0"/>
                </a:lnTo>
                <a:lnTo>
                  <a:pt x="881200" y="1012873"/>
                </a:lnTo>
                <a:lnTo>
                  <a:pt x="0" y="1012873"/>
                </a:lnTo>
                <a:lnTo>
                  <a:pt x="0" y="0"/>
                </a:lnTo>
                <a:close/>
              </a:path>
            </a:pathLst>
          </a:custGeom>
          <a:blipFill rotWithShape="1">
            <a:blip r:embed="rId8">
              <a:alphaModFix/>
            </a:blip>
            <a:stretch>
              <a:fillRect b="0" l="0" r="0" t="0"/>
            </a:stretch>
          </a:blipFill>
          <a:ln>
            <a:noFill/>
          </a:ln>
        </p:spPr>
      </p:sp>
      <p:grpSp>
        <p:nvGrpSpPr>
          <p:cNvPr id="333" name="Google Shape;333;p26"/>
          <p:cNvGrpSpPr/>
          <p:nvPr/>
        </p:nvGrpSpPr>
        <p:grpSpPr>
          <a:xfrm>
            <a:off x="1168679" y="994151"/>
            <a:ext cx="6586447" cy="8264149"/>
            <a:chOff x="0" y="-47625"/>
            <a:chExt cx="1734702" cy="2176566"/>
          </a:xfrm>
        </p:grpSpPr>
        <p:sp>
          <p:nvSpPr>
            <p:cNvPr id="334" name="Google Shape;334;p26"/>
            <p:cNvSpPr/>
            <p:nvPr/>
          </p:nvSpPr>
          <p:spPr>
            <a:xfrm>
              <a:off x="0" y="0"/>
              <a:ext cx="1734702" cy="2128941"/>
            </a:xfrm>
            <a:custGeom>
              <a:rect b="b" l="l" r="r" t="t"/>
              <a:pathLst>
                <a:path extrusionOk="0" h="2128941" w="1734702">
                  <a:moveTo>
                    <a:pt x="59947" y="0"/>
                  </a:moveTo>
                  <a:lnTo>
                    <a:pt x="1674755" y="0"/>
                  </a:lnTo>
                  <a:cubicBezTo>
                    <a:pt x="1690654" y="0"/>
                    <a:pt x="1705902" y="6316"/>
                    <a:pt x="1717144" y="17558"/>
                  </a:cubicBezTo>
                  <a:cubicBezTo>
                    <a:pt x="1728386" y="28800"/>
                    <a:pt x="1734702" y="44048"/>
                    <a:pt x="1734702" y="59947"/>
                  </a:cubicBezTo>
                  <a:lnTo>
                    <a:pt x="1734702" y="2068994"/>
                  </a:lnTo>
                  <a:cubicBezTo>
                    <a:pt x="1734702" y="2102102"/>
                    <a:pt x="1707863" y="2128941"/>
                    <a:pt x="1674755" y="2128941"/>
                  </a:cubicBezTo>
                  <a:lnTo>
                    <a:pt x="59947" y="2128941"/>
                  </a:lnTo>
                  <a:cubicBezTo>
                    <a:pt x="44048" y="2128941"/>
                    <a:pt x="28800" y="2122625"/>
                    <a:pt x="17558" y="2111383"/>
                  </a:cubicBezTo>
                  <a:cubicBezTo>
                    <a:pt x="6316" y="2100141"/>
                    <a:pt x="0" y="2084893"/>
                    <a:pt x="0" y="2068994"/>
                  </a:cubicBezTo>
                  <a:lnTo>
                    <a:pt x="0" y="59947"/>
                  </a:lnTo>
                  <a:cubicBezTo>
                    <a:pt x="0" y="44048"/>
                    <a:pt x="6316" y="28800"/>
                    <a:pt x="17558" y="17558"/>
                  </a:cubicBezTo>
                  <a:cubicBezTo>
                    <a:pt x="28800" y="6316"/>
                    <a:pt x="44048" y="0"/>
                    <a:pt x="59947" y="0"/>
                  </a:cubicBezTo>
                  <a:close/>
                </a:path>
              </a:pathLst>
            </a:custGeom>
            <a:solidFill>
              <a:srgbClr val="000000">
                <a:alpha val="0"/>
              </a:srgbClr>
            </a:solidFill>
            <a:ln cap="flat" cmpd="sng" w="38100">
              <a:solidFill>
                <a:srgbClr val="E4A9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6" name="Google Shape;336;p26"/>
          <p:cNvSpPr/>
          <p:nvPr/>
        </p:nvSpPr>
        <p:spPr>
          <a:xfrm>
            <a:off x="452218" y="795187"/>
            <a:ext cx="1765157" cy="1845916"/>
          </a:xfrm>
          <a:custGeom>
            <a:rect b="b" l="l" r="r" t="t"/>
            <a:pathLst>
              <a:path extrusionOk="0" h="1845916" w="1765157">
                <a:moveTo>
                  <a:pt x="0" y="0"/>
                </a:moveTo>
                <a:lnTo>
                  <a:pt x="1765156" y="0"/>
                </a:lnTo>
                <a:lnTo>
                  <a:pt x="1765156" y="1845916"/>
                </a:lnTo>
                <a:lnTo>
                  <a:pt x="0" y="1845916"/>
                </a:lnTo>
                <a:lnTo>
                  <a:pt x="0" y="0"/>
                </a:lnTo>
                <a:close/>
              </a:path>
            </a:pathLst>
          </a:custGeom>
          <a:blipFill rotWithShape="1">
            <a:blip r:embed="rId9">
              <a:alphaModFix/>
            </a:blip>
            <a:stretch>
              <a:fillRect b="0" l="0" r="0" t="0"/>
            </a:stretch>
          </a:blipFill>
          <a:ln>
            <a:noFill/>
          </a:ln>
        </p:spPr>
      </p:sp>
      <p:sp>
        <p:nvSpPr>
          <p:cNvPr id="337" name="Google Shape;337;p26"/>
          <p:cNvSpPr/>
          <p:nvPr/>
        </p:nvSpPr>
        <p:spPr>
          <a:xfrm>
            <a:off x="8078150" y="335510"/>
            <a:ext cx="1627345" cy="2758212"/>
          </a:xfrm>
          <a:custGeom>
            <a:rect b="b" l="l" r="r" t="t"/>
            <a:pathLst>
              <a:path extrusionOk="0" h="2758212" w="1627345">
                <a:moveTo>
                  <a:pt x="0" y="0"/>
                </a:moveTo>
                <a:lnTo>
                  <a:pt x="1627345" y="0"/>
                </a:lnTo>
                <a:lnTo>
                  <a:pt x="1627345" y="2758212"/>
                </a:lnTo>
                <a:lnTo>
                  <a:pt x="0" y="2758212"/>
                </a:lnTo>
                <a:lnTo>
                  <a:pt x="0" y="0"/>
                </a:lnTo>
                <a:close/>
              </a:path>
            </a:pathLst>
          </a:custGeom>
          <a:blipFill rotWithShape="1">
            <a:blip r:embed="rId10">
              <a:alphaModFix/>
            </a:blip>
            <a:stretch>
              <a:fillRect b="0" l="0" r="0" t="0"/>
            </a:stretch>
          </a:blipFill>
          <a:ln>
            <a:noFill/>
          </a:ln>
        </p:spPr>
      </p:sp>
      <p:sp>
        <p:nvSpPr>
          <p:cNvPr id="338" name="Google Shape;338;p26"/>
          <p:cNvSpPr/>
          <p:nvPr/>
        </p:nvSpPr>
        <p:spPr>
          <a:xfrm>
            <a:off x="10734160" y="-411695"/>
            <a:ext cx="1380872" cy="2340461"/>
          </a:xfrm>
          <a:custGeom>
            <a:rect b="b" l="l" r="r" t="t"/>
            <a:pathLst>
              <a:path extrusionOk="0" h="2340461" w="1380872">
                <a:moveTo>
                  <a:pt x="0" y="0"/>
                </a:moveTo>
                <a:lnTo>
                  <a:pt x="1380872" y="0"/>
                </a:lnTo>
                <a:lnTo>
                  <a:pt x="1380872" y="2340460"/>
                </a:lnTo>
                <a:lnTo>
                  <a:pt x="0" y="234046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342" name="Shape 342"/>
        <p:cNvGrpSpPr/>
        <p:nvPr/>
      </p:nvGrpSpPr>
      <p:grpSpPr>
        <a:xfrm>
          <a:off x="0" y="0"/>
          <a:ext cx="0" cy="0"/>
          <a:chOff x="0" y="0"/>
          <a:chExt cx="0" cy="0"/>
        </a:xfrm>
      </p:grpSpPr>
      <p:sp>
        <p:nvSpPr>
          <p:cNvPr id="343" name="Google Shape;343;p27"/>
          <p:cNvSpPr txBox="1"/>
          <p:nvPr/>
        </p:nvSpPr>
        <p:spPr>
          <a:xfrm>
            <a:off x="3545895" y="3178229"/>
            <a:ext cx="11196300" cy="316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74" u="none" cap="none" strike="noStrike">
                <a:solidFill>
                  <a:srgbClr val="E49D14"/>
                </a:solidFill>
                <a:latin typeface="Carter One"/>
                <a:ea typeface="Carter One"/>
                <a:cs typeface="Carter One"/>
                <a:sym typeface="Carter One"/>
              </a:rPr>
              <a:t>We Can't Wait</a:t>
            </a:r>
            <a:endParaRPr/>
          </a:p>
          <a:p>
            <a:pPr indent="0" lvl="0" marL="0" marR="0" rtl="0" algn="ctr">
              <a:lnSpc>
                <a:spcPct val="140000"/>
              </a:lnSpc>
              <a:spcBef>
                <a:spcPts val="0"/>
              </a:spcBef>
              <a:spcAft>
                <a:spcPts val="0"/>
              </a:spcAft>
              <a:buNone/>
            </a:pPr>
            <a:r>
              <a:rPr b="0" i="0" lang="en-US" sz="8574" u="none" cap="none" strike="noStrike">
                <a:solidFill>
                  <a:srgbClr val="E49D14"/>
                </a:solidFill>
                <a:latin typeface="Carter One"/>
                <a:ea typeface="Carter One"/>
                <a:cs typeface="Carter One"/>
                <a:sym typeface="Carter One"/>
              </a:rPr>
              <a:t>for Our Field Trip!</a:t>
            </a:r>
            <a:endParaRPr/>
          </a:p>
        </p:txBody>
      </p:sp>
      <p:pic>
        <p:nvPicPr>
          <p:cNvPr id="344" name="Google Shape;344;p27"/>
          <p:cNvPicPr preferRelativeResize="0"/>
          <p:nvPr/>
        </p:nvPicPr>
        <p:blipFill rotWithShape="1">
          <a:blip r:embed="rId3">
            <a:alphaModFix/>
          </a:blip>
          <a:srcRect b="50964" l="29480" r="28986" t="42122"/>
          <a:stretch/>
        </p:blipFill>
        <p:spPr>
          <a:xfrm>
            <a:off x="5390875" y="4333175"/>
            <a:ext cx="7595602" cy="711126"/>
          </a:xfrm>
          <a:prstGeom prst="rect">
            <a:avLst/>
          </a:prstGeom>
          <a:noFill/>
          <a:ln>
            <a:noFill/>
          </a:ln>
        </p:spPr>
      </p:pic>
      <p:sp>
        <p:nvSpPr>
          <p:cNvPr id="345" name="Google Shape;345;p27"/>
          <p:cNvSpPr/>
          <p:nvPr/>
        </p:nvSpPr>
        <p:spPr>
          <a:xfrm rot="-540611">
            <a:off x="2769736" y="1172771"/>
            <a:ext cx="2072432" cy="2178641"/>
          </a:xfrm>
          <a:custGeom>
            <a:rect b="b" l="l" r="r" t="t"/>
            <a:pathLst>
              <a:path extrusionOk="0" h="2178641" w="2072432">
                <a:moveTo>
                  <a:pt x="0" y="0"/>
                </a:moveTo>
                <a:lnTo>
                  <a:pt x="2072432" y="0"/>
                </a:lnTo>
                <a:lnTo>
                  <a:pt x="2072432" y="2178641"/>
                </a:lnTo>
                <a:lnTo>
                  <a:pt x="0" y="2178641"/>
                </a:lnTo>
                <a:lnTo>
                  <a:pt x="0" y="0"/>
                </a:lnTo>
                <a:close/>
              </a:path>
            </a:pathLst>
          </a:custGeom>
          <a:blipFill rotWithShape="1">
            <a:blip r:embed="rId4">
              <a:alphaModFix/>
            </a:blip>
            <a:stretch>
              <a:fillRect b="0" l="0" r="0" t="0"/>
            </a:stretch>
          </a:blipFill>
          <a:ln>
            <a:noFill/>
          </a:ln>
        </p:spPr>
      </p:sp>
      <p:sp>
        <p:nvSpPr>
          <p:cNvPr id="346" name="Google Shape;346;p27"/>
          <p:cNvSpPr/>
          <p:nvPr/>
        </p:nvSpPr>
        <p:spPr>
          <a:xfrm rot="2763182">
            <a:off x="13436244" y="1386866"/>
            <a:ext cx="1862385" cy="2040970"/>
          </a:xfrm>
          <a:custGeom>
            <a:rect b="b" l="l" r="r" t="t"/>
            <a:pathLst>
              <a:path extrusionOk="0" h="2040970" w="1862385">
                <a:moveTo>
                  <a:pt x="0" y="0"/>
                </a:moveTo>
                <a:lnTo>
                  <a:pt x="1862385" y="0"/>
                </a:lnTo>
                <a:lnTo>
                  <a:pt x="1862385" y="2040970"/>
                </a:lnTo>
                <a:lnTo>
                  <a:pt x="0" y="2040970"/>
                </a:lnTo>
                <a:lnTo>
                  <a:pt x="0" y="0"/>
                </a:lnTo>
                <a:close/>
              </a:path>
            </a:pathLst>
          </a:custGeom>
          <a:blipFill rotWithShape="1">
            <a:blip r:embed="rId5">
              <a:alphaModFix/>
            </a:blip>
            <a:stretch>
              <a:fillRect b="0" l="0" r="0" t="0"/>
            </a:stretch>
          </a:blipFill>
          <a:ln>
            <a:noFill/>
          </a:ln>
        </p:spPr>
      </p:sp>
      <p:sp>
        <p:nvSpPr>
          <p:cNvPr id="347" name="Google Shape;347;p27"/>
          <p:cNvSpPr/>
          <p:nvPr/>
        </p:nvSpPr>
        <p:spPr>
          <a:xfrm rot="1004350">
            <a:off x="1517585" y="4089621"/>
            <a:ext cx="1640473" cy="2471523"/>
          </a:xfrm>
          <a:custGeom>
            <a:rect b="b" l="l" r="r" t="t"/>
            <a:pathLst>
              <a:path extrusionOk="0" h="2471523" w="1640473">
                <a:moveTo>
                  <a:pt x="0" y="0"/>
                </a:moveTo>
                <a:lnTo>
                  <a:pt x="1640474" y="0"/>
                </a:lnTo>
                <a:lnTo>
                  <a:pt x="1640474" y="2471523"/>
                </a:lnTo>
                <a:lnTo>
                  <a:pt x="0" y="2471523"/>
                </a:lnTo>
                <a:lnTo>
                  <a:pt x="0" y="0"/>
                </a:lnTo>
                <a:close/>
              </a:path>
            </a:pathLst>
          </a:custGeom>
          <a:blipFill rotWithShape="1">
            <a:blip r:embed="rId6">
              <a:alphaModFix/>
            </a:blip>
            <a:stretch>
              <a:fillRect b="0" l="0" r="0" t="0"/>
            </a:stretch>
          </a:blipFill>
          <a:ln>
            <a:noFill/>
          </a:ln>
        </p:spPr>
      </p:sp>
      <p:sp>
        <p:nvSpPr>
          <p:cNvPr id="348" name="Google Shape;348;p27"/>
          <p:cNvSpPr/>
          <p:nvPr/>
        </p:nvSpPr>
        <p:spPr>
          <a:xfrm rot="-3362433">
            <a:off x="8426554" y="592124"/>
            <a:ext cx="830441" cy="1887365"/>
          </a:xfrm>
          <a:custGeom>
            <a:rect b="b" l="l" r="r" t="t"/>
            <a:pathLst>
              <a:path extrusionOk="0" h="1887365" w="830441">
                <a:moveTo>
                  <a:pt x="0" y="0"/>
                </a:moveTo>
                <a:lnTo>
                  <a:pt x="830441" y="0"/>
                </a:lnTo>
                <a:lnTo>
                  <a:pt x="830441" y="1887365"/>
                </a:lnTo>
                <a:lnTo>
                  <a:pt x="0" y="1887365"/>
                </a:lnTo>
                <a:lnTo>
                  <a:pt x="0" y="0"/>
                </a:lnTo>
                <a:close/>
              </a:path>
            </a:pathLst>
          </a:custGeom>
          <a:blipFill rotWithShape="1">
            <a:blip r:embed="rId7">
              <a:alphaModFix/>
            </a:blip>
            <a:stretch>
              <a:fillRect b="0" l="0" r="0" t="0"/>
            </a:stretch>
          </a:blipFill>
          <a:ln>
            <a:noFill/>
          </a:ln>
        </p:spPr>
      </p:sp>
      <p:sp>
        <p:nvSpPr>
          <p:cNvPr id="349" name="Google Shape;349;p27"/>
          <p:cNvSpPr/>
          <p:nvPr/>
        </p:nvSpPr>
        <p:spPr>
          <a:xfrm rot="4258254">
            <a:off x="11319804" y="7652638"/>
            <a:ext cx="405823" cy="2105685"/>
          </a:xfrm>
          <a:custGeom>
            <a:rect b="b" l="l" r="r" t="t"/>
            <a:pathLst>
              <a:path extrusionOk="0" h="2105685" w="405823">
                <a:moveTo>
                  <a:pt x="0" y="0"/>
                </a:moveTo>
                <a:lnTo>
                  <a:pt x="405822" y="0"/>
                </a:lnTo>
                <a:lnTo>
                  <a:pt x="405822" y="2105685"/>
                </a:lnTo>
                <a:lnTo>
                  <a:pt x="0" y="2105685"/>
                </a:lnTo>
                <a:lnTo>
                  <a:pt x="0" y="0"/>
                </a:lnTo>
                <a:close/>
              </a:path>
            </a:pathLst>
          </a:custGeom>
          <a:blipFill rotWithShape="1">
            <a:blip r:embed="rId8">
              <a:alphaModFix/>
            </a:blip>
            <a:stretch>
              <a:fillRect b="0" l="0" r="0" t="0"/>
            </a:stretch>
          </a:blipFill>
          <a:ln>
            <a:noFill/>
          </a:ln>
        </p:spPr>
      </p:sp>
      <p:sp>
        <p:nvSpPr>
          <p:cNvPr id="350" name="Google Shape;350;p27"/>
          <p:cNvSpPr/>
          <p:nvPr/>
        </p:nvSpPr>
        <p:spPr>
          <a:xfrm rot="761190">
            <a:off x="4093420" y="7619293"/>
            <a:ext cx="1726302" cy="1467357"/>
          </a:xfrm>
          <a:custGeom>
            <a:rect b="b" l="l" r="r" t="t"/>
            <a:pathLst>
              <a:path extrusionOk="0" h="1467357" w="1726302">
                <a:moveTo>
                  <a:pt x="0" y="0"/>
                </a:moveTo>
                <a:lnTo>
                  <a:pt x="1726302" y="0"/>
                </a:lnTo>
                <a:lnTo>
                  <a:pt x="1726302" y="1467357"/>
                </a:lnTo>
                <a:lnTo>
                  <a:pt x="0" y="1467357"/>
                </a:lnTo>
                <a:lnTo>
                  <a:pt x="0" y="0"/>
                </a:lnTo>
                <a:close/>
              </a:path>
            </a:pathLst>
          </a:custGeom>
          <a:blipFill rotWithShape="1">
            <a:blip r:embed="rId9">
              <a:alphaModFix/>
            </a:blip>
            <a:stretch>
              <a:fillRect b="0" l="0" r="0" t="0"/>
            </a:stretch>
          </a:blipFill>
          <a:ln>
            <a:noFill/>
          </a:ln>
        </p:spPr>
      </p:sp>
      <p:sp>
        <p:nvSpPr>
          <p:cNvPr id="351" name="Google Shape;351;p27"/>
          <p:cNvSpPr txBox="1"/>
          <p:nvPr/>
        </p:nvSpPr>
        <p:spPr>
          <a:xfrm>
            <a:off x="5703818" y="7015950"/>
            <a:ext cx="6880363" cy="487680"/>
          </a:xfrm>
          <a:prstGeom prst="rect">
            <a:avLst/>
          </a:prstGeom>
          <a:noFill/>
          <a:ln>
            <a:noFill/>
          </a:ln>
        </p:spPr>
        <p:txBody>
          <a:bodyPr anchorCtr="0" anchor="t" bIns="0" lIns="0" spcFirstLastPara="1" rIns="0" wrap="square" tIns="0">
            <a:spAutoFit/>
          </a:bodyPr>
          <a:lstStyle/>
          <a:p>
            <a:pPr indent="0" lvl="1" marL="0" marR="0" rtl="0" algn="ctr">
              <a:lnSpc>
                <a:spcPct val="132010"/>
              </a:lnSpc>
              <a:spcBef>
                <a:spcPts val="0"/>
              </a:spcBef>
              <a:spcAft>
                <a:spcPts val="0"/>
              </a:spcAft>
              <a:buNone/>
            </a:pPr>
            <a:r>
              <a:rPr b="0" i="0" lang="en-US" sz="2999" u="none" cap="none" strike="noStrike">
                <a:solidFill>
                  <a:srgbClr val="E49D14"/>
                </a:solidFill>
                <a:latin typeface="Inter"/>
                <a:ea typeface="Inter"/>
                <a:cs typeface="Inter"/>
                <a:sym typeface="Inter"/>
              </a:rPr>
              <a:t>See you soon!</a:t>
            </a:r>
            <a:endParaRPr/>
          </a:p>
        </p:txBody>
      </p:sp>
      <p:pic>
        <p:nvPicPr>
          <p:cNvPr id="352" name="Google Shape;352;p27"/>
          <p:cNvPicPr preferRelativeResize="0"/>
          <p:nvPr/>
        </p:nvPicPr>
        <p:blipFill rotWithShape="1">
          <a:blip r:embed="rId10">
            <a:alphaModFix/>
          </a:blip>
          <a:srcRect b="0" l="79197" r="2145" t="42122"/>
          <a:stretch/>
        </p:blipFill>
        <p:spPr>
          <a:xfrm>
            <a:off x="14483675" y="4333175"/>
            <a:ext cx="3411950" cy="5953900"/>
          </a:xfrm>
          <a:prstGeom prst="rect">
            <a:avLst/>
          </a:prstGeom>
          <a:noFill/>
          <a:ln>
            <a:noFill/>
          </a:ln>
        </p:spPr>
      </p:pic>
      <p:pic>
        <p:nvPicPr>
          <p:cNvPr id="353" name="Google Shape;353;p27"/>
          <p:cNvPicPr preferRelativeResize="0"/>
          <p:nvPr/>
        </p:nvPicPr>
        <p:blipFill rotWithShape="1">
          <a:blip r:embed="rId3">
            <a:alphaModFix/>
          </a:blip>
          <a:srcRect b="32021" l="21173" r="22014" t="59756"/>
          <a:stretch/>
        </p:blipFill>
        <p:spPr>
          <a:xfrm>
            <a:off x="3872550" y="6170113"/>
            <a:ext cx="10389350" cy="8458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357" name="Shape 357"/>
        <p:cNvGrpSpPr/>
        <p:nvPr/>
      </p:nvGrpSpPr>
      <p:grpSpPr>
        <a:xfrm>
          <a:off x="0" y="0"/>
          <a:ext cx="0" cy="0"/>
          <a:chOff x="0" y="0"/>
          <a:chExt cx="0" cy="0"/>
        </a:xfrm>
      </p:grpSpPr>
      <p:sp>
        <p:nvSpPr>
          <p:cNvPr id="358" name="Google Shape;358;p28"/>
          <p:cNvSpPr txBox="1"/>
          <p:nvPr/>
        </p:nvSpPr>
        <p:spPr>
          <a:xfrm>
            <a:off x="1046886" y="781050"/>
            <a:ext cx="4617300" cy="24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Resource  Page</a:t>
            </a:r>
            <a:endParaRPr/>
          </a:p>
        </p:txBody>
      </p:sp>
      <p:sp>
        <p:nvSpPr>
          <p:cNvPr id="359" name="Google Shape;359;p28"/>
          <p:cNvSpPr txBox="1"/>
          <p:nvPr/>
        </p:nvSpPr>
        <p:spPr>
          <a:xfrm>
            <a:off x="1046886" y="4265374"/>
            <a:ext cx="3987000" cy="728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200" u="none" cap="none" strike="noStrike">
                <a:solidFill>
                  <a:srgbClr val="E49D14"/>
                </a:solidFill>
                <a:latin typeface="Inter"/>
                <a:ea typeface="Inter"/>
                <a:cs typeface="Inter"/>
                <a:sym typeface="Inter"/>
              </a:rPr>
              <a:t>Use these design resources in your Canva Presentation.</a:t>
            </a:r>
            <a:endParaRPr/>
          </a:p>
        </p:txBody>
      </p:sp>
      <p:sp>
        <p:nvSpPr>
          <p:cNvPr id="360" name="Google Shape;360;p28"/>
          <p:cNvSpPr txBox="1"/>
          <p:nvPr/>
        </p:nvSpPr>
        <p:spPr>
          <a:xfrm>
            <a:off x="1046886" y="6860754"/>
            <a:ext cx="3030600" cy="267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200" u="none" cap="none" strike="noStrike">
                <a:solidFill>
                  <a:srgbClr val="E49D14"/>
                </a:solidFill>
                <a:latin typeface="Inter"/>
                <a:ea typeface="Inter"/>
                <a:cs typeface="Inter"/>
                <a:sym typeface="Inter"/>
              </a:rPr>
              <a:t>Titles: Carter One</a:t>
            </a:r>
            <a:endParaRPr/>
          </a:p>
          <a:p>
            <a:pPr indent="0" lvl="1" marL="0" marR="0" rtl="0" algn="l">
              <a:lnSpc>
                <a:spcPct val="115000"/>
              </a:lnSpc>
              <a:spcBef>
                <a:spcPts val="0"/>
              </a:spcBef>
              <a:spcAft>
                <a:spcPts val="0"/>
              </a:spcAft>
              <a:buNone/>
            </a:pPr>
            <a:r>
              <a:rPr b="0" i="0" lang="en-US" sz="2200" u="none" cap="none" strike="noStrike">
                <a:solidFill>
                  <a:srgbClr val="E49D14"/>
                </a:solidFill>
                <a:latin typeface="Inter"/>
                <a:ea typeface="Inter"/>
                <a:cs typeface="Inter"/>
                <a:sym typeface="Inter"/>
              </a:rPr>
              <a:t>Headers: Inter</a:t>
            </a:r>
            <a:endParaRPr/>
          </a:p>
          <a:p>
            <a:pPr indent="0" lvl="1" marL="0" marR="0" rtl="0" algn="l">
              <a:lnSpc>
                <a:spcPct val="115000"/>
              </a:lnSpc>
              <a:spcBef>
                <a:spcPts val="0"/>
              </a:spcBef>
              <a:spcAft>
                <a:spcPts val="0"/>
              </a:spcAft>
              <a:buNone/>
            </a:pPr>
            <a:r>
              <a:rPr b="0" i="0" lang="en-US" sz="2200" u="none" cap="none" strike="noStrike">
                <a:solidFill>
                  <a:srgbClr val="E49D14"/>
                </a:solidFill>
                <a:latin typeface="Inter"/>
                <a:ea typeface="Inter"/>
                <a:cs typeface="Inter"/>
                <a:sym typeface="Inter"/>
              </a:rPr>
              <a:t>Body Copy: Inter</a:t>
            </a:r>
            <a:endParaRPr/>
          </a:p>
          <a:p>
            <a:pPr indent="0" lvl="1" marL="0" marR="0" rtl="0" algn="l">
              <a:lnSpc>
                <a:spcPct val="115000"/>
              </a:lnSpc>
              <a:spcBef>
                <a:spcPts val="0"/>
              </a:spcBef>
              <a:spcAft>
                <a:spcPts val="0"/>
              </a:spcAft>
              <a:buNone/>
            </a:pPr>
            <a:r>
              <a:t/>
            </a:r>
            <a:endParaRPr b="0" i="0" sz="2200" u="none" cap="none" strike="noStrike">
              <a:solidFill>
                <a:srgbClr val="E49D14"/>
              </a:solidFill>
              <a:latin typeface="Inter"/>
              <a:ea typeface="Inter"/>
              <a:cs typeface="Inter"/>
              <a:sym typeface="Inter"/>
            </a:endParaRPr>
          </a:p>
          <a:p>
            <a:pPr indent="0" lvl="1" marL="0" marR="0" rtl="0" algn="l">
              <a:lnSpc>
                <a:spcPct val="115000"/>
              </a:lnSpc>
              <a:spcBef>
                <a:spcPts val="0"/>
              </a:spcBef>
              <a:spcAft>
                <a:spcPts val="0"/>
              </a:spcAft>
              <a:buNone/>
            </a:pPr>
            <a:r>
              <a:rPr b="0" i="0" lang="en-US" sz="2200" u="none" cap="none" strike="noStrike">
                <a:solidFill>
                  <a:srgbClr val="E49D14"/>
                </a:solidFill>
                <a:latin typeface="Inter"/>
                <a:ea typeface="Inter"/>
                <a:cs typeface="Inter"/>
                <a:sym typeface="Inter"/>
              </a:rPr>
              <a:t>You can find these fonts online too. Happy designing! </a:t>
            </a:r>
            <a:endParaRPr/>
          </a:p>
        </p:txBody>
      </p:sp>
      <p:sp>
        <p:nvSpPr>
          <p:cNvPr id="361" name="Google Shape;361;p28"/>
          <p:cNvSpPr txBox="1"/>
          <p:nvPr/>
        </p:nvSpPr>
        <p:spPr>
          <a:xfrm>
            <a:off x="1046886" y="5563064"/>
            <a:ext cx="3669600" cy="11175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200" u="none" cap="none" strike="noStrike">
                <a:solidFill>
                  <a:srgbClr val="E49D14"/>
                </a:solidFill>
                <a:latin typeface="Inter"/>
                <a:ea typeface="Inter"/>
                <a:cs typeface="Inter"/>
                <a:sym typeface="Inter"/>
              </a:rPr>
              <a:t>Use these design resources in your Canva Presentation.</a:t>
            </a:r>
            <a:endParaRPr/>
          </a:p>
        </p:txBody>
      </p:sp>
      <p:sp>
        <p:nvSpPr>
          <p:cNvPr id="362" name="Google Shape;362;p28"/>
          <p:cNvSpPr/>
          <p:nvPr/>
        </p:nvSpPr>
        <p:spPr>
          <a:xfrm>
            <a:off x="9824791" y="6460800"/>
            <a:ext cx="1019767" cy="712562"/>
          </a:xfrm>
          <a:custGeom>
            <a:rect b="b" l="l" r="r" t="t"/>
            <a:pathLst>
              <a:path extrusionOk="0" h="712562" w="1019767">
                <a:moveTo>
                  <a:pt x="0" y="0"/>
                </a:moveTo>
                <a:lnTo>
                  <a:pt x="1019766" y="0"/>
                </a:lnTo>
                <a:lnTo>
                  <a:pt x="1019766" y="712562"/>
                </a:lnTo>
                <a:lnTo>
                  <a:pt x="0" y="712562"/>
                </a:lnTo>
                <a:lnTo>
                  <a:pt x="0" y="0"/>
                </a:lnTo>
                <a:close/>
              </a:path>
            </a:pathLst>
          </a:custGeom>
          <a:blipFill rotWithShape="1">
            <a:blip r:embed="rId3">
              <a:alphaModFix/>
            </a:blip>
            <a:stretch>
              <a:fillRect b="0" l="0" r="0" t="0"/>
            </a:stretch>
          </a:blipFill>
          <a:ln>
            <a:noFill/>
          </a:ln>
        </p:spPr>
      </p:sp>
      <p:sp>
        <p:nvSpPr>
          <p:cNvPr id="363" name="Google Shape;363;p28"/>
          <p:cNvSpPr/>
          <p:nvPr/>
        </p:nvSpPr>
        <p:spPr>
          <a:xfrm>
            <a:off x="12072694" y="8909845"/>
            <a:ext cx="454490" cy="640127"/>
          </a:xfrm>
          <a:custGeom>
            <a:rect b="b" l="l" r="r" t="t"/>
            <a:pathLst>
              <a:path extrusionOk="0" h="640127" w="454490">
                <a:moveTo>
                  <a:pt x="0" y="0"/>
                </a:moveTo>
                <a:lnTo>
                  <a:pt x="454490" y="0"/>
                </a:lnTo>
                <a:lnTo>
                  <a:pt x="454490" y="640127"/>
                </a:lnTo>
                <a:lnTo>
                  <a:pt x="0" y="640127"/>
                </a:lnTo>
                <a:lnTo>
                  <a:pt x="0" y="0"/>
                </a:lnTo>
                <a:close/>
              </a:path>
            </a:pathLst>
          </a:custGeom>
          <a:blipFill rotWithShape="1">
            <a:blip r:embed="rId4">
              <a:alphaModFix/>
            </a:blip>
            <a:stretch>
              <a:fillRect b="0" l="0" r="0" t="0"/>
            </a:stretch>
          </a:blipFill>
          <a:ln>
            <a:noFill/>
          </a:ln>
        </p:spPr>
      </p:sp>
      <p:sp>
        <p:nvSpPr>
          <p:cNvPr id="364" name="Google Shape;364;p28"/>
          <p:cNvSpPr/>
          <p:nvPr/>
        </p:nvSpPr>
        <p:spPr>
          <a:xfrm>
            <a:off x="11998819" y="7757846"/>
            <a:ext cx="855674" cy="570093"/>
          </a:xfrm>
          <a:custGeom>
            <a:rect b="b" l="l" r="r" t="t"/>
            <a:pathLst>
              <a:path extrusionOk="0" h="570093" w="855674">
                <a:moveTo>
                  <a:pt x="0" y="0"/>
                </a:moveTo>
                <a:lnTo>
                  <a:pt x="855673" y="0"/>
                </a:lnTo>
                <a:lnTo>
                  <a:pt x="855673" y="570093"/>
                </a:lnTo>
                <a:lnTo>
                  <a:pt x="0" y="570093"/>
                </a:lnTo>
                <a:lnTo>
                  <a:pt x="0" y="0"/>
                </a:lnTo>
                <a:close/>
              </a:path>
            </a:pathLst>
          </a:custGeom>
          <a:blipFill rotWithShape="1">
            <a:blip r:embed="rId5">
              <a:alphaModFix/>
            </a:blip>
            <a:stretch>
              <a:fillRect b="0" l="0" r="0" t="0"/>
            </a:stretch>
          </a:blipFill>
          <a:ln>
            <a:noFill/>
          </a:ln>
        </p:spPr>
      </p:sp>
      <p:sp>
        <p:nvSpPr>
          <p:cNvPr id="365" name="Google Shape;365;p28"/>
          <p:cNvSpPr/>
          <p:nvPr/>
        </p:nvSpPr>
        <p:spPr>
          <a:xfrm>
            <a:off x="14601938" y="7915890"/>
            <a:ext cx="954008" cy="254005"/>
          </a:xfrm>
          <a:custGeom>
            <a:rect b="b" l="l" r="r" t="t"/>
            <a:pathLst>
              <a:path extrusionOk="0" h="254005" w="954008">
                <a:moveTo>
                  <a:pt x="0" y="0"/>
                </a:moveTo>
                <a:lnTo>
                  <a:pt x="954008" y="0"/>
                </a:lnTo>
                <a:lnTo>
                  <a:pt x="954008" y="254005"/>
                </a:lnTo>
                <a:lnTo>
                  <a:pt x="0" y="254005"/>
                </a:lnTo>
                <a:lnTo>
                  <a:pt x="0" y="0"/>
                </a:lnTo>
                <a:close/>
              </a:path>
            </a:pathLst>
          </a:custGeom>
          <a:blipFill rotWithShape="1">
            <a:blip r:embed="rId6">
              <a:alphaModFix/>
            </a:blip>
            <a:stretch>
              <a:fillRect b="0" l="0" r="0" t="0"/>
            </a:stretch>
          </a:blipFill>
          <a:ln>
            <a:noFill/>
          </a:ln>
        </p:spPr>
      </p:sp>
      <p:sp>
        <p:nvSpPr>
          <p:cNvPr id="366" name="Google Shape;366;p28"/>
          <p:cNvSpPr/>
          <p:nvPr/>
        </p:nvSpPr>
        <p:spPr>
          <a:xfrm>
            <a:off x="9739607" y="2321316"/>
            <a:ext cx="405695" cy="406712"/>
          </a:xfrm>
          <a:custGeom>
            <a:rect b="b" l="l" r="r" t="t"/>
            <a:pathLst>
              <a:path extrusionOk="0" h="406712" w="405695">
                <a:moveTo>
                  <a:pt x="0" y="0"/>
                </a:moveTo>
                <a:lnTo>
                  <a:pt x="405695" y="0"/>
                </a:lnTo>
                <a:lnTo>
                  <a:pt x="405695" y="406712"/>
                </a:lnTo>
                <a:lnTo>
                  <a:pt x="0" y="406712"/>
                </a:lnTo>
                <a:lnTo>
                  <a:pt x="0" y="0"/>
                </a:lnTo>
                <a:close/>
              </a:path>
            </a:pathLst>
          </a:custGeom>
          <a:blipFill rotWithShape="1">
            <a:blip r:embed="rId7">
              <a:alphaModFix/>
            </a:blip>
            <a:stretch>
              <a:fillRect b="0" l="0" r="0" t="0"/>
            </a:stretch>
          </a:blipFill>
          <a:ln>
            <a:noFill/>
          </a:ln>
        </p:spPr>
      </p:sp>
      <p:sp>
        <p:nvSpPr>
          <p:cNvPr id="367" name="Google Shape;367;p28"/>
          <p:cNvSpPr/>
          <p:nvPr/>
        </p:nvSpPr>
        <p:spPr>
          <a:xfrm>
            <a:off x="7159739" y="9106927"/>
            <a:ext cx="636796" cy="245962"/>
          </a:xfrm>
          <a:custGeom>
            <a:rect b="b" l="l" r="r" t="t"/>
            <a:pathLst>
              <a:path extrusionOk="0" h="245962" w="636796">
                <a:moveTo>
                  <a:pt x="0" y="0"/>
                </a:moveTo>
                <a:lnTo>
                  <a:pt x="636796" y="0"/>
                </a:lnTo>
                <a:lnTo>
                  <a:pt x="636796" y="245962"/>
                </a:lnTo>
                <a:lnTo>
                  <a:pt x="0" y="245962"/>
                </a:lnTo>
                <a:lnTo>
                  <a:pt x="0" y="0"/>
                </a:lnTo>
                <a:close/>
              </a:path>
            </a:pathLst>
          </a:custGeom>
          <a:blipFill rotWithShape="1">
            <a:blip r:embed="rId8">
              <a:alphaModFix/>
            </a:blip>
            <a:stretch>
              <a:fillRect b="0" l="0" r="0" t="0"/>
            </a:stretch>
          </a:blipFill>
          <a:ln>
            <a:noFill/>
          </a:ln>
        </p:spPr>
      </p:sp>
      <p:sp>
        <p:nvSpPr>
          <p:cNvPr id="368" name="Google Shape;368;p28"/>
          <p:cNvSpPr/>
          <p:nvPr/>
        </p:nvSpPr>
        <p:spPr>
          <a:xfrm>
            <a:off x="13109552" y="7715211"/>
            <a:ext cx="1237325" cy="655363"/>
          </a:xfrm>
          <a:custGeom>
            <a:rect b="b" l="l" r="r" t="t"/>
            <a:pathLst>
              <a:path extrusionOk="0" h="655363" w="1237325">
                <a:moveTo>
                  <a:pt x="0" y="0"/>
                </a:moveTo>
                <a:lnTo>
                  <a:pt x="1237326" y="0"/>
                </a:lnTo>
                <a:lnTo>
                  <a:pt x="1237326" y="655363"/>
                </a:lnTo>
                <a:lnTo>
                  <a:pt x="0" y="655363"/>
                </a:lnTo>
                <a:lnTo>
                  <a:pt x="0" y="0"/>
                </a:lnTo>
                <a:close/>
              </a:path>
            </a:pathLst>
          </a:custGeom>
          <a:blipFill rotWithShape="1">
            <a:blip r:embed="rId9">
              <a:alphaModFix/>
            </a:blip>
            <a:stretch>
              <a:fillRect b="0" l="0" r="0" t="0"/>
            </a:stretch>
          </a:blipFill>
          <a:ln>
            <a:noFill/>
          </a:ln>
        </p:spPr>
      </p:sp>
      <p:sp>
        <p:nvSpPr>
          <p:cNvPr id="369" name="Google Shape;369;p28"/>
          <p:cNvSpPr/>
          <p:nvPr/>
        </p:nvSpPr>
        <p:spPr>
          <a:xfrm>
            <a:off x="9603073" y="9019881"/>
            <a:ext cx="678810" cy="420055"/>
          </a:xfrm>
          <a:custGeom>
            <a:rect b="b" l="l" r="r" t="t"/>
            <a:pathLst>
              <a:path extrusionOk="0" h="420055" w="678810">
                <a:moveTo>
                  <a:pt x="0" y="0"/>
                </a:moveTo>
                <a:lnTo>
                  <a:pt x="678810" y="0"/>
                </a:lnTo>
                <a:lnTo>
                  <a:pt x="678810" y="420055"/>
                </a:lnTo>
                <a:lnTo>
                  <a:pt x="0" y="420055"/>
                </a:lnTo>
                <a:lnTo>
                  <a:pt x="0" y="0"/>
                </a:lnTo>
                <a:close/>
              </a:path>
            </a:pathLst>
          </a:custGeom>
          <a:blipFill rotWithShape="1">
            <a:blip r:embed="rId10">
              <a:alphaModFix/>
            </a:blip>
            <a:stretch>
              <a:fillRect b="0" l="0" r="0" t="0"/>
            </a:stretch>
          </a:blipFill>
          <a:ln>
            <a:noFill/>
          </a:ln>
        </p:spPr>
      </p:sp>
      <p:sp>
        <p:nvSpPr>
          <p:cNvPr id="370" name="Google Shape;370;p28"/>
          <p:cNvSpPr/>
          <p:nvPr/>
        </p:nvSpPr>
        <p:spPr>
          <a:xfrm>
            <a:off x="16441553" y="6469263"/>
            <a:ext cx="528684" cy="695637"/>
          </a:xfrm>
          <a:custGeom>
            <a:rect b="b" l="l" r="r" t="t"/>
            <a:pathLst>
              <a:path extrusionOk="0" h="695637" w="528684">
                <a:moveTo>
                  <a:pt x="0" y="0"/>
                </a:moveTo>
                <a:lnTo>
                  <a:pt x="528684" y="0"/>
                </a:lnTo>
                <a:lnTo>
                  <a:pt x="528684" y="695636"/>
                </a:lnTo>
                <a:lnTo>
                  <a:pt x="0" y="695636"/>
                </a:lnTo>
                <a:lnTo>
                  <a:pt x="0" y="0"/>
                </a:lnTo>
                <a:close/>
              </a:path>
            </a:pathLst>
          </a:custGeom>
          <a:blipFill rotWithShape="1">
            <a:blip r:embed="rId11">
              <a:alphaModFix/>
            </a:blip>
            <a:stretch>
              <a:fillRect b="0" l="0" r="0" t="0"/>
            </a:stretch>
          </a:blipFill>
          <a:ln>
            <a:noFill/>
          </a:ln>
        </p:spPr>
      </p:sp>
      <p:sp>
        <p:nvSpPr>
          <p:cNvPr id="371" name="Google Shape;371;p28"/>
          <p:cNvSpPr/>
          <p:nvPr/>
        </p:nvSpPr>
        <p:spPr>
          <a:xfrm>
            <a:off x="15623154" y="6542781"/>
            <a:ext cx="621643" cy="548600"/>
          </a:xfrm>
          <a:custGeom>
            <a:rect b="b" l="l" r="r" t="t"/>
            <a:pathLst>
              <a:path extrusionOk="0" h="548600" w="621643">
                <a:moveTo>
                  <a:pt x="0" y="0"/>
                </a:moveTo>
                <a:lnTo>
                  <a:pt x="621643" y="0"/>
                </a:lnTo>
                <a:lnTo>
                  <a:pt x="621643" y="548600"/>
                </a:lnTo>
                <a:lnTo>
                  <a:pt x="0" y="548600"/>
                </a:lnTo>
                <a:lnTo>
                  <a:pt x="0" y="0"/>
                </a:lnTo>
                <a:close/>
              </a:path>
            </a:pathLst>
          </a:custGeom>
          <a:blipFill rotWithShape="1">
            <a:blip r:embed="rId12">
              <a:alphaModFix/>
            </a:blip>
            <a:stretch>
              <a:fillRect b="0" l="0" r="0" t="0"/>
            </a:stretch>
          </a:blipFill>
          <a:ln>
            <a:noFill/>
          </a:ln>
        </p:spPr>
      </p:sp>
      <p:sp>
        <p:nvSpPr>
          <p:cNvPr id="372" name="Google Shape;372;p28"/>
          <p:cNvSpPr/>
          <p:nvPr/>
        </p:nvSpPr>
        <p:spPr>
          <a:xfrm>
            <a:off x="13060153" y="9015695"/>
            <a:ext cx="446277" cy="428426"/>
          </a:xfrm>
          <a:custGeom>
            <a:rect b="b" l="l" r="r" t="t"/>
            <a:pathLst>
              <a:path extrusionOk="0" h="428426" w="446277">
                <a:moveTo>
                  <a:pt x="0" y="0"/>
                </a:moveTo>
                <a:lnTo>
                  <a:pt x="446277" y="0"/>
                </a:lnTo>
                <a:lnTo>
                  <a:pt x="446277" y="428426"/>
                </a:lnTo>
                <a:lnTo>
                  <a:pt x="0" y="428426"/>
                </a:lnTo>
                <a:lnTo>
                  <a:pt x="0" y="0"/>
                </a:lnTo>
                <a:close/>
              </a:path>
            </a:pathLst>
          </a:custGeom>
          <a:blipFill rotWithShape="1">
            <a:blip r:embed="rId13">
              <a:alphaModFix/>
            </a:blip>
            <a:stretch>
              <a:fillRect b="0" l="0" r="0" t="0"/>
            </a:stretch>
          </a:blipFill>
          <a:ln>
            <a:noFill/>
          </a:ln>
        </p:spPr>
      </p:sp>
      <p:sp>
        <p:nvSpPr>
          <p:cNvPr id="373" name="Google Shape;373;p28"/>
          <p:cNvSpPr/>
          <p:nvPr/>
        </p:nvSpPr>
        <p:spPr>
          <a:xfrm>
            <a:off x="8462180" y="4224043"/>
            <a:ext cx="409417" cy="649868"/>
          </a:xfrm>
          <a:custGeom>
            <a:rect b="b" l="l" r="r" t="t"/>
            <a:pathLst>
              <a:path extrusionOk="0" h="649868" w="409417">
                <a:moveTo>
                  <a:pt x="0" y="0"/>
                </a:moveTo>
                <a:lnTo>
                  <a:pt x="409417" y="0"/>
                </a:lnTo>
                <a:lnTo>
                  <a:pt x="409417" y="649869"/>
                </a:lnTo>
                <a:lnTo>
                  <a:pt x="0" y="649869"/>
                </a:lnTo>
                <a:lnTo>
                  <a:pt x="0" y="0"/>
                </a:lnTo>
                <a:close/>
              </a:path>
            </a:pathLst>
          </a:custGeom>
          <a:blipFill rotWithShape="1">
            <a:blip r:embed="rId14">
              <a:alphaModFix/>
            </a:blip>
            <a:stretch>
              <a:fillRect b="0" l="0" r="0" t="0"/>
            </a:stretch>
          </a:blipFill>
          <a:ln>
            <a:noFill/>
          </a:ln>
        </p:spPr>
      </p:sp>
      <p:sp>
        <p:nvSpPr>
          <p:cNvPr id="374" name="Google Shape;374;p28"/>
          <p:cNvSpPr/>
          <p:nvPr/>
        </p:nvSpPr>
        <p:spPr>
          <a:xfrm>
            <a:off x="16052002" y="4219616"/>
            <a:ext cx="894701" cy="658724"/>
          </a:xfrm>
          <a:custGeom>
            <a:rect b="b" l="l" r="r" t="t"/>
            <a:pathLst>
              <a:path extrusionOk="0" h="658724" w="894701">
                <a:moveTo>
                  <a:pt x="0" y="0"/>
                </a:moveTo>
                <a:lnTo>
                  <a:pt x="894701" y="0"/>
                </a:lnTo>
                <a:lnTo>
                  <a:pt x="894701" y="658723"/>
                </a:lnTo>
                <a:lnTo>
                  <a:pt x="0" y="658723"/>
                </a:lnTo>
                <a:lnTo>
                  <a:pt x="0" y="0"/>
                </a:lnTo>
                <a:close/>
              </a:path>
            </a:pathLst>
          </a:custGeom>
          <a:blipFill rotWithShape="1">
            <a:blip r:embed="rId15">
              <a:alphaModFix/>
            </a:blip>
            <a:stretch>
              <a:fillRect b="0" l="0" r="0" t="0"/>
            </a:stretch>
          </a:blipFill>
          <a:ln>
            <a:noFill/>
          </a:ln>
        </p:spPr>
      </p:sp>
      <p:sp>
        <p:nvSpPr>
          <p:cNvPr id="375" name="Google Shape;375;p28"/>
          <p:cNvSpPr/>
          <p:nvPr/>
        </p:nvSpPr>
        <p:spPr>
          <a:xfrm flipH="1" rot="5400000">
            <a:off x="11527615" y="3197866"/>
            <a:ext cx="591725" cy="573974"/>
          </a:xfrm>
          <a:custGeom>
            <a:rect b="b" l="l" r="r" t="t"/>
            <a:pathLst>
              <a:path extrusionOk="0" h="573974" w="591725">
                <a:moveTo>
                  <a:pt x="591726" y="0"/>
                </a:moveTo>
                <a:lnTo>
                  <a:pt x="0" y="0"/>
                </a:lnTo>
                <a:lnTo>
                  <a:pt x="0" y="573974"/>
                </a:lnTo>
                <a:lnTo>
                  <a:pt x="591726" y="573974"/>
                </a:lnTo>
                <a:lnTo>
                  <a:pt x="591726" y="0"/>
                </a:lnTo>
                <a:close/>
              </a:path>
            </a:pathLst>
          </a:custGeom>
          <a:blipFill rotWithShape="1">
            <a:blip r:embed="rId16">
              <a:alphaModFix/>
            </a:blip>
            <a:stretch>
              <a:fillRect b="0" l="0" r="0" t="0"/>
            </a:stretch>
          </a:blipFill>
          <a:ln>
            <a:noFill/>
          </a:ln>
        </p:spPr>
      </p:sp>
      <p:sp>
        <p:nvSpPr>
          <p:cNvPr id="376" name="Google Shape;376;p28"/>
          <p:cNvSpPr/>
          <p:nvPr/>
        </p:nvSpPr>
        <p:spPr>
          <a:xfrm>
            <a:off x="14508006" y="8907357"/>
            <a:ext cx="573334" cy="645102"/>
          </a:xfrm>
          <a:custGeom>
            <a:rect b="b" l="l" r="r" t="t"/>
            <a:pathLst>
              <a:path extrusionOk="0" h="645102" w="573334">
                <a:moveTo>
                  <a:pt x="0" y="0"/>
                </a:moveTo>
                <a:lnTo>
                  <a:pt x="573335" y="0"/>
                </a:lnTo>
                <a:lnTo>
                  <a:pt x="573335" y="645102"/>
                </a:lnTo>
                <a:lnTo>
                  <a:pt x="0" y="645102"/>
                </a:lnTo>
                <a:lnTo>
                  <a:pt x="0" y="0"/>
                </a:lnTo>
                <a:close/>
              </a:path>
            </a:pathLst>
          </a:custGeom>
          <a:blipFill rotWithShape="1">
            <a:blip r:embed="rId17">
              <a:alphaModFix/>
            </a:blip>
            <a:stretch>
              <a:fillRect b="0" l="0" r="0" t="0"/>
            </a:stretch>
          </a:blipFill>
          <a:ln>
            <a:noFill/>
          </a:ln>
        </p:spPr>
      </p:sp>
      <p:sp>
        <p:nvSpPr>
          <p:cNvPr id="377" name="Google Shape;377;p28"/>
          <p:cNvSpPr/>
          <p:nvPr/>
        </p:nvSpPr>
        <p:spPr>
          <a:xfrm>
            <a:off x="7885359" y="9023753"/>
            <a:ext cx="579698" cy="412311"/>
          </a:xfrm>
          <a:custGeom>
            <a:rect b="b" l="l" r="r" t="t"/>
            <a:pathLst>
              <a:path extrusionOk="0" h="412311" w="579698">
                <a:moveTo>
                  <a:pt x="0" y="0"/>
                </a:moveTo>
                <a:lnTo>
                  <a:pt x="579699" y="0"/>
                </a:lnTo>
                <a:lnTo>
                  <a:pt x="579699" y="412311"/>
                </a:lnTo>
                <a:lnTo>
                  <a:pt x="0" y="412311"/>
                </a:lnTo>
                <a:lnTo>
                  <a:pt x="0" y="0"/>
                </a:lnTo>
                <a:close/>
              </a:path>
            </a:pathLst>
          </a:custGeom>
          <a:blipFill rotWithShape="1">
            <a:blip r:embed="rId18">
              <a:alphaModFix/>
            </a:blip>
            <a:stretch>
              <a:fillRect b="0" l="0" r="0" t="0"/>
            </a:stretch>
          </a:blipFill>
          <a:ln>
            <a:noFill/>
          </a:ln>
        </p:spPr>
      </p:sp>
      <p:sp>
        <p:nvSpPr>
          <p:cNvPr id="378" name="Google Shape;378;p28"/>
          <p:cNvSpPr/>
          <p:nvPr/>
        </p:nvSpPr>
        <p:spPr>
          <a:xfrm>
            <a:off x="8585695" y="5267761"/>
            <a:ext cx="542818" cy="771322"/>
          </a:xfrm>
          <a:custGeom>
            <a:rect b="b" l="l" r="r" t="t"/>
            <a:pathLst>
              <a:path extrusionOk="0" h="771322" w="542818">
                <a:moveTo>
                  <a:pt x="0" y="0"/>
                </a:moveTo>
                <a:lnTo>
                  <a:pt x="542818" y="0"/>
                </a:lnTo>
                <a:lnTo>
                  <a:pt x="542818" y="771322"/>
                </a:lnTo>
                <a:lnTo>
                  <a:pt x="0" y="771322"/>
                </a:lnTo>
                <a:lnTo>
                  <a:pt x="0" y="0"/>
                </a:lnTo>
                <a:close/>
              </a:path>
            </a:pathLst>
          </a:custGeom>
          <a:blipFill rotWithShape="1">
            <a:blip r:embed="rId19">
              <a:alphaModFix/>
            </a:blip>
            <a:stretch>
              <a:fillRect b="0" l="0" r="0" t="0"/>
            </a:stretch>
          </a:blipFill>
          <a:ln>
            <a:noFill/>
          </a:ln>
        </p:spPr>
      </p:sp>
      <p:sp>
        <p:nvSpPr>
          <p:cNvPr id="379" name="Google Shape;379;p28"/>
          <p:cNvSpPr/>
          <p:nvPr/>
        </p:nvSpPr>
        <p:spPr>
          <a:xfrm>
            <a:off x="11132749" y="8802329"/>
            <a:ext cx="350615" cy="855158"/>
          </a:xfrm>
          <a:custGeom>
            <a:rect b="b" l="l" r="r" t="t"/>
            <a:pathLst>
              <a:path extrusionOk="0" h="855158" w="350615">
                <a:moveTo>
                  <a:pt x="0" y="0"/>
                </a:moveTo>
                <a:lnTo>
                  <a:pt x="350615" y="0"/>
                </a:lnTo>
                <a:lnTo>
                  <a:pt x="350615" y="855158"/>
                </a:lnTo>
                <a:lnTo>
                  <a:pt x="0" y="855158"/>
                </a:lnTo>
                <a:lnTo>
                  <a:pt x="0" y="0"/>
                </a:lnTo>
                <a:close/>
              </a:path>
            </a:pathLst>
          </a:custGeom>
          <a:blipFill rotWithShape="1">
            <a:blip r:embed="rId20">
              <a:alphaModFix/>
            </a:blip>
            <a:stretch>
              <a:fillRect b="0" l="0" r="0" t="0"/>
            </a:stretch>
          </a:blipFill>
          <a:ln>
            <a:noFill/>
          </a:ln>
        </p:spPr>
      </p:sp>
      <p:sp>
        <p:nvSpPr>
          <p:cNvPr id="380" name="Google Shape;380;p28"/>
          <p:cNvSpPr/>
          <p:nvPr/>
        </p:nvSpPr>
        <p:spPr>
          <a:xfrm>
            <a:off x="13701442" y="5403390"/>
            <a:ext cx="641107" cy="500064"/>
          </a:xfrm>
          <a:custGeom>
            <a:rect b="b" l="l" r="r" t="t"/>
            <a:pathLst>
              <a:path extrusionOk="0" h="500064" w="641107">
                <a:moveTo>
                  <a:pt x="0" y="0"/>
                </a:moveTo>
                <a:lnTo>
                  <a:pt x="641107" y="0"/>
                </a:lnTo>
                <a:lnTo>
                  <a:pt x="641107" y="500064"/>
                </a:lnTo>
                <a:lnTo>
                  <a:pt x="0" y="500064"/>
                </a:lnTo>
                <a:lnTo>
                  <a:pt x="0" y="0"/>
                </a:lnTo>
                <a:close/>
              </a:path>
            </a:pathLst>
          </a:custGeom>
          <a:blipFill rotWithShape="1">
            <a:blip r:embed="rId21">
              <a:alphaModFix/>
            </a:blip>
            <a:stretch>
              <a:fillRect b="0" l="0" r="0" t="0"/>
            </a:stretch>
          </a:blipFill>
          <a:ln>
            <a:noFill/>
          </a:ln>
        </p:spPr>
      </p:sp>
      <p:sp>
        <p:nvSpPr>
          <p:cNvPr id="381" name="Google Shape;381;p28"/>
          <p:cNvSpPr/>
          <p:nvPr/>
        </p:nvSpPr>
        <p:spPr>
          <a:xfrm>
            <a:off x="12414295" y="4314376"/>
            <a:ext cx="511393" cy="469203"/>
          </a:xfrm>
          <a:custGeom>
            <a:rect b="b" l="l" r="r" t="t"/>
            <a:pathLst>
              <a:path extrusionOk="0" h="469203" w="511393">
                <a:moveTo>
                  <a:pt x="0" y="0"/>
                </a:moveTo>
                <a:lnTo>
                  <a:pt x="511393" y="0"/>
                </a:lnTo>
                <a:lnTo>
                  <a:pt x="511393" y="469203"/>
                </a:lnTo>
                <a:lnTo>
                  <a:pt x="0" y="469203"/>
                </a:lnTo>
                <a:lnTo>
                  <a:pt x="0" y="0"/>
                </a:lnTo>
                <a:close/>
              </a:path>
            </a:pathLst>
          </a:custGeom>
          <a:blipFill rotWithShape="1">
            <a:blip r:embed="rId22">
              <a:alphaModFix/>
            </a:blip>
            <a:stretch>
              <a:fillRect b="0" l="0" r="0" t="0"/>
            </a:stretch>
          </a:blipFill>
          <a:ln>
            <a:noFill/>
          </a:ln>
        </p:spPr>
      </p:sp>
      <p:sp>
        <p:nvSpPr>
          <p:cNvPr id="382" name="Google Shape;382;p28"/>
          <p:cNvSpPr/>
          <p:nvPr/>
        </p:nvSpPr>
        <p:spPr>
          <a:xfrm>
            <a:off x="16368644" y="3314097"/>
            <a:ext cx="561249" cy="341512"/>
          </a:xfrm>
          <a:custGeom>
            <a:rect b="b" l="l" r="r" t="t"/>
            <a:pathLst>
              <a:path extrusionOk="0" h="341512" w="561249">
                <a:moveTo>
                  <a:pt x="0" y="0"/>
                </a:moveTo>
                <a:lnTo>
                  <a:pt x="561249" y="0"/>
                </a:lnTo>
                <a:lnTo>
                  <a:pt x="561249" y="341512"/>
                </a:lnTo>
                <a:lnTo>
                  <a:pt x="0" y="341512"/>
                </a:lnTo>
                <a:lnTo>
                  <a:pt x="0" y="0"/>
                </a:lnTo>
                <a:close/>
              </a:path>
            </a:pathLst>
          </a:custGeom>
          <a:blipFill rotWithShape="1">
            <a:blip r:embed="rId23">
              <a:alphaModFix/>
            </a:blip>
            <a:stretch>
              <a:fillRect b="0" l="0" r="0" t="0"/>
            </a:stretch>
          </a:blipFill>
          <a:ln>
            <a:noFill/>
          </a:ln>
        </p:spPr>
      </p:sp>
      <p:sp>
        <p:nvSpPr>
          <p:cNvPr id="383" name="Google Shape;383;p28"/>
          <p:cNvSpPr/>
          <p:nvPr/>
        </p:nvSpPr>
        <p:spPr>
          <a:xfrm>
            <a:off x="16184494" y="8852280"/>
            <a:ext cx="929547" cy="755257"/>
          </a:xfrm>
          <a:custGeom>
            <a:rect b="b" l="l" r="r" t="t"/>
            <a:pathLst>
              <a:path extrusionOk="0" h="755257" w="929547">
                <a:moveTo>
                  <a:pt x="0" y="0"/>
                </a:moveTo>
                <a:lnTo>
                  <a:pt x="929548" y="0"/>
                </a:lnTo>
                <a:lnTo>
                  <a:pt x="929548" y="755257"/>
                </a:lnTo>
                <a:lnTo>
                  <a:pt x="0" y="755257"/>
                </a:lnTo>
                <a:lnTo>
                  <a:pt x="0" y="0"/>
                </a:lnTo>
                <a:close/>
              </a:path>
            </a:pathLst>
          </a:custGeom>
          <a:blipFill rotWithShape="1">
            <a:blip r:embed="rId24">
              <a:alphaModFix/>
            </a:blip>
            <a:stretch>
              <a:fillRect b="0" l="0" r="0" t="0"/>
            </a:stretch>
          </a:blipFill>
          <a:ln>
            <a:noFill/>
          </a:ln>
        </p:spPr>
      </p:sp>
      <p:sp>
        <p:nvSpPr>
          <p:cNvPr id="384" name="Google Shape;384;p28"/>
          <p:cNvSpPr/>
          <p:nvPr/>
        </p:nvSpPr>
        <p:spPr>
          <a:xfrm>
            <a:off x="13035339" y="6518003"/>
            <a:ext cx="817990" cy="598156"/>
          </a:xfrm>
          <a:custGeom>
            <a:rect b="b" l="l" r="r" t="t"/>
            <a:pathLst>
              <a:path extrusionOk="0" h="598156" w="817990">
                <a:moveTo>
                  <a:pt x="0" y="0"/>
                </a:moveTo>
                <a:lnTo>
                  <a:pt x="817990" y="0"/>
                </a:lnTo>
                <a:lnTo>
                  <a:pt x="817990" y="598156"/>
                </a:lnTo>
                <a:lnTo>
                  <a:pt x="0" y="598156"/>
                </a:lnTo>
                <a:lnTo>
                  <a:pt x="0" y="0"/>
                </a:lnTo>
                <a:close/>
              </a:path>
            </a:pathLst>
          </a:custGeom>
          <a:blipFill rotWithShape="1">
            <a:blip r:embed="rId25">
              <a:alphaModFix/>
            </a:blip>
            <a:stretch>
              <a:fillRect b="0" l="0" r="0" t="0"/>
            </a:stretch>
          </a:blipFill>
          <a:ln>
            <a:noFill/>
          </a:ln>
        </p:spPr>
      </p:sp>
      <p:sp>
        <p:nvSpPr>
          <p:cNvPr id="385" name="Google Shape;385;p28"/>
          <p:cNvSpPr/>
          <p:nvPr/>
        </p:nvSpPr>
        <p:spPr>
          <a:xfrm>
            <a:off x="12616009" y="8928790"/>
            <a:ext cx="355320" cy="602237"/>
          </a:xfrm>
          <a:custGeom>
            <a:rect b="b" l="l" r="r" t="t"/>
            <a:pathLst>
              <a:path extrusionOk="0" h="602237" w="355320">
                <a:moveTo>
                  <a:pt x="0" y="0"/>
                </a:moveTo>
                <a:lnTo>
                  <a:pt x="355319" y="0"/>
                </a:lnTo>
                <a:lnTo>
                  <a:pt x="355319" y="602237"/>
                </a:lnTo>
                <a:lnTo>
                  <a:pt x="0" y="602237"/>
                </a:lnTo>
                <a:lnTo>
                  <a:pt x="0" y="0"/>
                </a:lnTo>
                <a:close/>
              </a:path>
            </a:pathLst>
          </a:custGeom>
          <a:blipFill rotWithShape="1">
            <a:blip r:embed="rId26">
              <a:alphaModFix/>
            </a:blip>
            <a:stretch>
              <a:fillRect b="0" l="0" r="0" t="0"/>
            </a:stretch>
          </a:blipFill>
          <a:ln>
            <a:noFill/>
          </a:ln>
        </p:spPr>
      </p:sp>
      <p:sp>
        <p:nvSpPr>
          <p:cNvPr id="386" name="Google Shape;386;p28"/>
          <p:cNvSpPr/>
          <p:nvPr/>
        </p:nvSpPr>
        <p:spPr>
          <a:xfrm>
            <a:off x="10370707" y="8848482"/>
            <a:ext cx="673218" cy="762853"/>
          </a:xfrm>
          <a:custGeom>
            <a:rect b="b" l="l" r="r" t="t"/>
            <a:pathLst>
              <a:path extrusionOk="0" h="762853" w="673218">
                <a:moveTo>
                  <a:pt x="0" y="0"/>
                </a:moveTo>
                <a:lnTo>
                  <a:pt x="673218" y="0"/>
                </a:lnTo>
                <a:lnTo>
                  <a:pt x="673218" y="762853"/>
                </a:lnTo>
                <a:lnTo>
                  <a:pt x="0" y="762853"/>
                </a:lnTo>
                <a:lnTo>
                  <a:pt x="0" y="0"/>
                </a:lnTo>
                <a:close/>
              </a:path>
            </a:pathLst>
          </a:custGeom>
          <a:blipFill rotWithShape="1">
            <a:blip r:embed="rId27">
              <a:alphaModFix/>
            </a:blip>
            <a:stretch>
              <a:fillRect b="0" l="0" r="0" t="0"/>
            </a:stretch>
          </a:blipFill>
          <a:ln>
            <a:noFill/>
          </a:ln>
        </p:spPr>
      </p:sp>
      <p:sp>
        <p:nvSpPr>
          <p:cNvPr id="387" name="Google Shape;387;p28"/>
          <p:cNvSpPr/>
          <p:nvPr/>
        </p:nvSpPr>
        <p:spPr>
          <a:xfrm>
            <a:off x="11572188" y="8905111"/>
            <a:ext cx="411681" cy="649595"/>
          </a:xfrm>
          <a:custGeom>
            <a:rect b="b" l="l" r="r" t="t"/>
            <a:pathLst>
              <a:path extrusionOk="0" h="649595" w="411681">
                <a:moveTo>
                  <a:pt x="0" y="0"/>
                </a:moveTo>
                <a:lnTo>
                  <a:pt x="411681" y="0"/>
                </a:lnTo>
                <a:lnTo>
                  <a:pt x="411681" y="649595"/>
                </a:lnTo>
                <a:lnTo>
                  <a:pt x="0" y="649595"/>
                </a:lnTo>
                <a:lnTo>
                  <a:pt x="0" y="0"/>
                </a:lnTo>
                <a:close/>
              </a:path>
            </a:pathLst>
          </a:custGeom>
          <a:blipFill rotWithShape="1">
            <a:blip r:embed="rId28">
              <a:alphaModFix/>
            </a:blip>
            <a:stretch>
              <a:fillRect b="0" l="0" r="0" t="0"/>
            </a:stretch>
          </a:blipFill>
          <a:ln>
            <a:noFill/>
          </a:ln>
        </p:spPr>
      </p:sp>
      <p:sp>
        <p:nvSpPr>
          <p:cNvPr id="388" name="Google Shape;388;p28"/>
          <p:cNvSpPr/>
          <p:nvPr/>
        </p:nvSpPr>
        <p:spPr>
          <a:xfrm>
            <a:off x="8622398" y="2262049"/>
            <a:ext cx="681032" cy="525246"/>
          </a:xfrm>
          <a:custGeom>
            <a:rect b="b" l="l" r="r" t="t"/>
            <a:pathLst>
              <a:path extrusionOk="0" h="525246" w="681032">
                <a:moveTo>
                  <a:pt x="0" y="0"/>
                </a:moveTo>
                <a:lnTo>
                  <a:pt x="681032" y="0"/>
                </a:lnTo>
                <a:lnTo>
                  <a:pt x="681032" y="525246"/>
                </a:lnTo>
                <a:lnTo>
                  <a:pt x="0" y="525246"/>
                </a:lnTo>
                <a:lnTo>
                  <a:pt x="0" y="0"/>
                </a:lnTo>
                <a:close/>
              </a:path>
            </a:pathLst>
          </a:custGeom>
          <a:blipFill rotWithShape="1">
            <a:blip r:embed="rId29">
              <a:alphaModFix/>
            </a:blip>
            <a:stretch>
              <a:fillRect b="0" l="0" r="0" t="0"/>
            </a:stretch>
          </a:blipFill>
          <a:ln>
            <a:noFill/>
          </a:ln>
        </p:spPr>
      </p:sp>
      <p:sp>
        <p:nvSpPr>
          <p:cNvPr id="389" name="Google Shape;389;p28"/>
          <p:cNvSpPr/>
          <p:nvPr/>
        </p:nvSpPr>
        <p:spPr>
          <a:xfrm>
            <a:off x="8884003" y="3076288"/>
            <a:ext cx="1358069" cy="817130"/>
          </a:xfrm>
          <a:custGeom>
            <a:rect b="b" l="l" r="r" t="t"/>
            <a:pathLst>
              <a:path extrusionOk="0" h="817130" w="1358069">
                <a:moveTo>
                  <a:pt x="0" y="0"/>
                </a:moveTo>
                <a:lnTo>
                  <a:pt x="1358070" y="0"/>
                </a:lnTo>
                <a:lnTo>
                  <a:pt x="1358070" y="817130"/>
                </a:lnTo>
                <a:lnTo>
                  <a:pt x="0" y="817130"/>
                </a:lnTo>
                <a:lnTo>
                  <a:pt x="0" y="0"/>
                </a:lnTo>
                <a:close/>
              </a:path>
            </a:pathLst>
          </a:custGeom>
          <a:blipFill rotWithShape="1">
            <a:blip r:embed="rId30">
              <a:alphaModFix/>
            </a:blip>
            <a:stretch>
              <a:fillRect b="0" l="0" r="0" t="0"/>
            </a:stretch>
          </a:blipFill>
          <a:ln>
            <a:noFill/>
          </a:ln>
        </p:spPr>
      </p:sp>
      <p:sp>
        <p:nvSpPr>
          <p:cNvPr id="390" name="Google Shape;390;p28"/>
          <p:cNvSpPr/>
          <p:nvPr/>
        </p:nvSpPr>
        <p:spPr>
          <a:xfrm>
            <a:off x="13503153" y="2282677"/>
            <a:ext cx="543046" cy="483990"/>
          </a:xfrm>
          <a:custGeom>
            <a:rect b="b" l="l" r="r" t="t"/>
            <a:pathLst>
              <a:path extrusionOk="0" h="483990" w="543046">
                <a:moveTo>
                  <a:pt x="0" y="0"/>
                </a:moveTo>
                <a:lnTo>
                  <a:pt x="543045" y="0"/>
                </a:lnTo>
                <a:lnTo>
                  <a:pt x="543045" y="483990"/>
                </a:lnTo>
                <a:lnTo>
                  <a:pt x="0" y="483990"/>
                </a:lnTo>
                <a:lnTo>
                  <a:pt x="0" y="0"/>
                </a:lnTo>
                <a:close/>
              </a:path>
            </a:pathLst>
          </a:custGeom>
          <a:blipFill rotWithShape="1">
            <a:blip r:embed="rId31">
              <a:alphaModFix/>
            </a:blip>
            <a:stretch>
              <a:fillRect b="0" l="0" r="0" t="0"/>
            </a:stretch>
          </a:blipFill>
          <a:ln>
            <a:noFill/>
          </a:ln>
        </p:spPr>
      </p:sp>
      <p:sp>
        <p:nvSpPr>
          <p:cNvPr id="391" name="Google Shape;391;p28"/>
          <p:cNvSpPr/>
          <p:nvPr/>
        </p:nvSpPr>
        <p:spPr>
          <a:xfrm>
            <a:off x="12786728" y="5333837"/>
            <a:ext cx="590434" cy="639170"/>
          </a:xfrm>
          <a:custGeom>
            <a:rect b="b" l="l" r="r" t="t"/>
            <a:pathLst>
              <a:path extrusionOk="0" h="639170" w="590434">
                <a:moveTo>
                  <a:pt x="0" y="0"/>
                </a:moveTo>
                <a:lnTo>
                  <a:pt x="590434" y="0"/>
                </a:lnTo>
                <a:lnTo>
                  <a:pt x="590434" y="639170"/>
                </a:lnTo>
                <a:lnTo>
                  <a:pt x="0" y="639170"/>
                </a:lnTo>
                <a:lnTo>
                  <a:pt x="0" y="0"/>
                </a:lnTo>
                <a:close/>
              </a:path>
            </a:pathLst>
          </a:custGeom>
          <a:blipFill rotWithShape="1">
            <a:blip r:embed="rId32">
              <a:alphaModFix/>
            </a:blip>
            <a:stretch>
              <a:fillRect b="0" l="0" r="0" t="0"/>
            </a:stretch>
          </a:blipFill>
          <a:ln>
            <a:noFill/>
          </a:ln>
        </p:spPr>
      </p:sp>
      <p:sp>
        <p:nvSpPr>
          <p:cNvPr id="392" name="Google Shape;392;p28"/>
          <p:cNvSpPr/>
          <p:nvPr/>
        </p:nvSpPr>
        <p:spPr>
          <a:xfrm>
            <a:off x="15369273" y="3311464"/>
            <a:ext cx="617264" cy="346778"/>
          </a:xfrm>
          <a:custGeom>
            <a:rect b="b" l="l" r="r" t="t"/>
            <a:pathLst>
              <a:path extrusionOk="0" h="346778" w="617264">
                <a:moveTo>
                  <a:pt x="0" y="0"/>
                </a:moveTo>
                <a:lnTo>
                  <a:pt x="617264" y="0"/>
                </a:lnTo>
                <a:lnTo>
                  <a:pt x="617264" y="346778"/>
                </a:lnTo>
                <a:lnTo>
                  <a:pt x="0" y="346778"/>
                </a:lnTo>
                <a:lnTo>
                  <a:pt x="0" y="0"/>
                </a:lnTo>
                <a:close/>
              </a:path>
            </a:pathLst>
          </a:custGeom>
          <a:blipFill rotWithShape="1">
            <a:blip r:embed="rId33">
              <a:alphaModFix/>
            </a:blip>
            <a:stretch>
              <a:fillRect b="0" l="0" r="0" t="0"/>
            </a:stretch>
          </a:blipFill>
          <a:ln>
            <a:noFill/>
          </a:ln>
        </p:spPr>
      </p:sp>
      <p:sp>
        <p:nvSpPr>
          <p:cNvPr id="393" name="Google Shape;393;p28"/>
          <p:cNvSpPr/>
          <p:nvPr/>
        </p:nvSpPr>
        <p:spPr>
          <a:xfrm>
            <a:off x="9878000" y="7688554"/>
            <a:ext cx="1865758" cy="708677"/>
          </a:xfrm>
          <a:custGeom>
            <a:rect b="b" l="l" r="r" t="t"/>
            <a:pathLst>
              <a:path extrusionOk="0" h="708677" w="1865758">
                <a:moveTo>
                  <a:pt x="0" y="0"/>
                </a:moveTo>
                <a:lnTo>
                  <a:pt x="1865759" y="0"/>
                </a:lnTo>
                <a:lnTo>
                  <a:pt x="1865759" y="708677"/>
                </a:lnTo>
                <a:lnTo>
                  <a:pt x="0" y="708677"/>
                </a:lnTo>
                <a:lnTo>
                  <a:pt x="0" y="0"/>
                </a:lnTo>
                <a:close/>
              </a:path>
            </a:pathLst>
          </a:custGeom>
          <a:blipFill rotWithShape="1">
            <a:blip r:embed="rId34">
              <a:alphaModFix/>
            </a:blip>
            <a:stretch>
              <a:fillRect b="0" l="0" r="0" t="0"/>
            </a:stretch>
          </a:blipFill>
          <a:ln>
            <a:noFill/>
          </a:ln>
        </p:spPr>
      </p:sp>
      <p:sp>
        <p:nvSpPr>
          <p:cNvPr id="394" name="Google Shape;394;p28"/>
          <p:cNvSpPr/>
          <p:nvPr/>
        </p:nvSpPr>
        <p:spPr>
          <a:xfrm>
            <a:off x="8553882" y="9044437"/>
            <a:ext cx="960367" cy="370942"/>
          </a:xfrm>
          <a:custGeom>
            <a:rect b="b" l="l" r="r" t="t"/>
            <a:pathLst>
              <a:path extrusionOk="0" h="370942" w="960367">
                <a:moveTo>
                  <a:pt x="0" y="0"/>
                </a:moveTo>
                <a:lnTo>
                  <a:pt x="960367" y="0"/>
                </a:lnTo>
                <a:lnTo>
                  <a:pt x="960367" y="370942"/>
                </a:lnTo>
                <a:lnTo>
                  <a:pt x="0" y="370942"/>
                </a:lnTo>
                <a:lnTo>
                  <a:pt x="0" y="0"/>
                </a:lnTo>
                <a:close/>
              </a:path>
            </a:pathLst>
          </a:custGeom>
          <a:blipFill rotWithShape="1">
            <a:blip r:embed="rId35">
              <a:alphaModFix/>
            </a:blip>
            <a:stretch>
              <a:fillRect b="0" l="0" r="0" t="0"/>
            </a:stretch>
          </a:blipFill>
          <a:ln>
            <a:noFill/>
          </a:ln>
        </p:spPr>
      </p:sp>
      <p:sp>
        <p:nvSpPr>
          <p:cNvPr id="395" name="Google Shape;395;p28"/>
          <p:cNvSpPr/>
          <p:nvPr/>
        </p:nvSpPr>
        <p:spPr>
          <a:xfrm>
            <a:off x="14666829" y="5466795"/>
            <a:ext cx="603177" cy="373253"/>
          </a:xfrm>
          <a:custGeom>
            <a:rect b="b" l="l" r="r" t="t"/>
            <a:pathLst>
              <a:path extrusionOk="0" h="373253" w="603177">
                <a:moveTo>
                  <a:pt x="0" y="0"/>
                </a:moveTo>
                <a:lnTo>
                  <a:pt x="603178" y="0"/>
                </a:lnTo>
                <a:lnTo>
                  <a:pt x="603178" y="373254"/>
                </a:lnTo>
                <a:lnTo>
                  <a:pt x="0" y="373254"/>
                </a:lnTo>
                <a:lnTo>
                  <a:pt x="0" y="0"/>
                </a:lnTo>
                <a:close/>
              </a:path>
            </a:pathLst>
          </a:custGeom>
          <a:blipFill rotWithShape="1">
            <a:blip r:embed="rId36">
              <a:alphaModFix/>
            </a:blip>
            <a:stretch>
              <a:fillRect b="0" l="0" r="0" t="0"/>
            </a:stretch>
          </a:blipFill>
          <a:ln>
            <a:noFill/>
          </a:ln>
        </p:spPr>
      </p:sp>
      <p:sp>
        <p:nvSpPr>
          <p:cNvPr id="396" name="Google Shape;396;p28"/>
          <p:cNvSpPr/>
          <p:nvPr/>
        </p:nvSpPr>
        <p:spPr>
          <a:xfrm>
            <a:off x="10624179" y="3261835"/>
            <a:ext cx="530206" cy="446036"/>
          </a:xfrm>
          <a:custGeom>
            <a:rect b="b" l="l" r="r" t="t"/>
            <a:pathLst>
              <a:path extrusionOk="0" h="446036" w="530206">
                <a:moveTo>
                  <a:pt x="0" y="0"/>
                </a:moveTo>
                <a:lnTo>
                  <a:pt x="530206" y="0"/>
                </a:lnTo>
                <a:lnTo>
                  <a:pt x="530206" y="446036"/>
                </a:lnTo>
                <a:lnTo>
                  <a:pt x="0" y="446036"/>
                </a:lnTo>
                <a:lnTo>
                  <a:pt x="0" y="0"/>
                </a:lnTo>
                <a:close/>
              </a:path>
            </a:pathLst>
          </a:custGeom>
          <a:blipFill rotWithShape="1">
            <a:blip r:embed="rId37">
              <a:alphaModFix/>
            </a:blip>
            <a:stretch>
              <a:fillRect b="0" l="0" r="0" t="0"/>
            </a:stretch>
          </a:blipFill>
          <a:ln>
            <a:noFill/>
          </a:ln>
        </p:spPr>
      </p:sp>
      <p:sp>
        <p:nvSpPr>
          <p:cNvPr id="397" name="Google Shape;397;p28"/>
          <p:cNvSpPr/>
          <p:nvPr/>
        </p:nvSpPr>
        <p:spPr>
          <a:xfrm>
            <a:off x="10351837" y="5402256"/>
            <a:ext cx="673142" cy="502332"/>
          </a:xfrm>
          <a:custGeom>
            <a:rect b="b" l="l" r="r" t="t"/>
            <a:pathLst>
              <a:path extrusionOk="0" h="502332" w="673142">
                <a:moveTo>
                  <a:pt x="0" y="0"/>
                </a:moveTo>
                <a:lnTo>
                  <a:pt x="673142" y="0"/>
                </a:lnTo>
                <a:lnTo>
                  <a:pt x="673142" y="502332"/>
                </a:lnTo>
                <a:lnTo>
                  <a:pt x="0" y="502332"/>
                </a:lnTo>
                <a:lnTo>
                  <a:pt x="0" y="0"/>
                </a:lnTo>
                <a:close/>
              </a:path>
            </a:pathLst>
          </a:custGeom>
          <a:blipFill rotWithShape="1">
            <a:blip r:embed="rId38">
              <a:alphaModFix/>
            </a:blip>
            <a:stretch>
              <a:fillRect b="0" l="0" r="0" t="0"/>
            </a:stretch>
          </a:blipFill>
          <a:ln>
            <a:noFill/>
          </a:ln>
        </p:spPr>
      </p:sp>
      <p:sp>
        <p:nvSpPr>
          <p:cNvPr id="398" name="Google Shape;398;p28"/>
          <p:cNvSpPr/>
          <p:nvPr/>
        </p:nvSpPr>
        <p:spPr>
          <a:xfrm>
            <a:off x="16368644" y="2150987"/>
            <a:ext cx="674503" cy="747371"/>
          </a:xfrm>
          <a:custGeom>
            <a:rect b="b" l="l" r="r" t="t"/>
            <a:pathLst>
              <a:path extrusionOk="0" h="747371" w="674503">
                <a:moveTo>
                  <a:pt x="0" y="0"/>
                </a:moveTo>
                <a:lnTo>
                  <a:pt x="674502" y="0"/>
                </a:lnTo>
                <a:lnTo>
                  <a:pt x="674502" y="747371"/>
                </a:lnTo>
                <a:lnTo>
                  <a:pt x="0" y="747371"/>
                </a:lnTo>
                <a:lnTo>
                  <a:pt x="0" y="0"/>
                </a:lnTo>
                <a:close/>
              </a:path>
            </a:pathLst>
          </a:custGeom>
          <a:blipFill rotWithShape="1">
            <a:blip r:embed="rId39">
              <a:alphaModFix/>
            </a:blip>
            <a:stretch>
              <a:fillRect b="0" l="0" r="0" t="0"/>
            </a:stretch>
          </a:blipFill>
          <a:ln>
            <a:noFill/>
          </a:ln>
        </p:spPr>
      </p:sp>
      <p:sp>
        <p:nvSpPr>
          <p:cNvPr id="399" name="Google Shape;399;p28"/>
          <p:cNvSpPr/>
          <p:nvPr/>
        </p:nvSpPr>
        <p:spPr>
          <a:xfrm flipH="1">
            <a:off x="15389416" y="2175443"/>
            <a:ext cx="543051" cy="698458"/>
          </a:xfrm>
          <a:custGeom>
            <a:rect b="b" l="l" r="r" t="t"/>
            <a:pathLst>
              <a:path extrusionOk="0" h="698458" w="543051">
                <a:moveTo>
                  <a:pt x="543051" y="0"/>
                </a:moveTo>
                <a:lnTo>
                  <a:pt x="0" y="0"/>
                </a:lnTo>
                <a:lnTo>
                  <a:pt x="0" y="698458"/>
                </a:lnTo>
                <a:lnTo>
                  <a:pt x="543051" y="698458"/>
                </a:lnTo>
                <a:lnTo>
                  <a:pt x="543051" y="0"/>
                </a:lnTo>
                <a:close/>
              </a:path>
            </a:pathLst>
          </a:custGeom>
          <a:blipFill rotWithShape="1">
            <a:blip r:embed="rId40">
              <a:alphaModFix/>
            </a:blip>
            <a:stretch>
              <a:fillRect b="0" l="0" r="0" t="0"/>
            </a:stretch>
          </a:blipFill>
          <a:ln>
            <a:noFill/>
          </a:ln>
        </p:spPr>
      </p:sp>
      <p:sp>
        <p:nvSpPr>
          <p:cNvPr id="400" name="Google Shape;400;p28"/>
          <p:cNvSpPr/>
          <p:nvPr/>
        </p:nvSpPr>
        <p:spPr>
          <a:xfrm>
            <a:off x="15145102" y="4157675"/>
            <a:ext cx="389346" cy="782605"/>
          </a:xfrm>
          <a:custGeom>
            <a:rect b="b" l="l" r="r" t="t"/>
            <a:pathLst>
              <a:path extrusionOk="0" h="782605" w="389346">
                <a:moveTo>
                  <a:pt x="0" y="0"/>
                </a:moveTo>
                <a:lnTo>
                  <a:pt x="389345" y="0"/>
                </a:lnTo>
                <a:lnTo>
                  <a:pt x="389345" y="782605"/>
                </a:lnTo>
                <a:lnTo>
                  <a:pt x="0" y="782605"/>
                </a:lnTo>
                <a:lnTo>
                  <a:pt x="0" y="0"/>
                </a:lnTo>
                <a:close/>
              </a:path>
            </a:pathLst>
          </a:custGeom>
          <a:blipFill rotWithShape="1">
            <a:blip r:embed="rId41">
              <a:alphaModFix/>
            </a:blip>
            <a:stretch>
              <a:fillRect b="0" l="0" r="0" t="0"/>
            </a:stretch>
          </a:blipFill>
          <a:ln>
            <a:noFill/>
          </a:ln>
        </p:spPr>
      </p:sp>
      <p:sp>
        <p:nvSpPr>
          <p:cNvPr id="401" name="Google Shape;401;p28"/>
          <p:cNvSpPr/>
          <p:nvPr/>
        </p:nvSpPr>
        <p:spPr>
          <a:xfrm>
            <a:off x="11041313" y="6518003"/>
            <a:ext cx="662776" cy="598156"/>
          </a:xfrm>
          <a:custGeom>
            <a:rect b="b" l="l" r="r" t="t"/>
            <a:pathLst>
              <a:path extrusionOk="0" h="598156" w="662776">
                <a:moveTo>
                  <a:pt x="0" y="0"/>
                </a:moveTo>
                <a:lnTo>
                  <a:pt x="662776" y="0"/>
                </a:lnTo>
                <a:lnTo>
                  <a:pt x="662776" y="598156"/>
                </a:lnTo>
                <a:lnTo>
                  <a:pt x="0" y="598156"/>
                </a:lnTo>
                <a:lnTo>
                  <a:pt x="0" y="0"/>
                </a:lnTo>
                <a:close/>
              </a:path>
            </a:pathLst>
          </a:custGeom>
          <a:blipFill rotWithShape="1">
            <a:blip r:embed="rId42">
              <a:alphaModFix/>
            </a:blip>
            <a:stretch>
              <a:fillRect b="0" l="0" r="0" t="0"/>
            </a:stretch>
          </a:blipFill>
          <a:ln>
            <a:noFill/>
          </a:ln>
        </p:spPr>
      </p:sp>
      <p:sp>
        <p:nvSpPr>
          <p:cNvPr id="402" name="Google Shape;402;p28"/>
          <p:cNvSpPr/>
          <p:nvPr/>
        </p:nvSpPr>
        <p:spPr>
          <a:xfrm>
            <a:off x="15170165" y="8911766"/>
            <a:ext cx="925505" cy="636285"/>
          </a:xfrm>
          <a:custGeom>
            <a:rect b="b" l="l" r="r" t="t"/>
            <a:pathLst>
              <a:path extrusionOk="0" h="636285" w="925505">
                <a:moveTo>
                  <a:pt x="0" y="0"/>
                </a:moveTo>
                <a:lnTo>
                  <a:pt x="925505" y="0"/>
                </a:lnTo>
                <a:lnTo>
                  <a:pt x="925505" y="636285"/>
                </a:lnTo>
                <a:lnTo>
                  <a:pt x="0" y="636285"/>
                </a:lnTo>
                <a:lnTo>
                  <a:pt x="0" y="0"/>
                </a:lnTo>
                <a:close/>
              </a:path>
            </a:pathLst>
          </a:custGeom>
          <a:blipFill rotWithShape="1">
            <a:blip r:embed="rId43">
              <a:alphaModFix/>
            </a:blip>
            <a:stretch>
              <a:fillRect b="0" l="0" r="0" t="0"/>
            </a:stretch>
          </a:blipFill>
          <a:ln>
            <a:noFill/>
          </a:ln>
        </p:spPr>
      </p:sp>
      <p:sp>
        <p:nvSpPr>
          <p:cNvPr id="403" name="Google Shape;403;p28"/>
          <p:cNvSpPr/>
          <p:nvPr/>
        </p:nvSpPr>
        <p:spPr>
          <a:xfrm flipH="1">
            <a:off x="11900845" y="6504111"/>
            <a:ext cx="937739" cy="625941"/>
          </a:xfrm>
          <a:custGeom>
            <a:rect b="b" l="l" r="r" t="t"/>
            <a:pathLst>
              <a:path extrusionOk="0" h="625941" w="937739">
                <a:moveTo>
                  <a:pt x="937738" y="0"/>
                </a:moveTo>
                <a:lnTo>
                  <a:pt x="0" y="0"/>
                </a:lnTo>
                <a:lnTo>
                  <a:pt x="0" y="625940"/>
                </a:lnTo>
                <a:lnTo>
                  <a:pt x="937738" y="625940"/>
                </a:lnTo>
                <a:lnTo>
                  <a:pt x="937738" y="0"/>
                </a:lnTo>
                <a:close/>
              </a:path>
            </a:pathLst>
          </a:custGeom>
          <a:blipFill rotWithShape="1">
            <a:blip r:embed="rId44">
              <a:alphaModFix/>
            </a:blip>
            <a:stretch>
              <a:fillRect b="0" l="0" r="0" t="0"/>
            </a:stretch>
          </a:blipFill>
          <a:ln>
            <a:noFill/>
          </a:ln>
        </p:spPr>
      </p:sp>
      <p:sp>
        <p:nvSpPr>
          <p:cNvPr id="404" name="Google Shape;404;p28"/>
          <p:cNvSpPr/>
          <p:nvPr/>
        </p:nvSpPr>
        <p:spPr>
          <a:xfrm>
            <a:off x="9389151" y="4198291"/>
            <a:ext cx="579510" cy="701374"/>
          </a:xfrm>
          <a:custGeom>
            <a:rect b="b" l="l" r="r" t="t"/>
            <a:pathLst>
              <a:path extrusionOk="0" h="701374" w="579510">
                <a:moveTo>
                  <a:pt x="0" y="0"/>
                </a:moveTo>
                <a:lnTo>
                  <a:pt x="579510" y="0"/>
                </a:lnTo>
                <a:lnTo>
                  <a:pt x="579510" y="701373"/>
                </a:lnTo>
                <a:lnTo>
                  <a:pt x="0" y="701373"/>
                </a:lnTo>
                <a:lnTo>
                  <a:pt x="0" y="0"/>
                </a:lnTo>
                <a:close/>
              </a:path>
            </a:pathLst>
          </a:custGeom>
          <a:blipFill rotWithShape="1">
            <a:blip r:embed="rId45">
              <a:alphaModFix/>
            </a:blip>
            <a:stretch>
              <a:fillRect b="0" l="0" r="0" t="0"/>
            </a:stretch>
          </a:blipFill>
          <a:ln>
            <a:noFill/>
          </a:ln>
        </p:spPr>
      </p:sp>
      <p:sp>
        <p:nvSpPr>
          <p:cNvPr id="405" name="Google Shape;405;p28"/>
          <p:cNvSpPr/>
          <p:nvPr/>
        </p:nvSpPr>
        <p:spPr>
          <a:xfrm>
            <a:off x="15811006" y="7903741"/>
            <a:ext cx="1195650" cy="278303"/>
          </a:xfrm>
          <a:custGeom>
            <a:rect b="b" l="l" r="r" t="t"/>
            <a:pathLst>
              <a:path extrusionOk="0" h="278303" w="1195650">
                <a:moveTo>
                  <a:pt x="0" y="0"/>
                </a:moveTo>
                <a:lnTo>
                  <a:pt x="1195650" y="0"/>
                </a:lnTo>
                <a:lnTo>
                  <a:pt x="1195650" y="278303"/>
                </a:lnTo>
                <a:lnTo>
                  <a:pt x="0" y="278303"/>
                </a:lnTo>
                <a:lnTo>
                  <a:pt x="0" y="0"/>
                </a:lnTo>
                <a:close/>
              </a:path>
            </a:pathLst>
          </a:custGeom>
          <a:blipFill rotWithShape="1">
            <a:blip r:embed="rId46">
              <a:alphaModFix/>
            </a:blip>
            <a:stretch>
              <a:fillRect b="0" l="0" r="0" t="0"/>
            </a:stretch>
          </a:blipFill>
          <a:ln>
            <a:noFill/>
          </a:ln>
        </p:spPr>
      </p:sp>
      <p:sp>
        <p:nvSpPr>
          <p:cNvPr id="406" name="Google Shape;406;p28"/>
          <p:cNvSpPr/>
          <p:nvPr/>
        </p:nvSpPr>
        <p:spPr>
          <a:xfrm rot="5400000">
            <a:off x="13731577" y="8817945"/>
            <a:ext cx="551282" cy="823927"/>
          </a:xfrm>
          <a:custGeom>
            <a:rect b="b" l="l" r="r" t="t"/>
            <a:pathLst>
              <a:path extrusionOk="0" h="823927" w="551282">
                <a:moveTo>
                  <a:pt x="0" y="0"/>
                </a:moveTo>
                <a:lnTo>
                  <a:pt x="551282" y="0"/>
                </a:lnTo>
                <a:lnTo>
                  <a:pt x="551282" y="823927"/>
                </a:lnTo>
                <a:lnTo>
                  <a:pt x="0" y="823927"/>
                </a:lnTo>
                <a:lnTo>
                  <a:pt x="0" y="0"/>
                </a:lnTo>
                <a:close/>
              </a:path>
            </a:pathLst>
          </a:custGeom>
          <a:blipFill rotWithShape="1">
            <a:blip r:embed="rId47">
              <a:alphaModFix/>
            </a:blip>
            <a:stretch>
              <a:fillRect b="0" l="0" r="0" t="0"/>
            </a:stretch>
          </a:blipFill>
          <a:ln>
            <a:noFill/>
          </a:ln>
        </p:spPr>
      </p:sp>
      <p:sp>
        <p:nvSpPr>
          <p:cNvPr id="407" name="Google Shape;407;p28"/>
          <p:cNvSpPr/>
          <p:nvPr/>
        </p:nvSpPr>
        <p:spPr>
          <a:xfrm>
            <a:off x="12448248" y="2210995"/>
            <a:ext cx="618728" cy="627354"/>
          </a:xfrm>
          <a:custGeom>
            <a:rect b="b" l="l" r="r" t="t"/>
            <a:pathLst>
              <a:path extrusionOk="0" h="627354" w="618728">
                <a:moveTo>
                  <a:pt x="0" y="0"/>
                </a:moveTo>
                <a:lnTo>
                  <a:pt x="618728" y="0"/>
                </a:lnTo>
                <a:lnTo>
                  <a:pt x="618728" y="627354"/>
                </a:lnTo>
                <a:lnTo>
                  <a:pt x="0" y="627354"/>
                </a:lnTo>
                <a:lnTo>
                  <a:pt x="0" y="0"/>
                </a:lnTo>
                <a:close/>
              </a:path>
            </a:pathLst>
          </a:custGeom>
          <a:blipFill rotWithShape="1">
            <a:blip r:embed="rId48">
              <a:alphaModFix/>
            </a:blip>
            <a:stretch>
              <a:fillRect b="0" l="0" r="0" t="0"/>
            </a:stretch>
          </a:blipFill>
          <a:ln>
            <a:noFill/>
          </a:ln>
        </p:spPr>
      </p:sp>
      <p:sp>
        <p:nvSpPr>
          <p:cNvPr id="408" name="Google Shape;408;p28"/>
          <p:cNvSpPr/>
          <p:nvPr/>
        </p:nvSpPr>
        <p:spPr>
          <a:xfrm>
            <a:off x="14482375" y="2305132"/>
            <a:ext cx="470864" cy="439081"/>
          </a:xfrm>
          <a:custGeom>
            <a:rect b="b" l="l" r="r" t="t"/>
            <a:pathLst>
              <a:path extrusionOk="0" h="439081" w="470864">
                <a:moveTo>
                  <a:pt x="0" y="0"/>
                </a:moveTo>
                <a:lnTo>
                  <a:pt x="470864" y="0"/>
                </a:lnTo>
                <a:lnTo>
                  <a:pt x="470864" y="439081"/>
                </a:lnTo>
                <a:lnTo>
                  <a:pt x="0" y="439081"/>
                </a:lnTo>
                <a:lnTo>
                  <a:pt x="0" y="0"/>
                </a:lnTo>
                <a:close/>
              </a:path>
            </a:pathLst>
          </a:custGeom>
          <a:blipFill rotWithShape="1">
            <a:blip r:embed="rId49">
              <a:alphaModFix/>
            </a:blip>
            <a:stretch>
              <a:fillRect b="0" l="0" r="0" t="0"/>
            </a:stretch>
          </a:blipFill>
          <a:ln>
            <a:noFill/>
          </a:ln>
        </p:spPr>
      </p:sp>
      <p:sp>
        <p:nvSpPr>
          <p:cNvPr id="409" name="Google Shape;409;p28"/>
          <p:cNvSpPr/>
          <p:nvPr/>
        </p:nvSpPr>
        <p:spPr>
          <a:xfrm>
            <a:off x="11529780" y="2288651"/>
            <a:ext cx="482291" cy="472043"/>
          </a:xfrm>
          <a:custGeom>
            <a:rect b="b" l="l" r="r" t="t"/>
            <a:pathLst>
              <a:path extrusionOk="0" h="472043" w="482291">
                <a:moveTo>
                  <a:pt x="0" y="0"/>
                </a:moveTo>
                <a:lnTo>
                  <a:pt x="482291" y="0"/>
                </a:lnTo>
                <a:lnTo>
                  <a:pt x="482291" y="472043"/>
                </a:lnTo>
                <a:lnTo>
                  <a:pt x="0" y="472043"/>
                </a:lnTo>
                <a:lnTo>
                  <a:pt x="0" y="0"/>
                </a:lnTo>
                <a:close/>
              </a:path>
            </a:pathLst>
          </a:custGeom>
          <a:blipFill rotWithShape="1">
            <a:blip r:embed="rId50">
              <a:alphaModFix/>
            </a:blip>
            <a:stretch>
              <a:fillRect b="0" l="0" r="0" t="0"/>
            </a:stretch>
          </a:blipFill>
          <a:ln>
            <a:noFill/>
          </a:ln>
        </p:spPr>
      </p:sp>
      <p:sp>
        <p:nvSpPr>
          <p:cNvPr id="410" name="Google Shape;410;p28"/>
          <p:cNvSpPr/>
          <p:nvPr/>
        </p:nvSpPr>
        <p:spPr>
          <a:xfrm>
            <a:off x="16056941" y="5347082"/>
            <a:ext cx="268047" cy="612680"/>
          </a:xfrm>
          <a:custGeom>
            <a:rect b="b" l="l" r="r" t="t"/>
            <a:pathLst>
              <a:path extrusionOk="0" h="612680" w="268047">
                <a:moveTo>
                  <a:pt x="0" y="0"/>
                </a:moveTo>
                <a:lnTo>
                  <a:pt x="268047" y="0"/>
                </a:lnTo>
                <a:lnTo>
                  <a:pt x="268047" y="612680"/>
                </a:lnTo>
                <a:lnTo>
                  <a:pt x="0" y="612680"/>
                </a:lnTo>
                <a:lnTo>
                  <a:pt x="0" y="0"/>
                </a:lnTo>
                <a:close/>
              </a:path>
            </a:pathLst>
          </a:custGeom>
          <a:blipFill rotWithShape="1">
            <a:blip r:embed="rId51">
              <a:alphaModFix/>
            </a:blip>
            <a:stretch>
              <a:fillRect b="0" l="0" r="0" t="0"/>
            </a:stretch>
          </a:blipFill>
          <a:ln>
            <a:noFill/>
          </a:ln>
        </p:spPr>
      </p:sp>
      <p:sp>
        <p:nvSpPr>
          <p:cNvPr id="411" name="Google Shape;411;p28"/>
          <p:cNvSpPr/>
          <p:nvPr/>
        </p:nvSpPr>
        <p:spPr>
          <a:xfrm>
            <a:off x="10581479" y="2273091"/>
            <a:ext cx="512125" cy="503163"/>
          </a:xfrm>
          <a:custGeom>
            <a:rect b="b" l="l" r="r" t="t"/>
            <a:pathLst>
              <a:path extrusionOk="0" h="503163" w="512125">
                <a:moveTo>
                  <a:pt x="0" y="0"/>
                </a:moveTo>
                <a:lnTo>
                  <a:pt x="512125" y="0"/>
                </a:lnTo>
                <a:lnTo>
                  <a:pt x="512125" y="503163"/>
                </a:lnTo>
                <a:lnTo>
                  <a:pt x="0" y="503163"/>
                </a:lnTo>
                <a:lnTo>
                  <a:pt x="0" y="0"/>
                </a:lnTo>
                <a:close/>
              </a:path>
            </a:pathLst>
          </a:custGeom>
          <a:blipFill rotWithShape="1">
            <a:blip r:embed="rId52">
              <a:alphaModFix/>
            </a:blip>
            <a:stretch>
              <a:fillRect b="0" l="0" r="0" t="0"/>
            </a:stretch>
          </a:blipFill>
          <a:ln>
            <a:noFill/>
          </a:ln>
        </p:spPr>
      </p:sp>
      <p:sp>
        <p:nvSpPr>
          <p:cNvPr id="412" name="Google Shape;412;p28"/>
          <p:cNvSpPr/>
          <p:nvPr/>
        </p:nvSpPr>
        <p:spPr>
          <a:xfrm>
            <a:off x="16649268" y="5305599"/>
            <a:ext cx="357388" cy="695645"/>
          </a:xfrm>
          <a:custGeom>
            <a:rect b="b" l="l" r="r" t="t"/>
            <a:pathLst>
              <a:path extrusionOk="0" h="695645" w="357388">
                <a:moveTo>
                  <a:pt x="0" y="0"/>
                </a:moveTo>
                <a:lnTo>
                  <a:pt x="357388" y="0"/>
                </a:lnTo>
                <a:lnTo>
                  <a:pt x="357388" y="695646"/>
                </a:lnTo>
                <a:lnTo>
                  <a:pt x="0" y="695646"/>
                </a:lnTo>
                <a:lnTo>
                  <a:pt x="0" y="0"/>
                </a:lnTo>
                <a:close/>
              </a:path>
            </a:pathLst>
          </a:custGeom>
          <a:blipFill rotWithShape="1">
            <a:blip r:embed="rId53">
              <a:alphaModFix/>
            </a:blip>
            <a:stretch>
              <a:fillRect b="0" l="0" r="0" t="0"/>
            </a:stretch>
          </a:blipFill>
          <a:ln>
            <a:noFill/>
          </a:ln>
        </p:spPr>
      </p:sp>
      <p:sp>
        <p:nvSpPr>
          <p:cNvPr id="413" name="Google Shape;413;p28"/>
          <p:cNvSpPr/>
          <p:nvPr/>
        </p:nvSpPr>
        <p:spPr>
          <a:xfrm>
            <a:off x="10486215" y="4319815"/>
            <a:ext cx="452024" cy="458326"/>
          </a:xfrm>
          <a:custGeom>
            <a:rect b="b" l="l" r="r" t="t"/>
            <a:pathLst>
              <a:path extrusionOk="0" h="458326" w="452024">
                <a:moveTo>
                  <a:pt x="0" y="0"/>
                </a:moveTo>
                <a:lnTo>
                  <a:pt x="452024" y="0"/>
                </a:lnTo>
                <a:lnTo>
                  <a:pt x="452024" y="458325"/>
                </a:lnTo>
                <a:lnTo>
                  <a:pt x="0" y="458325"/>
                </a:lnTo>
                <a:lnTo>
                  <a:pt x="0" y="0"/>
                </a:lnTo>
                <a:close/>
              </a:path>
            </a:pathLst>
          </a:custGeom>
          <a:blipFill rotWithShape="1">
            <a:blip r:embed="rId54">
              <a:alphaModFix/>
            </a:blip>
            <a:stretch>
              <a:fillRect b="0" l="0" r="0" t="0"/>
            </a:stretch>
          </a:blipFill>
          <a:ln>
            <a:noFill/>
          </a:ln>
        </p:spPr>
      </p:sp>
      <p:sp>
        <p:nvSpPr>
          <p:cNvPr id="414" name="Google Shape;414;p28"/>
          <p:cNvSpPr/>
          <p:nvPr/>
        </p:nvSpPr>
        <p:spPr>
          <a:xfrm>
            <a:off x="7284983" y="3137560"/>
            <a:ext cx="1216914" cy="694586"/>
          </a:xfrm>
          <a:custGeom>
            <a:rect b="b" l="l" r="r" t="t"/>
            <a:pathLst>
              <a:path extrusionOk="0" h="694586" w="1216914">
                <a:moveTo>
                  <a:pt x="0" y="0"/>
                </a:moveTo>
                <a:lnTo>
                  <a:pt x="1216914" y="0"/>
                </a:lnTo>
                <a:lnTo>
                  <a:pt x="1216914" y="694586"/>
                </a:lnTo>
                <a:lnTo>
                  <a:pt x="0" y="694586"/>
                </a:lnTo>
                <a:lnTo>
                  <a:pt x="0" y="0"/>
                </a:lnTo>
                <a:close/>
              </a:path>
            </a:pathLst>
          </a:custGeom>
          <a:blipFill rotWithShape="1">
            <a:blip r:embed="rId55">
              <a:alphaModFix/>
            </a:blip>
            <a:stretch>
              <a:fillRect b="0" l="0" r="0" t="0"/>
            </a:stretch>
          </a:blipFill>
          <a:ln>
            <a:noFill/>
          </a:ln>
        </p:spPr>
      </p:sp>
      <p:sp>
        <p:nvSpPr>
          <p:cNvPr id="415" name="Google Shape;415;p28"/>
          <p:cNvSpPr/>
          <p:nvPr/>
        </p:nvSpPr>
        <p:spPr>
          <a:xfrm>
            <a:off x="14050085" y="6640505"/>
            <a:ext cx="530059" cy="353152"/>
          </a:xfrm>
          <a:custGeom>
            <a:rect b="b" l="l" r="r" t="t"/>
            <a:pathLst>
              <a:path extrusionOk="0" h="353152" w="530059">
                <a:moveTo>
                  <a:pt x="0" y="0"/>
                </a:moveTo>
                <a:lnTo>
                  <a:pt x="530058" y="0"/>
                </a:lnTo>
                <a:lnTo>
                  <a:pt x="530058" y="353152"/>
                </a:lnTo>
                <a:lnTo>
                  <a:pt x="0" y="353152"/>
                </a:lnTo>
                <a:lnTo>
                  <a:pt x="0" y="0"/>
                </a:lnTo>
                <a:close/>
              </a:path>
            </a:pathLst>
          </a:custGeom>
          <a:blipFill rotWithShape="1">
            <a:blip r:embed="rId56">
              <a:alphaModFix/>
            </a:blip>
            <a:stretch>
              <a:fillRect b="0" l="0" r="0" t="0"/>
            </a:stretch>
          </a:blipFill>
          <a:ln>
            <a:noFill/>
          </a:ln>
        </p:spPr>
      </p:sp>
      <p:sp>
        <p:nvSpPr>
          <p:cNvPr id="416" name="Google Shape;416;p28"/>
          <p:cNvSpPr/>
          <p:nvPr/>
        </p:nvSpPr>
        <p:spPr>
          <a:xfrm>
            <a:off x="8532763" y="6483023"/>
            <a:ext cx="1095272" cy="668116"/>
          </a:xfrm>
          <a:custGeom>
            <a:rect b="b" l="l" r="r" t="t"/>
            <a:pathLst>
              <a:path extrusionOk="0" h="668116" w="1095272">
                <a:moveTo>
                  <a:pt x="0" y="0"/>
                </a:moveTo>
                <a:lnTo>
                  <a:pt x="1095272" y="0"/>
                </a:lnTo>
                <a:lnTo>
                  <a:pt x="1095272" y="668116"/>
                </a:lnTo>
                <a:lnTo>
                  <a:pt x="0" y="668116"/>
                </a:lnTo>
                <a:lnTo>
                  <a:pt x="0" y="0"/>
                </a:lnTo>
                <a:close/>
              </a:path>
            </a:pathLst>
          </a:custGeom>
          <a:blipFill rotWithShape="1">
            <a:blip r:embed="rId57">
              <a:alphaModFix/>
            </a:blip>
            <a:stretch>
              <a:fillRect b="0" l="0" r="0" t="0"/>
            </a:stretch>
          </a:blipFill>
          <a:ln>
            <a:noFill/>
          </a:ln>
        </p:spPr>
      </p:sp>
      <p:sp>
        <p:nvSpPr>
          <p:cNvPr id="417" name="Google Shape;417;p28"/>
          <p:cNvSpPr/>
          <p:nvPr/>
        </p:nvSpPr>
        <p:spPr>
          <a:xfrm>
            <a:off x="7262940" y="5267761"/>
            <a:ext cx="998475" cy="771322"/>
          </a:xfrm>
          <a:custGeom>
            <a:rect b="b" l="l" r="r" t="t"/>
            <a:pathLst>
              <a:path extrusionOk="0" h="771322" w="998475">
                <a:moveTo>
                  <a:pt x="0" y="0"/>
                </a:moveTo>
                <a:lnTo>
                  <a:pt x="998475" y="0"/>
                </a:lnTo>
                <a:lnTo>
                  <a:pt x="998475" y="771322"/>
                </a:lnTo>
                <a:lnTo>
                  <a:pt x="0" y="771322"/>
                </a:lnTo>
                <a:lnTo>
                  <a:pt x="0" y="0"/>
                </a:lnTo>
                <a:close/>
              </a:path>
            </a:pathLst>
          </a:custGeom>
          <a:blipFill rotWithShape="1">
            <a:blip r:embed="rId58">
              <a:alphaModFix/>
            </a:blip>
            <a:stretch>
              <a:fillRect b="0" l="0" r="0" t="0"/>
            </a:stretch>
          </a:blipFill>
          <a:ln>
            <a:noFill/>
          </a:ln>
        </p:spPr>
      </p:sp>
      <p:sp>
        <p:nvSpPr>
          <p:cNvPr id="418" name="Google Shape;418;p28"/>
          <p:cNvSpPr/>
          <p:nvPr/>
        </p:nvSpPr>
        <p:spPr>
          <a:xfrm>
            <a:off x="7438740" y="4183717"/>
            <a:ext cx="505886" cy="730521"/>
          </a:xfrm>
          <a:custGeom>
            <a:rect b="b" l="l" r="r" t="t"/>
            <a:pathLst>
              <a:path extrusionOk="0" h="730521" w="505886">
                <a:moveTo>
                  <a:pt x="0" y="0"/>
                </a:moveTo>
                <a:lnTo>
                  <a:pt x="505886" y="0"/>
                </a:lnTo>
                <a:lnTo>
                  <a:pt x="505886" y="730521"/>
                </a:lnTo>
                <a:lnTo>
                  <a:pt x="0" y="730521"/>
                </a:lnTo>
                <a:lnTo>
                  <a:pt x="0" y="0"/>
                </a:lnTo>
                <a:close/>
              </a:path>
            </a:pathLst>
          </a:custGeom>
          <a:blipFill rotWithShape="1">
            <a:blip r:embed="rId59">
              <a:alphaModFix/>
            </a:blip>
            <a:stretch>
              <a:fillRect b="0" l="0" r="0" t="0"/>
            </a:stretch>
          </a:blipFill>
          <a:ln>
            <a:noFill/>
          </a:ln>
        </p:spPr>
      </p:sp>
      <p:sp>
        <p:nvSpPr>
          <p:cNvPr id="419" name="Google Shape;419;p28"/>
          <p:cNvSpPr/>
          <p:nvPr/>
        </p:nvSpPr>
        <p:spPr>
          <a:xfrm rot="808351">
            <a:off x="13384019" y="3351468"/>
            <a:ext cx="506927" cy="266770"/>
          </a:xfrm>
          <a:custGeom>
            <a:rect b="b" l="l" r="r" t="t"/>
            <a:pathLst>
              <a:path extrusionOk="0" h="266770" w="506927">
                <a:moveTo>
                  <a:pt x="0" y="0"/>
                </a:moveTo>
                <a:lnTo>
                  <a:pt x="506927" y="0"/>
                </a:lnTo>
                <a:lnTo>
                  <a:pt x="506927" y="266770"/>
                </a:lnTo>
                <a:lnTo>
                  <a:pt x="0" y="266770"/>
                </a:lnTo>
                <a:lnTo>
                  <a:pt x="0" y="0"/>
                </a:lnTo>
                <a:close/>
              </a:path>
            </a:pathLst>
          </a:custGeom>
          <a:blipFill rotWithShape="1">
            <a:blip r:embed="rId60">
              <a:alphaModFix/>
            </a:blip>
            <a:stretch>
              <a:fillRect b="0" l="0" r="0" t="0"/>
            </a:stretch>
          </a:blipFill>
          <a:ln>
            <a:noFill/>
          </a:ln>
        </p:spPr>
      </p:sp>
      <p:sp>
        <p:nvSpPr>
          <p:cNvPr id="420" name="Google Shape;420;p28"/>
          <p:cNvSpPr/>
          <p:nvPr/>
        </p:nvSpPr>
        <p:spPr>
          <a:xfrm>
            <a:off x="14297153" y="3371001"/>
            <a:ext cx="690014" cy="227705"/>
          </a:xfrm>
          <a:custGeom>
            <a:rect b="b" l="l" r="r" t="t"/>
            <a:pathLst>
              <a:path extrusionOk="0" h="227705" w="690014">
                <a:moveTo>
                  <a:pt x="0" y="0"/>
                </a:moveTo>
                <a:lnTo>
                  <a:pt x="690014" y="0"/>
                </a:lnTo>
                <a:lnTo>
                  <a:pt x="690014" y="227704"/>
                </a:lnTo>
                <a:lnTo>
                  <a:pt x="0" y="227704"/>
                </a:lnTo>
                <a:lnTo>
                  <a:pt x="0" y="0"/>
                </a:lnTo>
                <a:close/>
              </a:path>
            </a:pathLst>
          </a:custGeom>
          <a:blipFill rotWithShape="1">
            <a:blip r:embed="rId61">
              <a:alphaModFix/>
            </a:blip>
            <a:stretch>
              <a:fillRect b="0" l="0" r="0" t="0"/>
            </a:stretch>
          </a:blipFill>
          <a:ln>
            <a:noFill/>
          </a:ln>
        </p:spPr>
      </p:sp>
      <p:sp>
        <p:nvSpPr>
          <p:cNvPr id="421" name="Google Shape;421;p28"/>
          <p:cNvSpPr/>
          <p:nvPr/>
        </p:nvSpPr>
        <p:spPr>
          <a:xfrm>
            <a:off x="7159739" y="6467141"/>
            <a:ext cx="1176268" cy="699880"/>
          </a:xfrm>
          <a:custGeom>
            <a:rect b="b" l="l" r="r" t="t"/>
            <a:pathLst>
              <a:path extrusionOk="0" h="699880" w="1176268">
                <a:moveTo>
                  <a:pt x="0" y="0"/>
                </a:moveTo>
                <a:lnTo>
                  <a:pt x="1176268" y="0"/>
                </a:lnTo>
                <a:lnTo>
                  <a:pt x="1176268" y="699880"/>
                </a:lnTo>
                <a:lnTo>
                  <a:pt x="0" y="699880"/>
                </a:lnTo>
                <a:lnTo>
                  <a:pt x="0" y="0"/>
                </a:lnTo>
                <a:close/>
              </a:path>
            </a:pathLst>
          </a:custGeom>
          <a:blipFill rotWithShape="1">
            <a:blip r:embed="rId62">
              <a:alphaModFix/>
            </a:blip>
            <a:stretch>
              <a:fillRect b="0" l="0" r="0" t="0"/>
            </a:stretch>
          </a:blipFill>
          <a:ln>
            <a:noFill/>
          </a:ln>
        </p:spPr>
      </p:sp>
      <p:sp>
        <p:nvSpPr>
          <p:cNvPr id="422" name="Google Shape;422;p28"/>
          <p:cNvSpPr/>
          <p:nvPr/>
        </p:nvSpPr>
        <p:spPr>
          <a:xfrm flipH="1">
            <a:off x="14776899" y="6673132"/>
            <a:ext cx="649499" cy="287899"/>
          </a:xfrm>
          <a:custGeom>
            <a:rect b="b" l="l" r="r" t="t"/>
            <a:pathLst>
              <a:path extrusionOk="0" h="287899" w="649499">
                <a:moveTo>
                  <a:pt x="649499" y="0"/>
                </a:moveTo>
                <a:lnTo>
                  <a:pt x="0" y="0"/>
                </a:lnTo>
                <a:lnTo>
                  <a:pt x="0" y="287898"/>
                </a:lnTo>
                <a:lnTo>
                  <a:pt x="649499" y="287898"/>
                </a:lnTo>
                <a:lnTo>
                  <a:pt x="649499" y="0"/>
                </a:lnTo>
                <a:close/>
              </a:path>
            </a:pathLst>
          </a:custGeom>
          <a:blipFill rotWithShape="1">
            <a:blip r:embed="rId63">
              <a:alphaModFix/>
            </a:blip>
            <a:stretch>
              <a:fillRect b="0" l="0" r="0" t="0"/>
            </a:stretch>
          </a:blipFill>
          <a:ln>
            <a:noFill/>
          </a:ln>
        </p:spPr>
      </p:sp>
      <p:sp>
        <p:nvSpPr>
          <p:cNvPr id="423" name="Google Shape;423;p28"/>
          <p:cNvSpPr/>
          <p:nvPr/>
        </p:nvSpPr>
        <p:spPr>
          <a:xfrm>
            <a:off x="12157029" y="5315007"/>
            <a:ext cx="305420" cy="676830"/>
          </a:xfrm>
          <a:custGeom>
            <a:rect b="b" l="l" r="r" t="t"/>
            <a:pathLst>
              <a:path extrusionOk="0" h="676830" w="305420">
                <a:moveTo>
                  <a:pt x="0" y="0"/>
                </a:moveTo>
                <a:lnTo>
                  <a:pt x="305419" y="0"/>
                </a:lnTo>
                <a:lnTo>
                  <a:pt x="305419" y="676830"/>
                </a:lnTo>
                <a:lnTo>
                  <a:pt x="0" y="676830"/>
                </a:lnTo>
                <a:lnTo>
                  <a:pt x="0" y="0"/>
                </a:lnTo>
                <a:close/>
              </a:path>
            </a:pathLst>
          </a:custGeom>
          <a:blipFill rotWithShape="1">
            <a:blip r:embed="rId64">
              <a:alphaModFix/>
            </a:blip>
            <a:stretch>
              <a:fillRect b="0" l="0" r="0" t="0"/>
            </a:stretch>
          </a:blipFill>
          <a:ln>
            <a:noFill/>
          </a:ln>
        </p:spPr>
      </p:sp>
      <p:sp>
        <p:nvSpPr>
          <p:cNvPr id="424" name="Google Shape;424;p28"/>
          <p:cNvSpPr/>
          <p:nvPr/>
        </p:nvSpPr>
        <p:spPr>
          <a:xfrm>
            <a:off x="11349259" y="5375554"/>
            <a:ext cx="483490" cy="555736"/>
          </a:xfrm>
          <a:custGeom>
            <a:rect b="b" l="l" r="r" t="t"/>
            <a:pathLst>
              <a:path extrusionOk="0" h="555736" w="483490">
                <a:moveTo>
                  <a:pt x="0" y="0"/>
                </a:moveTo>
                <a:lnTo>
                  <a:pt x="483490" y="0"/>
                </a:lnTo>
                <a:lnTo>
                  <a:pt x="483490" y="555736"/>
                </a:lnTo>
                <a:lnTo>
                  <a:pt x="0" y="555736"/>
                </a:lnTo>
                <a:lnTo>
                  <a:pt x="0" y="0"/>
                </a:lnTo>
                <a:close/>
              </a:path>
            </a:pathLst>
          </a:custGeom>
          <a:blipFill rotWithShape="1">
            <a:blip r:embed="rId65">
              <a:alphaModFix/>
            </a:blip>
            <a:stretch>
              <a:fillRect b="0" l="0" r="0" t="0"/>
            </a:stretch>
          </a:blipFill>
          <a:ln>
            <a:noFill/>
          </a:ln>
        </p:spPr>
      </p:sp>
      <p:sp>
        <p:nvSpPr>
          <p:cNvPr id="425" name="Google Shape;425;p28"/>
          <p:cNvSpPr/>
          <p:nvPr/>
        </p:nvSpPr>
        <p:spPr>
          <a:xfrm>
            <a:off x="11455794" y="4318417"/>
            <a:ext cx="440947" cy="461121"/>
          </a:xfrm>
          <a:custGeom>
            <a:rect b="b" l="l" r="r" t="t"/>
            <a:pathLst>
              <a:path extrusionOk="0" h="461121" w="440947">
                <a:moveTo>
                  <a:pt x="0" y="0"/>
                </a:moveTo>
                <a:lnTo>
                  <a:pt x="440947" y="0"/>
                </a:lnTo>
                <a:lnTo>
                  <a:pt x="440947" y="461121"/>
                </a:lnTo>
                <a:lnTo>
                  <a:pt x="0" y="461121"/>
                </a:lnTo>
                <a:lnTo>
                  <a:pt x="0" y="0"/>
                </a:lnTo>
                <a:close/>
              </a:path>
            </a:pathLst>
          </a:custGeom>
          <a:blipFill rotWithShape="1">
            <a:blip r:embed="rId66">
              <a:alphaModFix/>
            </a:blip>
            <a:stretch>
              <a:fillRect b="0" l="0" r="0" t="0"/>
            </a:stretch>
          </a:blipFill>
          <a:ln>
            <a:noFill/>
          </a:ln>
        </p:spPr>
      </p:sp>
      <p:sp>
        <p:nvSpPr>
          <p:cNvPr id="426" name="Google Shape;426;p28"/>
          <p:cNvSpPr/>
          <p:nvPr/>
        </p:nvSpPr>
        <p:spPr>
          <a:xfrm>
            <a:off x="13443243" y="4327549"/>
            <a:ext cx="421267" cy="442857"/>
          </a:xfrm>
          <a:custGeom>
            <a:rect b="b" l="l" r="r" t="t"/>
            <a:pathLst>
              <a:path extrusionOk="0" h="442857" w="421267">
                <a:moveTo>
                  <a:pt x="0" y="0"/>
                </a:moveTo>
                <a:lnTo>
                  <a:pt x="421267" y="0"/>
                </a:lnTo>
                <a:lnTo>
                  <a:pt x="421267" y="442857"/>
                </a:lnTo>
                <a:lnTo>
                  <a:pt x="0" y="442857"/>
                </a:lnTo>
                <a:lnTo>
                  <a:pt x="0" y="0"/>
                </a:lnTo>
                <a:close/>
              </a:path>
            </a:pathLst>
          </a:custGeom>
          <a:blipFill rotWithShape="1">
            <a:blip r:embed="rId67">
              <a:alphaModFix/>
            </a:blip>
            <a:stretch>
              <a:fillRect b="0" l="0" r="0" t="0"/>
            </a:stretch>
          </a:blipFill>
          <a:ln>
            <a:noFill/>
          </a:ln>
        </p:spPr>
      </p:sp>
      <p:sp>
        <p:nvSpPr>
          <p:cNvPr id="427" name="Google Shape;427;p28"/>
          <p:cNvSpPr/>
          <p:nvPr/>
        </p:nvSpPr>
        <p:spPr>
          <a:xfrm>
            <a:off x="7612013" y="2210038"/>
            <a:ext cx="574208" cy="629269"/>
          </a:xfrm>
          <a:custGeom>
            <a:rect b="b" l="l" r="r" t="t"/>
            <a:pathLst>
              <a:path extrusionOk="0" h="629269" w="574208">
                <a:moveTo>
                  <a:pt x="0" y="0"/>
                </a:moveTo>
                <a:lnTo>
                  <a:pt x="574209" y="0"/>
                </a:lnTo>
                <a:lnTo>
                  <a:pt x="574209" y="629269"/>
                </a:lnTo>
                <a:lnTo>
                  <a:pt x="0" y="629269"/>
                </a:lnTo>
                <a:lnTo>
                  <a:pt x="0" y="0"/>
                </a:lnTo>
                <a:close/>
              </a:path>
            </a:pathLst>
          </a:custGeom>
          <a:blipFill rotWithShape="1">
            <a:blip r:embed="rId68">
              <a:alphaModFix/>
            </a:blip>
            <a:stretch>
              <a:fillRect b="0" l="0" r="0" t="0"/>
            </a:stretch>
          </a:blipFill>
          <a:ln>
            <a:noFill/>
          </a:ln>
        </p:spPr>
      </p:sp>
      <p:sp>
        <p:nvSpPr>
          <p:cNvPr id="428" name="Google Shape;428;p28"/>
          <p:cNvSpPr/>
          <p:nvPr/>
        </p:nvSpPr>
        <p:spPr>
          <a:xfrm>
            <a:off x="9452793" y="5220454"/>
            <a:ext cx="574764" cy="865935"/>
          </a:xfrm>
          <a:custGeom>
            <a:rect b="b" l="l" r="r" t="t"/>
            <a:pathLst>
              <a:path extrusionOk="0" h="865935" w="574764">
                <a:moveTo>
                  <a:pt x="0" y="0"/>
                </a:moveTo>
                <a:lnTo>
                  <a:pt x="574764" y="0"/>
                </a:lnTo>
                <a:lnTo>
                  <a:pt x="574764" y="865935"/>
                </a:lnTo>
                <a:lnTo>
                  <a:pt x="0" y="865935"/>
                </a:lnTo>
                <a:lnTo>
                  <a:pt x="0" y="0"/>
                </a:lnTo>
                <a:close/>
              </a:path>
            </a:pathLst>
          </a:custGeom>
          <a:blipFill rotWithShape="1">
            <a:blip r:embed="rId69">
              <a:alphaModFix/>
            </a:blip>
            <a:stretch>
              <a:fillRect b="0" l="0" r="0" t="0"/>
            </a:stretch>
          </a:blipFill>
          <a:ln>
            <a:noFill/>
          </a:ln>
        </p:spPr>
      </p:sp>
      <p:sp>
        <p:nvSpPr>
          <p:cNvPr id="429" name="Google Shape;429;p28"/>
          <p:cNvSpPr/>
          <p:nvPr/>
        </p:nvSpPr>
        <p:spPr>
          <a:xfrm>
            <a:off x="14382065" y="4270020"/>
            <a:ext cx="245483" cy="557915"/>
          </a:xfrm>
          <a:custGeom>
            <a:rect b="b" l="l" r="r" t="t"/>
            <a:pathLst>
              <a:path extrusionOk="0" h="557915" w="245483">
                <a:moveTo>
                  <a:pt x="0" y="0"/>
                </a:moveTo>
                <a:lnTo>
                  <a:pt x="245482" y="0"/>
                </a:lnTo>
                <a:lnTo>
                  <a:pt x="245482" y="557915"/>
                </a:lnTo>
                <a:lnTo>
                  <a:pt x="0" y="557915"/>
                </a:lnTo>
                <a:lnTo>
                  <a:pt x="0" y="0"/>
                </a:lnTo>
                <a:close/>
              </a:path>
            </a:pathLst>
          </a:custGeom>
          <a:blipFill rotWithShape="1">
            <a:blip r:embed="rId70">
              <a:alphaModFix/>
            </a:blip>
            <a:stretch>
              <a:fillRect b="0" l="0" r="0" t="0"/>
            </a:stretch>
          </a:blipFill>
          <a:ln>
            <a:noFill/>
          </a:ln>
        </p:spPr>
      </p:sp>
      <p:sp>
        <p:nvSpPr>
          <p:cNvPr id="430" name="Google Shape;430;p28"/>
          <p:cNvSpPr/>
          <p:nvPr/>
        </p:nvSpPr>
        <p:spPr>
          <a:xfrm>
            <a:off x="15594287" y="5294432"/>
            <a:ext cx="138374" cy="717979"/>
          </a:xfrm>
          <a:custGeom>
            <a:rect b="b" l="l" r="r" t="t"/>
            <a:pathLst>
              <a:path extrusionOk="0" h="717979" w="138374">
                <a:moveTo>
                  <a:pt x="0" y="0"/>
                </a:moveTo>
                <a:lnTo>
                  <a:pt x="138374" y="0"/>
                </a:lnTo>
                <a:lnTo>
                  <a:pt x="138374" y="717980"/>
                </a:lnTo>
                <a:lnTo>
                  <a:pt x="0" y="717980"/>
                </a:lnTo>
                <a:lnTo>
                  <a:pt x="0" y="0"/>
                </a:lnTo>
                <a:close/>
              </a:path>
            </a:pathLst>
          </a:custGeom>
          <a:blipFill rotWithShape="1">
            <a:blip r:embed="rId71">
              <a:alphaModFix/>
            </a:blip>
            <a:stretch>
              <a:fillRect b="0" l="0" r="0" t="0"/>
            </a:stretch>
          </a:blipFill>
          <a:ln>
            <a:noFill/>
          </a:ln>
        </p:spPr>
      </p:sp>
      <p:sp>
        <p:nvSpPr>
          <p:cNvPr id="431" name="Google Shape;431;p28"/>
          <p:cNvSpPr/>
          <p:nvPr/>
        </p:nvSpPr>
        <p:spPr>
          <a:xfrm>
            <a:off x="12492571" y="3278625"/>
            <a:ext cx="485241" cy="412455"/>
          </a:xfrm>
          <a:custGeom>
            <a:rect b="b" l="l" r="r" t="t"/>
            <a:pathLst>
              <a:path extrusionOk="0" h="412455" w="485241">
                <a:moveTo>
                  <a:pt x="0" y="0"/>
                </a:moveTo>
                <a:lnTo>
                  <a:pt x="485241" y="0"/>
                </a:lnTo>
                <a:lnTo>
                  <a:pt x="485241" y="412455"/>
                </a:lnTo>
                <a:lnTo>
                  <a:pt x="0" y="412455"/>
                </a:lnTo>
                <a:lnTo>
                  <a:pt x="0" y="0"/>
                </a:lnTo>
                <a:close/>
              </a:path>
            </a:pathLst>
          </a:custGeom>
          <a:blipFill rotWithShape="1">
            <a:blip r:embed="rId72">
              <a:alphaModFix/>
            </a:blip>
            <a:stretch>
              <a:fillRect b="0" l="0" r="0" t="0"/>
            </a:stretch>
          </a:blipFill>
          <a:ln>
            <a:noFill/>
          </a:ln>
        </p:spPr>
      </p:sp>
      <p:sp>
        <p:nvSpPr>
          <p:cNvPr id="432" name="Google Shape;432;p28"/>
          <p:cNvSpPr/>
          <p:nvPr/>
        </p:nvSpPr>
        <p:spPr>
          <a:xfrm>
            <a:off x="8428169" y="7694915"/>
            <a:ext cx="1194772" cy="695955"/>
          </a:xfrm>
          <a:custGeom>
            <a:rect b="b" l="l" r="r" t="t"/>
            <a:pathLst>
              <a:path extrusionOk="0" h="695955" w="1194772">
                <a:moveTo>
                  <a:pt x="0" y="0"/>
                </a:moveTo>
                <a:lnTo>
                  <a:pt x="1194771" y="0"/>
                </a:lnTo>
                <a:lnTo>
                  <a:pt x="1194771" y="695955"/>
                </a:lnTo>
                <a:lnTo>
                  <a:pt x="0" y="695955"/>
                </a:lnTo>
                <a:lnTo>
                  <a:pt x="0" y="0"/>
                </a:lnTo>
                <a:close/>
              </a:path>
            </a:pathLst>
          </a:custGeom>
          <a:blipFill rotWithShape="1">
            <a:blip r:embed="rId73">
              <a:alphaModFix/>
            </a:blip>
            <a:stretch>
              <a:fillRect b="0" l="0" r="0" t="0"/>
            </a:stretch>
          </a:blipFill>
          <a:ln>
            <a:noFill/>
          </a:ln>
        </p:spPr>
      </p:sp>
      <p:sp>
        <p:nvSpPr>
          <p:cNvPr id="433" name="Google Shape;433;p28"/>
          <p:cNvSpPr/>
          <p:nvPr/>
        </p:nvSpPr>
        <p:spPr>
          <a:xfrm>
            <a:off x="7210257" y="7604193"/>
            <a:ext cx="962852" cy="877399"/>
          </a:xfrm>
          <a:custGeom>
            <a:rect b="b" l="l" r="r" t="t"/>
            <a:pathLst>
              <a:path extrusionOk="0" h="877399" w="962852">
                <a:moveTo>
                  <a:pt x="0" y="0"/>
                </a:moveTo>
                <a:lnTo>
                  <a:pt x="962852" y="0"/>
                </a:lnTo>
                <a:lnTo>
                  <a:pt x="962852" y="877399"/>
                </a:lnTo>
                <a:lnTo>
                  <a:pt x="0" y="877399"/>
                </a:lnTo>
                <a:lnTo>
                  <a:pt x="0" y="0"/>
                </a:lnTo>
                <a:close/>
              </a:path>
            </a:pathLst>
          </a:custGeom>
          <a:blipFill rotWithShape="1">
            <a:blip r:embed="rId74">
              <a:alphaModFix/>
            </a:blip>
            <a:stretch>
              <a:fillRect b="0" l="0" r="0" t="0"/>
            </a:stretch>
          </a:blipFill>
          <a:ln>
            <a:noFill/>
          </a:ln>
        </p:spPr>
      </p:sp>
      <p:sp>
        <p:nvSpPr>
          <p:cNvPr id="434" name="Google Shape;434;p28"/>
          <p:cNvSpPr/>
          <p:nvPr/>
        </p:nvSpPr>
        <p:spPr>
          <a:xfrm>
            <a:off x="13958250" y="870727"/>
            <a:ext cx="636852" cy="824404"/>
          </a:xfrm>
          <a:custGeom>
            <a:rect b="b" l="l" r="r" t="t"/>
            <a:pathLst>
              <a:path extrusionOk="0" h="824404" w="636852">
                <a:moveTo>
                  <a:pt x="0" y="0"/>
                </a:moveTo>
                <a:lnTo>
                  <a:pt x="636852" y="0"/>
                </a:lnTo>
                <a:lnTo>
                  <a:pt x="636852" y="824405"/>
                </a:lnTo>
                <a:lnTo>
                  <a:pt x="0" y="824405"/>
                </a:lnTo>
                <a:lnTo>
                  <a:pt x="0" y="0"/>
                </a:lnTo>
                <a:close/>
              </a:path>
            </a:pathLst>
          </a:custGeom>
          <a:blipFill rotWithShape="1">
            <a:blip r:embed="rId75">
              <a:alphaModFix/>
            </a:blip>
            <a:stretch>
              <a:fillRect b="0" l="0" r="0" t="0"/>
            </a:stretch>
          </a:blipFill>
          <a:ln>
            <a:noFill/>
          </a:ln>
        </p:spPr>
      </p:sp>
      <p:sp>
        <p:nvSpPr>
          <p:cNvPr id="435" name="Google Shape;435;p28"/>
          <p:cNvSpPr/>
          <p:nvPr/>
        </p:nvSpPr>
        <p:spPr>
          <a:xfrm flipH="1">
            <a:off x="9728424" y="934759"/>
            <a:ext cx="611039" cy="696341"/>
          </a:xfrm>
          <a:custGeom>
            <a:rect b="b" l="l" r="r" t="t"/>
            <a:pathLst>
              <a:path extrusionOk="0" h="696341" w="611039">
                <a:moveTo>
                  <a:pt x="611039" y="0"/>
                </a:moveTo>
                <a:lnTo>
                  <a:pt x="0" y="0"/>
                </a:lnTo>
                <a:lnTo>
                  <a:pt x="0" y="696341"/>
                </a:lnTo>
                <a:lnTo>
                  <a:pt x="611039" y="696341"/>
                </a:lnTo>
                <a:lnTo>
                  <a:pt x="611039" y="0"/>
                </a:lnTo>
                <a:close/>
              </a:path>
            </a:pathLst>
          </a:custGeom>
          <a:blipFill rotWithShape="1">
            <a:blip r:embed="rId76">
              <a:alphaModFix/>
            </a:blip>
            <a:stretch>
              <a:fillRect b="0" l="0" r="0" t="0"/>
            </a:stretch>
          </a:blipFill>
          <a:ln>
            <a:noFill/>
          </a:ln>
        </p:spPr>
      </p:sp>
      <p:sp>
        <p:nvSpPr>
          <p:cNvPr id="436" name="Google Shape;436;p28"/>
          <p:cNvSpPr/>
          <p:nvPr/>
        </p:nvSpPr>
        <p:spPr>
          <a:xfrm>
            <a:off x="11799088" y="955019"/>
            <a:ext cx="622210" cy="655821"/>
          </a:xfrm>
          <a:custGeom>
            <a:rect b="b" l="l" r="r" t="t"/>
            <a:pathLst>
              <a:path extrusionOk="0" h="655821" w="622210">
                <a:moveTo>
                  <a:pt x="0" y="0"/>
                </a:moveTo>
                <a:lnTo>
                  <a:pt x="622210" y="0"/>
                </a:lnTo>
                <a:lnTo>
                  <a:pt x="622210" y="655821"/>
                </a:lnTo>
                <a:lnTo>
                  <a:pt x="0" y="655821"/>
                </a:lnTo>
                <a:lnTo>
                  <a:pt x="0" y="0"/>
                </a:lnTo>
                <a:close/>
              </a:path>
            </a:pathLst>
          </a:custGeom>
          <a:blipFill rotWithShape="1">
            <a:blip r:embed="rId77">
              <a:alphaModFix/>
            </a:blip>
            <a:stretch>
              <a:fillRect b="0" l="0" r="0" t="0"/>
            </a:stretch>
          </a:blipFill>
          <a:ln>
            <a:noFill/>
          </a:ln>
        </p:spPr>
      </p:sp>
      <p:sp>
        <p:nvSpPr>
          <p:cNvPr id="437" name="Google Shape;437;p28"/>
          <p:cNvSpPr/>
          <p:nvPr/>
        </p:nvSpPr>
        <p:spPr>
          <a:xfrm>
            <a:off x="12856703" y="837350"/>
            <a:ext cx="666142" cy="891160"/>
          </a:xfrm>
          <a:custGeom>
            <a:rect b="b" l="l" r="r" t="t"/>
            <a:pathLst>
              <a:path extrusionOk="0" h="891160" w="666142">
                <a:moveTo>
                  <a:pt x="0" y="0"/>
                </a:moveTo>
                <a:lnTo>
                  <a:pt x="666142" y="0"/>
                </a:lnTo>
                <a:lnTo>
                  <a:pt x="666142" y="891159"/>
                </a:lnTo>
                <a:lnTo>
                  <a:pt x="0" y="891159"/>
                </a:lnTo>
                <a:lnTo>
                  <a:pt x="0" y="0"/>
                </a:lnTo>
                <a:close/>
              </a:path>
            </a:pathLst>
          </a:custGeom>
          <a:blipFill rotWithShape="1">
            <a:blip r:embed="rId78">
              <a:alphaModFix/>
            </a:blip>
            <a:stretch>
              <a:fillRect b="0" l="0" r="0" t="0"/>
            </a:stretch>
          </a:blipFill>
          <a:ln>
            <a:noFill/>
          </a:ln>
        </p:spPr>
      </p:sp>
      <p:sp>
        <p:nvSpPr>
          <p:cNvPr id="438" name="Google Shape;438;p28"/>
          <p:cNvSpPr/>
          <p:nvPr/>
        </p:nvSpPr>
        <p:spPr>
          <a:xfrm>
            <a:off x="10774868" y="977844"/>
            <a:ext cx="588815" cy="610171"/>
          </a:xfrm>
          <a:custGeom>
            <a:rect b="b" l="l" r="r" t="t"/>
            <a:pathLst>
              <a:path extrusionOk="0" h="610171" w="588815">
                <a:moveTo>
                  <a:pt x="0" y="0"/>
                </a:moveTo>
                <a:lnTo>
                  <a:pt x="588815" y="0"/>
                </a:lnTo>
                <a:lnTo>
                  <a:pt x="588815" y="610171"/>
                </a:lnTo>
                <a:lnTo>
                  <a:pt x="0" y="610171"/>
                </a:lnTo>
                <a:lnTo>
                  <a:pt x="0" y="0"/>
                </a:lnTo>
                <a:close/>
              </a:path>
            </a:pathLst>
          </a:custGeom>
          <a:blipFill rotWithShape="1">
            <a:blip r:embed="rId79">
              <a:alphaModFix/>
            </a:blip>
            <a:stretch>
              <a:fillRect b="0" l="0" r="0" t="0"/>
            </a:stretch>
          </a:blipFill>
          <a:ln>
            <a:noFill/>
          </a:ln>
        </p:spPr>
      </p:sp>
      <p:sp>
        <p:nvSpPr>
          <p:cNvPr id="439" name="Google Shape;439;p28"/>
          <p:cNvSpPr/>
          <p:nvPr/>
        </p:nvSpPr>
        <p:spPr>
          <a:xfrm>
            <a:off x="8683472" y="728796"/>
            <a:ext cx="609547" cy="1108268"/>
          </a:xfrm>
          <a:custGeom>
            <a:rect b="b" l="l" r="r" t="t"/>
            <a:pathLst>
              <a:path extrusionOk="0" h="1108268" w="609547">
                <a:moveTo>
                  <a:pt x="0" y="0"/>
                </a:moveTo>
                <a:lnTo>
                  <a:pt x="609547" y="0"/>
                </a:lnTo>
                <a:lnTo>
                  <a:pt x="609547" y="1108267"/>
                </a:lnTo>
                <a:lnTo>
                  <a:pt x="0" y="1108267"/>
                </a:lnTo>
                <a:lnTo>
                  <a:pt x="0" y="0"/>
                </a:lnTo>
                <a:close/>
              </a:path>
            </a:pathLst>
          </a:custGeom>
          <a:blipFill rotWithShape="1">
            <a:blip r:embed="rId80">
              <a:alphaModFix/>
            </a:blip>
            <a:stretch>
              <a:fillRect b="0" l="0" r="0" t="0"/>
            </a:stretch>
          </a:blipFill>
          <a:ln>
            <a:noFill/>
          </a:ln>
        </p:spPr>
      </p:sp>
      <p:sp>
        <p:nvSpPr>
          <p:cNvPr id="440" name="Google Shape;440;p28"/>
          <p:cNvSpPr/>
          <p:nvPr/>
        </p:nvSpPr>
        <p:spPr>
          <a:xfrm>
            <a:off x="7550168" y="913671"/>
            <a:ext cx="697899" cy="738517"/>
          </a:xfrm>
          <a:custGeom>
            <a:rect b="b" l="l" r="r" t="t"/>
            <a:pathLst>
              <a:path extrusionOk="0" h="738517" w="697899">
                <a:moveTo>
                  <a:pt x="0" y="0"/>
                </a:moveTo>
                <a:lnTo>
                  <a:pt x="697899" y="0"/>
                </a:lnTo>
                <a:lnTo>
                  <a:pt x="697899" y="738517"/>
                </a:lnTo>
                <a:lnTo>
                  <a:pt x="0" y="738517"/>
                </a:lnTo>
                <a:lnTo>
                  <a:pt x="0" y="0"/>
                </a:lnTo>
                <a:close/>
              </a:path>
            </a:pathLst>
          </a:custGeom>
          <a:blipFill rotWithShape="1">
            <a:blip r:embed="rId81">
              <a:alphaModFix/>
            </a:blip>
            <a:stretch>
              <a:fillRect b="0" l="0" r="0" t="0"/>
            </a:stretch>
          </a:blipFill>
          <a:ln>
            <a:noFill/>
          </a:ln>
        </p:spPr>
      </p:sp>
      <p:sp>
        <p:nvSpPr>
          <p:cNvPr id="441" name="Google Shape;441;p28"/>
          <p:cNvSpPr/>
          <p:nvPr/>
        </p:nvSpPr>
        <p:spPr>
          <a:xfrm>
            <a:off x="15030507" y="775019"/>
            <a:ext cx="374584" cy="1015822"/>
          </a:xfrm>
          <a:custGeom>
            <a:rect b="b" l="l" r="r" t="t"/>
            <a:pathLst>
              <a:path extrusionOk="0" h="1015822" w="374584">
                <a:moveTo>
                  <a:pt x="0" y="0"/>
                </a:moveTo>
                <a:lnTo>
                  <a:pt x="374585" y="0"/>
                </a:lnTo>
                <a:lnTo>
                  <a:pt x="374585" y="1015821"/>
                </a:lnTo>
                <a:lnTo>
                  <a:pt x="0" y="1015821"/>
                </a:lnTo>
                <a:lnTo>
                  <a:pt x="0" y="0"/>
                </a:lnTo>
                <a:close/>
              </a:path>
            </a:pathLst>
          </a:custGeom>
          <a:blipFill rotWithShape="1">
            <a:blip r:embed="rId82">
              <a:alphaModFix/>
            </a:blip>
            <a:stretch>
              <a:fillRect b="0" l="0" r="0" t="0"/>
            </a:stretch>
          </a:blipFill>
          <a:ln>
            <a:noFill/>
          </a:ln>
        </p:spPr>
      </p:sp>
      <p:sp>
        <p:nvSpPr>
          <p:cNvPr id="442" name="Google Shape;442;p28"/>
          <p:cNvSpPr/>
          <p:nvPr/>
        </p:nvSpPr>
        <p:spPr>
          <a:xfrm>
            <a:off x="15840496" y="744279"/>
            <a:ext cx="387828" cy="1077301"/>
          </a:xfrm>
          <a:custGeom>
            <a:rect b="b" l="l" r="r" t="t"/>
            <a:pathLst>
              <a:path extrusionOk="0" h="1077301" w="387828">
                <a:moveTo>
                  <a:pt x="0" y="0"/>
                </a:moveTo>
                <a:lnTo>
                  <a:pt x="387829" y="0"/>
                </a:lnTo>
                <a:lnTo>
                  <a:pt x="387829" y="1077301"/>
                </a:lnTo>
                <a:lnTo>
                  <a:pt x="0" y="1077301"/>
                </a:lnTo>
                <a:lnTo>
                  <a:pt x="0" y="0"/>
                </a:lnTo>
                <a:close/>
              </a:path>
            </a:pathLst>
          </a:custGeom>
          <a:blipFill rotWithShape="1">
            <a:blip r:embed="rId83">
              <a:alphaModFix/>
            </a:blip>
            <a:stretch>
              <a:fillRect b="0" l="0" r="0" t="0"/>
            </a:stretch>
          </a:blipFill>
          <a:ln>
            <a:noFill/>
          </a:ln>
        </p:spPr>
      </p:sp>
      <p:sp>
        <p:nvSpPr>
          <p:cNvPr id="443" name="Google Shape;443;p28"/>
          <p:cNvSpPr/>
          <p:nvPr/>
        </p:nvSpPr>
        <p:spPr>
          <a:xfrm>
            <a:off x="16663730" y="724239"/>
            <a:ext cx="359594" cy="1117381"/>
          </a:xfrm>
          <a:custGeom>
            <a:rect b="b" l="l" r="r" t="t"/>
            <a:pathLst>
              <a:path extrusionOk="0" h="1117381" w="359594">
                <a:moveTo>
                  <a:pt x="0" y="0"/>
                </a:moveTo>
                <a:lnTo>
                  <a:pt x="359593" y="0"/>
                </a:lnTo>
                <a:lnTo>
                  <a:pt x="359593" y="1117381"/>
                </a:lnTo>
                <a:lnTo>
                  <a:pt x="0" y="1117381"/>
                </a:lnTo>
                <a:lnTo>
                  <a:pt x="0" y="0"/>
                </a:lnTo>
                <a:close/>
              </a:path>
            </a:pathLst>
          </a:custGeom>
          <a:blipFill rotWithShape="1">
            <a:blip r:embed="rId8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447" name="Shape 447"/>
        <p:cNvGrpSpPr/>
        <p:nvPr/>
      </p:nvGrpSpPr>
      <p:grpSpPr>
        <a:xfrm>
          <a:off x="0" y="0"/>
          <a:ext cx="0" cy="0"/>
          <a:chOff x="0" y="0"/>
          <a:chExt cx="0" cy="0"/>
        </a:xfrm>
      </p:grpSpPr>
      <p:pic>
        <p:nvPicPr>
          <p:cNvPr id="448" name="Google Shape;448;p29"/>
          <p:cNvPicPr preferRelativeResize="0"/>
          <p:nvPr/>
        </p:nvPicPr>
        <p:blipFill rotWithShape="1">
          <a:blip r:embed="rId3">
            <a:alphaModFix/>
          </a:blip>
          <a:srcRect b="59038" l="74496" r="0" t="0"/>
          <a:stretch/>
        </p:blipFill>
        <p:spPr>
          <a:xfrm>
            <a:off x="13623976" y="0"/>
            <a:ext cx="4664126" cy="4213750"/>
          </a:xfrm>
          <a:prstGeom prst="rect">
            <a:avLst/>
          </a:prstGeom>
          <a:noFill/>
          <a:ln>
            <a:noFill/>
          </a:ln>
        </p:spPr>
      </p:pic>
      <p:pic>
        <p:nvPicPr>
          <p:cNvPr id="449" name="Google Shape;449;p29"/>
          <p:cNvPicPr preferRelativeResize="0"/>
          <p:nvPr/>
        </p:nvPicPr>
        <p:blipFill rotWithShape="1">
          <a:blip r:embed="rId3">
            <a:alphaModFix/>
          </a:blip>
          <a:srcRect b="59038" l="0" r="78642" t="0"/>
          <a:stretch/>
        </p:blipFill>
        <p:spPr>
          <a:xfrm>
            <a:off x="0" y="0"/>
            <a:ext cx="3905875" cy="4213750"/>
          </a:xfrm>
          <a:prstGeom prst="rect">
            <a:avLst/>
          </a:prstGeom>
          <a:noFill/>
          <a:ln>
            <a:noFill/>
          </a:ln>
        </p:spPr>
      </p:pic>
      <p:grpSp>
        <p:nvGrpSpPr>
          <p:cNvPr id="450" name="Google Shape;450;p29"/>
          <p:cNvGrpSpPr/>
          <p:nvPr/>
        </p:nvGrpSpPr>
        <p:grpSpPr>
          <a:xfrm>
            <a:off x="3592202" y="2820222"/>
            <a:ext cx="11103595" cy="6342828"/>
            <a:chOff x="0" y="-47625"/>
            <a:chExt cx="2924404" cy="1670539"/>
          </a:xfrm>
        </p:grpSpPr>
        <p:sp>
          <p:nvSpPr>
            <p:cNvPr id="451" name="Google Shape;451;p29"/>
            <p:cNvSpPr/>
            <p:nvPr/>
          </p:nvSpPr>
          <p:spPr>
            <a:xfrm>
              <a:off x="0" y="0"/>
              <a:ext cx="2924404" cy="1622914"/>
            </a:xfrm>
            <a:custGeom>
              <a:rect b="b" l="l" r="r" t="t"/>
              <a:pathLst>
                <a:path extrusionOk="0" h="1622914" w="2924404">
                  <a:moveTo>
                    <a:pt x="35559" y="0"/>
                  </a:moveTo>
                  <a:lnTo>
                    <a:pt x="2888844" y="0"/>
                  </a:lnTo>
                  <a:cubicBezTo>
                    <a:pt x="2908483" y="0"/>
                    <a:pt x="2924404" y="15921"/>
                    <a:pt x="2924404" y="35559"/>
                  </a:cubicBezTo>
                  <a:lnTo>
                    <a:pt x="2924404" y="1587355"/>
                  </a:lnTo>
                  <a:cubicBezTo>
                    <a:pt x="2924404" y="1606994"/>
                    <a:pt x="2908483" y="1622914"/>
                    <a:pt x="2888844" y="1622914"/>
                  </a:cubicBezTo>
                  <a:lnTo>
                    <a:pt x="35559" y="1622914"/>
                  </a:lnTo>
                  <a:cubicBezTo>
                    <a:pt x="26129" y="1622914"/>
                    <a:pt x="17084" y="1619168"/>
                    <a:pt x="10415" y="1612499"/>
                  </a:cubicBezTo>
                  <a:cubicBezTo>
                    <a:pt x="3746" y="1605830"/>
                    <a:pt x="0" y="1596786"/>
                    <a:pt x="0" y="1587355"/>
                  </a:cubicBezTo>
                  <a:lnTo>
                    <a:pt x="0" y="35559"/>
                  </a:lnTo>
                  <a:cubicBezTo>
                    <a:pt x="0" y="15921"/>
                    <a:pt x="15921" y="0"/>
                    <a:pt x="35559" y="0"/>
                  </a:cubicBezTo>
                  <a:close/>
                </a:path>
              </a:pathLst>
            </a:custGeom>
            <a:solidFill>
              <a:srgbClr val="1B4960"/>
            </a:solidFill>
            <a:ln cap="flat" cmpd="sng" w="38100">
              <a:solidFill>
                <a:srgbClr val="E4A9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3" name="Google Shape;453;p29"/>
          <p:cNvPicPr preferRelativeResize="0"/>
          <p:nvPr/>
        </p:nvPicPr>
        <p:blipFill rotWithShape="1">
          <a:blip r:embed="rId4">
            <a:alphaModFix/>
          </a:blip>
          <a:srcRect b="2816" l="3649" r="85167" t="40962"/>
          <a:stretch/>
        </p:blipFill>
        <p:spPr>
          <a:xfrm>
            <a:off x="667475" y="4213750"/>
            <a:ext cx="2045026" cy="5783224"/>
          </a:xfrm>
          <a:prstGeom prst="rect">
            <a:avLst/>
          </a:prstGeom>
          <a:noFill/>
          <a:ln>
            <a:noFill/>
          </a:ln>
        </p:spPr>
      </p:pic>
      <p:sp>
        <p:nvSpPr>
          <p:cNvPr id="454" name="Google Shape;454;p29"/>
          <p:cNvSpPr txBox="1"/>
          <p:nvPr/>
        </p:nvSpPr>
        <p:spPr>
          <a:xfrm>
            <a:off x="5280936" y="1063187"/>
            <a:ext cx="7726128"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Credits</a:t>
            </a:r>
            <a:endParaRPr/>
          </a:p>
        </p:txBody>
      </p:sp>
      <p:pic>
        <p:nvPicPr>
          <p:cNvPr id="455" name="Google Shape;455;p29"/>
          <p:cNvPicPr preferRelativeResize="0"/>
          <p:nvPr/>
        </p:nvPicPr>
        <p:blipFill rotWithShape="1">
          <a:blip r:embed="rId4">
            <a:alphaModFix/>
          </a:blip>
          <a:srcRect b="-832" l="82923" r="2524" t="44611"/>
          <a:stretch/>
        </p:blipFill>
        <p:spPr>
          <a:xfrm>
            <a:off x="15166075" y="4589050"/>
            <a:ext cx="2661326" cy="5783225"/>
          </a:xfrm>
          <a:prstGeom prst="rect">
            <a:avLst/>
          </a:prstGeom>
          <a:noFill/>
          <a:ln>
            <a:noFill/>
          </a:ln>
        </p:spPr>
      </p:pic>
      <p:pic>
        <p:nvPicPr>
          <p:cNvPr id="456" name="Google Shape;456;p29"/>
          <p:cNvPicPr preferRelativeResize="0"/>
          <p:nvPr/>
        </p:nvPicPr>
        <p:blipFill rotWithShape="1">
          <a:blip r:embed="rId4">
            <a:alphaModFix/>
          </a:blip>
          <a:srcRect b="56595" l="39196" r="39445" t="33335"/>
          <a:stretch/>
        </p:blipFill>
        <p:spPr>
          <a:xfrm>
            <a:off x="7168525" y="3429000"/>
            <a:ext cx="3905875" cy="1035801"/>
          </a:xfrm>
          <a:prstGeom prst="rect">
            <a:avLst/>
          </a:prstGeom>
          <a:noFill/>
          <a:ln>
            <a:noFill/>
          </a:ln>
        </p:spPr>
      </p:pic>
      <p:sp>
        <p:nvSpPr>
          <p:cNvPr id="457" name="Google Shape;457;p29"/>
          <p:cNvSpPr txBox="1"/>
          <p:nvPr/>
        </p:nvSpPr>
        <p:spPr>
          <a:xfrm>
            <a:off x="7168523" y="6350762"/>
            <a:ext cx="3760800" cy="399900"/>
          </a:xfrm>
          <a:prstGeom prst="rect">
            <a:avLst/>
          </a:prstGeom>
          <a:noFill/>
          <a:ln>
            <a:noFill/>
          </a:ln>
        </p:spPr>
        <p:txBody>
          <a:bodyPr anchorCtr="0" anchor="t" bIns="0" lIns="0" spcFirstLastPara="1" rIns="0" wrap="square" tIns="0">
            <a:spAutoFit/>
          </a:bodyPr>
          <a:lstStyle/>
          <a:p>
            <a:pPr indent="0" lvl="1" marL="0" marR="0" rtl="0" algn="ctr">
              <a:lnSpc>
                <a:spcPct val="132012"/>
              </a:lnSpc>
              <a:spcBef>
                <a:spcPts val="0"/>
              </a:spcBef>
              <a:spcAft>
                <a:spcPts val="0"/>
              </a:spcAft>
              <a:buNone/>
            </a:pPr>
            <a:r>
              <a:rPr b="0" i="0" lang="en-US" sz="2599" u="none" cap="none" strike="noStrike">
                <a:solidFill>
                  <a:srgbClr val="E49D14"/>
                </a:solidFill>
                <a:latin typeface="Carter One"/>
                <a:ea typeface="Carter One"/>
                <a:cs typeface="Carter One"/>
                <a:sym typeface="Carter One"/>
              </a:rPr>
              <a:t>SlidesCarnival</a:t>
            </a:r>
            <a:endParaRPr/>
          </a:p>
        </p:txBody>
      </p:sp>
      <p:sp>
        <p:nvSpPr>
          <p:cNvPr id="458" name="Google Shape;458;p29"/>
          <p:cNvSpPr txBox="1"/>
          <p:nvPr/>
        </p:nvSpPr>
        <p:spPr>
          <a:xfrm>
            <a:off x="5372626" y="4838700"/>
            <a:ext cx="7352400" cy="960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599" u="none" cap="none" strike="noStrike">
                <a:solidFill>
                  <a:srgbClr val="E49D14"/>
                </a:solidFill>
                <a:latin typeface="Inter"/>
                <a:ea typeface="Inter"/>
                <a:cs typeface="Inter"/>
                <a:sym typeface="Inter"/>
              </a:rPr>
              <a:t>This presentation template is free for everyone to use thanks to the following:</a:t>
            </a:r>
            <a:endParaRPr/>
          </a:p>
        </p:txBody>
      </p:sp>
      <p:sp>
        <p:nvSpPr>
          <p:cNvPr id="459" name="Google Shape;459;p29"/>
          <p:cNvSpPr txBox="1"/>
          <p:nvPr/>
        </p:nvSpPr>
        <p:spPr>
          <a:xfrm>
            <a:off x="8550760" y="7584626"/>
            <a:ext cx="996300" cy="399900"/>
          </a:xfrm>
          <a:prstGeom prst="rect">
            <a:avLst/>
          </a:prstGeom>
          <a:noFill/>
          <a:ln>
            <a:noFill/>
          </a:ln>
        </p:spPr>
        <p:txBody>
          <a:bodyPr anchorCtr="0" anchor="t" bIns="0" lIns="0" spcFirstLastPara="1" rIns="0" wrap="square" tIns="0">
            <a:spAutoFit/>
          </a:bodyPr>
          <a:lstStyle/>
          <a:p>
            <a:pPr indent="0" lvl="1" marL="0" marR="0" rtl="0" algn="ctr">
              <a:lnSpc>
                <a:spcPct val="132012"/>
              </a:lnSpc>
              <a:spcBef>
                <a:spcPts val="0"/>
              </a:spcBef>
              <a:spcAft>
                <a:spcPts val="0"/>
              </a:spcAft>
              <a:buNone/>
            </a:pPr>
            <a:r>
              <a:rPr b="0" i="0" lang="en-US" sz="2599" u="none" cap="none" strike="noStrike">
                <a:solidFill>
                  <a:srgbClr val="E49D14"/>
                </a:solidFill>
                <a:latin typeface="Carter One"/>
                <a:ea typeface="Carter One"/>
                <a:cs typeface="Carter One"/>
                <a:sym typeface="Carter One"/>
              </a:rPr>
              <a:t>Pexels</a:t>
            </a:r>
            <a:endParaRPr/>
          </a:p>
        </p:txBody>
      </p:sp>
      <p:sp>
        <p:nvSpPr>
          <p:cNvPr id="460" name="Google Shape;460;p29"/>
          <p:cNvSpPr txBox="1"/>
          <p:nvPr/>
        </p:nvSpPr>
        <p:spPr>
          <a:xfrm>
            <a:off x="7023374" y="6911213"/>
            <a:ext cx="40509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Inter"/>
                <a:ea typeface="Inter"/>
                <a:cs typeface="Inter"/>
                <a:sym typeface="Inter"/>
              </a:rPr>
              <a:t>for the presentation template</a:t>
            </a:r>
            <a:endParaRPr/>
          </a:p>
        </p:txBody>
      </p:sp>
      <p:sp>
        <p:nvSpPr>
          <p:cNvPr id="461" name="Google Shape;461;p29"/>
          <p:cNvSpPr txBox="1"/>
          <p:nvPr/>
        </p:nvSpPr>
        <p:spPr>
          <a:xfrm>
            <a:off x="8026364" y="8152103"/>
            <a:ext cx="20451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Inter"/>
                <a:ea typeface="Inter"/>
                <a:cs typeface="Inter"/>
                <a:sym typeface="Inter"/>
              </a:rPr>
              <a:t> for the photos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102" name="Shape 102"/>
        <p:cNvGrpSpPr/>
        <p:nvPr/>
      </p:nvGrpSpPr>
      <p:grpSpPr>
        <a:xfrm>
          <a:off x="0" y="0"/>
          <a:ext cx="0" cy="0"/>
          <a:chOff x="0" y="0"/>
          <a:chExt cx="0" cy="0"/>
        </a:xfrm>
      </p:grpSpPr>
      <p:sp>
        <p:nvSpPr>
          <p:cNvPr id="103" name="Google Shape;103;p14"/>
          <p:cNvSpPr/>
          <p:nvPr/>
        </p:nvSpPr>
        <p:spPr>
          <a:xfrm>
            <a:off x="12334217" y="6975309"/>
            <a:ext cx="3256867" cy="2874185"/>
          </a:xfrm>
          <a:custGeom>
            <a:rect b="b" l="l" r="r" t="t"/>
            <a:pathLst>
              <a:path extrusionOk="0" h="2874185" w="3256867">
                <a:moveTo>
                  <a:pt x="0" y="0"/>
                </a:moveTo>
                <a:lnTo>
                  <a:pt x="3256866" y="0"/>
                </a:lnTo>
                <a:lnTo>
                  <a:pt x="3256866" y="2874185"/>
                </a:lnTo>
                <a:lnTo>
                  <a:pt x="0" y="2874185"/>
                </a:lnTo>
                <a:lnTo>
                  <a:pt x="0" y="0"/>
                </a:lnTo>
                <a:close/>
              </a:path>
            </a:pathLst>
          </a:custGeom>
          <a:blipFill rotWithShape="1">
            <a:blip r:embed="rId3">
              <a:alphaModFix/>
            </a:blip>
            <a:stretch>
              <a:fillRect b="0" l="0" r="0" t="0"/>
            </a:stretch>
          </a:blipFill>
          <a:ln>
            <a:noFill/>
          </a:ln>
        </p:spPr>
      </p:sp>
      <p:sp>
        <p:nvSpPr>
          <p:cNvPr id="104" name="Google Shape;104;p14"/>
          <p:cNvSpPr txBox="1"/>
          <p:nvPr/>
        </p:nvSpPr>
        <p:spPr>
          <a:xfrm>
            <a:off x="1028700" y="1085850"/>
            <a:ext cx="16523018"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How to Use This Presentation</a:t>
            </a:r>
            <a:endParaRPr/>
          </a:p>
        </p:txBody>
      </p:sp>
      <p:sp>
        <p:nvSpPr>
          <p:cNvPr id="105" name="Google Shape;105;p14"/>
          <p:cNvSpPr txBox="1"/>
          <p:nvPr/>
        </p:nvSpPr>
        <p:spPr>
          <a:xfrm>
            <a:off x="7344786" y="4061929"/>
            <a:ext cx="4659900" cy="502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Click on the "PowerPoint" button below this presentation preview.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E49D14"/>
              </a:solidFill>
              <a:latin typeface="Inter"/>
              <a:ea typeface="Inter"/>
              <a:cs typeface="Inter"/>
              <a:sym typeface="Inter"/>
            </a:endParaRPr>
          </a:p>
          <a:p>
            <a:pPr indent="0" lvl="0" marL="0" marR="0" rtl="0" algn="ctr">
              <a:lnSpc>
                <a:spcPct val="120000"/>
              </a:lnSpc>
              <a:spcBef>
                <a:spcPts val="0"/>
              </a:spcBef>
              <a:spcAft>
                <a:spcPts val="0"/>
              </a:spcAft>
              <a:buNone/>
            </a:pPr>
            <a:r>
              <a:rPr b="1" i="0" lang="en-US" sz="2300" u="sng" cap="none" strike="noStrike">
                <a:solidFill>
                  <a:srgbClr val="E49D14"/>
                </a:solidFill>
                <a:latin typeface="Inter"/>
                <a:ea typeface="Inter"/>
                <a:cs typeface="Inter"/>
                <a:sym typeface="Inter"/>
              </a:rPr>
              <a:t>Alternative:</a:t>
            </a:r>
            <a:r>
              <a:rPr b="0" i="0" lang="en-US" sz="2300" u="none" cap="none" strike="noStrike">
                <a:solidFill>
                  <a:srgbClr val="E49D14"/>
                </a:solidFill>
                <a:latin typeface="Inter"/>
                <a:ea typeface="Inter"/>
                <a:cs typeface="Inter"/>
                <a:sym typeface="Inter"/>
              </a:rPr>
              <a:t> From Canva template file, Click on the "Share" button on the top right corner in Canva and click on "More" at the bottom of the menu. Enter "PowerPoint" in the search bar and click on the PowerPoint icon to download.</a:t>
            </a:r>
            <a:endParaRPr/>
          </a:p>
        </p:txBody>
      </p:sp>
      <p:sp>
        <p:nvSpPr>
          <p:cNvPr id="106" name="Google Shape;106;p14"/>
          <p:cNvSpPr txBox="1"/>
          <p:nvPr/>
        </p:nvSpPr>
        <p:spPr>
          <a:xfrm>
            <a:off x="1180358" y="3244425"/>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GOOGLE SLIDES</a:t>
            </a:r>
            <a:endParaRPr/>
          </a:p>
        </p:txBody>
      </p:sp>
      <p:sp>
        <p:nvSpPr>
          <p:cNvPr id="107" name="Google Shape;107;p14"/>
          <p:cNvSpPr txBox="1"/>
          <p:nvPr/>
        </p:nvSpPr>
        <p:spPr>
          <a:xfrm>
            <a:off x="7104141" y="3244425"/>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POWERPOINT</a:t>
            </a:r>
            <a:endParaRPr/>
          </a:p>
        </p:txBody>
      </p:sp>
      <p:sp>
        <p:nvSpPr>
          <p:cNvPr id="108" name="Google Shape;108;p14"/>
          <p:cNvSpPr/>
          <p:nvPr/>
        </p:nvSpPr>
        <p:spPr>
          <a:xfrm flipH="1">
            <a:off x="15054010" y="6173075"/>
            <a:ext cx="3421723" cy="3899399"/>
          </a:xfrm>
          <a:custGeom>
            <a:rect b="b" l="l" r="r" t="t"/>
            <a:pathLst>
              <a:path extrusionOk="0" h="3899399" w="3421723">
                <a:moveTo>
                  <a:pt x="3421723" y="0"/>
                </a:moveTo>
                <a:lnTo>
                  <a:pt x="0" y="0"/>
                </a:lnTo>
                <a:lnTo>
                  <a:pt x="0" y="3899399"/>
                </a:lnTo>
                <a:lnTo>
                  <a:pt x="3421723" y="3899399"/>
                </a:lnTo>
                <a:lnTo>
                  <a:pt x="3421723" y="0"/>
                </a:lnTo>
                <a:close/>
              </a:path>
            </a:pathLst>
          </a:custGeom>
          <a:blipFill rotWithShape="1">
            <a:blip r:embed="rId4">
              <a:alphaModFix/>
            </a:blip>
            <a:stretch>
              <a:fillRect b="0" l="0" r="0" t="0"/>
            </a:stretch>
          </a:blipFill>
          <a:ln>
            <a:noFill/>
          </a:ln>
        </p:spPr>
      </p:sp>
      <p:sp>
        <p:nvSpPr>
          <p:cNvPr id="109" name="Google Shape;109;p14"/>
          <p:cNvSpPr txBox="1"/>
          <p:nvPr/>
        </p:nvSpPr>
        <p:spPr>
          <a:xfrm>
            <a:off x="12334217" y="3244425"/>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CANVA</a:t>
            </a:r>
            <a:endParaRPr/>
          </a:p>
        </p:txBody>
      </p:sp>
      <p:sp>
        <p:nvSpPr>
          <p:cNvPr id="110" name="Google Shape;110;p14"/>
          <p:cNvSpPr txBox="1"/>
          <p:nvPr/>
        </p:nvSpPr>
        <p:spPr>
          <a:xfrm>
            <a:off x="970507" y="4068445"/>
            <a:ext cx="5561100" cy="545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E49D14"/>
              </a:solidFill>
              <a:latin typeface="Inter"/>
              <a:ea typeface="Inter"/>
              <a:cs typeface="Inter"/>
              <a:sym typeface="Inter"/>
            </a:endParaRPr>
          </a:p>
          <a:p>
            <a:pPr indent="0" lvl="0" marL="0" marR="0" rtl="0" algn="ctr">
              <a:lnSpc>
                <a:spcPct val="120000"/>
              </a:lnSpc>
              <a:spcBef>
                <a:spcPts val="0"/>
              </a:spcBef>
              <a:spcAft>
                <a:spcPts val="0"/>
              </a:spcAft>
              <a:buNone/>
            </a:pPr>
            <a:r>
              <a:rPr b="1" i="0" lang="en-US" sz="2300" u="sng" cap="none" strike="noStrike">
                <a:solidFill>
                  <a:srgbClr val="E49D14"/>
                </a:solidFill>
                <a:latin typeface="Inter"/>
                <a:ea typeface="Inter"/>
                <a:cs typeface="Inter"/>
                <a:sym typeface="Inter"/>
              </a:rPr>
              <a:t>Alternative:</a:t>
            </a:r>
            <a:r>
              <a:rPr b="0" i="0" lang="en-US" sz="2300" u="none" cap="none" strike="noStrike">
                <a:solidFill>
                  <a:srgbClr val="E49D14"/>
                </a:solidFill>
                <a:latin typeface="Inter"/>
                <a:ea typeface="Inter"/>
                <a:cs typeface="Inter"/>
                <a:sym typeface="Inter"/>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1" name="Google Shape;111;p14"/>
          <p:cNvSpPr txBox="1"/>
          <p:nvPr/>
        </p:nvSpPr>
        <p:spPr>
          <a:xfrm>
            <a:off x="12334217" y="4061929"/>
            <a:ext cx="5141400" cy="1628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Click on the "Canva" button under this presentation preview. Start editing your presentation. You need to sign in to your Canva account.</a:t>
            </a:r>
            <a:endParaRPr/>
          </a:p>
        </p:txBody>
      </p:sp>
      <p:sp>
        <p:nvSpPr>
          <p:cNvPr id="112" name="Google Shape;112;p14"/>
          <p:cNvSpPr/>
          <p:nvPr/>
        </p:nvSpPr>
        <p:spPr>
          <a:xfrm rot="3917729">
            <a:off x="610610" y="1171353"/>
            <a:ext cx="1329995" cy="1276795"/>
          </a:xfrm>
          <a:custGeom>
            <a:rect b="b" l="l" r="r" t="t"/>
            <a:pathLst>
              <a:path extrusionOk="0" h="1276795" w="1329995">
                <a:moveTo>
                  <a:pt x="0" y="0"/>
                </a:moveTo>
                <a:lnTo>
                  <a:pt x="1329995" y="0"/>
                </a:lnTo>
                <a:lnTo>
                  <a:pt x="1329995" y="1276794"/>
                </a:lnTo>
                <a:lnTo>
                  <a:pt x="0" y="127679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116" name="Shape 116"/>
        <p:cNvGrpSpPr/>
        <p:nvPr/>
      </p:nvGrpSpPr>
      <p:grpSpPr>
        <a:xfrm>
          <a:off x="0" y="0"/>
          <a:ext cx="0" cy="0"/>
          <a:chOff x="0" y="0"/>
          <a:chExt cx="0" cy="0"/>
        </a:xfrm>
      </p:grpSpPr>
      <p:pic>
        <p:nvPicPr>
          <p:cNvPr id="117" name="Google Shape;117;p15"/>
          <p:cNvPicPr preferRelativeResize="0"/>
          <p:nvPr/>
        </p:nvPicPr>
        <p:blipFill rotWithShape="1">
          <a:blip r:embed="rId3">
            <a:alphaModFix/>
          </a:blip>
          <a:srcRect b="0" l="64670" r="8481" t="69215"/>
          <a:stretch/>
        </p:blipFill>
        <p:spPr>
          <a:xfrm>
            <a:off x="11826975" y="7120200"/>
            <a:ext cx="4910002" cy="3166776"/>
          </a:xfrm>
          <a:prstGeom prst="rect">
            <a:avLst/>
          </a:prstGeom>
          <a:noFill/>
          <a:ln>
            <a:noFill/>
          </a:ln>
        </p:spPr>
      </p:pic>
      <p:sp>
        <p:nvSpPr>
          <p:cNvPr id="118" name="Google Shape;118;p15"/>
          <p:cNvSpPr txBox="1"/>
          <p:nvPr/>
        </p:nvSpPr>
        <p:spPr>
          <a:xfrm>
            <a:off x="14191274" y="4606278"/>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119" name="Google Shape;119;p15"/>
          <p:cNvSpPr txBox="1"/>
          <p:nvPr/>
        </p:nvSpPr>
        <p:spPr>
          <a:xfrm>
            <a:off x="8944392" y="6537786"/>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120" name="Google Shape;120;p15"/>
          <p:cNvSpPr txBox="1"/>
          <p:nvPr/>
        </p:nvSpPr>
        <p:spPr>
          <a:xfrm>
            <a:off x="3986747" y="7397139"/>
            <a:ext cx="3306074"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121" name="Google Shape;121;p15"/>
          <p:cNvSpPr txBox="1"/>
          <p:nvPr/>
        </p:nvSpPr>
        <p:spPr>
          <a:xfrm>
            <a:off x="1448852" y="1142247"/>
            <a:ext cx="6307177" cy="129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Our Agenda</a:t>
            </a:r>
            <a:endParaRPr/>
          </a:p>
        </p:txBody>
      </p:sp>
      <p:sp>
        <p:nvSpPr>
          <p:cNvPr id="122" name="Google Shape;122;p15"/>
          <p:cNvSpPr/>
          <p:nvPr/>
        </p:nvSpPr>
        <p:spPr>
          <a:xfrm>
            <a:off x="1656260" y="5024743"/>
            <a:ext cx="3306074" cy="5247736"/>
          </a:xfrm>
          <a:custGeom>
            <a:rect b="b" l="l" r="r" t="t"/>
            <a:pathLst>
              <a:path extrusionOk="0" h="5247736" w="3306074">
                <a:moveTo>
                  <a:pt x="0" y="0"/>
                </a:moveTo>
                <a:lnTo>
                  <a:pt x="3306073" y="0"/>
                </a:lnTo>
                <a:lnTo>
                  <a:pt x="3306073" y="5247735"/>
                </a:lnTo>
                <a:lnTo>
                  <a:pt x="0" y="5247735"/>
                </a:lnTo>
                <a:lnTo>
                  <a:pt x="0" y="0"/>
                </a:lnTo>
                <a:close/>
              </a:path>
            </a:pathLst>
          </a:custGeom>
          <a:blipFill rotWithShape="1">
            <a:blip r:embed="rId4">
              <a:alphaModFix/>
            </a:blip>
            <a:stretch>
              <a:fillRect b="0" l="0" r="0" t="0"/>
            </a:stretch>
          </a:blipFill>
          <a:ln>
            <a:noFill/>
          </a:ln>
        </p:spPr>
      </p:sp>
      <p:sp>
        <p:nvSpPr>
          <p:cNvPr id="123" name="Google Shape;123;p15"/>
          <p:cNvSpPr/>
          <p:nvPr/>
        </p:nvSpPr>
        <p:spPr>
          <a:xfrm>
            <a:off x="4929983" y="3521083"/>
            <a:ext cx="2663489" cy="709154"/>
          </a:xfrm>
          <a:custGeom>
            <a:rect b="b" l="l" r="r" t="t"/>
            <a:pathLst>
              <a:path extrusionOk="0" h="709154" w="2663489">
                <a:moveTo>
                  <a:pt x="0" y="0"/>
                </a:moveTo>
                <a:lnTo>
                  <a:pt x="2663489" y="0"/>
                </a:lnTo>
                <a:lnTo>
                  <a:pt x="2663489" y="709154"/>
                </a:lnTo>
                <a:lnTo>
                  <a:pt x="0" y="709154"/>
                </a:lnTo>
                <a:lnTo>
                  <a:pt x="0" y="0"/>
                </a:lnTo>
                <a:close/>
              </a:path>
            </a:pathLst>
          </a:custGeom>
          <a:blipFill rotWithShape="1">
            <a:blip r:embed="rId5">
              <a:alphaModFix/>
            </a:blip>
            <a:stretch>
              <a:fillRect b="0" l="0" r="0" t="0"/>
            </a:stretch>
          </a:blipFill>
          <a:ln>
            <a:noFill/>
          </a:ln>
        </p:spPr>
      </p:sp>
      <p:sp>
        <p:nvSpPr>
          <p:cNvPr id="124" name="Google Shape;124;p15"/>
          <p:cNvSpPr/>
          <p:nvPr/>
        </p:nvSpPr>
        <p:spPr>
          <a:xfrm>
            <a:off x="6739733" y="3219863"/>
            <a:ext cx="3306074" cy="5247736"/>
          </a:xfrm>
          <a:custGeom>
            <a:rect b="b" l="l" r="r" t="t"/>
            <a:pathLst>
              <a:path extrusionOk="0" h="5247736" w="3306074">
                <a:moveTo>
                  <a:pt x="0" y="0"/>
                </a:moveTo>
                <a:lnTo>
                  <a:pt x="3306074" y="0"/>
                </a:lnTo>
                <a:lnTo>
                  <a:pt x="3306074" y="5247736"/>
                </a:lnTo>
                <a:lnTo>
                  <a:pt x="0" y="5247736"/>
                </a:lnTo>
                <a:lnTo>
                  <a:pt x="0" y="0"/>
                </a:lnTo>
                <a:close/>
              </a:path>
            </a:pathLst>
          </a:custGeom>
          <a:blipFill rotWithShape="1">
            <a:blip r:embed="rId4">
              <a:alphaModFix/>
            </a:blip>
            <a:stretch>
              <a:fillRect b="0" l="0" r="0" t="0"/>
            </a:stretch>
          </a:blipFill>
          <a:ln>
            <a:noFill/>
          </a:ln>
        </p:spPr>
      </p:sp>
      <p:sp>
        <p:nvSpPr>
          <p:cNvPr id="125" name="Google Shape;125;p15"/>
          <p:cNvSpPr/>
          <p:nvPr/>
        </p:nvSpPr>
        <p:spPr>
          <a:xfrm>
            <a:off x="11826982" y="1337675"/>
            <a:ext cx="3306074" cy="5247736"/>
          </a:xfrm>
          <a:custGeom>
            <a:rect b="b" l="l" r="r" t="t"/>
            <a:pathLst>
              <a:path extrusionOk="0" h="5247736" w="3306074">
                <a:moveTo>
                  <a:pt x="0" y="0"/>
                </a:moveTo>
                <a:lnTo>
                  <a:pt x="3306073" y="0"/>
                </a:lnTo>
                <a:lnTo>
                  <a:pt x="3306073" y="5247736"/>
                </a:lnTo>
                <a:lnTo>
                  <a:pt x="0" y="5247736"/>
                </a:lnTo>
                <a:lnTo>
                  <a:pt x="0" y="0"/>
                </a:lnTo>
                <a:close/>
              </a:path>
            </a:pathLst>
          </a:custGeom>
          <a:blipFill rotWithShape="1">
            <a:blip r:embed="rId4">
              <a:alphaModFix/>
            </a:blip>
            <a:stretch>
              <a:fillRect b="0" l="0" r="0" t="0"/>
            </a:stretch>
          </a:blipFill>
          <a:ln>
            <a:noFill/>
          </a:ln>
        </p:spPr>
      </p:sp>
      <p:sp>
        <p:nvSpPr>
          <p:cNvPr id="126" name="Google Shape;126;p15"/>
          <p:cNvSpPr txBox="1"/>
          <p:nvPr/>
        </p:nvSpPr>
        <p:spPr>
          <a:xfrm>
            <a:off x="12250466" y="1993655"/>
            <a:ext cx="2459100" cy="89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899" u="none" cap="none" strike="noStrike">
                <a:solidFill>
                  <a:srgbClr val="000000"/>
                </a:solidFill>
                <a:latin typeface="Carter One"/>
                <a:ea typeface="Carter One"/>
                <a:cs typeface="Carter One"/>
                <a:sym typeface="Carter One"/>
              </a:rPr>
              <a:t>Rules &amp;</a:t>
            </a:r>
            <a:endParaRPr/>
          </a:p>
          <a:p>
            <a:pPr indent="0" lvl="0" marL="0" marR="0" rtl="0" algn="ctr">
              <a:lnSpc>
                <a:spcPct val="100000"/>
              </a:lnSpc>
              <a:spcBef>
                <a:spcPts val="0"/>
              </a:spcBef>
              <a:spcAft>
                <a:spcPts val="0"/>
              </a:spcAft>
              <a:buNone/>
            </a:pPr>
            <a:r>
              <a:rPr b="0" i="0" lang="en-US" sz="2899" u="none" cap="none" strike="noStrike">
                <a:solidFill>
                  <a:srgbClr val="000000"/>
                </a:solidFill>
                <a:latin typeface="Carter One"/>
                <a:ea typeface="Carter One"/>
                <a:cs typeface="Carter One"/>
                <a:sym typeface="Carter One"/>
              </a:rPr>
              <a:t>Expectations</a:t>
            </a:r>
            <a:endParaRPr/>
          </a:p>
        </p:txBody>
      </p:sp>
      <p:sp>
        <p:nvSpPr>
          <p:cNvPr id="127" name="Google Shape;127;p15"/>
          <p:cNvSpPr txBox="1"/>
          <p:nvPr/>
        </p:nvSpPr>
        <p:spPr>
          <a:xfrm>
            <a:off x="6739733" y="3875660"/>
            <a:ext cx="3306000" cy="89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899" u="none" cap="none" strike="noStrike">
                <a:solidFill>
                  <a:srgbClr val="000000"/>
                </a:solidFill>
                <a:latin typeface="Carter One"/>
                <a:ea typeface="Carter One"/>
                <a:cs typeface="Carter One"/>
                <a:sym typeface="Carter One"/>
              </a:rPr>
              <a:t>Purpose of</a:t>
            </a:r>
            <a:endParaRPr/>
          </a:p>
          <a:p>
            <a:pPr indent="0" lvl="0" marL="0" marR="0" rtl="0" algn="ctr">
              <a:lnSpc>
                <a:spcPct val="100000"/>
              </a:lnSpc>
              <a:spcBef>
                <a:spcPts val="0"/>
              </a:spcBef>
              <a:spcAft>
                <a:spcPts val="0"/>
              </a:spcAft>
              <a:buNone/>
            </a:pPr>
            <a:r>
              <a:rPr b="0" i="0" lang="en-US" sz="2899" u="none" cap="none" strike="noStrike">
                <a:solidFill>
                  <a:srgbClr val="000000"/>
                </a:solidFill>
                <a:latin typeface="Carter One"/>
                <a:ea typeface="Carter One"/>
                <a:cs typeface="Carter One"/>
                <a:sym typeface="Carter One"/>
              </a:rPr>
              <a:t>the Field trip</a:t>
            </a:r>
            <a:endParaRPr/>
          </a:p>
        </p:txBody>
      </p:sp>
      <p:sp>
        <p:nvSpPr>
          <p:cNvPr id="128" name="Google Shape;128;p15"/>
          <p:cNvSpPr txBox="1"/>
          <p:nvPr/>
        </p:nvSpPr>
        <p:spPr>
          <a:xfrm>
            <a:off x="1623910" y="5918093"/>
            <a:ext cx="3306074" cy="4883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899" u="none" cap="none" strike="noStrike">
                <a:solidFill>
                  <a:srgbClr val="000000"/>
                </a:solidFill>
                <a:latin typeface="Carter One"/>
                <a:ea typeface="Carter One"/>
                <a:cs typeface="Carter One"/>
                <a:sym typeface="Carter One"/>
              </a:rPr>
              <a:t>Introduction</a:t>
            </a:r>
            <a:endParaRPr/>
          </a:p>
        </p:txBody>
      </p:sp>
      <p:sp>
        <p:nvSpPr>
          <p:cNvPr id="129" name="Google Shape;129;p15"/>
          <p:cNvSpPr/>
          <p:nvPr/>
        </p:nvSpPr>
        <p:spPr>
          <a:xfrm>
            <a:off x="-122018" y="3053589"/>
            <a:ext cx="2838589" cy="2089911"/>
          </a:xfrm>
          <a:custGeom>
            <a:rect b="b" l="l" r="r" t="t"/>
            <a:pathLst>
              <a:path extrusionOk="0" h="2089911" w="2838589">
                <a:moveTo>
                  <a:pt x="0" y="0"/>
                </a:moveTo>
                <a:lnTo>
                  <a:pt x="2838588" y="0"/>
                </a:lnTo>
                <a:lnTo>
                  <a:pt x="2838588" y="2089911"/>
                </a:lnTo>
                <a:lnTo>
                  <a:pt x="0" y="2089911"/>
                </a:lnTo>
                <a:lnTo>
                  <a:pt x="0" y="0"/>
                </a:lnTo>
                <a:close/>
              </a:path>
            </a:pathLst>
          </a:custGeom>
          <a:blipFill rotWithShape="1">
            <a:blip r:embed="rId6">
              <a:alphaModFix/>
            </a:blip>
            <a:stretch>
              <a:fillRect b="0" l="0" r="0" t="0"/>
            </a:stretch>
          </a:blipFill>
          <a:ln>
            <a:noFill/>
          </a:ln>
        </p:spPr>
      </p:sp>
      <p:sp>
        <p:nvSpPr>
          <p:cNvPr id="130" name="Google Shape;130;p15"/>
          <p:cNvSpPr/>
          <p:nvPr/>
        </p:nvSpPr>
        <p:spPr>
          <a:xfrm>
            <a:off x="16267641" y="319546"/>
            <a:ext cx="2663489" cy="709154"/>
          </a:xfrm>
          <a:custGeom>
            <a:rect b="b" l="l" r="r" t="t"/>
            <a:pathLst>
              <a:path extrusionOk="0" h="709154" w="2663489">
                <a:moveTo>
                  <a:pt x="0" y="0"/>
                </a:moveTo>
                <a:lnTo>
                  <a:pt x="2663489" y="0"/>
                </a:lnTo>
                <a:lnTo>
                  <a:pt x="2663489" y="709154"/>
                </a:lnTo>
                <a:lnTo>
                  <a:pt x="0" y="709154"/>
                </a:lnTo>
                <a:lnTo>
                  <a:pt x="0" y="0"/>
                </a:lnTo>
                <a:close/>
              </a:path>
            </a:pathLst>
          </a:custGeom>
          <a:blipFill rotWithShape="1">
            <a:blip r:embed="rId5">
              <a:alphaModFix/>
            </a:blip>
            <a:stretch>
              <a:fillRect b="0" l="0" r="0" t="0"/>
            </a:stretch>
          </a:blipFill>
          <a:ln>
            <a:noFill/>
          </a:ln>
        </p:spPr>
      </p:sp>
      <p:sp>
        <p:nvSpPr>
          <p:cNvPr id="131" name="Google Shape;131;p15"/>
          <p:cNvSpPr/>
          <p:nvPr/>
        </p:nvSpPr>
        <p:spPr>
          <a:xfrm flipH="1" rot="4828784">
            <a:off x="14337531" y="6367162"/>
            <a:ext cx="4544782" cy="4408438"/>
          </a:xfrm>
          <a:custGeom>
            <a:rect b="b" l="l" r="r" t="t"/>
            <a:pathLst>
              <a:path extrusionOk="0" h="4408438" w="4544782">
                <a:moveTo>
                  <a:pt x="4544782" y="0"/>
                </a:moveTo>
                <a:lnTo>
                  <a:pt x="0" y="0"/>
                </a:lnTo>
                <a:lnTo>
                  <a:pt x="0" y="4408438"/>
                </a:lnTo>
                <a:lnTo>
                  <a:pt x="4544782" y="4408438"/>
                </a:lnTo>
                <a:lnTo>
                  <a:pt x="4544782"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135" name="Shape 135"/>
        <p:cNvGrpSpPr/>
        <p:nvPr/>
      </p:nvGrpSpPr>
      <p:grpSpPr>
        <a:xfrm>
          <a:off x="0" y="0"/>
          <a:ext cx="0" cy="0"/>
          <a:chOff x="0" y="0"/>
          <a:chExt cx="0" cy="0"/>
        </a:xfrm>
      </p:grpSpPr>
      <p:sp>
        <p:nvSpPr>
          <p:cNvPr id="136" name="Google Shape;136;p16"/>
          <p:cNvSpPr/>
          <p:nvPr/>
        </p:nvSpPr>
        <p:spPr>
          <a:xfrm>
            <a:off x="3507420" y="-403078"/>
            <a:ext cx="5040581" cy="5671540"/>
          </a:xfrm>
          <a:custGeom>
            <a:rect b="b" l="l" r="r" t="t"/>
            <a:pathLst>
              <a:path extrusionOk="0" h="5671540" w="5040581">
                <a:moveTo>
                  <a:pt x="0" y="0"/>
                </a:moveTo>
                <a:lnTo>
                  <a:pt x="5040581" y="0"/>
                </a:lnTo>
                <a:lnTo>
                  <a:pt x="5040581" y="5671539"/>
                </a:lnTo>
                <a:lnTo>
                  <a:pt x="0" y="5671539"/>
                </a:lnTo>
                <a:lnTo>
                  <a:pt x="0" y="0"/>
                </a:lnTo>
                <a:close/>
              </a:path>
            </a:pathLst>
          </a:custGeom>
          <a:blipFill rotWithShape="1">
            <a:blip r:embed="rId3">
              <a:alphaModFix/>
            </a:blip>
            <a:stretch>
              <a:fillRect b="0" l="0" r="0" t="0"/>
            </a:stretch>
          </a:blipFill>
          <a:ln>
            <a:noFill/>
          </a:ln>
        </p:spPr>
      </p:sp>
      <p:sp>
        <p:nvSpPr>
          <p:cNvPr id="137" name="Google Shape;137;p16"/>
          <p:cNvSpPr/>
          <p:nvPr/>
        </p:nvSpPr>
        <p:spPr>
          <a:xfrm>
            <a:off x="736023" y="4840791"/>
            <a:ext cx="1595355" cy="1134696"/>
          </a:xfrm>
          <a:custGeom>
            <a:rect b="b" l="l" r="r" t="t"/>
            <a:pathLst>
              <a:path extrusionOk="0" h="1134696" w="1595355">
                <a:moveTo>
                  <a:pt x="0" y="0"/>
                </a:moveTo>
                <a:lnTo>
                  <a:pt x="1595355" y="0"/>
                </a:lnTo>
                <a:lnTo>
                  <a:pt x="1595355" y="1134696"/>
                </a:lnTo>
                <a:lnTo>
                  <a:pt x="0" y="1134696"/>
                </a:lnTo>
                <a:lnTo>
                  <a:pt x="0" y="0"/>
                </a:lnTo>
                <a:close/>
              </a:path>
            </a:pathLst>
          </a:custGeom>
          <a:blipFill rotWithShape="1">
            <a:blip r:embed="rId4">
              <a:alphaModFix/>
            </a:blip>
            <a:stretch>
              <a:fillRect b="0" l="0" r="0" t="0"/>
            </a:stretch>
          </a:blipFill>
          <a:ln>
            <a:noFill/>
          </a:ln>
        </p:spPr>
      </p:sp>
      <p:sp>
        <p:nvSpPr>
          <p:cNvPr id="138" name="Google Shape;138;p16"/>
          <p:cNvSpPr/>
          <p:nvPr/>
        </p:nvSpPr>
        <p:spPr>
          <a:xfrm>
            <a:off x="2111222" y="5316086"/>
            <a:ext cx="3347570" cy="4404698"/>
          </a:xfrm>
          <a:custGeom>
            <a:rect b="b" l="l" r="r" t="t"/>
            <a:pathLst>
              <a:path extrusionOk="0" h="4404698" w="3347570">
                <a:moveTo>
                  <a:pt x="0" y="0"/>
                </a:moveTo>
                <a:lnTo>
                  <a:pt x="3347571" y="0"/>
                </a:lnTo>
                <a:lnTo>
                  <a:pt x="3347571" y="4404698"/>
                </a:lnTo>
                <a:lnTo>
                  <a:pt x="0" y="4404698"/>
                </a:lnTo>
                <a:lnTo>
                  <a:pt x="0" y="0"/>
                </a:lnTo>
                <a:close/>
              </a:path>
            </a:pathLst>
          </a:custGeom>
          <a:blipFill rotWithShape="1">
            <a:blip r:embed="rId5">
              <a:alphaModFix/>
            </a:blip>
            <a:stretch>
              <a:fillRect b="0" l="0" r="0" t="0"/>
            </a:stretch>
          </a:blipFill>
          <a:ln>
            <a:noFill/>
          </a:ln>
        </p:spPr>
      </p:sp>
      <p:sp>
        <p:nvSpPr>
          <p:cNvPr id="139" name="Google Shape;139;p16"/>
          <p:cNvSpPr/>
          <p:nvPr/>
        </p:nvSpPr>
        <p:spPr>
          <a:xfrm>
            <a:off x="5313308" y="3054754"/>
            <a:ext cx="3993425" cy="4209144"/>
          </a:xfrm>
          <a:custGeom>
            <a:rect b="b" l="l" r="r" t="t"/>
            <a:pathLst>
              <a:path extrusionOk="0" h="4209144" w="3993425">
                <a:moveTo>
                  <a:pt x="0" y="0"/>
                </a:moveTo>
                <a:lnTo>
                  <a:pt x="3993425" y="0"/>
                </a:lnTo>
                <a:lnTo>
                  <a:pt x="3993425" y="4209144"/>
                </a:lnTo>
                <a:lnTo>
                  <a:pt x="0" y="4209144"/>
                </a:lnTo>
                <a:lnTo>
                  <a:pt x="0" y="0"/>
                </a:lnTo>
                <a:close/>
              </a:path>
            </a:pathLst>
          </a:custGeom>
          <a:blipFill rotWithShape="1">
            <a:blip r:embed="rId6">
              <a:alphaModFix/>
            </a:blip>
            <a:stretch>
              <a:fillRect b="0" l="0" r="0" t="0"/>
            </a:stretch>
          </a:blipFill>
          <a:ln>
            <a:noFill/>
          </a:ln>
        </p:spPr>
      </p:sp>
      <p:pic>
        <p:nvPicPr>
          <p:cNvPr id="140" name="Google Shape;140;p16"/>
          <p:cNvPicPr preferRelativeResize="0"/>
          <p:nvPr/>
        </p:nvPicPr>
        <p:blipFill rotWithShape="1">
          <a:blip r:embed="rId7">
            <a:alphaModFix/>
          </a:blip>
          <a:srcRect b="0" l="28293" r="28293" t="0"/>
          <a:stretch/>
        </p:blipFill>
        <p:spPr>
          <a:xfrm>
            <a:off x="11589084" y="0"/>
            <a:ext cx="6698916" cy="10287000"/>
          </a:xfrm>
          <a:prstGeom prst="rect">
            <a:avLst/>
          </a:prstGeom>
          <a:noFill/>
          <a:ln>
            <a:noFill/>
          </a:ln>
        </p:spPr>
      </p:pic>
      <p:sp>
        <p:nvSpPr>
          <p:cNvPr id="141" name="Google Shape;141;p16"/>
          <p:cNvSpPr/>
          <p:nvPr/>
        </p:nvSpPr>
        <p:spPr>
          <a:xfrm>
            <a:off x="9815303" y="5159326"/>
            <a:ext cx="1265211" cy="1797813"/>
          </a:xfrm>
          <a:custGeom>
            <a:rect b="b" l="l" r="r" t="t"/>
            <a:pathLst>
              <a:path extrusionOk="0" h="1797813" w="1265211">
                <a:moveTo>
                  <a:pt x="0" y="0"/>
                </a:moveTo>
                <a:lnTo>
                  <a:pt x="1265211" y="0"/>
                </a:lnTo>
                <a:lnTo>
                  <a:pt x="1265211" y="1797813"/>
                </a:lnTo>
                <a:lnTo>
                  <a:pt x="0" y="1797813"/>
                </a:lnTo>
                <a:lnTo>
                  <a:pt x="0" y="0"/>
                </a:lnTo>
                <a:close/>
              </a:path>
            </a:pathLst>
          </a:custGeom>
          <a:blipFill rotWithShape="1">
            <a:blip r:embed="rId8">
              <a:alphaModFix/>
            </a:blip>
            <a:stretch>
              <a:fillRect b="0" l="0" r="0" t="0"/>
            </a:stretch>
          </a:blipFill>
          <a:ln>
            <a:noFill/>
          </a:ln>
        </p:spPr>
      </p:sp>
      <p:sp>
        <p:nvSpPr>
          <p:cNvPr id="142" name="Google Shape;142;p16"/>
          <p:cNvSpPr/>
          <p:nvPr/>
        </p:nvSpPr>
        <p:spPr>
          <a:xfrm>
            <a:off x="-449005" y="1265031"/>
            <a:ext cx="1767541" cy="4311076"/>
          </a:xfrm>
          <a:custGeom>
            <a:rect b="b" l="l" r="r" t="t"/>
            <a:pathLst>
              <a:path extrusionOk="0" h="4311076" w="1767541">
                <a:moveTo>
                  <a:pt x="0" y="0"/>
                </a:moveTo>
                <a:lnTo>
                  <a:pt x="1767541" y="0"/>
                </a:lnTo>
                <a:lnTo>
                  <a:pt x="1767541" y="4311077"/>
                </a:lnTo>
                <a:lnTo>
                  <a:pt x="0" y="4311077"/>
                </a:lnTo>
                <a:lnTo>
                  <a:pt x="0" y="0"/>
                </a:lnTo>
                <a:close/>
              </a:path>
            </a:pathLst>
          </a:custGeom>
          <a:blipFill rotWithShape="1">
            <a:blip r:embed="rId9">
              <a:alphaModFix/>
            </a:blip>
            <a:stretch>
              <a:fillRect b="0" l="0" r="0" t="0"/>
            </a:stretch>
          </a:blipFill>
          <a:ln>
            <a:noFill/>
          </a:ln>
        </p:spPr>
      </p:sp>
      <p:sp>
        <p:nvSpPr>
          <p:cNvPr id="143" name="Google Shape;143;p16"/>
          <p:cNvSpPr txBox="1"/>
          <p:nvPr/>
        </p:nvSpPr>
        <p:spPr>
          <a:xfrm>
            <a:off x="4277880" y="961472"/>
            <a:ext cx="3423600" cy="2002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7228" u="none" cap="none" strike="noStrike">
                <a:solidFill>
                  <a:srgbClr val="A4B7BF"/>
                </a:solidFill>
                <a:latin typeface="Carter One"/>
                <a:ea typeface="Carter One"/>
                <a:cs typeface="Carter One"/>
                <a:sym typeface="Carter One"/>
              </a:rPr>
              <a:t>Hello</a:t>
            </a:r>
            <a:endParaRPr/>
          </a:p>
          <a:p>
            <a:pPr indent="0" lvl="0" marL="0" marR="0" rtl="0" algn="ctr">
              <a:lnSpc>
                <a:spcPct val="90000"/>
              </a:lnSpc>
              <a:spcBef>
                <a:spcPts val="0"/>
              </a:spcBef>
              <a:spcAft>
                <a:spcPts val="0"/>
              </a:spcAft>
              <a:buNone/>
            </a:pPr>
            <a:r>
              <a:rPr b="0" i="0" lang="en-US" sz="7228" u="none" cap="none" strike="noStrike">
                <a:solidFill>
                  <a:srgbClr val="A4B7BF"/>
                </a:solidFill>
                <a:latin typeface="Carter One"/>
                <a:ea typeface="Carter One"/>
                <a:cs typeface="Carter One"/>
                <a:sym typeface="Carter One"/>
              </a:rPr>
              <a:t>there!</a:t>
            </a:r>
            <a:endParaRPr/>
          </a:p>
        </p:txBody>
      </p:sp>
      <p:sp>
        <p:nvSpPr>
          <p:cNvPr id="144" name="Google Shape;144;p16"/>
          <p:cNvSpPr txBox="1"/>
          <p:nvPr/>
        </p:nvSpPr>
        <p:spPr>
          <a:xfrm>
            <a:off x="6251479" y="8539248"/>
            <a:ext cx="4516800" cy="778800"/>
          </a:xfrm>
          <a:prstGeom prst="rect">
            <a:avLst/>
          </a:prstGeom>
          <a:noFill/>
          <a:ln>
            <a:noFill/>
          </a:ln>
        </p:spPr>
        <p:txBody>
          <a:bodyPr anchorCtr="0" anchor="t" bIns="0" lIns="0" spcFirstLastPara="1" rIns="0" wrap="square" tIns="0">
            <a:spAutoFit/>
          </a:bodyPr>
          <a:lstStyle/>
          <a:p>
            <a:pPr indent="0" lvl="1" marL="0" marR="0" rtl="0" algn="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We're excited to have you</a:t>
            </a:r>
            <a:endParaRPr/>
          </a:p>
          <a:p>
            <a:pPr indent="0" lvl="1" marL="0" marR="0" rtl="0" algn="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join us on our class field trip!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148" name="Shape 148"/>
        <p:cNvGrpSpPr/>
        <p:nvPr/>
      </p:nvGrpSpPr>
      <p:grpSpPr>
        <a:xfrm>
          <a:off x="0" y="0"/>
          <a:ext cx="0" cy="0"/>
          <a:chOff x="0" y="0"/>
          <a:chExt cx="0" cy="0"/>
        </a:xfrm>
      </p:grpSpPr>
      <p:grpSp>
        <p:nvGrpSpPr>
          <p:cNvPr id="149" name="Google Shape;149;p17"/>
          <p:cNvGrpSpPr/>
          <p:nvPr/>
        </p:nvGrpSpPr>
        <p:grpSpPr>
          <a:xfrm>
            <a:off x="-261282" y="6710273"/>
            <a:ext cx="18810564" cy="3947359"/>
            <a:chOff x="0" y="-47625"/>
            <a:chExt cx="4954223" cy="1039634"/>
          </a:xfrm>
        </p:grpSpPr>
        <p:sp>
          <p:nvSpPr>
            <p:cNvPr id="150" name="Google Shape;150;p17"/>
            <p:cNvSpPr/>
            <p:nvPr/>
          </p:nvSpPr>
          <p:spPr>
            <a:xfrm>
              <a:off x="0" y="0"/>
              <a:ext cx="4954223" cy="992009"/>
            </a:xfrm>
            <a:custGeom>
              <a:rect b="b" l="l" r="r" t="t"/>
              <a:pathLst>
                <a:path extrusionOk="0" h="992009" w="4954223">
                  <a:moveTo>
                    <a:pt x="0" y="0"/>
                  </a:moveTo>
                  <a:lnTo>
                    <a:pt x="4954223" y="0"/>
                  </a:lnTo>
                  <a:lnTo>
                    <a:pt x="4954223" y="992009"/>
                  </a:lnTo>
                  <a:lnTo>
                    <a:pt x="0" y="992009"/>
                  </a:lnTo>
                  <a:close/>
                </a:path>
              </a:pathLst>
            </a:custGeom>
            <a:solidFill>
              <a:srgbClr val="0E3447"/>
            </a:solidFill>
            <a:ln>
              <a:noFill/>
            </a:ln>
          </p:spPr>
        </p:sp>
        <p:sp>
          <p:nvSpPr>
            <p:cNvPr id="151" name="Google Shape;151;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2" name="Google Shape;152;p17"/>
          <p:cNvPicPr preferRelativeResize="0"/>
          <p:nvPr/>
        </p:nvPicPr>
        <p:blipFill rotWithShape="1">
          <a:blip r:embed="rId3">
            <a:alphaModFix/>
          </a:blip>
          <a:srcRect b="24465" l="51351" r="28033" t="29426"/>
          <a:stretch/>
        </p:blipFill>
        <p:spPr>
          <a:xfrm>
            <a:off x="9327800" y="3027200"/>
            <a:ext cx="3770100" cy="4743300"/>
          </a:xfrm>
          <a:prstGeom prst="ellipse">
            <a:avLst/>
          </a:prstGeom>
          <a:noFill/>
          <a:ln>
            <a:noFill/>
          </a:ln>
        </p:spPr>
      </p:pic>
      <p:pic>
        <p:nvPicPr>
          <p:cNvPr id="153" name="Google Shape;153;p17"/>
          <p:cNvPicPr preferRelativeResize="0"/>
          <p:nvPr/>
        </p:nvPicPr>
        <p:blipFill rotWithShape="1">
          <a:blip r:embed="rId3">
            <a:alphaModFix/>
          </a:blip>
          <a:srcRect b="24465" l="4758" r="74626" t="29426"/>
          <a:stretch/>
        </p:blipFill>
        <p:spPr>
          <a:xfrm>
            <a:off x="870050" y="3027200"/>
            <a:ext cx="3770100" cy="4743300"/>
          </a:xfrm>
          <a:prstGeom prst="ellipse">
            <a:avLst/>
          </a:prstGeom>
          <a:noFill/>
          <a:ln>
            <a:noFill/>
          </a:ln>
        </p:spPr>
      </p:pic>
      <p:pic>
        <p:nvPicPr>
          <p:cNvPr id="154" name="Google Shape;154;p17"/>
          <p:cNvPicPr preferRelativeResize="0"/>
          <p:nvPr/>
        </p:nvPicPr>
        <p:blipFill rotWithShape="1">
          <a:blip r:embed="rId3">
            <a:alphaModFix/>
          </a:blip>
          <a:srcRect b="24465" l="74576" r="4807" t="29426"/>
          <a:stretch/>
        </p:blipFill>
        <p:spPr>
          <a:xfrm>
            <a:off x="13565550" y="3027200"/>
            <a:ext cx="3770100" cy="4743300"/>
          </a:xfrm>
          <a:prstGeom prst="ellipse">
            <a:avLst/>
          </a:prstGeom>
          <a:noFill/>
          <a:ln>
            <a:noFill/>
          </a:ln>
        </p:spPr>
      </p:pic>
      <p:sp>
        <p:nvSpPr>
          <p:cNvPr id="155" name="Google Shape;155;p17"/>
          <p:cNvSpPr/>
          <p:nvPr/>
        </p:nvSpPr>
        <p:spPr>
          <a:xfrm>
            <a:off x="111332" y="799303"/>
            <a:ext cx="2058625" cy="1888789"/>
          </a:xfrm>
          <a:custGeom>
            <a:rect b="b" l="l" r="r" t="t"/>
            <a:pathLst>
              <a:path extrusionOk="0" h="1888789" w="2058625">
                <a:moveTo>
                  <a:pt x="0" y="0"/>
                </a:moveTo>
                <a:lnTo>
                  <a:pt x="2058625" y="0"/>
                </a:lnTo>
                <a:lnTo>
                  <a:pt x="2058625" y="1888789"/>
                </a:lnTo>
                <a:lnTo>
                  <a:pt x="0" y="1888789"/>
                </a:lnTo>
                <a:lnTo>
                  <a:pt x="0" y="0"/>
                </a:lnTo>
                <a:close/>
              </a:path>
            </a:pathLst>
          </a:custGeom>
          <a:blipFill rotWithShape="1">
            <a:blip r:embed="rId4">
              <a:alphaModFix/>
            </a:blip>
            <a:stretch>
              <a:fillRect b="0" l="0" r="0" t="0"/>
            </a:stretch>
          </a:blipFill>
          <a:ln>
            <a:noFill/>
          </a:ln>
        </p:spPr>
      </p:sp>
      <p:sp>
        <p:nvSpPr>
          <p:cNvPr id="156" name="Google Shape;156;p17"/>
          <p:cNvSpPr/>
          <p:nvPr/>
        </p:nvSpPr>
        <p:spPr>
          <a:xfrm rot="883196">
            <a:off x="15995199" y="1114679"/>
            <a:ext cx="2523046" cy="1535235"/>
          </a:xfrm>
          <a:custGeom>
            <a:rect b="b" l="l" r="r" t="t"/>
            <a:pathLst>
              <a:path extrusionOk="0" h="1535235" w="2523046">
                <a:moveTo>
                  <a:pt x="0" y="0"/>
                </a:moveTo>
                <a:lnTo>
                  <a:pt x="2523046" y="0"/>
                </a:lnTo>
                <a:lnTo>
                  <a:pt x="2523046" y="1535235"/>
                </a:lnTo>
                <a:lnTo>
                  <a:pt x="0" y="1535235"/>
                </a:lnTo>
                <a:lnTo>
                  <a:pt x="0" y="0"/>
                </a:lnTo>
                <a:close/>
              </a:path>
            </a:pathLst>
          </a:custGeom>
          <a:blipFill rotWithShape="1">
            <a:blip r:embed="rId5">
              <a:alphaModFix/>
            </a:blip>
            <a:stretch>
              <a:fillRect b="0" l="0" r="0" t="0"/>
            </a:stretch>
          </a:blipFill>
          <a:ln>
            <a:noFill/>
          </a:ln>
        </p:spPr>
      </p:sp>
      <p:sp>
        <p:nvSpPr>
          <p:cNvPr id="157" name="Google Shape;157;p17"/>
          <p:cNvSpPr/>
          <p:nvPr/>
        </p:nvSpPr>
        <p:spPr>
          <a:xfrm>
            <a:off x="-196932" y="6891099"/>
            <a:ext cx="2675154" cy="1033278"/>
          </a:xfrm>
          <a:custGeom>
            <a:rect b="b" l="l" r="r" t="t"/>
            <a:pathLst>
              <a:path extrusionOk="0" h="1033278" w="2675154">
                <a:moveTo>
                  <a:pt x="0" y="0"/>
                </a:moveTo>
                <a:lnTo>
                  <a:pt x="2675153" y="0"/>
                </a:lnTo>
                <a:lnTo>
                  <a:pt x="2675153" y="1033278"/>
                </a:lnTo>
                <a:lnTo>
                  <a:pt x="0" y="1033278"/>
                </a:lnTo>
                <a:lnTo>
                  <a:pt x="0" y="0"/>
                </a:lnTo>
                <a:close/>
              </a:path>
            </a:pathLst>
          </a:custGeom>
          <a:blipFill rotWithShape="1">
            <a:blip r:embed="rId6">
              <a:alphaModFix/>
            </a:blip>
            <a:stretch>
              <a:fillRect b="0" l="0" r="0" t="0"/>
            </a:stretch>
          </a:blipFill>
          <a:ln>
            <a:noFill/>
          </a:ln>
        </p:spPr>
      </p:sp>
      <p:sp>
        <p:nvSpPr>
          <p:cNvPr id="158" name="Google Shape;158;p17"/>
          <p:cNvSpPr/>
          <p:nvPr/>
        </p:nvSpPr>
        <p:spPr>
          <a:xfrm>
            <a:off x="16225444" y="6047952"/>
            <a:ext cx="2062556" cy="2057400"/>
          </a:xfrm>
          <a:custGeom>
            <a:rect b="b" l="l" r="r" t="t"/>
            <a:pathLst>
              <a:path extrusionOk="0" h="2057400" w="2062556">
                <a:moveTo>
                  <a:pt x="0" y="0"/>
                </a:moveTo>
                <a:lnTo>
                  <a:pt x="2062556" y="0"/>
                </a:lnTo>
                <a:lnTo>
                  <a:pt x="2062556" y="2057400"/>
                </a:lnTo>
                <a:lnTo>
                  <a:pt x="0" y="2057400"/>
                </a:lnTo>
                <a:lnTo>
                  <a:pt x="0" y="0"/>
                </a:lnTo>
                <a:close/>
              </a:path>
            </a:pathLst>
          </a:custGeom>
          <a:blipFill rotWithShape="1">
            <a:blip r:embed="rId7">
              <a:alphaModFix/>
            </a:blip>
            <a:stretch>
              <a:fillRect b="0" l="0" r="0" t="0"/>
            </a:stretch>
          </a:blipFill>
          <a:ln>
            <a:noFill/>
          </a:ln>
        </p:spPr>
      </p:sp>
      <p:sp>
        <p:nvSpPr>
          <p:cNvPr id="159" name="Google Shape;159;p17"/>
          <p:cNvSpPr txBox="1"/>
          <p:nvPr/>
        </p:nvSpPr>
        <p:spPr>
          <a:xfrm>
            <a:off x="1544159" y="810535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E49D14"/>
                </a:solidFill>
                <a:latin typeface="Inter"/>
                <a:ea typeface="Inter"/>
                <a:cs typeface="Inter"/>
                <a:sym typeface="Inter"/>
              </a:rPr>
              <a:t> Name</a:t>
            </a:r>
            <a:endParaRPr/>
          </a:p>
        </p:txBody>
      </p:sp>
      <p:sp>
        <p:nvSpPr>
          <p:cNvPr id="160" name="Google Shape;160;p17"/>
          <p:cNvSpPr/>
          <p:nvPr/>
        </p:nvSpPr>
        <p:spPr>
          <a:xfrm>
            <a:off x="13418604" y="3699468"/>
            <a:ext cx="800260" cy="1067013"/>
          </a:xfrm>
          <a:custGeom>
            <a:rect b="b" l="l" r="r" t="t"/>
            <a:pathLst>
              <a:path extrusionOk="0" h="1067013" w="800260">
                <a:moveTo>
                  <a:pt x="0" y="0"/>
                </a:moveTo>
                <a:lnTo>
                  <a:pt x="800260" y="0"/>
                </a:lnTo>
                <a:lnTo>
                  <a:pt x="800260" y="1067013"/>
                </a:lnTo>
                <a:lnTo>
                  <a:pt x="0" y="1067013"/>
                </a:lnTo>
                <a:lnTo>
                  <a:pt x="0" y="0"/>
                </a:lnTo>
                <a:close/>
              </a:path>
            </a:pathLst>
          </a:custGeom>
          <a:blipFill rotWithShape="1">
            <a:blip r:embed="rId8">
              <a:alphaModFix/>
            </a:blip>
            <a:stretch>
              <a:fillRect b="0" l="0" r="0" t="0"/>
            </a:stretch>
          </a:blipFill>
          <a:ln>
            <a:noFill/>
          </a:ln>
        </p:spPr>
      </p:sp>
      <p:sp>
        <p:nvSpPr>
          <p:cNvPr id="161" name="Google Shape;161;p17"/>
          <p:cNvSpPr/>
          <p:nvPr/>
        </p:nvSpPr>
        <p:spPr>
          <a:xfrm>
            <a:off x="3673004" y="5918190"/>
            <a:ext cx="1872375" cy="2266112"/>
          </a:xfrm>
          <a:custGeom>
            <a:rect b="b" l="l" r="r" t="t"/>
            <a:pathLst>
              <a:path extrusionOk="0" h="2266112" w="1872375">
                <a:moveTo>
                  <a:pt x="0" y="0"/>
                </a:moveTo>
                <a:lnTo>
                  <a:pt x="1872375" y="0"/>
                </a:lnTo>
                <a:lnTo>
                  <a:pt x="1872375" y="2266112"/>
                </a:lnTo>
                <a:lnTo>
                  <a:pt x="0" y="2266112"/>
                </a:lnTo>
                <a:lnTo>
                  <a:pt x="0" y="0"/>
                </a:lnTo>
                <a:close/>
              </a:path>
            </a:pathLst>
          </a:custGeom>
          <a:blipFill rotWithShape="1">
            <a:blip r:embed="rId9">
              <a:alphaModFix/>
            </a:blip>
            <a:stretch>
              <a:fillRect b="0" l="0" r="0" t="0"/>
            </a:stretch>
          </a:blipFill>
          <a:ln>
            <a:noFill/>
          </a:ln>
        </p:spPr>
      </p:sp>
      <p:sp>
        <p:nvSpPr>
          <p:cNvPr id="162" name="Google Shape;162;p17"/>
          <p:cNvSpPr/>
          <p:nvPr/>
        </p:nvSpPr>
        <p:spPr>
          <a:xfrm rot="1200808">
            <a:off x="3323897" y="3030992"/>
            <a:ext cx="1079214" cy="841787"/>
          </a:xfrm>
          <a:custGeom>
            <a:rect b="b" l="l" r="r" t="t"/>
            <a:pathLst>
              <a:path extrusionOk="0" h="841787" w="1079214">
                <a:moveTo>
                  <a:pt x="0" y="0"/>
                </a:moveTo>
                <a:lnTo>
                  <a:pt x="1079214" y="0"/>
                </a:lnTo>
                <a:lnTo>
                  <a:pt x="1079214" y="841787"/>
                </a:lnTo>
                <a:lnTo>
                  <a:pt x="0" y="841787"/>
                </a:lnTo>
                <a:lnTo>
                  <a:pt x="0" y="0"/>
                </a:lnTo>
                <a:close/>
              </a:path>
            </a:pathLst>
          </a:custGeom>
          <a:blipFill rotWithShape="1">
            <a:blip r:embed="rId10">
              <a:alphaModFix/>
            </a:blip>
            <a:stretch>
              <a:fillRect b="0" l="0" r="0" t="0"/>
            </a:stretch>
          </a:blipFill>
          <a:ln>
            <a:noFill/>
          </a:ln>
        </p:spPr>
      </p:sp>
      <p:sp>
        <p:nvSpPr>
          <p:cNvPr id="163" name="Google Shape;163;p17"/>
          <p:cNvSpPr/>
          <p:nvPr/>
        </p:nvSpPr>
        <p:spPr>
          <a:xfrm flipH="1">
            <a:off x="11632564" y="5611803"/>
            <a:ext cx="2776800" cy="2322099"/>
          </a:xfrm>
          <a:custGeom>
            <a:rect b="b" l="l" r="r" t="t"/>
            <a:pathLst>
              <a:path extrusionOk="0" h="2322099" w="2776800">
                <a:moveTo>
                  <a:pt x="2776800" y="0"/>
                </a:moveTo>
                <a:lnTo>
                  <a:pt x="0" y="0"/>
                </a:lnTo>
                <a:lnTo>
                  <a:pt x="0" y="2322099"/>
                </a:lnTo>
                <a:lnTo>
                  <a:pt x="2776800" y="2322099"/>
                </a:lnTo>
                <a:lnTo>
                  <a:pt x="2776800" y="0"/>
                </a:lnTo>
                <a:close/>
              </a:path>
            </a:pathLst>
          </a:custGeom>
          <a:blipFill rotWithShape="1">
            <a:blip r:embed="rId11">
              <a:alphaModFix/>
            </a:blip>
            <a:stretch>
              <a:fillRect b="0" l="0" r="0" t="0"/>
            </a:stretch>
          </a:blipFill>
          <a:ln>
            <a:noFill/>
          </a:ln>
        </p:spPr>
      </p:sp>
      <p:sp>
        <p:nvSpPr>
          <p:cNvPr id="164" name="Google Shape;164;p17"/>
          <p:cNvSpPr txBox="1"/>
          <p:nvPr/>
        </p:nvSpPr>
        <p:spPr>
          <a:xfrm>
            <a:off x="1028700" y="850950"/>
            <a:ext cx="16230600"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Our Field Trip Coordinators!</a:t>
            </a:r>
            <a:endParaRPr/>
          </a:p>
        </p:txBody>
      </p:sp>
      <p:sp>
        <p:nvSpPr>
          <p:cNvPr id="165" name="Google Shape;165;p17"/>
          <p:cNvSpPr txBox="1"/>
          <p:nvPr/>
        </p:nvSpPr>
        <p:spPr>
          <a:xfrm>
            <a:off x="10058611" y="810535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E49D14"/>
                </a:solidFill>
                <a:latin typeface="Inter"/>
                <a:ea typeface="Inter"/>
                <a:cs typeface="Inter"/>
                <a:sym typeface="Inter"/>
              </a:rPr>
              <a:t> Name</a:t>
            </a:r>
            <a:endParaRPr/>
          </a:p>
        </p:txBody>
      </p:sp>
      <p:sp>
        <p:nvSpPr>
          <p:cNvPr id="166" name="Google Shape;166;p17"/>
          <p:cNvSpPr txBox="1"/>
          <p:nvPr/>
        </p:nvSpPr>
        <p:spPr>
          <a:xfrm>
            <a:off x="5803108" y="810535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E49D14"/>
                </a:solidFill>
                <a:latin typeface="Inter"/>
                <a:ea typeface="Inter"/>
                <a:cs typeface="Inter"/>
                <a:sym typeface="Inter"/>
              </a:rPr>
              <a:t> Name</a:t>
            </a:r>
            <a:endParaRPr/>
          </a:p>
        </p:txBody>
      </p:sp>
      <p:sp>
        <p:nvSpPr>
          <p:cNvPr id="167" name="Google Shape;167;p17"/>
          <p:cNvSpPr txBox="1"/>
          <p:nvPr/>
        </p:nvSpPr>
        <p:spPr>
          <a:xfrm>
            <a:off x="10058611" y="85101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Title or Position</a:t>
            </a:r>
            <a:endParaRPr/>
          </a:p>
        </p:txBody>
      </p:sp>
      <p:sp>
        <p:nvSpPr>
          <p:cNvPr id="168" name="Google Shape;168;p17"/>
          <p:cNvSpPr txBox="1"/>
          <p:nvPr/>
        </p:nvSpPr>
        <p:spPr>
          <a:xfrm>
            <a:off x="5803108" y="85101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Title or Position</a:t>
            </a:r>
            <a:endParaRPr/>
          </a:p>
        </p:txBody>
      </p:sp>
      <p:sp>
        <p:nvSpPr>
          <p:cNvPr id="169" name="Google Shape;169;p17"/>
          <p:cNvSpPr txBox="1"/>
          <p:nvPr/>
        </p:nvSpPr>
        <p:spPr>
          <a:xfrm>
            <a:off x="14314114" y="810535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E49D14"/>
                </a:solidFill>
                <a:latin typeface="Inter"/>
                <a:ea typeface="Inter"/>
                <a:cs typeface="Inter"/>
                <a:sym typeface="Inter"/>
              </a:rPr>
              <a:t> Name</a:t>
            </a:r>
            <a:endParaRPr/>
          </a:p>
        </p:txBody>
      </p:sp>
      <p:sp>
        <p:nvSpPr>
          <p:cNvPr id="170" name="Google Shape;170;p17"/>
          <p:cNvSpPr txBox="1"/>
          <p:nvPr/>
        </p:nvSpPr>
        <p:spPr>
          <a:xfrm>
            <a:off x="1544159" y="85101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Title or Position</a:t>
            </a:r>
            <a:endParaRPr/>
          </a:p>
        </p:txBody>
      </p:sp>
      <p:sp>
        <p:nvSpPr>
          <p:cNvPr id="171" name="Google Shape;171;p17"/>
          <p:cNvSpPr txBox="1"/>
          <p:nvPr/>
        </p:nvSpPr>
        <p:spPr>
          <a:xfrm>
            <a:off x="14314114" y="8510164"/>
            <a:ext cx="2429727" cy="3892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Title or Position</a:t>
            </a:r>
            <a:endParaRPr/>
          </a:p>
        </p:txBody>
      </p:sp>
      <p:pic>
        <p:nvPicPr>
          <p:cNvPr id="172" name="Google Shape;172;p17"/>
          <p:cNvPicPr preferRelativeResize="0"/>
          <p:nvPr/>
        </p:nvPicPr>
        <p:blipFill rotWithShape="1">
          <a:blip r:embed="rId3">
            <a:alphaModFix/>
          </a:blip>
          <a:srcRect b="24465" l="28078" r="51305" t="29426"/>
          <a:stretch/>
        </p:blipFill>
        <p:spPr>
          <a:xfrm>
            <a:off x="5090050" y="3027200"/>
            <a:ext cx="3770100" cy="47433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176" name="Shape 176"/>
        <p:cNvGrpSpPr/>
        <p:nvPr/>
      </p:nvGrpSpPr>
      <p:grpSpPr>
        <a:xfrm>
          <a:off x="0" y="0"/>
          <a:ext cx="0" cy="0"/>
          <a:chOff x="0" y="0"/>
          <a:chExt cx="0" cy="0"/>
        </a:xfrm>
      </p:grpSpPr>
      <p:sp>
        <p:nvSpPr>
          <p:cNvPr id="177" name="Google Shape;177;p18"/>
          <p:cNvSpPr/>
          <p:nvPr/>
        </p:nvSpPr>
        <p:spPr>
          <a:xfrm rot="5400000">
            <a:off x="1167678" y="-1308748"/>
            <a:ext cx="4778779" cy="7200900"/>
          </a:xfrm>
          <a:custGeom>
            <a:rect b="b" l="l" r="r" t="t"/>
            <a:pathLst>
              <a:path extrusionOk="0" h="7200900" w="4778779">
                <a:moveTo>
                  <a:pt x="0" y="0"/>
                </a:moveTo>
                <a:lnTo>
                  <a:pt x="4778779" y="0"/>
                </a:lnTo>
                <a:lnTo>
                  <a:pt x="4778779" y="7200900"/>
                </a:lnTo>
                <a:lnTo>
                  <a:pt x="0" y="7200900"/>
                </a:lnTo>
                <a:lnTo>
                  <a:pt x="0" y="0"/>
                </a:lnTo>
                <a:close/>
              </a:path>
            </a:pathLst>
          </a:custGeom>
          <a:blipFill rotWithShape="1">
            <a:blip r:embed="rId3">
              <a:alphaModFix/>
            </a:blip>
            <a:stretch>
              <a:fillRect b="0" l="0" r="0" t="0"/>
            </a:stretch>
          </a:blipFill>
          <a:ln>
            <a:noFill/>
          </a:ln>
        </p:spPr>
      </p:sp>
      <p:sp>
        <p:nvSpPr>
          <p:cNvPr id="178" name="Google Shape;178;p18"/>
          <p:cNvSpPr/>
          <p:nvPr/>
        </p:nvSpPr>
        <p:spPr>
          <a:xfrm rot="5400000">
            <a:off x="9091201" y="-2053589"/>
            <a:ext cx="4778779" cy="7200900"/>
          </a:xfrm>
          <a:custGeom>
            <a:rect b="b" l="l" r="r" t="t"/>
            <a:pathLst>
              <a:path extrusionOk="0" h="7200900" w="4778779">
                <a:moveTo>
                  <a:pt x="0" y="0"/>
                </a:moveTo>
                <a:lnTo>
                  <a:pt x="4778780" y="0"/>
                </a:lnTo>
                <a:lnTo>
                  <a:pt x="4778780" y="7200900"/>
                </a:lnTo>
                <a:lnTo>
                  <a:pt x="0" y="7200900"/>
                </a:lnTo>
                <a:lnTo>
                  <a:pt x="0" y="0"/>
                </a:lnTo>
                <a:close/>
              </a:path>
            </a:pathLst>
          </a:custGeom>
          <a:blipFill rotWithShape="1">
            <a:blip r:embed="rId3">
              <a:alphaModFix/>
            </a:blip>
            <a:stretch>
              <a:fillRect b="0" l="0" r="0" t="0"/>
            </a:stretch>
          </a:blipFill>
          <a:ln>
            <a:noFill/>
          </a:ln>
        </p:spPr>
      </p:sp>
      <p:sp>
        <p:nvSpPr>
          <p:cNvPr id="179" name="Google Shape;179;p18"/>
          <p:cNvSpPr/>
          <p:nvPr/>
        </p:nvSpPr>
        <p:spPr>
          <a:xfrm rot="5400000">
            <a:off x="16577851" y="-1533294"/>
            <a:ext cx="4778779" cy="7200900"/>
          </a:xfrm>
          <a:custGeom>
            <a:rect b="b" l="l" r="r" t="t"/>
            <a:pathLst>
              <a:path extrusionOk="0" h="7200900" w="4778779">
                <a:moveTo>
                  <a:pt x="0" y="0"/>
                </a:moveTo>
                <a:lnTo>
                  <a:pt x="4778780" y="0"/>
                </a:lnTo>
                <a:lnTo>
                  <a:pt x="4778780" y="7200900"/>
                </a:lnTo>
                <a:lnTo>
                  <a:pt x="0" y="7200900"/>
                </a:lnTo>
                <a:lnTo>
                  <a:pt x="0" y="0"/>
                </a:lnTo>
                <a:close/>
              </a:path>
            </a:pathLst>
          </a:custGeom>
          <a:blipFill rotWithShape="1">
            <a:blip r:embed="rId3">
              <a:alphaModFix/>
            </a:blip>
            <a:stretch>
              <a:fillRect b="0" l="0" r="0" t="0"/>
            </a:stretch>
          </a:blipFill>
          <a:ln>
            <a:noFill/>
          </a:ln>
        </p:spPr>
      </p:sp>
      <p:grpSp>
        <p:nvGrpSpPr>
          <p:cNvPr id="180" name="Google Shape;180;p18"/>
          <p:cNvGrpSpPr/>
          <p:nvPr/>
        </p:nvGrpSpPr>
        <p:grpSpPr>
          <a:xfrm>
            <a:off x="-261282" y="2912896"/>
            <a:ext cx="18810564" cy="7744736"/>
            <a:chOff x="0" y="-47625"/>
            <a:chExt cx="4954223" cy="2039766"/>
          </a:xfrm>
        </p:grpSpPr>
        <p:sp>
          <p:nvSpPr>
            <p:cNvPr id="181" name="Google Shape;181;p18"/>
            <p:cNvSpPr/>
            <p:nvPr/>
          </p:nvSpPr>
          <p:spPr>
            <a:xfrm>
              <a:off x="0" y="0"/>
              <a:ext cx="4954223" cy="1992141"/>
            </a:xfrm>
            <a:custGeom>
              <a:rect b="b" l="l" r="r" t="t"/>
              <a:pathLst>
                <a:path extrusionOk="0" h="1992141" w="4954223">
                  <a:moveTo>
                    <a:pt x="0" y="0"/>
                  </a:moveTo>
                  <a:lnTo>
                    <a:pt x="4954223" y="0"/>
                  </a:lnTo>
                  <a:lnTo>
                    <a:pt x="4954223" y="1992141"/>
                  </a:lnTo>
                  <a:lnTo>
                    <a:pt x="0" y="1992141"/>
                  </a:lnTo>
                  <a:close/>
                </a:path>
              </a:pathLst>
            </a:custGeom>
            <a:solidFill>
              <a:srgbClr val="0E3447"/>
            </a:solidFill>
            <a:ln>
              <a:noFill/>
            </a:ln>
          </p:spPr>
        </p:sp>
        <p:sp>
          <p:nvSpPr>
            <p:cNvPr id="182" name="Google Shape;18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8"/>
          <p:cNvSpPr/>
          <p:nvPr/>
        </p:nvSpPr>
        <p:spPr>
          <a:xfrm>
            <a:off x="1028700" y="5233905"/>
            <a:ext cx="6675356" cy="5423727"/>
          </a:xfrm>
          <a:custGeom>
            <a:rect b="b" l="l" r="r" t="t"/>
            <a:pathLst>
              <a:path extrusionOk="0" h="5423727" w="6675356">
                <a:moveTo>
                  <a:pt x="0" y="0"/>
                </a:moveTo>
                <a:lnTo>
                  <a:pt x="6675356" y="0"/>
                </a:lnTo>
                <a:lnTo>
                  <a:pt x="6675356" y="5423727"/>
                </a:lnTo>
                <a:lnTo>
                  <a:pt x="0" y="5423727"/>
                </a:lnTo>
                <a:lnTo>
                  <a:pt x="0" y="0"/>
                </a:lnTo>
                <a:close/>
              </a:path>
            </a:pathLst>
          </a:custGeom>
          <a:blipFill rotWithShape="1">
            <a:blip r:embed="rId4">
              <a:alphaModFix/>
            </a:blip>
            <a:stretch>
              <a:fillRect b="0" l="0" r="0" t="0"/>
            </a:stretch>
          </a:blipFill>
          <a:ln>
            <a:noFill/>
          </a:ln>
        </p:spPr>
      </p:sp>
      <p:sp>
        <p:nvSpPr>
          <p:cNvPr id="184" name="Google Shape;184;p18"/>
          <p:cNvSpPr/>
          <p:nvPr/>
        </p:nvSpPr>
        <p:spPr>
          <a:xfrm>
            <a:off x="2985891" y="2428519"/>
            <a:ext cx="4984861" cy="3645179"/>
          </a:xfrm>
          <a:custGeom>
            <a:rect b="b" l="l" r="r" t="t"/>
            <a:pathLst>
              <a:path extrusionOk="0" h="3645179" w="4984861">
                <a:moveTo>
                  <a:pt x="0" y="0"/>
                </a:moveTo>
                <a:lnTo>
                  <a:pt x="4984861" y="0"/>
                </a:lnTo>
                <a:lnTo>
                  <a:pt x="4984861" y="3645180"/>
                </a:lnTo>
                <a:lnTo>
                  <a:pt x="0" y="3645180"/>
                </a:lnTo>
                <a:lnTo>
                  <a:pt x="0" y="0"/>
                </a:lnTo>
                <a:close/>
              </a:path>
            </a:pathLst>
          </a:custGeom>
          <a:blipFill rotWithShape="1">
            <a:blip r:embed="rId5">
              <a:alphaModFix/>
            </a:blip>
            <a:stretch>
              <a:fillRect b="0" l="0" r="0" t="0"/>
            </a:stretch>
          </a:blipFill>
          <a:ln>
            <a:noFill/>
          </a:ln>
        </p:spPr>
      </p:sp>
      <p:sp>
        <p:nvSpPr>
          <p:cNvPr id="185" name="Google Shape;185;p18"/>
          <p:cNvSpPr/>
          <p:nvPr/>
        </p:nvSpPr>
        <p:spPr>
          <a:xfrm>
            <a:off x="14520115" y="1721404"/>
            <a:ext cx="1825296" cy="3093722"/>
          </a:xfrm>
          <a:custGeom>
            <a:rect b="b" l="l" r="r" t="t"/>
            <a:pathLst>
              <a:path extrusionOk="0" h="3093722" w="1825296">
                <a:moveTo>
                  <a:pt x="0" y="0"/>
                </a:moveTo>
                <a:lnTo>
                  <a:pt x="1825296" y="0"/>
                </a:lnTo>
                <a:lnTo>
                  <a:pt x="1825296" y="3093722"/>
                </a:lnTo>
                <a:lnTo>
                  <a:pt x="0" y="3093722"/>
                </a:lnTo>
                <a:lnTo>
                  <a:pt x="0" y="0"/>
                </a:lnTo>
                <a:close/>
              </a:path>
            </a:pathLst>
          </a:custGeom>
          <a:blipFill rotWithShape="1">
            <a:blip r:embed="rId6">
              <a:alphaModFix/>
            </a:blip>
            <a:stretch>
              <a:fillRect b="0" l="0" r="0" t="0"/>
            </a:stretch>
          </a:blipFill>
          <a:ln>
            <a:noFill/>
          </a:ln>
        </p:spPr>
      </p:sp>
      <p:sp>
        <p:nvSpPr>
          <p:cNvPr id="186" name="Google Shape;186;p18"/>
          <p:cNvSpPr/>
          <p:nvPr/>
        </p:nvSpPr>
        <p:spPr>
          <a:xfrm>
            <a:off x="12117903" y="520295"/>
            <a:ext cx="1825296" cy="3093722"/>
          </a:xfrm>
          <a:custGeom>
            <a:rect b="b" l="l" r="r" t="t"/>
            <a:pathLst>
              <a:path extrusionOk="0" h="3093722" w="1825296">
                <a:moveTo>
                  <a:pt x="0" y="0"/>
                </a:moveTo>
                <a:lnTo>
                  <a:pt x="1825296" y="0"/>
                </a:lnTo>
                <a:lnTo>
                  <a:pt x="1825296" y="3093722"/>
                </a:lnTo>
                <a:lnTo>
                  <a:pt x="0" y="3093722"/>
                </a:lnTo>
                <a:lnTo>
                  <a:pt x="0" y="0"/>
                </a:lnTo>
                <a:close/>
              </a:path>
            </a:pathLst>
          </a:custGeom>
          <a:blipFill rotWithShape="1">
            <a:blip r:embed="rId6">
              <a:alphaModFix/>
            </a:blip>
            <a:stretch>
              <a:fillRect b="0" l="0" r="0" t="0"/>
            </a:stretch>
          </a:blipFill>
          <a:ln>
            <a:noFill/>
          </a:ln>
        </p:spPr>
      </p:sp>
      <p:sp>
        <p:nvSpPr>
          <p:cNvPr id="187" name="Google Shape;187;p18"/>
          <p:cNvSpPr/>
          <p:nvPr/>
        </p:nvSpPr>
        <p:spPr>
          <a:xfrm>
            <a:off x="16144746" y="0"/>
            <a:ext cx="1825296" cy="3093722"/>
          </a:xfrm>
          <a:custGeom>
            <a:rect b="b" l="l" r="r" t="t"/>
            <a:pathLst>
              <a:path extrusionOk="0" h="3093722" w="1825296">
                <a:moveTo>
                  <a:pt x="0" y="0"/>
                </a:moveTo>
                <a:lnTo>
                  <a:pt x="1825296" y="0"/>
                </a:lnTo>
                <a:lnTo>
                  <a:pt x="1825296" y="3093722"/>
                </a:lnTo>
                <a:lnTo>
                  <a:pt x="0" y="3093722"/>
                </a:lnTo>
                <a:lnTo>
                  <a:pt x="0" y="0"/>
                </a:lnTo>
                <a:close/>
              </a:path>
            </a:pathLst>
          </a:custGeom>
          <a:blipFill rotWithShape="1">
            <a:blip r:embed="rId6">
              <a:alphaModFix/>
            </a:blip>
            <a:stretch>
              <a:fillRect b="0" l="0" r="0" t="0"/>
            </a:stretch>
          </a:blipFill>
          <a:ln>
            <a:noFill/>
          </a:ln>
        </p:spPr>
      </p:sp>
      <p:sp>
        <p:nvSpPr>
          <p:cNvPr id="188" name="Google Shape;188;p18"/>
          <p:cNvSpPr/>
          <p:nvPr/>
        </p:nvSpPr>
        <p:spPr>
          <a:xfrm>
            <a:off x="8378087" y="332295"/>
            <a:ext cx="3458353" cy="3918814"/>
          </a:xfrm>
          <a:custGeom>
            <a:rect b="b" l="l" r="r" t="t"/>
            <a:pathLst>
              <a:path extrusionOk="0" h="3918814" w="3458353">
                <a:moveTo>
                  <a:pt x="0" y="0"/>
                </a:moveTo>
                <a:lnTo>
                  <a:pt x="3458354" y="0"/>
                </a:lnTo>
                <a:lnTo>
                  <a:pt x="3458354" y="3918814"/>
                </a:lnTo>
                <a:lnTo>
                  <a:pt x="0" y="3918814"/>
                </a:lnTo>
                <a:lnTo>
                  <a:pt x="0" y="0"/>
                </a:lnTo>
                <a:close/>
              </a:path>
            </a:pathLst>
          </a:custGeom>
          <a:blipFill rotWithShape="1">
            <a:blip r:embed="rId7">
              <a:alphaModFix/>
            </a:blip>
            <a:stretch>
              <a:fillRect b="0" l="0" r="0" t="0"/>
            </a:stretch>
          </a:blipFill>
          <a:ln>
            <a:noFill/>
          </a:ln>
        </p:spPr>
      </p:sp>
      <p:sp>
        <p:nvSpPr>
          <p:cNvPr id="189" name="Google Shape;189;p18"/>
          <p:cNvSpPr/>
          <p:nvPr/>
        </p:nvSpPr>
        <p:spPr>
          <a:xfrm>
            <a:off x="16558823" y="2291702"/>
            <a:ext cx="3458353" cy="3918814"/>
          </a:xfrm>
          <a:custGeom>
            <a:rect b="b" l="l" r="r" t="t"/>
            <a:pathLst>
              <a:path extrusionOk="0" h="3918814" w="3458353">
                <a:moveTo>
                  <a:pt x="0" y="0"/>
                </a:moveTo>
                <a:lnTo>
                  <a:pt x="3458354" y="0"/>
                </a:lnTo>
                <a:lnTo>
                  <a:pt x="3458354" y="3918814"/>
                </a:lnTo>
                <a:lnTo>
                  <a:pt x="0" y="3918814"/>
                </a:lnTo>
                <a:lnTo>
                  <a:pt x="0" y="0"/>
                </a:lnTo>
                <a:close/>
              </a:path>
            </a:pathLst>
          </a:custGeom>
          <a:blipFill rotWithShape="1">
            <a:blip r:embed="rId7">
              <a:alphaModFix/>
            </a:blip>
            <a:stretch>
              <a:fillRect b="0" l="0" r="0" t="0"/>
            </a:stretch>
          </a:blipFill>
          <a:ln>
            <a:noFill/>
          </a:ln>
        </p:spPr>
      </p:sp>
      <p:sp>
        <p:nvSpPr>
          <p:cNvPr id="190" name="Google Shape;190;p18"/>
          <p:cNvSpPr txBox="1"/>
          <p:nvPr/>
        </p:nvSpPr>
        <p:spPr>
          <a:xfrm>
            <a:off x="7970752" y="5972746"/>
            <a:ext cx="9002700" cy="2481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Purpose of our Educational Trip</a:t>
            </a:r>
            <a:endParaRPr/>
          </a:p>
        </p:txBody>
      </p:sp>
      <p:sp>
        <p:nvSpPr>
          <p:cNvPr id="191" name="Google Shape;191;p18"/>
          <p:cNvSpPr txBox="1"/>
          <p:nvPr/>
        </p:nvSpPr>
        <p:spPr>
          <a:xfrm>
            <a:off x="10229016" y="8869045"/>
            <a:ext cx="6744517" cy="38925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195" name="Shape 195"/>
        <p:cNvGrpSpPr/>
        <p:nvPr/>
      </p:nvGrpSpPr>
      <p:grpSpPr>
        <a:xfrm>
          <a:off x="0" y="0"/>
          <a:ext cx="0" cy="0"/>
          <a:chOff x="0" y="0"/>
          <a:chExt cx="0" cy="0"/>
        </a:xfrm>
      </p:grpSpPr>
      <p:sp>
        <p:nvSpPr>
          <p:cNvPr id="196" name="Google Shape;196;p19"/>
          <p:cNvSpPr/>
          <p:nvPr/>
        </p:nvSpPr>
        <p:spPr>
          <a:xfrm>
            <a:off x="-781566" y="637245"/>
            <a:ext cx="2855839" cy="4506255"/>
          </a:xfrm>
          <a:custGeom>
            <a:rect b="b" l="l" r="r" t="t"/>
            <a:pathLst>
              <a:path extrusionOk="0" h="4506255" w="2855839">
                <a:moveTo>
                  <a:pt x="0" y="0"/>
                </a:moveTo>
                <a:lnTo>
                  <a:pt x="2855839" y="0"/>
                </a:lnTo>
                <a:lnTo>
                  <a:pt x="2855839" y="4506255"/>
                </a:lnTo>
                <a:lnTo>
                  <a:pt x="0" y="4506255"/>
                </a:lnTo>
                <a:lnTo>
                  <a:pt x="0" y="0"/>
                </a:lnTo>
                <a:close/>
              </a:path>
            </a:pathLst>
          </a:custGeom>
          <a:blipFill rotWithShape="1">
            <a:blip r:embed="rId3">
              <a:alphaModFix/>
            </a:blip>
            <a:stretch>
              <a:fillRect b="0" l="0" r="0" t="0"/>
            </a:stretch>
          </a:blipFill>
          <a:ln>
            <a:noFill/>
          </a:ln>
        </p:spPr>
      </p:sp>
      <p:sp>
        <p:nvSpPr>
          <p:cNvPr id="197" name="Google Shape;197;p19"/>
          <p:cNvSpPr/>
          <p:nvPr/>
        </p:nvSpPr>
        <p:spPr>
          <a:xfrm>
            <a:off x="16201135" y="6227923"/>
            <a:ext cx="2855839" cy="4506255"/>
          </a:xfrm>
          <a:custGeom>
            <a:rect b="b" l="l" r="r" t="t"/>
            <a:pathLst>
              <a:path extrusionOk="0" h="4506255" w="2855839">
                <a:moveTo>
                  <a:pt x="0" y="0"/>
                </a:moveTo>
                <a:lnTo>
                  <a:pt x="2855839" y="0"/>
                </a:lnTo>
                <a:lnTo>
                  <a:pt x="2855839" y="4506255"/>
                </a:lnTo>
                <a:lnTo>
                  <a:pt x="0" y="4506255"/>
                </a:lnTo>
                <a:lnTo>
                  <a:pt x="0" y="0"/>
                </a:lnTo>
                <a:close/>
              </a:path>
            </a:pathLst>
          </a:custGeom>
          <a:blipFill rotWithShape="1">
            <a:blip r:embed="rId3">
              <a:alphaModFix/>
            </a:blip>
            <a:stretch>
              <a:fillRect b="0" l="0" r="0" t="0"/>
            </a:stretch>
          </a:blipFill>
          <a:ln>
            <a:noFill/>
          </a:ln>
        </p:spPr>
      </p:sp>
      <p:grpSp>
        <p:nvGrpSpPr>
          <p:cNvPr id="198" name="Google Shape;198;p19"/>
          <p:cNvGrpSpPr/>
          <p:nvPr/>
        </p:nvGrpSpPr>
        <p:grpSpPr>
          <a:xfrm>
            <a:off x="1168679" y="3127240"/>
            <a:ext cx="3675704" cy="5752902"/>
            <a:chOff x="0" y="-47625"/>
            <a:chExt cx="968087" cy="1515168"/>
          </a:xfrm>
        </p:grpSpPr>
        <p:sp>
          <p:nvSpPr>
            <p:cNvPr id="199" name="Google Shape;199;p19"/>
            <p:cNvSpPr/>
            <p:nvPr/>
          </p:nvSpPr>
          <p:spPr>
            <a:xfrm>
              <a:off x="0" y="0"/>
              <a:ext cx="968087" cy="1467543"/>
            </a:xfrm>
            <a:custGeom>
              <a:rect b="b" l="l" r="r" t="t"/>
              <a:pathLst>
                <a:path extrusionOk="0" h="1467543" w="968087">
                  <a:moveTo>
                    <a:pt x="107418" y="0"/>
                  </a:moveTo>
                  <a:lnTo>
                    <a:pt x="860668" y="0"/>
                  </a:lnTo>
                  <a:cubicBezTo>
                    <a:pt x="919994" y="0"/>
                    <a:pt x="968087" y="48093"/>
                    <a:pt x="968087" y="107418"/>
                  </a:cubicBezTo>
                  <a:lnTo>
                    <a:pt x="968087" y="1360124"/>
                  </a:lnTo>
                  <a:cubicBezTo>
                    <a:pt x="968087" y="1388613"/>
                    <a:pt x="956769" y="1415936"/>
                    <a:pt x="936625" y="1436080"/>
                  </a:cubicBezTo>
                  <a:cubicBezTo>
                    <a:pt x="916480" y="1456225"/>
                    <a:pt x="889157" y="1467543"/>
                    <a:pt x="860668" y="1467543"/>
                  </a:cubicBezTo>
                  <a:lnTo>
                    <a:pt x="107418" y="1467543"/>
                  </a:lnTo>
                  <a:cubicBezTo>
                    <a:pt x="78929" y="1467543"/>
                    <a:pt x="51607" y="1456225"/>
                    <a:pt x="31462" y="1436080"/>
                  </a:cubicBezTo>
                  <a:cubicBezTo>
                    <a:pt x="11317" y="1415936"/>
                    <a:pt x="0" y="1388613"/>
                    <a:pt x="0" y="1360124"/>
                  </a:cubicBezTo>
                  <a:lnTo>
                    <a:pt x="0" y="107418"/>
                  </a:lnTo>
                  <a:cubicBezTo>
                    <a:pt x="0" y="78929"/>
                    <a:pt x="11317" y="51607"/>
                    <a:pt x="31462" y="31462"/>
                  </a:cubicBezTo>
                  <a:cubicBezTo>
                    <a:pt x="51607" y="11317"/>
                    <a:pt x="78929" y="0"/>
                    <a:pt x="107418" y="0"/>
                  </a:cubicBezTo>
                  <a:close/>
                </a:path>
              </a:pathLst>
            </a:custGeom>
            <a:solidFill>
              <a:srgbClr val="0E3447"/>
            </a:solidFill>
            <a:ln cap="flat" cmpd="sng" w="38100">
              <a:solidFill>
                <a:srgbClr val="E4A9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9"/>
          <p:cNvSpPr/>
          <p:nvPr/>
        </p:nvSpPr>
        <p:spPr>
          <a:xfrm>
            <a:off x="14610711" y="-497205"/>
            <a:ext cx="3677289" cy="4166900"/>
          </a:xfrm>
          <a:custGeom>
            <a:rect b="b" l="l" r="r" t="t"/>
            <a:pathLst>
              <a:path extrusionOk="0" h="4166900" w="3677289">
                <a:moveTo>
                  <a:pt x="0" y="0"/>
                </a:moveTo>
                <a:lnTo>
                  <a:pt x="3677289" y="0"/>
                </a:lnTo>
                <a:lnTo>
                  <a:pt x="3677289" y="4166900"/>
                </a:lnTo>
                <a:lnTo>
                  <a:pt x="0" y="4166900"/>
                </a:lnTo>
                <a:lnTo>
                  <a:pt x="0" y="0"/>
                </a:lnTo>
                <a:close/>
              </a:path>
            </a:pathLst>
          </a:custGeom>
          <a:blipFill rotWithShape="1">
            <a:blip r:embed="rId4">
              <a:alphaModFix/>
            </a:blip>
            <a:stretch>
              <a:fillRect b="0" l="0" r="0" t="0"/>
            </a:stretch>
          </a:blipFill>
          <a:ln>
            <a:noFill/>
          </a:ln>
        </p:spPr>
      </p:sp>
      <p:grpSp>
        <p:nvGrpSpPr>
          <p:cNvPr id="202" name="Google Shape;202;p19"/>
          <p:cNvGrpSpPr/>
          <p:nvPr/>
        </p:nvGrpSpPr>
        <p:grpSpPr>
          <a:xfrm>
            <a:off x="13443617" y="3127240"/>
            <a:ext cx="3675704" cy="5752902"/>
            <a:chOff x="0" y="-47625"/>
            <a:chExt cx="968087" cy="1515168"/>
          </a:xfrm>
        </p:grpSpPr>
        <p:sp>
          <p:nvSpPr>
            <p:cNvPr id="203" name="Google Shape;203;p19"/>
            <p:cNvSpPr/>
            <p:nvPr/>
          </p:nvSpPr>
          <p:spPr>
            <a:xfrm>
              <a:off x="0" y="0"/>
              <a:ext cx="968087" cy="1467543"/>
            </a:xfrm>
            <a:custGeom>
              <a:rect b="b" l="l" r="r" t="t"/>
              <a:pathLst>
                <a:path extrusionOk="0" h="1467543" w="968087">
                  <a:moveTo>
                    <a:pt x="107418" y="0"/>
                  </a:moveTo>
                  <a:lnTo>
                    <a:pt x="860668" y="0"/>
                  </a:lnTo>
                  <a:cubicBezTo>
                    <a:pt x="919994" y="0"/>
                    <a:pt x="968087" y="48093"/>
                    <a:pt x="968087" y="107418"/>
                  </a:cubicBezTo>
                  <a:lnTo>
                    <a:pt x="968087" y="1360124"/>
                  </a:lnTo>
                  <a:cubicBezTo>
                    <a:pt x="968087" y="1388613"/>
                    <a:pt x="956769" y="1415936"/>
                    <a:pt x="936625" y="1436080"/>
                  </a:cubicBezTo>
                  <a:cubicBezTo>
                    <a:pt x="916480" y="1456225"/>
                    <a:pt x="889157" y="1467543"/>
                    <a:pt x="860668" y="1467543"/>
                  </a:cubicBezTo>
                  <a:lnTo>
                    <a:pt x="107418" y="1467543"/>
                  </a:lnTo>
                  <a:cubicBezTo>
                    <a:pt x="78929" y="1467543"/>
                    <a:pt x="51607" y="1456225"/>
                    <a:pt x="31462" y="1436080"/>
                  </a:cubicBezTo>
                  <a:cubicBezTo>
                    <a:pt x="11317" y="1415936"/>
                    <a:pt x="0" y="1388613"/>
                    <a:pt x="0" y="1360124"/>
                  </a:cubicBezTo>
                  <a:lnTo>
                    <a:pt x="0" y="107418"/>
                  </a:lnTo>
                  <a:cubicBezTo>
                    <a:pt x="0" y="78929"/>
                    <a:pt x="11317" y="51607"/>
                    <a:pt x="31462" y="31462"/>
                  </a:cubicBezTo>
                  <a:cubicBezTo>
                    <a:pt x="51607" y="11317"/>
                    <a:pt x="78929" y="0"/>
                    <a:pt x="107418" y="0"/>
                  </a:cubicBezTo>
                  <a:close/>
                </a:path>
              </a:pathLst>
            </a:custGeom>
            <a:solidFill>
              <a:srgbClr val="0E3447"/>
            </a:solidFill>
            <a:ln cap="flat" cmpd="sng" w="38100">
              <a:solidFill>
                <a:srgbClr val="E4A9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9"/>
          <p:cNvSpPr/>
          <p:nvPr/>
        </p:nvSpPr>
        <p:spPr>
          <a:xfrm>
            <a:off x="1826189" y="4752045"/>
            <a:ext cx="2360685" cy="1820679"/>
          </a:xfrm>
          <a:custGeom>
            <a:rect b="b" l="l" r="r" t="t"/>
            <a:pathLst>
              <a:path extrusionOk="0" h="1820679" w="2360685">
                <a:moveTo>
                  <a:pt x="0" y="0"/>
                </a:moveTo>
                <a:lnTo>
                  <a:pt x="2360685" y="0"/>
                </a:lnTo>
                <a:lnTo>
                  <a:pt x="2360685" y="1820679"/>
                </a:lnTo>
                <a:lnTo>
                  <a:pt x="0" y="1820679"/>
                </a:lnTo>
                <a:lnTo>
                  <a:pt x="0" y="0"/>
                </a:lnTo>
                <a:close/>
              </a:path>
            </a:pathLst>
          </a:custGeom>
          <a:blipFill rotWithShape="1">
            <a:blip r:embed="rId5">
              <a:alphaModFix/>
            </a:blip>
            <a:stretch>
              <a:fillRect b="0" l="0" r="0" t="0"/>
            </a:stretch>
          </a:blipFill>
          <a:ln>
            <a:noFill/>
          </a:ln>
        </p:spPr>
      </p:sp>
      <p:grpSp>
        <p:nvGrpSpPr>
          <p:cNvPr id="206" name="Google Shape;206;p19"/>
          <p:cNvGrpSpPr/>
          <p:nvPr/>
        </p:nvGrpSpPr>
        <p:grpSpPr>
          <a:xfrm>
            <a:off x="5177938" y="2898061"/>
            <a:ext cx="7932125" cy="6360239"/>
            <a:chOff x="0" y="0"/>
            <a:chExt cx="10576166" cy="8480318"/>
          </a:xfrm>
        </p:grpSpPr>
        <p:sp>
          <p:nvSpPr>
            <p:cNvPr id="207" name="Google Shape;207;p19"/>
            <p:cNvSpPr/>
            <p:nvPr/>
          </p:nvSpPr>
          <p:spPr>
            <a:xfrm>
              <a:off x="0" y="2116800"/>
              <a:ext cx="10576166" cy="6363518"/>
            </a:xfrm>
            <a:custGeom>
              <a:rect b="b" l="l" r="r" t="t"/>
              <a:pathLst>
                <a:path extrusionOk="0" h="6363518" w="10576166">
                  <a:moveTo>
                    <a:pt x="0" y="0"/>
                  </a:moveTo>
                  <a:lnTo>
                    <a:pt x="10576166" y="0"/>
                  </a:lnTo>
                  <a:lnTo>
                    <a:pt x="10576166" y="6363518"/>
                  </a:lnTo>
                  <a:lnTo>
                    <a:pt x="0" y="6363518"/>
                  </a:lnTo>
                  <a:lnTo>
                    <a:pt x="0" y="0"/>
                  </a:lnTo>
                  <a:close/>
                </a:path>
              </a:pathLst>
            </a:custGeom>
            <a:blipFill rotWithShape="1">
              <a:blip r:embed="rId6">
                <a:alphaModFix/>
              </a:blip>
              <a:stretch>
                <a:fillRect b="0" l="0" r="0" t="0"/>
              </a:stretch>
            </a:blipFill>
            <a:ln>
              <a:noFill/>
            </a:ln>
          </p:spPr>
        </p:sp>
        <p:sp>
          <p:nvSpPr>
            <p:cNvPr id="208" name="Google Shape;208;p19"/>
            <p:cNvSpPr/>
            <p:nvPr/>
          </p:nvSpPr>
          <p:spPr>
            <a:xfrm rot="-1489507">
              <a:off x="3621728" y="300465"/>
              <a:ext cx="1780573" cy="1586936"/>
            </a:xfrm>
            <a:custGeom>
              <a:rect b="b" l="l" r="r" t="t"/>
              <a:pathLst>
                <a:path extrusionOk="0" h="1586936" w="1780573">
                  <a:moveTo>
                    <a:pt x="0" y="0"/>
                  </a:moveTo>
                  <a:lnTo>
                    <a:pt x="1780573" y="0"/>
                  </a:lnTo>
                  <a:lnTo>
                    <a:pt x="1780573" y="1586936"/>
                  </a:lnTo>
                  <a:lnTo>
                    <a:pt x="0" y="1586936"/>
                  </a:lnTo>
                  <a:lnTo>
                    <a:pt x="0" y="0"/>
                  </a:lnTo>
                  <a:close/>
                </a:path>
              </a:pathLst>
            </a:custGeom>
            <a:blipFill rotWithShape="1">
              <a:blip r:embed="rId7">
                <a:alphaModFix/>
              </a:blip>
              <a:stretch>
                <a:fillRect b="0" l="0" r="0" t="0"/>
              </a:stretch>
            </a:blipFill>
            <a:ln>
              <a:noFill/>
            </a:ln>
          </p:spPr>
        </p:sp>
        <p:sp>
          <p:nvSpPr>
            <p:cNvPr id="209" name="Google Shape;209;p19"/>
            <p:cNvSpPr/>
            <p:nvPr/>
          </p:nvSpPr>
          <p:spPr>
            <a:xfrm>
              <a:off x="7293505" y="908917"/>
              <a:ext cx="2369953" cy="2565579"/>
            </a:xfrm>
            <a:custGeom>
              <a:rect b="b" l="l" r="r" t="t"/>
              <a:pathLst>
                <a:path extrusionOk="0" h="2565579" w="2369953">
                  <a:moveTo>
                    <a:pt x="0" y="0"/>
                  </a:moveTo>
                  <a:lnTo>
                    <a:pt x="2369953" y="0"/>
                  </a:lnTo>
                  <a:lnTo>
                    <a:pt x="2369953" y="2565579"/>
                  </a:lnTo>
                  <a:lnTo>
                    <a:pt x="0" y="2565579"/>
                  </a:lnTo>
                  <a:lnTo>
                    <a:pt x="0" y="0"/>
                  </a:lnTo>
                  <a:close/>
                </a:path>
              </a:pathLst>
            </a:custGeom>
            <a:blipFill rotWithShape="1">
              <a:blip r:embed="rId8">
                <a:alphaModFix/>
              </a:blip>
              <a:stretch>
                <a:fillRect b="0" l="0" r="0" t="0"/>
              </a:stretch>
            </a:blipFill>
            <a:ln>
              <a:noFill/>
            </a:ln>
          </p:spPr>
        </p:sp>
        <p:sp>
          <p:nvSpPr>
            <p:cNvPr id="210" name="Google Shape;210;p19"/>
            <p:cNvSpPr/>
            <p:nvPr/>
          </p:nvSpPr>
          <p:spPr>
            <a:xfrm flipH="1">
              <a:off x="2655781" y="1769089"/>
              <a:ext cx="1334820" cy="2011029"/>
            </a:xfrm>
            <a:custGeom>
              <a:rect b="b" l="l" r="r" t="t"/>
              <a:pathLst>
                <a:path extrusionOk="0" h="2011029" w="1334820">
                  <a:moveTo>
                    <a:pt x="1334820" y="0"/>
                  </a:moveTo>
                  <a:lnTo>
                    <a:pt x="0" y="0"/>
                  </a:lnTo>
                  <a:lnTo>
                    <a:pt x="0" y="2011028"/>
                  </a:lnTo>
                  <a:lnTo>
                    <a:pt x="1334820" y="2011028"/>
                  </a:lnTo>
                  <a:lnTo>
                    <a:pt x="1334820" y="0"/>
                  </a:lnTo>
                  <a:close/>
                </a:path>
              </a:pathLst>
            </a:custGeom>
            <a:blipFill rotWithShape="1">
              <a:blip r:embed="rId9">
                <a:alphaModFix/>
              </a:blip>
              <a:stretch>
                <a:fillRect b="0" l="0" r="0" t="0"/>
              </a:stretch>
            </a:blipFill>
            <a:ln>
              <a:noFill/>
            </a:ln>
          </p:spPr>
        </p:sp>
      </p:grpSp>
      <p:sp>
        <p:nvSpPr>
          <p:cNvPr id="211" name="Google Shape;211;p19"/>
          <p:cNvSpPr/>
          <p:nvPr/>
        </p:nvSpPr>
        <p:spPr>
          <a:xfrm>
            <a:off x="14361802" y="5092083"/>
            <a:ext cx="1839333" cy="1033333"/>
          </a:xfrm>
          <a:custGeom>
            <a:rect b="b" l="l" r="r" t="t"/>
            <a:pathLst>
              <a:path extrusionOk="0" h="1033333" w="1839333">
                <a:moveTo>
                  <a:pt x="0" y="0"/>
                </a:moveTo>
                <a:lnTo>
                  <a:pt x="1839333" y="0"/>
                </a:lnTo>
                <a:lnTo>
                  <a:pt x="1839333" y="1033333"/>
                </a:lnTo>
                <a:lnTo>
                  <a:pt x="0" y="1033333"/>
                </a:lnTo>
                <a:lnTo>
                  <a:pt x="0" y="0"/>
                </a:lnTo>
                <a:close/>
              </a:path>
            </a:pathLst>
          </a:custGeom>
          <a:blipFill rotWithShape="1">
            <a:blip r:embed="rId10">
              <a:alphaModFix/>
            </a:blip>
            <a:stretch>
              <a:fillRect b="0" l="0" r="0" t="0"/>
            </a:stretch>
          </a:blipFill>
          <a:ln>
            <a:noFill/>
          </a:ln>
        </p:spPr>
      </p:sp>
      <p:sp>
        <p:nvSpPr>
          <p:cNvPr id="212" name="Google Shape;212;p19"/>
          <p:cNvSpPr txBox="1"/>
          <p:nvPr/>
        </p:nvSpPr>
        <p:spPr>
          <a:xfrm>
            <a:off x="1353495" y="7691745"/>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213" name="Google Shape;213;p19"/>
          <p:cNvSpPr txBox="1"/>
          <p:nvPr/>
        </p:nvSpPr>
        <p:spPr>
          <a:xfrm>
            <a:off x="1353495" y="709940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Add a main point</a:t>
            </a:r>
            <a:endParaRPr/>
          </a:p>
        </p:txBody>
      </p:sp>
      <p:sp>
        <p:nvSpPr>
          <p:cNvPr id="214" name="Google Shape;214;p19"/>
          <p:cNvSpPr txBox="1"/>
          <p:nvPr/>
        </p:nvSpPr>
        <p:spPr>
          <a:xfrm>
            <a:off x="13628432" y="709940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Add a main point</a:t>
            </a:r>
            <a:endParaRPr/>
          </a:p>
        </p:txBody>
      </p:sp>
      <p:sp>
        <p:nvSpPr>
          <p:cNvPr id="215" name="Google Shape;215;p19"/>
          <p:cNvSpPr txBox="1"/>
          <p:nvPr/>
        </p:nvSpPr>
        <p:spPr>
          <a:xfrm>
            <a:off x="1353495" y="3603020"/>
            <a:ext cx="3306074" cy="563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E49D14"/>
                </a:solidFill>
                <a:latin typeface="Carter One"/>
                <a:ea typeface="Carter One"/>
                <a:cs typeface="Carter One"/>
                <a:sym typeface="Carter One"/>
              </a:rPr>
              <a:t>10:00 AM</a:t>
            </a:r>
            <a:endParaRPr/>
          </a:p>
        </p:txBody>
      </p:sp>
      <p:sp>
        <p:nvSpPr>
          <p:cNvPr id="216" name="Google Shape;216;p19"/>
          <p:cNvSpPr txBox="1"/>
          <p:nvPr/>
        </p:nvSpPr>
        <p:spPr>
          <a:xfrm>
            <a:off x="13628432" y="3603020"/>
            <a:ext cx="3306074" cy="563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E49D14"/>
                </a:solidFill>
                <a:latin typeface="Carter One"/>
                <a:ea typeface="Carter One"/>
                <a:cs typeface="Carter One"/>
                <a:sym typeface="Carter One"/>
              </a:rPr>
              <a:t>12:30 PM</a:t>
            </a:r>
            <a:endParaRPr/>
          </a:p>
        </p:txBody>
      </p:sp>
      <p:sp>
        <p:nvSpPr>
          <p:cNvPr id="217" name="Google Shape;217;p19"/>
          <p:cNvSpPr txBox="1"/>
          <p:nvPr/>
        </p:nvSpPr>
        <p:spPr>
          <a:xfrm>
            <a:off x="13628432" y="7691745"/>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218" name="Google Shape;218;p19"/>
          <p:cNvSpPr txBox="1"/>
          <p:nvPr/>
        </p:nvSpPr>
        <p:spPr>
          <a:xfrm>
            <a:off x="6093858" y="790575"/>
            <a:ext cx="6100283"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Our Itinerary</a:t>
            </a:r>
            <a:endParaRPr/>
          </a:p>
        </p:txBody>
      </p:sp>
      <p:sp>
        <p:nvSpPr>
          <p:cNvPr id="219" name="Google Shape;219;p19"/>
          <p:cNvSpPr/>
          <p:nvPr/>
        </p:nvSpPr>
        <p:spPr>
          <a:xfrm rot="6627124">
            <a:off x="3800390" y="690303"/>
            <a:ext cx="567352" cy="1857404"/>
          </a:xfrm>
          <a:custGeom>
            <a:rect b="b" l="l" r="r" t="t"/>
            <a:pathLst>
              <a:path extrusionOk="0" h="1857404" w="567352">
                <a:moveTo>
                  <a:pt x="0" y="0"/>
                </a:moveTo>
                <a:lnTo>
                  <a:pt x="567352" y="0"/>
                </a:lnTo>
                <a:lnTo>
                  <a:pt x="567352" y="1857404"/>
                </a:lnTo>
                <a:lnTo>
                  <a:pt x="0" y="1857404"/>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223" name="Shape 223"/>
        <p:cNvGrpSpPr/>
        <p:nvPr/>
      </p:nvGrpSpPr>
      <p:grpSpPr>
        <a:xfrm>
          <a:off x="0" y="0"/>
          <a:ext cx="0" cy="0"/>
          <a:chOff x="0" y="0"/>
          <a:chExt cx="0" cy="0"/>
        </a:xfrm>
      </p:grpSpPr>
      <p:sp>
        <p:nvSpPr>
          <p:cNvPr id="224" name="Google Shape;224;p20"/>
          <p:cNvSpPr/>
          <p:nvPr/>
        </p:nvSpPr>
        <p:spPr>
          <a:xfrm>
            <a:off x="4030798" y="2519361"/>
            <a:ext cx="10226404" cy="3884328"/>
          </a:xfrm>
          <a:custGeom>
            <a:rect b="b" l="l" r="r" t="t"/>
            <a:pathLst>
              <a:path extrusionOk="0" h="3884328" w="10226404">
                <a:moveTo>
                  <a:pt x="0" y="0"/>
                </a:moveTo>
                <a:lnTo>
                  <a:pt x="10226404" y="0"/>
                </a:lnTo>
                <a:lnTo>
                  <a:pt x="10226404" y="3884328"/>
                </a:lnTo>
                <a:lnTo>
                  <a:pt x="0" y="3884328"/>
                </a:lnTo>
                <a:lnTo>
                  <a:pt x="0" y="0"/>
                </a:lnTo>
                <a:close/>
              </a:path>
            </a:pathLst>
          </a:custGeom>
          <a:blipFill rotWithShape="1">
            <a:blip r:embed="rId3">
              <a:alphaModFix/>
            </a:blip>
            <a:stretch>
              <a:fillRect b="0" l="0" r="0" t="0"/>
            </a:stretch>
          </a:blipFill>
          <a:ln>
            <a:noFill/>
          </a:ln>
        </p:spPr>
      </p:sp>
      <p:sp>
        <p:nvSpPr>
          <p:cNvPr id="225" name="Google Shape;225;p20"/>
          <p:cNvSpPr/>
          <p:nvPr/>
        </p:nvSpPr>
        <p:spPr>
          <a:xfrm>
            <a:off x="11277566" y="8681995"/>
            <a:ext cx="3539516" cy="1367138"/>
          </a:xfrm>
          <a:custGeom>
            <a:rect b="b" l="l" r="r" t="t"/>
            <a:pathLst>
              <a:path extrusionOk="0" h="1367138" w="3539516">
                <a:moveTo>
                  <a:pt x="0" y="0"/>
                </a:moveTo>
                <a:lnTo>
                  <a:pt x="3539516" y="0"/>
                </a:lnTo>
                <a:lnTo>
                  <a:pt x="3539516" y="1367138"/>
                </a:lnTo>
                <a:lnTo>
                  <a:pt x="0" y="1367138"/>
                </a:lnTo>
                <a:lnTo>
                  <a:pt x="0" y="0"/>
                </a:lnTo>
                <a:close/>
              </a:path>
            </a:pathLst>
          </a:custGeom>
          <a:blipFill rotWithShape="1">
            <a:blip r:embed="rId4">
              <a:alphaModFix/>
            </a:blip>
            <a:stretch>
              <a:fillRect b="0" l="0" r="0" t="0"/>
            </a:stretch>
          </a:blipFill>
          <a:ln>
            <a:noFill/>
          </a:ln>
        </p:spPr>
      </p:sp>
      <p:grpSp>
        <p:nvGrpSpPr>
          <p:cNvPr id="226" name="Google Shape;226;p20"/>
          <p:cNvGrpSpPr/>
          <p:nvPr/>
        </p:nvGrpSpPr>
        <p:grpSpPr>
          <a:xfrm>
            <a:off x="13443617" y="3127240"/>
            <a:ext cx="3675704" cy="5752902"/>
            <a:chOff x="0" y="-47625"/>
            <a:chExt cx="968087" cy="1515168"/>
          </a:xfrm>
        </p:grpSpPr>
        <p:sp>
          <p:nvSpPr>
            <p:cNvPr id="227" name="Google Shape;227;p20"/>
            <p:cNvSpPr/>
            <p:nvPr/>
          </p:nvSpPr>
          <p:spPr>
            <a:xfrm>
              <a:off x="0" y="0"/>
              <a:ext cx="968087" cy="1467543"/>
            </a:xfrm>
            <a:custGeom>
              <a:rect b="b" l="l" r="r" t="t"/>
              <a:pathLst>
                <a:path extrusionOk="0" h="1467543" w="968087">
                  <a:moveTo>
                    <a:pt x="107418" y="0"/>
                  </a:moveTo>
                  <a:lnTo>
                    <a:pt x="860668" y="0"/>
                  </a:lnTo>
                  <a:cubicBezTo>
                    <a:pt x="919994" y="0"/>
                    <a:pt x="968087" y="48093"/>
                    <a:pt x="968087" y="107418"/>
                  </a:cubicBezTo>
                  <a:lnTo>
                    <a:pt x="968087" y="1360124"/>
                  </a:lnTo>
                  <a:cubicBezTo>
                    <a:pt x="968087" y="1388613"/>
                    <a:pt x="956769" y="1415936"/>
                    <a:pt x="936625" y="1436080"/>
                  </a:cubicBezTo>
                  <a:cubicBezTo>
                    <a:pt x="916480" y="1456225"/>
                    <a:pt x="889157" y="1467543"/>
                    <a:pt x="860668" y="1467543"/>
                  </a:cubicBezTo>
                  <a:lnTo>
                    <a:pt x="107418" y="1467543"/>
                  </a:lnTo>
                  <a:cubicBezTo>
                    <a:pt x="78929" y="1467543"/>
                    <a:pt x="51607" y="1456225"/>
                    <a:pt x="31462" y="1436080"/>
                  </a:cubicBezTo>
                  <a:cubicBezTo>
                    <a:pt x="11317" y="1415936"/>
                    <a:pt x="0" y="1388613"/>
                    <a:pt x="0" y="1360124"/>
                  </a:cubicBezTo>
                  <a:lnTo>
                    <a:pt x="0" y="107418"/>
                  </a:lnTo>
                  <a:cubicBezTo>
                    <a:pt x="0" y="78929"/>
                    <a:pt x="11317" y="51607"/>
                    <a:pt x="31462" y="31462"/>
                  </a:cubicBezTo>
                  <a:cubicBezTo>
                    <a:pt x="51607" y="11317"/>
                    <a:pt x="78929" y="0"/>
                    <a:pt x="107418" y="0"/>
                  </a:cubicBezTo>
                  <a:close/>
                </a:path>
              </a:pathLst>
            </a:custGeom>
            <a:solidFill>
              <a:srgbClr val="0E3447"/>
            </a:solidFill>
            <a:ln cap="flat" cmpd="sng" w="38100">
              <a:solidFill>
                <a:srgbClr val="E4A9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20"/>
          <p:cNvSpPr/>
          <p:nvPr/>
        </p:nvSpPr>
        <p:spPr>
          <a:xfrm>
            <a:off x="1353495" y="667232"/>
            <a:ext cx="3306074" cy="2045838"/>
          </a:xfrm>
          <a:custGeom>
            <a:rect b="b" l="l" r="r" t="t"/>
            <a:pathLst>
              <a:path extrusionOk="0" h="2045838" w="3306074">
                <a:moveTo>
                  <a:pt x="0" y="0"/>
                </a:moveTo>
                <a:lnTo>
                  <a:pt x="3306073" y="0"/>
                </a:lnTo>
                <a:lnTo>
                  <a:pt x="3306073" y="2045837"/>
                </a:lnTo>
                <a:lnTo>
                  <a:pt x="0" y="2045837"/>
                </a:lnTo>
                <a:lnTo>
                  <a:pt x="0" y="0"/>
                </a:lnTo>
                <a:close/>
              </a:path>
            </a:pathLst>
          </a:custGeom>
          <a:blipFill rotWithShape="1">
            <a:blip r:embed="rId5">
              <a:alphaModFix/>
            </a:blip>
            <a:stretch>
              <a:fillRect b="0" l="0" r="0" t="0"/>
            </a:stretch>
          </a:blipFill>
          <a:ln>
            <a:noFill/>
          </a:ln>
        </p:spPr>
      </p:sp>
      <p:sp>
        <p:nvSpPr>
          <p:cNvPr id="230" name="Google Shape;230;p20"/>
          <p:cNvSpPr/>
          <p:nvPr/>
        </p:nvSpPr>
        <p:spPr>
          <a:xfrm>
            <a:off x="13859685" y="524439"/>
            <a:ext cx="2371378" cy="1994922"/>
          </a:xfrm>
          <a:custGeom>
            <a:rect b="b" l="l" r="r" t="t"/>
            <a:pathLst>
              <a:path extrusionOk="0" h="1994922" w="2371378">
                <a:moveTo>
                  <a:pt x="0" y="0"/>
                </a:moveTo>
                <a:lnTo>
                  <a:pt x="2371379" y="0"/>
                </a:lnTo>
                <a:lnTo>
                  <a:pt x="2371379" y="1994922"/>
                </a:lnTo>
                <a:lnTo>
                  <a:pt x="0" y="1994922"/>
                </a:lnTo>
                <a:lnTo>
                  <a:pt x="0" y="0"/>
                </a:lnTo>
                <a:close/>
              </a:path>
            </a:pathLst>
          </a:custGeom>
          <a:blipFill rotWithShape="1">
            <a:blip r:embed="rId6">
              <a:alphaModFix/>
            </a:blip>
            <a:stretch>
              <a:fillRect b="0" l="0" r="0" t="0"/>
            </a:stretch>
          </a:blipFill>
          <a:ln>
            <a:noFill/>
          </a:ln>
        </p:spPr>
      </p:sp>
      <p:sp>
        <p:nvSpPr>
          <p:cNvPr id="231" name="Google Shape;231;p20"/>
          <p:cNvSpPr/>
          <p:nvPr/>
        </p:nvSpPr>
        <p:spPr>
          <a:xfrm>
            <a:off x="7813200" y="5796841"/>
            <a:ext cx="3178588" cy="4252292"/>
          </a:xfrm>
          <a:custGeom>
            <a:rect b="b" l="l" r="r" t="t"/>
            <a:pathLst>
              <a:path extrusionOk="0" h="4252292" w="3178588">
                <a:moveTo>
                  <a:pt x="0" y="0"/>
                </a:moveTo>
                <a:lnTo>
                  <a:pt x="3178588" y="0"/>
                </a:lnTo>
                <a:lnTo>
                  <a:pt x="3178588" y="4252292"/>
                </a:lnTo>
                <a:lnTo>
                  <a:pt x="0" y="4252292"/>
                </a:lnTo>
                <a:lnTo>
                  <a:pt x="0" y="0"/>
                </a:lnTo>
                <a:close/>
              </a:path>
            </a:pathLst>
          </a:custGeom>
          <a:blipFill rotWithShape="1">
            <a:blip r:embed="rId7">
              <a:alphaModFix/>
            </a:blip>
            <a:stretch>
              <a:fillRect b="0" l="0" r="0" t="0"/>
            </a:stretch>
          </a:blipFill>
          <a:ln>
            <a:noFill/>
          </a:ln>
        </p:spPr>
      </p:sp>
      <p:sp>
        <p:nvSpPr>
          <p:cNvPr id="232" name="Google Shape;232;p20"/>
          <p:cNvSpPr txBox="1"/>
          <p:nvPr/>
        </p:nvSpPr>
        <p:spPr>
          <a:xfrm>
            <a:off x="13628432" y="709940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Add a main point</a:t>
            </a:r>
            <a:endParaRPr/>
          </a:p>
        </p:txBody>
      </p:sp>
      <p:sp>
        <p:nvSpPr>
          <p:cNvPr id="233" name="Google Shape;233;p20"/>
          <p:cNvSpPr txBox="1"/>
          <p:nvPr/>
        </p:nvSpPr>
        <p:spPr>
          <a:xfrm>
            <a:off x="13628432" y="3603020"/>
            <a:ext cx="3306074" cy="563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E49D14"/>
                </a:solidFill>
                <a:latin typeface="Carter One"/>
                <a:ea typeface="Carter One"/>
                <a:cs typeface="Carter One"/>
                <a:sym typeface="Carter One"/>
              </a:rPr>
              <a:t>3:00 PM</a:t>
            </a:r>
            <a:endParaRPr/>
          </a:p>
        </p:txBody>
      </p:sp>
      <p:sp>
        <p:nvSpPr>
          <p:cNvPr id="234" name="Google Shape;234;p20"/>
          <p:cNvSpPr txBox="1"/>
          <p:nvPr/>
        </p:nvSpPr>
        <p:spPr>
          <a:xfrm>
            <a:off x="13628432" y="7691745"/>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235" name="Google Shape;235;p20"/>
          <p:cNvSpPr/>
          <p:nvPr/>
        </p:nvSpPr>
        <p:spPr>
          <a:xfrm>
            <a:off x="14512768" y="5088085"/>
            <a:ext cx="1537401" cy="1147286"/>
          </a:xfrm>
          <a:custGeom>
            <a:rect b="b" l="l" r="r" t="t"/>
            <a:pathLst>
              <a:path extrusionOk="0" h="1147286" w="1537401">
                <a:moveTo>
                  <a:pt x="0" y="0"/>
                </a:moveTo>
                <a:lnTo>
                  <a:pt x="1537401" y="0"/>
                </a:lnTo>
                <a:lnTo>
                  <a:pt x="1537401" y="1147286"/>
                </a:lnTo>
                <a:lnTo>
                  <a:pt x="0" y="1147286"/>
                </a:lnTo>
                <a:lnTo>
                  <a:pt x="0" y="0"/>
                </a:lnTo>
                <a:close/>
              </a:path>
            </a:pathLst>
          </a:custGeom>
          <a:blipFill rotWithShape="1">
            <a:blip r:embed="rId8">
              <a:alphaModFix/>
            </a:blip>
            <a:stretch>
              <a:fillRect b="0" l="0" r="0" t="0"/>
            </a:stretch>
          </a:blipFill>
          <a:ln>
            <a:noFill/>
          </a:ln>
        </p:spPr>
      </p:sp>
      <p:grpSp>
        <p:nvGrpSpPr>
          <p:cNvPr id="236" name="Google Shape;236;p20"/>
          <p:cNvGrpSpPr/>
          <p:nvPr/>
        </p:nvGrpSpPr>
        <p:grpSpPr>
          <a:xfrm>
            <a:off x="1168679" y="3127240"/>
            <a:ext cx="3675704" cy="5752902"/>
            <a:chOff x="0" y="-47625"/>
            <a:chExt cx="968087" cy="1515168"/>
          </a:xfrm>
        </p:grpSpPr>
        <p:sp>
          <p:nvSpPr>
            <p:cNvPr id="237" name="Google Shape;237;p20"/>
            <p:cNvSpPr/>
            <p:nvPr/>
          </p:nvSpPr>
          <p:spPr>
            <a:xfrm>
              <a:off x="0" y="0"/>
              <a:ext cx="968087" cy="1467543"/>
            </a:xfrm>
            <a:custGeom>
              <a:rect b="b" l="l" r="r" t="t"/>
              <a:pathLst>
                <a:path extrusionOk="0" h="1467543" w="968087">
                  <a:moveTo>
                    <a:pt x="107418" y="0"/>
                  </a:moveTo>
                  <a:lnTo>
                    <a:pt x="860668" y="0"/>
                  </a:lnTo>
                  <a:cubicBezTo>
                    <a:pt x="919994" y="0"/>
                    <a:pt x="968087" y="48093"/>
                    <a:pt x="968087" y="107418"/>
                  </a:cubicBezTo>
                  <a:lnTo>
                    <a:pt x="968087" y="1360124"/>
                  </a:lnTo>
                  <a:cubicBezTo>
                    <a:pt x="968087" y="1388613"/>
                    <a:pt x="956769" y="1415936"/>
                    <a:pt x="936625" y="1436080"/>
                  </a:cubicBezTo>
                  <a:cubicBezTo>
                    <a:pt x="916480" y="1456225"/>
                    <a:pt x="889157" y="1467543"/>
                    <a:pt x="860668" y="1467543"/>
                  </a:cubicBezTo>
                  <a:lnTo>
                    <a:pt x="107418" y="1467543"/>
                  </a:lnTo>
                  <a:cubicBezTo>
                    <a:pt x="78929" y="1467543"/>
                    <a:pt x="51607" y="1456225"/>
                    <a:pt x="31462" y="1436080"/>
                  </a:cubicBezTo>
                  <a:cubicBezTo>
                    <a:pt x="11317" y="1415936"/>
                    <a:pt x="0" y="1388613"/>
                    <a:pt x="0" y="1360124"/>
                  </a:cubicBezTo>
                  <a:lnTo>
                    <a:pt x="0" y="107418"/>
                  </a:lnTo>
                  <a:cubicBezTo>
                    <a:pt x="0" y="78929"/>
                    <a:pt x="11317" y="51607"/>
                    <a:pt x="31462" y="31462"/>
                  </a:cubicBezTo>
                  <a:cubicBezTo>
                    <a:pt x="51607" y="11317"/>
                    <a:pt x="78929" y="0"/>
                    <a:pt x="107418" y="0"/>
                  </a:cubicBezTo>
                  <a:close/>
                </a:path>
              </a:pathLst>
            </a:custGeom>
            <a:solidFill>
              <a:srgbClr val="0E3447"/>
            </a:solidFill>
            <a:ln cap="flat" cmpd="sng" w="38100">
              <a:solidFill>
                <a:srgbClr val="E4A9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0"/>
          <p:cNvSpPr txBox="1"/>
          <p:nvPr/>
        </p:nvSpPr>
        <p:spPr>
          <a:xfrm>
            <a:off x="1353495" y="7099406"/>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E49D14"/>
                </a:solidFill>
                <a:latin typeface="Inter"/>
                <a:ea typeface="Inter"/>
                <a:cs typeface="Inter"/>
                <a:sym typeface="Inter"/>
              </a:rPr>
              <a:t>Add a main point</a:t>
            </a:r>
            <a:endParaRPr/>
          </a:p>
        </p:txBody>
      </p:sp>
      <p:sp>
        <p:nvSpPr>
          <p:cNvPr id="240" name="Google Shape;240;p20"/>
          <p:cNvSpPr txBox="1"/>
          <p:nvPr/>
        </p:nvSpPr>
        <p:spPr>
          <a:xfrm>
            <a:off x="1353495" y="3603020"/>
            <a:ext cx="3306074" cy="563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E49D14"/>
                </a:solidFill>
                <a:latin typeface="Carter One"/>
                <a:ea typeface="Carter One"/>
                <a:cs typeface="Carter One"/>
                <a:sym typeface="Carter One"/>
              </a:rPr>
              <a:t>1:30 PM</a:t>
            </a:r>
            <a:endParaRPr/>
          </a:p>
        </p:txBody>
      </p:sp>
      <p:sp>
        <p:nvSpPr>
          <p:cNvPr id="241" name="Google Shape;241;p20"/>
          <p:cNvSpPr txBox="1"/>
          <p:nvPr/>
        </p:nvSpPr>
        <p:spPr>
          <a:xfrm>
            <a:off x="1353495" y="7691745"/>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Elaborate on what</a:t>
            </a:r>
            <a:endParaRPr/>
          </a:p>
          <a:p>
            <a:pPr indent="0" lvl="0" marL="0" marR="0" rtl="0" algn="ctr">
              <a:lnSpc>
                <a:spcPct val="120000"/>
              </a:lnSpc>
              <a:spcBef>
                <a:spcPts val="0"/>
              </a:spcBef>
              <a:spcAft>
                <a:spcPts val="0"/>
              </a:spcAft>
              <a:buNone/>
            </a:pPr>
            <a:r>
              <a:rPr b="0" i="0" lang="en-US" sz="2300" u="none" cap="none" strike="noStrike">
                <a:solidFill>
                  <a:srgbClr val="E49D14"/>
                </a:solidFill>
                <a:latin typeface="Inter"/>
                <a:ea typeface="Inter"/>
                <a:cs typeface="Inter"/>
                <a:sym typeface="Inter"/>
              </a:rPr>
              <a:t>you want to discuss.</a:t>
            </a:r>
            <a:endParaRPr/>
          </a:p>
        </p:txBody>
      </p:sp>
      <p:sp>
        <p:nvSpPr>
          <p:cNvPr id="242" name="Google Shape;242;p20"/>
          <p:cNvSpPr/>
          <p:nvPr/>
        </p:nvSpPr>
        <p:spPr>
          <a:xfrm>
            <a:off x="1750471" y="4895531"/>
            <a:ext cx="2512121" cy="1532394"/>
          </a:xfrm>
          <a:custGeom>
            <a:rect b="b" l="l" r="r" t="t"/>
            <a:pathLst>
              <a:path extrusionOk="0" h="1532394" w="2512121">
                <a:moveTo>
                  <a:pt x="0" y="0"/>
                </a:moveTo>
                <a:lnTo>
                  <a:pt x="2512121" y="0"/>
                </a:lnTo>
                <a:lnTo>
                  <a:pt x="2512121" y="1532394"/>
                </a:lnTo>
                <a:lnTo>
                  <a:pt x="0" y="1532394"/>
                </a:lnTo>
                <a:lnTo>
                  <a:pt x="0" y="0"/>
                </a:lnTo>
                <a:close/>
              </a:path>
            </a:pathLst>
          </a:custGeom>
          <a:blipFill rotWithShape="1">
            <a:blip r:embed="rId9">
              <a:alphaModFix/>
            </a:blip>
            <a:stretch>
              <a:fillRect b="0" l="0" r="0" t="0"/>
            </a:stretch>
          </a:blipFill>
          <a:ln>
            <a:noFill/>
          </a:ln>
        </p:spPr>
      </p:sp>
      <p:sp>
        <p:nvSpPr>
          <p:cNvPr id="243" name="Google Shape;243;p20"/>
          <p:cNvSpPr txBox="1"/>
          <p:nvPr/>
        </p:nvSpPr>
        <p:spPr>
          <a:xfrm>
            <a:off x="6093858" y="790575"/>
            <a:ext cx="6100283"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Our Itinerary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4960"/>
        </a:solidFill>
      </p:bgPr>
    </p:bg>
    <p:spTree>
      <p:nvGrpSpPr>
        <p:cNvPr id="247" name="Shape 247"/>
        <p:cNvGrpSpPr/>
        <p:nvPr/>
      </p:nvGrpSpPr>
      <p:grpSpPr>
        <a:xfrm>
          <a:off x="0" y="0"/>
          <a:ext cx="0" cy="0"/>
          <a:chOff x="0" y="0"/>
          <a:chExt cx="0" cy="0"/>
        </a:xfrm>
      </p:grpSpPr>
      <p:pic>
        <p:nvPicPr>
          <p:cNvPr id="248" name="Google Shape;248;p21"/>
          <p:cNvPicPr preferRelativeResize="0"/>
          <p:nvPr/>
        </p:nvPicPr>
        <p:blipFill rotWithShape="1">
          <a:blip r:embed="rId3">
            <a:alphaModFix/>
          </a:blip>
          <a:srcRect b="0" l="20004" r="20003" t="0"/>
          <a:stretch/>
        </p:blipFill>
        <p:spPr>
          <a:xfrm>
            <a:off x="2470908" y="2457069"/>
            <a:ext cx="6118282" cy="6801231"/>
          </a:xfrm>
          <a:prstGeom prst="rect">
            <a:avLst/>
          </a:prstGeom>
          <a:noFill/>
          <a:ln>
            <a:noFill/>
          </a:ln>
        </p:spPr>
      </p:pic>
      <p:pic>
        <p:nvPicPr>
          <p:cNvPr id="249" name="Google Shape;249;p21"/>
          <p:cNvPicPr preferRelativeResize="0"/>
          <p:nvPr/>
        </p:nvPicPr>
        <p:blipFill rotWithShape="1">
          <a:blip r:embed="rId4">
            <a:alphaModFix/>
          </a:blip>
          <a:srcRect b="11577" l="0" r="0" t="56834"/>
          <a:stretch/>
        </p:blipFill>
        <p:spPr>
          <a:xfrm>
            <a:off x="9003821" y="2457069"/>
            <a:ext cx="6813271" cy="3228112"/>
          </a:xfrm>
          <a:prstGeom prst="rect">
            <a:avLst/>
          </a:prstGeom>
          <a:noFill/>
          <a:ln>
            <a:noFill/>
          </a:ln>
        </p:spPr>
      </p:pic>
      <p:pic>
        <p:nvPicPr>
          <p:cNvPr id="250" name="Google Shape;250;p21"/>
          <p:cNvPicPr preferRelativeResize="0"/>
          <p:nvPr/>
        </p:nvPicPr>
        <p:blipFill rotWithShape="1">
          <a:blip r:embed="rId5">
            <a:alphaModFix/>
          </a:blip>
          <a:srcRect b="0" l="17769" r="17768" t="0"/>
          <a:stretch/>
        </p:blipFill>
        <p:spPr>
          <a:xfrm>
            <a:off x="12695767" y="6030188"/>
            <a:ext cx="3121325" cy="3228112"/>
          </a:xfrm>
          <a:prstGeom prst="rect">
            <a:avLst/>
          </a:prstGeom>
          <a:noFill/>
          <a:ln>
            <a:noFill/>
          </a:ln>
        </p:spPr>
      </p:pic>
      <p:pic>
        <p:nvPicPr>
          <p:cNvPr id="251" name="Google Shape;251;p21"/>
          <p:cNvPicPr preferRelativeResize="0"/>
          <p:nvPr/>
        </p:nvPicPr>
        <p:blipFill rotWithShape="1">
          <a:blip r:embed="rId6">
            <a:alphaModFix/>
          </a:blip>
          <a:srcRect b="18522" l="25882" r="22062" t="723"/>
          <a:stretch/>
        </p:blipFill>
        <p:spPr>
          <a:xfrm>
            <a:off x="9084490" y="6030188"/>
            <a:ext cx="3121325" cy="3228112"/>
          </a:xfrm>
          <a:prstGeom prst="rect">
            <a:avLst/>
          </a:prstGeom>
          <a:noFill/>
          <a:ln>
            <a:noFill/>
          </a:ln>
        </p:spPr>
      </p:pic>
      <p:sp>
        <p:nvSpPr>
          <p:cNvPr id="252" name="Google Shape;252;p21"/>
          <p:cNvSpPr/>
          <p:nvPr/>
        </p:nvSpPr>
        <p:spPr>
          <a:xfrm>
            <a:off x="257632" y="6719535"/>
            <a:ext cx="3465442" cy="3839825"/>
          </a:xfrm>
          <a:custGeom>
            <a:rect b="b" l="l" r="r" t="t"/>
            <a:pathLst>
              <a:path extrusionOk="0" h="3839825" w="3465442">
                <a:moveTo>
                  <a:pt x="0" y="0"/>
                </a:moveTo>
                <a:lnTo>
                  <a:pt x="3465441" y="0"/>
                </a:lnTo>
                <a:lnTo>
                  <a:pt x="3465441" y="3839824"/>
                </a:lnTo>
                <a:lnTo>
                  <a:pt x="0" y="3839824"/>
                </a:lnTo>
                <a:lnTo>
                  <a:pt x="0" y="0"/>
                </a:lnTo>
                <a:close/>
              </a:path>
            </a:pathLst>
          </a:custGeom>
          <a:blipFill rotWithShape="1">
            <a:blip r:embed="rId7">
              <a:alphaModFix/>
            </a:blip>
            <a:stretch>
              <a:fillRect b="0" l="0" r="0" t="0"/>
            </a:stretch>
          </a:blipFill>
          <a:ln>
            <a:noFill/>
          </a:ln>
        </p:spPr>
      </p:sp>
      <p:sp>
        <p:nvSpPr>
          <p:cNvPr id="253" name="Google Shape;253;p21"/>
          <p:cNvSpPr/>
          <p:nvPr/>
        </p:nvSpPr>
        <p:spPr>
          <a:xfrm flipH="1">
            <a:off x="15576429" y="6468318"/>
            <a:ext cx="2915413" cy="3749728"/>
          </a:xfrm>
          <a:custGeom>
            <a:rect b="b" l="l" r="r" t="t"/>
            <a:pathLst>
              <a:path extrusionOk="0" h="3749728" w="2915413">
                <a:moveTo>
                  <a:pt x="2915414" y="0"/>
                </a:moveTo>
                <a:lnTo>
                  <a:pt x="0" y="0"/>
                </a:lnTo>
                <a:lnTo>
                  <a:pt x="0" y="3749727"/>
                </a:lnTo>
                <a:lnTo>
                  <a:pt x="2915414" y="3749727"/>
                </a:lnTo>
                <a:lnTo>
                  <a:pt x="2915414" y="0"/>
                </a:lnTo>
                <a:close/>
              </a:path>
            </a:pathLst>
          </a:custGeom>
          <a:blipFill rotWithShape="1">
            <a:blip r:embed="rId8">
              <a:alphaModFix/>
            </a:blip>
            <a:stretch>
              <a:fillRect b="0" l="0" r="0" t="0"/>
            </a:stretch>
          </a:blipFill>
          <a:ln>
            <a:noFill/>
          </a:ln>
        </p:spPr>
      </p:sp>
      <p:sp>
        <p:nvSpPr>
          <p:cNvPr id="254" name="Google Shape;254;p21"/>
          <p:cNvSpPr txBox="1"/>
          <p:nvPr/>
        </p:nvSpPr>
        <p:spPr>
          <a:xfrm>
            <a:off x="3735630" y="545411"/>
            <a:ext cx="10816739"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A4B7BF"/>
                </a:solidFill>
                <a:latin typeface="Carter One"/>
                <a:ea typeface="Carter One"/>
                <a:cs typeface="Carter One"/>
                <a:sym typeface="Carter One"/>
              </a:rPr>
              <a:t>Our Destinations</a:t>
            </a:r>
            <a:endParaRPr/>
          </a:p>
        </p:txBody>
      </p:sp>
      <p:sp>
        <p:nvSpPr>
          <p:cNvPr id="255" name="Google Shape;255;p21"/>
          <p:cNvSpPr/>
          <p:nvPr/>
        </p:nvSpPr>
        <p:spPr>
          <a:xfrm rot="1125026">
            <a:off x="807994" y="835541"/>
            <a:ext cx="1282593" cy="2578076"/>
          </a:xfrm>
          <a:custGeom>
            <a:rect b="b" l="l" r="r" t="t"/>
            <a:pathLst>
              <a:path extrusionOk="0" h="2578076" w="1282593">
                <a:moveTo>
                  <a:pt x="0" y="0"/>
                </a:moveTo>
                <a:lnTo>
                  <a:pt x="1282592" y="0"/>
                </a:lnTo>
                <a:lnTo>
                  <a:pt x="1282592" y="2578076"/>
                </a:lnTo>
                <a:lnTo>
                  <a:pt x="0" y="2578076"/>
                </a:lnTo>
                <a:lnTo>
                  <a:pt x="0" y="0"/>
                </a:lnTo>
                <a:close/>
              </a:path>
            </a:pathLst>
          </a:custGeom>
          <a:blipFill rotWithShape="1">
            <a:blip r:embed="rId9">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