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Ubuntu"/>
      <p:bold r:id="rId23"/>
      <p:boldItalic r:id="rId24"/>
    </p:embeddedFont>
    <p:embeddedFont>
      <p:font typeface="Luckiest Guy"/>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Ubuntu-boldItalic.fntdata"/><Relationship Id="rId23" Type="http://schemas.openxmlformats.org/officeDocument/2006/relationships/font" Target="fonts/Ubuntu-bold.fntdata"/><Relationship Id="rId25" Type="http://schemas.openxmlformats.org/officeDocument/2006/relationships/font" Target="fonts/LuckiestGuy-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png"/><Relationship Id="rId4" Type="http://schemas.openxmlformats.org/officeDocument/2006/relationships/image" Target="../media/image47.png"/><Relationship Id="rId10" Type="http://schemas.openxmlformats.org/officeDocument/2006/relationships/image" Target="../media/image24.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61.png"/><Relationship Id="rId6" Type="http://schemas.openxmlformats.org/officeDocument/2006/relationships/image" Target="../media/image32.png"/><Relationship Id="rId7" Type="http://schemas.openxmlformats.org/officeDocument/2006/relationships/image" Target="../media/image65.png"/><Relationship Id="rId8"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3.png"/><Relationship Id="rId4" Type="http://schemas.openxmlformats.org/officeDocument/2006/relationships/image" Target="../media/image19.png"/><Relationship Id="rId5" Type="http://schemas.openxmlformats.org/officeDocument/2006/relationships/image" Target="../media/image144.png"/><Relationship Id="rId6"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2.png"/><Relationship Id="rId4" Type="http://schemas.openxmlformats.org/officeDocument/2006/relationships/image" Target="../media/image62.png"/><Relationship Id="rId5" Type="http://schemas.openxmlformats.org/officeDocument/2006/relationships/image" Target="../media/image64.jpg"/><Relationship Id="rId6" Type="http://schemas.openxmlformats.org/officeDocument/2006/relationships/image" Target="../media/image69.jpg"/><Relationship Id="rId7" Type="http://schemas.openxmlformats.org/officeDocument/2006/relationships/image" Target="../media/image67.png"/><Relationship Id="rId8" Type="http://schemas.openxmlformats.org/officeDocument/2006/relationships/image" Target="../media/image1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1.png"/><Relationship Id="rId4" Type="http://schemas.openxmlformats.org/officeDocument/2006/relationships/image" Target="../media/image66.jpg"/><Relationship Id="rId5" Type="http://schemas.openxmlformats.org/officeDocument/2006/relationships/image" Target="../media/image68.jp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1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77.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96.png"/><Relationship Id="rId6" Type="http://schemas.openxmlformats.org/officeDocument/2006/relationships/image" Target="../media/image76.png"/><Relationship Id="rId7" Type="http://schemas.openxmlformats.org/officeDocument/2006/relationships/image" Target="../media/image95.png"/><Relationship Id="rId8" Type="http://schemas.openxmlformats.org/officeDocument/2006/relationships/image" Target="../media/image154.png"/></Relationships>
</file>

<file path=ppt/slides/_rels/slide16.xml.rels><?xml version="1.0" encoding="UTF-8" standalone="yes"?><Relationships xmlns="http://schemas.openxmlformats.org/package/2006/relationships"><Relationship Id="rId40" Type="http://schemas.openxmlformats.org/officeDocument/2006/relationships/image" Target="../media/image128.png"/><Relationship Id="rId42" Type="http://schemas.openxmlformats.org/officeDocument/2006/relationships/image" Target="../media/image63.png"/><Relationship Id="rId41" Type="http://schemas.openxmlformats.org/officeDocument/2006/relationships/image" Target="../media/image19.png"/><Relationship Id="rId44" Type="http://schemas.openxmlformats.org/officeDocument/2006/relationships/image" Target="../media/image62.png"/><Relationship Id="rId43" Type="http://schemas.openxmlformats.org/officeDocument/2006/relationships/image" Target="../media/image138.png"/><Relationship Id="rId46" Type="http://schemas.openxmlformats.org/officeDocument/2006/relationships/image" Target="../media/image71.png"/><Relationship Id="rId45"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98.png"/><Relationship Id="rId9" Type="http://schemas.openxmlformats.org/officeDocument/2006/relationships/image" Target="../media/image14.png"/><Relationship Id="rId48" Type="http://schemas.openxmlformats.org/officeDocument/2006/relationships/image" Target="../media/image77.png"/><Relationship Id="rId47" Type="http://schemas.openxmlformats.org/officeDocument/2006/relationships/image" Target="../media/image72.png"/><Relationship Id="rId49" Type="http://schemas.openxmlformats.org/officeDocument/2006/relationships/image" Target="../media/image74.png"/><Relationship Id="rId5" Type="http://schemas.openxmlformats.org/officeDocument/2006/relationships/image" Target="../media/image8.png"/><Relationship Id="rId6" Type="http://schemas.openxmlformats.org/officeDocument/2006/relationships/image" Target="../media/image91.png"/><Relationship Id="rId7" Type="http://schemas.openxmlformats.org/officeDocument/2006/relationships/image" Target="../media/image85.png"/><Relationship Id="rId8" Type="http://schemas.openxmlformats.org/officeDocument/2006/relationships/image" Target="../media/image13.png"/><Relationship Id="rId31" Type="http://schemas.openxmlformats.org/officeDocument/2006/relationships/image" Target="../media/image42.png"/><Relationship Id="rId30" Type="http://schemas.openxmlformats.org/officeDocument/2006/relationships/image" Target="../media/image27.png"/><Relationship Id="rId33" Type="http://schemas.openxmlformats.org/officeDocument/2006/relationships/image" Target="../media/image41.png"/><Relationship Id="rId32" Type="http://schemas.openxmlformats.org/officeDocument/2006/relationships/image" Target="../media/image33.png"/><Relationship Id="rId35" Type="http://schemas.openxmlformats.org/officeDocument/2006/relationships/image" Target="../media/image43.png"/><Relationship Id="rId34" Type="http://schemas.openxmlformats.org/officeDocument/2006/relationships/image" Target="../media/image37.png"/><Relationship Id="rId37" Type="http://schemas.openxmlformats.org/officeDocument/2006/relationships/image" Target="../media/image51.png"/><Relationship Id="rId36" Type="http://schemas.openxmlformats.org/officeDocument/2006/relationships/image" Target="../media/image57.png"/><Relationship Id="rId39" Type="http://schemas.openxmlformats.org/officeDocument/2006/relationships/image" Target="../media/image65.png"/><Relationship Id="rId38" Type="http://schemas.openxmlformats.org/officeDocument/2006/relationships/image" Target="../media/image61.png"/><Relationship Id="rId62" Type="http://schemas.openxmlformats.org/officeDocument/2006/relationships/image" Target="../media/image143.png"/><Relationship Id="rId61" Type="http://schemas.openxmlformats.org/officeDocument/2006/relationships/image" Target="../media/image152.png"/><Relationship Id="rId20" Type="http://schemas.openxmlformats.org/officeDocument/2006/relationships/image" Target="../media/image20.png"/><Relationship Id="rId64" Type="http://schemas.openxmlformats.org/officeDocument/2006/relationships/image" Target="../media/image141.png"/><Relationship Id="rId63" Type="http://schemas.openxmlformats.org/officeDocument/2006/relationships/image" Target="../media/image140.png"/><Relationship Id="rId22" Type="http://schemas.openxmlformats.org/officeDocument/2006/relationships/image" Target="../media/image32.png"/><Relationship Id="rId66" Type="http://schemas.openxmlformats.org/officeDocument/2006/relationships/image" Target="../media/image10.png"/><Relationship Id="rId21" Type="http://schemas.openxmlformats.org/officeDocument/2006/relationships/image" Target="../media/image18.png"/><Relationship Id="rId65" Type="http://schemas.openxmlformats.org/officeDocument/2006/relationships/image" Target="../media/image145.png"/><Relationship Id="rId24" Type="http://schemas.openxmlformats.org/officeDocument/2006/relationships/image" Target="../media/image23.png"/><Relationship Id="rId23" Type="http://schemas.openxmlformats.org/officeDocument/2006/relationships/image" Target="../media/image131.png"/><Relationship Id="rId60" Type="http://schemas.openxmlformats.org/officeDocument/2006/relationships/image" Target="../media/image148.png"/><Relationship Id="rId26" Type="http://schemas.openxmlformats.org/officeDocument/2006/relationships/image" Target="../media/image2.png"/><Relationship Id="rId25" Type="http://schemas.openxmlformats.org/officeDocument/2006/relationships/image" Target="../media/image123.png"/><Relationship Id="rId28" Type="http://schemas.openxmlformats.org/officeDocument/2006/relationships/image" Target="../media/image34.png"/><Relationship Id="rId27" Type="http://schemas.openxmlformats.org/officeDocument/2006/relationships/image" Target="../media/image28.png"/><Relationship Id="rId29" Type="http://schemas.openxmlformats.org/officeDocument/2006/relationships/image" Target="../media/image134.png"/><Relationship Id="rId51" Type="http://schemas.openxmlformats.org/officeDocument/2006/relationships/image" Target="../media/image87.png"/><Relationship Id="rId50" Type="http://schemas.openxmlformats.org/officeDocument/2006/relationships/image" Target="../media/image73.png"/><Relationship Id="rId53" Type="http://schemas.openxmlformats.org/officeDocument/2006/relationships/image" Target="../media/image82.png"/><Relationship Id="rId52" Type="http://schemas.openxmlformats.org/officeDocument/2006/relationships/image" Target="../media/image79.png"/><Relationship Id="rId11" Type="http://schemas.openxmlformats.org/officeDocument/2006/relationships/image" Target="../media/image5.png"/><Relationship Id="rId55" Type="http://schemas.openxmlformats.org/officeDocument/2006/relationships/image" Target="../media/image76.png"/><Relationship Id="rId10" Type="http://schemas.openxmlformats.org/officeDocument/2006/relationships/image" Target="../media/image6.png"/><Relationship Id="rId54" Type="http://schemas.openxmlformats.org/officeDocument/2006/relationships/image" Target="../media/image139.png"/><Relationship Id="rId13" Type="http://schemas.openxmlformats.org/officeDocument/2006/relationships/image" Target="../media/image1.png"/><Relationship Id="rId57" Type="http://schemas.openxmlformats.org/officeDocument/2006/relationships/image" Target="../media/image150.png"/><Relationship Id="rId12" Type="http://schemas.openxmlformats.org/officeDocument/2006/relationships/image" Target="../media/image4.png"/><Relationship Id="rId56" Type="http://schemas.openxmlformats.org/officeDocument/2006/relationships/image" Target="../media/image133.png"/><Relationship Id="rId15" Type="http://schemas.openxmlformats.org/officeDocument/2006/relationships/image" Target="../media/image25.png"/><Relationship Id="rId59" Type="http://schemas.openxmlformats.org/officeDocument/2006/relationships/image" Target="../media/image149.png"/><Relationship Id="rId14" Type="http://schemas.openxmlformats.org/officeDocument/2006/relationships/image" Target="../media/image3.png"/><Relationship Id="rId58" Type="http://schemas.openxmlformats.org/officeDocument/2006/relationships/image" Target="../media/image147.png"/><Relationship Id="rId17" Type="http://schemas.openxmlformats.org/officeDocument/2006/relationships/image" Target="../media/image11.png"/><Relationship Id="rId16" Type="http://schemas.openxmlformats.org/officeDocument/2006/relationships/image" Target="../media/image15.png"/><Relationship Id="rId19" Type="http://schemas.openxmlformats.org/officeDocument/2006/relationships/image" Target="../media/image17.png"/><Relationship Id="rId18"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5.png"/><Relationship Id="rId4" Type="http://schemas.openxmlformats.org/officeDocument/2006/relationships/image" Target="../media/image156.png"/><Relationship Id="rId5" Type="http://schemas.openxmlformats.org/officeDocument/2006/relationships/image" Target="../media/image1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9.pn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4.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0.png"/><Relationship Id="rId10" Type="http://schemas.openxmlformats.org/officeDocument/2006/relationships/image" Target="../media/image75.png"/><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9.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39.jpg"/><Relationship Id="rId5" Type="http://schemas.openxmlformats.org/officeDocument/2006/relationships/image" Target="../media/image34.png"/><Relationship Id="rId6"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8.jpg"/><Relationship Id="rId8"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36.jpg"/><Relationship Id="rId10" Type="http://schemas.openxmlformats.org/officeDocument/2006/relationships/image" Target="../media/image51.png"/><Relationship Id="rId9" Type="http://schemas.openxmlformats.org/officeDocument/2006/relationships/image" Target="../media/image57.png"/><Relationship Id="rId5" Type="http://schemas.openxmlformats.org/officeDocument/2006/relationships/image" Target="../media/image45.jpg"/><Relationship Id="rId6" Type="http://schemas.openxmlformats.org/officeDocument/2006/relationships/image" Target="../media/image44.jpg"/><Relationship Id="rId7" Type="http://schemas.openxmlformats.org/officeDocument/2006/relationships/image" Target="../media/image46.jpg"/><Relationship Id="rId8"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83" name="Shape 83"/>
        <p:cNvGrpSpPr/>
        <p:nvPr/>
      </p:nvGrpSpPr>
      <p:grpSpPr>
        <a:xfrm>
          <a:off x="0" y="0"/>
          <a:ext cx="0" cy="0"/>
          <a:chOff x="0" y="0"/>
          <a:chExt cx="0" cy="0"/>
        </a:xfrm>
      </p:grpSpPr>
      <p:sp>
        <p:nvSpPr>
          <p:cNvPr id="84" name="Google Shape;84;p13"/>
          <p:cNvSpPr txBox="1"/>
          <p:nvPr/>
        </p:nvSpPr>
        <p:spPr>
          <a:xfrm>
            <a:off x="3645162" y="2539685"/>
            <a:ext cx="10997700" cy="52650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US" sz="18003" u="none" cap="none" strike="noStrike">
                <a:solidFill>
                  <a:srgbClr val="B84144"/>
                </a:solidFill>
                <a:latin typeface="Luckiest Guy"/>
                <a:ea typeface="Luckiest Guy"/>
                <a:cs typeface="Luckiest Guy"/>
                <a:sym typeface="Luckiest Guy"/>
              </a:rPr>
              <a:t>Farm</a:t>
            </a:r>
            <a:endParaRPr/>
          </a:p>
          <a:p>
            <a:pPr indent="0" lvl="0" marL="0" marR="0" rtl="0" algn="ctr">
              <a:lnSpc>
                <a:spcPct val="95000"/>
              </a:lnSpc>
              <a:spcBef>
                <a:spcPts val="0"/>
              </a:spcBef>
              <a:spcAft>
                <a:spcPts val="0"/>
              </a:spcAft>
              <a:buNone/>
            </a:pPr>
            <a:r>
              <a:rPr b="0" i="0" lang="en-US" sz="18003" u="none" cap="none" strike="noStrike">
                <a:solidFill>
                  <a:srgbClr val="B84144"/>
                </a:solidFill>
                <a:latin typeface="Luckiest Guy"/>
                <a:ea typeface="Luckiest Guy"/>
                <a:cs typeface="Luckiest Guy"/>
                <a:sym typeface="Luckiest Guy"/>
              </a:rPr>
              <a:t>Field Trip</a:t>
            </a:r>
            <a:endParaRPr/>
          </a:p>
        </p:txBody>
      </p:sp>
      <p:pic>
        <p:nvPicPr>
          <p:cNvPr id="85" name="Google Shape;85;p13"/>
          <p:cNvPicPr preferRelativeResize="0"/>
          <p:nvPr/>
        </p:nvPicPr>
        <p:blipFill rotWithShape="1">
          <a:blip r:embed="rId3">
            <a:alphaModFix/>
          </a:blip>
          <a:srcRect b="46543" l="29568" r="29573" t="43448"/>
          <a:stretch/>
        </p:blipFill>
        <p:spPr>
          <a:xfrm>
            <a:off x="5407825" y="4469650"/>
            <a:ext cx="7472251" cy="1029551"/>
          </a:xfrm>
          <a:prstGeom prst="rect">
            <a:avLst/>
          </a:prstGeom>
          <a:noFill/>
          <a:ln>
            <a:noFill/>
          </a:ln>
        </p:spPr>
      </p:pic>
      <p:pic>
        <p:nvPicPr>
          <p:cNvPr id="86" name="Google Shape;86;p13"/>
          <p:cNvPicPr preferRelativeResize="0"/>
          <p:nvPr/>
        </p:nvPicPr>
        <p:blipFill rotWithShape="1">
          <a:blip r:embed="rId4">
            <a:alphaModFix/>
          </a:blip>
          <a:srcRect b="0" l="76184" r="0" t="56717"/>
          <a:stretch/>
        </p:blipFill>
        <p:spPr>
          <a:xfrm>
            <a:off x="13932301" y="5834426"/>
            <a:ext cx="4355400" cy="4452575"/>
          </a:xfrm>
          <a:prstGeom prst="rect">
            <a:avLst/>
          </a:prstGeom>
          <a:noFill/>
          <a:ln>
            <a:noFill/>
          </a:ln>
        </p:spPr>
      </p:pic>
      <p:sp>
        <p:nvSpPr>
          <p:cNvPr id="87" name="Google Shape;87;p13"/>
          <p:cNvSpPr/>
          <p:nvPr/>
        </p:nvSpPr>
        <p:spPr>
          <a:xfrm>
            <a:off x="-2109304" y="8472015"/>
            <a:ext cx="18400392" cy="3110685"/>
          </a:xfrm>
          <a:custGeom>
            <a:rect b="b" l="l" r="r" t="t"/>
            <a:pathLst>
              <a:path extrusionOk="0" h="3110685" w="18400392">
                <a:moveTo>
                  <a:pt x="0" y="0"/>
                </a:moveTo>
                <a:lnTo>
                  <a:pt x="18400392" y="0"/>
                </a:lnTo>
                <a:lnTo>
                  <a:pt x="18400392" y="3110685"/>
                </a:lnTo>
                <a:lnTo>
                  <a:pt x="0" y="3110685"/>
                </a:lnTo>
                <a:lnTo>
                  <a:pt x="0" y="0"/>
                </a:lnTo>
                <a:close/>
              </a:path>
            </a:pathLst>
          </a:custGeom>
          <a:blipFill rotWithShape="1">
            <a:blip r:embed="rId5">
              <a:alphaModFix/>
            </a:blip>
            <a:stretch>
              <a:fillRect b="0" l="0" r="0" t="0"/>
            </a:stretch>
          </a:blipFill>
          <a:ln>
            <a:noFill/>
          </a:ln>
        </p:spPr>
      </p:sp>
      <p:pic>
        <p:nvPicPr>
          <p:cNvPr id="88" name="Google Shape;88;p13"/>
          <p:cNvPicPr preferRelativeResize="0"/>
          <p:nvPr/>
        </p:nvPicPr>
        <p:blipFill rotWithShape="1">
          <a:blip r:embed="rId4">
            <a:alphaModFix/>
          </a:blip>
          <a:srcRect b="0" l="22276" r="57928" t="73407"/>
          <a:stretch/>
        </p:blipFill>
        <p:spPr>
          <a:xfrm>
            <a:off x="4073725" y="7551375"/>
            <a:ext cx="3620198" cy="2735624"/>
          </a:xfrm>
          <a:prstGeom prst="rect">
            <a:avLst/>
          </a:prstGeom>
          <a:noFill/>
          <a:ln>
            <a:noFill/>
          </a:ln>
        </p:spPr>
      </p:pic>
      <p:sp>
        <p:nvSpPr>
          <p:cNvPr id="89" name="Google Shape;89;p13"/>
          <p:cNvSpPr/>
          <p:nvPr/>
        </p:nvSpPr>
        <p:spPr>
          <a:xfrm rot="1573688">
            <a:off x="-2575253" y="3293857"/>
            <a:ext cx="3943919" cy="5375017"/>
          </a:xfrm>
          <a:custGeom>
            <a:rect b="b" l="l" r="r" t="t"/>
            <a:pathLst>
              <a:path extrusionOk="0" h="5375017" w="3943919">
                <a:moveTo>
                  <a:pt x="0" y="0"/>
                </a:moveTo>
                <a:lnTo>
                  <a:pt x="3943919" y="0"/>
                </a:lnTo>
                <a:lnTo>
                  <a:pt x="3943919" y="5375018"/>
                </a:lnTo>
                <a:lnTo>
                  <a:pt x="0" y="5375018"/>
                </a:lnTo>
                <a:lnTo>
                  <a:pt x="0" y="0"/>
                </a:lnTo>
                <a:close/>
              </a:path>
            </a:pathLst>
          </a:custGeom>
          <a:blipFill rotWithShape="1">
            <a:blip r:embed="rId6">
              <a:alphaModFix/>
            </a:blip>
            <a:stretch>
              <a:fillRect b="0" l="0" r="0" t="0"/>
            </a:stretch>
          </a:blipFill>
          <a:ln>
            <a:noFill/>
          </a:ln>
        </p:spPr>
      </p:sp>
      <p:pic>
        <p:nvPicPr>
          <p:cNvPr id="90" name="Google Shape;90;p13"/>
          <p:cNvPicPr preferRelativeResize="0"/>
          <p:nvPr/>
        </p:nvPicPr>
        <p:blipFill rotWithShape="1">
          <a:blip r:embed="rId4">
            <a:alphaModFix/>
          </a:blip>
          <a:srcRect b="0" l="0" r="77724" t="34119"/>
          <a:stretch/>
        </p:blipFill>
        <p:spPr>
          <a:xfrm>
            <a:off x="-34" y="3509800"/>
            <a:ext cx="4073750" cy="6777200"/>
          </a:xfrm>
          <a:prstGeom prst="rect">
            <a:avLst/>
          </a:prstGeom>
          <a:noFill/>
          <a:ln>
            <a:noFill/>
          </a:ln>
        </p:spPr>
      </p:pic>
      <p:sp>
        <p:nvSpPr>
          <p:cNvPr id="91" name="Google Shape;91;p13"/>
          <p:cNvSpPr/>
          <p:nvPr/>
        </p:nvSpPr>
        <p:spPr>
          <a:xfrm>
            <a:off x="-383517" y="774169"/>
            <a:ext cx="4457249" cy="2735637"/>
          </a:xfrm>
          <a:custGeom>
            <a:rect b="b" l="l" r="r" t="t"/>
            <a:pathLst>
              <a:path extrusionOk="0" h="2735637" w="4457249">
                <a:moveTo>
                  <a:pt x="0" y="0"/>
                </a:moveTo>
                <a:lnTo>
                  <a:pt x="4457249" y="0"/>
                </a:lnTo>
                <a:lnTo>
                  <a:pt x="4457249" y="2735636"/>
                </a:lnTo>
                <a:lnTo>
                  <a:pt x="0" y="2735636"/>
                </a:lnTo>
                <a:lnTo>
                  <a:pt x="0" y="0"/>
                </a:lnTo>
                <a:close/>
              </a:path>
            </a:pathLst>
          </a:custGeom>
          <a:blipFill rotWithShape="1">
            <a:blip r:embed="rId7">
              <a:alphaModFix/>
            </a:blip>
            <a:stretch>
              <a:fillRect b="0" l="0" r="0" t="0"/>
            </a:stretch>
          </a:blipFill>
          <a:ln>
            <a:noFill/>
          </a:ln>
        </p:spPr>
      </p:sp>
      <p:sp>
        <p:nvSpPr>
          <p:cNvPr id="92" name="Google Shape;92;p13"/>
          <p:cNvSpPr/>
          <p:nvPr/>
        </p:nvSpPr>
        <p:spPr>
          <a:xfrm flipH="1" rot="-1264507">
            <a:off x="14395621" y="201710"/>
            <a:ext cx="3790933" cy="4376258"/>
          </a:xfrm>
          <a:custGeom>
            <a:rect b="b" l="l" r="r" t="t"/>
            <a:pathLst>
              <a:path extrusionOk="0" h="4376258" w="3790933">
                <a:moveTo>
                  <a:pt x="3790934" y="0"/>
                </a:moveTo>
                <a:lnTo>
                  <a:pt x="0" y="0"/>
                </a:lnTo>
                <a:lnTo>
                  <a:pt x="0" y="4376258"/>
                </a:lnTo>
                <a:lnTo>
                  <a:pt x="3790934" y="4376258"/>
                </a:lnTo>
                <a:lnTo>
                  <a:pt x="3790934" y="0"/>
                </a:lnTo>
                <a:close/>
              </a:path>
            </a:pathLst>
          </a:custGeom>
          <a:blipFill rotWithShape="1">
            <a:blip r:embed="rId8">
              <a:alphaModFix/>
            </a:blip>
            <a:stretch>
              <a:fillRect b="0" l="0" r="0" t="0"/>
            </a:stretch>
          </a:blipFill>
          <a:ln>
            <a:noFill/>
          </a:ln>
        </p:spPr>
      </p:sp>
      <p:sp>
        <p:nvSpPr>
          <p:cNvPr id="93" name="Google Shape;93;p13"/>
          <p:cNvSpPr/>
          <p:nvPr/>
        </p:nvSpPr>
        <p:spPr>
          <a:xfrm flipH="1">
            <a:off x="13094493" y="1900071"/>
            <a:ext cx="4355401" cy="3413545"/>
          </a:xfrm>
          <a:custGeom>
            <a:rect b="b" l="l" r="r" t="t"/>
            <a:pathLst>
              <a:path extrusionOk="0" h="3413545" w="4355401">
                <a:moveTo>
                  <a:pt x="4355401" y="0"/>
                </a:moveTo>
                <a:lnTo>
                  <a:pt x="0" y="0"/>
                </a:lnTo>
                <a:lnTo>
                  <a:pt x="0" y="3413545"/>
                </a:lnTo>
                <a:lnTo>
                  <a:pt x="4355401" y="3413545"/>
                </a:lnTo>
                <a:lnTo>
                  <a:pt x="4355401" y="0"/>
                </a:lnTo>
                <a:close/>
              </a:path>
            </a:pathLst>
          </a:custGeom>
          <a:blipFill rotWithShape="1">
            <a:blip r:embed="rId9">
              <a:alphaModFix/>
            </a:blip>
            <a:stretch>
              <a:fillRect b="0" l="0" r="0" t="0"/>
            </a:stretch>
          </a:blipFill>
          <a:ln>
            <a:noFill/>
          </a:ln>
        </p:spPr>
      </p:sp>
      <p:sp>
        <p:nvSpPr>
          <p:cNvPr id="94" name="Google Shape;94;p13"/>
          <p:cNvSpPr/>
          <p:nvPr/>
        </p:nvSpPr>
        <p:spPr>
          <a:xfrm>
            <a:off x="16255449" y="3887467"/>
            <a:ext cx="1244315" cy="1426149"/>
          </a:xfrm>
          <a:custGeom>
            <a:rect b="b" l="l" r="r" t="t"/>
            <a:pathLst>
              <a:path extrusionOk="0" h="1426149" w="1244315">
                <a:moveTo>
                  <a:pt x="0" y="0"/>
                </a:moveTo>
                <a:lnTo>
                  <a:pt x="1244315" y="0"/>
                </a:lnTo>
                <a:lnTo>
                  <a:pt x="1244315" y="1426149"/>
                </a:lnTo>
                <a:lnTo>
                  <a:pt x="0" y="1426149"/>
                </a:lnTo>
                <a:lnTo>
                  <a:pt x="0" y="0"/>
                </a:lnTo>
                <a:close/>
              </a:path>
            </a:pathLst>
          </a:custGeom>
          <a:blipFill rotWithShape="1">
            <a:blip r:embed="rId10">
              <a:alphaModFix/>
            </a:blip>
            <a:stretch>
              <a:fillRect b="0" l="0" r="0" t="0"/>
            </a:stretch>
          </a:blipFill>
          <a:ln>
            <a:noFill/>
          </a:ln>
        </p:spPr>
      </p:sp>
      <p:sp>
        <p:nvSpPr>
          <p:cNvPr id="95" name="Google Shape;95;p13"/>
          <p:cNvSpPr txBox="1"/>
          <p:nvPr/>
        </p:nvSpPr>
        <p:spPr>
          <a:xfrm>
            <a:off x="5555047" y="1950217"/>
            <a:ext cx="7177906" cy="5073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4154A5"/>
                </a:solidFill>
                <a:latin typeface="Ubuntu"/>
                <a:ea typeface="Ubuntu"/>
                <a:cs typeface="Ubuntu"/>
                <a:sym typeface="Ubuntu"/>
              </a:rPr>
              <a:t>EXPERIENCE FARMING &amp; AGRICULTURE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274" name="Shape 274"/>
        <p:cNvGrpSpPr/>
        <p:nvPr/>
      </p:nvGrpSpPr>
      <p:grpSpPr>
        <a:xfrm>
          <a:off x="0" y="0"/>
          <a:ext cx="0" cy="0"/>
          <a:chOff x="0" y="0"/>
          <a:chExt cx="0" cy="0"/>
        </a:xfrm>
      </p:grpSpPr>
      <p:sp>
        <p:nvSpPr>
          <p:cNvPr id="275" name="Google Shape;275;p22"/>
          <p:cNvSpPr txBox="1"/>
          <p:nvPr/>
        </p:nvSpPr>
        <p:spPr>
          <a:xfrm>
            <a:off x="4206264" y="3064501"/>
            <a:ext cx="9875400" cy="401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00" u="none" cap="none" strike="noStrike">
                <a:solidFill>
                  <a:srgbClr val="B84144"/>
                </a:solidFill>
                <a:latin typeface="Luckiest Guy"/>
                <a:ea typeface="Luckiest Guy"/>
                <a:cs typeface="Luckiest Guy"/>
                <a:sym typeface="Luckiest Guy"/>
              </a:rPr>
              <a:t>Write an original statement or inspiring quote</a:t>
            </a:r>
            <a:endParaRPr/>
          </a:p>
        </p:txBody>
      </p:sp>
      <p:sp>
        <p:nvSpPr>
          <p:cNvPr id="276" name="Google Shape;276;p22"/>
          <p:cNvSpPr/>
          <p:nvPr/>
        </p:nvSpPr>
        <p:spPr>
          <a:xfrm>
            <a:off x="12952969" y="8280396"/>
            <a:ext cx="5926590" cy="5252440"/>
          </a:xfrm>
          <a:custGeom>
            <a:rect b="b" l="l" r="r" t="t"/>
            <a:pathLst>
              <a:path extrusionOk="0" h="5252440" w="5926590">
                <a:moveTo>
                  <a:pt x="0" y="0"/>
                </a:moveTo>
                <a:lnTo>
                  <a:pt x="5926590" y="0"/>
                </a:lnTo>
                <a:lnTo>
                  <a:pt x="5926590" y="5252440"/>
                </a:lnTo>
                <a:lnTo>
                  <a:pt x="0" y="5252440"/>
                </a:lnTo>
                <a:lnTo>
                  <a:pt x="0" y="0"/>
                </a:lnTo>
                <a:close/>
              </a:path>
            </a:pathLst>
          </a:custGeom>
          <a:blipFill rotWithShape="1">
            <a:blip r:embed="rId3">
              <a:alphaModFix/>
            </a:blip>
            <a:stretch>
              <a:fillRect b="0" l="0" r="0" t="0"/>
            </a:stretch>
          </a:blipFill>
          <a:ln>
            <a:noFill/>
          </a:ln>
        </p:spPr>
      </p:sp>
      <p:sp>
        <p:nvSpPr>
          <p:cNvPr id="277" name="Google Shape;277;p22"/>
          <p:cNvSpPr/>
          <p:nvPr/>
        </p:nvSpPr>
        <p:spPr>
          <a:xfrm>
            <a:off x="12276740" y="-3018008"/>
            <a:ext cx="6368663" cy="5644228"/>
          </a:xfrm>
          <a:custGeom>
            <a:rect b="b" l="l" r="r" t="t"/>
            <a:pathLst>
              <a:path extrusionOk="0" h="5644228" w="6368663">
                <a:moveTo>
                  <a:pt x="0" y="0"/>
                </a:moveTo>
                <a:lnTo>
                  <a:pt x="6368663" y="0"/>
                </a:lnTo>
                <a:lnTo>
                  <a:pt x="6368663" y="5644228"/>
                </a:lnTo>
                <a:lnTo>
                  <a:pt x="0" y="5644228"/>
                </a:lnTo>
                <a:lnTo>
                  <a:pt x="0" y="0"/>
                </a:lnTo>
                <a:close/>
              </a:path>
            </a:pathLst>
          </a:custGeom>
          <a:blipFill rotWithShape="1">
            <a:blip r:embed="rId3">
              <a:alphaModFix/>
            </a:blip>
            <a:stretch>
              <a:fillRect b="0" l="0" r="0" t="0"/>
            </a:stretch>
          </a:blipFill>
          <a:ln>
            <a:noFill/>
          </a:ln>
        </p:spPr>
      </p:sp>
      <p:sp>
        <p:nvSpPr>
          <p:cNvPr id="278" name="Google Shape;278;p22"/>
          <p:cNvSpPr/>
          <p:nvPr/>
        </p:nvSpPr>
        <p:spPr>
          <a:xfrm>
            <a:off x="-490431" y="8280396"/>
            <a:ext cx="5926590" cy="5252440"/>
          </a:xfrm>
          <a:custGeom>
            <a:rect b="b" l="l" r="r" t="t"/>
            <a:pathLst>
              <a:path extrusionOk="0" h="5252440" w="5926590">
                <a:moveTo>
                  <a:pt x="0" y="0"/>
                </a:moveTo>
                <a:lnTo>
                  <a:pt x="5926590" y="0"/>
                </a:lnTo>
                <a:lnTo>
                  <a:pt x="5926590" y="5252440"/>
                </a:lnTo>
                <a:lnTo>
                  <a:pt x="0" y="5252440"/>
                </a:lnTo>
                <a:lnTo>
                  <a:pt x="0" y="0"/>
                </a:lnTo>
                <a:close/>
              </a:path>
            </a:pathLst>
          </a:custGeom>
          <a:blipFill rotWithShape="1">
            <a:blip r:embed="rId3">
              <a:alphaModFix/>
            </a:blip>
            <a:stretch>
              <a:fillRect b="0" l="0" r="0" t="0"/>
            </a:stretch>
          </a:blipFill>
          <a:ln>
            <a:noFill/>
          </a:ln>
        </p:spPr>
      </p:sp>
      <p:sp>
        <p:nvSpPr>
          <p:cNvPr id="279" name="Google Shape;279;p22"/>
          <p:cNvSpPr/>
          <p:nvPr/>
        </p:nvSpPr>
        <p:spPr>
          <a:xfrm>
            <a:off x="-490431" y="-3018008"/>
            <a:ext cx="6368663" cy="5644228"/>
          </a:xfrm>
          <a:custGeom>
            <a:rect b="b" l="l" r="r" t="t"/>
            <a:pathLst>
              <a:path extrusionOk="0" h="5644228" w="6368663">
                <a:moveTo>
                  <a:pt x="0" y="0"/>
                </a:moveTo>
                <a:lnTo>
                  <a:pt x="6368663" y="0"/>
                </a:lnTo>
                <a:lnTo>
                  <a:pt x="6368663" y="5644228"/>
                </a:lnTo>
                <a:lnTo>
                  <a:pt x="0" y="5644228"/>
                </a:lnTo>
                <a:lnTo>
                  <a:pt x="0" y="0"/>
                </a:lnTo>
                <a:close/>
              </a:path>
            </a:pathLst>
          </a:custGeom>
          <a:blipFill rotWithShape="1">
            <a:blip r:embed="rId3">
              <a:alphaModFix/>
            </a:blip>
            <a:stretch>
              <a:fillRect b="0" l="0" r="0" t="0"/>
            </a:stretch>
          </a:blipFill>
          <a:ln>
            <a:noFill/>
          </a:ln>
        </p:spPr>
      </p:sp>
      <p:sp>
        <p:nvSpPr>
          <p:cNvPr id="280" name="Google Shape;280;p22"/>
          <p:cNvSpPr/>
          <p:nvPr/>
        </p:nvSpPr>
        <p:spPr>
          <a:xfrm>
            <a:off x="15645056" y="6680433"/>
            <a:ext cx="1578995" cy="2011459"/>
          </a:xfrm>
          <a:custGeom>
            <a:rect b="b" l="l" r="r" t="t"/>
            <a:pathLst>
              <a:path extrusionOk="0" h="2011459" w="1578995">
                <a:moveTo>
                  <a:pt x="0" y="0"/>
                </a:moveTo>
                <a:lnTo>
                  <a:pt x="1578995" y="0"/>
                </a:lnTo>
                <a:lnTo>
                  <a:pt x="1578995" y="2011459"/>
                </a:lnTo>
                <a:lnTo>
                  <a:pt x="0" y="2011459"/>
                </a:lnTo>
                <a:lnTo>
                  <a:pt x="0" y="0"/>
                </a:lnTo>
                <a:close/>
              </a:path>
            </a:pathLst>
          </a:custGeom>
          <a:blipFill rotWithShape="1">
            <a:blip r:embed="rId4">
              <a:alphaModFix/>
            </a:blip>
            <a:stretch>
              <a:fillRect b="0" l="0" r="0" t="0"/>
            </a:stretch>
          </a:blipFill>
          <a:ln>
            <a:noFill/>
          </a:ln>
        </p:spPr>
      </p:sp>
      <p:sp>
        <p:nvSpPr>
          <p:cNvPr id="281" name="Google Shape;281;p22"/>
          <p:cNvSpPr/>
          <p:nvPr/>
        </p:nvSpPr>
        <p:spPr>
          <a:xfrm>
            <a:off x="3836677" y="7686162"/>
            <a:ext cx="1809392" cy="2365218"/>
          </a:xfrm>
          <a:custGeom>
            <a:rect b="b" l="l" r="r" t="t"/>
            <a:pathLst>
              <a:path extrusionOk="0" h="2365218" w="1809392">
                <a:moveTo>
                  <a:pt x="0" y="0"/>
                </a:moveTo>
                <a:lnTo>
                  <a:pt x="1809392" y="0"/>
                </a:lnTo>
                <a:lnTo>
                  <a:pt x="1809392" y="2365219"/>
                </a:lnTo>
                <a:lnTo>
                  <a:pt x="0" y="2365219"/>
                </a:lnTo>
                <a:lnTo>
                  <a:pt x="0" y="0"/>
                </a:lnTo>
                <a:close/>
              </a:path>
            </a:pathLst>
          </a:custGeom>
          <a:blipFill rotWithShape="1">
            <a:blip r:embed="rId5">
              <a:alphaModFix/>
            </a:blip>
            <a:stretch>
              <a:fillRect b="0" l="0" r="0" t="0"/>
            </a:stretch>
          </a:blipFill>
          <a:ln>
            <a:noFill/>
          </a:ln>
        </p:spPr>
      </p:sp>
      <p:sp>
        <p:nvSpPr>
          <p:cNvPr id="282" name="Google Shape;282;p22"/>
          <p:cNvSpPr/>
          <p:nvPr/>
        </p:nvSpPr>
        <p:spPr>
          <a:xfrm>
            <a:off x="11485771" y="8280396"/>
            <a:ext cx="3568735" cy="3541970"/>
          </a:xfrm>
          <a:custGeom>
            <a:rect b="b" l="l" r="r" t="t"/>
            <a:pathLst>
              <a:path extrusionOk="0" h="3541970" w="3568735">
                <a:moveTo>
                  <a:pt x="0" y="0"/>
                </a:moveTo>
                <a:lnTo>
                  <a:pt x="3568735" y="0"/>
                </a:lnTo>
                <a:lnTo>
                  <a:pt x="3568735" y="3541969"/>
                </a:lnTo>
                <a:lnTo>
                  <a:pt x="0" y="3541969"/>
                </a:lnTo>
                <a:lnTo>
                  <a:pt x="0" y="0"/>
                </a:lnTo>
                <a:close/>
              </a:path>
            </a:pathLst>
          </a:custGeom>
          <a:blipFill rotWithShape="1">
            <a:blip r:embed="rId6">
              <a:alphaModFix/>
            </a:blip>
            <a:stretch>
              <a:fillRect b="0" l="0" r="0" t="0"/>
            </a:stretch>
          </a:blipFill>
          <a:ln>
            <a:noFill/>
          </a:ln>
        </p:spPr>
      </p:sp>
      <p:sp>
        <p:nvSpPr>
          <p:cNvPr id="283" name="Google Shape;283;p22"/>
          <p:cNvSpPr/>
          <p:nvPr/>
        </p:nvSpPr>
        <p:spPr>
          <a:xfrm>
            <a:off x="175393" y="1019135"/>
            <a:ext cx="4002296" cy="2636513"/>
          </a:xfrm>
          <a:custGeom>
            <a:rect b="b" l="l" r="r" t="t"/>
            <a:pathLst>
              <a:path extrusionOk="0" h="2636513" w="4002296">
                <a:moveTo>
                  <a:pt x="0" y="0"/>
                </a:moveTo>
                <a:lnTo>
                  <a:pt x="4002296" y="0"/>
                </a:lnTo>
                <a:lnTo>
                  <a:pt x="4002296" y="2636512"/>
                </a:lnTo>
                <a:lnTo>
                  <a:pt x="0" y="2636512"/>
                </a:lnTo>
                <a:lnTo>
                  <a:pt x="0" y="0"/>
                </a:lnTo>
                <a:close/>
              </a:path>
            </a:pathLst>
          </a:custGeom>
          <a:blipFill rotWithShape="1">
            <a:blip r:embed="rId7">
              <a:alphaModFix/>
            </a:blip>
            <a:stretch>
              <a:fillRect b="0" l="0" r="0" t="0"/>
            </a:stretch>
          </a:blipFill>
          <a:ln>
            <a:noFill/>
          </a:ln>
        </p:spPr>
      </p:sp>
      <p:sp>
        <p:nvSpPr>
          <p:cNvPr id="284" name="Google Shape;284;p22"/>
          <p:cNvSpPr/>
          <p:nvPr/>
        </p:nvSpPr>
        <p:spPr>
          <a:xfrm>
            <a:off x="5436159" y="8280396"/>
            <a:ext cx="5926590" cy="5252440"/>
          </a:xfrm>
          <a:custGeom>
            <a:rect b="b" l="l" r="r" t="t"/>
            <a:pathLst>
              <a:path extrusionOk="0" h="5252440" w="5926590">
                <a:moveTo>
                  <a:pt x="0" y="0"/>
                </a:moveTo>
                <a:lnTo>
                  <a:pt x="5926589" y="0"/>
                </a:lnTo>
                <a:lnTo>
                  <a:pt x="5926589" y="5252440"/>
                </a:lnTo>
                <a:lnTo>
                  <a:pt x="0" y="5252440"/>
                </a:lnTo>
                <a:lnTo>
                  <a:pt x="0" y="0"/>
                </a:lnTo>
                <a:close/>
              </a:path>
            </a:pathLst>
          </a:custGeom>
          <a:blipFill rotWithShape="1">
            <a:blip r:embed="rId3">
              <a:alphaModFix/>
            </a:blip>
            <a:stretch>
              <a:fillRect b="0" l="0" r="0" t="0"/>
            </a:stretch>
          </a:blipFill>
          <a:ln>
            <a:noFill/>
          </a:ln>
        </p:spPr>
      </p:sp>
      <p:sp>
        <p:nvSpPr>
          <p:cNvPr id="285" name="Google Shape;285;p22"/>
          <p:cNvSpPr/>
          <p:nvPr/>
        </p:nvSpPr>
        <p:spPr>
          <a:xfrm>
            <a:off x="5878232" y="-3018008"/>
            <a:ext cx="6368663" cy="5644228"/>
          </a:xfrm>
          <a:custGeom>
            <a:rect b="b" l="l" r="r" t="t"/>
            <a:pathLst>
              <a:path extrusionOk="0" h="5644228" w="6368663">
                <a:moveTo>
                  <a:pt x="0" y="0"/>
                </a:moveTo>
                <a:lnTo>
                  <a:pt x="6368664" y="0"/>
                </a:lnTo>
                <a:lnTo>
                  <a:pt x="6368664" y="5644228"/>
                </a:lnTo>
                <a:lnTo>
                  <a:pt x="0" y="5644228"/>
                </a:lnTo>
                <a:lnTo>
                  <a:pt x="0" y="0"/>
                </a:lnTo>
                <a:close/>
              </a:path>
            </a:pathLst>
          </a:custGeom>
          <a:blipFill rotWithShape="1">
            <a:blip r:embed="rId3">
              <a:alphaModFix/>
            </a:blip>
            <a:stretch>
              <a:fillRect b="0" l="0" r="0" t="0"/>
            </a:stretch>
          </a:blipFill>
          <a:ln>
            <a:noFill/>
          </a:ln>
        </p:spPr>
      </p:sp>
      <p:sp>
        <p:nvSpPr>
          <p:cNvPr id="286" name="Google Shape;286;p22"/>
          <p:cNvSpPr txBox="1"/>
          <p:nvPr/>
        </p:nvSpPr>
        <p:spPr>
          <a:xfrm>
            <a:off x="5335031" y="7254362"/>
            <a:ext cx="7617938" cy="43180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2F394E"/>
                </a:solidFill>
                <a:latin typeface="Ubuntu"/>
                <a:ea typeface="Ubuntu"/>
                <a:cs typeface="Ubuntu"/>
                <a:sym typeface="Ubuntu"/>
              </a:rPr>
              <a:t>Include a credit, citation, or supporting message</a:t>
            </a:r>
            <a:endParaRPr/>
          </a:p>
        </p:txBody>
      </p:sp>
      <p:pic>
        <p:nvPicPr>
          <p:cNvPr id="287" name="Google Shape;287;p22"/>
          <p:cNvPicPr preferRelativeResize="0"/>
          <p:nvPr/>
        </p:nvPicPr>
        <p:blipFill rotWithShape="1">
          <a:blip r:embed="rId8">
            <a:alphaModFix/>
          </a:blip>
          <a:srcRect b="0" l="0" r="73321" t="38141"/>
          <a:stretch/>
        </p:blipFill>
        <p:spPr>
          <a:xfrm>
            <a:off x="0" y="3923725"/>
            <a:ext cx="4879075" cy="6363276"/>
          </a:xfrm>
          <a:prstGeom prst="rect">
            <a:avLst/>
          </a:prstGeom>
          <a:noFill/>
          <a:ln>
            <a:noFill/>
          </a:ln>
        </p:spPr>
      </p:pic>
      <p:pic>
        <p:nvPicPr>
          <p:cNvPr id="288" name="Google Shape;288;p22"/>
          <p:cNvPicPr preferRelativeResize="0"/>
          <p:nvPr/>
        </p:nvPicPr>
        <p:blipFill rotWithShape="1">
          <a:blip r:embed="rId8">
            <a:alphaModFix/>
          </a:blip>
          <a:srcRect b="39139" l="73321" r="0" t="0"/>
          <a:stretch/>
        </p:blipFill>
        <p:spPr>
          <a:xfrm>
            <a:off x="13409175" y="0"/>
            <a:ext cx="4879075" cy="6260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292" name="Shape 292"/>
        <p:cNvGrpSpPr/>
        <p:nvPr/>
      </p:nvGrpSpPr>
      <p:grpSpPr>
        <a:xfrm>
          <a:off x="0" y="0"/>
          <a:ext cx="0" cy="0"/>
          <a:chOff x="0" y="0"/>
          <a:chExt cx="0" cy="0"/>
        </a:xfrm>
      </p:grpSpPr>
      <p:pic>
        <p:nvPicPr>
          <p:cNvPr id="293" name="Google Shape;293;p23"/>
          <p:cNvPicPr preferRelativeResize="0"/>
          <p:nvPr/>
        </p:nvPicPr>
        <p:blipFill rotWithShape="1">
          <a:blip r:embed="rId3">
            <a:alphaModFix/>
          </a:blip>
          <a:srcRect b="7869" l="36850" r="25649" t="7869"/>
          <a:stretch/>
        </p:blipFill>
        <p:spPr>
          <a:xfrm>
            <a:off x="6738575" y="809775"/>
            <a:ext cx="6858000" cy="8667600"/>
          </a:xfrm>
          <a:prstGeom prst="ellipse">
            <a:avLst/>
          </a:prstGeom>
          <a:noFill/>
          <a:ln>
            <a:noFill/>
          </a:ln>
        </p:spPr>
      </p:pic>
      <p:sp>
        <p:nvSpPr>
          <p:cNvPr id="294" name="Google Shape;294;p23"/>
          <p:cNvSpPr/>
          <p:nvPr/>
        </p:nvSpPr>
        <p:spPr>
          <a:xfrm>
            <a:off x="-205447" y="9071066"/>
            <a:ext cx="5239965" cy="1486245"/>
          </a:xfrm>
          <a:custGeom>
            <a:rect b="b" l="l" r="r" t="t"/>
            <a:pathLst>
              <a:path extrusionOk="0" h="1486245" w="5239965">
                <a:moveTo>
                  <a:pt x="0" y="0"/>
                </a:moveTo>
                <a:lnTo>
                  <a:pt x="5239965" y="0"/>
                </a:lnTo>
                <a:lnTo>
                  <a:pt x="5239965" y="1486245"/>
                </a:lnTo>
                <a:lnTo>
                  <a:pt x="0" y="1486245"/>
                </a:lnTo>
                <a:lnTo>
                  <a:pt x="0" y="0"/>
                </a:lnTo>
                <a:close/>
              </a:path>
            </a:pathLst>
          </a:custGeom>
          <a:blipFill rotWithShape="1">
            <a:blip r:embed="rId4">
              <a:alphaModFix/>
            </a:blip>
            <a:stretch>
              <a:fillRect b="0" l="0" r="0" t="0"/>
            </a:stretch>
          </a:blipFill>
          <a:ln>
            <a:noFill/>
          </a:ln>
        </p:spPr>
      </p:sp>
      <p:sp>
        <p:nvSpPr>
          <p:cNvPr id="295" name="Google Shape;295;p23"/>
          <p:cNvSpPr/>
          <p:nvPr/>
        </p:nvSpPr>
        <p:spPr>
          <a:xfrm>
            <a:off x="4697491" y="9071066"/>
            <a:ext cx="5239965" cy="1486245"/>
          </a:xfrm>
          <a:custGeom>
            <a:rect b="b" l="l" r="r" t="t"/>
            <a:pathLst>
              <a:path extrusionOk="0" h="1486245" w="5239965">
                <a:moveTo>
                  <a:pt x="0" y="0"/>
                </a:moveTo>
                <a:lnTo>
                  <a:pt x="5239965" y="0"/>
                </a:lnTo>
                <a:lnTo>
                  <a:pt x="5239965" y="1486245"/>
                </a:lnTo>
                <a:lnTo>
                  <a:pt x="0" y="1486245"/>
                </a:lnTo>
                <a:lnTo>
                  <a:pt x="0" y="0"/>
                </a:lnTo>
                <a:close/>
              </a:path>
            </a:pathLst>
          </a:custGeom>
          <a:blipFill rotWithShape="1">
            <a:blip r:embed="rId4">
              <a:alphaModFix/>
            </a:blip>
            <a:stretch>
              <a:fillRect b="0" l="0" r="0" t="0"/>
            </a:stretch>
          </a:blipFill>
          <a:ln>
            <a:noFill/>
          </a:ln>
        </p:spPr>
      </p:sp>
      <p:sp>
        <p:nvSpPr>
          <p:cNvPr id="296" name="Google Shape;296;p23"/>
          <p:cNvSpPr/>
          <p:nvPr/>
        </p:nvSpPr>
        <p:spPr>
          <a:xfrm>
            <a:off x="9555042" y="9071066"/>
            <a:ext cx="5239965" cy="1486245"/>
          </a:xfrm>
          <a:custGeom>
            <a:rect b="b" l="l" r="r" t="t"/>
            <a:pathLst>
              <a:path extrusionOk="0" h="1486245" w="5239965">
                <a:moveTo>
                  <a:pt x="0" y="0"/>
                </a:moveTo>
                <a:lnTo>
                  <a:pt x="5239965" y="0"/>
                </a:lnTo>
                <a:lnTo>
                  <a:pt x="5239965" y="1486245"/>
                </a:lnTo>
                <a:lnTo>
                  <a:pt x="0" y="1486245"/>
                </a:lnTo>
                <a:lnTo>
                  <a:pt x="0" y="0"/>
                </a:lnTo>
                <a:close/>
              </a:path>
            </a:pathLst>
          </a:custGeom>
          <a:blipFill rotWithShape="1">
            <a:blip r:embed="rId4">
              <a:alphaModFix/>
            </a:blip>
            <a:stretch>
              <a:fillRect b="0" l="0" r="0" t="0"/>
            </a:stretch>
          </a:blipFill>
          <a:ln>
            <a:noFill/>
          </a:ln>
        </p:spPr>
      </p:sp>
      <p:sp>
        <p:nvSpPr>
          <p:cNvPr id="297" name="Google Shape;297;p23"/>
          <p:cNvSpPr/>
          <p:nvPr/>
        </p:nvSpPr>
        <p:spPr>
          <a:xfrm>
            <a:off x="14639318" y="9071066"/>
            <a:ext cx="5239965" cy="1486245"/>
          </a:xfrm>
          <a:custGeom>
            <a:rect b="b" l="l" r="r" t="t"/>
            <a:pathLst>
              <a:path extrusionOk="0" h="1486245" w="5239965">
                <a:moveTo>
                  <a:pt x="0" y="0"/>
                </a:moveTo>
                <a:lnTo>
                  <a:pt x="5239964" y="0"/>
                </a:lnTo>
                <a:lnTo>
                  <a:pt x="5239964" y="1486245"/>
                </a:lnTo>
                <a:lnTo>
                  <a:pt x="0" y="1486245"/>
                </a:lnTo>
                <a:lnTo>
                  <a:pt x="0" y="0"/>
                </a:lnTo>
                <a:close/>
              </a:path>
            </a:pathLst>
          </a:custGeom>
          <a:blipFill rotWithShape="1">
            <a:blip r:embed="rId4">
              <a:alphaModFix/>
            </a:blip>
            <a:stretch>
              <a:fillRect b="0" l="0" r="0" t="0"/>
            </a:stretch>
          </a:blipFill>
          <a:ln>
            <a:noFill/>
          </a:ln>
        </p:spPr>
      </p:sp>
      <p:sp>
        <p:nvSpPr>
          <p:cNvPr id="298" name="Google Shape;298;p23"/>
          <p:cNvSpPr txBox="1"/>
          <p:nvPr/>
        </p:nvSpPr>
        <p:spPr>
          <a:xfrm>
            <a:off x="1028700" y="6081165"/>
            <a:ext cx="4953719" cy="199898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300" u="none" cap="none" strike="noStrike">
                <a:solidFill>
                  <a:srgbClr val="2F394E"/>
                </a:solidFill>
                <a:latin typeface="Ubuntu"/>
                <a:ea typeface="Ubuntu"/>
                <a:cs typeface="Ubuntu"/>
                <a:sym typeface="Ubuntu"/>
              </a:rPr>
              <a:t>Presentations are communication tools that can be used as demonstrations, lectures, speeches, reports, and more. It is mostly presented before an audience. </a:t>
            </a:r>
            <a:endParaRPr/>
          </a:p>
        </p:txBody>
      </p:sp>
      <p:sp>
        <p:nvSpPr>
          <p:cNvPr id="299" name="Google Shape;299;p23"/>
          <p:cNvSpPr txBox="1"/>
          <p:nvPr/>
        </p:nvSpPr>
        <p:spPr>
          <a:xfrm>
            <a:off x="1028700" y="1085850"/>
            <a:ext cx="7337700" cy="22089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Rules &amp; Expectations</a:t>
            </a:r>
            <a:endParaRPr/>
          </a:p>
        </p:txBody>
      </p:sp>
      <p:pic>
        <p:nvPicPr>
          <p:cNvPr id="300" name="Google Shape;300;p23"/>
          <p:cNvPicPr preferRelativeResize="0"/>
          <p:nvPr/>
        </p:nvPicPr>
        <p:blipFill rotWithShape="1">
          <a:blip r:embed="rId5">
            <a:alphaModFix/>
          </a:blip>
          <a:srcRect b="0" l="69682" r="6529" t="15739"/>
          <a:stretch/>
        </p:blipFill>
        <p:spPr>
          <a:xfrm>
            <a:off x="12743500" y="1619400"/>
            <a:ext cx="4350326" cy="8667599"/>
          </a:xfrm>
          <a:prstGeom prst="rect">
            <a:avLst/>
          </a:prstGeom>
          <a:noFill/>
          <a:ln>
            <a:noFill/>
          </a:ln>
        </p:spPr>
      </p:pic>
      <p:sp>
        <p:nvSpPr>
          <p:cNvPr id="301" name="Google Shape;301;p23"/>
          <p:cNvSpPr/>
          <p:nvPr/>
        </p:nvSpPr>
        <p:spPr>
          <a:xfrm>
            <a:off x="16178299" y="7805823"/>
            <a:ext cx="3165765" cy="2552398"/>
          </a:xfrm>
          <a:custGeom>
            <a:rect b="b" l="l" r="r" t="t"/>
            <a:pathLst>
              <a:path extrusionOk="0" h="2552398" w="3165765">
                <a:moveTo>
                  <a:pt x="0" y="0"/>
                </a:moveTo>
                <a:lnTo>
                  <a:pt x="3165765" y="0"/>
                </a:lnTo>
                <a:lnTo>
                  <a:pt x="3165765" y="2552399"/>
                </a:lnTo>
                <a:lnTo>
                  <a:pt x="0" y="255239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305" name="Shape 305"/>
        <p:cNvGrpSpPr/>
        <p:nvPr/>
      </p:nvGrpSpPr>
      <p:grpSpPr>
        <a:xfrm>
          <a:off x="0" y="0"/>
          <a:ext cx="0" cy="0"/>
          <a:chOff x="0" y="0"/>
          <a:chExt cx="0" cy="0"/>
        </a:xfrm>
      </p:grpSpPr>
      <p:pic>
        <p:nvPicPr>
          <p:cNvPr id="306" name="Google Shape;306;p24"/>
          <p:cNvPicPr preferRelativeResize="0"/>
          <p:nvPr/>
        </p:nvPicPr>
        <p:blipFill rotWithShape="1">
          <a:blip r:embed="rId3">
            <a:alphaModFix/>
          </a:blip>
          <a:srcRect b="0" l="0" r="0" t="43448"/>
          <a:stretch/>
        </p:blipFill>
        <p:spPr>
          <a:xfrm>
            <a:off x="-50" y="4469650"/>
            <a:ext cx="18288101" cy="5817350"/>
          </a:xfrm>
          <a:prstGeom prst="rect">
            <a:avLst/>
          </a:prstGeom>
          <a:noFill/>
          <a:ln>
            <a:noFill/>
          </a:ln>
        </p:spPr>
      </p:pic>
      <p:grpSp>
        <p:nvGrpSpPr>
          <p:cNvPr id="307" name="Google Shape;307;p24"/>
          <p:cNvGrpSpPr/>
          <p:nvPr/>
        </p:nvGrpSpPr>
        <p:grpSpPr>
          <a:xfrm>
            <a:off x="3604650" y="2264864"/>
            <a:ext cx="4319768" cy="7323463"/>
            <a:chOff x="0" y="-57150"/>
            <a:chExt cx="1137717" cy="1928813"/>
          </a:xfrm>
        </p:grpSpPr>
        <p:sp>
          <p:nvSpPr>
            <p:cNvPr id="308" name="Google Shape;308;p24"/>
            <p:cNvSpPr/>
            <p:nvPr/>
          </p:nvSpPr>
          <p:spPr>
            <a:xfrm>
              <a:off x="0" y="0"/>
              <a:ext cx="1137717" cy="1871663"/>
            </a:xfrm>
            <a:custGeom>
              <a:rect b="b" l="l" r="r" t="t"/>
              <a:pathLst>
                <a:path extrusionOk="0" h="1871663" w="1137717">
                  <a:moveTo>
                    <a:pt x="51974" y="0"/>
                  </a:moveTo>
                  <a:lnTo>
                    <a:pt x="1085743" y="0"/>
                  </a:lnTo>
                  <a:cubicBezTo>
                    <a:pt x="1114447" y="0"/>
                    <a:pt x="1137717" y="23270"/>
                    <a:pt x="1137717" y="51974"/>
                  </a:cubicBezTo>
                  <a:lnTo>
                    <a:pt x="1137717" y="1819689"/>
                  </a:lnTo>
                  <a:cubicBezTo>
                    <a:pt x="1137717" y="1848394"/>
                    <a:pt x="1114447" y="1871663"/>
                    <a:pt x="1085743" y="1871663"/>
                  </a:cubicBezTo>
                  <a:lnTo>
                    <a:pt x="51974" y="1871663"/>
                  </a:lnTo>
                  <a:cubicBezTo>
                    <a:pt x="23270" y="1871663"/>
                    <a:pt x="0" y="1848394"/>
                    <a:pt x="0" y="1819689"/>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4"/>
          <p:cNvSpPr/>
          <p:nvPr/>
        </p:nvSpPr>
        <p:spPr>
          <a:xfrm>
            <a:off x="-750834" y="1028700"/>
            <a:ext cx="4720778" cy="4313611"/>
          </a:xfrm>
          <a:custGeom>
            <a:rect b="b" l="l" r="r" t="t"/>
            <a:pathLst>
              <a:path extrusionOk="0" h="4313611" w="4720778">
                <a:moveTo>
                  <a:pt x="0" y="0"/>
                </a:moveTo>
                <a:lnTo>
                  <a:pt x="4720778" y="0"/>
                </a:lnTo>
                <a:lnTo>
                  <a:pt x="4720778" y="4313611"/>
                </a:lnTo>
                <a:lnTo>
                  <a:pt x="0" y="4313611"/>
                </a:lnTo>
                <a:lnTo>
                  <a:pt x="0" y="0"/>
                </a:lnTo>
                <a:close/>
              </a:path>
            </a:pathLst>
          </a:custGeom>
          <a:blipFill rotWithShape="1">
            <a:blip r:embed="rId4">
              <a:alphaModFix/>
            </a:blip>
            <a:stretch>
              <a:fillRect b="0" l="0" r="0" t="0"/>
            </a:stretch>
          </a:blipFill>
          <a:ln>
            <a:noFill/>
          </a:ln>
        </p:spPr>
      </p:sp>
      <p:grpSp>
        <p:nvGrpSpPr>
          <p:cNvPr id="311" name="Google Shape;311;p24"/>
          <p:cNvGrpSpPr/>
          <p:nvPr/>
        </p:nvGrpSpPr>
        <p:grpSpPr>
          <a:xfrm>
            <a:off x="10363582" y="2264864"/>
            <a:ext cx="4319768" cy="7323463"/>
            <a:chOff x="0" y="-57150"/>
            <a:chExt cx="1137717" cy="1928813"/>
          </a:xfrm>
        </p:grpSpPr>
        <p:sp>
          <p:nvSpPr>
            <p:cNvPr id="312" name="Google Shape;312;p24"/>
            <p:cNvSpPr/>
            <p:nvPr/>
          </p:nvSpPr>
          <p:spPr>
            <a:xfrm>
              <a:off x="0" y="0"/>
              <a:ext cx="1137717" cy="1871663"/>
            </a:xfrm>
            <a:custGeom>
              <a:rect b="b" l="l" r="r" t="t"/>
              <a:pathLst>
                <a:path extrusionOk="0" h="1871663" w="1137717">
                  <a:moveTo>
                    <a:pt x="51974" y="0"/>
                  </a:moveTo>
                  <a:lnTo>
                    <a:pt x="1085743" y="0"/>
                  </a:lnTo>
                  <a:cubicBezTo>
                    <a:pt x="1114447" y="0"/>
                    <a:pt x="1137717" y="23270"/>
                    <a:pt x="1137717" y="51974"/>
                  </a:cubicBezTo>
                  <a:lnTo>
                    <a:pt x="1137717" y="1819689"/>
                  </a:lnTo>
                  <a:cubicBezTo>
                    <a:pt x="1137717" y="1848394"/>
                    <a:pt x="1114447" y="1871663"/>
                    <a:pt x="1085743" y="1871663"/>
                  </a:cubicBezTo>
                  <a:lnTo>
                    <a:pt x="51974" y="1871663"/>
                  </a:lnTo>
                  <a:cubicBezTo>
                    <a:pt x="23270" y="1871663"/>
                    <a:pt x="0" y="1848394"/>
                    <a:pt x="0" y="1819689"/>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24"/>
          <p:cNvSpPr/>
          <p:nvPr/>
        </p:nvSpPr>
        <p:spPr>
          <a:xfrm>
            <a:off x="3827961" y="2800949"/>
            <a:ext cx="3879798" cy="3934678"/>
          </a:xfrm>
          <a:custGeom>
            <a:rect b="b" l="l" r="r" t="t"/>
            <a:pathLst>
              <a:path extrusionOk="0" h="3004820" w="296291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rotWithShape="1">
            <a:blip r:embed="rId5">
              <a:alphaModFix/>
            </a:blip>
            <a:stretch>
              <a:fillRect b="0" l="-686" r="-68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10586893" y="2800949"/>
            <a:ext cx="3879798" cy="3934678"/>
          </a:xfrm>
          <a:custGeom>
            <a:rect b="b" l="l" r="r" t="t"/>
            <a:pathLst>
              <a:path extrusionOk="0" h="3004820" w="296291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rotWithShape="1">
            <a:blip r:embed="rId6">
              <a:alphaModFix/>
            </a:blip>
            <a:stretch>
              <a:fillRect b="0" l="-685" r="-59465" t="-5797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750834" y="6259643"/>
            <a:ext cx="2900116" cy="3328684"/>
          </a:xfrm>
          <a:custGeom>
            <a:rect b="b" l="l" r="r" t="t"/>
            <a:pathLst>
              <a:path extrusionOk="0" h="3328684" w="2900116">
                <a:moveTo>
                  <a:pt x="0" y="0"/>
                </a:moveTo>
                <a:lnTo>
                  <a:pt x="2900115" y="0"/>
                </a:lnTo>
                <a:lnTo>
                  <a:pt x="2900115" y="3328684"/>
                </a:lnTo>
                <a:lnTo>
                  <a:pt x="0" y="3328684"/>
                </a:lnTo>
                <a:lnTo>
                  <a:pt x="0" y="0"/>
                </a:lnTo>
                <a:close/>
              </a:path>
            </a:pathLst>
          </a:custGeom>
          <a:blipFill rotWithShape="1">
            <a:blip r:embed="rId7">
              <a:alphaModFix/>
            </a:blip>
            <a:stretch>
              <a:fillRect b="0" l="0" r="0" t="0"/>
            </a:stretch>
          </a:blipFill>
          <a:ln>
            <a:noFill/>
          </a:ln>
        </p:spPr>
      </p:sp>
      <p:sp>
        <p:nvSpPr>
          <p:cNvPr id="317" name="Google Shape;317;p24"/>
          <p:cNvSpPr txBox="1"/>
          <p:nvPr/>
        </p:nvSpPr>
        <p:spPr>
          <a:xfrm>
            <a:off x="3653668" y="6993355"/>
            <a:ext cx="4221600" cy="872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Bring your own</a:t>
            </a:r>
            <a:endParaRPr/>
          </a:p>
          <a:p>
            <a:pPr indent="0" lvl="1"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packed lunch &amp; drinks</a:t>
            </a:r>
            <a:endParaRPr/>
          </a:p>
        </p:txBody>
      </p:sp>
      <p:sp>
        <p:nvSpPr>
          <p:cNvPr id="318" name="Google Shape;318;p24"/>
          <p:cNvSpPr txBox="1"/>
          <p:nvPr/>
        </p:nvSpPr>
        <p:spPr>
          <a:xfrm>
            <a:off x="5892389" y="990600"/>
            <a:ext cx="6503222"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Reminders</a:t>
            </a:r>
            <a:endParaRPr/>
          </a:p>
        </p:txBody>
      </p:sp>
      <p:sp>
        <p:nvSpPr>
          <p:cNvPr id="319" name="Google Shape;319;p24"/>
          <p:cNvSpPr txBox="1"/>
          <p:nvPr/>
        </p:nvSpPr>
        <p:spPr>
          <a:xfrm>
            <a:off x="10641275" y="6993355"/>
            <a:ext cx="3764400" cy="872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Wear comfortable clothing &amp; shoes </a:t>
            </a:r>
            <a:endParaRPr/>
          </a:p>
        </p:txBody>
      </p:sp>
      <p:sp>
        <p:nvSpPr>
          <p:cNvPr id="320" name="Google Shape;320;p24"/>
          <p:cNvSpPr txBox="1"/>
          <p:nvPr/>
        </p:nvSpPr>
        <p:spPr>
          <a:xfrm>
            <a:off x="4293102" y="8082637"/>
            <a:ext cx="29430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 you want to discuss. </a:t>
            </a:r>
            <a:endParaRPr/>
          </a:p>
        </p:txBody>
      </p:sp>
      <p:sp>
        <p:nvSpPr>
          <p:cNvPr id="321" name="Google Shape;321;p24"/>
          <p:cNvSpPr txBox="1"/>
          <p:nvPr/>
        </p:nvSpPr>
        <p:spPr>
          <a:xfrm>
            <a:off x="11137120" y="8082637"/>
            <a:ext cx="27726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 you want to discuss. </a:t>
            </a:r>
            <a:endParaRPr/>
          </a:p>
        </p:txBody>
      </p:sp>
      <p:pic>
        <p:nvPicPr>
          <p:cNvPr id="322" name="Google Shape;322;p24"/>
          <p:cNvPicPr preferRelativeResize="0"/>
          <p:nvPr/>
        </p:nvPicPr>
        <p:blipFill rotWithShape="1">
          <a:blip r:embed="rId8">
            <a:alphaModFix/>
          </a:blip>
          <a:srcRect b="5973" l="71080" r="934" t="26532"/>
          <a:stretch/>
        </p:blipFill>
        <p:spPr>
          <a:xfrm>
            <a:off x="14011001" y="2729550"/>
            <a:ext cx="5117899" cy="6943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326" name="Shape 326"/>
        <p:cNvGrpSpPr/>
        <p:nvPr/>
      </p:nvGrpSpPr>
      <p:grpSpPr>
        <a:xfrm>
          <a:off x="0" y="0"/>
          <a:ext cx="0" cy="0"/>
          <a:chOff x="0" y="0"/>
          <a:chExt cx="0" cy="0"/>
        </a:xfrm>
      </p:grpSpPr>
      <p:pic>
        <p:nvPicPr>
          <p:cNvPr id="327" name="Google Shape;327;p25"/>
          <p:cNvPicPr preferRelativeResize="0"/>
          <p:nvPr/>
        </p:nvPicPr>
        <p:blipFill rotWithShape="1">
          <a:blip r:embed="rId3">
            <a:alphaModFix/>
          </a:blip>
          <a:srcRect b="0" l="0" r="0" t="43782"/>
          <a:stretch/>
        </p:blipFill>
        <p:spPr>
          <a:xfrm>
            <a:off x="0" y="4503750"/>
            <a:ext cx="18288000" cy="5783225"/>
          </a:xfrm>
          <a:prstGeom prst="rect">
            <a:avLst/>
          </a:prstGeom>
          <a:noFill/>
          <a:ln>
            <a:noFill/>
          </a:ln>
        </p:spPr>
      </p:pic>
      <p:grpSp>
        <p:nvGrpSpPr>
          <p:cNvPr id="328" name="Google Shape;328;p25"/>
          <p:cNvGrpSpPr/>
          <p:nvPr/>
        </p:nvGrpSpPr>
        <p:grpSpPr>
          <a:xfrm>
            <a:off x="3604650" y="2264864"/>
            <a:ext cx="4319768" cy="7323463"/>
            <a:chOff x="0" y="-57150"/>
            <a:chExt cx="1137717" cy="1928813"/>
          </a:xfrm>
        </p:grpSpPr>
        <p:sp>
          <p:nvSpPr>
            <p:cNvPr id="329" name="Google Shape;329;p25"/>
            <p:cNvSpPr/>
            <p:nvPr/>
          </p:nvSpPr>
          <p:spPr>
            <a:xfrm>
              <a:off x="0" y="0"/>
              <a:ext cx="1137717" cy="1871663"/>
            </a:xfrm>
            <a:custGeom>
              <a:rect b="b" l="l" r="r" t="t"/>
              <a:pathLst>
                <a:path extrusionOk="0" h="1871663" w="1137717">
                  <a:moveTo>
                    <a:pt x="51974" y="0"/>
                  </a:moveTo>
                  <a:lnTo>
                    <a:pt x="1085743" y="0"/>
                  </a:lnTo>
                  <a:cubicBezTo>
                    <a:pt x="1114447" y="0"/>
                    <a:pt x="1137717" y="23270"/>
                    <a:pt x="1137717" y="51974"/>
                  </a:cubicBezTo>
                  <a:lnTo>
                    <a:pt x="1137717" y="1819689"/>
                  </a:lnTo>
                  <a:cubicBezTo>
                    <a:pt x="1137717" y="1848394"/>
                    <a:pt x="1114447" y="1871663"/>
                    <a:pt x="1085743" y="1871663"/>
                  </a:cubicBezTo>
                  <a:lnTo>
                    <a:pt x="51974" y="1871663"/>
                  </a:lnTo>
                  <a:cubicBezTo>
                    <a:pt x="23270" y="1871663"/>
                    <a:pt x="0" y="1848394"/>
                    <a:pt x="0" y="1819689"/>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5"/>
          <p:cNvGrpSpPr/>
          <p:nvPr/>
        </p:nvGrpSpPr>
        <p:grpSpPr>
          <a:xfrm>
            <a:off x="10363582" y="2264864"/>
            <a:ext cx="4319768" cy="7323463"/>
            <a:chOff x="0" y="-57150"/>
            <a:chExt cx="1137717" cy="1928813"/>
          </a:xfrm>
        </p:grpSpPr>
        <p:sp>
          <p:nvSpPr>
            <p:cNvPr id="332" name="Google Shape;332;p25"/>
            <p:cNvSpPr/>
            <p:nvPr/>
          </p:nvSpPr>
          <p:spPr>
            <a:xfrm>
              <a:off x="0" y="0"/>
              <a:ext cx="1137717" cy="1871663"/>
            </a:xfrm>
            <a:custGeom>
              <a:rect b="b" l="l" r="r" t="t"/>
              <a:pathLst>
                <a:path extrusionOk="0" h="1871663" w="1137717">
                  <a:moveTo>
                    <a:pt x="51974" y="0"/>
                  </a:moveTo>
                  <a:lnTo>
                    <a:pt x="1085743" y="0"/>
                  </a:lnTo>
                  <a:cubicBezTo>
                    <a:pt x="1114447" y="0"/>
                    <a:pt x="1137717" y="23270"/>
                    <a:pt x="1137717" y="51974"/>
                  </a:cubicBezTo>
                  <a:lnTo>
                    <a:pt x="1137717" y="1819689"/>
                  </a:lnTo>
                  <a:cubicBezTo>
                    <a:pt x="1137717" y="1848394"/>
                    <a:pt x="1114447" y="1871663"/>
                    <a:pt x="1085743" y="1871663"/>
                  </a:cubicBezTo>
                  <a:lnTo>
                    <a:pt x="51974" y="1871663"/>
                  </a:lnTo>
                  <a:cubicBezTo>
                    <a:pt x="23270" y="1871663"/>
                    <a:pt x="0" y="1848394"/>
                    <a:pt x="0" y="1819689"/>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5"/>
          <p:cNvSpPr/>
          <p:nvPr/>
        </p:nvSpPr>
        <p:spPr>
          <a:xfrm>
            <a:off x="3827961" y="2800949"/>
            <a:ext cx="3879798" cy="3934678"/>
          </a:xfrm>
          <a:custGeom>
            <a:rect b="b" l="l" r="r" t="t"/>
            <a:pathLst>
              <a:path extrusionOk="0" h="3004820" w="296291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rotWithShape="1">
            <a:blip r:embed="rId4">
              <a:alphaModFix/>
            </a:blip>
            <a:stretch>
              <a:fillRect b="0" l="-686" r="-68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10586893" y="2800949"/>
            <a:ext cx="3879798" cy="3934678"/>
          </a:xfrm>
          <a:custGeom>
            <a:rect b="b" l="l" r="r" t="t"/>
            <a:pathLst>
              <a:path extrusionOk="0" h="3004820" w="296291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rotWithShape="1">
            <a:blip r:embed="rId5">
              <a:alphaModFix/>
            </a:blip>
            <a:stretch>
              <a:fillRect b="0" l="-686" r="-68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p:nvPr/>
        </p:nvSpPr>
        <p:spPr>
          <a:xfrm rot="-10221659">
            <a:off x="15953052" y="2882081"/>
            <a:ext cx="1401310" cy="6068665"/>
          </a:xfrm>
          <a:custGeom>
            <a:rect b="b" l="l" r="r" t="t"/>
            <a:pathLst>
              <a:path extrusionOk="0" h="6068665" w="1401310">
                <a:moveTo>
                  <a:pt x="0" y="0"/>
                </a:moveTo>
                <a:lnTo>
                  <a:pt x="1401310" y="0"/>
                </a:lnTo>
                <a:lnTo>
                  <a:pt x="1401310" y="6068665"/>
                </a:lnTo>
                <a:lnTo>
                  <a:pt x="0" y="6068665"/>
                </a:lnTo>
                <a:lnTo>
                  <a:pt x="0" y="0"/>
                </a:lnTo>
                <a:close/>
              </a:path>
            </a:pathLst>
          </a:custGeom>
          <a:blipFill rotWithShape="1">
            <a:blip r:embed="rId6">
              <a:alphaModFix/>
            </a:blip>
            <a:stretch>
              <a:fillRect b="0" l="0" r="0" t="0"/>
            </a:stretch>
          </a:blipFill>
          <a:ln>
            <a:noFill/>
          </a:ln>
        </p:spPr>
      </p:sp>
      <p:sp>
        <p:nvSpPr>
          <p:cNvPr id="337" name="Google Shape;337;p25"/>
          <p:cNvSpPr/>
          <p:nvPr/>
        </p:nvSpPr>
        <p:spPr>
          <a:xfrm>
            <a:off x="7307529" y="7159483"/>
            <a:ext cx="2513127" cy="2702288"/>
          </a:xfrm>
          <a:custGeom>
            <a:rect b="b" l="l" r="r" t="t"/>
            <a:pathLst>
              <a:path extrusionOk="0" h="2702288" w="2513127">
                <a:moveTo>
                  <a:pt x="0" y="0"/>
                </a:moveTo>
                <a:lnTo>
                  <a:pt x="2513128" y="0"/>
                </a:lnTo>
                <a:lnTo>
                  <a:pt x="2513128" y="2702288"/>
                </a:lnTo>
                <a:lnTo>
                  <a:pt x="0" y="2702288"/>
                </a:lnTo>
                <a:lnTo>
                  <a:pt x="0" y="0"/>
                </a:lnTo>
                <a:close/>
              </a:path>
            </a:pathLst>
          </a:custGeom>
          <a:blipFill rotWithShape="1">
            <a:blip r:embed="rId7">
              <a:alphaModFix/>
            </a:blip>
            <a:stretch>
              <a:fillRect b="0" l="0" r="0" t="0"/>
            </a:stretch>
          </a:blipFill>
          <a:ln>
            <a:noFill/>
          </a:ln>
        </p:spPr>
      </p:sp>
      <p:sp>
        <p:nvSpPr>
          <p:cNvPr id="338" name="Google Shape;338;p25"/>
          <p:cNvSpPr txBox="1"/>
          <p:nvPr/>
        </p:nvSpPr>
        <p:spPr>
          <a:xfrm>
            <a:off x="4293102" y="6993355"/>
            <a:ext cx="2943000" cy="8724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Bring your permission slips</a:t>
            </a:r>
            <a:endParaRPr/>
          </a:p>
        </p:txBody>
      </p:sp>
      <p:sp>
        <p:nvSpPr>
          <p:cNvPr id="339" name="Google Shape;339;p25"/>
          <p:cNvSpPr txBox="1"/>
          <p:nvPr/>
        </p:nvSpPr>
        <p:spPr>
          <a:xfrm>
            <a:off x="5892389" y="990600"/>
            <a:ext cx="6503222"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Reminders</a:t>
            </a:r>
            <a:endParaRPr/>
          </a:p>
        </p:txBody>
      </p:sp>
      <p:sp>
        <p:nvSpPr>
          <p:cNvPr id="340" name="Google Shape;340;p25"/>
          <p:cNvSpPr txBox="1"/>
          <p:nvPr/>
        </p:nvSpPr>
        <p:spPr>
          <a:xfrm>
            <a:off x="10641275" y="6993355"/>
            <a:ext cx="3764400" cy="872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Bring notepads</a:t>
            </a:r>
            <a:endParaRPr/>
          </a:p>
          <a:p>
            <a:pPr indent="0" lvl="1" marL="0" marR="0" rtl="0" algn="ctr">
              <a:lnSpc>
                <a:spcPct val="110000"/>
              </a:lnSpc>
              <a:spcBef>
                <a:spcPts val="0"/>
              </a:spcBef>
              <a:spcAft>
                <a:spcPts val="0"/>
              </a:spcAft>
              <a:buNone/>
            </a:pPr>
            <a:r>
              <a:rPr b="1" i="0" lang="en-US" sz="2699" u="none" cap="none" strike="noStrike">
                <a:solidFill>
                  <a:srgbClr val="2F394E"/>
                </a:solidFill>
                <a:latin typeface="Ubuntu"/>
                <a:ea typeface="Ubuntu"/>
                <a:cs typeface="Ubuntu"/>
                <a:sym typeface="Ubuntu"/>
              </a:rPr>
              <a:t>and a pen</a:t>
            </a:r>
            <a:endParaRPr/>
          </a:p>
        </p:txBody>
      </p:sp>
      <p:sp>
        <p:nvSpPr>
          <p:cNvPr id="341" name="Google Shape;341;p25"/>
          <p:cNvSpPr txBox="1"/>
          <p:nvPr/>
        </p:nvSpPr>
        <p:spPr>
          <a:xfrm>
            <a:off x="4293102" y="8082637"/>
            <a:ext cx="29430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 you want to discuss. </a:t>
            </a:r>
            <a:endParaRPr/>
          </a:p>
        </p:txBody>
      </p:sp>
      <p:sp>
        <p:nvSpPr>
          <p:cNvPr id="342" name="Google Shape;342;p25"/>
          <p:cNvSpPr txBox="1"/>
          <p:nvPr/>
        </p:nvSpPr>
        <p:spPr>
          <a:xfrm>
            <a:off x="11137120" y="8082637"/>
            <a:ext cx="27726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 you want to discuss. </a:t>
            </a:r>
            <a:endParaRPr/>
          </a:p>
        </p:txBody>
      </p:sp>
      <p:pic>
        <p:nvPicPr>
          <p:cNvPr id="343" name="Google Shape;343;p25"/>
          <p:cNvPicPr preferRelativeResize="0"/>
          <p:nvPr/>
        </p:nvPicPr>
        <p:blipFill rotWithShape="1">
          <a:blip r:embed="rId8">
            <a:alphaModFix/>
          </a:blip>
          <a:srcRect b="12033" l="0" r="78529" t="14094"/>
          <a:stretch/>
        </p:blipFill>
        <p:spPr>
          <a:xfrm>
            <a:off x="-50" y="1450075"/>
            <a:ext cx="3926573" cy="7599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347" name="Shape 347"/>
        <p:cNvGrpSpPr/>
        <p:nvPr/>
      </p:nvGrpSpPr>
      <p:grpSpPr>
        <a:xfrm>
          <a:off x="0" y="0"/>
          <a:ext cx="0" cy="0"/>
          <a:chOff x="0" y="0"/>
          <a:chExt cx="0" cy="0"/>
        </a:xfrm>
      </p:grpSpPr>
      <p:sp>
        <p:nvSpPr>
          <p:cNvPr id="348" name="Google Shape;348;p26"/>
          <p:cNvSpPr/>
          <p:nvPr/>
        </p:nvSpPr>
        <p:spPr>
          <a:xfrm>
            <a:off x="12960621" y="2629590"/>
            <a:ext cx="5563719" cy="1578073"/>
          </a:xfrm>
          <a:custGeom>
            <a:rect b="b" l="l" r="r" t="t"/>
            <a:pathLst>
              <a:path extrusionOk="0" h="1578073" w="5563719">
                <a:moveTo>
                  <a:pt x="0" y="0"/>
                </a:moveTo>
                <a:lnTo>
                  <a:pt x="5563719" y="0"/>
                </a:lnTo>
                <a:lnTo>
                  <a:pt x="5563719" y="1578073"/>
                </a:lnTo>
                <a:lnTo>
                  <a:pt x="0" y="1578073"/>
                </a:lnTo>
                <a:lnTo>
                  <a:pt x="0" y="0"/>
                </a:lnTo>
                <a:close/>
              </a:path>
            </a:pathLst>
          </a:custGeom>
          <a:blipFill rotWithShape="1">
            <a:blip r:embed="rId3">
              <a:alphaModFix/>
            </a:blip>
            <a:stretch>
              <a:fillRect b="0" l="0" r="0" t="0"/>
            </a:stretch>
          </a:blipFill>
          <a:ln>
            <a:noFill/>
          </a:ln>
        </p:spPr>
      </p:sp>
      <p:sp>
        <p:nvSpPr>
          <p:cNvPr id="349" name="Google Shape;349;p26"/>
          <p:cNvSpPr/>
          <p:nvPr/>
        </p:nvSpPr>
        <p:spPr>
          <a:xfrm flipH="1">
            <a:off x="14957044" y="4567522"/>
            <a:ext cx="2302256" cy="4427416"/>
          </a:xfrm>
          <a:custGeom>
            <a:rect b="b" l="l" r="r" t="t"/>
            <a:pathLst>
              <a:path extrusionOk="0" h="4427416" w="2302256">
                <a:moveTo>
                  <a:pt x="2302256" y="0"/>
                </a:moveTo>
                <a:lnTo>
                  <a:pt x="0" y="0"/>
                </a:lnTo>
                <a:lnTo>
                  <a:pt x="0" y="4427417"/>
                </a:lnTo>
                <a:lnTo>
                  <a:pt x="2302256" y="4427417"/>
                </a:lnTo>
                <a:lnTo>
                  <a:pt x="2302256" y="0"/>
                </a:lnTo>
                <a:close/>
              </a:path>
            </a:pathLst>
          </a:custGeom>
          <a:blipFill rotWithShape="1">
            <a:blip r:embed="rId4">
              <a:alphaModFix/>
            </a:blip>
            <a:stretch>
              <a:fillRect b="0" l="0" r="0" t="0"/>
            </a:stretch>
          </a:blipFill>
          <a:ln>
            <a:noFill/>
          </a:ln>
        </p:spPr>
      </p:sp>
      <p:sp>
        <p:nvSpPr>
          <p:cNvPr id="350" name="Google Shape;350;p26"/>
          <p:cNvSpPr/>
          <p:nvPr/>
        </p:nvSpPr>
        <p:spPr>
          <a:xfrm rot="364038">
            <a:off x="13730976" y="6407436"/>
            <a:ext cx="2452136" cy="3302540"/>
          </a:xfrm>
          <a:custGeom>
            <a:rect b="b" l="l" r="r" t="t"/>
            <a:pathLst>
              <a:path extrusionOk="0" h="3302540" w="2452136">
                <a:moveTo>
                  <a:pt x="0" y="0"/>
                </a:moveTo>
                <a:lnTo>
                  <a:pt x="2452136" y="0"/>
                </a:lnTo>
                <a:lnTo>
                  <a:pt x="2452136" y="3302540"/>
                </a:lnTo>
                <a:lnTo>
                  <a:pt x="0" y="3302540"/>
                </a:lnTo>
                <a:lnTo>
                  <a:pt x="0" y="0"/>
                </a:lnTo>
                <a:close/>
              </a:path>
            </a:pathLst>
          </a:custGeom>
          <a:blipFill rotWithShape="1">
            <a:blip r:embed="rId5">
              <a:alphaModFix/>
            </a:blip>
            <a:stretch>
              <a:fillRect b="0" l="0" r="0" t="0"/>
            </a:stretch>
          </a:blipFill>
          <a:ln>
            <a:noFill/>
          </a:ln>
        </p:spPr>
      </p:sp>
      <p:sp>
        <p:nvSpPr>
          <p:cNvPr id="351" name="Google Shape;351;p26"/>
          <p:cNvSpPr/>
          <p:nvPr/>
        </p:nvSpPr>
        <p:spPr>
          <a:xfrm>
            <a:off x="-89530" y="2629590"/>
            <a:ext cx="5563719" cy="1578073"/>
          </a:xfrm>
          <a:custGeom>
            <a:rect b="b" l="l" r="r" t="t"/>
            <a:pathLst>
              <a:path extrusionOk="0" h="1578073" w="5563719">
                <a:moveTo>
                  <a:pt x="0" y="0"/>
                </a:moveTo>
                <a:lnTo>
                  <a:pt x="5563719" y="0"/>
                </a:lnTo>
                <a:lnTo>
                  <a:pt x="5563719" y="1578073"/>
                </a:lnTo>
                <a:lnTo>
                  <a:pt x="0" y="1578073"/>
                </a:lnTo>
                <a:lnTo>
                  <a:pt x="0" y="0"/>
                </a:lnTo>
                <a:close/>
              </a:path>
            </a:pathLst>
          </a:custGeom>
          <a:blipFill rotWithShape="1">
            <a:blip r:embed="rId3">
              <a:alphaModFix/>
            </a:blip>
            <a:stretch>
              <a:fillRect b="0" l="0" r="0" t="0"/>
            </a:stretch>
          </a:blipFill>
          <a:ln>
            <a:noFill/>
          </a:ln>
        </p:spPr>
      </p:sp>
      <p:grpSp>
        <p:nvGrpSpPr>
          <p:cNvPr id="352" name="Google Shape;352;p26"/>
          <p:cNvGrpSpPr/>
          <p:nvPr/>
        </p:nvGrpSpPr>
        <p:grpSpPr>
          <a:xfrm>
            <a:off x="5136879" y="811709"/>
            <a:ext cx="8014242" cy="8151263"/>
            <a:chOff x="0" y="-57150"/>
            <a:chExt cx="2110747" cy="2146835"/>
          </a:xfrm>
        </p:grpSpPr>
        <p:sp>
          <p:nvSpPr>
            <p:cNvPr id="353" name="Google Shape;353;p26"/>
            <p:cNvSpPr/>
            <p:nvPr/>
          </p:nvSpPr>
          <p:spPr>
            <a:xfrm>
              <a:off x="0" y="0"/>
              <a:ext cx="2110747" cy="2089685"/>
            </a:xfrm>
            <a:custGeom>
              <a:rect b="b" l="l" r="r" t="t"/>
              <a:pathLst>
                <a:path extrusionOk="0" h="2089685" w="2110747">
                  <a:moveTo>
                    <a:pt x="28015" y="0"/>
                  </a:moveTo>
                  <a:lnTo>
                    <a:pt x="2082732" y="0"/>
                  </a:lnTo>
                  <a:cubicBezTo>
                    <a:pt x="2090162" y="0"/>
                    <a:pt x="2097288" y="2952"/>
                    <a:pt x="2102541" y="8205"/>
                  </a:cubicBezTo>
                  <a:cubicBezTo>
                    <a:pt x="2107795" y="13459"/>
                    <a:pt x="2110747" y="20585"/>
                    <a:pt x="2110747" y="28015"/>
                  </a:cubicBezTo>
                  <a:lnTo>
                    <a:pt x="2110747" y="2061670"/>
                  </a:lnTo>
                  <a:cubicBezTo>
                    <a:pt x="2110747" y="2077142"/>
                    <a:pt x="2098204" y="2089685"/>
                    <a:pt x="2082732" y="2089685"/>
                  </a:cubicBezTo>
                  <a:lnTo>
                    <a:pt x="28015" y="2089685"/>
                  </a:lnTo>
                  <a:cubicBezTo>
                    <a:pt x="12543" y="2089685"/>
                    <a:pt x="0" y="2077142"/>
                    <a:pt x="0" y="2061670"/>
                  </a:cubicBezTo>
                  <a:lnTo>
                    <a:pt x="0" y="28015"/>
                  </a:lnTo>
                  <a:cubicBezTo>
                    <a:pt x="0" y="12543"/>
                    <a:pt x="12543" y="0"/>
                    <a:pt x="28015"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6"/>
          <p:cNvGrpSpPr/>
          <p:nvPr/>
        </p:nvGrpSpPr>
        <p:grpSpPr>
          <a:xfrm>
            <a:off x="8427150" y="308638"/>
            <a:ext cx="1433699" cy="1440125"/>
            <a:chOff x="1813" y="0"/>
            <a:chExt cx="809173" cy="812800"/>
          </a:xfrm>
        </p:grpSpPr>
        <p:sp>
          <p:nvSpPr>
            <p:cNvPr id="356" name="Google Shape;356;p26"/>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48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26"/>
          <p:cNvSpPr/>
          <p:nvPr/>
        </p:nvSpPr>
        <p:spPr>
          <a:xfrm>
            <a:off x="-796747" y="4880139"/>
            <a:ext cx="3662172" cy="4114800"/>
          </a:xfrm>
          <a:custGeom>
            <a:rect b="b" l="l" r="r" t="t"/>
            <a:pathLst>
              <a:path extrusionOk="0" h="4114800" w="3662172">
                <a:moveTo>
                  <a:pt x="0" y="0"/>
                </a:moveTo>
                <a:lnTo>
                  <a:pt x="3662172" y="0"/>
                </a:lnTo>
                <a:lnTo>
                  <a:pt x="3662172" y="4114800"/>
                </a:lnTo>
                <a:lnTo>
                  <a:pt x="0" y="4114800"/>
                </a:lnTo>
                <a:lnTo>
                  <a:pt x="0" y="0"/>
                </a:lnTo>
                <a:close/>
              </a:path>
            </a:pathLst>
          </a:custGeom>
          <a:blipFill rotWithShape="1">
            <a:blip r:embed="rId6">
              <a:alphaModFix/>
            </a:blip>
            <a:stretch>
              <a:fillRect b="0" l="0" r="0" t="0"/>
            </a:stretch>
          </a:blipFill>
          <a:ln>
            <a:noFill/>
          </a:ln>
        </p:spPr>
      </p:sp>
      <p:sp>
        <p:nvSpPr>
          <p:cNvPr id="359" name="Google Shape;359;p26"/>
          <p:cNvSpPr/>
          <p:nvPr/>
        </p:nvSpPr>
        <p:spPr>
          <a:xfrm>
            <a:off x="3129921" y="6781231"/>
            <a:ext cx="3177636" cy="2923425"/>
          </a:xfrm>
          <a:custGeom>
            <a:rect b="b" l="l" r="r" t="t"/>
            <a:pathLst>
              <a:path extrusionOk="0" h="2923425" w="3177636">
                <a:moveTo>
                  <a:pt x="0" y="0"/>
                </a:moveTo>
                <a:lnTo>
                  <a:pt x="3177636" y="0"/>
                </a:lnTo>
                <a:lnTo>
                  <a:pt x="3177636" y="2923425"/>
                </a:lnTo>
                <a:lnTo>
                  <a:pt x="0" y="2923425"/>
                </a:lnTo>
                <a:lnTo>
                  <a:pt x="0" y="0"/>
                </a:lnTo>
                <a:close/>
              </a:path>
            </a:pathLst>
          </a:custGeom>
          <a:blipFill rotWithShape="1">
            <a:blip r:embed="rId7">
              <a:alphaModFix/>
            </a:blip>
            <a:stretch>
              <a:fillRect b="0" l="0" r="0" t="0"/>
            </a:stretch>
          </a:blipFill>
          <a:ln>
            <a:noFill/>
          </a:ln>
        </p:spPr>
      </p:sp>
      <p:sp>
        <p:nvSpPr>
          <p:cNvPr id="360" name="Google Shape;360;p26"/>
          <p:cNvSpPr txBox="1"/>
          <p:nvPr/>
        </p:nvSpPr>
        <p:spPr>
          <a:xfrm>
            <a:off x="6307557" y="3934075"/>
            <a:ext cx="5672887" cy="3863975"/>
          </a:xfrm>
          <a:prstGeom prst="rect">
            <a:avLst/>
          </a:prstGeom>
          <a:noFill/>
          <a:ln>
            <a:noFill/>
          </a:ln>
        </p:spPr>
        <p:txBody>
          <a:bodyPr anchorCtr="0" anchor="t" bIns="0" lIns="0" spcFirstLastPara="1" rIns="0" wrap="square" tIns="0">
            <a:spAutoFit/>
          </a:bodyPr>
          <a:lstStyle/>
          <a:p>
            <a:pPr indent="0" lvl="0" marL="0" marR="0" rtl="0" algn="ctr">
              <a:lnSpc>
                <a:spcPct val="250060"/>
              </a:lnSpc>
              <a:spcBef>
                <a:spcPts val="0"/>
              </a:spcBef>
              <a:spcAft>
                <a:spcPts val="0"/>
              </a:spcAft>
              <a:buNone/>
            </a:pPr>
            <a:r>
              <a:rPr b="0" i="0" lang="en-US" sz="2499" u="none" cap="none" strike="noStrike">
                <a:solidFill>
                  <a:srgbClr val="2F394E"/>
                </a:solidFill>
                <a:latin typeface="Ubuntu"/>
                <a:ea typeface="Ubuntu"/>
                <a:cs typeface="Ubuntu"/>
                <a:sym typeface="Ubuntu"/>
              </a:rPr>
              <a:t>123 Anywhere St., Any City,ST 12345</a:t>
            </a:r>
            <a:endParaRPr/>
          </a:p>
          <a:p>
            <a:pPr indent="0" lvl="0" marL="0" marR="0" rtl="0" algn="ctr">
              <a:lnSpc>
                <a:spcPct val="250060"/>
              </a:lnSpc>
              <a:spcBef>
                <a:spcPts val="0"/>
              </a:spcBef>
              <a:spcAft>
                <a:spcPts val="0"/>
              </a:spcAft>
              <a:buNone/>
            </a:pPr>
            <a:r>
              <a:rPr b="0" i="0" lang="en-US" sz="2499" u="none" cap="none" strike="noStrike">
                <a:solidFill>
                  <a:srgbClr val="2F394E"/>
                </a:solidFill>
                <a:latin typeface="Ubuntu"/>
                <a:ea typeface="Ubuntu"/>
                <a:cs typeface="Ubuntu"/>
                <a:sym typeface="Ubuntu"/>
              </a:rPr>
              <a:t>123-456-7890</a:t>
            </a:r>
            <a:endParaRPr/>
          </a:p>
          <a:p>
            <a:pPr indent="0" lvl="0" marL="0" marR="0" rtl="0" algn="ctr">
              <a:lnSpc>
                <a:spcPct val="250060"/>
              </a:lnSpc>
              <a:spcBef>
                <a:spcPts val="0"/>
              </a:spcBef>
              <a:spcAft>
                <a:spcPts val="0"/>
              </a:spcAft>
              <a:buNone/>
            </a:pPr>
            <a:r>
              <a:rPr b="0" i="0" lang="en-US" sz="2499" u="none" cap="none" strike="noStrike">
                <a:solidFill>
                  <a:srgbClr val="2F394E"/>
                </a:solidFill>
                <a:latin typeface="Ubuntu"/>
                <a:ea typeface="Ubuntu"/>
                <a:cs typeface="Ubuntu"/>
                <a:sym typeface="Ubuntu"/>
              </a:rPr>
              <a:t>hello@reallygreatsite.com</a:t>
            </a:r>
            <a:endParaRPr/>
          </a:p>
          <a:p>
            <a:pPr indent="0" lvl="0" marL="0" marR="0" rtl="0" algn="ctr">
              <a:lnSpc>
                <a:spcPct val="250060"/>
              </a:lnSpc>
              <a:spcBef>
                <a:spcPts val="0"/>
              </a:spcBef>
              <a:spcAft>
                <a:spcPts val="0"/>
              </a:spcAft>
              <a:buNone/>
            </a:pPr>
            <a:r>
              <a:rPr b="0" i="0" lang="en-US" sz="2499" u="none" cap="none" strike="noStrike">
                <a:solidFill>
                  <a:srgbClr val="2F394E"/>
                </a:solidFill>
                <a:latin typeface="Ubuntu"/>
                <a:ea typeface="Ubuntu"/>
                <a:cs typeface="Ubuntu"/>
                <a:sym typeface="Ubuntu"/>
              </a:rPr>
              <a:t>@reallygreatsite</a:t>
            </a:r>
            <a:endParaRPr/>
          </a:p>
          <a:p>
            <a:pPr indent="0" lvl="1" marL="0" marR="0" rtl="0" algn="ctr">
              <a:lnSpc>
                <a:spcPct val="250060"/>
              </a:lnSpc>
              <a:spcBef>
                <a:spcPts val="0"/>
              </a:spcBef>
              <a:spcAft>
                <a:spcPts val="0"/>
              </a:spcAft>
              <a:buNone/>
            </a:pPr>
            <a:r>
              <a:rPr b="0" i="0" lang="en-US" sz="2499" u="none" cap="none" strike="noStrike">
                <a:solidFill>
                  <a:srgbClr val="2F394E"/>
                </a:solidFill>
                <a:latin typeface="Ubuntu"/>
                <a:ea typeface="Ubuntu"/>
                <a:cs typeface="Ubuntu"/>
                <a:sym typeface="Ubuntu"/>
              </a:rPr>
              <a:t>reallygreatsite.com</a:t>
            </a:r>
            <a:endParaRPr/>
          </a:p>
        </p:txBody>
      </p:sp>
      <p:sp>
        <p:nvSpPr>
          <p:cNvPr id="361" name="Google Shape;361;p26"/>
          <p:cNvSpPr txBox="1"/>
          <p:nvPr/>
        </p:nvSpPr>
        <p:spPr>
          <a:xfrm>
            <a:off x="5862737" y="2320077"/>
            <a:ext cx="6562526"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Contact Us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365" name="Shape 365"/>
        <p:cNvGrpSpPr/>
        <p:nvPr/>
      </p:nvGrpSpPr>
      <p:grpSpPr>
        <a:xfrm>
          <a:off x="0" y="0"/>
          <a:ext cx="0" cy="0"/>
          <a:chOff x="0" y="0"/>
          <a:chExt cx="0" cy="0"/>
        </a:xfrm>
      </p:grpSpPr>
      <p:sp>
        <p:nvSpPr>
          <p:cNvPr id="366" name="Google Shape;366;p27"/>
          <p:cNvSpPr/>
          <p:nvPr/>
        </p:nvSpPr>
        <p:spPr>
          <a:xfrm>
            <a:off x="-298087" y="8786135"/>
            <a:ext cx="10186398" cy="3643196"/>
          </a:xfrm>
          <a:custGeom>
            <a:rect b="b" l="l" r="r" t="t"/>
            <a:pathLst>
              <a:path extrusionOk="0" h="3643196" w="10186398">
                <a:moveTo>
                  <a:pt x="0" y="0"/>
                </a:moveTo>
                <a:lnTo>
                  <a:pt x="10186398" y="0"/>
                </a:lnTo>
                <a:lnTo>
                  <a:pt x="10186398" y="3643196"/>
                </a:lnTo>
                <a:lnTo>
                  <a:pt x="0" y="3643196"/>
                </a:lnTo>
                <a:lnTo>
                  <a:pt x="0" y="0"/>
                </a:lnTo>
                <a:close/>
              </a:path>
            </a:pathLst>
          </a:custGeom>
          <a:blipFill rotWithShape="1">
            <a:blip r:embed="rId3">
              <a:alphaModFix/>
            </a:blip>
            <a:stretch>
              <a:fillRect b="0" l="0" r="-10719" t="0"/>
            </a:stretch>
          </a:blipFill>
          <a:ln>
            <a:noFill/>
          </a:ln>
        </p:spPr>
      </p:sp>
      <p:sp>
        <p:nvSpPr>
          <p:cNvPr id="367" name="Google Shape;367;p27"/>
          <p:cNvSpPr/>
          <p:nvPr/>
        </p:nvSpPr>
        <p:spPr>
          <a:xfrm flipH="1">
            <a:off x="8826565" y="8786135"/>
            <a:ext cx="9461435" cy="3643196"/>
          </a:xfrm>
          <a:custGeom>
            <a:rect b="b" l="l" r="r" t="t"/>
            <a:pathLst>
              <a:path extrusionOk="0" h="3643196" w="9461435">
                <a:moveTo>
                  <a:pt x="9461435" y="0"/>
                </a:moveTo>
                <a:lnTo>
                  <a:pt x="0" y="0"/>
                </a:lnTo>
                <a:lnTo>
                  <a:pt x="0" y="3643196"/>
                </a:lnTo>
                <a:lnTo>
                  <a:pt x="9461435" y="3643196"/>
                </a:lnTo>
                <a:lnTo>
                  <a:pt x="9461435" y="0"/>
                </a:lnTo>
                <a:close/>
              </a:path>
            </a:pathLst>
          </a:custGeom>
          <a:blipFill rotWithShape="1">
            <a:blip r:embed="rId3">
              <a:alphaModFix/>
            </a:blip>
            <a:stretch>
              <a:fillRect b="0" l="-19205" r="0" t="0"/>
            </a:stretch>
          </a:blipFill>
          <a:ln>
            <a:noFill/>
          </a:ln>
        </p:spPr>
      </p:sp>
      <p:sp>
        <p:nvSpPr>
          <p:cNvPr id="368" name="Google Shape;368;p27"/>
          <p:cNvSpPr/>
          <p:nvPr/>
        </p:nvSpPr>
        <p:spPr>
          <a:xfrm flipH="1">
            <a:off x="392197" y="6915609"/>
            <a:ext cx="5099873" cy="3161921"/>
          </a:xfrm>
          <a:custGeom>
            <a:rect b="b" l="l" r="r" t="t"/>
            <a:pathLst>
              <a:path extrusionOk="0" h="3161921" w="5099873">
                <a:moveTo>
                  <a:pt x="5099874" y="0"/>
                </a:moveTo>
                <a:lnTo>
                  <a:pt x="0" y="0"/>
                </a:lnTo>
                <a:lnTo>
                  <a:pt x="0" y="3161921"/>
                </a:lnTo>
                <a:lnTo>
                  <a:pt x="5099874" y="3161921"/>
                </a:lnTo>
                <a:lnTo>
                  <a:pt x="5099874" y="0"/>
                </a:lnTo>
                <a:close/>
              </a:path>
            </a:pathLst>
          </a:custGeom>
          <a:blipFill rotWithShape="1">
            <a:blip r:embed="rId4">
              <a:alphaModFix/>
            </a:blip>
            <a:stretch>
              <a:fillRect b="0" l="0" r="0" t="0"/>
            </a:stretch>
          </a:blipFill>
          <a:ln>
            <a:noFill/>
          </a:ln>
        </p:spPr>
      </p:sp>
      <p:sp>
        <p:nvSpPr>
          <p:cNvPr id="369" name="Google Shape;369;p27"/>
          <p:cNvSpPr/>
          <p:nvPr/>
        </p:nvSpPr>
        <p:spPr>
          <a:xfrm>
            <a:off x="12504284" y="182430"/>
            <a:ext cx="7147671" cy="3302634"/>
          </a:xfrm>
          <a:custGeom>
            <a:rect b="b" l="l" r="r" t="t"/>
            <a:pathLst>
              <a:path extrusionOk="0" h="3302634" w="7147671">
                <a:moveTo>
                  <a:pt x="0" y="0"/>
                </a:moveTo>
                <a:lnTo>
                  <a:pt x="7147671" y="0"/>
                </a:lnTo>
                <a:lnTo>
                  <a:pt x="7147671" y="3302633"/>
                </a:lnTo>
                <a:lnTo>
                  <a:pt x="0" y="3302633"/>
                </a:lnTo>
                <a:lnTo>
                  <a:pt x="0" y="0"/>
                </a:lnTo>
                <a:close/>
              </a:path>
            </a:pathLst>
          </a:custGeom>
          <a:blipFill rotWithShape="1">
            <a:blip r:embed="rId5">
              <a:alphaModFix/>
            </a:blip>
            <a:stretch>
              <a:fillRect b="0" l="0" r="0" t="0"/>
            </a:stretch>
          </a:blipFill>
          <a:ln>
            <a:noFill/>
          </a:ln>
        </p:spPr>
      </p:sp>
      <p:sp>
        <p:nvSpPr>
          <p:cNvPr id="370" name="Google Shape;370;p27"/>
          <p:cNvSpPr/>
          <p:nvPr/>
        </p:nvSpPr>
        <p:spPr>
          <a:xfrm>
            <a:off x="8727839" y="7418781"/>
            <a:ext cx="2320944" cy="2155577"/>
          </a:xfrm>
          <a:custGeom>
            <a:rect b="b" l="l" r="r" t="t"/>
            <a:pathLst>
              <a:path extrusionOk="0" h="2155577" w="2320944">
                <a:moveTo>
                  <a:pt x="0" y="0"/>
                </a:moveTo>
                <a:lnTo>
                  <a:pt x="2320944" y="0"/>
                </a:lnTo>
                <a:lnTo>
                  <a:pt x="2320944" y="2155577"/>
                </a:lnTo>
                <a:lnTo>
                  <a:pt x="0" y="2155577"/>
                </a:lnTo>
                <a:lnTo>
                  <a:pt x="0" y="0"/>
                </a:lnTo>
                <a:close/>
              </a:path>
            </a:pathLst>
          </a:custGeom>
          <a:blipFill rotWithShape="1">
            <a:blip r:embed="rId6">
              <a:alphaModFix/>
            </a:blip>
            <a:stretch>
              <a:fillRect b="0" l="0" r="0" t="0"/>
            </a:stretch>
          </a:blipFill>
          <a:ln>
            <a:noFill/>
          </a:ln>
        </p:spPr>
      </p:sp>
      <p:sp>
        <p:nvSpPr>
          <p:cNvPr id="371" name="Google Shape;371;p27"/>
          <p:cNvSpPr/>
          <p:nvPr/>
        </p:nvSpPr>
        <p:spPr>
          <a:xfrm>
            <a:off x="-1844437" y="420499"/>
            <a:ext cx="6974370" cy="3943689"/>
          </a:xfrm>
          <a:custGeom>
            <a:rect b="b" l="l" r="r" t="t"/>
            <a:pathLst>
              <a:path extrusionOk="0" h="3943689" w="6974370">
                <a:moveTo>
                  <a:pt x="0" y="0"/>
                </a:moveTo>
                <a:lnTo>
                  <a:pt x="6974369" y="0"/>
                </a:lnTo>
                <a:lnTo>
                  <a:pt x="6974369" y="3943689"/>
                </a:lnTo>
                <a:lnTo>
                  <a:pt x="0" y="3943689"/>
                </a:lnTo>
                <a:lnTo>
                  <a:pt x="0" y="0"/>
                </a:lnTo>
                <a:close/>
              </a:path>
            </a:pathLst>
          </a:custGeom>
          <a:blipFill rotWithShape="1">
            <a:blip r:embed="rId7">
              <a:alphaModFix/>
            </a:blip>
            <a:stretch>
              <a:fillRect b="0" l="0" r="0" t="0"/>
            </a:stretch>
          </a:blipFill>
          <a:ln>
            <a:noFill/>
          </a:ln>
        </p:spPr>
      </p:sp>
      <p:sp>
        <p:nvSpPr>
          <p:cNvPr id="372" name="Google Shape;372;p27"/>
          <p:cNvSpPr txBox="1"/>
          <p:nvPr/>
        </p:nvSpPr>
        <p:spPr>
          <a:xfrm>
            <a:off x="3369925" y="3124158"/>
            <a:ext cx="11548200" cy="296580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9399" u="none" cap="none" strike="noStrike">
                <a:solidFill>
                  <a:srgbClr val="B84144"/>
                </a:solidFill>
                <a:latin typeface="Luckiest Guy"/>
                <a:ea typeface="Luckiest Guy"/>
                <a:cs typeface="Luckiest Guy"/>
                <a:sym typeface="Luckiest Guy"/>
              </a:rPr>
              <a:t>We Can't Wait</a:t>
            </a:r>
            <a:endParaRPr/>
          </a:p>
          <a:p>
            <a:pPr indent="0" lvl="0" marL="0" marR="0" rtl="0" algn="ctr">
              <a:lnSpc>
                <a:spcPct val="105000"/>
              </a:lnSpc>
              <a:spcBef>
                <a:spcPts val="0"/>
              </a:spcBef>
              <a:spcAft>
                <a:spcPts val="0"/>
              </a:spcAft>
              <a:buNone/>
            </a:pPr>
            <a:r>
              <a:rPr b="0" i="0" lang="en-US" sz="9399" u="none" cap="none" strike="noStrike">
                <a:solidFill>
                  <a:srgbClr val="B84144"/>
                </a:solidFill>
                <a:latin typeface="Luckiest Guy"/>
                <a:ea typeface="Luckiest Guy"/>
                <a:cs typeface="Luckiest Guy"/>
                <a:sym typeface="Luckiest Guy"/>
              </a:rPr>
              <a:t>for Our Field Trip!</a:t>
            </a:r>
            <a:endParaRPr/>
          </a:p>
        </p:txBody>
      </p:sp>
      <p:sp>
        <p:nvSpPr>
          <p:cNvPr id="373" name="Google Shape;373;p27"/>
          <p:cNvSpPr txBox="1"/>
          <p:nvPr/>
        </p:nvSpPr>
        <p:spPr>
          <a:xfrm>
            <a:off x="5703818" y="6288684"/>
            <a:ext cx="6880363" cy="52387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2F394E"/>
                </a:solidFill>
                <a:latin typeface="Ubuntu"/>
                <a:ea typeface="Ubuntu"/>
                <a:cs typeface="Ubuntu"/>
                <a:sym typeface="Ubuntu"/>
              </a:rPr>
              <a:t>See you soon!</a:t>
            </a:r>
            <a:endParaRPr/>
          </a:p>
        </p:txBody>
      </p:sp>
      <p:pic>
        <p:nvPicPr>
          <p:cNvPr id="374" name="Google Shape;374;p27"/>
          <p:cNvPicPr preferRelativeResize="0"/>
          <p:nvPr/>
        </p:nvPicPr>
        <p:blipFill rotWithShape="1">
          <a:blip r:embed="rId8">
            <a:alphaModFix/>
          </a:blip>
          <a:srcRect b="0" l="73227" r="0" t="0"/>
          <a:stretch/>
        </p:blipFill>
        <p:spPr>
          <a:xfrm>
            <a:off x="13911511" y="25"/>
            <a:ext cx="4896125" cy="10286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378" name="Shape 378"/>
        <p:cNvGrpSpPr/>
        <p:nvPr/>
      </p:nvGrpSpPr>
      <p:grpSpPr>
        <a:xfrm>
          <a:off x="0" y="0"/>
          <a:ext cx="0" cy="0"/>
          <a:chOff x="0" y="0"/>
          <a:chExt cx="0" cy="0"/>
        </a:xfrm>
      </p:grpSpPr>
      <p:sp>
        <p:nvSpPr>
          <p:cNvPr id="379" name="Google Shape;379;p28"/>
          <p:cNvSpPr txBox="1"/>
          <p:nvPr/>
        </p:nvSpPr>
        <p:spPr>
          <a:xfrm>
            <a:off x="1046886" y="1050925"/>
            <a:ext cx="4617300" cy="22089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Resource  Page</a:t>
            </a:r>
            <a:endParaRPr/>
          </a:p>
        </p:txBody>
      </p:sp>
      <p:sp>
        <p:nvSpPr>
          <p:cNvPr id="380" name="Google Shape;380;p28"/>
          <p:cNvSpPr txBox="1"/>
          <p:nvPr/>
        </p:nvSpPr>
        <p:spPr>
          <a:xfrm>
            <a:off x="1046886" y="4019714"/>
            <a:ext cx="3987000" cy="761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Use these design resources in your Canva Presentation.</a:t>
            </a:r>
            <a:endParaRPr/>
          </a:p>
        </p:txBody>
      </p:sp>
      <p:sp>
        <p:nvSpPr>
          <p:cNvPr id="381" name="Google Shape;381;p28"/>
          <p:cNvSpPr txBox="1"/>
          <p:nvPr/>
        </p:nvSpPr>
        <p:spPr>
          <a:xfrm>
            <a:off x="1046886" y="6615094"/>
            <a:ext cx="3669600" cy="279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Titles: Yeseva One</a:t>
            </a:r>
            <a:endParaRPr/>
          </a:p>
          <a:p>
            <a:pPr indent="0" lvl="0"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Headers: Mukta Mahee</a:t>
            </a:r>
            <a:endParaRPr/>
          </a:p>
          <a:p>
            <a:pPr indent="0" lvl="0"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Body Copy: Mukta Mahee</a:t>
            </a:r>
            <a:endParaRPr/>
          </a:p>
          <a:p>
            <a:pPr indent="0" lvl="0" marL="0" marR="0" rtl="0" algn="l">
              <a:lnSpc>
                <a:spcPct val="115000"/>
              </a:lnSpc>
              <a:spcBef>
                <a:spcPts val="0"/>
              </a:spcBef>
              <a:spcAft>
                <a:spcPts val="0"/>
              </a:spcAft>
              <a:buNone/>
            </a:pPr>
            <a:r>
              <a:t/>
            </a:r>
            <a:endParaRPr b="0" i="0" sz="2300" u="none" cap="none" strike="noStrike">
              <a:solidFill>
                <a:srgbClr val="2F394E"/>
              </a:solidFill>
              <a:latin typeface="Ubuntu"/>
              <a:ea typeface="Ubuntu"/>
              <a:cs typeface="Ubuntu"/>
              <a:sym typeface="Ubuntu"/>
            </a:endParaRPr>
          </a:p>
          <a:p>
            <a:pPr indent="0" lvl="1"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You can find these fonts online too. Happy designing! </a:t>
            </a:r>
            <a:endParaRPr/>
          </a:p>
        </p:txBody>
      </p:sp>
      <p:sp>
        <p:nvSpPr>
          <p:cNvPr id="382" name="Google Shape;382;p28"/>
          <p:cNvSpPr txBox="1"/>
          <p:nvPr/>
        </p:nvSpPr>
        <p:spPr>
          <a:xfrm>
            <a:off x="1046886" y="5317404"/>
            <a:ext cx="3669600" cy="761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300" u="none" cap="none" strike="noStrike">
                <a:solidFill>
                  <a:srgbClr val="2F394E"/>
                </a:solidFill>
                <a:latin typeface="Ubuntu"/>
                <a:ea typeface="Ubuntu"/>
                <a:cs typeface="Ubuntu"/>
                <a:sym typeface="Ubuntu"/>
              </a:rPr>
              <a:t>Use these design resources in your Canva Presentation.</a:t>
            </a:r>
            <a:endParaRPr/>
          </a:p>
        </p:txBody>
      </p:sp>
      <p:sp>
        <p:nvSpPr>
          <p:cNvPr id="383" name="Google Shape;383;p28"/>
          <p:cNvSpPr/>
          <p:nvPr/>
        </p:nvSpPr>
        <p:spPr>
          <a:xfrm>
            <a:off x="16143475" y="3380284"/>
            <a:ext cx="1060223" cy="650712"/>
          </a:xfrm>
          <a:custGeom>
            <a:rect b="b" l="l" r="r" t="t"/>
            <a:pathLst>
              <a:path extrusionOk="0" h="650712" w="1060223">
                <a:moveTo>
                  <a:pt x="0" y="0"/>
                </a:moveTo>
                <a:lnTo>
                  <a:pt x="1060223" y="0"/>
                </a:lnTo>
                <a:lnTo>
                  <a:pt x="1060223" y="650711"/>
                </a:lnTo>
                <a:lnTo>
                  <a:pt x="0" y="650711"/>
                </a:lnTo>
                <a:lnTo>
                  <a:pt x="0" y="0"/>
                </a:lnTo>
                <a:close/>
              </a:path>
            </a:pathLst>
          </a:custGeom>
          <a:blipFill rotWithShape="1">
            <a:blip r:embed="rId3">
              <a:alphaModFix/>
            </a:blip>
            <a:stretch>
              <a:fillRect b="0" l="0" r="0" t="0"/>
            </a:stretch>
          </a:blipFill>
          <a:ln>
            <a:noFill/>
          </a:ln>
        </p:spPr>
      </p:sp>
      <p:sp>
        <p:nvSpPr>
          <p:cNvPr id="384" name="Google Shape;384;p28"/>
          <p:cNvSpPr/>
          <p:nvPr/>
        </p:nvSpPr>
        <p:spPr>
          <a:xfrm>
            <a:off x="12028122" y="2151520"/>
            <a:ext cx="677651" cy="885818"/>
          </a:xfrm>
          <a:custGeom>
            <a:rect b="b" l="l" r="r" t="t"/>
            <a:pathLst>
              <a:path extrusionOk="0" h="885818" w="677651">
                <a:moveTo>
                  <a:pt x="0" y="0"/>
                </a:moveTo>
                <a:lnTo>
                  <a:pt x="677651" y="0"/>
                </a:lnTo>
                <a:lnTo>
                  <a:pt x="677651" y="885818"/>
                </a:lnTo>
                <a:lnTo>
                  <a:pt x="0" y="885818"/>
                </a:lnTo>
                <a:lnTo>
                  <a:pt x="0" y="0"/>
                </a:lnTo>
                <a:close/>
              </a:path>
            </a:pathLst>
          </a:custGeom>
          <a:blipFill rotWithShape="1">
            <a:blip r:embed="rId4">
              <a:alphaModFix/>
            </a:blip>
            <a:stretch>
              <a:fillRect b="0" l="0" r="0" t="0"/>
            </a:stretch>
          </a:blipFill>
          <a:ln>
            <a:noFill/>
          </a:ln>
        </p:spPr>
      </p:sp>
      <p:sp>
        <p:nvSpPr>
          <p:cNvPr id="385" name="Google Shape;385;p28"/>
          <p:cNvSpPr/>
          <p:nvPr/>
        </p:nvSpPr>
        <p:spPr>
          <a:xfrm flipH="1">
            <a:off x="15091344" y="934455"/>
            <a:ext cx="1064047" cy="833947"/>
          </a:xfrm>
          <a:custGeom>
            <a:rect b="b" l="l" r="r" t="t"/>
            <a:pathLst>
              <a:path extrusionOk="0" h="833947" w="1064047">
                <a:moveTo>
                  <a:pt x="1064047" y="0"/>
                </a:moveTo>
                <a:lnTo>
                  <a:pt x="0" y="0"/>
                </a:lnTo>
                <a:lnTo>
                  <a:pt x="0" y="833947"/>
                </a:lnTo>
                <a:lnTo>
                  <a:pt x="1064047" y="833947"/>
                </a:lnTo>
                <a:lnTo>
                  <a:pt x="1064047" y="0"/>
                </a:lnTo>
                <a:close/>
              </a:path>
            </a:pathLst>
          </a:custGeom>
          <a:blipFill rotWithShape="1">
            <a:blip r:embed="rId5">
              <a:alphaModFix/>
            </a:blip>
            <a:stretch>
              <a:fillRect b="0" l="0" r="0" t="0"/>
            </a:stretch>
          </a:blipFill>
          <a:ln>
            <a:noFill/>
          </a:ln>
        </p:spPr>
      </p:sp>
      <p:sp>
        <p:nvSpPr>
          <p:cNvPr id="386" name="Google Shape;386;p28"/>
          <p:cNvSpPr/>
          <p:nvPr/>
        </p:nvSpPr>
        <p:spPr>
          <a:xfrm rot="-191701">
            <a:off x="16732623" y="2225425"/>
            <a:ext cx="579336" cy="738007"/>
          </a:xfrm>
          <a:custGeom>
            <a:rect b="b" l="l" r="r" t="t"/>
            <a:pathLst>
              <a:path extrusionOk="0" h="738007" w="579336">
                <a:moveTo>
                  <a:pt x="0" y="0"/>
                </a:moveTo>
                <a:lnTo>
                  <a:pt x="579335" y="0"/>
                </a:lnTo>
                <a:lnTo>
                  <a:pt x="579335" y="738007"/>
                </a:lnTo>
                <a:lnTo>
                  <a:pt x="0" y="738007"/>
                </a:lnTo>
                <a:lnTo>
                  <a:pt x="0" y="0"/>
                </a:lnTo>
                <a:close/>
              </a:path>
            </a:pathLst>
          </a:custGeom>
          <a:blipFill rotWithShape="1">
            <a:blip r:embed="rId6">
              <a:alphaModFix/>
            </a:blip>
            <a:stretch>
              <a:fillRect b="0" l="0" r="0" t="0"/>
            </a:stretch>
          </a:blipFill>
          <a:ln>
            <a:noFill/>
          </a:ln>
        </p:spPr>
      </p:sp>
      <p:sp>
        <p:nvSpPr>
          <p:cNvPr id="387" name="Google Shape;387;p28"/>
          <p:cNvSpPr/>
          <p:nvPr/>
        </p:nvSpPr>
        <p:spPr>
          <a:xfrm rot="5400000">
            <a:off x="11404983" y="6186271"/>
            <a:ext cx="1178751" cy="70725"/>
          </a:xfrm>
          <a:custGeom>
            <a:rect b="b" l="l" r="r" t="t"/>
            <a:pathLst>
              <a:path extrusionOk="0" h="70725" w="1178751">
                <a:moveTo>
                  <a:pt x="0" y="0"/>
                </a:moveTo>
                <a:lnTo>
                  <a:pt x="1178751" y="0"/>
                </a:lnTo>
                <a:lnTo>
                  <a:pt x="1178751" y="70725"/>
                </a:lnTo>
                <a:lnTo>
                  <a:pt x="0" y="70725"/>
                </a:lnTo>
                <a:lnTo>
                  <a:pt x="0" y="0"/>
                </a:lnTo>
                <a:close/>
              </a:path>
            </a:pathLst>
          </a:custGeom>
          <a:blipFill rotWithShape="1">
            <a:blip r:embed="rId7">
              <a:alphaModFix/>
            </a:blip>
            <a:stretch>
              <a:fillRect b="0" l="0" r="0" t="0"/>
            </a:stretch>
          </a:blipFill>
          <a:ln>
            <a:noFill/>
          </a:ln>
        </p:spPr>
      </p:sp>
      <p:sp>
        <p:nvSpPr>
          <p:cNvPr id="388" name="Google Shape;388;p28"/>
          <p:cNvSpPr/>
          <p:nvPr/>
        </p:nvSpPr>
        <p:spPr>
          <a:xfrm flipH="1">
            <a:off x="8389957" y="2171691"/>
            <a:ext cx="989386" cy="845476"/>
          </a:xfrm>
          <a:custGeom>
            <a:rect b="b" l="l" r="r" t="t"/>
            <a:pathLst>
              <a:path extrusionOk="0" h="845476" w="989386">
                <a:moveTo>
                  <a:pt x="989386" y="0"/>
                </a:moveTo>
                <a:lnTo>
                  <a:pt x="0" y="0"/>
                </a:lnTo>
                <a:lnTo>
                  <a:pt x="0" y="845476"/>
                </a:lnTo>
                <a:lnTo>
                  <a:pt x="989386" y="845476"/>
                </a:lnTo>
                <a:lnTo>
                  <a:pt x="989386" y="0"/>
                </a:lnTo>
                <a:close/>
              </a:path>
            </a:pathLst>
          </a:custGeom>
          <a:blipFill rotWithShape="1">
            <a:blip r:embed="rId8">
              <a:alphaModFix/>
            </a:blip>
            <a:stretch>
              <a:fillRect b="0" l="0" r="0" t="0"/>
            </a:stretch>
          </a:blipFill>
          <a:ln>
            <a:noFill/>
          </a:ln>
        </p:spPr>
      </p:sp>
      <p:sp>
        <p:nvSpPr>
          <p:cNvPr id="389" name="Google Shape;389;p28"/>
          <p:cNvSpPr/>
          <p:nvPr/>
        </p:nvSpPr>
        <p:spPr>
          <a:xfrm rot="10800000">
            <a:off x="14627103" y="5635365"/>
            <a:ext cx="238771" cy="1172537"/>
          </a:xfrm>
          <a:custGeom>
            <a:rect b="b" l="l" r="r" t="t"/>
            <a:pathLst>
              <a:path extrusionOk="0" h="1172537" w="238771">
                <a:moveTo>
                  <a:pt x="0" y="0"/>
                </a:moveTo>
                <a:lnTo>
                  <a:pt x="238771" y="0"/>
                </a:lnTo>
                <a:lnTo>
                  <a:pt x="238771" y="1172537"/>
                </a:lnTo>
                <a:lnTo>
                  <a:pt x="0" y="1172537"/>
                </a:lnTo>
                <a:lnTo>
                  <a:pt x="0" y="0"/>
                </a:lnTo>
                <a:close/>
              </a:path>
            </a:pathLst>
          </a:custGeom>
          <a:blipFill rotWithShape="1">
            <a:blip r:embed="rId9">
              <a:alphaModFix/>
            </a:blip>
            <a:stretch>
              <a:fillRect b="0" l="0" r="0" t="0"/>
            </a:stretch>
          </a:blipFill>
          <a:ln>
            <a:noFill/>
          </a:ln>
        </p:spPr>
      </p:sp>
      <p:sp>
        <p:nvSpPr>
          <p:cNvPr id="390" name="Google Shape;390;p28"/>
          <p:cNvSpPr/>
          <p:nvPr/>
        </p:nvSpPr>
        <p:spPr>
          <a:xfrm>
            <a:off x="13899005" y="2203617"/>
            <a:ext cx="843859" cy="781624"/>
          </a:xfrm>
          <a:custGeom>
            <a:rect b="b" l="l" r="r" t="t"/>
            <a:pathLst>
              <a:path extrusionOk="0" h="781624" w="843859">
                <a:moveTo>
                  <a:pt x="0" y="0"/>
                </a:moveTo>
                <a:lnTo>
                  <a:pt x="843858" y="0"/>
                </a:lnTo>
                <a:lnTo>
                  <a:pt x="843858" y="781624"/>
                </a:lnTo>
                <a:lnTo>
                  <a:pt x="0" y="781624"/>
                </a:lnTo>
                <a:lnTo>
                  <a:pt x="0" y="0"/>
                </a:lnTo>
                <a:close/>
              </a:path>
            </a:pathLst>
          </a:custGeom>
          <a:blipFill rotWithShape="1">
            <a:blip r:embed="rId10">
              <a:alphaModFix/>
            </a:blip>
            <a:stretch>
              <a:fillRect b="0" l="0" r="0" t="0"/>
            </a:stretch>
          </a:blipFill>
          <a:ln>
            <a:noFill/>
          </a:ln>
        </p:spPr>
      </p:sp>
      <p:sp>
        <p:nvSpPr>
          <p:cNvPr id="391" name="Google Shape;391;p28"/>
          <p:cNvSpPr/>
          <p:nvPr/>
        </p:nvSpPr>
        <p:spPr>
          <a:xfrm>
            <a:off x="13568080" y="4613535"/>
            <a:ext cx="755185" cy="608868"/>
          </a:xfrm>
          <a:custGeom>
            <a:rect b="b" l="l" r="r" t="t"/>
            <a:pathLst>
              <a:path extrusionOk="0" h="608868" w="755185">
                <a:moveTo>
                  <a:pt x="0" y="0"/>
                </a:moveTo>
                <a:lnTo>
                  <a:pt x="755185" y="0"/>
                </a:lnTo>
                <a:lnTo>
                  <a:pt x="755185" y="608868"/>
                </a:lnTo>
                <a:lnTo>
                  <a:pt x="0" y="608868"/>
                </a:lnTo>
                <a:lnTo>
                  <a:pt x="0" y="0"/>
                </a:lnTo>
                <a:close/>
              </a:path>
            </a:pathLst>
          </a:custGeom>
          <a:blipFill rotWithShape="1">
            <a:blip r:embed="rId11">
              <a:alphaModFix/>
            </a:blip>
            <a:stretch>
              <a:fillRect b="0" l="0" r="0" t="0"/>
            </a:stretch>
          </a:blipFill>
          <a:ln>
            <a:noFill/>
          </a:ln>
        </p:spPr>
      </p:sp>
      <p:sp>
        <p:nvSpPr>
          <p:cNvPr id="392" name="Google Shape;392;p28"/>
          <p:cNvSpPr/>
          <p:nvPr/>
        </p:nvSpPr>
        <p:spPr>
          <a:xfrm>
            <a:off x="12875886" y="938289"/>
            <a:ext cx="901806" cy="826280"/>
          </a:xfrm>
          <a:custGeom>
            <a:rect b="b" l="l" r="r" t="t"/>
            <a:pathLst>
              <a:path extrusionOk="0" h="826280" w="901806">
                <a:moveTo>
                  <a:pt x="0" y="0"/>
                </a:moveTo>
                <a:lnTo>
                  <a:pt x="901806" y="0"/>
                </a:lnTo>
                <a:lnTo>
                  <a:pt x="901806" y="826280"/>
                </a:lnTo>
                <a:lnTo>
                  <a:pt x="0" y="826280"/>
                </a:lnTo>
                <a:lnTo>
                  <a:pt x="0" y="0"/>
                </a:lnTo>
                <a:close/>
              </a:path>
            </a:pathLst>
          </a:custGeom>
          <a:blipFill rotWithShape="1">
            <a:blip r:embed="rId12">
              <a:alphaModFix/>
            </a:blip>
            <a:stretch>
              <a:fillRect b="0" l="0" r="0" t="0"/>
            </a:stretch>
          </a:blipFill>
          <a:ln>
            <a:noFill/>
          </a:ln>
        </p:spPr>
      </p:sp>
      <p:sp>
        <p:nvSpPr>
          <p:cNvPr id="393" name="Google Shape;393;p28"/>
          <p:cNvSpPr/>
          <p:nvPr/>
        </p:nvSpPr>
        <p:spPr>
          <a:xfrm>
            <a:off x="14855210" y="4586808"/>
            <a:ext cx="994102" cy="662320"/>
          </a:xfrm>
          <a:custGeom>
            <a:rect b="b" l="l" r="r" t="t"/>
            <a:pathLst>
              <a:path extrusionOk="0" h="662320" w="994102">
                <a:moveTo>
                  <a:pt x="0" y="0"/>
                </a:moveTo>
                <a:lnTo>
                  <a:pt x="994102" y="0"/>
                </a:lnTo>
                <a:lnTo>
                  <a:pt x="994102" y="662321"/>
                </a:lnTo>
                <a:lnTo>
                  <a:pt x="0" y="662321"/>
                </a:lnTo>
                <a:lnTo>
                  <a:pt x="0" y="0"/>
                </a:lnTo>
                <a:close/>
              </a:path>
            </a:pathLst>
          </a:custGeom>
          <a:blipFill rotWithShape="1">
            <a:blip r:embed="rId13">
              <a:alphaModFix/>
            </a:blip>
            <a:stretch>
              <a:fillRect b="0" l="0" r="0" t="0"/>
            </a:stretch>
          </a:blipFill>
          <a:ln>
            <a:noFill/>
          </a:ln>
        </p:spPr>
      </p:sp>
      <p:sp>
        <p:nvSpPr>
          <p:cNvPr id="394" name="Google Shape;394;p28"/>
          <p:cNvSpPr/>
          <p:nvPr/>
        </p:nvSpPr>
        <p:spPr>
          <a:xfrm rot="5548122">
            <a:off x="10610330" y="5546880"/>
            <a:ext cx="445337" cy="1349507"/>
          </a:xfrm>
          <a:custGeom>
            <a:rect b="b" l="l" r="r" t="t"/>
            <a:pathLst>
              <a:path extrusionOk="0" h="1349507" w="445337">
                <a:moveTo>
                  <a:pt x="0" y="0"/>
                </a:moveTo>
                <a:lnTo>
                  <a:pt x="445337" y="0"/>
                </a:lnTo>
                <a:lnTo>
                  <a:pt x="445337" y="1349507"/>
                </a:lnTo>
                <a:lnTo>
                  <a:pt x="0" y="1349507"/>
                </a:lnTo>
                <a:lnTo>
                  <a:pt x="0" y="0"/>
                </a:lnTo>
                <a:close/>
              </a:path>
            </a:pathLst>
          </a:custGeom>
          <a:blipFill rotWithShape="1">
            <a:blip r:embed="rId14">
              <a:alphaModFix/>
            </a:blip>
            <a:stretch>
              <a:fillRect b="0" l="0" r="0" t="0"/>
            </a:stretch>
          </a:blipFill>
          <a:ln>
            <a:noFill/>
          </a:ln>
        </p:spPr>
      </p:sp>
      <p:sp>
        <p:nvSpPr>
          <p:cNvPr id="395" name="Google Shape;395;p28"/>
          <p:cNvSpPr/>
          <p:nvPr/>
        </p:nvSpPr>
        <p:spPr>
          <a:xfrm>
            <a:off x="15134179" y="3226264"/>
            <a:ext cx="753055" cy="958750"/>
          </a:xfrm>
          <a:custGeom>
            <a:rect b="b" l="l" r="r" t="t"/>
            <a:pathLst>
              <a:path extrusionOk="0" h="958750" w="753055">
                <a:moveTo>
                  <a:pt x="0" y="0"/>
                </a:moveTo>
                <a:lnTo>
                  <a:pt x="753055" y="0"/>
                </a:lnTo>
                <a:lnTo>
                  <a:pt x="753055" y="958750"/>
                </a:lnTo>
                <a:lnTo>
                  <a:pt x="0" y="958750"/>
                </a:lnTo>
                <a:lnTo>
                  <a:pt x="0" y="0"/>
                </a:lnTo>
                <a:close/>
              </a:path>
            </a:pathLst>
          </a:custGeom>
          <a:blipFill rotWithShape="1">
            <a:blip r:embed="rId15">
              <a:alphaModFix/>
            </a:blip>
            <a:stretch>
              <a:fillRect b="0" l="0" r="0" t="0"/>
            </a:stretch>
          </a:blipFill>
          <a:ln>
            <a:noFill/>
          </a:ln>
        </p:spPr>
      </p:sp>
      <p:sp>
        <p:nvSpPr>
          <p:cNvPr id="396" name="Google Shape;396;p28"/>
          <p:cNvSpPr/>
          <p:nvPr/>
        </p:nvSpPr>
        <p:spPr>
          <a:xfrm>
            <a:off x="9599948" y="2224170"/>
            <a:ext cx="1039323" cy="740518"/>
          </a:xfrm>
          <a:custGeom>
            <a:rect b="b" l="l" r="r" t="t"/>
            <a:pathLst>
              <a:path extrusionOk="0" h="740518" w="1039323">
                <a:moveTo>
                  <a:pt x="0" y="0"/>
                </a:moveTo>
                <a:lnTo>
                  <a:pt x="1039323" y="0"/>
                </a:lnTo>
                <a:lnTo>
                  <a:pt x="1039323" y="740518"/>
                </a:lnTo>
                <a:lnTo>
                  <a:pt x="0" y="740518"/>
                </a:lnTo>
                <a:lnTo>
                  <a:pt x="0" y="0"/>
                </a:lnTo>
                <a:close/>
              </a:path>
            </a:pathLst>
          </a:custGeom>
          <a:blipFill rotWithShape="1">
            <a:blip r:embed="rId16">
              <a:alphaModFix/>
            </a:blip>
            <a:stretch>
              <a:fillRect b="0" l="0" r="0" t="0"/>
            </a:stretch>
          </a:blipFill>
          <a:ln>
            <a:noFill/>
          </a:ln>
        </p:spPr>
      </p:sp>
      <p:sp>
        <p:nvSpPr>
          <p:cNvPr id="397" name="Google Shape;397;p28"/>
          <p:cNvSpPr/>
          <p:nvPr/>
        </p:nvSpPr>
        <p:spPr>
          <a:xfrm>
            <a:off x="13665822" y="3328368"/>
            <a:ext cx="1212116" cy="754542"/>
          </a:xfrm>
          <a:custGeom>
            <a:rect b="b" l="l" r="r" t="t"/>
            <a:pathLst>
              <a:path extrusionOk="0" h="754542" w="1212116">
                <a:moveTo>
                  <a:pt x="0" y="0"/>
                </a:moveTo>
                <a:lnTo>
                  <a:pt x="1212116" y="0"/>
                </a:lnTo>
                <a:lnTo>
                  <a:pt x="1212116" y="754542"/>
                </a:lnTo>
                <a:lnTo>
                  <a:pt x="0" y="754542"/>
                </a:lnTo>
                <a:lnTo>
                  <a:pt x="0" y="0"/>
                </a:lnTo>
                <a:close/>
              </a:path>
            </a:pathLst>
          </a:custGeom>
          <a:blipFill rotWithShape="1">
            <a:blip r:embed="rId17">
              <a:alphaModFix/>
            </a:blip>
            <a:stretch>
              <a:fillRect b="0" l="0" r="0" t="0"/>
            </a:stretch>
          </a:blipFill>
          <a:ln>
            <a:noFill/>
          </a:ln>
        </p:spPr>
      </p:sp>
      <p:sp>
        <p:nvSpPr>
          <p:cNvPr id="398" name="Google Shape;398;p28"/>
          <p:cNvSpPr/>
          <p:nvPr/>
        </p:nvSpPr>
        <p:spPr>
          <a:xfrm>
            <a:off x="6756319" y="4487479"/>
            <a:ext cx="591728" cy="860980"/>
          </a:xfrm>
          <a:custGeom>
            <a:rect b="b" l="l" r="r" t="t"/>
            <a:pathLst>
              <a:path extrusionOk="0" h="860980" w="591728">
                <a:moveTo>
                  <a:pt x="0" y="0"/>
                </a:moveTo>
                <a:lnTo>
                  <a:pt x="591728" y="0"/>
                </a:lnTo>
                <a:lnTo>
                  <a:pt x="591728" y="860979"/>
                </a:lnTo>
                <a:lnTo>
                  <a:pt x="0" y="860979"/>
                </a:lnTo>
                <a:lnTo>
                  <a:pt x="0" y="0"/>
                </a:lnTo>
                <a:close/>
              </a:path>
            </a:pathLst>
          </a:custGeom>
          <a:blipFill rotWithShape="1">
            <a:blip r:embed="rId18">
              <a:alphaModFix/>
            </a:blip>
            <a:stretch>
              <a:fillRect b="0" l="0" r="0" t="0"/>
            </a:stretch>
          </a:blipFill>
          <a:ln>
            <a:noFill/>
          </a:ln>
        </p:spPr>
      </p:sp>
      <p:sp>
        <p:nvSpPr>
          <p:cNvPr id="399" name="Google Shape;399;p28"/>
          <p:cNvSpPr/>
          <p:nvPr/>
        </p:nvSpPr>
        <p:spPr>
          <a:xfrm>
            <a:off x="7675525" y="3381589"/>
            <a:ext cx="930843" cy="648100"/>
          </a:xfrm>
          <a:custGeom>
            <a:rect b="b" l="l" r="r" t="t"/>
            <a:pathLst>
              <a:path extrusionOk="0" h="648100" w="930843">
                <a:moveTo>
                  <a:pt x="0" y="0"/>
                </a:moveTo>
                <a:lnTo>
                  <a:pt x="930844" y="0"/>
                </a:lnTo>
                <a:lnTo>
                  <a:pt x="930844" y="648100"/>
                </a:lnTo>
                <a:lnTo>
                  <a:pt x="0" y="648100"/>
                </a:lnTo>
                <a:lnTo>
                  <a:pt x="0" y="0"/>
                </a:lnTo>
                <a:close/>
              </a:path>
            </a:pathLst>
          </a:custGeom>
          <a:blipFill rotWithShape="1">
            <a:blip r:embed="rId19">
              <a:alphaModFix/>
            </a:blip>
            <a:stretch>
              <a:fillRect b="0" l="0" r="0" t="0"/>
            </a:stretch>
          </a:blipFill>
          <a:ln>
            <a:noFill/>
          </a:ln>
        </p:spPr>
      </p:sp>
      <p:sp>
        <p:nvSpPr>
          <p:cNvPr id="400" name="Google Shape;400;p28"/>
          <p:cNvSpPr/>
          <p:nvPr/>
        </p:nvSpPr>
        <p:spPr>
          <a:xfrm>
            <a:off x="9851640" y="977180"/>
            <a:ext cx="535175" cy="748497"/>
          </a:xfrm>
          <a:custGeom>
            <a:rect b="b" l="l" r="r" t="t"/>
            <a:pathLst>
              <a:path extrusionOk="0" h="748497" w="535175">
                <a:moveTo>
                  <a:pt x="0" y="0"/>
                </a:moveTo>
                <a:lnTo>
                  <a:pt x="535175" y="0"/>
                </a:lnTo>
                <a:lnTo>
                  <a:pt x="535175" y="748497"/>
                </a:lnTo>
                <a:lnTo>
                  <a:pt x="0" y="748497"/>
                </a:lnTo>
                <a:lnTo>
                  <a:pt x="0" y="0"/>
                </a:lnTo>
                <a:close/>
              </a:path>
            </a:pathLst>
          </a:custGeom>
          <a:blipFill rotWithShape="1">
            <a:blip r:embed="rId20">
              <a:alphaModFix/>
            </a:blip>
            <a:stretch>
              <a:fillRect b="0" l="0" r="0" t="0"/>
            </a:stretch>
          </a:blipFill>
          <a:ln>
            <a:noFill/>
          </a:ln>
        </p:spPr>
      </p:sp>
      <p:sp>
        <p:nvSpPr>
          <p:cNvPr id="401" name="Google Shape;401;p28"/>
          <p:cNvSpPr/>
          <p:nvPr/>
        </p:nvSpPr>
        <p:spPr>
          <a:xfrm>
            <a:off x="13928997" y="5635365"/>
            <a:ext cx="255826" cy="1172537"/>
          </a:xfrm>
          <a:custGeom>
            <a:rect b="b" l="l" r="r" t="t"/>
            <a:pathLst>
              <a:path extrusionOk="0" h="1172537" w="255826">
                <a:moveTo>
                  <a:pt x="0" y="0"/>
                </a:moveTo>
                <a:lnTo>
                  <a:pt x="255826" y="0"/>
                </a:lnTo>
                <a:lnTo>
                  <a:pt x="255826" y="1172537"/>
                </a:lnTo>
                <a:lnTo>
                  <a:pt x="0" y="1172537"/>
                </a:lnTo>
                <a:lnTo>
                  <a:pt x="0" y="0"/>
                </a:lnTo>
                <a:close/>
              </a:path>
            </a:pathLst>
          </a:custGeom>
          <a:blipFill rotWithShape="1">
            <a:blip r:embed="rId21">
              <a:alphaModFix/>
            </a:blip>
            <a:stretch>
              <a:fillRect b="0" l="0" r="0" t="0"/>
            </a:stretch>
          </a:blipFill>
          <a:ln>
            <a:noFill/>
          </a:ln>
        </p:spPr>
      </p:sp>
      <p:sp>
        <p:nvSpPr>
          <p:cNvPr id="402" name="Google Shape;402;p28"/>
          <p:cNvSpPr/>
          <p:nvPr/>
        </p:nvSpPr>
        <p:spPr>
          <a:xfrm>
            <a:off x="8862610" y="3367682"/>
            <a:ext cx="681022" cy="675914"/>
          </a:xfrm>
          <a:custGeom>
            <a:rect b="b" l="l" r="r" t="t"/>
            <a:pathLst>
              <a:path extrusionOk="0" h="675914" w="681022">
                <a:moveTo>
                  <a:pt x="0" y="0"/>
                </a:moveTo>
                <a:lnTo>
                  <a:pt x="681022" y="0"/>
                </a:lnTo>
                <a:lnTo>
                  <a:pt x="681022" y="675914"/>
                </a:lnTo>
                <a:lnTo>
                  <a:pt x="0" y="675914"/>
                </a:lnTo>
                <a:lnTo>
                  <a:pt x="0" y="0"/>
                </a:lnTo>
                <a:close/>
              </a:path>
            </a:pathLst>
          </a:custGeom>
          <a:blipFill rotWithShape="1">
            <a:blip r:embed="rId22">
              <a:alphaModFix/>
            </a:blip>
            <a:stretch>
              <a:fillRect b="0" l="0" r="0" t="0"/>
            </a:stretch>
          </a:blipFill>
          <a:ln>
            <a:noFill/>
          </a:ln>
        </p:spPr>
      </p:sp>
      <p:sp>
        <p:nvSpPr>
          <p:cNvPr id="403" name="Google Shape;403;p28"/>
          <p:cNvSpPr/>
          <p:nvPr/>
        </p:nvSpPr>
        <p:spPr>
          <a:xfrm>
            <a:off x="13820373" y="7173741"/>
            <a:ext cx="852681" cy="575560"/>
          </a:xfrm>
          <a:custGeom>
            <a:rect b="b" l="l" r="r" t="t"/>
            <a:pathLst>
              <a:path extrusionOk="0" h="575560" w="852681">
                <a:moveTo>
                  <a:pt x="0" y="0"/>
                </a:moveTo>
                <a:lnTo>
                  <a:pt x="852682" y="0"/>
                </a:lnTo>
                <a:lnTo>
                  <a:pt x="852682" y="575560"/>
                </a:lnTo>
                <a:lnTo>
                  <a:pt x="0" y="575560"/>
                </a:lnTo>
                <a:lnTo>
                  <a:pt x="0" y="0"/>
                </a:lnTo>
                <a:close/>
              </a:path>
            </a:pathLst>
          </a:custGeom>
          <a:blipFill rotWithShape="1">
            <a:blip r:embed="rId23">
              <a:alphaModFix/>
            </a:blip>
            <a:stretch>
              <a:fillRect b="0" l="0" r="0" t="0"/>
            </a:stretch>
          </a:blipFill>
          <a:ln>
            <a:noFill/>
          </a:ln>
        </p:spPr>
      </p:sp>
      <p:sp>
        <p:nvSpPr>
          <p:cNvPr id="404" name="Google Shape;404;p28"/>
          <p:cNvSpPr/>
          <p:nvPr/>
        </p:nvSpPr>
        <p:spPr>
          <a:xfrm flipH="1">
            <a:off x="9799873" y="3343368"/>
            <a:ext cx="1360644" cy="724543"/>
          </a:xfrm>
          <a:custGeom>
            <a:rect b="b" l="l" r="r" t="t"/>
            <a:pathLst>
              <a:path extrusionOk="0" h="724543" w="1360644">
                <a:moveTo>
                  <a:pt x="1360644" y="0"/>
                </a:moveTo>
                <a:lnTo>
                  <a:pt x="0" y="0"/>
                </a:lnTo>
                <a:lnTo>
                  <a:pt x="0" y="724543"/>
                </a:lnTo>
                <a:lnTo>
                  <a:pt x="1360644" y="724543"/>
                </a:lnTo>
                <a:lnTo>
                  <a:pt x="1360644" y="0"/>
                </a:lnTo>
                <a:close/>
              </a:path>
            </a:pathLst>
          </a:custGeom>
          <a:blipFill rotWithShape="1">
            <a:blip r:embed="rId24">
              <a:alphaModFix/>
            </a:blip>
            <a:stretch>
              <a:fillRect b="0" l="0" r="0" t="0"/>
            </a:stretch>
          </a:blipFill>
          <a:ln>
            <a:noFill/>
          </a:ln>
        </p:spPr>
      </p:sp>
      <p:sp>
        <p:nvSpPr>
          <p:cNvPr id="405" name="Google Shape;405;p28"/>
          <p:cNvSpPr/>
          <p:nvPr/>
        </p:nvSpPr>
        <p:spPr>
          <a:xfrm>
            <a:off x="12434745" y="7228081"/>
            <a:ext cx="1199926" cy="466880"/>
          </a:xfrm>
          <a:custGeom>
            <a:rect b="b" l="l" r="r" t="t"/>
            <a:pathLst>
              <a:path extrusionOk="0" h="466880" w="1199926">
                <a:moveTo>
                  <a:pt x="0" y="0"/>
                </a:moveTo>
                <a:lnTo>
                  <a:pt x="1199926" y="0"/>
                </a:lnTo>
                <a:lnTo>
                  <a:pt x="1199926" y="466880"/>
                </a:lnTo>
                <a:lnTo>
                  <a:pt x="0" y="466880"/>
                </a:lnTo>
                <a:lnTo>
                  <a:pt x="0" y="0"/>
                </a:lnTo>
                <a:close/>
              </a:path>
            </a:pathLst>
          </a:custGeom>
          <a:blipFill rotWithShape="1">
            <a:blip r:embed="rId25">
              <a:alphaModFix/>
            </a:blip>
            <a:stretch>
              <a:fillRect b="0" l="0" r="0" t="0"/>
            </a:stretch>
          </a:blipFill>
          <a:ln>
            <a:noFill/>
          </a:ln>
        </p:spPr>
      </p:sp>
      <p:sp>
        <p:nvSpPr>
          <p:cNvPr id="406" name="Google Shape;406;p28"/>
          <p:cNvSpPr/>
          <p:nvPr/>
        </p:nvSpPr>
        <p:spPr>
          <a:xfrm>
            <a:off x="8898604" y="5755026"/>
            <a:ext cx="808397" cy="933215"/>
          </a:xfrm>
          <a:custGeom>
            <a:rect b="b" l="l" r="r" t="t"/>
            <a:pathLst>
              <a:path extrusionOk="0" h="933215" w="808397">
                <a:moveTo>
                  <a:pt x="0" y="0"/>
                </a:moveTo>
                <a:lnTo>
                  <a:pt x="808397" y="0"/>
                </a:lnTo>
                <a:lnTo>
                  <a:pt x="808397" y="933215"/>
                </a:lnTo>
                <a:lnTo>
                  <a:pt x="0" y="933215"/>
                </a:lnTo>
                <a:lnTo>
                  <a:pt x="0" y="0"/>
                </a:lnTo>
                <a:close/>
              </a:path>
            </a:pathLst>
          </a:custGeom>
          <a:blipFill rotWithShape="1">
            <a:blip r:embed="rId26">
              <a:alphaModFix/>
            </a:blip>
            <a:stretch>
              <a:fillRect b="0" l="0" r="0" t="0"/>
            </a:stretch>
          </a:blipFill>
          <a:ln>
            <a:noFill/>
          </a:ln>
        </p:spPr>
      </p:sp>
      <p:sp>
        <p:nvSpPr>
          <p:cNvPr id="407" name="Google Shape;407;p28"/>
          <p:cNvSpPr/>
          <p:nvPr/>
        </p:nvSpPr>
        <p:spPr>
          <a:xfrm flipH="1">
            <a:off x="13982617" y="971832"/>
            <a:ext cx="903802" cy="759194"/>
          </a:xfrm>
          <a:custGeom>
            <a:rect b="b" l="l" r="r" t="t"/>
            <a:pathLst>
              <a:path extrusionOk="0" h="759194" w="903802">
                <a:moveTo>
                  <a:pt x="903802" y="0"/>
                </a:moveTo>
                <a:lnTo>
                  <a:pt x="0" y="0"/>
                </a:lnTo>
                <a:lnTo>
                  <a:pt x="0" y="759194"/>
                </a:lnTo>
                <a:lnTo>
                  <a:pt x="903802" y="759194"/>
                </a:lnTo>
                <a:lnTo>
                  <a:pt x="903802" y="0"/>
                </a:lnTo>
                <a:close/>
              </a:path>
            </a:pathLst>
          </a:custGeom>
          <a:blipFill rotWithShape="1">
            <a:blip r:embed="rId27">
              <a:alphaModFix/>
            </a:blip>
            <a:stretch>
              <a:fillRect b="0" l="0" r="0" t="0"/>
            </a:stretch>
          </a:blipFill>
          <a:ln>
            <a:noFill/>
          </a:ln>
        </p:spPr>
      </p:sp>
      <p:sp>
        <p:nvSpPr>
          <p:cNvPr id="408" name="Google Shape;408;p28"/>
          <p:cNvSpPr/>
          <p:nvPr/>
        </p:nvSpPr>
        <p:spPr>
          <a:xfrm>
            <a:off x="16360316" y="880733"/>
            <a:ext cx="971759" cy="941391"/>
          </a:xfrm>
          <a:custGeom>
            <a:rect b="b" l="l" r="r" t="t"/>
            <a:pathLst>
              <a:path extrusionOk="0" h="941391" w="971759">
                <a:moveTo>
                  <a:pt x="0" y="0"/>
                </a:moveTo>
                <a:lnTo>
                  <a:pt x="971758" y="0"/>
                </a:lnTo>
                <a:lnTo>
                  <a:pt x="971758" y="941391"/>
                </a:lnTo>
                <a:lnTo>
                  <a:pt x="0" y="941391"/>
                </a:lnTo>
                <a:lnTo>
                  <a:pt x="0" y="0"/>
                </a:lnTo>
                <a:close/>
              </a:path>
            </a:pathLst>
          </a:custGeom>
          <a:blipFill rotWithShape="1">
            <a:blip r:embed="rId28">
              <a:alphaModFix/>
            </a:blip>
            <a:stretch>
              <a:fillRect b="0" l="0" r="0" t="0"/>
            </a:stretch>
          </a:blipFill>
          <a:ln>
            <a:noFill/>
          </a:ln>
        </p:spPr>
      </p:sp>
      <p:sp>
        <p:nvSpPr>
          <p:cNvPr id="409" name="Google Shape;409;p28"/>
          <p:cNvSpPr/>
          <p:nvPr/>
        </p:nvSpPr>
        <p:spPr>
          <a:xfrm>
            <a:off x="12516566" y="3346759"/>
            <a:ext cx="893015" cy="717761"/>
          </a:xfrm>
          <a:custGeom>
            <a:rect b="b" l="l" r="r" t="t"/>
            <a:pathLst>
              <a:path extrusionOk="0" h="717761" w="893015">
                <a:moveTo>
                  <a:pt x="0" y="0"/>
                </a:moveTo>
                <a:lnTo>
                  <a:pt x="893015" y="0"/>
                </a:lnTo>
                <a:lnTo>
                  <a:pt x="893015" y="717761"/>
                </a:lnTo>
                <a:lnTo>
                  <a:pt x="0" y="717761"/>
                </a:lnTo>
                <a:lnTo>
                  <a:pt x="0" y="0"/>
                </a:lnTo>
                <a:close/>
              </a:path>
            </a:pathLst>
          </a:custGeom>
          <a:blipFill rotWithShape="1">
            <a:blip r:embed="rId29">
              <a:alphaModFix/>
            </a:blip>
            <a:stretch>
              <a:fillRect b="0" l="0" r="0" t="0"/>
            </a:stretch>
          </a:blipFill>
          <a:ln>
            <a:noFill/>
          </a:ln>
        </p:spPr>
      </p:sp>
      <p:sp>
        <p:nvSpPr>
          <p:cNvPr id="410" name="Google Shape;410;p28"/>
          <p:cNvSpPr/>
          <p:nvPr/>
        </p:nvSpPr>
        <p:spPr>
          <a:xfrm>
            <a:off x="7502430" y="2139334"/>
            <a:ext cx="666921" cy="910190"/>
          </a:xfrm>
          <a:custGeom>
            <a:rect b="b" l="l" r="r" t="t"/>
            <a:pathLst>
              <a:path extrusionOk="0" h="910190" w="666921">
                <a:moveTo>
                  <a:pt x="0" y="0"/>
                </a:moveTo>
                <a:lnTo>
                  <a:pt x="666922" y="0"/>
                </a:lnTo>
                <a:lnTo>
                  <a:pt x="666922" y="910190"/>
                </a:lnTo>
                <a:lnTo>
                  <a:pt x="0" y="910190"/>
                </a:lnTo>
                <a:lnTo>
                  <a:pt x="0" y="0"/>
                </a:lnTo>
                <a:close/>
              </a:path>
            </a:pathLst>
          </a:custGeom>
          <a:blipFill rotWithShape="1">
            <a:blip r:embed="rId30">
              <a:alphaModFix/>
            </a:blip>
            <a:stretch>
              <a:fillRect b="0" l="0" r="0" t="0"/>
            </a:stretch>
          </a:blipFill>
          <a:ln>
            <a:noFill/>
          </a:ln>
        </p:spPr>
      </p:sp>
      <p:sp>
        <p:nvSpPr>
          <p:cNvPr id="411" name="Google Shape;411;p28"/>
          <p:cNvSpPr/>
          <p:nvPr/>
        </p:nvSpPr>
        <p:spPr>
          <a:xfrm>
            <a:off x="6628177" y="2176762"/>
            <a:ext cx="653648" cy="835333"/>
          </a:xfrm>
          <a:custGeom>
            <a:rect b="b" l="l" r="r" t="t"/>
            <a:pathLst>
              <a:path extrusionOk="0" h="835333" w="653648">
                <a:moveTo>
                  <a:pt x="0" y="0"/>
                </a:moveTo>
                <a:lnTo>
                  <a:pt x="653648" y="0"/>
                </a:lnTo>
                <a:lnTo>
                  <a:pt x="653648" y="835333"/>
                </a:lnTo>
                <a:lnTo>
                  <a:pt x="0" y="835333"/>
                </a:lnTo>
                <a:lnTo>
                  <a:pt x="0" y="0"/>
                </a:lnTo>
                <a:close/>
              </a:path>
            </a:pathLst>
          </a:custGeom>
          <a:blipFill rotWithShape="1">
            <a:blip r:embed="rId31">
              <a:alphaModFix/>
            </a:blip>
            <a:stretch>
              <a:fillRect b="0" l="0" r="0" t="0"/>
            </a:stretch>
          </a:blipFill>
          <a:ln>
            <a:noFill/>
          </a:ln>
        </p:spPr>
      </p:sp>
      <p:sp>
        <p:nvSpPr>
          <p:cNvPr id="412" name="Google Shape;412;p28"/>
          <p:cNvSpPr/>
          <p:nvPr/>
        </p:nvSpPr>
        <p:spPr>
          <a:xfrm>
            <a:off x="15308153" y="5888333"/>
            <a:ext cx="443289" cy="666599"/>
          </a:xfrm>
          <a:custGeom>
            <a:rect b="b" l="l" r="r" t="t"/>
            <a:pathLst>
              <a:path extrusionOk="0" h="666599" w="443289">
                <a:moveTo>
                  <a:pt x="0" y="0"/>
                </a:moveTo>
                <a:lnTo>
                  <a:pt x="443289" y="0"/>
                </a:lnTo>
                <a:lnTo>
                  <a:pt x="443289" y="666600"/>
                </a:lnTo>
                <a:lnTo>
                  <a:pt x="0" y="666600"/>
                </a:lnTo>
                <a:lnTo>
                  <a:pt x="0" y="0"/>
                </a:lnTo>
                <a:close/>
              </a:path>
            </a:pathLst>
          </a:custGeom>
          <a:blipFill rotWithShape="1">
            <a:blip r:embed="rId32">
              <a:alphaModFix/>
            </a:blip>
            <a:stretch>
              <a:fillRect b="0" l="0" r="0" t="0"/>
            </a:stretch>
          </a:blipFill>
          <a:ln>
            <a:noFill/>
          </a:ln>
        </p:spPr>
      </p:sp>
      <p:sp>
        <p:nvSpPr>
          <p:cNvPr id="413" name="Google Shape;413;p28"/>
          <p:cNvSpPr/>
          <p:nvPr/>
        </p:nvSpPr>
        <p:spPr>
          <a:xfrm>
            <a:off x="11692765" y="4476690"/>
            <a:ext cx="262560" cy="882556"/>
          </a:xfrm>
          <a:custGeom>
            <a:rect b="b" l="l" r="r" t="t"/>
            <a:pathLst>
              <a:path extrusionOk="0" h="882556" w="262560">
                <a:moveTo>
                  <a:pt x="0" y="0"/>
                </a:moveTo>
                <a:lnTo>
                  <a:pt x="262561" y="0"/>
                </a:lnTo>
                <a:lnTo>
                  <a:pt x="262561" y="882557"/>
                </a:lnTo>
                <a:lnTo>
                  <a:pt x="0" y="882557"/>
                </a:lnTo>
                <a:lnTo>
                  <a:pt x="0" y="0"/>
                </a:lnTo>
                <a:close/>
              </a:path>
            </a:pathLst>
          </a:custGeom>
          <a:blipFill rotWithShape="1">
            <a:blip r:embed="rId33">
              <a:alphaModFix/>
            </a:blip>
            <a:stretch>
              <a:fillRect b="0" l="0" r="0" t="0"/>
            </a:stretch>
          </a:blipFill>
          <a:ln>
            <a:noFill/>
          </a:ln>
        </p:spPr>
      </p:sp>
      <p:sp>
        <p:nvSpPr>
          <p:cNvPr id="414" name="Google Shape;414;p28"/>
          <p:cNvSpPr/>
          <p:nvPr/>
        </p:nvSpPr>
        <p:spPr>
          <a:xfrm>
            <a:off x="12472000" y="5646987"/>
            <a:ext cx="301689" cy="1149292"/>
          </a:xfrm>
          <a:custGeom>
            <a:rect b="b" l="l" r="r" t="t"/>
            <a:pathLst>
              <a:path extrusionOk="0" h="1149292" w="301689">
                <a:moveTo>
                  <a:pt x="0" y="0"/>
                </a:moveTo>
                <a:lnTo>
                  <a:pt x="301689" y="0"/>
                </a:lnTo>
                <a:lnTo>
                  <a:pt x="301689" y="1149292"/>
                </a:lnTo>
                <a:lnTo>
                  <a:pt x="0" y="1149292"/>
                </a:lnTo>
                <a:lnTo>
                  <a:pt x="0" y="0"/>
                </a:lnTo>
                <a:close/>
              </a:path>
            </a:pathLst>
          </a:custGeom>
          <a:blipFill rotWithShape="1">
            <a:blip r:embed="rId34">
              <a:alphaModFix/>
            </a:blip>
            <a:stretch>
              <a:fillRect b="0" l="0" r="0" t="0"/>
            </a:stretch>
          </a:blipFill>
          <a:ln>
            <a:noFill/>
          </a:ln>
        </p:spPr>
      </p:sp>
      <p:sp>
        <p:nvSpPr>
          <p:cNvPr id="415" name="Google Shape;415;p28"/>
          <p:cNvSpPr/>
          <p:nvPr/>
        </p:nvSpPr>
        <p:spPr>
          <a:xfrm>
            <a:off x="10859876" y="2193458"/>
            <a:ext cx="947641" cy="801941"/>
          </a:xfrm>
          <a:custGeom>
            <a:rect b="b" l="l" r="r" t="t"/>
            <a:pathLst>
              <a:path extrusionOk="0" h="801941" w="947641">
                <a:moveTo>
                  <a:pt x="0" y="0"/>
                </a:moveTo>
                <a:lnTo>
                  <a:pt x="947641" y="0"/>
                </a:lnTo>
                <a:lnTo>
                  <a:pt x="947641" y="801941"/>
                </a:lnTo>
                <a:lnTo>
                  <a:pt x="0" y="801941"/>
                </a:lnTo>
                <a:lnTo>
                  <a:pt x="0" y="0"/>
                </a:lnTo>
                <a:close/>
              </a:path>
            </a:pathLst>
          </a:custGeom>
          <a:blipFill rotWithShape="1">
            <a:blip r:embed="rId35">
              <a:alphaModFix/>
            </a:blip>
            <a:stretch>
              <a:fillRect b="0" l="0" r="0" t="0"/>
            </a:stretch>
          </a:blipFill>
          <a:ln>
            <a:noFill/>
          </a:ln>
        </p:spPr>
      </p:sp>
      <p:sp>
        <p:nvSpPr>
          <p:cNvPr id="416" name="Google Shape;416;p28"/>
          <p:cNvSpPr/>
          <p:nvPr/>
        </p:nvSpPr>
        <p:spPr>
          <a:xfrm>
            <a:off x="12487271" y="4628712"/>
            <a:ext cx="548864" cy="578513"/>
          </a:xfrm>
          <a:custGeom>
            <a:rect b="b" l="l" r="r" t="t"/>
            <a:pathLst>
              <a:path extrusionOk="0" h="578513" w="548864">
                <a:moveTo>
                  <a:pt x="0" y="0"/>
                </a:moveTo>
                <a:lnTo>
                  <a:pt x="548864" y="0"/>
                </a:lnTo>
                <a:lnTo>
                  <a:pt x="548864" y="578513"/>
                </a:lnTo>
                <a:lnTo>
                  <a:pt x="0" y="578513"/>
                </a:lnTo>
                <a:lnTo>
                  <a:pt x="0" y="0"/>
                </a:lnTo>
                <a:close/>
              </a:path>
            </a:pathLst>
          </a:custGeom>
          <a:blipFill rotWithShape="1">
            <a:blip r:embed="rId36">
              <a:alphaModFix/>
            </a:blip>
            <a:stretch>
              <a:fillRect b="0" l="0" r="0" t="0"/>
            </a:stretch>
          </a:blipFill>
          <a:ln>
            <a:noFill/>
          </a:ln>
        </p:spPr>
      </p:sp>
      <p:sp>
        <p:nvSpPr>
          <p:cNvPr id="417" name="Google Shape;417;p28"/>
          <p:cNvSpPr/>
          <p:nvPr/>
        </p:nvSpPr>
        <p:spPr>
          <a:xfrm>
            <a:off x="10187038" y="4519935"/>
            <a:ext cx="973782" cy="796067"/>
          </a:xfrm>
          <a:custGeom>
            <a:rect b="b" l="l" r="r" t="t"/>
            <a:pathLst>
              <a:path extrusionOk="0" h="796067" w="973782">
                <a:moveTo>
                  <a:pt x="0" y="0"/>
                </a:moveTo>
                <a:lnTo>
                  <a:pt x="973782" y="0"/>
                </a:lnTo>
                <a:lnTo>
                  <a:pt x="973782" y="796067"/>
                </a:lnTo>
                <a:lnTo>
                  <a:pt x="0" y="796067"/>
                </a:lnTo>
                <a:lnTo>
                  <a:pt x="0" y="0"/>
                </a:lnTo>
                <a:close/>
              </a:path>
            </a:pathLst>
          </a:custGeom>
          <a:blipFill rotWithShape="1">
            <a:blip r:embed="rId37">
              <a:alphaModFix/>
            </a:blip>
            <a:stretch>
              <a:fillRect b="0" l="0" r="0" t="0"/>
            </a:stretch>
          </a:blipFill>
          <a:ln>
            <a:noFill/>
          </a:ln>
        </p:spPr>
      </p:sp>
      <p:sp>
        <p:nvSpPr>
          <p:cNvPr id="418" name="Google Shape;418;p28"/>
          <p:cNvSpPr/>
          <p:nvPr/>
        </p:nvSpPr>
        <p:spPr>
          <a:xfrm>
            <a:off x="14963468" y="2198876"/>
            <a:ext cx="605195" cy="791105"/>
          </a:xfrm>
          <a:custGeom>
            <a:rect b="b" l="l" r="r" t="t"/>
            <a:pathLst>
              <a:path extrusionOk="0" h="791105" w="605195">
                <a:moveTo>
                  <a:pt x="0" y="0"/>
                </a:moveTo>
                <a:lnTo>
                  <a:pt x="605196" y="0"/>
                </a:lnTo>
                <a:lnTo>
                  <a:pt x="605196" y="791105"/>
                </a:lnTo>
                <a:lnTo>
                  <a:pt x="0" y="791105"/>
                </a:lnTo>
                <a:lnTo>
                  <a:pt x="0" y="0"/>
                </a:lnTo>
                <a:close/>
              </a:path>
            </a:pathLst>
          </a:custGeom>
          <a:blipFill rotWithShape="1">
            <a:blip r:embed="rId38">
              <a:alphaModFix/>
            </a:blip>
            <a:stretch>
              <a:fillRect b="0" l="0" r="0" t="0"/>
            </a:stretch>
          </a:blipFill>
          <a:ln>
            <a:noFill/>
          </a:ln>
        </p:spPr>
      </p:sp>
      <p:sp>
        <p:nvSpPr>
          <p:cNvPr id="419" name="Google Shape;419;p28"/>
          <p:cNvSpPr/>
          <p:nvPr/>
        </p:nvSpPr>
        <p:spPr>
          <a:xfrm>
            <a:off x="8059843" y="1065461"/>
            <a:ext cx="576258" cy="571936"/>
          </a:xfrm>
          <a:custGeom>
            <a:rect b="b" l="l" r="r" t="t"/>
            <a:pathLst>
              <a:path extrusionOk="0" h="571936" w="576258">
                <a:moveTo>
                  <a:pt x="0" y="0"/>
                </a:moveTo>
                <a:lnTo>
                  <a:pt x="576258" y="0"/>
                </a:lnTo>
                <a:lnTo>
                  <a:pt x="576258" y="571936"/>
                </a:lnTo>
                <a:lnTo>
                  <a:pt x="0" y="571936"/>
                </a:lnTo>
                <a:lnTo>
                  <a:pt x="0" y="0"/>
                </a:lnTo>
                <a:close/>
              </a:path>
            </a:pathLst>
          </a:custGeom>
          <a:blipFill rotWithShape="1">
            <a:blip r:embed="rId22">
              <a:alphaModFix/>
            </a:blip>
            <a:stretch>
              <a:fillRect b="0" l="0" r="0" t="0"/>
            </a:stretch>
          </a:blipFill>
          <a:ln>
            <a:noFill/>
          </a:ln>
        </p:spPr>
      </p:sp>
      <p:sp>
        <p:nvSpPr>
          <p:cNvPr id="420" name="Google Shape;420;p28"/>
          <p:cNvSpPr/>
          <p:nvPr/>
        </p:nvSpPr>
        <p:spPr>
          <a:xfrm>
            <a:off x="11416758" y="3427790"/>
            <a:ext cx="843566" cy="555699"/>
          </a:xfrm>
          <a:custGeom>
            <a:rect b="b" l="l" r="r" t="t"/>
            <a:pathLst>
              <a:path extrusionOk="0" h="555699" w="843566">
                <a:moveTo>
                  <a:pt x="0" y="0"/>
                </a:moveTo>
                <a:lnTo>
                  <a:pt x="843567" y="0"/>
                </a:lnTo>
                <a:lnTo>
                  <a:pt x="843567" y="555699"/>
                </a:lnTo>
                <a:lnTo>
                  <a:pt x="0" y="555699"/>
                </a:lnTo>
                <a:lnTo>
                  <a:pt x="0" y="0"/>
                </a:lnTo>
                <a:close/>
              </a:path>
            </a:pathLst>
          </a:custGeom>
          <a:blipFill rotWithShape="1">
            <a:blip r:embed="rId39">
              <a:alphaModFix/>
            </a:blip>
            <a:stretch>
              <a:fillRect b="0" l="0" r="0" t="0"/>
            </a:stretch>
          </a:blipFill>
          <a:ln>
            <a:noFill/>
          </a:ln>
        </p:spPr>
      </p:sp>
      <p:sp>
        <p:nvSpPr>
          <p:cNvPr id="421" name="Google Shape;421;p28"/>
          <p:cNvSpPr/>
          <p:nvPr/>
        </p:nvSpPr>
        <p:spPr>
          <a:xfrm>
            <a:off x="16193721" y="5797567"/>
            <a:ext cx="956990" cy="848133"/>
          </a:xfrm>
          <a:custGeom>
            <a:rect b="b" l="l" r="r" t="t"/>
            <a:pathLst>
              <a:path extrusionOk="0" h="848133" w="956990">
                <a:moveTo>
                  <a:pt x="0" y="0"/>
                </a:moveTo>
                <a:lnTo>
                  <a:pt x="956990" y="0"/>
                </a:lnTo>
                <a:lnTo>
                  <a:pt x="956990" y="848132"/>
                </a:lnTo>
                <a:lnTo>
                  <a:pt x="0" y="848132"/>
                </a:lnTo>
                <a:lnTo>
                  <a:pt x="0" y="0"/>
                </a:lnTo>
                <a:close/>
              </a:path>
            </a:pathLst>
          </a:custGeom>
          <a:blipFill rotWithShape="1">
            <a:blip r:embed="rId40">
              <a:alphaModFix/>
            </a:blip>
            <a:stretch>
              <a:fillRect b="0" l="0" r="0" t="0"/>
            </a:stretch>
          </a:blipFill>
          <a:ln>
            <a:noFill/>
          </a:ln>
        </p:spPr>
      </p:sp>
      <p:sp>
        <p:nvSpPr>
          <p:cNvPr id="422" name="Google Shape;422;p28"/>
          <p:cNvSpPr/>
          <p:nvPr/>
        </p:nvSpPr>
        <p:spPr>
          <a:xfrm>
            <a:off x="10915588" y="7272413"/>
            <a:ext cx="1333454" cy="378216"/>
          </a:xfrm>
          <a:custGeom>
            <a:rect b="b" l="l" r="r" t="t"/>
            <a:pathLst>
              <a:path extrusionOk="0" h="378216" w="1333454">
                <a:moveTo>
                  <a:pt x="0" y="0"/>
                </a:moveTo>
                <a:lnTo>
                  <a:pt x="1333454" y="0"/>
                </a:lnTo>
                <a:lnTo>
                  <a:pt x="1333454" y="378216"/>
                </a:lnTo>
                <a:lnTo>
                  <a:pt x="0" y="378216"/>
                </a:lnTo>
                <a:lnTo>
                  <a:pt x="0" y="0"/>
                </a:lnTo>
                <a:close/>
              </a:path>
            </a:pathLst>
          </a:custGeom>
          <a:blipFill rotWithShape="1">
            <a:blip r:embed="rId41">
              <a:alphaModFix/>
            </a:blip>
            <a:stretch>
              <a:fillRect b="0" l="0" r="0" t="0"/>
            </a:stretch>
          </a:blipFill>
          <a:ln>
            <a:noFill/>
          </a:ln>
        </p:spPr>
      </p:sp>
      <p:sp>
        <p:nvSpPr>
          <p:cNvPr id="423" name="Google Shape;423;p28"/>
          <p:cNvSpPr/>
          <p:nvPr/>
        </p:nvSpPr>
        <p:spPr>
          <a:xfrm>
            <a:off x="6628177" y="3386724"/>
            <a:ext cx="791107" cy="637830"/>
          </a:xfrm>
          <a:custGeom>
            <a:rect b="b" l="l" r="r" t="t"/>
            <a:pathLst>
              <a:path extrusionOk="0" h="637830" w="791107">
                <a:moveTo>
                  <a:pt x="0" y="0"/>
                </a:moveTo>
                <a:lnTo>
                  <a:pt x="791107" y="0"/>
                </a:lnTo>
                <a:lnTo>
                  <a:pt x="791107" y="637830"/>
                </a:lnTo>
                <a:lnTo>
                  <a:pt x="0" y="637830"/>
                </a:lnTo>
                <a:lnTo>
                  <a:pt x="0" y="0"/>
                </a:lnTo>
                <a:close/>
              </a:path>
            </a:pathLst>
          </a:custGeom>
          <a:blipFill rotWithShape="1">
            <a:blip r:embed="rId42">
              <a:alphaModFix/>
            </a:blip>
            <a:stretch>
              <a:fillRect b="0" l="0" r="0" t="0"/>
            </a:stretch>
          </a:blipFill>
          <a:ln>
            <a:noFill/>
          </a:ln>
        </p:spPr>
      </p:sp>
      <p:sp>
        <p:nvSpPr>
          <p:cNvPr id="424" name="Google Shape;424;p28"/>
          <p:cNvSpPr/>
          <p:nvPr/>
        </p:nvSpPr>
        <p:spPr>
          <a:xfrm>
            <a:off x="6719574" y="7221037"/>
            <a:ext cx="2121452" cy="480968"/>
          </a:xfrm>
          <a:custGeom>
            <a:rect b="b" l="l" r="r" t="t"/>
            <a:pathLst>
              <a:path extrusionOk="0" h="480968" w="2121452">
                <a:moveTo>
                  <a:pt x="0" y="0"/>
                </a:moveTo>
                <a:lnTo>
                  <a:pt x="2121452" y="0"/>
                </a:lnTo>
                <a:lnTo>
                  <a:pt x="2121452" y="480968"/>
                </a:lnTo>
                <a:lnTo>
                  <a:pt x="0" y="480968"/>
                </a:lnTo>
                <a:lnTo>
                  <a:pt x="0" y="0"/>
                </a:lnTo>
                <a:close/>
              </a:path>
            </a:pathLst>
          </a:custGeom>
          <a:blipFill rotWithShape="1">
            <a:blip r:embed="rId43">
              <a:alphaModFix/>
            </a:blip>
            <a:stretch>
              <a:fillRect b="0" l="0" r="0" t="0"/>
            </a:stretch>
          </a:blipFill>
          <a:ln>
            <a:noFill/>
          </a:ln>
        </p:spPr>
      </p:sp>
      <p:sp>
        <p:nvSpPr>
          <p:cNvPr id="425" name="Google Shape;425;p28"/>
          <p:cNvSpPr/>
          <p:nvPr/>
        </p:nvSpPr>
        <p:spPr>
          <a:xfrm>
            <a:off x="11705362" y="910271"/>
            <a:ext cx="965599" cy="882316"/>
          </a:xfrm>
          <a:custGeom>
            <a:rect b="b" l="l" r="r" t="t"/>
            <a:pathLst>
              <a:path extrusionOk="0" h="882316" w="965599">
                <a:moveTo>
                  <a:pt x="0" y="0"/>
                </a:moveTo>
                <a:lnTo>
                  <a:pt x="965599" y="0"/>
                </a:lnTo>
                <a:lnTo>
                  <a:pt x="965599" y="882316"/>
                </a:lnTo>
                <a:lnTo>
                  <a:pt x="0" y="882316"/>
                </a:lnTo>
                <a:lnTo>
                  <a:pt x="0" y="0"/>
                </a:lnTo>
                <a:close/>
              </a:path>
            </a:pathLst>
          </a:custGeom>
          <a:blipFill rotWithShape="1">
            <a:blip r:embed="rId44">
              <a:alphaModFix/>
            </a:blip>
            <a:stretch>
              <a:fillRect b="0" l="0" r="0" t="0"/>
            </a:stretch>
          </a:blipFill>
          <a:ln>
            <a:noFill/>
          </a:ln>
        </p:spPr>
      </p:sp>
      <p:sp>
        <p:nvSpPr>
          <p:cNvPr id="426" name="Google Shape;426;p28"/>
          <p:cNvSpPr/>
          <p:nvPr/>
        </p:nvSpPr>
        <p:spPr>
          <a:xfrm>
            <a:off x="15789269" y="2191196"/>
            <a:ext cx="702633" cy="806465"/>
          </a:xfrm>
          <a:custGeom>
            <a:rect b="b" l="l" r="r" t="t"/>
            <a:pathLst>
              <a:path extrusionOk="0" h="806465" w="702633">
                <a:moveTo>
                  <a:pt x="0" y="0"/>
                </a:moveTo>
                <a:lnTo>
                  <a:pt x="702632" y="0"/>
                </a:lnTo>
                <a:lnTo>
                  <a:pt x="702632" y="806465"/>
                </a:lnTo>
                <a:lnTo>
                  <a:pt x="0" y="806465"/>
                </a:lnTo>
                <a:lnTo>
                  <a:pt x="0" y="0"/>
                </a:lnTo>
                <a:close/>
              </a:path>
            </a:pathLst>
          </a:custGeom>
          <a:blipFill rotWithShape="1">
            <a:blip r:embed="rId45">
              <a:alphaModFix/>
            </a:blip>
            <a:stretch>
              <a:fillRect b="0" l="0" r="0" t="0"/>
            </a:stretch>
          </a:blipFill>
          <a:ln>
            <a:noFill/>
          </a:ln>
        </p:spPr>
      </p:sp>
      <p:sp>
        <p:nvSpPr>
          <p:cNvPr id="427" name="Google Shape;427;p28"/>
          <p:cNvSpPr/>
          <p:nvPr/>
        </p:nvSpPr>
        <p:spPr>
          <a:xfrm rot="10800000">
            <a:off x="13215969" y="5635365"/>
            <a:ext cx="270749" cy="1172537"/>
          </a:xfrm>
          <a:custGeom>
            <a:rect b="b" l="l" r="r" t="t"/>
            <a:pathLst>
              <a:path extrusionOk="0" h="1172537" w="270749">
                <a:moveTo>
                  <a:pt x="0" y="0"/>
                </a:moveTo>
                <a:lnTo>
                  <a:pt x="270749" y="0"/>
                </a:lnTo>
                <a:lnTo>
                  <a:pt x="270749" y="1172537"/>
                </a:lnTo>
                <a:lnTo>
                  <a:pt x="0" y="1172537"/>
                </a:lnTo>
                <a:lnTo>
                  <a:pt x="0" y="0"/>
                </a:lnTo>
                <a:close/>
              </a:path>
            </a:pathLst>
          </a:custGeom>
          <a:blipFill rotWithShape="1">
            <a:blip r:embed="rId46">
              <a:alphaModFix/>
            </a:blip>
            <a:stretch>
              <a:fillRect b="0" l="0" r="0" t="0"/>
            </a:stretch>
          </a:blipFill>
          <a:ln>
            <a:noFill/>
          </a:ln>
        </p:spPr>
      </p:sp>
      <p:sp>
        <p:nvSpPr>
          <p:cNvPr id="428" name="Google Shape;428;p28"/>
          <p:cNvSpPr/>
          <p:nvPr/>
        </p:nvSpPr>
        <p:spPr>
          <a:xfrm>
            <a:off x="12926378" y="2190116"/>
            <a:ext cx="752022" cy="808625"/>
          </a:xfrm>
          <a:custGeom>
            <a:rect b="b" l="l" r="r" t="t"/>
            <a:pathLst>
              <a:path extrusionOk="0" h="808625" w="752022">
                <a:moveTo>
                  <a:pt x="0" y="0"/>
                </a:moveTo>
                <a:lnTo>
                  <a:pt x="752022" y="0"/>
                </a:lnTo>
                <a:lnTo>
                  <a:pt x="752022" y="808625"/>
                </a:lnTo>
                <a:lnTo>
                  <a:pt x="0" y="808625"/>
                </a:lnTo>
                <a:lnTo>
                  <a:pt x="0" y="0"/>
                </a:lnTo>
                <a:close/>
              </a:path>
            </a:pathLst>
          </a:custGeom>
          <a:blipFill rotWithShape="1">
            <a:blip r:embed="rId47">
              <a:alphaModFix/>
            </a:blip>
            <a:stretch>
              <a:fillRect b="0" l="0" r="0" t="0"/>
            </a:stretch>
          </a:blipFill>
          <a:ln>
            <a:noFill/>
          </a:ln>
        </p:spPr>
      </p:sp>
      <p:sp>
        <p:nvSpPr>
          <p:cNvPr id="429" name="Google Shape;429;p28"/>
          <p:cNvSpPr/>
          <p:nvPr/>
        </p:nvSpPr>
        <p:spPr>
          <a:xfrm flipH="1">
            <a:off x="7877397" y="5664973"/>
            <a:ext cx="578927" cy="1113321"/>
          </a:xfrm>
          <a:custGeom>
            <a:rect b="b" l="l" r="r" t="t"/>
            <a:pathLst>
              <a:path extrusionOk="0" h="1113321" w="578927">
                <a:moveTo>
                  <a:pt x="578927" y="0"/>
                </a:moveTo>
                <a:lnTo>
                  <a:pt x="0" y="0"/>
                </a:lnTo>
                <a:lnTo>
                  <a:pt x="0" y="1113321"/>
                </a:lnTo>
                <a:lnTo>
                  <a:pt x="578927" y="1113321"/>
                </a:lnTo>
                <a:lnTo>
                  <a:pt x="578927" y="0"/>
                </a:lnTo>
                <a:close/>
              </a:path>
            </a:pathLst>
          </a:custGeom>
          <a:blipFill rotWithShape="1">
            <a:blip r:embed="rId48">
              <a:alphaModFix/>
            </a:blip>
            <a:stretch>
              <a:fillRect b="0" l="0" r="0" t="0"/>
            </a:stretch>
          </a:blipFill>
          <a:ln>
            <a:noFill/>
          </a:ln>
        </p:spPr>
      </p:sp>
      <p:sp>
        <p:nvSpPr>
          <p:cNvPr id="430" name="Google Shape;430;p28"/>
          <p:cNvSpPr/>
          <p:nvPr/>
        </p:nvSpPr>
        <p:spPr>
          <a:xfrm rot="364038">
            <a:off x="6758126" y="5794922"/>
            <a:ext cx="633666" cy="853422"/>
          </a:xfrm>
          <a:custGeom>
            <a:rect b="b" l="l" r="r" t="t"/>
            <a:pathLst>
              <a:path extrusionOk="0" h="853422" w="633666">
                <a:moveTo>
                  <a:pt x="0" y="0"/>
                </a:moveTo>
                <a:lnTo>
                  <a:pt x="633665" y="0"/>
                </a:lnTo>
                <a:lnTo>
                  <a:pt x="633665" y="853422"/>
                </a:lnTo>
                <a:lnTo>
                  <a:pt x="0" y="853422"/>
                </a:lnTo>
                <a:lnTo>
                  <a:pt x="0" y="0"/>
                </a:lnTo>
                <a:close/>
              </a:path>
            </a:pathLst>
          </a:custGeom>
          <a:blipFill rotWithShape="1">
            <a:blip r:embed="rId49">
              <a:alphaModFix/>
            </a:blip>
            <a:stretch>
              <a:fillRect b="0" l="0" r="0" t="0"/>
            </a:stretch>
          </a:blipFill>
          <a:ln>
            <a:noFill/>
          </a:ln>
        </p:spPr>
      </p:sp>
      <p:sp>
        <p:nvSpPr>
          <p:cNvPr id="431" name="Google Shape;431;p28"/>
          <p:cNvSpPr/>
          <p:nvPr/>
        </p:nvSpPr>
        <p:spPr>
          <a:xfrm>
            <a:off x="10591740" y="840925"/>
            <a:ext cx="908697" cy="1021008"/>
          </a:xfrm>
          <a:custGeom>
            <a:rect b="b" l="l" r="r" t="t"/>
            <a:pathLst>
              <a:path extrusionOk="0" h="1021008" w="908697">
                <a:moveTo>
                  <a:pt x="0" y="0"/>
                </a:moveTo>
                <a:lnTo>
                  <a:pt x="908697" y="0"/>
                </a:lnTo>
                <a:lnTo>
                  <a:pt x="908697" y="1021008"/>
                </a:lnTo>
                <a:lnTo>
                  <a:pt x="0" y="1021008"/>
                </a:lnTo>
                <a:lnTo>
                  <a:pt x="0" y="0"/>
                </a:lnTo>
                <a:close/>
              </a:path>
            </a:pathLst>
          </a:custGeom>
          <a:blipFill rotWithShape="1">
            <a:blip r:embed="rId50">
              <a:alphaModFix/>
            </a:blip>
            <a:stretch>
              <a:fillRect b="0" l="0" r="0" t="0"/>
            </a:stretch>
          </a:blipFill>
          <a:ln>
            <a:noFill/>
          </a:ln>
        </p:spPr>
      </p:sp>
      <p:sp>
        <p:nvSpPr>
          <p:cNvPr id="432" name="Google Shape;432;p28"/>
          <p:cNvSpPr/>
          <p:nvPr/>
        </p:nvSpPr>
        <p:spPr>
          <a:xfrm>
            <a:off x="16381257" y="4576628"/>
            <a:ext cx="742044" cy="682681"/>
          </a:xfrm>
          <a:custGeom>
            <a:rect b="b" l="l" r="r" t="t"/>
            <a:pathLst>
              <a:path extrusionOk="0" h="682681" w="742044">
                <a:moveTo>
                  <a:pt x="0" y="0"/>
                </a:moveTo>
                <a:lnTo>
                  <a:pt x="742044" y="0"/>
                </a:lnTo>
                <a:lnTo>
                  <a:pt x="742044" y="682681"/>
                </a:lnTo>
                <a:lnTo>
                  <a:pt x="0" y="682681"/>
                </a:lnTo>
                <a:lnTo>
                  <a:pt x="0" y="0"/>
                </a:lnTo>
                <a:close/>
              </a:path>
            </a:pathLst>
          </a:custGeom>
          <a:blipFill rotWithShape="1">
            <a:blip r:embed="rId51">
              <a:alphaModFix/>
            </a:blip>
            <a:stretch>
              <a:fillRect b="0" l="0" r="0" t="0"/>
            </a:stretch>
          </a:blipFill>
          <a:ln>
            <a:noFill/>
          </a:ln>
        </p:spPr>
      </p:sp>
      <p:sp>
        <p:nvSpPr>
          <p:cNvPr id="433" name="Google Shape;433;p28"/>
          <p:cNvSpPr/>
          <p:nvPr/>
        </p:nvSpPr>
        <p:spPr>
          <a:xfrm>
            <a:off x="9026728" y="7156951"/>
            <a:ext cx="1703157" cy="609139"/>
          </a:xfrm>
          <a:custGeom>
            <a:rect b="b" l="l" r="r" t="t"/>
            <a:pathLst>
              <a:path extrusionOk="0" h="609139" w="1703157">
                <a:moveTo>
                  <a:pt x="0" y="0"/>
                </a:moveTo>
                <a:lnTo>
                  <a:pt x="1703158" y="0"/>
                </a:lnTo>
                <a:lnTo>
                  <a:pt x="1703158" y="609140"/>
                </a:lnTo>
                <a:lnTo>
                  <a:pt x="0" y="609140"/>
                </a:lnTo>
                <a:lnTo>
                  <a:pt x="0" y="0"/>
                </a:lnTo>
                <a:close/>
              </a:path>
            </a:pathLst>
          </a:custGeom>
          <a:blipFill rotWithShape="1">
            <a:blip r:embed="rId52">
              <a:alphaModFix/>
            </a:blip>
            <a:stretch>
              <a:fillRect b="0" l="0" r="-10719" t="0"/>
            </a:stretch>
          </a:blipFill>
          <a:ln>
            <a:noFill/>
          </a:ln>
        </p:spPr>
      </p:sp>
      <p:sp>
        <p:nvSpPr>
          <p:cNvPr id="434" name="Google Shape;434;p28"/>
          <p:cNvSpPr/>
          <p:nvPr/>
        </p:nvSpPr>
        <p:spPr>
          <a:xfrm flipH="1">
            <a:off x="6625065" y="970174"/>
            <a:ext cx="1229854" cy="762509"/>
          </a:xfrm>
          <a:custGeom>
            <a:rect b="b" l="l" r="r" t="t"/>
            <a:pathLst>
              <a:path extrusionOk="0" h="762509" w="1229854">
                <a:moveTo>
                  <a:pt x="1229853" y="0"/>
                </a:moveTo>
                <a:lnTo>
                  <a:pt x="0" y="0"/>
                </a:lnTo>
                <a:lnTo>
                  <a:pt x="0" y="762509"/>
                </a:lnTo>
                <a:lnTo>
                  <a:pt x="1229853" y="762509"/>
                </a:lnTo>
                <a:lnTo>
                  <a:pt x="1229853" y="0"/>
                </a:lnTo>
                <a:close/>
              </a:path>
            </a:pathLst>
          </a:custGeom>
          <a:blipFill rotWithShape="1">
            <a:blip r:embed="rId53">
              <a:alphaModFix/>
            </a:blip>
            <a:stretch>
              <a:fillRect b="0" l="0" r="0" t="0"/>
            </a:stretch>
          </a:blipFill>
          <a:ln>
            <a:noFill/>
          </a:ln>
        </p:spPr>
      </p:sp>
      <p:sp>
        <p:nvSpPr>
          <p:cNvPr id="435" name="Google Shape;435;p28"/>
          <p:cNvSpPr/>
          <p:nvPr/>
        </p:nvSpPr>
        <p:spPr>
          <a:xfrm>
            <a:off x="14858757" y="7183793"/>
            <a:ext cx="1202137" cy="555456"/>
          </a:xfrm>
          <a:custGeom>
            <a:rect b="b" l="l" r="r" t="t"/>
            <a:pathLst>
              <a:path extrusionOk="0" h="555456" w="1202137">
                <a:moveTo>
                  <a:pt x="0" y="0"/>
                </a:moveTo>
                <a:lnTo>
                  <a:pt x="1202138" y="0"/>
                </a:lnTo>
                <a:lnTo>
                  <a:pt x="1202138" y="555456"/>
                </a:lnTo>
                <a:lnTo>
                  <a:pt x="0" y="555456"/>
                </a:lnTo>
                <a:lnTo>
                  <a:pt x="0" y="0"/>
                </a:lnTo>
                <a:close/>
              </a:path>
            </a:pathLst>
          </a:custGeom>
          <a:blipFill rotWithShape="1">
            <a:blip r:embed="rId54">
              <a:alphaModFix/>
            </a:blip>
            <a:stretch>
              <a:fillRect b="0" l="0" r="0" t="0"/>
            </a:stretch>
          </a:blipFill>
          <a:ln>
            <a:noFill/>
          </a:ln>
        </p:spPr>
      </p:sp>
      <p:sp>
        <p:nvSpPr>
          <p:cNvPr id="436" name="Google Shape;436;p28"/>
          <p:cNvSpPr/>
          <p:nvPr/>
        </p:nvSpPr>
        <p:spPr>
          <a:xfrm>
            <a:off x="8841026" y="977287"/>
            <a:ext cx="805689" cy="748284"/>
          </a:xfrm>
          <a:custGeom>
            <a:rect b="b" l="l" r="r" t="t"/>
            <a:pathLst>
              <a:path extrusionOk="0" h="748284" w="805689">
                <a:moveTo>
                  <a:pt x="0" y="0"/>
                </a:moveTo>
                <a:lnTo>
                  <a:pt x="805689" y="0"/>
                </a:lnTo>
                <a:lnTo>
                  <a:pt x="805689" y="748284"/>
                </a:lnTo>
                <a:lnTo>
                  <a:pt x="0" y="748284"/>
                </a:lnTo>
                <a:lnTo>
                  <a:pt x="0" y="0"/>
                </a:lnTo>
                <a:close/>
              </a:path>
            </a:pathLst>
          </a:custGeom>
          <a:blipFill rotWithShape="1">
            <a:blip r:embed="rId55">
              <a:alphaModFix/>
            </a:blip>
            <a:stretch>
              <a:fillRect b="0" l="0" r="0" t="0"/>
            </a:stretch>
          </a:blipFill>
          <a:ln>
            <a:noFill/>
          </a:ln>
        </p:spPr>
      </p:sp>
      <p:sp>
        <p:nvSpPr>
          <p:cNvPr id="437" name="Google Shape;437;p28"/>
          <p:cNvSpPr/>
          <p:nvPr/>
        </p:nvSpPr>
        <p:spPr>
          <a:xfrm>
            <a:off x="16246598" y="7190923"/>
            <a:ext cx="957100" cy="541197"/>
          </a:xfrm>
          <a:custGeom>
            <a:rect b="b" l="l" r="r" t="t"/>
            <a:pathLst>
              <a:path extrusionOk="0" h="541197" w="957100">
                <a:moveTo>
                  <a:pt x="0" y="0"/>
                </a:moveTo>
                <a:lnTo>
                  <a:pt x="957100" y="0"/>
                </a:lnTo>
                <a:lnTo>
                  <a:pt x="957100" y="541196"/>
                </a:lnTo>
                <a:lnTo>
                  <a:pt x="0" y="541196"/>
                </a:lnTo>
                <a:lnTo>
                  <a:pt x="0" y="0"/>
                </a:lnTo>
                <a:close/>
              </a:path>
            </a:pathLst>
          </a:custGeom>
          <a:blipFill rotWithShape="1">
            <a:blip r:embed="rId56">
              <a:alphaModFix/>
            </a:blip>
            <a:stretch>
              <a:fillRect b="0" l="0" r="0" t="0"/>
            </a:stretch>
          </a:blipFill>
          <a:ln>
            <a:noFill/>
          </a:ln>
        </p:spPr>
      </p:sp>
      <p:sp>
        <p:nvSpPr>
          <p:cNvPr id="438" name="Google Shape;438;p28"/>
          <p:cNvSpPr/>
          <p:nvPr/>
        </p:nvSpPr>
        <p:spPr>
          <a:xfrm>
            <a:off x="12249042" y="8045846"/>
            <a:ext cx="867671" cy="1590729"/>
          </a:xfrm>
          <a:custGeom>
            <a:rect b="b" l="l" r="r" t="t"/>
            <a:pathLst>
              <a:path extrusionOk="0" h="1590729" w="867671">
                <a:moveTo>
                  <a:pt x="0" y="0"/>
                </a:moveTo>
                <a:lnTo>
                  <a:pt x="867671" y="0"/>
                </a:lnTo>
                <a:lnTo>
                  <a:pt x="867671" y="1590729"/>
                </a:lnTo>
                <a:lnTo>
                  <a:pt x="0" y="1590729"/>
                </a:lnTo>
                <a:lnTo>
                  <a:pt x="0" y="0"/>
                </a:lnTo>
                <a:close/>
              </a:path>
            </a:pathLst>
          </a:custGeom>
          <a:blipFill rotWithShape="1">
            <a:blip r:embed="rId57">
              <a:alphaModFix/>
            </a:blip>
            <a:stretch>
              <a:fillRect b="0" l="0" r="0" t="0"/>
            </a:stretch>
          </a:blipFill>
          <a:ln>
            <a:noFill/>
          </a:ln>
        </p:spPr>
      </p:sp>
      <p:sp>
        <p:nvSpPr>
          <p:cNvPr id="439" name="Google Shape;439;p28"/>
          <p:cNvSpPr/>
          <p:nvPr/>
        </p:nvSpPr>
        <p:spPr>
          <a:xfrm>
            <a:off x="6496522" y="8068921"/>
            <a:ext cx="1005908" cy="1544580"/>
          </a:xfrm>
          <a:custGeom>
            <a:rect b="b" l="l" r="r" t="t"/>
            <a:pathLst>
              <a:path extrusionOk="0" h="1544580" w="1005908">
                <a:moveTo>
                  <a:pt x="0" y="0"/>
                </a:moveTo>
                <a:lnTo>
                  <a:pt x="1005908" y="0"/>
                </a:lnTo>
                <a:lnTo>
                  <a:pt x="1005908" y="1544580"/>
                </a:lnTo>
                <a:lnTo>
                  <a:pt x="0" y="1544580"/>
                </a:lnTo>
                <a:lnTo>
                  <a:pt x="0" y="0"/>
                </a:lnTo>
                <a:close/>
              </a:path>
            </a:pathLst>
          </a:custGeom>
          <a:blipFill rotWithShape="1">
            <a:blip r:embed="rId58">
              <a:alphaModFix/>
            </a:blip>
            <a:stretch>
              <a:fillRect b="0" l="0" r="0" t="0"/>
            </a:stretch>
          </a:blipFill>
          <a:ln>
            <a:noFill/>
          </a:ln>
        </p:spPr>
      </p:sp>
      <p:sp>
        <p:nvSpPr>
          <p:cNvPr id="440" name="Google Shape;440;p28"/>
          <p:cNvSpPr/>
          <p:nvPr/>
        </p:nvSpPr>
        <p:spPr>
          <a:xfrm>
            <a:off x="8821169" y="8308568"/>
            <a:ext cx="1659026" cy="1184130"/>
          </a:xfrm>
          <a:custGeom>
            <a:rect b="b" l="l" r="r" t="t"/>
            <a:pathLst>
              <a:path extrusionOk="0" h="1184130" w="1659026">
                <a:moveTo>
                  <a:pt x="0" y="0"/>
                </a:moveTo>
                <a:lnTo>
                  <a:pt x="1659026" y="0"/>
                </a:lnTo>
                <a:lnTo>
                  <a:pt x="1659026" y="1184130"/>
                </a:lnTo>
                <a:lnTo>
                  <a:pt x="0" y="1184130"/>
                </a:lnTo>
                <a:lnTo>
                  <a:pt x="0" y="0"/>
                </a:lnTo>
                <a:close/>
              </a:path>
            </a:pathLst>
          </a:custGeom>
          <a:blipFill rotWithShape="1">
            <a:blip r:embed="rId59">
              <a:alphaModFix/>
            </a:blip>
            <a:stretch>
              <a:fillRect b="0" l="0" r="0" t="0"/>
            </a:stretch>
          </a:blipFill>
          <a:ln>
            <a:noFill/>
          </a:ln>
        </p:spPr>
      </p:sp>
      <p:sp>
        <p:nvSpPr>
          <p:cNvPr id="441" name="Google Shape;441;p28"/>
          <p:cNvSpPr/>
          <p:nvPr/>
        </p:nvSpPr>
        <p:spPr>
          <a:xfrm flipH="1">
            <a:off x="10693686" y="8045846"/>
            <a:ext cx="1370016" cy="1590729"/>
          </a:xfrm>
          <a:custGeom>
            <a:rect b="b" l="l" r="r" t="t"/>
            <a:pathLst>
              <a:path extrusionOk="0" h="1590729" w="1370016">
                <a:moveTo>
                  <a:pt x="1370015" y="0"/>
                </a:moveTo>
                <a:lnTo>
                  <a:pt x="0" y="0"/>
                </a:lnTo>
                <a:lnTo>
                  <a:pt x="0" y="1590729"/>
                </a:lnTo>
                <a:lnTo>
                  <a:pt x="1370015" y="1590729"/>
                </a:lnTo>
                <a:lnTo>
                  <a:pt x="1370015" y="0"/>
                </a:lnTo>
                <a:close/>
              </a:path>
            </a:pathLst>
          </a:custGeom>
          <a:blipFill rotWithShape="1">
            <a:blip r:embed="rId60">
              <a:alphaModFix/>
            </a:blip>
            <a:stretch>
              <a:fillRect b="0" l="0" r="0" t="0"/>
            </a:stretch>
          </a:blipFill>
          <a:ln>
            <a:noFill/>
          </a:ln>
        </p:spPr>
      </p:sp>
      <p:sp>
        <p:nvSpPr>
          <p:cNvPr id="442" name="Google Shape;442;p28"/>
          <p:cNvSpPr/>
          <p:nvPr/>
        </p:nvSpPr>
        <p:spPr>
          <a:xfrm flipH="1">
            <a:off x="13497713" y="8068921"/>
            <a:ext cx="762636" cy="1544580"/>
          </a:xfrm>
          <a:custGeom>
            <a:rect b="b" l="l" r="r" t="t"/>
            <a:pathLst>
              <a:path extrusionOk="0" h="1544580" w="762636">
                <a:moveTo>
                  <a:pt x="762636" y="0"/>
                </a:moveTo>
                <a:lnTo>
                  <a:pt x="0" y="0"/>
                </a:lnTo>
                <a:lnTo>
                  <a:pt x="0" y="1544580"/>
                </a:lnTo>
                <a:lnTo>
                  <a:pt x="762636" y="1544580"/>
                </a:lnTo>
                <a:lnTo>
                  <a:pt x="762636" y="0"/>
                </a:lnTo>
                <a:close/>
              </a:path>
            </a:pathLst>
          </a:custGeom>
          <a:blipFill rotWithShape="1">
            <a:blip r:embed="rId61">
              <a:alphaModFix/>
            </a:blip>
            <a:stretch>
              <a:fillRect b="0" l="0" r="0" t="0"/>
            </a:stretch>
          </a:blipFill>
          <a:ln>
            <a:noFill/>
          </a:ln>
        </p:spPr>
      </p:sp>
      <p:sp>
        <p:nvSpPr>
          <p:cNvPr id="443" name="Google Shape;443;p28"/>
          <p:cNvSpPr/>
          <p:nvPr/>
        </p:nvSpPr>
        <p:spPr>
          <a:xfrm flipH="1">
            <a:off x="15977548" y="8045846"/>
            <a:ext cx="1173163" cy="1590729"/>
          </a:xfrm>
          <a:custGeom>
            <a:rect b="b" l="l" r="r" t="t"/>
            <a:pathLst>
              <a:path extrusionOk="0" h="1590729" w="1173163">
                <a:moveTo>
                  <a:pt x="1173163" y="0"/>
                </a:moveTo>
                <a:lnTo>
                  <a:pt x="0" y="0"/>
                </a:lnTo>
                <a:lnTo>
                  <a:pt x="0" y="1590729"/>
                </a:lnTo>
                <a:lnTo>
                  <a:pt x="1173163" y="1590729"/>
                </a:lnTo>
                <a:lnTo>
                  <a:pt x="1173163" y="0"/>
                </a:lnTo>
                <a:close/>
              </a:path>
            </a:pathLst>
          </a:custGeom>
          <a:blipFill rotWithShape="1">
            <a:blip r:embed="rId62">
              <a:alphaModFix/>
            </a:blip>
            <a:stretch>
              <a:fillRect b="0" l="0" r="0" t="0"/>
            </a:stretch>
          </a:blipFill>
          <a:ln>
            <a:noFill/>
          </a:ln>
        </p:spPr>
      </p:sp>
      <p:sp>
        <p:nvSpPr>
          <p:cNvPr id="444" name="Google Shape;444;p28"/>
          <p:cNvSpPr/>
          <p:nvPr/>
        </p:nvSpPr>
        <p:spPr>
          <a:xfrm>
            <a:off x="14834001" y="8045846"/>
            <a:ext cx="763550" cy="1590729"/>
          </a:xfrm>
          <a:custGeom>
            <a:rect b="b" l="l" r="r" t="t"/>
            <a:pathLst>
              <a:path extrusionOk="0" h="1590729" w="763550">
                <a:moveTo>
                  <a:pt x="0" y="0"/>
                </a:moveTo>
                <a:lnTo>
                  <a:pt x="763550" y="0"/>
                </a:lnTo>
                <a:lnTo>
                  <a:pt x="763550" y="1590729"/>
                </a:lnTo>
                <a:lnTo>
                  <a:pt x="0" y="1590729"/>
                </a:lnTo>
                <a:lnTo>
                  <a:pt x="0" y="0"/>
                </a:lnTo>
                <a:close/>
              </a:path>
            </a:pathLst>
          </a:custGeom>
          <a:blipFill rotWithShape="1">
            <a:blip r:embed="rId63">
              <a:alphaModFix/>
            </a:blip>
            <a:stretch>
              <a:fillRect b="0" l="0" r="0" t="0"/>
            </a:stretch>
          </a:blipFill>
          <a:ln>
            <a:noFill/>
          </a:ln>
        </p:spPr>
      </p:sp>
      <p:sp>
        <p:nvSpPr>
          <p:cNvPr id="445" name="Google Shape;445;p28"/>
          <p:cNvSpPr/>
          <p:nvPr/>
        </p:nvSpPr>
        <p:spPr>
          <a:xfrm flipH="1">
            <a:off x="7882428" y="8045846"/>
            <a:ext cx="558744" cy="1590729"/>
          </a:xfrm>
          <a:custGeom>
            <a:rect b="b" l="l" r="r" t="t"/>
            <a:pathLst>
              <a:path extrusionOk="0" h="1590729" w="558744">
                <a:moveTo>
                  <a:pt x="558743" y="0"/>
                </a:moveTo>
                <a:lnTo>
                  <a:pt x="0" y="0"/>
                </a:lnTo>
                <a:lnTo>
                  <a:pt x="0" y="1590729"/>
                </a:lnTo>
                <a:lnTo>
                  <a:pt x="558743" y="1590729"/>
                </a:lnTo>
                <a:lnTo>
                  <a:pt x="558743" y="0"/>
                </a:lnTo>
                <a:close/>
              </a:path>
            </a:pathLst>
          </a:custGeom>
          <a:blipFill rotWithShape="1">
            <a:blip r:embed="rId64">
              <a:alphaModFix/>
            </a:blip>
            <a:stretch>
              <a:fillRect b="0" l="0" r="0" t="0"/>
            </a:stretch>
          </a:blipFill>
          <a:ln>
            <a:noFill/>
          </a:ln>
        </p:spPr>
      </p:sp>
      <p:sp>
        <p:nvSpPr>
          <p:cNvPr id="446" name="Google Shape;446;p28"/>
          <p:cNvSpPr/>
          <p:nvPr/>
        </p:nvSpPr>
        <p:spPr>
          <a:xfrm>
            <a:off x="9126368" y="4382551"/>
            <a:ext cx="528725" cy="1070835"/>
          </a:xfrm>
          <a:custGeom>
            <a:rect b="b" l="l" r="r" t="t"/>
            <a:pathLst>
              <a:path extrusionOk="0" h="1070835" w="528725">
                <a:moveTo>
                  <a:pt x="0" y="0"/>
                </a:moveTo>
                <a:lnTo>
                  <a:pt x="528725" y="0"/>
                </a:lnTo>
                <a:lnTo>
                  <a:pt x="528725" y="1070835"/>
                </a:lnTo>
                <a:lnTo>
                  <a:pt x="0" y="1070835"/>
                </a:lnTo>
                <a:lnTo>
                  <a:pt x="0" y="0"/>
                </a:lnTo>
                <a:close/>
              </a:path>
            </a:pathLst>
          </a:custGeom>
          <a:blipFill rotWithShape="1">
            <a:blip r:embed="rId65">
              <a:alphaModFix/>
            </a:blip>
            <a:stretch>
              <a:fillRect b="0" l="0" r="0" t="0"/>
            </a:stretch>
          </a:blipFill>
          <a:ln>
            <a:noFill/>
          </a:ln>
        </p:spPr>
      </p:sp>
      <p:sp>
        <p:nvSpPr>
          <p:cNvPr id="447" name="Google Shape;447;p28"/>
          <p:cNvSpPr/>
          <p:nvPr/>
        </p:nvSpPr>
        <p:spPr>
          <a:xfrm>
            <a:off x="7879992" y="4444835"/>
            <a:ext cx="714431" cy="946266"/>
          </a:xfrm>
          <a:custGeom>
            <a:rect b="b" l="l" r="r" t="t"/>
            <a:pathLst>
              <a:path extrusionOk="0" h="946266" w="714431">
                <a:moveTo>
                  <a:pt x="0" y="0"/>
                </a:moveTo>
                <a:lnTo>
                  <a:pt x="714431" y="0"/>
                </a:lnTo>
                <a:lnTo>
                  <a:pt x="714431" y="946267"/>
                </a:lnTo>
                <a:lnTo>
                  <a:pt x="0" y="946267"/>
                </a:lnTo>
                <a:lnTo>
                  <a:pt x="0" y="0"/>
                </a:lnTo>
                <a:close/>
              </a:path>
            </a:pathLst>
          </a:custGeom>
          <a:blipFill rotWithShape="1">
            <a:blip r:embed="rId6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451" name="Shape 451"/>
        <p:cNvGrpSpPr/>
        <p:nvPr/>
      </p:nvGrpSpPr>
      <p:grpSpPr>
        <a:xfrm>
          <a:off x="0" y="0"/>
          <a:ext cx="0" cy="0"/>
          <a:chOff x="0" y="0"/>
          <a:chExt cx="0" cy="0"/>
        </a:xfrm>
      </p:grpSpPr>
      <p:grpSp>
        <p:nvGrpSpPr>
          <p:cNvPr id="452" name="Google Shape;452;p29"/>
          <p:cNvGrpSpPr/>
          <p:nvPr/>
        </p:nvGrpSpPr>
        <p:grpSpPr>
          <a:xfrm>
            <a:off x="-555371" y="2209735"/>
            <a:ext cx="19398741" cy="6237475"/>
            <a:chOff x="0" y="-57150"/>
            <a:chExt cx="5109133" cy="1642792"/>
          </a:xfrm>
        </p:grpSpPr>
        <p:sp>
          <p:nvSpPr>
            <p:cNvPr id="453" name="Google Shape;453;p29"/>
            <p:cNvSpPr/>
            <p:nvPr/>
          </p:nvSpPr>
          <p:spPr>
            <a:xfrm>
              <a:off x="0" y="0"/>
              <a:ext cx="5109133" cy="1585642"/>
            </a:xfrm>
            <a:custGeom>
              <a:rect b="b" l="l" r="r" t="t"/>
              <a:pathLst>
                <a:path extrusionOk="0" h="1585642" w="5109133">
                  <a:moveTo>
                    <a:pt x="11574" y="0"/>
                  </a:moveTo>
                  <a:lnTo>
                    <a:pt x="5097560" y="0"/>
                  </a:lnTo>
                  <a:cubicBezTo>
                    <a:pt x="5103952" y="0"/>
                    <a:pt x="5109133" y="5182"/>
                    <a:pt x="5109133" y="11574"/>
                  </a:cubicBezTo>
                  <a:lnTo>
                    <a:pt x="5109133" y="1574068"/>
                  </a:lnTo>
                  <a:cubicBezTo>
                    <a:pt x="5109133" y="1580460"/>
                    <a:pt x="5103952" y="1585642"/>
                    <a:pt x="5097560" y="1585642"/>
                  </a:cubicBezTo>
                  <a:lnTo>
                    <a:pt x="11574" y="1585642"/>
                  </a:lnTo>
                  <a:cubicBezTo>
                    <a:pt x="5182" y="1585642"/>
                    <a:pt x="0" y="1580460"/>
                    <a:pt x="0" y="1574068"/>
                  </a:cubicBezTo>
                  <a:lnTo>
                    <a:pt x="0" y="11574"/>
                  </a:lnTo>
                  <a:cubicBezTo>
                    <a:pt x="0" y="5182"/>
                    <a:pt x="5182" y="0"/>
                    <a:pt x="115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9"/>
          <p:cNvSpPr/>
          <p:nvPr/>
        </p:nvSpPr>
        <p:spPr>
          <a:xfrm>
            <a:off x="1027575" y="3147136"/>
            <a:ext cx="2711889" cy="5492433"/>
          </a:xfrm>
          <a:custGeom>
            <a:rect b="b" l="l" r="r" t="t"/>
            <a:pathLst>
              <a:path extrusionOk="0" h="5492433" w="2711889">
                <a:moveTo>
                  <a:pt x="0" y="0"/>
                </a:moveTo>
                <a:lnTo>
                  <a:pt x="2711889" y="0"/>
                </a:lnTo>
                <a:lnTo>
                  <a:pt x="2711889" y="5492433"/>
                </a:lnTo>
                <a:lnTo>
                  <a:pt x="0" y="5492433"/>
                </a:lnTo>
                <a:lnTo>
                  <a:pt x="0" y="0"/>
                </a:lnTo>
                <a:close/>
              </a:path>
            </a:pathLst>
          </a:custGeom>
          <a:blipFill rotWithShape="1">
            <a:blip r:embed="rId3">
              <a:alphaModFix/>
            </a:blip>
            <a:stretch>
              <a:fillRect b="0" l="0" r="0" t="0"/>
            </a:stretch>
          </a:blipFill>
          <a:ln>
            <a:noFill/>
          </a:ln>
        </p:spPr>
      </p:sp>
      <p:sp>
        <p:nvSpPr>
          <p:cNvPr id="456" name="Google Shape;456;p29"/>
          <p:cNvSpPr txBox="1"/>
          <p:nvPr/>
        </p:nvSpPr>
        <p:spPr>
          <a:xfrm>
            <a:off x="5019568" y="6488179"/>
            <a:ext cx="8248800" cy="107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99" u="none" cap="none" strike="noStrike">
                <a:solidFill>
                  <a:srgbClr val="2F394E"/>
                </a:solidFill>
                <a:latin typeface="Ubuntu"/>
                <a:ea typeface="Ubuntu"/>
                <a:cs typeface="Ubuntu"/>
                <a:sym typeface="Ubuntu"/>
              </a:rPr>
              <a:t>SlidesCarnival for the presentation template</a:t>
            </a:r>
            <a:endParaRPr/>
          </a:p>
          <a:p>
            <a:pPr indent="0" lvl="0" marL="0" marR="0" rtl="0" algn="ctr">
              <a:lnSpc>
                <a:spcPct val="140000"/>
              </a:lnSpc>
              <a:spcBef>
                <a:spcPts val="0"/>
              </a:spcBef>
              <a:spcAft>
                <a:spcPts val="0"/>
              </a:spcAft>
              <a:buNone/>
            </a:pPr>
            <a:r>
              <a:rPr b="0" i="0" lang="en-US" sz="2899" u="none" cap="none" strike="noStrike">
                <a:solidFill>
                  <a:srgbClr val="2F394E"/>
                </a:solidFill>
                <a:latin typeface="Ubuntu"/>
                <a:ea typeface="Ubuntu"/>
                <a:cs typeface="Ubuntu"/>
                <a:sym typeface="Ubuntu"/>
              </a:rPr>
              <a:t>Pexels for the photos</a:t>
            </a:r>
            <a:endParaRPr/>
          </a:p>
        </p:txBody>
      </p:sp>
      <p:sp>
        <p:nvSpPr>
          <p:cNvPr id="457" name="Google Shape;457;p29"/>
          <p:cNvSpPr txBox="1"/>
          <p:nvPr/>
        </p:nvSpPr>
        <p:spPr>
          <a:xfrm>
            <a:off x="2818025" y="8981440"/>
            <a:ext cx="12651949" cy="62801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i="0" lang="en-US" sz="3799" u="none" cap="none" strike="noStrike">
                <a:solidFill>
                  <a:srgbClr val="B84144"/>
                </a:solidFill>
                <a:latin typeface="Ubuntu"/>
                <a:ea typeface="Ubuntu"/>
                <a:cs typeface="Ubuntu"/>
                <a:sym typeface="Ubuntu"/>
              </a:rPr>
              <a:t>HAPPY DESIGNING! </a:t>
            </a:r>
            <a:endParaRPr/>
          </a:p>
        </p:txBody>
      </p:sp>
      <p:sp>
        <p:nvSpPr>
          <p:cNvPr id="458" name="Google Shape;458;p29"/>
          <p:cNvSpPr txBox="1"/>
          <p:nvPr/>
        </p:nvSpPr>
        <p:spPr>
          <a:xfrm>
            <a:off x="5280936" y="890963"/>
            <a:ext cx="7726128"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Credits</a:t>
            </a:r>
            <a:endParaRPr/>
          </a:p>
        </p:txBody>
      </p:sp>
      <p:sp>
        <p:nvSpPr>
          <p:cNvPr id="459" name="Google Shape;459;p29"/>
          <p:cNvSpPr txBox="1"/>
          <p:nvPr/>
        </p:nvSpPr>
        <p:spPr>
          <a:xfrm>
            <a:off x="4829343" y="4824998"/>
            <a:ext cx="8439000" cy="1117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1" i="0" lang="en-US" sz="3300" u="none" cap="none" strike="noStrike">
                <a:solidFill>
                  <a:srgbClr val="2F394E"/>
                </a:solidFill>
                <a:latin typeface="Ubuntu"/>
                <a:ea typeface="Ubuntu"/>
                <a:cs typeface="Ubuntu"/>
                <a:sym typeface="Ubuntu"/>
              </a:rPr>
              <a:t>This presentation template is free for everyone to use thanks to the following:</a:t>
            </a:r>
            <a:endParaRPr/>
          </a:p>
        </p:txBody>
      </p:sp>
      <p:pic>
        <p:nvPicPr>
          <p:cNvPr id="460" name="Google Shape;460;p29"/>
          <p:cNvPicPr preferRelativeResize="0"/>
          <p:nvPr/>
        </p:nvPicPr>
        <p:blipFill rotWithShape="1">
          <a:blip r:embed="rId4">
            <a:alphaModFix/>
          </a:blip>
          <a:srcRect b="0" l="74347" r="0" t="8659"/>
          <a:stretch/>
        </p:blipFill>
        <p:spPr>
          <a:xfrm>
            <a:off x="13596575" y="890975"/>
            <a:ext cx="4691424" cy="9396024"/>
          </a:xfrm>
          <a:prstGeom prst="rect">
            <a:avLst/>
          </a:prstGeom>
          <a:noFill/>
          <a:ln>
            <a:noFill/>
          </a:ln>
        </p:spPr>
      </p:pic>
      <p:pic>
        <p:nvPicPr>
          <p:cNvPr id="461" name="Google Shape;461;p29"/>
          <p:cNvPicPr preferRelativeResize="0"/>
          <p:nvPr/>
        </p:nvPicPr>
        <p:blipFill rotWithShape="1">
          <a:blip r:embed="rId5">
            <a:alphaModFix/>
          </a:blip>
          <a:srcRect b="56043" l="39178" r="39180" t="33333"/>
          <a:stretch/>
        </p:blipFill>
        <p:spPr>
          <a:xfrm>
            <a:off x="7165075" y="3147125"/>
            <a:ext cx="3957850" cy="1092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99" name="Shape 99"/>
        <p:cNvGrpSpPr/>
        <p:nvPr/>
      </p:nvGrpSpPr>
      <p:grpSpPr>
        <a:xfrm>
          <a:off x="0" y="0"/>
          <a:ext cx="0" cy="0"/>
          <a:chOff x="0" y="0"/>
          <a:chExt cx="0" cy="0"/>
        </a:xfrm>
      </p:grpSpPr>
      <p:sp>
        <p:nvSpPr>
          <p:cNvPr id="100" name="Google Shape;100;p14"/>
          <p:cNvSpPr txBox="1"/>
          <p:nvPr/>
        </p:nvSpPr>
        <p:spPr>
          <a:xfrm>
            <a:off x="1028700" y="1381760"/>
            <a:ext cx="16523018" cy="96075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How to Use This Presentation</a:t>
            </a:r>
            <a:endParaRPr/>
          </a:p>
        </p:txBody>
      </p:sp>
      <p:sp>
        <p:nvSpPr>
          <p:cNvPr id="101" name="Google Shape;101;p14"/>
          <p:cNvSpPr txBox="1"/>
          <p:nvPr/>
        </p:nvSpPr>
        <p:spPr>
          <a:xfrm>
            <a:off x="6813995" y="3873241"/>
            <a:ext cx="4659900" cy="460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Click on the "PowerPoint" button below this presentation preview.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2F394E"/>
              </a:solidFill>
              <a:latin typeface="Ubuntu"/>
              <a:ea typeface="Ubuntu"/>
              <a:cs typeface="Ubuntu"/>
              <a:sym typeface="Ubuntu"/>
            </a:endParaRPr>
          </a:p>
          <a:p>
            <a:pPr indent="0" lvl="0" marL="0" marR="0" rtl="0" algn="ctr">
              <a:lnSpc>
                <a:spcPct val="120000"/>
              </a:lnSpc>
              <a:spcBef>
                <a:spcPts val="0"/>
              </a:spcBef>
              <a:spcAft>
                <a:spcPts val="0"/>
              </a:spcAft>
              <a:buNone/>
            </a:pPr>
            <a:r>
              <a:rPr b="1" i="0" lang="en-US" sz="2300" u="sng" cap="none" strike="noStrike">
                <a:solidFill>
                  <a:srgbClr val="2F394E"/>
                </a:solidFill>
                <a:latin typeface="Ubuntu"/>
                <a:ea typeface="Ubuntu"/>
                <a:cs typeface="Ubuntu"/>
                <a:sym typeface="Ubuntu"/>
              </a:rPr>
              <a:t>Alternative:</a:t>
            </a:r>
            <a:r>
              <a:rPr b="0" i="0" lang="en-US" sz="2300" u="none" cap="none" strike="noStrike">
                <a:solidFill>
                  <a:srgbClr val="2F394E"/>
                </a:solidFill>
                <a:latin typeface="Ubuntu"/>
                <a:ea typeface="Ubuntu"/>
                <a:cs typeface="Ubuntu"/>
                <a:sym typeface="Ubuntu"/>
              </a:rPr>
              <a:t> From Canva template file, Click on the "Share" button on the top right corner in Canva and click on "More" at the bottom of the menu. Enter "PowerPoint" in the search bar and click on the PowerPoint icon to download.</a:t>
            </a:r>
            <a:endParaRPr/>
          </a:p>
        </p:txBody>
      </p:sp>
      <p:sp>
        <p:nvSpPr>
          <p:cNvPr id="102" name="Google Shape;102;p14"/>
          <p:cNvSpPr txBox="1"/>
          <p:nvPr/>
        </p:nvSpPr>
        <p:spPr>
          <a:xfrm>
            <a:off x="816091" y="3046212"/>
            <a:ext cx="5141301" cy="5238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4154A5"/>
                </a:solidFill>
                <a:latin typeface="Ubuntu"/>
                <a:ea typeface="Ubuntu"/>
                <a:cs typeface="Ubuntu"/>
                <a:sym typeface="Ubuntu"/>
              </a:rPr>
              <a:t>Google Slides</a:t>
            </a:r>
            <a:endParaRPr/>
          </a:p>
        </p:txBody>
      </p:sp>
      <p:sp>
        <p:nvSpPr>
          <p:cNvPr id="103" name="Google Shape;103;p14"/>
          <p:cNvSpPr txBox="1"/>
          <p:nvPr/>
        </p:nvSpPr>
        <p:spPr>
          <a:xfrm>
            <a:off x="6573349" y="3046212"/>
            <a:ext cx="5141301" cy="5238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4154A5"/>
                </a:solidFill>
                <a:latin typeface="Ubuntu"/>
                <a:ea typeface="Ubuntu"/>
                <a:cs typeface="Ubuntu"/>
                <a:sym typeface="Ubuntu"/>
              </a:rPr>
              <a:t>PowerPoint</a:t>
            </a:r>
            <a:endParaRPr/>
          </a:p>
        </p:txBody>
      </p:sp>
      <p:sp>
        <p:nvSpPr>
          <p:cNvPr id="104" name="Google Shape;104;p14"/>
          <p:cNvSpPr txBox="1"/>
          <p:nvPr/>
        </p:nvSpPr>
        <p:spPr>
          <a:xfrm>
            <a:off x="11714651" y="3046212"/>
            <a:ext cx="5141301" cy="5238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4154A5"/>
                </a:solidFill>
                <a:latin typeface="Ubuntu"/>
                <a:ea typeface="Ubuntu"/>
                <a:cs typeface="Ubuntu"/>
                <a:sym typeface="Ubuntu"/>
              </a:rPr>
              <a:t>Canva</a:t>
            </a:r>
            <a:endParaRPr/>
          </a:p>
        </p:txBody>
      </p:sp>
      <p:sp>
        <p:nvSpPr>
          <p:cNvPr id="105" name="Google Shape;105;p14"/>
          <p:cNvSpPr txBox="1"/>
          <p:nvPr/>
        </p:nvSpPr>
        <p:spPr>
          <a:xfrm>
            <a:off x="816091" y="3879756"/>
            <a:ext cx="5141400" cy="545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2F394E"/>
              </a:solidFill>
              <a:latin typeface="Ubuntu"/>
              <a:ea typeface="Ubuntu"/>
              <a:cs typeface="Ubuntu"/>
              <a:sym typeface="Ubuntu"/>
            </a:endParaRPr>
          </a:p>
          <a:p>
            <a:pPr indent="0" lvl="0" marL="0" marR="0" rtl="0" algn="ctr">
              <a:lnSpc>
                <a:spcPct val="120000"/>
              </a:lnSpc>
              <a:spcBef>
                <a:spcPts val="0"/>
              </a:spcBef>
              <a:spcAft>
                <a:spcPts val="0"/>
              </a:spcAft>
              <a:buNone/>
            </a:pPr>
            <a:r>
              <a:rPr b="1" i="0" lang="en-US" sz="2300" u="sng" cap="none" strike="noStrike">
                <a:solidFill>
                  <a:srgbClr val="2F394E"/>
                </a:solidFill>
                <a:latin typeface="Ubuntu"/>
                <a:ea typeface="Ubuntu"/>
                <a:cs typeface="Ubuntu"/>
                <a:sym typeface="Ubuntu"/>
              </a:rPr>
              <a:t>Alternative:</a:t>
            </a:r>
            <a:r>
              <a:rPr b="0" i="0" lang="en-US" sz="2300" u="none" cap="none" strike="noStrike">
                <a:solidFill>
                  <a:srgbClr val="2F394E"/>
                </a:solidFill>
                <a:latin typeface="Ubuntu"/>
                <a:ea typeface="Ubuntu"/>
                <a:cs typeface="Ubuntu"/>
                <a:sym typeface="Ubuntu"/>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12129234" y="3873241"/>
            <a:ext cx="4312200" cy="205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Click on the "Canva" button under this presentation preview. Start editing your presentation. You need to sign in to your Canva account.</a:t>
            </a:r>
            <a:endParaRPr/>
          </a:p>
        </p:txBody>
      </p:sp>
      <p:sp>
        <p:nvSpPr>
          <p:cNvPr id="107" name="Google Shape;107;p14"/>
          <p:cNvSpPr/>
          <p:nvPr/>
        </p:nvSpPr>
        <p:spPr>
          <a:xfrm flipH="1">
            <a:off x="11714651" y="6614351"/>
            <a:ext cx="3517978" cy="3006272"/>
          </a:xfrm>
          <a:custGeom>
            <a:rect b="b" l="l" r="r" t="t"/>
            <a:pathLst>
              <a:path extrusionOk="0" h="3006272" w="3517978">
                <a:moveTo>
                  <a:pt x="3517978" y="0"/>
                </a:moveTo>
                <a:lnTo>
                  <a:pt x="0" y="0"/>
                </a:lnTo>
                <a:lnTo>
                  <a:pt x="0" y="3006273"/>
                </a:lnTo>
                <a:lnTo>
                  <a:pt x="3517978" y="3006273"/>
                </a:lnTo>
                <a:lnTo>
                  <a:pt x="3517978" y="0"/>
                </a:lnTo>
                <a:close/>
              </a:path>
            </a:pathLst>
          </a:custGeom>
          <a:blipFill rotWithShape="1">
            <a:blip r:embed="rId3">
              <a:alphaModFix/>
            </a:blip>
            <a:stretch>
              <a:fillRect b="0" l="0" r="0" t="0"/>
            </a:stretch>
          </a:blipFill>
          <a:ln>
            <a:noFill/>
          </a:ln>
        </p:spPr>
      </p:sp>
      <p:sp>
        <p:nvSpPr>
          <p:cNvPr id="108" name="Google Shape;108;p14"/>
          <p:cNvSpPr/>
          <p:nvPr/>
        </p:nvSpPr>
        <p:spPr>
          <a:xfrm rot="320685">
            <a:off x="16189966" y="2396111"/>
            <a:ext cx="1492958" cy="7331488"/>
          </a:xfrm>
          <a:custGeom>
            <a:rect b="b" l="l" r="r" t="t"/>
            <a:pathLst>
              <a:path extrusionOk="0" h="7331488" w="1492958">
                <a:moveTo>
                  <a:pt x="0" y="0"/>
                </a:moveTo>
                <a:lnTo>
                  <a:pt x="1492958" y="0"/>
                </a:lnTo>
                <a:lnTo>
                  <a:pt x="1492958" y="7331488"/>
                </a:lnTo>
                <a:lnTo>
                  <a:pt x="0" y="733148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112" name="Shape 112"/>
        <p:cNvGrpSpPr/>
        <p:nvPr/>
      </p:nvGrpSpPr>
      <p:grpSpPr>
        <a:xfrm>
          <a:off x="0" y="0"/>
          <a:ext cx="0" cy="0"/>
          <a:chOff x="0" y="0"/>
          <a:chExt cx="0" cy="0"/>
        </a:xfrm>
      </p:grpSpPr>
      <p:grpSp>
        <p:nvGrpSpPr>
          <p:cNvPr id="113" name="Google Shape;113;p15"/>
          <p:cNvGrpSpPr/>
          <p:nvPr/>
        </p:nvGrpSpPr>
        <p:grpSpPr>
          <a:xfrm>
            <a:off x="1533063" y="4027061"/>
            <a:ext cx="3520968" cy="3536750"/>
            <a:chOff x="1813" y="0"/>
            <a:chExt cx="809173" cy="812800"/>
          </a:xfrm>
        </p:grpSpPr>
        <p:sp>
          <p:nvSpPr>
            <p:cNvPr id="114" name="Google Shape;114;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5"/>
          <p:cNvGrpSpPr/>
          <p:nvPr/>
        </p:nvGrpSpPr>
        <p:grpSpPr>
          <a:xfrm>
            <a:off x="7383514" y="4027061"/>
            <a:ext cx="3520968" cy="3536750"/>
            <a:chOff x="1813" y="0"/>
            <a:chExt cx="809173" cy="812800"/>
          </a:xfrm>
        </p:grpSpPr>
        <p:sp>
          <p:nvSpPr>
            <p:cNvPr id="117" name="Google Shape;117;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5"/>
          <p:cNvGrpSpPr/>
          <p:nvPr/>
        </p:nvGrpSpPr>
        <p:grpSpPr>
          <a:xfrm>
            <a:off x="12882558" y="4027061"/>
            <a:ext cx="3520968" cy="3536750"/>
            <a:chOff x="1813" y="0"/>
            <a:chExt cx="809173" cy="812800"/>
          </a:xfrm>
        </p:grpSpPr>
        <p:sp>
          <p:nvSpPr>
            <p:cNvPr id="120" name="Google Shape;120;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5"/>
          <p:cNvSpPr/>
          <p:nvPr/>
        </p:nvSpPr>
        <p:spPr>
          <a:xfrm>
            <a:off x="2345839" y="4661816"/>
            <a:ext cx="2334479" cy="2162312"/>
          </a:xfrm>
          <a:custGeom>
            <a:rect b="b" l="l" r="r" t="t"/>
            <a:pathLst>
              <a:path extrusionOk="0" h="2162312" w="2334479">
                <a:moveTo>
                  <a:pt x="0" y="0"/>
                </a:moveTo>
                <a:lnTo>
                  <a:pt x="2334479" y="0"/>
                </a:lnTo>
                <a:lnTo>
                  <a:pt x="2334479" y="2162311"/>
                </a:lnTo>
                <a:lnTo>
                  <a:pt x="0" y="2162311"/>
                </a:lnTo>
                <a:lnTo>
                  <a:pt x="0" y="0"/>
                </a:lnTo>
                <a:close/>
              </a:path>
            </a:pathLst>
          </a:custGeom>
          <a:blipFill rotWithShape="1">
            <a:blip r:embed="rId3">
              <a:alphaModFix/>
            </a:blip>
            <a:stretch>
              <a:fillRect b="0" l="0" r="0" t="0"/>
            </a:stretch>
          </a:blipFill>
          <a:ln>
            <a:noFill/>
          </a:ln>
        </p:spPr>
      </p:sp>
      <p:sp>
        <p:nvSpPr>
          <p:cNvPr id="123" name="Google Shape;123;p15"/>
          <p:cNvSpPr/>
          <p:nvPr/>
        </p:nvSpPr>
        <p:spPr>
          <a:xfrm>
            <a:off x="13410211" y="4783345"/>
            <a:ext cx="2465666" cy="1987943"/>
          </a:xfrm>
          <a:custGeom>
            <a:rect b="b" l="l" r="r" t="t"/>
            <a:pathLst>
              <a:path extrusionOk="0" h="1987943" w="2465666">
                <a:moveTo>
                  <a:pt x="0" y="0"/>
                </a:moveTo>
                <a:lnTo>
                  <a:pt x="2465666" y="0"/>
                </a:lnTo>
                <a:lnTo>
                  <a:pt x="2465666" y="1987943"/>
                </a:lnTo>
                <a:lnTo>
                  <a:pt x="0" y="1987943"/>
                </a:lnTo>
                <a:lnTo>
                  <a:pt x="0" y="0"/>
                </a:lnTo>
                <a:close/>
              </a:path>
            </a:pathLst>
          </a:custGeom>
          <a:blipFill rotWithShape="1">
            <a:blip r:embed="rId4">
              <a:alphaModFix/>
            </a:blip>
            <a:stretch>
              <a:fillRect b="0" l="0" r="0" t="0"/>
            </a:stretch>
          </a:blipFill>
          <a:ln>
            <a:noFill/>
          </a:ln>
        </p:spPr>
      </p:sp>
      <p:sp>
        <p:nvSpPr>
          <p:cNvPr id="124" name="Google Shape;124;p15"/>
          <p:cNvSpPr/>
          <p:nvPr/>
        </p:nvSpPr>
        <p:spPr>
          <a:xfrm>
            <a:off x="8172318" y="4819584"/>
            <a:ext cx="2261470" cy="2072072"/>
          </a:xfrm>
          <a:custGeom>
            <a:rect b="b" l="l" r="r" t="t"/>
            <a:pathLst>
              <a:path extrusionOk="0" h="2072072" w="2261470">
                <a:moveTo>
                  <a:pt x="0" y="0"/>
                </a:moveTo>
                <a:lnTo>
                  <a:pt x="2261470" y="0"/>
                </a:lnTo>
                <a:lnTo>
                  <a:pt x="2261470" y="2072072"/>
                </a:lnTo>
                <a:lnTo>
                  <a:pt x="0" y="2072072"/>
                </a:lnTo>
                <a:lnTo>
                  <a:pt x="0" y="0"/>
                </a:lnTo>
                <a:close/>
              </a:path>
            </a:pathLst>
          </a:custGeom>
          <a:blipFill rotWithShape="1">
            <a:blip r:embed="rId5">
              <a:alphaModFix/>
            </a:blip>
            <a:stretch>
              <a:fillRect b="0" l="0" r="0" t="0"/>
            </a:stretch>
          </a:blipFill>
          <a:ln>
            <a:noFill/>
          </a:ln>
        </p:spPr>
      </p:sp>
      <p:grpSp>
        <p:nvGrpSpPr>
          <p:cNvPr id="125" name="Google Shape;125;p15"/>
          <p:cNvGrpSpPr/>
          <p:nvPr/>
        </p:nvGrpSpPr>
        <p:grpSpPr>
          <a:xfrm>
            <a:off x="12450099" y="2763563"/>
            <a:ext cx="4385891" cy="3303090"/>
            <a:chOff x="0" y="-57150"/>
            <a:chExt cx="1155132" cy="869950"/>
          </a:xfrm>
        </p:grpSpPr>
        <p:sp>
          <p:nvSpPr>
            <p:cNvPr id="126" name="Google Shape;126;p15"/>
            <p:cNvSpPr/>
            <p:nvPr/>
          </p:nvSpPr>
          <p:spPr>
            <a:xfrm>
              <a:off x="0" y="0"/>
              <a:ext cx="1155132" cy="166783"/>
            </a:xfrm>
            <a:custGeom>
              <a:rect b="b" l="l" r="r" t="t"/>
              <a:pathLst>
                <a:path extrusionOk="0" h="166783" w="1155132">
                  <a:moveTo>
                    <a:pt x="83392" y="0"/>
                  </a:moveTo>
                  <a:lnTo>
                    <a:pt x="1071740" y="0"/>
                  </a:lnTo>
                  <a:cubicBezTo>
                    <a:pt x="1117796" y="0"/>
                    <a:pt x="1155132" y="37336"/>
                    <a:pt x="1155132" y="83392"/>
                  </a:cubicBezTo>
                  <a:lnTo>
                    <a:pt x="1155132" y="83392"/>
                  </a:lnTo>
                  <a:cubicBezTo>
                    <a:pt x="1155132" y="129447"/>
                    <a:pt x="1117796" y="166783"/>
                    <a:pt x="1071740" y="166783"/>
                  </a:cubicBezTo>
                  <a:lnTo>
                    <a:pt x="83392" y="166783"/>
                  </a:lnTo>
                  <a:cubicBezTo>
                    <a:pt x="37336" y="166783"/>
                    <a:pt x="0" y="129447"/>
                    <a:pt x="0" y="83392"/>
                  </a:cubicBezTo>
                  <a:lnTo>
                    <a:pt x="0" y="83392"/>
                  </a:lnTo>
                  <a:cubicBezTo>
                    <a:pt x="0" y="37336"/>
                    <a:pt x="37336" y="0"/>
                    <a:pt x="83392" y="0"/>
                  </a:cubicBezTo>
                  <a:close/>
                </a:path>
              </a:pathLst>
            </a:custGeom>
            <a:solidFill>
              <a:srgbClr val="415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5"/>
          <p:cNvGrpSpPr/>
          <p:nvPr/>
        </p:nvGrpSpPr>
        <p:grpSpPr>
          <a:xfrm>
            <a:off x="6627778" y="2763563"/>
            <a:ext cx="5032443" cy="3303090"/>
            <a:chOff x="0" y="-57150"/>
            <a:chExt cx="1325417" cy="869950"/>
          </a:xfrm>
        </p:grpSpPr>
        <p:sp>
          <p:nvSpPr>
            <p:cNvPr id="129" name="Google Shape;129;p15"/>
            <p:cNvSpPr/>
            <p:nvPr/>
          </p:nvSpPr>
          <p:spPr>
            <a:xfrm>
              <a:off x="0" y="0"/>
              <a:ext cx="1325417" cy="166783"/>
            </a:xfrm>
            <a:custGeom>
              <a:rect b="b" l="l" r="r" t="t"/>
              <a:pathLst>
                <a:path extrusionOk="0" h="166783" w="1325417">
                  <a:moveTo>
                    <a:pt x="78458" y="0"/>
                  </a:moveTo>
                  <a:lnTo>
                    <a:pt x="1246959" y="0"/>
                  </a:lnTo>
                  <a:cubicBezTo>
                    <a:pt x="1267767" y="0"/>
                    <a:pt x="1287723" y="8266"/>
                    <a:pt x="1302437" y="22980"/>
                  </a:cubicBezTo>
                  <a:cubicBezTo>
                    <a:pt x="1317151" y="37694"/>
                    <a:pt x="1325417" y="57650"/>
                    <a:pt x="1325417" y="78458"/>
                  </a:cubicBezTo>
                  <a:lnTo>
                    <a:pt x="1325417" y="88325"/>
                  </a:lnTo>
                  <a:cubicBezTo>
                    <a:pt x="1325417" y="109133"/>
                    <a:pt x="1317151" y="129089"/>
                    <a:pt x="1302437" y="143803"/>
                  </a:cubicBezTo>
                  <a:cubicBezTo>
                    <a:pt x="1287723" y="158517"/>
                    <a:pt x="1267767" y="166783"/>
                    <a:pt x="1246959" y="166783"/>
                  </a:cubicBezTo>
                  <a:lnTo>
                    <a:pt x="78458" y="166783"/>
                  </a:lnTo>
                  <a:cubicBezTo>
                    <a:pt x="57650" y="166783"/>
                    <a:pt x="37694" y="158517"/>
                    <a:pt x="22980" y="143803"/>
                  </a:cubicBezTo>
                  <a:cubicBezTo>
                    <a:pt x="8266" y="129089"/>
                    <a:pt x="0" y="109133"/>
                    <a:pt x="0" y="88325"/>
                  </a:cubicBezTo>
                  <a:lnTo>
                    <a:pt x="0" y="78458"/>
                  </a:lnTo>
                  <a:cubicBezTo>
                    <a:pt x="0" y="57650"/>
                    <a:pt x="8266" y="37694"/>
                    <a:pt x="22980" y="22980"/>
                  </a:cubicBezTo>
                  <a:cubicBezTo>
                    <a:pt x="37694" y="8266"/>
                    <a:pt x="57650" y="0"/>
                    <a:pt x="78458" y="0"/>
                  </a:cubicBezTo>
                  <a:close/>
                </a:path>
              </a:pathLst>
            </a:custGeom>
            <a:solidFill>
              <a:srgbClr val="415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5"/>
          <p:cNvGrpSpPr/>
          <p:nvPr/>
        </p:nvGrpSpPr>
        <p:grpSpPr>
          <a:xfrm>
            <a:off x="1724064" y="2763563"/>
            <a:ext cx="3138970" cy="3303090"/>
            <a:chOff x="0" y="-57150"/>
            <a:chExt cx="826725" cy="869950"/>
          </a:xfrm>
        </p:grpSpPr>
        <p:sp>
          <p:nvSpPr>
            <p:cNvPr id="132" name="Google Shape;132;p15"/>
            <p:cNvSpPr/>
            <p:nvPr/>
          </p:nvSpPr>
          <p:spPr>
            <a:xfrm>
              <a:off x="0" y="0"/>
              <a:ext cx="826725" cy="166783"/>
            </a:xfrm>
            <a:custGeom>
              <a:rect b="b" l="l" r="r" t="t"/>
              <a:pathLst>
                <a:path extrusionOk="0" h="166783" w="826725">
                  <a:moveTo>
                    <a:pt x="83392" y="0"/>
                  </a:moveTo>
                  <a:lnTo>
                    <a:pt x="743333" y="0"/>
                  </a:lnTo>
                  <a:cubicBezTo>
                    <a:pt x="789389" y="0"/>
                    <a:pt x="826725" y="37336"/>
                    <a:pt x="826725" y="83392"/>
                  </a:cubicBezTo>
                  <a:lnTo>
                    <a:pt x="826725" y="83392"/>
                  </a:lnTo>
                  <a:cubicBezTo>
                    <a:pt x="826725" y="129447"/>
                    <a:pt x="789389" y="166783"/>
                    <a:pt x="743333" y="166783"/>
                  </a:cubicBezTo>
                  <a:lnTo>
                    <a:pt x="83392" y="166783"/>
                  </a:lnTo>
                  <a:cubicBezTo>
                    <a:pt x="37336" y="166783"/>
                    <a:pt x="0" y="129447"/>
                    <a:pt x="0" y="83392"/>
                  </a:cubicBezTo>
                  <a:lnTo>
                    <a:pt x="0" y="83392"/>
                  </a:lnTo>
                  <a:cubicBezTo>
                    <a:pt x="0" y="37336"/>
                    <a:pt x="37336" y="0"/>
                    <a:pt x="83392" y="0"/>
                  </a:cubicBezTo>
                  <a:close/>
                </a:path>
              </a:pathLst>
            </a:custGeom>
            <a:solidFill>
              <a:srgbClr val="415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5"/>
          <p:cNvSpPr/>
          <p:nvPr/>
        </p:nvSpPr>
        <p:spPr>
          <a:xfrm>
            <a:off x="15777813" y="7973386"/>
            <a:ext cx="2962975" cy="1974082"/>
          </a:xfrm>
          <a:custGeom>
            <a:rect b="b" l="l" r="r" t="t"/>
            <a:pathLst>
              <a:path extrusionOk="0" h="1974082" w="2962975">
                <a:moveTo>
                  <a:pt x="0" y="0"/>
                </a:moveTo>
                <a:lnTo>
                  <a:pt x="2962974" y="0"/>
                </a:lnTo>
                <a:lnTo>
                  <a:pt x="2962974" y="1974082"/>
                </a:lnTo>
                <a:lnTo>
                  <a:pt x="0" y="1974082"/>
                </a:lnTo>
                <a:lnTo>
                  <a:pt x="0" y="0"/>
                </a:lnTo>
                <a:close/>
              </a:path>
            </a:pathLst>
          </a:custGeom>
          <a:blipFill rotWithShape="1">
            <a:blip r:embed="rId6">
              <a:alphaModFix/>
            </a:blip>
            <a:stretch>
              <a:fillRect b="0" l="0" r="0" t="0"/>
            </a:stretch>
          </a:blipFill>
          <a:ln>
            <a:noFill/>
          </a:ln>
        </p:spPr>
      </p:sp>
      <p:sp>
        <p:nvSpPr>
          <p:cNvPr id="135" name="Google Shape;135;p15"/>
          <p:cNvSpPr/>
          <p:nvPr/>
        </p:nvSpPr>
        <p:spPr>
          <a:xfrm rot="5548122">
            <a:off x="1364696" y="-701867"/>
            <a:ext cx="1448548" cy="4389539"/>
          </a:xfrm>
          <a:custGeom>
            <a:rect b="b" l="l" r="r" t="t"/>
            <a:pathLst>
              <a:path extrusionOk="0" h="4389539" w="1448548">
                <a:moveTo>
                  <a:pt x="0" y="0"/>
                </a:moveTo>
                <a:lnTo>
                  <a:pt x="1448548" y="0"/>
                </a:lnTo>
                <a:lnTo>
                  <a:pt x="1448548" y="4389539"/>
                </a:lnTo>
                <a:lnTo>
                  <a:pt x="0" y="4389539"/>
                </a:lnTo>
                <a:lnTo>
                  <a:pt x="0" y="0"/>
                </a:lnTo>
                <a:close/>
              </a:path>
            </a:pathLst>
          </a:custGeom>
          <a:blipFill rotWithShape="1">
            <a:blip r:embed="rId7">
              <a:alphaModFix/>
            </a:blip>
            <a:stretch>
              <a:fillRect b="0" l="0" r="0" t="0"/>
            </a:stretch>
          </a:blipFill>
          <a:ln>
            <a:noFill/>
          </a:ln>
        </p:spPr>
      </p:sp>
      <p:sp>
        <p:nvSpPr>
          <p:cNvPr id="136" name="Google Shape;136;p15"/>
          <p:cNvSpPr/>
          <p:nvPr/>
        </p:nvSpPr>
        <p:spPr>
          <a:xfrm rot="-3229703">
            <a:off x="17046292" y="196002"/>
            <a:ext cx="3549859" cy="4701800"/>
          </a:xfrm>
          <a:custGeom>
            <a:rect b="b" l="l" r="r" t="t"/>
            <a:pathLst>
              <a:path extrusionOk="0" h="4701800" w="3549859">
                <a:moveTo>
                  <a:pt x="0" y="0"/>
                </a:moveTo>
                <a:lnTo>
                  <a:pt x="3549859" y="0"/>
                </a:lnTo>
                <a:lnTo>
                  <a:pt x="3549859" y="4701800"/>
                </a:lnTo>
                <a:lnTo>
                  <a:pt x="0" y="4701800"/>
                </a:lnTo>
                <a:lnTo>
                  <a:pt x="0" y="0"/>
                </a:lnTo>
                <a:close/>
              </a:path>
            </a:pathLst>
          </a:custGeom>
          <a:blipFill rotWithShape="1">
            <a:blip r:embed="rId8">
              <a:alphaModFix/>
            </a:blip>
            <a:stretch>
              <a:fillRect b="0" l="0" r="0" t="0"/>
            </a:stretch>
          </a:blipFill>
          <a:ln>
            <a:noFill/>
          </a:ln>
        </p:spPr>
      </p:sp>
      <p:sp>
        <p:nvSpPr>
          <p:cNvPr id="137" name="Google Shape;137;p15"/>
          <p:cNvSpPr txBox="1"/>
          <p:nvPr/>
        </p:nvSpPr>
        <p:spPr>
          <a:xfrm>
            <a:off x="12230703" y="3080854"/>
            <a:ext cx="4824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CADDDB"/>
                </a:solidFill>
                <a:latin typeface="Ubuntu"/>
                <a:ea typeface="Ubuntu"/>
                <a:cs typeface="Ubuntu"/>
                <a:sym typeface="Ubuntu"/>
              </a:rPr>
              <a:t>Rules &amp; Expectations</a:t>
            </a:r>
            <a:endParaRPr/>
          </a:p>
        </p:txBody>
      </p:sp>
      <p:sp>
        <p:nvSpPr>
          <p:cNvPr id="138" name="Google Shape;138;p15"/>
          <p:cNvSpPr txBox="1"/>
          <p:nvPr/>
        </p:nvSpPr>
        <p:spPr>
          <a:xfrm>
            <a:off x="6863904" y="3080854"/>
            <a:ext cx="45603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CADDDB"/>
                </a:solidFill>
                <a:latin typeface="Ubuntu"/>
                <a:ea typeface="Ubuntu"/>
                <a:cs typeface="Ubuntu"/>
                <a:sym typeface="Ubuntu"/>
              </a:rPr>
              <a:t>Purpose of the Field trip</a:t>
            </a:r>
            <a:endParaRPr/>
          </a:p>
        </p:txBody>
      </p:sp>
      <p:sp>
        <p:nvSpPr>
          <p:cNvPr id="139" name="Google Shape;139;p15"/>
          <p:cNvSpPr txBox="1"/>
          <p:nvPr/>
        </p:nvSpPr>
        <p:spPr>
          <a:xfrm>
            <a:off x="12990008" y="7785963"/>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140" name="Google Shape;140;p15"/>
          <p:cNvSpPr txBox="1"/>
          <p:nvPr/>
        </p:nvSpPr>
        <p:spPr>
          <a:xfrm>
            <a:off x="4038416" y="1247872"/>
            <a:ext cx="10211168" cy="96075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Our Agenda</a:t>
            </a:r>
            <a:endParaRPr/>
          </a:p>
        </p:txBody>
      </p:sp>
      <p:sp>
        <p:nvSpPr>
          <p:cNvPr id="141" name="Google Shape;141;p15"/>
          <p:cNvSpPr txBox="1"/>
          <p:nvPr/>
        </p:nvSpPr>
        <p:spPr>
          <a:xfrm>
            <a:off x="1640512" y="3080854"/>
            <a:ext cx="33060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CADDDB"/>
                </a:solidFill>
                <a:latin typeface="Ubuntu"/>
                <a:ea typeface="Ubuntu"/>
                <a:cs typeface="Ubuntu"/>
                <a:sym typeface="Ubuntu"/>
              </a:rPr>
              <a:t>Introduction</a:t>
            </a:r>
            <a:endParaRPr/>
          </a:p>
        </p:txBody>
      </p:sp>
      <p:sp>
        <p:nvSpPr>
          <p:cNvPr id="142" name="Google Shape;142;p15"/>
          <p:cNvSpPr txBox="1"/>
          <p:nvPr/>
        </p:nvSpPr>
        <p:spPr>
          <a:xfrm>
            <a:off x="1640512" y="7785963"/>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143" name="Google Shape;143;p15"/>
          <p:cNvSpPr txBox="1"/>
          <p:nvPr/>
        </p:nvSpPr>
        <p:spPr>
          <a:xfrm>
            <a:off x="7490963" y="7785963"/>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147" name="Shape 147"/>
        <p:cNvGrpSpPr/>
        <p:nvPr/>
      </p:nvGrpSpPr>
      <p:grpSpPr>
        <a:xfrm>
          <a:off x="0" y="0"/>
          <a:ext cx="0" cy="0"/>
          <a:chOff x="0" y="0"/>
          <a:chExt cx="0" cy="0"/>
        </a:xfrm>
      </p:grpSpPr>
      <p:pic>
        <p:nvPicPr>
          <p:cNvPr id="148" name="Google Shape;148;p16"/>
          <p:cNvPicPr preferRelativeResize="0"/>
          <p:nvPr/>
        </p:nvPicPr>
        <p:blipFill rotWithShape="1">
          <a:blip r:embed="rId3">
            <a:alphaModFix/>
          </a:blip>
          <a:srcRect b="0" l="29941" r="37029" t="13111"/>
          <a:stretch/>
        </p:blipFill>
        <p:spPr>
          <a:xfrm>
            <a:off x="5476175" y="1348575"/>
            <a:ext cx="6040301" cy="8938426"/>
          </a:xfrm>
          <a:prstGeom prst="rect">
            <a:avLst/>
          </a:prstGeom>
          <a:noFill/>
          <a:ln>
            <a:noFill/>
          </a:ln>
        </p:spPr>
      </p:pic>
      <p:grpSp>
        <p:nvGrpSpPr>
          <p:cNvPr id="149" name="Google Shape;149;p16"/>
          <p:cNvGrpSpPr/>
          <p:nvPr/>
        </p:nvGrpSpPr>
        <p:grpSpPr>
          <a:xfrm>
            <a:off x="11516480" y="1308413"/>
            <a:ext cx="4992096" cy="5062920"/>
            <a:chOff x="0" y="-57150"/>
            <a:chExt cx="1314791" cy="1333444"/>
          </a:xfrm>
        </p:grpSpPr>
        <p:sp>
          <p:nvSpPr>
            <p:cNvPr id="150" name="Google Shape;150;p16"/>
            <p:cNvSpPr/>
            <p:nvPr/>
          </p:nvSpPr>
          <p:spPr>
            <a:xfrm>
              <a:off x="0" y="0"/>
              <a:ext cx="1314791" cy="1276294"/>
            </a:xfrm>
            <a:custGeom>
              <a:rect b="b" l="l" r="r" t="t"/>
              <a:pathLst>
                <a:path extrusionOk="0" h="1276294" w="1314791">
                  <a:moveTo>
                    <a:pt x="44974" y="0"/>
                  </a:moveTo>
                  <a:lnTo>
                    <a:pt x="1269816" y="0"/>
                  </a:lnTo>
                  <a:cubicBezTo>
                    <a:pt x="1281744" y="0"/>
                    <a:pt x="1293184" y="4738"/>
                    <a:pt x="1301618" y="13173"/>
                  </a:cubicBezTo>
                  <a:cubicBezTo>
                    <a:pt x="1310052" y="21607"/>
                    <a:pt x="1314791" y="33046"/>
                    <a:pt x="1314791" y="44974"/>
                  </a:cubicBezTo>
                  <a:lnTo>
                    <a:pt x="1314791" y="1231320"/>
                  </a:lnTo>
                  <a:cubicBezTo>
                    <a:pt x="1314791" y="1243248"/>
                    <a:pt x="1310052" y="1254687"/>
                    <a:pt x="1301618" y="1263121"/>
                  </a:cubicBezTo>
                  <a:cubicBezTo>
                    <a:pt x="1293184" y="1271556"/>
                    <a:pt x="1281744" y="1276294"/>
                    <a:pt x="1269816" y="1276294"/>
                  </a:cubicBezTo>
                  <a:lnTo>
                    <a:pt x="44974" y="1276294"/>
                  </a:lnTo>
                  <a:cubicBezTo>
                    <a:pt x="33046" y="1276294"/>
                    <a:pt x="21607" y="1271556"/>
                    <a:pt x="13173" y="1263121"/>
                  </a:cubicBezTo>
                  <a:cubicBezTo>
                    <a:pt x="4738" y="1254687"/>
                    <a:pt x="0" y="1243248"/>
                    <a:pt x="0" y="1231320"/>
                  </a:cubicBezTo>
                  <a:lnTo>
                    <a:pt x="0" y="44974"/>
                  </a:lnTo>
                  <a:cubicBezTo>
                    <a:pt x="0" y="33046"/>
                    <a:pt x="4738" y="21607"/>
                    <a:pt x="13173" y="13173"/>
                  </a:cubicBezTo>
                  <a:cubicBezTo>
                    <a:pt x="21607" y="4738"/>
                    <a:pt x="33046" y="0"/>
                    <a:pt x="44974"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6"/>
          <p:cNvSpPr txBox="1"/>
          <p:nvPr/>
        </p:nvSpPr>
        <p:spPr>
          <a:xfrm>
            <a:off x="11754106" y="4492862"/>
            <a:ext cx="4516800" cy="884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99" u="none" cap="none" strike="noStrike">
                <a:solidFill>
                  <a:srgbClr val="FFFFFF"/>
                </a:solidFill>
                <a:latin typeface="Ubuntu"/>
                <a:ea typeface="Ubuntu"/>
                <a:cs typeface="Ubuntu"/>
                <a:sym typeface="Ubuntu"/>
              </a:rPr>
              <a:t>We're excited to have you</a:t>
            </a:r>
            <a:endParaRPr/>
          </a:p>
          <a:p>
            <a:pPr indent="0" lvl="1" marL="0" marR="0" rtl="0" algn="ctr">
              <a:lnSpc>
                <a:spcPct val="130000"/>
              </a:lnSpc>
              <a:spcBef>
                <a:spcPts val="0"/>
              </a:spcBef>
              <a:spcAft>
                <a:spcPts val="0"/>
              </a:spcAft>
              <a:buNone/>
            </a:pPr>
            <a:r>
              <a:rPr b="0" i="0" lang="en-US" sz="2499" u="none" cap="none" strike="noStrike">
                <a:solidFill>
                  <a:srgbClr val="FFFFFF"/>
                </a:solidFill>
                <a:latin typeface="Ubuntu"/>
                <a:ea typeface="Ubuntu"/>
                <a:cs typeface="Ubuntu"/>
                <a:sym typeface="Ubuntu"/>
              </a:rPr>
              <a:t>join us on our class field trip!</a:t>
            </a:r>
            <a:endParaRPr/>
          </a:p>
        </p:txBody>
      </p:sp>
      <p:sp>
        <p:nvSpPr>
          <p:cNvPr id="153" name="Google Shape;153;p16"/>
          <p:cNvSpPr txBox="1"/>
          <p:nvPr/>
        </p:nvSpPr>
        <p:spPr>
          <a:xfrm>
            <a:off x="12236391" y="2251502"/>
            <a:ext cx="3552300" cy="20472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US" sz="7000" u="none" cap="none" strike="noStrike">
                <a:solidFill>
                  <a:srgbClr val="F2E6CB"/>
                </a:solidFill>
                <a:latin typeface="Luckiest Guy"/>
                <a:ea typeface="Luckiest Guy"/>
                <a:cs typeface="Luckiest Guy"/>
                <a:sym typeface="Luckiest Guy"/>
              </a:rPr>
              <a:t>Hello</a:t>
            </a:r>
            <a:endParaRPr/>
          </a:p>
          <a:p>
            <a:pPr indent="0" lvl="0" marL="0" marR="0" rtl="0" algn="ctr">
              <a:lnSpc>
                <a:spcPct val="95000"/>
              </a:lnSpc>
              <a:spcBef>
                <a:spcPts val="0"/>
              </a:spcBef>
              <a:spcAft>
                <a:spcPts val="0"/>
              </a:spcAft>
              <a:buNone/>
            </a:pPr>
            <a:r>
              <a:rPr b="0" i="0" lang="en-US" sz="7000" u="none" cap="none" strike="noStrike">
                <a:solidFill>
                  <a:srgbClr val="F2E6CB"/>
                </a:solidFill>
                <a:latin typeface="Luckiest Guy"/>
                <a:ea typeface="Luckiest Guy"/>
                <a:cs typeface="Luckiest Guy"/>
                <a:sym typeface="Luckiest Guy"/>
              </a:rPr>
              <a:t>there!</a:t>
            </a:r>
            <a:endParaRPr/>
          </a:p>
        </p:txBody>
      </p:sp>
      <p:sp>
        <p:nvSpPr>
          <p:cNvPr id="154" name="Google Shape;154;p16"/>
          <p:cNvSpPr/>
          <p:nvPr/>
        </p:nvSpPr>
        <p:spPr>
          <a:xfrm>
            <a:off x="-281927" y="1348584"/>
            <a:ext cx="3945140" cy="5022748"/>
          </a:xfrm>
          <a:custGeom>
            <a:rect b="b" l="l" r="r" t="t"/>
            <a:pathLst>
              <a:path extrusionOk="0" h="5022748" w="3945140">
                <a:moveTo>
                  <a:pt x="0" y="0"/>
                </a:moveTo>
                <a:lnTo>
                  <a:pt x="3945141" y="0"/>
                </a:lnTo>
                <a:lnTo>
                  <a:pt x="3945141" y="5022748"/>
                </a:lnTo>
                <a:lnTo>
                  <a:pt x="0" y="5022748"/>
                </a:lnTo>
                <a:lnTo>
                  <a:pt x="0" y="0"/>
                </a:lnTo>
                <a:close/>
              </a:path>
            </a:pathLst>
          </a:custGeom>
          <a:blipFill rotWithShape="1">
            <a:blip r:embed="rId4">
              <a:alphaModFix/>
            </a:blip>
            <a:stretch>
              <a:fillRect b="0" l="0" r="0" t="0"/>
            </a:stretch>
          </a:blipFill>
          <a:ln>
            <a:noFill/>
          </a:ln>
        </p:spPr>
      </p:sp>
      <p:sp>
        <p:nvSpPr>
          <p:cNvPr id="155" name="Google Shape;155;p16"/>
          <p:cNvSpPr/>
          <p:nvPr/>
        </p:nvSpPr>
        <p:spPr>
          <a:xfrm>
            <a:off x="2308744" y="6731374"/>
            <a:ext cx="5003904" cy="3565282"/>
          </a:xfrm>
          <a:custGeom>
            <a:rect b="b" l="l" r="r" t="t"/>
            <a:pathLst>
              <a:path extrusionOk="0" h="3565282" w="5003904">
                <a:moveTo>
                  <a:pt x="0" y="0"/>
                </a:moveTo>
                <a:lnTo>
                  <a:pt x="5003904" y="0"/>
                </a:lnTo>
                <a:lnTo>
                  <a:pt x="5003904" y="3565282"/>
                </a:lnTo>
                <a:lnTo>
                  <a:pt x="0" y="3565282"/>
                </a:lnTo>
                <a:lnTo>
                  <a:pt x="0" y="0"/>
                </a:lnTo>
                <a:close/>
              </a:path>
            </a:pathLst>
          </a:custGeom>
          <a:blipFill rotWithShape="1">
            <a:blip r:embed="rId5">
              <a:alphaModFix/>
            </a:blip>
            <a:stretch>
              <a:fillRect b="0" l="0" r="0" t="0"/>
            </a:stretch>
          </a:blipFill>
          <a:ln>
            <a:noFill/>
          </a:ln>
        </p:spPr>
      </p:sp>
      <p:sp>
        <p:nvSpPr>
          <p:cNvPr id="156" name="Google Shape;156;p16"/>
          <p:cNvSpPr/>
          <p:nvPr/>
        </p:nvSpPr>
        <p:spPr>
          <a:xfrm>
            <a:off x="12495046" y="6839743"/>
            <a:ext cx="5792954" cy="3606114"/>
          </a:xfrm>
          <a:custGeom>
            <a:rect b="b" l="l" r="r" t="t"/>
            <a:pathLst>
              <a:path extrusionOk="0" h="3606114" w="5792954">
                <a:moveTo>
                  <a:pt x="0" y="0"/>
                </a:moveTo>
                <a:lnTo>
                  <a:pt x="5792954" y="0"/>
                </a:lnTo>
                <a:lnTo>
                  <a:pt x="5792954" y="3606114"/>
                </a:lnTo>
                <a:lnTo>
                  <a:pt x="0" y="3606114"/>
                </a:lnTo>
                <a:lnTo>
                  <a:pt x="0" y="0"/>
                </a:lnTo>
                <a:close/>
              </a:path>
            </a:pathLst>
          </a:custGeom>
          <a:blipFill rotWithShape="1">
            <a:blip r:embed="rId6">
              <a:alphaModFix/>
            </a:blip>
            <a:stretch>
              <a:fillRect b="0" l="0" r="0" t="0"/>
            </a:stretch>
          </a:blipFill>
          <a:ln>
            <a:noFill/>
          </a:ln>
        </p:spPr>
      </p:sp>
      <p:sp>
        <p:nvSpPr>
          <p:cNvPr id="157" name="Google Shape;157;p16"/>
          <p:cNvSpPr/>
          <p:nvPr/>
        </p:nvSpPr>
        <p:spPr>
          <a:xfrm rot="-5103875">
            <a:off x="17266003" y="-83624"/>
            <a:ext cx="2827990" cy="4114800"/>
          </a:xfrm>
          <a:custGeom>
            <a:rect b="b" l="l" r="r" t="t"/>
            <a:pathLst>
              <a:path extrusionOk="0" h="4114800" w="2827990">
                <a:moveTo>
                  <a:pt x="0" y="0"/>
                </a:moveTo>
                <a:lnTo>
                  <a:pt x="2827990" y="0"/>
                </a:lnTo>
                <a:lnTo>
                  <a:pt x="2827990" y="4114800"/>
                </a:lnTo>
                <a:lnTo>
                  <a:pt x="0" y="4114800"/>
                </a:lnTo>
                <a:lnTo>
                  <a:pt x="0" y="0"/>
                </a:lnTo>
                <a:close/>
              </a:path>
            </a:pathLst>
          </a:custGeom>
          <a:blipFill rotWithShape="1">
            <a:blip r:embed="rId7">
              <a:alphaModFix/>
            </a:blip>
            <a:stretch>
              <a:fillRect b="0" l="0" r="0" t="0"/>
            </a:stretch>
          </a:blipFill>
          <a:ln>
            <a:noFill/>
          </a:ln>
        </p:spPr>
      </p:sp>
      <p:sp>
        <p:nvSpPr>
          <p:cNvPr id="158" name="Google Shape;158;p16"/>
          <p:cNvSpPr/>
          <p:nvPr/>
        </p:nvSpPr>
        <p:spPr>
          <a:xfrm rot="746573">
            <a:off x="-1755470" y="3799"/>
            <a:ext cx="2827990" cy="4114800"/>
          </a:xfrm>
          <a:custGeom>
            <a:rect b="b" l="l" r="r" t="t"/>
            <a:pathLst>
              <a:path extrusionOk="0" h="4114800" w="2827990">
                <a:moveTo>
                  <a:pt x="0" y="0"/>
                </a:moveTo>
                <a:lnTo>
                  <a:pt x="2827990" y="0"/>
                </a:lnTo>
                <a:lnTo>
                  <a:pt x="2827990" y="4114800"/>
                </a:lnTo>
                <a:lnTo>
                  <a:pt x="0" y="4114800"/>
                </a:lnTo>
                <a:lnTo>
                  <a:pt x="0" y="0"/>
                </a:lnTo>
                <a:close/>
              </a:path>
            </a:pathLst>
          </a:custGeom>
          <a:blipFill rotWithShape="1">
            <a:blip r:embed="rId7">
              <a:alphaModFix/>
            </a:blip>
            <a:stretch>
              <a:fillRect b="0" l="0" r="0" t="0"/>
            </a:stretch>
          </a:blipFill>
          <a:ln>
            <a:noFill/>
          </a:ln>
        </p:spPr>
      </p:sp>
      <p:sp>
        <p:nvSpPr>
          <p:cNvPr id="159" name="Google Shape;159;p16"/>
          <p:cNvSpPr/>
          <p:nvPr/>
        </p:nvSpPr>
        <p:spPr>
          <a:xfrm>
            <a:off x="-205447" y="9071066"/>
            <a:ext cx="5239965" cy="1486245"/>
          </a:xfrm>
          <a:custGeom>
            <a:rect b="b" l="l" r="r" t="t"/>
            <a:pathLst>
              <a:path extrusionOk="0" h="1486245" w="5239965">
                <a:moveTo>
                  <a:pt x="0" y="0"/>
                </a:moveTo>
                <a:lnTo>
                  <a:pt x="5239965" y="0"/>
                </a:lnTo>
                <a:lnTo>
                  <a:pt x="5239965" y="1486245"/>
                </a:lnTo>
                <a:lnTo>
                  <a:pt x="0" y="148624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163" name="Shape 163"/>
        <p:cNvGrpSpPr/>
        <p:nvPr/>
      </p:nvGrpSpPr>
      <p:grpSpPr>
        <a:xfrm>
          <a:off x="0" y="0"/>
          <a:ext cx="0" cy="0"/>
          <a:chOff x="0" y="0"/>
          <a:chExt cx="0" cy="0"/>
        </a:xfrm>
      </p:grpSpPr>
      <p:sp>
        <p:nvSpPr>
          <p:cNvPr id="164" name="Google Shape;164;p17"/>
          <p:cNvSpPr/>
          <p:nvPr/>
        </p:nvSpPr>
        <p:spPr>
          <a:xfrm>
            <a:off x="562930" y="2291649"/>
            <a:ext cx="4523277" cy="4543552"/>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17"/>
          <p:cNvPicPr preferRelativeResize="0"/>
          <p:nvPr/>
        </p:nvPicPr>
        <p:blipFill rotWithShape="1">
          <a:blip r:embed="rId3">
            <a:alphaModFix/>
          </a:blip>
          <a:srcRect b="35294" l="4151" r="73263" t="24277"/>
          <a:stretch/>
        </p:blipFill>
        <p:spPr>
          <a:xfrm>
            <a:off x="759531" y="2483975"/>
            <a:ext cx="4130400" cy="4158900"/>
          </a:xfrm>
          <a:prstGeom prst="ellipse">
            <a:avLst/>
          </a:prstGeom>
          <a:noFill/>
          <a:ln>
            <a:noFill/>
          </a:ln>
        </p:spPr>
      </p:pic>
      <p:sp>
        <p:nvSpPr>
          <p:cNvPr id="166" name="Google Shape;166;p17"/>
          <p:cNvSpPr txBox="1"/>
          <p:nvPr/>
        </p:nvSpPr>
        <p:spPr>
          <a:xfrm>
            <a:off x="1028700" y="1146859"/>
            <a:ext cx="16230600" cy="96075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Our Field Trip Coordinators!</a:t>
            </a:r>
            <a:endParaRPr/>
          </a:p>
        </p:txBody>
      </p:sp>
      <p:grpSp>
        <p:nvGrpSpPr>
          <p:cNvPr id="167" name="Google Shape;167;p17"/>
          <p:cNvGrpSpPr/>
          <p:nvPr/>
        </p:nvGrpSpPr>
        <p:grpSpPr>
          <a:xfrm>
            <a:off x="12598193" y="2617675"/>
            <a:ext cx="4523565" cy="4543841"/>
            <a:chOff x="1813" y="0"/>
            <a:chExt cx="809173" cy="812800"/>
          </a:xfrm>
        </p:grpSpPr>
        <p:sp>
          <p:nvSpPr>
            <p:cNvPr id="168" name="Google Shape;168;p1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7"/>
          <p:cNvSpPr/>
          <p:nvPr/>
        </p:nvSpPr>
        <p:spPr>
          <a:xfrm>
            <a:off x="15689111" y="637926"/>
            <a:ext cx="3140378" cy="2186488"/>
          </a:xfrm>
          <a:custGeom>
            <a:rect b="b" l="l" r="r" t="t"/>
            <a:pathLst>
              <a:path extrusionOk="0" h="2186488" w="3140378">
                <a:moveTo>
                  <a:pt x="0" y="0"/>
                </a:moveTo>
                <a:lnTo>
                  <a:pt x="3140378" y="0"/>
                </a:lnTo>
                <a:lnTo>
                  <a:pt x="3140378" y="2186488"/>
                </a:lnTo>
                <a:lnTo>
                  <a:pt x="0" y="2186488"/>
                </a:lnTo>
                <a:lnTo>
                  <a:pt x="0" y="0"/>
                </a:lnTo>
                <a:close/>
              </a:path>
            </a:pathLst>
          </a:custGeom>
          <a:blipFill rotWithShape="1">
            <a:blip r:embed="rId4">
              <a:alphaModFix/>
            </a:blip>
            <a:stretch>
              <a:fillRect b="0" l="0" r="0" t="0"/>
            </a:stretch>
          </a:blipFill>
          <a:ln>
            <a:noFill/>
          </a:ln>
        </p:spPr>
      </p:sp>
      <p:grpSp>
        <p:nvGrpSpPr>
          <p:cNvPr id="171" name="Google Shape;171;p17"/>
          <p:cNvGrpSpPr/>
          <p:nvPr/>
        </p:nvGrpSpPr>
        <p:grpSpPr>
          <a:xfrm>
            <a:off x="6580561" y="4067826"/>
            <a:ext cx="4523565" cy="4543841"/>
            <a:chOff x="1813" y="0"/>
            <a:chExt cx="809173" cy="812800"/>
          </a:xfrm>
        </p:grpSpPr>
        <p:sp>
          <p:nvSpPr>
            <p:cNvPr id="172" name="Google Shape;172;p1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7"/>
          <p:cNvSpPr/>
          <p:nvPr/>
        </p:nvSpPr>
        <p:spPr>
          <a:xfrm rot="3303992">
            <a:off x="5433647" y="2505204"/>
            <a:ext cx="1776896" cy="2485170"/>
          </a:xfrm>
          <a:custGeom>
            <a:rect b="b" l="l" r="r" t="t"/>
            <a:pathLst>
              <a:path extrusionOk="0" h="2485170" w="1776896">
                <a:moveTo>
                  <a:pt x="0" y="0"/>
                </a:moveTo>
                <a:lnTo>
                  <a:pt x="1776896" y="0"/>
                </a:lnTo>
                <a:lnTo>
                  <a:pt x="1776896" y="2485170"/>
                </a:lnTo>
                <a:lnTo>
                  <a:pt x="0" y="2485170"/>
                </a:lnTo>
                <a:lnTo>
                  <a:pt x="0" y="0"/>
                </a:lnTo>
                <a:close/>
              </a:path>
            </a:pathLst>
          </a:custGeom>
          <a:blipFill rotWithShape="1">
            <a:blip r:embed="rId5">
              <a:alphaModFix/>
            </a:blip>
            <a:stretch>
              <a:fillRect b="0" l="0" r="0" t="0"/>
            </a:stretch>
          </a:blipFill>
          <a:ln>
            <a:noFill/>
          </a:ln>
        </p:spPr>
      </p:sp>
      <p:sp>
        <p:nvSpPr>
          <p:cNvPr id="175" name="Google Shape;175;p17"/>
          <p:cNvSpPr txBox="1"/>
          <p:nvPr/>
        </p:nvSpPr>
        <p:spPr>
          <a:xfrm>
            <a:off x="1609852" y="7055636"/>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4154A5"/>
                </a:solidFill>
                <a:latin typeface="Ubuntu"/>
                <a:ea typeface="Ubuntu"/>
                <a:cs typeface="Ubuntu"/>
                <a:sym typeface="Ubuntu"/>
              </a:rPr>
              <a:t> Name</a:t>
            </a:r>
            <a:endParaRPr/>
          </a:p>
        </p:txBody>
      </p:sp>
      <p:sp>
        <p:nvSpPr>
          <p:cNvPr id="176" name="Google Shape;176;p17"/>
          <p:cNvSpPr txBox="1"/>
          <p:nvPr/>
        </p:nvSpPr>
        <p:spPr>
          <a:xfrm>
            <a:off x="7627483" y="8831812"/>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4154A5"/>
                </a:solidFill>
                <a:latin typeface="Ubuntu"/>
                <a:ea typeface="Ubuntu"/>
                <a:cs typeface="Ubuntu"/>
                <a:sym typeface="Ubuntu"/>
              </a:rPr>
              <a:t> Name</a:t>
            </a:r>
            <a:endParaRPr/>
          </a:p>
        </p:txBody>
      </p:sp>
      <p:sp>
        <p:nvSpPr>
          <p:cNvPr id="177" name="Google Shape;177;p17"/>
          <p:cNvSpPr txBox="1"/>
          <p:nvPr/>
        </p:nvSpPr>
        <p:spPr>
          <a:xfrm>
            <a:off x="13645115" y="7381661"/>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4154A5"/>
                </a:solidFill>
                <a:latin typeface="Ubuntu"/>
                <a:ea typeface="Ubuntu"/>
                <a:cs typeface="Ubuntu"/>
                <a:sym typeface="Ubuntu"/>
              </a:rPr>
              <a:t> Name</a:t>
            </a:r>
            <a:endParaRPr/>
          </a:p>
        </p:txBody>
      </p:sp>
      <p:sp>
        <p:nvSpPr>
          <p:cNvPr id="178" name="Google Shape;178;p17"/>
          <p:cNvSpPr txBox="1"/>
          <p:nvPr/>
        </p:nvSpPr>
        <p:spPr>
          <a:xfrm>
            <a:off x="1609852" y="7577521"/>
            <a:ext cx="2429700" cy="354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2F394E"/>
                </a:solidFill>
                <a:latin typeface="Ubuntu"/>
                <a:ea typeface="Ubuntu"/>
                <a:cs typeface="Ubuntu"/>
                <a:sym typeface="Ubuntu"/>
              </a:rPr>
              <a:t>Title or Position</a:t>
            </a:r>
            <a:endParaRPr/>
          </a:p>
        </p:txBody>
      </p:sp>
      <p:sp>
        <p:nvSpPr>
          <p:cNvPr id="179" name="Google Shape;179;p17"/>
          <p:cNvSpPr txBox="1"/>
          <p:nvPr/>
        </p:nvSpPr>
        <p:spPr>
          <a:xfrm>
            <a:off x="7627483" y="9353697"/>
            <a:ext cx="2429700" cy="354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2F394E"/>
                </a:solidFill>
                <a:latin typeface="Ubuntu"/>
                <a:ea typeface="Ubuntu"/>
                <a:cs typeface="Ubuntu"/>
                <a:sym typeface="Ubuntu"/>
              </a:rPr>
              <a:t>Title or Position</a:t>
            </a:r>
            <a:endParaRPr/>
          </a:p>
        </p:txBody>
      </p:sp>
      <p:sp>
        <p:nvSpPr>
          <p:cNvPr id="180" name="Google Shape;180;p17"/>
          <p:cNvSpPr txBox="1"/>
          <p:nvPr/>
        </p:nvSpPr>
        <p:spPr>
          <a:xfrm>
            <a:off x="13645115" y="7903546"/>
            <a:ext cx="2429700" cy="354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2F394E"/>
                </a:solidFill>
                <a:latin typeface="Ubuntu"/>
                <a:ea typeface="Ubuntu"/>
                <a:cs typeface="Ubuntu"/>
                <a:sym typeface="Ubuntu"/>
              </a:rPr>
              <a:t>Title or Position</a:t>
            </a:r>
            <a:endParaRPr/>
          </a:p>
        </p:txBody>
      </p:sp>
      <p:sp>
        <p:nvSpPr>
          <p:cNvPr id="181" name="Google Shape;181;p17"/>
          <p:cNvSpPr/>
          <p:nvPr/>
        </p:nvSpPr>
        <p:spPr>
          <a:xfrm rot="659591">
            <a:off x="17158373" y="4007993"/>
            <a:ext cx="1285869" cy="5893567"/>
          </a:xfrm>
          <a:custGeom>
            <a:rect b="b" l="l" r="r" t="t"/>
            <a:pathLst>
              <a:path extrusionOk="0" h="5893567" w="1285869">
                <a:moveTo>
                  <a:pt x="0" y="0"/>
                </a:moveTo>
                <a:lnTo>
                  <a:pt x="1285869" y="0"/>
                </a:lnTo>
                <a:lnTo>
                  <a:pt x="1285869" y="5893567"/>
                </a:lnTo>
                <a:lnTo>
                  <a:pt x="0" y="5893567"/>
                </a:lnTo>
                <a:lnTo>
                  <a:pt x="0" y="0"/>
                </a:lnTo>
                <a:close/>
              </a:path>
            </a:pathLst>
          </a:custGeom>
          <a:blipFill rotWithShape="1">
            <a:blip r:embed="rId6">
              <a:alphaModFix/>
            </a:blip>
            <a:stretch>
              <a:fillRect b="0" l="0" r="0" t="0"/>
            </a:stretch>
          </a:blipFill>
          <a:ln>
            <a:noFill/>
          </a:ln>
        </p:spPr>
      </p:sp>
      <p:pic>
        <p:nvPicPr>
          <p:cNvPr id="182" name="Google Shape;182;p17"/>
          <p:cNvPicPr preferRelativeResize="0"/>
          <p:nvPr/>
        </p:nvPicPr>
        <p:blipFill rotWithShape="1">
          <a:blip r:embed="rId3">
            <a:alphaModFix/>
          </a:blip>
          <a:srcRect b="18047" l="37081" r="40333" t="41524"/>
          <a:stretch/>
        </p:blipFill>
        <p:spPr>
          <a:xfrm>
            <a:off x="6777006" y="4260313"/>
            <a:ext cx="4130400" cy="4158900"/>
          </a:xfrm>
          <a:prstGeom prst="ellipse">
            <a:avLst/>
          </a:prstGeom>
          <a:noFill/>
          <a:ln>
            <a:noFill/>
          </a:ln>
        </p:spPr>
      </p:pic>
      <p:pic>
        <p:nvPicPr>
          <p:cNvPr id="183" name="Google Shape;183;p17"/>
          <p:cNvPicPr preferRelativeResize="0"/>
          <p:nvPr/>
        </p:nvPicPr>
        <p:blipFill rotWithShape="1">
          <a:blip r:embed="rId3">
            <a:alphaModFix/>
          </a:blip>
          <a:srcRect b="32144" l="70010" r="7403" t="27426"/>
          <a:stretch/>
        </p:blipFill>
        <p:spPr>
          <a:xfrm>
            <a:off x="12794781" y="2810150"/>
            <a:ext cx="4130400" cy="41589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187" name="Shape 187"/>
        <p:cNvGrpSpPr/>
        <p:nvPr/>
      </p:nvGrpSpPr>
      <p:grpSpPr>
        <a:xfrm>
          <a:off x="0" y="0"/>
          <a:ext cx="0" cy="0"/>
          <a:chOff x="0" y="0"/>
          <a:chExt cx="0" cy="0"/>
        </a:xfrm>
      </p:grpSpPr>
      <p:grpSp>
        <p:nvGrpSpPr>
          <p:cNvPr id="188" name="Google Shape;188;p18"/>
          <p:cNvGrpSpPr/>
          <p:nvPr/>
        </p:nvGrpSpPr>
        <p:grpSpPr>
          <a:xfrm>
            <a:off x="-282472" y="4459011"/>
            <a:ext cx="18852948" cy="6268860"/>
            <a:chOff x="0" y="-57150"/>
            <a:chExt cx="4965385" cy="1651058"/>
          </a:xfrm>
        </p:grpSpPr>
        <p:sp>
          <p:nvSpPr>
            <p:cNvPr id="189" name="Google Shape;189;p18"/>
            <p:cNvSpPr/>
            <p:nvPr/>
          </p:nvSpPr>
          <p:spPr>
            <a:xfrm>
              <a:off x="0" y="0"/>
              <a:ext cx="4965385" cy="1593908"/>
            </a:xfrm>
            <a:custGeom>
              <a:rect b="b" l="l" r="r" t="t"/>
              <a:pathLst>
                <a:path extrusionOk="0" h="1593908" w="4965385">
                  <a:moveTo>
                    <a:pt x="0" y="0"/>
                  </a:moveTo>
                  <a:lnTo>
                    <a:pt x="4965385" y="0"/>
                  </a:lnTo>
                  <a:lnTo>
                    <a:pt x="4965385" y="1593908"/>
                  </a:lnTo>
                  <a:lnTo>
                    <a:pt x="0" y="1593908"/>
                  </a:lnTo>
                  <a:close/>
                </a:path>
              </a:pathLst>
            </a:custGeom>
            <a:solidFill>
              <a:srgbClr val="9DBDBA"/>
            </a:solidFill>
            <a:ln>
              <a:noFill/>
            </a:ln>
          </p:spPr>
        </p:sp>
        <p:sp>
          <p:nvSpPr>
            <p:cNvPr id="190" name="Google Shape;190;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8"/>
          <p:cNvSpPr txBox="1"/>
          <p:nvPr/>
        </p:nvSpPr>
        <p:spPr>
          <a:xfrm>
            <a:off x="8529161" y="6431114"/>
            <a:ext cx="9002700" cy="2316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Purpose of our Educational Trip</a:t>
            </a:r>
            <a:endParaRPr/>
          </a:p>
        </p:txBody>
      </p:sp>
      <p:sp>
        <p:nvSpPr>
          <p:cNvPr id="192" name="Google Shape;192;p18"/>
          <p:cNvSpPr/>
          <p:nvPr/>
        </p:nvSpPr>
        <p:spPr>
          <a:xfrm>
            <a:off x="0" y="7008239"/>
            <a:ext cx="3568735" cy="3541970"/>
          </a:xfrm>
          <a:custGeom>
            <a:rect b="b" l="l" r="r" t="t"/>
            <a:pathLst>
              <a:path extrusionOk="0" h="3541970" w="3568735">
                <a:moveTo>
                  <a:pt x="0" y="0"/>
                </a:moveTo>
                <a:lnTo>
                  <a:pt x="3568735" y="0"/>
                </a:lnTo>
                <a:lnTo>
                  <a:pt x="3568735" y="3541969"/>
                </a:lnTo>
                <a:lnTo>
                  <a:pt x="0" y="3541969"/>
                </a:lnTo>
                <a:lnTo>
                  <a:pt x="0" y="0"/>
                </a:lnTo>
                <a:close/>
              </a:path>
            </a:pathLst>
          </a:custGeom>
          <a:blipFill rotWithShape="1">
            <a:blip r:embed="rId3">
              <a:alphaModFix/>
            </a:blip>
            <a:stretch>
              <a:fillRect b="0" l="0" r="0" t="0"/>
            </a:stretch>
          </a:blipFill>
          <a:ln>
            <a:noFill/>
          </a:ln>
        </p:spPr>
      </p:sp>
      <p:sp>
        <p:nvSpPr>
          <p:cNvPr id="193" name="Google Shape;193;p18"/>
          <p:cNvSpPr/>
          <p:nvPr/>
        </p:nvSpPr>
        <p:spPr>
          <a:xfrm>
            <a:off x="4297765" y="6610230"/>
            <a:ext cx="2471355" cy="2836563"/>
          </a:xfrm>
          <a:custGeom>
            <a:rect b="b" l="l" r="r" t="t"/>
            <a:pathLst>
              <a:path extrusionOk="0" h="2836563" w="2471355">
                <a:moveTo>
                  <a:pt x="0" y="0"/>
                </a:moveTo>
                <a:lnTo>
                  <a:pt x="2471355" y="0"/>
                </a:lnTo>
                <a:lnTo>
                  <a:pt x="2471355" y="2836563"/>
                </a:lnTo>
                <a:lnTo>
                  <a:pt x="0" y="2836563"/>
                </a:lnTo>
                <a:lnTo>
                  <a:pt x="0" y="0"/>
                </a:lnTo>
                <a:close/>
              </a:path>
            </a:pathLst>
          </a:custGeom>
          <a:blipFill rotWithShape="1">
            <a:blip r:embed="rId4">
              <a:alphaModFix/>
            </a:blip>
            <a:stretch>
              <a:fillRect b="0" l="0" r="0" t="0"/>
            </a:stretch>
          </a:blipFill>
          <a:ln>
            <a:noFill/>
          </a:ln>
        </p:spPr>
      </p:sp>
      <p:sp>
        <p:nvSpPr>
          <p:cNvPr id="194" name="Google Shape;194;p18"/>
          <p:cNvSpPr/>
          <p:nvPr/>
        </p:nvSpPr>
        <p:spPr>
          <a:xfrm>
            <a:off x="8352597" y="431577"/>
            <a:ext cx="4421042" cy="2984204"/>
          </a:xfrm>
          <a:custGeom>
            <a:rect b="b" l="l" r="r" t="t"/>
            <a:pathLst>
              <a:path extrusionOk="0" h="2984204" w="4421042">
                <a:moveTo>
                  <a:pt x="0" y="0"/>
                </a:moveTo>
                <a:lnTo>
                  <a:pt x="4421043" y="0"/>
                </a:lnTo>
                <a:lnTo>
                  <a:pt x="4421043" y="2984204"/>
                </a:lnTo>
                <a:lnTo>
                  <a:pt x="0" y="2984204"/>
                </a:lnTo>
                <a:lnTo>
                  <a:pt x="0" y="0"/>
                </a:lnTo>
                <a:close/>
              </a:path>
            </a:pathLst>
          </a:custGeom>
          <a:blipFill rotWithShape="1">
            <a:blip r:embed="rId5">
              <a:alphaModFix/>
            </a:blip>
            <a:stretch>
              <a:fillRect b="0" l="0" r="0" t="0"/>
            </a:stretch>
          </a:blipFill>
          <a:ln>
            <a:noFill/>
          </a:ln>
        </p:spPr>
      </p:sp>
      <p:sp>
        <p:nvSpPr>
          <p:cNvPr id="195" name="Google Shape;195;p18"/>
          <p:cNvSpPr/>
          <p:nvPr/>
        </p:nvSpPr>
        <p:spPr>
          <a:xfrm flipH="1">
            <a:off x="11844806" y="2312038"/>
            <a:ext cx="5982014" cy="3185423"/>
          </a:xfrm>
          <a:custGeom>
            <a:rect b="b" l="l" r="r" t="t"/>
            <a:pathLst>
              <a:path extrusionOk="0" h="3185423" w="5982014">
                <a:moveTo>
                  <a:pt x="5982014" y="0"/>
                </a:moveTo>
                <a:lnTo>
                  <a:pt x="0" y="0"/>
                </a:lnTo>
                <a:lnTo>
                  <a:pt x="0" y="3185423"/>
                </a:lnTo>
                <a:lnTo>
                  <a:pt x="5982014" y="3185423"/>
                </a:lnTo>
                <a:lnTo>
                  <a:pt x="5982014" y="0"/>
                </a:lnTo>
                <a:close/>
              </a:path>
            </a:pathLst>
          </a:custGeom>
          <a:blipFill rotWithShape="1">
            <a:blip r:embed="rId6">
              <a:alphaModFix/>
            </a:blip>
            <a:stretch>
              <a:fillRect b="0" l="0" r="0" t="0"/>
            </a:stretch>
          </a:blipFill>
          <a:ln>
            <a:noFill/>
          </a:ln>
        </p:spPr>
      </p:sp>
      <p:sp>
        <p:nvSpPr>
          <p:cNvPr id="196" name="Google Shape;196;p18"/>
          <p:cNvSpPr/>
          <p:nvPr/>
        </p:nvSpPr>
        <p:spPr>
          <a:xfrm>
            <a:off x="-559389" y="650913"/>
            <a:ext cx="6363639" cy="2476034"/>
          </a:xfrm>
          <a:custGeom>
            <a:rect b="b" l="l" r="r" t="t"/>
            <a:pathLst>
              <a:path extrusionOk="0" h="2476034" w="6363639">
                <a:moveTo>
                  <a:pt x="0" y="0"/>
                </a:moveTo>
                <a:lnTo>
                  <a:pt x="6363639" y="0"/>
                </a:lnTo>
                <a:lnTo>
                  <a:pt x="6363639" y="2476034"/>
                </a:lnTo>
                <a:lnTo>
                  <a:pt x="0" y="2476034"/>
                </a:lnTo>
                <a:lnTo>
                  <a:pt x="0" y="0"/>
                </a:lnTo>
                <a:close/>
              </a:path>
            </a:pathLst>
          </a:custGeom>
          <a:blipFill rotWithShape="1">
            <a:blip r:embed="rId7">
              <a:alphaModFix/>
            </a:blip>
            <a:stretch>
              <a:fillRect b="0" l="0" r="0" t="0"/>
            </a:stretch>
          </a:blipFill>
          <a:ln>
            <a:noFill/>
          </a:ln>
        </p:spPr>
      </p:sp>
      <p:sp>
        <p:nvSpPr>
          <p:cNvPr id="197" name="Google Shape;197;p18"/>
          <p:cNvSpPr/>
          <p:nvPr/>
        </p:nvSpPr>
        <p:spPr>
          <a:xfrm>
            <a:off x="-559389" y="2716120"/>
            <a:ext cx="2846019" cy="3285448"/>
          </a:xfrm>
          <a:custGeom>
            <a:rect b="b" l="l" r="r" t="t"/>
            <a:pathLst>
              <a:path extrusionOk="0" h="3285448" w="2846019">
                <a:moveTo>
                  <a:pt x="0" y="0"/>
                </a:moveTo>
                <a:lnTo>
                  <a:pt x="2846019" y="0"/>
                </a:lnTo>
                <a:lnTo>
                  <a:pt x="2846019" y="3285448"/>
                </a:lnTo>
                <a:lnTo>
                  <a:pt x="0" y="3285448"/>
                </a:lnTo>
                <a:lnTo>
                  <a:pt x="0" y="0"/>
                </a:lnTo>
                <a:close/>
              </a:path>
            </a:pathLst>
          </a:custGeom>
          <a:blipFill rotWithShape="1">
            <a:blip r:embed="rId8">
              <a:alphaModFix/>
            </a:blip>
            <a:stretch>
              <a:fillRect b="0" l="0" r="0" t="0"/>
            </a:stretch>
          </a:blipFill>
          <a:ln>
            <a:noFill/>
          </a:ln>
        </p:spPr>
      </p:sp>
      <p:sp>
        <p:nvSpPr>
          <p:cNvPr id="198" name="Google Shape;198;p18"/>
          <p:cNvSpPr txBox="1"/>
          <p:nvPr/>
        </p:nvSpPr>
        <p:spPr>
          <a:xfrm>
            <a:off x="10787425" y="9048013"/>
            <a:ext cx="6744517" cy="39878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 you want to discuss. </a:t>
            </a:r>
            <a:endParaRPr/>
          </a:p>
        </p:txBody>
      </p:sp>
      <p:sp>
        <p:nvSpPr>
          <p:cNvPr id="199" name="Google Shape;199;p18"/>
          <p:cNvSpPr/>
          <p:nvPr/>
        </p:nvSpPr>
        <p:spPr>
          <a:xfrm>
            <a:off x="2105591" y="4991427"/>
            <a:ext cx="1965407" cy="1650942"/>
          </a:xfrm>
          <a:custGeom>
            <a:rect b="b" l="l" r="r" t="t"/>
            <a:pathLst>
              <a:path extrusionOk="0" h="1650942" w="1965407">
                <a:moveTo>
                  <a:pt x="0" y="0"/>
                </a:moveTo>
                <a:lnTo>
                  <a:pt x="1965407" y="0"/>
                </a:lnTo>
                <a:lnTo>
                  <a:pt x="1965407" y="1650942"/>
                </a:lnTo>
                <a:lnTo>
                  <a:pt x="0" y="1650942"/>
                </a:lnTo>
                <a:lnTo>
                  <a:pt x="0" y="0"/>
                </a:lnTo>
                <a:close/>
              </a:path>
            </a:pathLst>
          </a:custGeom>
          <a:blipFill rotWithShape="1">
            <a:blip r:embed="rId9">
              <a:alphaModFix/>
            </a:blip>
            <a:stretch>
              <a:fillRect b="0" l="0" r="0" t="0"/>
            </a:stretch>
          </a:blipFill>
          <a:ln>
            <a:noFill/>
          </a:ln>
        </p:spPr>
      </p:sp>
      <p:pic>
        <p:nvPicPr>
          <p:cNvPr id="200" name="Google Shape;200;p18"/>
          <p:cNvPicPr preferRelativeResize="0"/>
          <p:nvPr/>
        </p:nvPicPr>
        <p:blipFill rotWithShape="1">
          <a:blip r:embed="rId10">
            <a:alphaModFix/>
          </a:blip>
          <a:srcRect b="3322" l="34887" r="46362" t="17576"/>
          <a:stretch/>
        </p:blipFill>
        <p:spPr>
          <a:xfrm>
            <a:off x="6380325" y="1808325"/>
            <a:ext cx="3429000" cy="8137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204" name="Shape 204"/>
        <p:cNvGrpSpPr/>
        <p:nvPr/>
      </p:nvGrpSpPr>
      <p:grpSpPr>
        <a:xfrm>
          <a:off x="0" y="0"/>
          <a:ext cx="0" cy="0"/>
          <a:chOff x="0" y="0"/>
          <a:chExt cx="0" cy="0"/>
        </a:xfrm>
      </p:grpSpPr>
      <p:grpSp>
        <p:nvGrpSpPr>
          <p:cNvPr id="205" name="Google Shape;205;p19"/>
          <p:cNvGrpSpPr/>
          <p:nvPr/>
        </p:nvGrpSpPr>
        <p:grpSpPr>
          <a:xfrm>
            <a:off x="899715" y="2761541"/>
            <a:ext cx="4319768" cy="6341943"/>
            <a:chOff x="0" y="-57150"/>
            <a:chExt cx="1137717" cy="1670306"/>
          </a:xfrm>
        </p:grpSpPr>
        <p:sp>
          <p:nvSpPr>
            <p:cNvPr id="206" name="Google Shape;206;p19"/>
            <p:cNvSpPr/>
            <p:nvPr/>
          </p:nvSpPr>
          <p:spPr>
            <a:xfrm>
              <a:off x="0" y="0"/>
              <a:ext cx="1137717" cy="1613156"/>
            </a:xfrm>
            <a:custGeom>
              <a:rect b="b" l="l" r="r" t="t"/>
              <a:pathLst>
                <a:path extrusionOk="0" h="1613156" w="1137717">
                  <a:moveTo>
                    <a:pt x="51974" y="0"/>
                  </a:moveTo>
                  <a:lnTo>
                    <a:pt x="1085743" y="0"/>
                  </a:lnTo>
                  <a:cubicBezTo>
                    <a:pt x="1114447" y="0"/>
                    <a:pt x="1137717" y="23270"/>
                    <a:pt x="1137717" y="51974"/>
                  </a:cubicBezTo>
                  <a:lnTo>
                    <a:pt x="1137717" y="1561182"/>
                  </a:lnTo>
                  <a:cubicBezTo>
                    <a:pt x="1137717" y="1589887"/>
                    <a:pt x="1114447" y="1613156"/>
                    <a:pt x="1085743" y="1613156"/>
                  </a:cubicBezTo>
                  <a:lnTo>
                    <a:pt x="51974" y="1613156"/>
                  </a:lnTo>
                  <a:cubicBezTo>
                    <a:pt x="23270" y="1613156"/>
                    <a:pt x="0" y="1589887"/>
                    <a:pt x="0" y="1561182"/>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9"/>
          <p:cNvGrpSpPr/>
          <p:nvPr/>
        </p:nvGrpSpPr>
        <p:grpSpPr>
          <a:xfrm>
            <a:off x="13068516" y="2761541"/>
            <a:ext cx="4319768" cy="6341943"/>
            <a:chOff x="0" y="-57150"/>
            <a:chExt cx="1137717" cy="1670306"/>
          </a:xfrm>
        </p:grpSpPr>
        <p:sp>
          <p:nvSpPr>
            <p:cNvPr id="209" name="Google Shape;209;p19"/>
            <p:cNvSpPr/>
            <p:nvPr/>
          </p:nvSpPr>
          <p:spPr>
            <a:xfrm>
              <a:off x="0" y="0"/>
              <a:ext cx="1137717" cy="1613156"/>
            </a:xfrm>
            <a:custGeom>
              <a:rect b="b" l="l" r="r" t="t"/>
              <a:pathLst>
                <a:path extrusionOk="0" h="1613156" w="1137717">
                  <a:moveTo>
                    <a:pt x="51974" y="0"/>
                  </a:moveTo>
                  <a:lnTo>
                    <a:pt x="1085743" y="0"/>
                  </a:lnTo>
                  <a:cubicBezTo>
                    <a:pt x="1114447" y="0"/>
                    <a:pt x="1137717" y="23270"/>
                    <a:pt x="1137717" y="51974"/>
                  </a:cubicBezTo>
                  <a:lnTo>
                    <a:pt x="1137717" y="1561182"/>
                  </a:lnTo>
                  <a:cubicBezTo>
                    <a:pt x="1137717" y="1589887"/>
                    <a:pt x="1114447" y="1613156"/>
                    <a:pt x="1085743" y="1613156"/>
                  </a:cubicBezTo>
                  <a:lnTo>
                    <a:pt x="51974" y="1613156"/>
                  </a:lnTo>
                  <a:cubicBezTo>
                    <a:pt x="23270" y="1613156"/>
                    <a:pt x="0" y="1589887"/>
                    <a:pt x="0" y="1561182"/>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1" name="Google Shape;211;p19"/>
          <p:cNvPicPr preferRelativeResize="0"/>
          <p:nvPr/>
        </p:nvPicPr>
        <p:blipFill rotWithShape="1">
          <a:blip r:embed="rId3">
            <a:alphaModFix/>
          </a:blip>
          <a:srcRect b="0" l="13029" r="13029" t="0"/>
          <a:stretch/>
        </p:blipFill>
        <p:spPr>
          <a:xfrm>
            <a:off x="1157273" y="3278529"/>
            <a:ext cx="3804653" cy="3430352"/>
          </a:xfrm>
          <a:prstGeom prst="rect">
            <a:avLst/>
          </a:prstGeom>
          <a:noFill/>
          <a:ln>
            <a:noFill/>
          </a:ln>
        </p:spPr>
      </p:pic>
      <p:pic>
        <p:nvPicPr>
          <p:cNvPr id="212" name="Google Shape;212;p19"/>
          <p:cNvPicPr preferRelativeResize="0"/>
          <p:nvPr/>
        </p:nvPicPr>
        <p:blipFill rotWithShape="1">
          <a:blip r:embed="rId4">
            <a:alphaModFix/>
          </a:blip>
          <a:srcRect b="0" l="11602" r="22551" t="10947"/>
          <a:stretch/>
        </p:blipFill>
        <p:spPr>
          <a:xfrm>
            <a:off x="13326074" y="3278529"/>
            <a:ext cx="3804653" cy="3430352"/>
          </a:xfrm>
          <a:prstGeom prst="rect">
            <a:avLst/>
          </a:prstGeom>
          <a:noFill/>
          <a:ln>
            <a:noFill/>
          </a:ln>
        </p:spPr>
      </p:pic>
      <p:grpSp>
        <p:nvGrpSpPr>
          <p:cNvPr id="213" name="Google Shape;213;p19"/>
          <p:cNvGrpSpPr/>
          <p:nvPr/>
        </p:nvGrpSpPr>
        <p:grpSpPr>
          <a:xfrm>
            <a:off x="2033024" y="1947356"/>
            <a:ext cx="2053148" cy="2062351"/>
            <a:chOff x="1813" y="0"/>
            <a:chExt cx="809173" cy="812800"/>
          </a:xfrm>
        </p:grpSpPr>
        <p:sp>
          <p:nvSpPr>
            <p:cNvPr id="214" name="Google Shape;214;p1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48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9"/>
          <p:cNvGrpSpPr/>
          <p:nvPr/>
        </p:nvGrpSpPr>
        <p:grpSpPr>
          <a:xfrm>
            <a:off x="14201825" y="1947356"/>
            <a:ext cx="2053148" cy="2062351"/>
            <a:chOff x="1813" y="0"/>
            <a:chExt cx="809173" cy="812800"/>
          </a:xfrm>
        </p:grpSpPr>
        <p:sp>
          <p:nvSpPr>
            <p:cNvPr id="217" name="Google Shape;217;p1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48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9"/>
          <p:cNvSpPr/>
          <p:nvPr/>
        </p:nvSpPr>
        <p:spPr>
          <a:xfrm>
            <a:off x="7250733" y="6015064"/>
            <a:ext cx="4894423" cy="4741472"/>
          </a:xfrm>
          <a:custGeom>
            <a:rect b="b" l="l" r="r" t="t"/>
            <a:pathLst>
              <a:path extrusionOk="0" h="4741472" w="4894423">
                <a:moveTo>
                  <a:pt x="0" y="0"/>
                </a:moveTo>
                <a:lnTo>
                  <a:pt x="4894423" y="0"/>
                </a:lnTo>
                <a:lnTo>
                  <a:pt x="4894423" y="4741473"/>
                </a:lnTo>
                <a:lnTo>
                  <a:pt x="0" y="4741473"/>
                </a:lnTo>
                <a:lnTo>
                  <a:pt x="0" y="0"/>
                </a:lnTo>
                <a:close/>
              </a:path>
            </a:pathLst>
          </a:custGeom>
          <a:blipFill rotWithShape="1">
            <a:blip r:embed="rId5">
              <a:alphaModFix/>
            </a:blip>
            <a:stretch>
              <a:fillRect b="0" l="0" r="0" t="0"/>
            </a:stretch>
          </a:blipFill>
          <a:ln>
            <a:noFill/>
          </a:ln>
        </p:spPr>
      </p:sp>
      <p:sp>
        <p:nvSpPr>
          <p:cNvPr id="220" name="Google Shape;220;p19"/>
          <p:cNvSpPr txBox="1"/>
          <p:nvPr/>
        </p:nvSpPr>
        <p:spPr>
          <a:xfrm>
            <a:off x="5038410" y="1031875"/>
            <a:ext cx="8211180"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Our Itinerary</a:t>
            </a:r>
            <a:endParaRPr/>
          </a:p>
        </p:txBody>
      </p:sp>
      <p:sp>
        <p:nvSpPr>
          <p:cNvPr id="221" name="Google Shape;221;p19"/>
          <p:cNvSpPr txBox="1"/>
          <p:nvPr/>
        </p:nvSpPr>
        <p:spPr>
          <a:xfrm>
            <a:off x="1406563" y="7586970"/>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222" name="Google Shape;222;p19"/>
          <p:cNvSpPr txBox="1"/>
          <p:nvPr/>
        </p:nvSpPr>
        <p:spPr>
          <a:xfrm>
            <a:off x="13575364" y="7586970"/>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223" name="Google Shape;223;p19"/>
          <p:cNvSpPr txBox="1"/>
          <p:nvPr/>
        </p:nvSpPr>
        <p:spPr>
          <a:xfrm>
            <a:off x="1406563" y="6975581"/>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4154A5"/>
                </a:solidFill>
                <a:latin typeface="Ubuntu"/>
                <a:ea typeface="Ubuntu"/>
                <a:cs typeface="Ubuntu"/>
                <a:sym typeface="Ubuntu"/>
              </a:rPr>
              <a:t>Add a main point</a:t>
            </a:r>
            <a:endParaRPr/>
          </a:p>
        </p:txBody>
      </p:sp>
      <p:sp>
        <p:nvSpPr>
          <p:cNvPr id="224" name="Google Shape;224;p19"/>
          <p:cNvSpPr txBox="1"/>
          <p:nvPr/>
        </p:nvSpPr>
        <p:spPr>
          <a:xfrm>
            <a:off x="13575364" y="6975581"/>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4154A5"/>
                </a:solidFill>
                <a:latin typeface="Ubuntu"/>
                <a:ea typeface="Ubuntu"/>
                <a:cs typeface="Ubuntu"/>
                <a:sym typeface="Ubuntu"/>
              </a:rPr>
              <a:t>Add a main point</a:t>
            </a:r>
            <a:endParaRPr/>
          </a:p>
        </p:txBody>
      </p:sp>
      <p:sp>
        <p:nvSpPr>
          <p:cNvPr id="225" name="Google Shape;225;p19"/>
          <p:cNvSpPr txBox="1"/>
          <p:nvPr/>
        </p:nvSpPr>
        <p:spPr>
          <a:xfrm>
            <a:off x="2260389" y="2693969"/>
            <a:ext cx="1598420" cy="5024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892" u="none" cap="none" strike="noStrike">
                <a:solidFill>
                  <a:srgbClr val="CADDDB"/>
                </a:solidFill>
                <a:latin typeface="Luckiest Guy"/>
                <a:ea typeface="Luckiest Guy"/>
                <a:cs typeface="Luckiest Guy"/>
                <a:sym typeface="Luckiest Guy"/>
              </a:rPr>
              <a:t>10:00 AM</a:t>
            </a:r>
            <a:endParaRPr/>
          </a:p>
        </p:txBody>
      </p:sp>
      <p:sp>
        <p:nvSpPr>
          <p:cNvPr id="226" name="Google Shape;226;p19"/>
          <p:cNvSpPr txBox="1"/>
          <p:nvPr/>
        </p:nvSpPr>
        <p:spPr>
          <a:xfrm>
            <a:off x="14429190" y="2693969"/>
            <a:ext cx="1598420" cy="5024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892" u="none" cap="none" strike="noStrike">
                <a:solidFill>
                  <a:srgbClr val="CADDDB"/>
                </a:solidFill>
                <a:latin typeface="Luckiest Guy"/>
                <a:ea typeface="Luckiest Guy"/>
                <a:cs typeface="Luckiest Guy"/>
                <a:sym typeface="Luckiest Guy"/>
              </a:rPr>
              <a:t>12:00 pM</a:t>
            </a:r>
            <a:endParaRPr/>
          </a:p>
        </p:txBody>
      </p:sp>
      <p:pic>
        <p:nvPicPr>
          <p:cNvPr id="227" name="Google Shape;227;p19"/>
          <p:cNvPicPr preferRelativeResize="0"/>
          <p:nvPr/>
        </p:nvPicPr>
        <p:blipFill rotWithShape="1">
          <a:blip r:embed="rId6">
            <a:alphaModFix/>
          </a:blip>
          <a:srcRect b="43782" l="35353" r="41532" t="22871"/>
          <a:stretch/>
        </p:blipFill>
        <p:spPr>
          <a:xfrm>
            <a:off x="6465575" y="2352900"/>
            <a:ext cx="4227173" cy="3430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231" name="Shape 231"/>
        <p:cNvGrpSpPr/>
        <p:nvPr/>
      </p:nvGrpSpPr>
      <p:grpSpPr>
        <a:xfrm>
          <a:off x="0" y="0"/>
          <a:ext cx="0" cy="0"/>
          <a:chOff x="0" y="0"/>
          <a:chExt cx="0" cy="0"/>
        </a:xfrm>
      </p:grpSpPr>
      <p:sp>
        <p:nvSpPr>
          <p:cNvPr id="232" name="Google Shape;232;p20"/>
          <p:cNvSpPr txBox="1"/>
          <p:nvPr/>
        </p:nvSpPr>
        <p:spPr>
          <a:xfrm>
            <a:off x="1028700" y="1031875"/>
            <a:ext cx="16230600" cy="109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Our Itinerary</a:t>
            </a:r>
            <a:endParaRPr/>
          </a:p>
        </p:txBody>
      </p:sp>
      <p:sp>
        <p:nvSpPr>
          <p:cNvPr id="233" name="Google Shape;233;p20"/>
          <p:cNvSpPr/>
          <p:nvPr/>
        </p:nvSpPr>
        <p:spPr>
          <a:xfrm rot="-1168893">
            <a:off x="6833547" y="5980507"/>
            <a:ext cx="2470573" cy="3371749"/>
          </a:xfrm>
          <a:custGeom>
            <a:rect b="b" l="l" r="r" t="t"/>
            <a:pathLst>
              <a:path extrusionOk="0" h="3371749" w="2470573">
                <a:moveTo>
                  <a:pt x="0" y="0"/>
                </a:moveTo>
                <a:lnTo>
                  <a:pt x="2470573" y="0"/>
                </a:lnTo>
                <a:lnTo>
                  <a:pt x="2470573" y="3371750"/>
                </a:lnTo>
                <a:lnTo>
                  <a:pt x="0" y="3371750"/>
                </a:lnTo>
                <a:lnTo>
                  <a:pt x="0" y="0"/>
                </a:lnTo>
                <a:close/>
              </a:path>
            </a:pathLst>
          </a:custGeom>
          <a:blipFill rotWithShape="1">
            <a:blip r:embed="rId3">
              <a:alphaModFix/>
            </a:blip>
            <a:stretch>
              <a:fillRect b="0" l="0" r="0" t="0"/>
            </a:stretch>
          </a:blipFill>
          <a:ln>
            <a:noFill/>
          </a:ln>
        </p:spPr>
      </p:sp>
      <p:sp>
        <p:nvSpPr>
          <p:cNvPr id="234" name="Google Shape;234;p20"/>
          <p:cNvSpPr/>
          <p:nvPr/>
        </p:nvSpPr>
        <p:spPr>
          <a:xfrm rot="1231551">
            <a:off x="9615055" y="3079768"/>
            <a:ext cx="2449561" cy="3130429"/>
          </a:xfrm>
          <a:custGeom>
            <a:rect b="b" l="l" r="r" t="t"/>
            <a:pathLst>
              <a:path extrusionOk="0" h="3130429" w="2449561">
                <a:moveTo>
                  <a:pt x="0" y="0"/>
                </a:moveTo>
                <a:lnTo>
                  <a:pt x="2449561" y="0"/>
                </a:lnTo>
                <a:lnTo>
                  <a:pt x="2449561" y="3130429"/>
                </a:lnTo>
                <a:lnTo>
                  <a:pt x="0" y="3130429"/>
                </a:lnTo>
                <a:lnTo>
                  <a:pt x="0" y="0"/>
                </a:lnTo>
                <a:close/>
              </a:path>
            </a:pathLst>
          </a:custGeom>
          <a:blipFill rotWithShape="1">
            <a:blip r:embed="rId4">
              <a:alphaModFix/>
            </a:blip>
            <a:stretch>
              <a:fillRect b="0" l="0" r="0" t="0"/>
            </a:stretch>
          </a:blipFill>
          <a:ln>
            <a:noFill/>
          </a:ln>
        </p:spPr>
      </p:sp>
      <p:sp>
        <p:nvSpPr>
          <p:cNvPr id="235" name="Google Shape;235;p20"/>
          <p:cNvSpPr/>
          <p:nvPr/>
        </p:nvSpPr>
        <p:spPr>
          <a:xfrm rot="2700000">
            <a:off x="589358" y="465733"/>
            <a:ext cx="1529955" cy="2300685"/>
          </a:xfrm>
          <a:custGeom>
            <a:rect b="b" l="l" r="r" t="t"/>
            <a:pathLst>
              <a:path extrusionOk="0" h="2300685" w="1529955">
                <a:moveTo>
                  <a:pt x="0" y="0"/>
                </a:moveTo>
                <a:lnTo>
                  <a:pt x="1529956" y="0"/>
                </a:lnTo>
                <a:lnTo>
                  <a:pt x="1529956" y="2300685"/>
                </a:lnTo>
                <a:lnTo>
                  <a:pt x="0" y="2300685"/>
                </a:lnTo>
                <a:lnTo>
                  <a:pt x="0" y="0"/>
                </a:lnTo>
                <a:close/>
              </a:path>
            </a:pathLst>
          </a:custGeom>
          <a:blipFill rotWithShape="1">
            <a:blip r:embed="rId5">
              <a:alphaModFix/>
            </a:blip>
            <a:stretch>
              <a:fillRect b="0" l="0" r="0" t="0"/>
            </a:stretch>
          </a:blipFill>
          <a:ln>
            <a:noFill/>
          </a:ln>
        </p:spPr>
      </p:sp>
      <p:sp>
        <p:nvSpPr>
          <p:cNvPr id="236" name="Google Shape;236;p20"/>
          <p:cNvSpPr/>
          <p:nvPr/>
        </p:nvSpPr>
        <p:spPr>
          <a:xfrm rot="-1095255">
            <a:off x="6618362" y="2436560"/>
            <a:ext cx="975994" cy="3280651"/>
          </a:xfrm>
          <a:custGeom>
            <a:rect b="b" l="l" r="r" t="t"/>
            <a:pathLst>
              <a:path extrusionOk="0" h="3280651" w="975994">
                <a:moveTo>
                  <a:pt x="0" y="0"/>
                </a:moveTo>
                <a:lnTo>
                  <a:pt x="975994" y="0"/>
                </a:lnTo>
                <a:lnTo>
                  <a:pt x="975994" y="3280651"/>
                </a:lnTo>
                <a:lnTo>
                  <a:pt x="0" y="3280651"/>
                </a:lnTo>
                <a:lnTo>
                  <a:pt x="0" y="0"/>
                </a:lnTo>
                <a:close/>
              </a:path>
            </a:pathLst>
          </a:custGeom>
          <a:blipFill rotWithShape="1">
            <a:blip r:embed="rId6">
              <a:alphaModFix/>
            </a:blip>
            <a:stretch>
              <a:fillRect b="0" l="0" r="0" t="0"/>
            </a:stretch>
          </a:blipFill>
          <a:ln>
            <a:noFill/>
          </a:ln>
        </p:spPr>
      </p:sp>
      <p:grpSp>
        <p:nvGrpSpPr>
          <p:cNvPr id="237" name="Google Shape;237;p20"/>
          <p:cNvGrpSpPr/>
          <p:nvPr/>
        </p:nvGrpSpPr>
        <p:grpSpPr>
          <a:xfrm>
            <a:off x="899715" y="2761541"/>
            <a:ext cx="4319768" cy="6341943"/>
            <a:chOff x="0" y="-57150"/>
            <a:chExt cx="1137717" cy="1670306"/>
          </a:xfrm>
        </p:grpSpPr>
        <p:sp>
          <p:nvSpPr>
            <p:cNvPr id="238" name="Google Shape;238;p20"/>
            <p:cNvSpPr/>
            <p:nvPr/>
          </p:nvSpPr>
          <p:spPr>
            <a:xfrm>
              <a:off x="0" y="0"/>
              <a:ext cx="1137717" cy="1613156"/>
            </a:xfrm>
            <a:custGeom>
              <a:rect b="b" l="l" r="r" t="t"/>
              <a:pathLst>
                <a:path extrusionOk="0" h="1613156" w="1137717">
                  <a:moveTo>
                    <a:pt x="51974" y="0"/>
                  </a:moveTo>
                  <a:lnTo>
                    <a:pt x="1085743" y="0"/>
                  </a:lnTo>
                  <a:cubicBezTo>
                    <a:pt x="1114447" y="0"/>
                    <a:pt x="1137717" y="23270"/>
                    <a:pt x="1137717" y="51974"/>
                  </a:cubicBezTo>
                  <a:lnTo>
                    <a:pt x="1137717" y="1561182"/>
                  </a:lnTo>
                  <a:cubicBezTo>
                    <a:pt x="1137717" y="1589887"/>
                    <a:pt x="1114447" y="1613156"/>
                    <a:pt x="1085743" y="1613156"/>
                  </a:cubicBezTo>
                  <a:lnTo>
                    <a:pt x="51974" y="1613156"/>
                  </a:lnTo>
                  <a:cubicBezTo>
                    <a:pt x="23270" y="1613156"/>
                    <a:pt x="0" y="1589887"/>
                    <a:pt x="0" y="1561182"/>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20"/>
          <p:cNvGrpSpPr/>
          <p:nvPr/>
        </p:nvGrpSpPr>
        <p:grpSpPr>
          <a:xfrm>
            <a:off x="13068516" y="2761541"/>
            <a:ext cx="4319768" cy="6341943"/>
            <a:chOff x="0" y="-57150"/>
            <a:chExt cx="1137717" cy="1670306"/>
          </a:xfrm>
        </p:grpSpPr>
        <p:sp>
          <p:nvSpPr>
            <p:cNvPr id="241" name="Google Shape;241;p20"/>
            <p:cNvSpPr/>
            <p:nvPr/>
          </p:nvSpPr>
          <p:spPr>
            <a:xfrm>
              <a:off x="0" y="0"/>
              <a:ext cx="1137717" cy="1613156"/>
            </a:xfrm>
            <a:custGeom>
              <a:rect b="b" l="l" r="r" t="t"/>
              <a:pathLst>
                <a:path extrusionOk="0" h="1613156" w="1137717">
                  <a:moveTo>
                    <a:pt x="51974" y="0"/>
                  </a:moveTo>
                  <a:lnTo>
                    <a:pt x="1085743" y="0"/>
                  </a:lnTo>
                  <a:cubicBezTo>
                    <a:pt x="1114447" y="0"/>
                    <a:pt x="1137717" y="23270"/>
                    <a:pt x="1137717" y="51974"/>
                  </a:cubicBezTo>
                  <a:lnTo>
                    <a:pt x="1137717" y="1561182"/>
                  </a:lnTo>
                  <a:cubicBezTo>
                    <a:pt x="1137717" y="1589887"/>
                    <a:pt x="1114447" y="1613156"/>
                    <a:pt x="1085743" y="1613156"/>
                  </a:cubicBezTo>
                  <a:lnTo>
                    <a:pt x="51974" y="1613156"/>
                  </a:lnTo>
                  <a:cubicBezTo>
                    <a:pt x="23270" y="1613156"/>
                    <a:pt x="0" y="1589887"/>
                    <a:pt x="0" y="1561182"/>
                  </a:cubicBezTo>
                  <a:lnTo>
                    <a:pt x="0" y="51974"/>
                  </a:lnTo>
                  <a:cubicBezTo>
                    <a:pt x="0" y="23270"/>
                    <a:pt x="23270" y="0"/>
                    <a:pt x="51974" y="0"/>
                  </a:cubicBezTo>
                  <a:close/>
                </a:path>
              </a:pathLst>
            </a:custGeom>
            <a:solidFill>
              <a:srgbClr val="9DBD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3" name="Google Shape;243;p20"/>
          <p:cNvPicPr preferRelativeResize="0"/>
          <p:nvPr/>
        </p:nvPicPr>
        <p:blipFill rotWithShape="1">
          <a:blip r:embed="rId7">
            <a:alphaModFix/>
          </a:blip>
          <a:srcRect b="563" l="28576" r="21900" t="32460"/>
          <a:stretch/>
        </p:blipFill>
        <p:spPr>
          <a:xfrm>
            <a:off x="1157273" y="3278529"/>
            <a:ext cx="3804653" cy="3430352"/>
          </a:xfrm>
          <a:prstGeom prst="rect">
            <a:avLst/>
          </a:prstGeom>
          <a:noFill/>
          <a:ln>
            <a:noFill/>
          </a:ln>
        </p:spPr>
      </p:pic>
      <p:pic>
        <p:nvPicPr>
          <p:cNvPr id="244" name="Google Shape;244;p20"/>
          <p:cNvPicPr preferRelativeResize="0"/>
          <p:nvPr/>
        </p:nvPicPr>
        <p:blipFill rotWithShape="1">
          <a:blip r:embed="rId8">
            <a:alphaModFix/>
          </a:blip>
          <a:srcRect b="0" l="13029" r="13029" t="0"/>
          <a:stretch/>
        </p:blipFill>
        <p:spPr>
          <a:xfrm>
            <a:off x="13326074" y="3278529"/>
            <a:ext cx="3804653" cy="3430352"/>
          </a:xfrm>
          <a:prstGeom prst="rect">
            <a:avLst/>
          </a:prstGeom>
          <a:noFill/>
          <a:ln>
            <a:noFill/>
          </a:ln>
        </p:spPr>
      </p:pic>
      <p:grpSp>
        <p:nvGrpSpPr>
          <p:cNvPr id="245" name="Google Shape;245;p20"/>
          <p:cNvGrpSpPr/>
          <p:nvPr/>
        </p:nvGrpSpPr>
        <p:grpSpPr>
          <a:xfrm>
            <a:off x="2033024" y="1947356"/>
            <a:ext cx="2053148" cy="2062351"/>
            <a:chOff x="1813" y="0"/>
            <a:chExt cx="809173" cy="812800"/>
          </a:xfrm>
        </p:grpSpPr>
        <p:sp>
          <p:nvSpPr>
            <p:cNvPr id="246" name="Google Shape;246;p2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48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0"/>
          <p:cNvGrpSpPr/>
          <p:nvPr/>
        </p:nvGrpSpPr>
        <p:grpSpPr>
          <a:xfrm>
            <a:off x="14201825" y="1947356"/>
            <a:ext cx="2053148" cy="2062351"/>
            <a:chOff x="1813" y="0"/>
            <a:chExt cx="809173" cy="812800"/>
          </a:xfrm>
        </p:grpSpPr>
        <p:sp>
          <p:nvSpPr>
            <p:cNvPr id="249" name="Google Shape;249;p2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41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48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0"/>
          <p:cNvSpPr txBox="1"/>
          <p:nvPr/>
        </p:nvSpPr>
        <p:spPr>
          <a:xfrm>
            <a:off x="13575364" y="7586970"/>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252" name="Google Shape;252;p20"/>
          <p:cNvSpPr/>
          <p:nvPr/>
        </p:nvSpPr>
        <p:spPr>
          <a:xfrm rot="1206937">
            <a:off x="16523173" y="5097921"/>
            <a:ext cx="1342362" cy="5113758"/>
          </a:xfrm>
          <a:custGeom>
            <a:rect b="b" l="l" r="r" t="t"/>
            <a:pathLst>
              <a:path extrusionOk="0" h="5113758" w="1342362">
                <a:moveTo>
                  <a:pt x="0" y="0"/>
                </a:moveTo>
                <a:lnTo>
                  <a:pt x="1342362" y="0"/>
                </a:lnTo>
                <a:lnTo>
                  <a:pt x="1342362" y="5113758"/>
                </a:lnTo>
                <a:lnTo>
                  <a:pt x="0" y="5113758"/>
                </a:lnTo>
                <a:lnTo>
                  <a:pt x="0" y="0"/>
                </a:lnTo>
                <a:close/>
              </a:path>
            </a:pathLst>
          </a:custGeom>
          <a:blipFill rotWithShape="1">
            <a:blip r:embed="rId9">
              <a:alphaModFix/>
            </a:blip>
            <a:stretch>
              <a:fillRect b="0" l="0" r="0" t="0"/>
            </a:stretch>
          </a:blipFill>
          <a:ln>
            <a:noFill/>
          </a:ln>
        </p:spPr>
      </p:sp>
      <p:sp>
        <p:nvSpPr>
          <p:cNvPr id="253" name="Google Shape;253;p20"/>
          <p:cNvSpPr txBox="1"/>
          <p:nvPr/>
        </p:nvSpPr>
        <p:spPr>
          <a:xfrm>
            <a:off x="1406563" y="7586970"/>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Elaborate on what</a:t>
            </a:r>
            <a:endParaRPr/>
          </a:p>
          <a:p>
            <a:pPr indent="0" lvl="0" marL="0" marR="0" rtl="0" algn="ctr">
              <a:lnSpc>
                <a:spcPct val="120000"/>
              </a:lnSpc>
              <a:spcBef>
                <a:spcPts val="0"/>
              </a:spcBef>
              <a:spcAft>
                <a:spcPts val="0"/>
              </a:spcAft>
              <a:buNone/>
            </a:pPr>
            <a:r>
              <a:rPr b="0" i="0" lang="en-US" sz="2300" u="none" cap="none" strike="noStrike">
                <a:solidFill>
                  <a:srgbClr val="2F394E"/>
                </a:solidFill>
                <a:latin typeface="Ubuntu"/>
                <a:ea typeface="Ubuntu"/>
                <a:cs typeface="Ubuntu"/>
                <a:sym typeface="Ubuntu"/>
              </a:rPr>
              <a:t>you want to discuss.</a:t>
            </a:r>
            <a:endParaRPr/>
          </a:p>
        </p:txBody>
      </p:sp>
      <p:sp>
        <p:nvSpPr>
          <p:cNvPr id="254" name="Google Shape;254;p20"/>
          <p:cNvSpPr txBox="1"/>
          <p:nvPr/>
        </p:nvSpPr>
        <p:spPr>
          <a:xfrm>
            <a:off x="2260389" y="2693969"/>
            <a:ext cx="1598420" cy="5024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892" u="none" cap="none" strike="noStrike">
                <a:solidFill>
                  <a:srgbClr val="CADDDB"/>
                </a:solidFill>
                <a:latin typeface="Luckiest Guy"/>
                <a:ea typeface="Luckiest Guy"/>
                <a:cs typeface="Luckiest Guy"/>
                <a:sym typeface="Luckiest Guy"/>
              </a:rPr>
              <a:t>1:30 pM1</a:t>
            </a:r>
            <a:endParaRPr/>
          </a:p>
        </p:txBody>
      </p:sp>
      <p:sp>
        <p:nvSpPr>
          <p:cNvPr id="255" name="Google Shape;255;p20"/>
          <p:cNvSpPr txBox="1"/>
          <p:nvPr/>
        </p:nvSpPr>
        <p:spPr>
          <a:xfrm>
            <a:off x="14429190" y="2693969"/>
            <a:ext cx="1598420" cy="50245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892" u="none" cap="none" strike="noStrike">
                <a:solidFill>
                  <a:srgbClr val="CADDDB"/>
                </a:solidFill>
                <a:latin typeface="Luckiest Guy"/>
                <a:ea typeface="Luckiest Guy"/>
                <a:cs typeface="Luckiest Guy"/>
                <a:sym typeface="Luckiest Guy"/>
              </a:rPr>
              <a:t>4:00 pM</a:t>
            </a:r>
            <a:endParaRPr/>
          </a:p>
        </p:txBody>
      </p:sp>
      <p:sp>
        <p:nvSpPr>
          <p:cNvPr id="256" name="Google Shape;256;p20"/>
          <p:cNvSpPr txBox="1"/>
          <p:nvPr/>
        </p:nvSpPr>
        <p:spPr>
          <a:xfrm>
            <a:off x="1406563" y="6975581"/>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4154A5"/>
                </a:solidFill>
                <a:latin typeface="Ubuntu"/>
                <a:ea typeface="Ubuntu"/>
                <a:cs typeface="Ubuntu"/>
                <a:sym typeface="Ubuntu"/>
              </a:rPr>
              <a:t>Add a main point</a:t>
            </a:r>
            <a:endParaRPr/>
          </a:p>
        </p:txBody>
      </p:sp>
      <p:sp>
        <p:nvSpPr>
          <p:cNvPr id="257" name="Google Shape;257;p20"/>
          <p:cNvSpPr txBox="1"/>
          <p:nvPr/>
        </p:nvSpPr>
        <p:spPr>
          <a:xfrm>
            <a:off x="13575364" y="6975581"/>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4154A5"/>
                </a:solidFill>
                <a:latin typeface="Ubuntu"/>
                <a:ea typeface="Ubuntu"/>
                <a:cs typeface="Ubuntu"/>
                <a:sym typeface="Ubuntu"/>
              </a:rPr>
              <a:t>Add a main point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DDDB"/>
        </a:solidFill>
      </p:bgPr>
    </p:bg>
    <p:spTree>
      <p:nvGrpSpPr>
        <p:cNvPr id="261" name="Shape 261"/>
        <p:cNvGrpSpPr/>
        <p:nvPr/>
      </p:nvGrpSpPr>
      <p:grpSpPr>
        <a:xfrm>
          <a:off x="0" y="0"/>
          <a:ext cx="0" cy="0"/>
          <a:chOff x="0" y="0"/>
          <a:chExt cx="0" cy="0"/>
        </a:xfrm>
      </p:grpSpPr>
      <p:pic>
        <p:nvPicPr>
          <p:cNvPr id="262" name="Google Shape;262;p21"/>
          <p:cNvPicPr preferRelativeResize="0"/>
          <p:nvPr/>
        </p:nvPicPr>
        <p:blipFill rotWithShape="1">
          <a:blip r:embed="rId3">
            <a:alphaModFix/>
          </a:blip>
          <a:srcRect b="0" l="15068" r="15068" t="0"/>
          <a:stretch/>
        </p:blipFill>
        <p:spPr>
          <a:xfrm>
            <a:off x="699549" y="5415034"/>
            <a:ext cx="4211199" cy="3933114"/>
          </a:xfrm>
          <a:prstGeom prst="rect">
            <a:avLst/>
          </a:prstGeom>
          <a:noFill/>
          <a:ln>
            <a:noFill/>
          </a:ln>
        </p:spPr>
      </p:pic>
      <p:pic>
        <p:nvPicPr>
          <p:cNvPr id="263" name="Google Shape;263;p21"/>
          <p:cNvPicPr preferRelativeResize="0"/>
          <p:nvPr/>
        </p:nvPicPr>
        <p:blipFill rotWithShape="1">
          <a:blip r:embed="rId4">
            <a:alphaModFix/>
          </a:blip>
          <a:srcRect b="3300" l="0" r="0" t="3301"/>
          <a:stretch/>
        </p:blipFill>
        <p:spPr>
          <a:xfrm>
            <a:off x="5100452" y="5415034"/>
            <a:ext cx="4211199" cy="3933114"/>
          </a:xfrm>
          <a:prstGeom prst="rect">
            <a:avLst/>
          </a:prstGeom>
          <a:noFill/>
          <a:ln>
            <a:noFill/>
          </a:ln>
        </p:spPr>
      </p:pic>
      <p:pic>
        <p:nvPicPr>
          <p:cNvPr id="264" name="Google Shape;264;p21"/>
          <p:cNvPicPr preferRelativeResize="0"/>
          <p:nvPr/>
        </p:nvPicPr>
        <p:blipFill rotWithShape="1">
          <a:blip r:embed="rId5">
            <a:alphaModFix/>
          </a:blip>
          <a:srcRect b="0" l="20820" r="20819" t="0"/>
          <a:stretch/>
        </p:blipFill>
        <p:spPr>
          <a:xfrm>
            <a:off x="13605290" y="843603"/>
            <a:ext cx="3918384" cy="4476181"/>
          </a:xfrm>
          <a:prstGeom prst="rect">
            <a:avLst/>
          </a:prstGeom>
          <a:noFill/>
          <a:ln>
            <a:noFill/>
          </a:ln>
        </p:spPr>
      </p:pic>
      <p:pic>
        <p:nvPicPr>
          <p:cNvPr id="265" name="Google Shape;265;p21"/>
          <p:cNvPicPr preferRelativeResize="0"/>
          <p:nvPr/>
        </p:nvPicPr>
        <p:blipFill rotWithShape="1">
          <a:blip r:embed="rId6">
            <a:alphaModFix/>
          </a:blip>
          <a:srcRect b="0" l="25343" r="25343" t="0"/>
          <a:stretch/>
        </p:blipFill>
        <p:spPr>
          <a:xfrm>
            <a:off x="9508376" y="843603"/>
            <a:ext cx="3918384" cy="4476181"/>
          </a:xfrm>
          <a:prstGeom prst="rect">
            <a:avLst/>
          </a:prstGeom>
          <a:noFill/>
          <a:ln>
            <a:noFill/>
          </a:ln>
        </p:spPr>
      </p:pic>
      <p:pic>
        <p:nvPicPr>
          <p:cNvPr id="266" name="Google Shape;266;p21"/>
          <p:cNvPicPr preferRelativeResize="0"/>
          <p:nvPr/>
        </p:nvPicPr>
        <p:blipFill rotWithShape="1">
          <a:blip r:embed="rId7">
            <a:alphaModFix/>
          </a:blip>
          <a:srcRect b="10939" l="0" r="0" t="10939"/>
          <a:stretch/>
        </p:blipFill>
        <p:spPr>
          <a:xfrm>
            <a:off x="9508376" y="5415034"/>
            <a:ext cx="8015299" cy="3933114"/>
          </a:xfrm>
          <a:prstGeom prst="rect">
            <a:avLst/>
          </a:prstGeom>
          <a:noFill/>
          <a:ln>
            <a:noFill/>
          </a:ln>
        </p:spPr>
      </p:pic>
      <p:sp>
        <p:nvSpPr>
          <p:cNvPr id="267" name="Google Shape;267;p21"/>
          <p:cNvSpPr txBox="1"/>
          <p:nvPr/>
        </p:nvSpPr>
        <p:spPr>
          <a:xfrm>
            <a:off x="1468325" y="1499196"/>
            <a:ext cx="6309300" cy="220890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000" u="none" cap="none" strike="noStrike">
                <a:solidFill>
                  <a:srgbClr val="B84144"/>
                </a:solidFill>
                <a:latin typeface="Luckiest Guy"/>
                <a:ea typeface="Luckiest Guy"/>
                <a:cs typeface="Luckiest Guy"/>
                <a:sym typeface="Luckiest Guy"/>
              </a:rPr>
              <a:t>Our Destinations</a:t>
            </a:r>
            <a:endParaRPr/>
          </a:p>
        </p:txBody>
      </p:sp>
      <p:sp>
        <p:nvSpPr>
          <p:cNvPr id="268" name="Google Shape;268;p21"/>
          <p:cNvSpPr/>
          <p:nvPr/>
        </p:nvSpPr>
        <p:spPr>
          <a:xfrm>
            <a:off x="-516049" y="3262384"/>
            <a:ext cx="2431196" cy="2057400"/>
          </a:xfrm>
          <a:custGeom>
            <a:rect b="b" l="l" r="r" t="t"/>
            <a:pathLst>
              <a:path extrusionOk="0" h="2057400" w="2431196">
                <a:moveTo>
                  <a:pt x="0" y="0"/>
                </a:moveTo>
                <a:lnTo>
                  <a:pt x="2431196" y="0"/>
                </a:lnTo>
                <a:lnTo>
                  <a:pt x="2431196" y="2057400"/>
                </a:lnTo>
                <a:lnTo>
                  <a:pt x="0" y="2057400"/>
                </a:lnTo>
                <a:lnTo>
                  <a:pt x="0" y="0"/>
                </a:lnTo>
                <a:close/>
              </a:path>
            </a:pathLst>
          </a:custGeom>
          <a:blipFill rotWithShape="1">
            <a:blip r:embed="rId8">
              <a:alphaModFix/>
            </a:blip>
            <a:stretch>
              <a:fillRect b="0" l="0" r="0" t="0"/>
            </a:stretch>
          </a:blipFill>
          <a:ln>
            <a:noFill/>
          </a:ln>
        </p:spPr>
      </p:sp>
      <p:sp>
        <p:nvSpPr>
          <p:cNvPr id="269" name="Google Shape;269;p21"/>
          <p:cNvSpPr/>
          <p:nvPr/>
        </p:nvSpPr>
        <p:spPr>
          <a:xfrm rot="1035781">
            <a:off x="873858" y="851093"/>
            <a:ext cx="1302071" cy="1372407"/>
          </a:xfrm>
          <a:custGeom>
            <a:rect b="b" l="l" r="r" t="t"/>
            <a:pathLst>
              <a:path extrusionOk="0" h="1372407" w="1302071">
                <a:moveTo>
                  <a:pt x="0" y="0"/>
                </a:moveTo>
                <a:lnTo>
                  <a:pt x="1302072" y="0"/>
                </a:lnTo>
                <a:lnTo>
                  <a:pt x="1302072" y="1372407"/>
                </a:lnTo>
                <a:lnTo>
                  <a:pt x="0" y="1372407"/>
                </a:lnTo>
                <a:lnTo>
                  <a:pt x="0" y="0"/>
                </a:lnTo>
                <a:close/>
              </a:path>
            </a:pathLst>
          </a:custGeom>
          <a:blipFill rotWithShape="1">
            <a:blip r:embed="rId9">
              <a:alphaModFix/>
            </a:blip>
            <a:stretch>
              <a:fillRect b="0" l="0" r="0" t="0"/>
            </a:stretch>
          </a:blipFill>
          <a:ln>
            <a:noFill/>
          </a:ln>
        </p:spPr>
      </p:sp>
      <p:sp>
        <p:nvSpPr>
          <p:cNvPr id="270" name="Google Shape;270;p21"/>
          <p:cNvSpPr/>
          <p:nvPr/>
        </p:nvSpPr>
        <p:spPr>
          <a:xfrm>
            <a:off x="7038401" y="3422173"/>
            <a:ext cx="2105599" cy="1721327"/>
          </a:xfrm>
          <a:custGeom>
            <a:rect b="b" l="l" r="r" t="t"/>
            <a:pathLst>
              <a:path extrusionOk="0" h="1721327" w="2105599">
                <a:moveTo>
                  <a:pt x="0" y="0"/>
                </a:moveTo>
                <a:lnTo>
                  <a:pt x="2105599" y="0"/>
                </a:lnTo>
                <a:lnTo>
                  <a:pt x="2105599" y="1721327"/>
                </a:lnTo>
                <a:lnTo>
                  <a:pt x="0" y="1721327"/>
                </a:lnTo>
                <a:lnTo>
                  <a:pt x="0" y="0"/>
                </a:lnTo>
                <a:close/>
              </a:path>
            </a:pathLst>
          </a:custGeom>
          <a:blipFill rotWithShape="1">
            <a:blip r:embed="rId10">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