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Bebas Neu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CAD05D-D7FD-40FA-9B1D-03BCC49DC33B}">
  <a:tblStyle styleId="{1BCAD05D-D7FD-40FA-9B1D-03BCC49DC33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ebasNeue-regular.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clone Donations and Fundraising Proposal Presenatation"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0" y="-285210"/>
            <a:ext cx="18288118" cy="10540225"/>
            <a:chOff x="0" y="-66675"/>
            <a:chExt cx="4816592" cy="2776008"/>
          </a:xfrm>
        </p:grpSpPr>
        <p:sp>
          <p:nvSpPr>
            <p:cNvPr id="11" name="Google Shape;11;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12" name="Google Shape;12;p3"/>
            <p:cNvSpPr txBox="1"/>
            <p:nvPr/>
          </p:nvSpPr>
          <p:spPr>
            <a:xfrm>
              <a:off x="0" y="-66675"/>
              <a:ext cx="4816500" cy="277590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type="ctrTitle"/>
          </p:nvPr>
        </p:nvSpPr>
        <p:spPr>
          <a:xfrm>
            <a:off x="1208250" y="1446800"/>
            <a:ext cx="158715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subTitle"/>
          </p:nvPr>
        </p:nvSpPr>
        <p:spPr>
          <a:xfrm>
            <a:off x="3914850" y="4267200"/>
            <a:ext cx="10458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5" name="Google Shape;15;p3"/>
          <p:cNvPicPr preferRelativeResize="0"/>
          <p:nvPr/>
        </p:nvPicPr>
        <p:blipFill>
          <a:blip r:embed="rId2">
            <a:alphaModFix/>
          </a:blip>
          <a:stretch>
            <a:fillRect/>
          </a:stretch>
        </p:blipFill>
        <p:spPr>
          <a:xfrm rot="-669421">
            <a:off x="-4901050" y="-2759375"/>
            <a:ext cx="8090500" cy="8024824"/>
          </a:xfrm>
          <a:prstGeom prst="rect">
            <a:avLst/>
          </a:prstGeom>
          <a:noFill/>
          <a:ln>
            <a:noFill/>
          </a:ln>
        </p:spPr>
      </p:pic>
      <p:pic>
        <p:nvPicPr>
          <p:cNvPr id="16" name="Google Shape;16;p3"/>
          <p:cNvPicPr preferRelativeResize="0"/>
          <p:nvPr/>
        </p:nvPicPr>
        <p:blipFill>
          <a:blip r:embed="rId3">
            <a:alphaModFix/>
          </a:blip>
          <a:stretch>
            <a:fillRect/>
          </a:stretch>
        </p:blipFill>
        <p:spPr>
          <a:xfrm>
            <a:off x="12196949" y="6118637"/>
            <a:ext cx="7134826" cy="707108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grpSp>
        <p:nvGrpSpPr>
          <p:cNvPr id="18" name="Google Shape;18;p4"/>
          <p:cNvGrpSpPr/>
          <p:nvPr/>
        </p:nvGrpSpPr>
        <p:grpSpPr>
          <a:xfrm>
            <a:off x="0" y="-285210"/>
            <a:ext cx="18288118" cy="10540225"/>
            <a:chOff x="0" y="-66675"/>
            <a:chExt cx="4816592" cy="2776008"/>
          </a:xfrm>
        </p:grpSpPr>
        <p:sp>
          <p:nvSpPr>
            <p:cNvPr id="19" name="Google Shape;19;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20" name="Google Shape;20;p4"/>
            <p:cNvSpPr txBox="1"/>
            <p:nvPr/>
          </p:nvSpPr>
          <p:spPr>
            <a:xfrm>
              <a:off x="0" y="-66675"/>
              <a:ext cx="4816500" cy="277590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 name="Google Shape;21;p4"/>
          <p:cNvSpPr txBox="1"/>
          <p:nvPr>
            <p:ph type="title"/>
          </p:nvPr>
        </p:nvSpPr>
        <p:spPr>
          <a:xfrm>
            <a:off x="494850" y="1498850"/>
            <a:ext cx="10129800" cy="2669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1745575" y="5527225"/>
            <a:ext cx="5865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3" name="Google Shape;23;p4"/>
          <p:cNvGrpSpPr/>
          <p:nvPr/>
        </p:nvGrpSpPr>
        <p:grpSpPr>
          <a:xfrm>
            <a:off x="10973602" y="-1598338"/>
            <a:ext cx="10333643" cy="13166510"/>
            <a:chOff x="0" y="-47625"/>
            <a:chExt cx="2721600" cy="3467700"/>
          </a:xfrm>
        </p:grpSpPr>
        <p:sp>
          <p:nvSpPr>
            <p:cNvPr id="24" name="Google Shape;24;p4"/>
            <p:cNvSpPr/>
            <p:nvPr/>
          </p:nvSpPr>
          <p:spPr>
            <a:xfrm>
              <a:off x="0" y="0"/>
              <a:ext cx="2721523" cy="3419990"/>
            </a:xfrm>
            <a:custGeom>
              <a:rect b="b" l="l" r="r" t="t"/>
              <a:pathLst>
                <a:path extrusionOk="0" h="3419990" w="2721523">
                  <a:moveTo>
                    <a:pt x="38210" y="0"/>
                  </a:moveTo>
                  <a:lnTo>
                    <a:pt x="2683313" y="0"/>
                  </a:lnTo>
                  <a:cubicBezTo>
                    <a:pt x="2693446" y="0"/>
                    <a:pt x="2703165" y="4026"/>
                    <a:pt x="2710331" y="11192"/>
                  </a:cubicBezTo>
                  <a:cubicBezTo>
                    <a:pt x="2717497" y="18357"/>
                    <a:pt x="2721523" y="28076"/>
                    <a:pt x="2721523" y="38210"/>
                  </a:cubicBezTo>
                  <a:lnTo>
                    <a:pt x="2721523" y="3381779"/>
                  </a:lnTo>
                  <a:cubicBezTo>
                    <a:pt x="2721523" y="3391914"/>
                    <a:pt x="2717497" y="3401632"/>
                    <a:pt x="2710331" y="3408798"/>
                  </a:cubicBezTo>
                  <a:cubicBezTo>
                    <a:pt x="2703165" y="3415964"/>
                    <a:pt x="2693446" y="3419990"/>
                    <a:pt x="2683313" y="3419990"/>
                  </a:cubicBezTo>
                  <a:lnTo>
                    <a:pt x="38210" y="3419990"/>
                  </a:lnTo>
                  <a:cubicBezTo>
                    <a:pt x="28076" y="3419990"/>
                    <a:pt x="18357" y="3415964"/>
                    <a:pt x="11192" y="3408798"/>
                  </a:cubicBezTo>
                  <a:cubicBezTo>
                    <a:pt x="4026" y="3401632"/>
                    <a:pt x="0" y="3391914"/>
                    <a:pt x="0" y="3381779"/>
                  </a:cubicBezTo>
                  <a:lnTo>
                    <a:pt x="0" y="38210"/>
                  </a:lnTo>
                  <a:cubicBezTo>
                    <a:pt x="0" y="28076"/>
                    <a:pt x="4026" y="18357"/>
                    <a:pt x="11192" y="11192"/>
                  </a:cubicBezTo>
                  <a:cubicBezTo>
                    <a:pt x="18357" y="4026"/>
                    <a:pt x="28076" y="0"/>
                    <a:pt x="3821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47625"/>
              <a:ext cx="2721600" cy="3467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 name="Google Shape;26;p4"/>
          <p:cNvPicPr preferRelativeResize="0"/>
          <p:nvPr/>
        </p:nvPicPr>
        <p:blipFill>
          <a:blip r:embed="rId2">
            <a:alphaModFix/>
          </a:blip>
          <a:stretch>
            <a:fillRect/>
          </a:stretch>
        </p:blipFill>
        <p:spPr>
          <a:xfrm>
            <a:off x="13081000" y="-2907725"/>
            <a:ext cx="8226249" cy="83167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grpSp>
        <p:nvGrpSpPr>
          <p:cNvPr id="28" name="Google Shape;28;p5"/>
          <p:cNvGrpSpPr/>
          <p:nvPr/>
        </p:nvGrpSpPr>
        <p:grpSpPr>
          <a:xfrm>
            <a:off x="196034" y="-58555"/>
            <a:ext cx="8305506" cy="10151392"/>
            <a:chOff x="0" y="-66675"/>
            <a:chExt cx="2187444" cy="2673600"/>
          </a:xfrm>
        </p:grpSpPr>
        <p:sp>
          <p:nvSpPr>
            <p:cNvPr id="29" name="Google Shape;29;p5"/>
            <p:cNvSpPr/>
            <p:nvPr/>
          </p:nvSpPr>
          <p:spPr>
            <a:xfrm>
              <a:off x="0" y="0"/>
              <a:ext cx="2187444" cy="2606827"/>
            </a:xfrm>
            <a:custGeom>
              <a:rect b="b" l="l" r="r" t="t"/>
              <a:pathLst>
                <a:path extrusionOk="0" h="2606827" w="2187444">
                  <a:moveTo>
                    <a:pt x="0" y="0"/>
                  </a:moveTo>
                  <a:lnTo>
                    <a:pt x="2187444" y="0"/>
                  </a:lnTo>
                  <a:lnTo>
                    <a:pt x="2187444" y="2606827"/>
                  </a:lnTo>
                  <a:lnTo>
                    <a:pt x="0" y="2606827"/>
                  </a:lnTo>
                  <a:close/>
                </a:path>
              </a:pathLst>
            </a:custGeom>
            <a:solidFill>
              <a:srgbClr val="ED7843"/>
            </a:solidFill>
            <a:ln>
              <a:noFill/>
            </a:ln>
          </p:spPr>
        </p:sp>
        <p:sp>
          <p:nvSpPr>
            <p:cNvPr id="30" name="Google Shape;30;p5"/>
            <p:cNvSpPr txBox="1"/>
            <p:nvPr/>
          </p:nvSpPr>
          <p:spPr>
            <a:xfrm>
              <a:off x="0" y="-66675"/>
              <a:ext cx="2187300" cy="267360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 name="Google Shape;31;p5"/>
          <p:cNvSpPr txBox="1"/>
          <p:nvPr>
            <p:ph type="title"/>
          </p:nvPr>
        </p:nvSpPr>
        <p:spPr>
          <a:xfrm>
            <a:off x="9250125" y="583550"/>
            <a:ext cx="83055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b="1" sz="9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9406438" y="72385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500"/>
              <a:buNone/>
              <a:defRPr/>
            </a:lvl1pPr>
            <a:lvl2pPr indent="-228600" lvl="1" marL="914400" algn="l">
              <a:spcBef>
                <a:spcPts val="360"/>
              </a:spcBef>
              <a:spcAft>
                <a:spcPts val="0"/>
              </a:spcAft>
              <a:buSzPts val="2500"/>
              <a:buNone/>
              <a:defRPr/>
            </a:lvl2pPr>
            <a:lvl3pPr indent="-228600" lvl="2" marL="1371600" algn="l">
              <a:spcBef>
                <a:spcPts val="320"/>
              </a:spcBef>
              <a:spcAft>
                <a:spcPts val="0"/>
              </a:spcAft>
              <a:buSzPts val="2500"/>
              <a:buNone/>
              <a:defRPr/>
            </a:lvl3pPr>
            <a:lvl4pPr indent="-228600" lvl="3" marL="1828800" algn="l">
              <a:spcBef>
                <a:spcPts val="280"/>
              </a:spcBef>
              <a:spcAft>
                <a:spcPts val="0"/>
              </a:spcAft>
              <a:buSzPts val="2500"/>
              <a:buNone/>
              <a:defRPr/>
            </a:lvl4pPr>
            <a:lvl5pPr indent="-228600" lvl="4" marL="2286000" algn="l">
              <a:spcBef>
                <a:spcPts val="280"/>
              </a:spcBef>
              <a:spcAft>
                <a:spcPts val="0"/>
              </a:spcAft>
              <a:buSzPts val="2500"/>
              <a:buNone/>
              <a:defRPr/>
            </a:lvl5pPr>
            <a:lvl6pPr indent="-228600" lvl="5" marL="2743200" algn="l">
              <a:spcBef>
                <a:spcPts val="280"/>
              </a:spcBef>
              <a:spcAft>
                <a:spcPts val="0"/>
              </a:spcAft>
              <a:buSzPts val="2500"/>
              <a:buNone/>
              <a:defRPr/>
            </a:lvl6pPr>
            <a:lvl7pPr indent="-228600" lvl="6" marL="3200400" algn="l">
              <a:spcBef>
                <a:spcPts val="280"/>
              </a:spcBef>
              <a:spcAft>
                <a:spcPts val="0"/>
              </a:spcAft>
              <a:buSzPts val="2500"/>
              <a:buNone/>
              <a:defRPr/>
            </a:lvl7pPr>
            <a:lvl8pPr indent="-228600" lvl="7" marL="3657600" algn="l">
              <a:spcBef>
                <a:spcPts val="280"/>
              </a:spcBef>
              <a:spcAft>
                <a:spcPts val="0"/>
              </a:spcAft>
              <a:buSzPts val="2500"/>
              <a:buNone/>
              <a:defRPr/>
            </a:lvl8pPr>
            <a:lvl9pPr indent="-228600" lvl="8" marL="4114800" algn="l">
              <a:spcBef>
                <a:spcPts val="280"/>
              </a:spcBef>
              <a:spcAft>
                <a:spcPts val="0"/>
              </a:spcAft>
              <a:buSzPts val="2500"/>
              <a:buNone/>
              <a:defRPr/>
            </a:lvl9pPr>
          </a:lstStyle>
          <a:p/>
        </p:txBody>
      </p:sp>
      <p:sp>
        <p:nvSpPr>
          <p:cNvPr id="33" name="Google Shape;33;p5"/>
          <p:cNvSpPr/>
          <p:nvPr/>
        </p:nvSpPr>
        <p:spPr>
          <a:xfrm>
            <a:off x="0" y="-32052"/>
            <a:ext cx="18288118" cy="10287066"/>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6"/>
          <p:cNvSpPr/>
          <p:nvPr/>
        </p:nvSpPr>
        <p:spPr>
          <a:xfrm>
            <a:off x="-62" y="-39"/>
            <a:ext cx="18291008" cy="10288692"/>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36" name="Google Shape;36;p6"/>
          <p:cNvSpPr txBox="1"/>
          <p:nvPr>
            <p:ph type="title"/>
          </p:nvPr>
        </p:nvSpPr>
        <p:spPr>
          <a:xfrm>
            <a:off x="494850" y="736850"/>
            <a:ext cx="16259100" cy="1801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body"/>
          </p:nvPr>
        </p:nvSpPr>
        <p:spPr>
          <a:xfrm>
            <a:off x="1700275" y="4274650"/>
            <a:ext cx="5910900" cy="4526100"/>
          </a:xfrm>
          <a:prstGeom prst="rect">
            <a:avLst/>
          </a:prstGeom>
          <a:noFill/>
          <a:ln>
            <a:noFill/>
          </a:ln>
        </p:spPr>
        <p:txBody>
          <a:bodyPr anchorCtr="0" anchor="t" bIns="45700" lIns="91425" spcFirstLastPara="1" rIns="91425" wrap="square" tIns="45700">
            <a:normAutofit/>
          </a:bodyPr>
          <a:lstStyle>
            <a:lvl1pPr indent="-387350" lvl="0" marL="457200" algn="l">
              <a:spcBef>
                <a:spcPts val="560"/>
              </a:spcBef>
              <a:spcAft>
                <a:spcPts val="0"/>
              </a:spcAft>
              <a:buClr>
                <a:schemeClr val="dk1"/>
              </a:buClr>
              <a:buSzPts val="2500"/>
              <a:buChar char="•"/>
              <a:defRPr/>
            </a:lvl1pPr>
            <a:lvl2pPr indent="-387350" lvl="1" marL="914400" algn="l">
              <a:spcBef>
                <a:spcPts val="480"/>
              </a:spcBef>
              <a:spcAft>
                <a:spcPts val="0"/>
              </a:spcAft>
              <a:buClr>
                <a:schemeClr val="dk1"/>
              </a:buClr>
              <a:buSzPts val="2500"/>
              <a:buChar char="–"/>
              <a:defRPr/>
            </a:lvl2pPr>
            <a:lvl3pPr indent="-387350" lvl="2" marL="1371600" algn="l">
              <a:spcBef>
                <a:spcPts val="400"/>
              </a:spcBef>
              <a:spcAft>
                <a:spcPts val="0"/>
              </a:spcAft>
              <a:buClr>
                <a:schemeClr val="dk1"/>
              </a:buClr>
              <a:buSzPts val="2500"/>
              <a:buChar char="•"/>
              <a:defRPr/>
            </a:lvl3pPr>
            <a:lvl4pPr indent="-387350" lvl="3" marL="1828800" algn="l">
              <a:spcBef>
                <a:spcPts val="360"/>
              </a:spcBef>
              <a:spcAft>
                <a:spcPts val="0"/>
              </a:spcAft>
              <a:buClr>
                <a:schemeClr val="dk1"/>
              </a:buClr>
              <a:buSzPts val="2500"/>
              <a:buChar char="–"/>
              <a:defRPr/>
            </a:lvl4pPr>
            <a:lvl5pPr indent="-387350" lvl="4" marL="2286000" algn="l">
              <a:spcBef>
                <a:spcPts val="360"/>
              </a:spcBef>
              <a:spcAft>
                <a:spcPts val="0"/>
              </a:spcAft>
              <a:buClr>
                <a:schemeClr val="dk1"/>
              </a:buClr>
              <a:buSzPts val="2500"/>
              <a:buChar char="»"/>
              <a:defRPr/>
            </a:lvl5pPr>
            <a:lvl6pPr indent="-387350" lvl="5" marL="2743200" algn="l">
              <a:spcBef>
                <a:spcPts val="360"/>
              </a:spcBef>
              <a:spcAft>
                <a:spcPts val="0"/>
              </a:spcAft>
              <a:buClr>
                <a:schemeClr val="dk1"/>
              </a:buClr>
              <a:buSzPts val="2500"/>
              <a:buChar char="•"/>
              <a:defRPr/>
            </a:lvl6pPr>
            <a:lvl7pPr indent="-387350" lvl="6" marL="3200400" algn="l">
              <a:spcBef>
                <a:spcPts val="360"/>
              </a:spcBef>
              <a:spcAft>
                <a:spcPts val="0"/>
              </a:spcAft>
              <a:buClr>
                <a:schemeClr val="dk1"/>
              </a:buClr>
              <a:buSzPts val="2500"/>
              <a:buChar char="•"/>
              <a:defRPr/>
            </a:lvl7pPr>
            <a:lvl8pPr indent="-387350" lvl="7" marL="3657600" algn="l">
              <a:spcBef>
                <a:spcPts val="360"/>
              </a:spcBef>
              <a:spcAft>
                <a:spcPts val="0"/>
              </a:spcAft>
              <a:buClr>
                <a:schemeClr val="dk1"/>
              </a:buClr>
              <a:buSzPts val="2500"/>
              <a:buChar char="•"/>
              <a:defRPr/>
            </a:lvl8pPr>
            <a:lvl9pPr indent="-387350" lvl="8" marL="4114800" algn="l">
              <a:spcBef>
                <a:spcPts val="360"/>
              </a:spcBef>
              <a:spcAft>
                <a:spcPts val="0"/>
              </a:spcAft>
              <a:buClr>
                <a:schemeClr val="dk1"/>
              </a:buClr>
              <a:buSzPts val="2500"/>
              <a:buChar char="•"/>
              <a:defRPr/>
            </a:lvl9pPr>
          </a:lstStyle>
          <a:p/>
        </p:txBody>
      </p:sp>
      <p:sp>
        <p:nvSpPr>
          <p:cNvPr id="38" name="Google Shape;38;p6"/>
          <p:cNvSpPr txBox="1"/>
          <p:nvPr>
            <p:ph idx="2" type="body"/>
          </p:nvPr>
        </p:nvSpPr>
        <p:spPr>
          <a:xfrm>
            <a:off x="8710675" y="4274650"/>
            <a:ext cx="6145800" cy="4526100"/>
          </a:xfrm>
          <a:prstGeom prst="rect">
            <a:avLst/>
          </a:prstGeom>
          <a:noFill/>
          <a:ln>
            <a:noFill/>
          </a:ln>
        </p:spPr>
        <p:txBody>
          <a:bodyPr anchorCtr="0" anchor="t" bIns="45700" lIns="91425" spcFirstLastPara="1" rIns="91425" wrap="square" tIns="45700">
            <a:normAutofit/>
          </a:bodyPr>
          <a:lstStyle>
            <a:lvl1pPr indent="-387350" lvl="0" marL="457200" algn="l">
              <a:spcBef>
                <a:spcPts val="560"/>
              </a:spcBef>
              <a:spcAft>
                <a:spcPts val="0"/>
              </a:spcAft>
              <a:buClr>
                <a:schemeClr val="dk1"/>
              </a:buClr>
              <a:buSzPts val="2500"/>
              <a:buChar char="•"/>
              <a:defRPr/>
            </a:lvl1pPr>
            <a:lvl2pPr indent="-387350" lvl="1" marL="914400" algn="l">
              <a:spcBef>
                <a:spcPts val="480"/>
              </a:spcBef>
              <a:spcAft>
                <a:spcPts val="0"/>
              </a:spcAft>
              <a:buClr>
                <a:schemeClr val="dk1"/>
              </a:buClr>
              <a:buSzPts val="2500"/>
              <a:buChar char="–"/>
              <a:defRPr/>
            </a:lvl2pPr>
            <a:lvl3pPr indent="-387350" lvl="2" marL="1371600" algn="l">
              <a:spcBef>
                <a:spcPts val="400"/>
              </a:spcBef>
              <a:spcAft>
                <a:spcPts val="0"/>
              </a:spcAft>
              <a:buClr>
                <a:schemeClr val="dk1"/>
              </a:buClr>
              <a:buSzPts val="2500"/>
              <a:buChar char="•"/>
              <a:defRPr/>
            </a:lvl3pPr>
            <a:lvl4pPr indent="-387350" lvl="3" marL="1828800" algn="l">
              <a:spcBef>
                <a:spcPts val="360"/>
              </a:spcBef>
              <a:spcAft>
                <a:spcPts val="0"/>
              </a:spcAft>
              <a:buClr>
                <a:schemeClr val="dk1"/>
              </a:buClr>
              <a:buSzPts val="2500"/>
              <a:buChar char="–"/>
              <a:defRPr/>
            </a:lvl4pPr>
            <a:lvl5pPr indent="-387350" lvl="4" marL="2286000" algn="l">
              <a:spcBef>
                <a:spcPts val="360"/>
              </a:spcBef>
              <a:spcAft>
                <a:spcPts val="0"/>
              </a:spcAft>
              <a:buClr>
                <a:schemeClr val="dk1"/>
              </a:buClr>
              <a:buSzPts val="2500"/>
              <a:buChar char="»"/>
              <a:defRPr/>
            </a:lvl5pPr>
            <a:lvl6pPr indent="-387350" lvl="5" marL="2743200" algn="l">
              <a:spcBef>
                <a:spcPts val="360"/>
              </a:spcBef>
              <a:spcAft>
                <a:spcPts val="0"/>
              </a:spcAft>
              <a:buClr>
                <a:schemeClr val="dk1"/>
              </a:buClr>
              <a:buSzPts val="2500"/>
              <a:buChar char="•"/>
              <a:defRPr/>
            </a:lvl6pPr>
            <a:lvl7pPr indent="-387350" lvl="6" marL="3200400" algn="l">
              <a:spcBef>
                <a:spcPts val="360"/>
              </a:spcBef>
              <a:spcAft>
                <a:spcPts val="0"/>
              </a:spcAft>
              <a:buClr>
                <a:schemeClr val="dk1"/>
              </a:buClr>
              <a:buSzPts val="2500"/>
              <a:buChar char="•"/>
              <a:defRPr/>
            </a:lvl7pPr>
            <a:lvl8pPr indent="-387350" lvl="7" marL="3657600" algn="l">
              <a:spcBef>
                <a:spcPts val="360"/>
              </a:spcBef>
              <a:spcAft>
                <a:spcPts val="0"/>
              </a:spcAft>
              <a:buClr>
                <a:schemeClr val="dk1"/>
              </a:buClr>
              <a:buSzPts val="2500"/>
              <a:buChar char="•"/>
              <a:defRPr/>
            </a:lvl8pPr>
            <a:lvl9pPr indent="-387350" lvl="8" marL="4114800" algn="l">
              <a:spcBef>
                <a:spcPts val="360"/>
              </a:spcBef>
              <a:spcAft>
                <a:spcPts val="0"/>
              </a:spcAft>
              <a:buClr>
                <a:schemeClr val="dk1"/>
              </a:buClr>
              <a:buSzPts val="2500"/>
              <a:buChar char="•"/>
              <a:defRPr/>
            </a:lvl9pPr>
          </a:lstStyle>
          <a:p/>
        </p:txBody>
      </p:sp>
      <p:pic>
        <p:nvPicPr>
          <p:cNvPr id="39" name="Google Shape;39;p6"/>
          <p:cNvPicPr preferRelativeResize="0"/>
          <p:nvPr/>
        </p:nvPicPr>
        <p:blipFill>
          <a:blip r:embed="rId2">
            <a:alphaModFix/>
          </a:blip>
          <a:stretch>
            <a:fillRect/>
          </a:stretch>
        </p:blipFill>
        <p:spPr>
          <a:xfrm>
            <a:off x="-5564028" y="-2597250"/>
            <a:ext cx="7264298" cy="7180800"/>
          </a:xfrm>
          <a:prstGeom prst="rect">
            <a:avLst/>
          </a:prstGeom>
          <a:noFill/>
          <a:ln>
            <a:noFill/>
          </a:ln>
        </p:spPr>
      </p:pic>
      <p:pic>
        <p:nvPicPr>
          <p:cNvPr id="40" name="Google Shape;40;p6"/>
          <p:cNvPicPr preferRelativeResize="0"/>
          <p:nvPr/>
        </p:nvPicPr>
        <p:blipFill>
          <a:blip r:embed="rId3">
            <a:alphaModFix/>
          </a:blip>
          <a:stretch>
            <a:fillRect/>
          </a:stretch>
        </p:blipFill>
        <p:spPr>
          <a:xfrm>
            <a:off x="15397103" y="-2597247"/>
            <a:ext cx="6936676" cy="6849700"/>
          </a:xfrm>
          <a:prstGeom prst="rect">
            <a:avLst/>
          </a:prstGeom>
          <a:noFill/>
          <a:ln>
            <a:noFill/>
          </a:ln>
        </p:spPr>
      </p:pic>
      <p:pic>
        <p:nvPicPr>
          <p:cNvPr id="41" name="Google Shape;41;p6"/>
          <p:cNvPicPr preferRelativeResize="0"/>
          <p:nvPr/>
        </p:nvPicPr>
        <p:blipFill>
          <a:blip r:embed="rId4">
            <a:alphaModFix/>
          </a:blip>
          <a:stretch>
            <a:fillRect/>
          </a:stretch>
        </p:blipFill>
        <p:spPr>
          <a:xfrm>
            <a:off x="14483146" y="6886365"/>
            <a:ext cx="6246050" cy="61742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
          <p:cNvSpPr/>
          <p:nvPr/>
        </p:nvSpPr>
        <p:spPr>
          <a:xfrm>
            <a:off x="0" y="-32052"/>
            <a:ext cx="18291008" cy="10288692"/>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44" name="Google Shape;44;p7"/>
          <p:cNvSpPr txBox="1"/>
          <p:nvPr>
            <p:ph type="title"/>
          </p:nvPr>
        </p:nvSpPr>
        <p:spPr>
          <a:xfrm>
            <a:off x="897600" y="1524600"/>
            <a:ext cx="16492800" cy="1801200"/>
          </a:xfrm>
          <a:prstGeom prst="rect">
            <a:avLst/>
          </a:prstGeom>
          <a:noFill/>
          <a:ln>
            <a:noFill/>
          </a:ln>
        </p:spPr>
        <p:txBody>
          <a:bodyPr anchorCtr="0" anchor="ctr" bIns="45700" lIns="91425" spcFirstLastPara="1" rIns="91425" wrap="square" tIns="45700">
            <a:normAutofit/>
          </a:bodyPr>
          <a:lstStyle>
            <a:lvl1pPr lvl="0" algn="ctr">
              <a:lnSpc>
                <a:spcPct val="8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txBox="1"/>
          <p:nvPr>
            <p:ph idx="1" type="body"/>
          </p:nvPr>
        </p:nvSpPr>
        <p:spPr>
          <a:xfrm>
            <a:off x="3243000" y="4604500"/>
            <a:ext cx="5214000" cy="3951300"/>
          </a:xfrm>
          <a:prstGeom prst="rect">
            <a:avLst/>
          </a:prstGeom>
          <a:noFill/>
          <a:ln>
            <a:noFill/>
          </a:ln>
        </p:spPr>
        <p:txBody>
          <a:bodyPr anchorCtr="0" anchor="t" bIns="45700" lIns="91425" spcFirstLastPara="1" rIns="91425" wrap="square" tIns="45700">
            <a:normAutofit/>
          </a:bodyPr>
          <a:lstStyle>
            <a:lvl1pPr indent="-387350" lvl="0" marL="457200" algn="l">
              <a:spcBef>
                <a:spcPts val="480"/>
              </a:spcBef>
              <a:spcAft>
                <a:spcPts val="0"/>
              </a:spcAft>
              <a:buClr>
                <a:schemeClr val="dk1"/>
              </a:buClr>
              <a:buSzPts val="2500"/>
              <a:buChar char="•"/>
              <a:defRPr/>
            </a:lvl1pPr>
            <a:lvl2pPr indent="-387350" lvl="1" marL="914400" algn="l">
              <a:spcBef>
                <a:spcPts val="400"/>
              </a:spcBef>
              <a:spcAft>
                <a:spcPts val="0"/>
              </a:spcAft>
              <a:buClr>
                <a:schemeClr val="dk1"/>
              </a:buClr>
              <a:buSzPts val="2500"/>
              <a:buChar char="–"/>
              <a:defRPr/>
            </a:lvl2pPr>
            <a:lvl3pPr indent="-387350" lvl="2" marL="1371600" algn="l">
              <a:spcBef>
                <a:spcPts val="360"/>
              </a:spcBef>
              <a:spcAft>
                <a:spcPts val="0"/>
              </a:spcAft>
              <a:buClr>
                <a:schemeClr val="dk1"/>
              </a:buClr>
              <a:buSzPts val="2500"/>
              <a:buChar char="•"/>
              <a:defRPr/>
            </a:lvl3pPr>
            <a:lvl4pPr indent="-387350" lvl="3" marL="1828800" algn="l">
              <a:spcBef>
                <a:spcPts val="320"/>
              </a:spcBef>
              <a:spcAft>
                <a:spcPts val="0"/>
              </a:spcAft>
              <a:buClr>
                <a:schemeClr val="dk1"/>
              </a:buClr>
              <a:buSzPts val="2500"/>
              <a:buChar char="–"/>
              <a:defRPr/>
            </a:lvl4pPr>
            <a:lvl5pPr indent="-387350" lvl="4" marL="2286000" algn="l">
              <a:spcBef>
                <a:spcPts val="320"/>
              </a:spcBef>
              <a:spcAft>
                <a:spcPts val="0"/>
              </a:spcAft>
              <a:buClr>
                <a:schemeClr val="dk1"/>
              </a:buClr>
              <a:buSzPts val="2500"/>
              <a:buChar char="»"/>
              <a:defRPr/>
            </a:lvl5pPr>
            <a:lvl6pPr indent="-387350" lvl="5" marL="2743200" algn="l">
              <a:spcBef>
                <a:spcPts val="320"/>
              </a:spcBef>
              <a:spcAft>
                <a:spcPts val="0"/>
              </a:spcAft>
              <a:buClr>
                <a:schemeClr val="dk1"/>
              </a:buClr>
              <a:buSzPts val="2500"/>
              <a:buChar char="•"/>
              <a:defRPr/>
            </a:lvl6pPr>
            <a:lvl7pPr indent="-387350" lvl="6" marL="3200400" algn="l">
              <a:spcBef>
                <a:spcPts val="320"/>
              </a:spcBef>
              <a:spcAft>
                <a:spcPts val="0"/>
              </a:spcAft>
              <a:buClr>
                <a:schemeClr val="dk1"/>
              </a:buClr>
              <a:buSzPts val="2500"/>
              <a:buChar char="•"/>
              <a:defRPr/>
            </a:lvl7pPr>
            <a:lvl8pPr indent="-387350" lvl="7" marL="3657600" algn="l">
              <a:spcBef>
                <a:spcPts val="320"/>
              </a:spcBef>
              <a:spcAft>
                <a:spcPts val="0"/>
              </a:spcAft>
              <a:buClr>
                <a:schemeClr val="dk1"/>
              </a:buClr>
              <a:buSzPts val="2500"/>
              <a:buChar char="•"/>
              <a:defRPr/>
            </a:lvl8pPr>
            <a:lvl9pPr indent="-387350" lvl="8" marL="4114800" algn="l">
              <a:spcBef>
                <a:spcPts val="320"/>
              </a:spcBef>
              <a:spcAft>
                <a:spcPts val="0"/>
              </a:spcAft>
              <a:buClr>
                <a:schemeClr val="dk1"/>
              </a:buClr>
              <a:buSzPts val="2500"/>
              <a:buChar char="•"/>
              <a:defRPr/>
            </a:lvl9pPr>
          </a:lstStyle>
          <a:p/>
        </p:txBody>
      </p:sp>
      <p:sp>
        <p:nvSpPr>
          <p:cNvPr id="46" name="Google Shape;46;p7"/>
          <p:cNvSpPr txBox="1"/>
          <p:nvPr>
            <p:ph idx="2" type="body"/>
          </p:nvPr>
        </p:nvSpPr>
        <p:spPr>
          <a:xfrm>
            <a:off x="8901875" y="4604500"/>
            <a:ext cx="6479400" cy="3951300"/>
          </a:xfrm>
          <a:prstGeom prst="rect">
            <a:avLst/>
          </a:prstGeom>
          <a:noFill/>
          <a:ln>
            <a:noFill/>
          </a:ln>
        </p:spPr>
        <p:txBody>
          <a:bodyPr anchorCtr="0" anchor="t" bIns="45700" lIns="91425" spcFirstLastPara="1" rIns="91425" wrap="square" tIns="45700">
            <a:normAutofit/>
          </a:bodyPr>
          <a:lstStyle>
            <a:lvl1pPr indent="-387350" lvl="0" marL="457200" algn="l">
              <a:spcBef>
                <a:spcPts val="480"/>
              </a:spcBef>
              <a:spcAft>
                <a:spcPts val="0"/>
              </a:spcAft>
              <a:buClr>
                <a:schemeClr val="dk1"/>
              </a:buClr>
              <a:buSzPts val="2500"/>
              <a:buChar char="•"/>
              <a:defRPr/>
            </a:lvl1pPr>
            <a:lvl2pPr indent="-387350" lvl="1" marL="914400" algn="l">
              <a:spcBef>
                <a:spcPts val="400"/>
              </a:spcBef>
              <a:spcAft>
                <a:spcPts val="0"/>
              </a:spcAft>
              <a:buClr>
                <a:schemeClr val="dk1"/>
              </a:buClr>
              <a:buSzPts val="2500"/>
              <a:buChar char="–"/>
              <a:defRPr/>
            </a:lvl2pPr>
            <a:lvl3pPr indent="-387350" lvl="2" marL="1371600" algn="l">
              <a:spcBef>
                <a:spcPts val="360"/>
              </a:spcBef>
              <a:spcAft>
                <a:spcPts val="0"/>
              </a:spcAft>
              <a:buClr>
                <a:schemeClr val="dk1"/>
              </a:buClr>
              <a:buSzPts val="2500"/>
              <a:buChar char="•"/>
              <a:defRPr/>
            </a:lvl3pPr>
            <a:lvl4pPr indent="-387350" lvl="3" marL="1828800" algn="l">
              <a:spcBef>
                <a:spcPts val="320"/>
              </a:spcBef>
              <a:spcAft>
                <a:spcPts val="0"/>
              </a:spcAft>
              <a:buClr>
                <a:schemeClr val="dk1"/>
              </a:buClr>
              <a:buSzPts val="2500"/>
              <a:buChar char="–"/>
              <a:defRPr/>
            </a:lvl4pPr>
            <a:lvl5pPr indent="-387350" lvl="4" marL="2286000" algn="l">
              <a:spcBef>
                <a:spcPts val="320"/>
              </a:spcBef>
              <a:spcAft>
                <a:spcPts val="0"/>
              </a:spcAft>
              <a:buClr>
                <a:schemeClr val="dk1"/>
              </a:buClr>
              <a:buSzPts val="2500"/>
              <a:buChar char="»"/>
              <a:defRPr/>
            </a:lvl5pPr>
            <a:lvl6pPr indent="-387350" lvl="5" marL="2743200" algn="l">
              <a:spcBef>
                <a:spcPts val="320"/>
              </a:spcBef>
              <a:spcAft>
                <a:spcPts val="0"/>
              </a:spcAft>
              <a:buClr>
                <a:schemeClr val="dk1"/>
              </a:buClr>
              <a:buSzPts val="2500"/>
              <a:buChar char="•"/>
              <a:defRPr/>
            </a:lvl6pPr>
            <a:lvl7pPr indent="-387350" lvl="6" marL="3200400" algn="l">
              <a:spcBef>
                <a:spcPts val="320"/>
              </a:spcBef>
              <a:spcAft>
                <a:spcPts val="0"/>
              </a:spcAft>
              <a:buClr>
                <a:schemeClr val="dk1"/>
              </a:buClr>
              <a:buSzPts val="2500"/>
              <a:buChar char="•"/>
              <a:defRPr/>
            </a:lvl7pPr>
            <a:lvl8pPr indent="-387350" lvl="7" marL="3657600" algn="l">
              <a:spcBef>
                <a:spcPts val="320"/>
              </a:spcBef>
              <a:spcAft>
                <a:spcPts val="0"/>
              </a:spcAft>
              <a:buClr>
                <a:schemeClr val="dk1"/>
              </a:buClr>
              <a:buSzPts val="2500"/>
              <a:buChar char="•"/>
              <a:defRPr/>
            </a:lvl8pPr>
            <a:lvl9pPr indent="-387350" lvl="8" marL="4114800" algn="l">
              <a:spcBef>
                <a:spcPts val="320"/>
              </a:spcBef>
              <a:spcAft>
                <a:spcPts val="0"/>
              </a:spcAft>
              <a:buClr>
                <a:schemeClr val="dk1"/>
              </a:buClr>
              <a:buSzPts val="2500"/>
              <a:buChar char="•"/>
              <a:defRPr/>
            </a:lvl9pPr>
          </a:lstStyle>
          <a:p/>
        </p:txBody>
      </p:sp>
      <p:pic>
        <p:nvPicPr>
          <p:cNvPr id="47" name="Google Shape;47;p7"/>
          <p:cNvPicPr preferRelativeResize="0"/>
          <p:nvPr/>
        </p:nvPicPr>
        <p:blipFill>
          <a:blip r:embed="rId2">
            <a:alphaModFix/>
          </a:blip>
          <a:stretch>
            <a:fillRect/>
          </a:stretch>
        </p:blipFill>
        <p:spPr>
          <a:xfrm>
            <a:off x="-4830703" y="-3600325"/>
            <a:ext cx="7264298" cy="7180800"/>
          </a:xfrm>
          <a:prstGeom prst="rect">
            <a:avLst/>
          </a:prstGeom>
          <a:noFill/>
          <a:ln>
            <a:noFill/>
          </a:ln>
        </p:spPr>
      </p:pic>
      <p:pic>
        <p:nvPicPr>
          <p:cNvPr id="48" name="Google Shape;48;p7"/>
          <p:cNvPicPr preferRelativeResize="0"/>
          <p:nvPr/>
        </p:nvPicPr>
        <p:blipFill>
          <a:blip r:embed="rId3">
            <a:alphaModFix/>
          </a:blip>
          <a:stretch>
            <a:fillRect/>
          </a:stretch>
        </p:blipFill>
        <p:spPr>
          <a:xfrm>
            <a:off x="14388771" y="6957140"/>
            <a:ext cx="6246050" cy="61742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grpSp>
        <p:nvGrpSpPr>
          <p:cNvPr id="50" name="Google Shape;50;p8"/>
          <p:cNvGrpSpPr/>
          <p:nvPr/>
        </p:nvGrpSpPr>
        <p:grpSpPr>
          <a:xfrm>
            <a:off x="0" y="-285210"/>
            <a:ext cx="18288118" cy="10540225"/>
            <a:chOff x="0" y="-66675"/>
            <a:chExt cx="4816592" cy="2776008"/>
          </a:xfrm>
        </p:grpSpPr>
        <p:sp>
          <p:nvSpPr>
            <p:cNvPr id="51" name="Google Shape;51;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52" name="Google Shape;52;p8"/>
            <p:cNvSpPr txBox="1"/>
            <p:nvPr/>
          </p:nvSpPr>
          <p:spPr>
            <a:xfrm>
              <a:off x="0" y="-66675"/>
              <a:ext cx="4816500" cy="277590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8"/>
          <p:cNvSpPr txBox="1"/>
          <p:nvPr>
            <p:ph type="title"/>
          </p:nvPr>
        </p:nvSpPr>
        <p:spPr>
          <a:xfrm>
            <a:off x="5010000" y="4248625"/>
            <a:ext cx="82680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4" name="Google Shape;54;p8"/>
          <p:cNvPicPr preferRelativeResize="0"/>
          <p:nvPr/>
        </p:nvPicPr>
        <p:blipFill>
          <a:blip r:embed="rId2">
            <a:alphaModFix/>
          </a:blip>
          <a:stretch>
            <a:fillRect/>
          </a:stretch>
        </p:blipFill>
        <p:spPr>
          <a:xfrm>
            <a:off x="-2872148" y="6635350"/>
            <a:ext cx="6067251" cy="5959301"/>
          </a:xfrm>
          <a:prstGeom prst="rect">
            <a:avLst/>
          </a:prstGeom>
          <a:noFill/>
          <a:ln>
            <a:noFill/>
          </a:ln>
        </p:spPr>
      </p:pic>
      <p:pic>
        <p:nvPicPr>
          <p:cNvPr id="55" name="Google Shape;55;p8"/>
          <p:cNvPicPr preferRelativeResize="0"/>
          <p:nvPr/>
        </p:nvPicPr>
        <p:blipFill>
          <a:blip r:embed="rId3">
            <a:alphaModFix/>
          </a:blip>
          <a:stretch>
            <a:fillRect/>
          </a:stretch>
        </p:blipFill>
        <p:spPr>
          <a:xfrm>
            <a:off x="12751778" y="5785950"/>
            <a:ext cx="7722051" cy="7658101"/>
          </a:xfrm>
          <a:prstGeom prst="rect">
            <a:avLst/>
          </a:prstGeom>
          <a:noFill/>
          <a:ln>
            <a:noFill/>
          </a:ln>
        </p:spPr>
      </p:pic>
      <p:pic>
        <p:nvPicPr>
          <p:cNvPr id="56" name="Google Shape;56;p8"/>
          <p:cNvPicPr preferRelativeResize="0"/>
          <p:nvPr/>
        </p:nvPicPr>
        <p:blipFill>
          <a:blip r:embed="rId4">
            <a:alphaModFix/>
          </a:blip>
          <a:stretch>
            <a:fillRect/>
          </a:stretch>
        </p:blipFill>
        <p:spPr>
          <a:xfrm>
            <a:off x="13398300" y="-3484150"/>
            <a:ext cx="6837699" cy="6781006"/>
          </a:xfrm>
          <a:prstGeom prst="rect">
            <a:avLst/>
          </a:prstGeom>
          <a:noFill/>
          <a:ln>
            <a:noFill/>
          </a:ln>
        </p:spPr>
      </p:pic>
      <p:pic>
        <p:nvPicPr>
          <p:cNvPr id="57" name="Google Shape;57;p8"/>
          <p:cNvPicPr preferRelativeResize="0"/>
          <p:nvPr/>
        </p:nvPicPr>
        <p:blipFill>
          <a:blip r:embed="rId5">
            <a:alphaModFix/>
          </a:blip>
          <a:stretch>
            <a:fillRect/>
          </a:stretch>
        </p:blipFill>
        <p:spPr>
          <a:xfrm>
            <a:off x="-3483186" y="-2819400"/>
            <a:ext cx="7289311" cy="72288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16119000" cy="31842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b="1" sz="9000"/>
            </a:lvl1pPr>
            <a:lvl2pPr lvl="1">
              <a:spcBef>
                <a:spcPts val="0"/>
              </a:spcBef>
              <a:spcAft>
                <a:spcPts val="0"/>
              </a:spcAft>
              <a:buSzPts val="9000"/>
              <a:buFont typeface="Bebas Neue"/>
              <a:buNone/>
              <a:defRPr sz="9000">
                <a:latin typeface="Bebas Neue"/>
                <a:ea typeface="Bebas Neue"/>
                <a:cs typeface="Bebas Neue"/>
                <a:sym typeface="Bebas Neue"/>
              </a:defRPr>
            </a:lvl2pPr>
            <a:lvl3pPr lvl="2">
              <a:spcBef>
                <a:spcPts val="0"/>
              </a:spcBef>
              <a:spcAft>
                <a:spcPts val="0"/>
              </a:spcAft>
              <a:buSzPts val="9000"/>
              <a:buFont typeface="Bebas Neue"/>
              <a:buNone/>
              <a:defRPr sz="9000">
                <a:latin typeface="Bebas Neue"/>
                <a:ea typeface="Bebas Neue"/>
                <a:cs typeface="Bebas Neue"/>
                <a:sym typeface="Bebas Neue"/>
              </a:defRPr>
            </a:lvl3pPr>
            <a:lvl4pPr lvl="3">
              <a:spcBef>
                <a:spcPts val="0"/>
              </a:spcBef>
              <a:spcAft>
                <a:spcPts val="0"/>
              </a:spcAft>
              <a:buSzPts val="9000"/>
              <a:buFont typeface="Bebas Neue"/>
              <a:buNone/>
              <a:defRPr sz="9000">
                <a:latin typeface="Bebas Neue"/>
                <a:ea typeface="Bebas Neue"/>
                <a:cs typeface="Bebas Neue"/>
                <a:sym typeface="Bebas Neue"/>
              </a:defRPr>
            </a:lvl4pPr>
            <a:lvl5pPr lvl="4">
              <a:spcBef>
                <a:spcPts val="0"/>
              </a:spcBef>
              <a:spcAft>
                <a:spcPts val="0"/>
              </a:spcAft>
              <a:buSzPts val="9000"/>
              <a:buFont typeface="Bebas Neue"/>
              <a:buNone/>
              <a:defRPr sz="9000">
                <a:latin typeface="Bebas Neue"/>
                <a:ea typeface="Bebas Neue"/>
                <a:cs typeface="Bebas Neue"/>
                <a:sym typeface="Bebas Neue"/>
              </a:defRPr>
            </a:lvl5pPr>
            <a:lvl6pPr lvl="5">
              <a:spcBef>
                <a:spcPts val="0"/>
              </a:spcBef>
              <a:spcAft>
                <a:spcPts val="0"/>
              </a:spcAft>
              <a:buSzPts val="9000"/>
              <a:buFont typeface="Bebas Neue"/>
              <a:buNone/>
              <a:defRPr sz="9000">
                <a:latin typeface="Bebas Neue"/>
                <a:ea typeface="Bebas Neue"/>
                <a:cs typeface="Bebas Neue"/>
                <a:sym typeface="Bebas Neue"/>
              </a:defRPr>
            </a:lvl6pPr>
            <a:lvl7pPr lvl="6">
              <a:spcBef>
                <a:spcPts val="0"/>
              </a:spcBef>
              <a:spcAft>
                <a:spcPts val="0"/>
              </a:spcAft>
              <a:buSzPts val="9000"/>
              <a:buFont typeface="Bebas Neue"/>
              <a:buNone/>
              <a:defRPr sz="9000">
                <a:latin typeface="Bebas Neue"/>
                <a:ea typeface="Bebas Neue"/>
                <a:cs typeface="Bebas Neue"/>
                <a:sym typeface="Bebas Neue"/>
              </a:defRPr>
            </a:lvl7pPr>
            <a:lvl8pPr lvl="7">
              <a:spcBef>
                <a:spcPts val="0"/>
              </a:spcBef>
              <a:spcAft>
                <a:spcPts val="0"/>
              </a:spcAft>
              <a:buSzPts val="9000"/>
              <a:buFont typeface="Bebas Neue"/>
              <a:buNone/>
              <a:defRPr sz="9000">
                <a:latin typeface="Bebas Neue"/>
                <a:ea typeface="Bebas Neue"/>
                <a:cs typeface="Bebas Neue"/>
                <a:sym typeface="Bebas Neue"/>
              </a:defRPr>
            </a:lvl8pPr>
            <a:lvl9pPr lvl="8">
              <a:spcBef>
                <a:spcPts val="0"/>
              </a:spcBef>
              <a:spcAft>
                <a:spcPts val="0"/>
              </a:spcAft>
              <a:buSzPts val="9000"/>
              <a:buFont typeface="Bebas Neue"/>
              <a:buNone/>
              <a:defRPr sz="9000">
                <a:latin typeface="Bebas Neue"/>
                <a:ea typeface="Bebas Neue"/>
                <a:cs typeface="Bebas Neue"/>
                <a:sym typeface="Bebas Neue"/>
              </a:defRPr>
            </a:lvl9pPr>
          </a:lstStyle>
          <a:p/>
        </p:txBody>
      </p:sp>
      <p:sp>
        <p:nvSpPr>
          <p:cNvPr id="60" name="Google Shape;60;p9"/>
          <p:cNvSpPr txBox="1"/>
          <p:nvPr>
            <p:ph idx="1" type="body"/>
          </p:nvPr>
        </p:nvSpPr>
        <p:spPr>
          <a:xfrm>
            <a:off x="8829800" y="3776200"/>
            <a:ext cx="5111700" cy="5853000"/>
          </a:xfrm>
          <a:prstGeom prst="rect">
            <a:avLst/>
          </a:prstGeom>
          <a:noFill/>
          <a:ln>
            <a:noFill/>
          </a:ln>
        </p:spPr>
        <p:txBody>
          <a:bodyPr anchorCtr="0" anchor="t" bIns="45700" lIns="91425" spcFirstLastPara="1" rIns="91425" wrap="square" tIns="45700">
            <a:normAutofit/>
          </a:bodyPr>
          <a:lstStyle>
            <a:lvl1pPr indent="-387350" lvl="0" marL="457200" algn="l">
              <a:spcBef>
                <a:spcPts val="640"/>
              </a:spcBef>
              <a:spcAft>
                <a:spcPts val="0"/>
              </a:spcAft>
              <a:buClr>
                <a:schemeClr val="dk1"/>
              </a:buClr>
              <a:buSzPts val="2500"/>
              <a:buChar char="•"/>
              <a:defRPr/>
            </a:lvl1pPr>
            <a:lvl2pPr indent="-387350" lvl="1" marL="914400" algn="l">
              <a:spcBef>
                <a:spcPts val="560"/>
              </a:spcBef>
              <a:spcAft>
                <a:spcPts val="0"/>
              </a:spcAft>
              <a:buClr>
                <a:schemeClr val="dk1"/>
              </a:buClr>
              <a:buSzPts val="2500"/>
              <a:buChar char="–"/>
              <a:defRPr/>
            </a:lvl2pPr>
            <a:lvl3pPr indent="-387350" lvl="2" marL="1371600" algn="l">
              <a:spcBef>
                <a:spcPts val="480"/>
              </a:spcBef>
              <a:spcAft>
                <a:spcPts val="0"/>
              </a:spcAft>
              <a:buClr>
                <a:schemeClr val="dk1"/>
              </a:buClr>
              <a:buSzPts val="2500"/>
              <a:buChar char="•"/>
              <a:defRPr/>
            </a:lvl3pPr>
            <a:lvl4pPr indent="-387350" lvl="3" marL="1828800" algn="l">
              <a:spcBef>
                <a:spcPts val="400"/>
              </a:spcBef>
              <a:spcAft>
                <a:spcPts val="0"/>
              </a:spcAft>
              <a:buClr>
                <a:schemeClr val="dk1"/>
              </a:buClr>
              <a:buSzPts val="2500"/>
              <a:buChar char="–"/>
              <a:defRPr/>
            </a:lvl4pPr>
            <a:lvl5pPr indent="-387350" lvl="4" marL="2286000" algn="l">
              <a:spcBef>
                <a:spcPts val="400"/>
              </a:spcBef>
              <a:spcAft>
                <a:spcPts val="0"/>
              </a:spcAft>
              <a:buClr>
                <a:schemeClr val="dk1"/>
              </a:buClr>
              <a:buSzPts val="2500"/>
              <a:buChar char="»"/>
              <a:defRPr/>
            </a:lvl5pPr>
            <a:lvl6pPr indent="-387350" lvl="5" marL="2743200" algn="l">
              <a:spcBef>
                <a:spcPts val="400"/>
              </a:spcBef>
              <a:spcAft>
                <a:spcPts val="0"/>
              </a:spcAft>
              <a:buClr>
                <a:schemeClr val="dk1"/>
              </a:buClr>
              <a:buSzPts val="2500"/>
              <a:buChar char="•"/>
              <a:defRPr/>
            </a:lvl6pPr>
            <a:lvl7pPr indent="-387350" lvl="6" marL="3200400" algn="l">
              <a:spcBef>
                <a:spcPts val="400"/>
              </a:spcBef>
              <a:spcAft>
                <a:spcPts val="0"/>
              </a:spcAft>
              <a:buClr>
                <a:schemeClr val="dk1"/>
              </a:buClr>
              <a:buSzPts val="2500"/>
              <a:buChar char="•"/>
              <a:defRPr/>
            </a:lvl7pPr>
            <a:lvl8pPr indent="-387350" lvl="7" marL="3657600" algn="l">
              <a:spcBef>
                <a:spcPts val="400"/>
              </a:spcBef>
              <a:spcAft>
                <a:spcPts val="0"/>
              </a:spcAft>
              <a:buClr>
                <a:schemeClr val="dk1"/>
              </a:buClr>
              <a:buSzPts val="2500"/>
              <a:buChar char="•"/>
              <a:defRPr/>
            </a:lvl8pPr>
            <a:lvl9pPr indent="-387350" lvl="8" marL="4114800" algn="l">
              <a:spcBef>
                <a:spcPts val="400"/>
              </a:spcBef>
              <a:spcAft>
                <a:spcPts val="0"/>
              </a:spcAft>
              <a:buClr>
                <a:schemeClr val="dk1"/>
              </a:buClr>
              <a:buSzPts val="2500"/>
              <a:buChar char="•"/>
              <a:defRPr/>
            </a:lvl9pPr>
          </a:lstStyle>
          <a:p/>
        </p:txBody>
      </p:sp>
      <p:sp>
        <p:nvSpPr>
          <p:cNvPr id="61" name="Google Shape;61;p9"/>
          <p:cNvSpPr txBox="1"/>
          <p:nvPr>
            <p:ph idx="2" type="body"/>
          </p:nvPr>
        </p:nvSpPr>
        <p:spPr>
          <a:xfrm>
            <a:off x="1267075" y="4071900"/>
            <a:ext cx="8058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500"/>
              <a:buNone/>
              <a:defRPr/>
            </a:lvl1pPr>
            <a:lvl2pPr indent="-228600" lvl="1" marL="914400" algn="l">
              <a:spcBef>
                <a:spcPts val="240"/>
              </a:spcBef>
              <a:spcAft>
                <a:spcPts val="0"/>
              </a:spcAft>
              <a:buClr>
                <a:schemeClr val="dk1"/>
              </a:buClr>
              <a:buSzPts val="2500"/>
              <a:buNone/>
              <a:defRPr/>
            </a:lvl2pPr>
            <a:lvl3pPr indent="-228600" lvl="2" marL="1371600" algn="l">
              <a:spcBef>
                <a:spcPts val="200"/>
              </a:spcBef>
              <a:spcAft>
                <a:spcPts val="0"/>
              </a:spcAft>
              <a:buClr>
                <a:schemeClr val="dk1"/>
              </a:buClr>
              <a:buSzPts val="2500"/>
              <a:buNone/>
              <a:defRPr/>
            </a:lvl3pPr>
            <a:lvl4pPr indent="-228600" lvl="3" marL="1828800" algn="l">
              <a:spcBef>
                <a:spcPts val="180"/>
              </a:spcBef>
              <a:spcAft>
                <a:spcPts val="0"/>
              </a:spcAft>
              <a:buClr>
                <a:schemeClr val="dk1"/>
              </a:buClr>
              <a:buSzPts val="2500"/>
              <a:buNone/>
              <a:defRPr/>
            </a:lvl4pPr>
            <a:lvl5pPr indent="-228600" lvl="4" marL="2286000" algn="l">
              <a:spcBef>
                <a:spcPts val="180"/>
              </a:spcBef>
              <a:spcAft>
                <a:spcPts val="0"/>
              </a:spcAft>
              <a:buClr>
                <a:schemeClr val="dk1"/>
              </a:buClr>
              <a:buSzPts val="2500"/>
              <a:buNone/>
              <a:defRPr/>
            </a:lvl5pPr>
            <a:lvl6pPr indent="-228600" lvl="5" marL="2743200" algn="l">
              <a:spcBef>
                <a:spcPts val="180"/>
              </a:spcBef>
              <a:spcAft>
                <a:spcPts val="0"/>
              </a:spcAft>
              <a:buClr>
                <a:schemeClr val="dk1"/>
              </a:buClr>
              <a:buSzPts val="2500"/>
              <a:buNone/>
              <a:defRPr/>
            </a:lvl6pPr>
            <a:lvl7pPr indent="-228600" lvl="6" marL="3200400" algn="l">
              <a:spcBef>
                <a:spcPts val="180"/>
              </a:spcBef>
              <a:spcAft>
                <a:spcPts val="0"/>
              </a:spcAft>
              <a:buClr>
                <a:schemeClr val="dk1"/>
              </a:buClr>
              <a:buSzPts val="2500"/>
              <a:buNone/>
              <a:defRPr/>
            </a:lvl7pPr>
            <a:lvl8pPr indent="-228600" lvl="7" marL="3657600" algn="l">
              <a:spcBef>
                <a:spcPts val="180"/>
              </a:spcBef>
              <a:spcAft>
                <a:spcPts val="0"/>
              </a:spcAft>
              <a:buClr>
                <a:schemeClr val="dk1"/>
              </a:buClr>
              <a:buSzPts val="2500"/>
              <a:buNone/>
              <a:defRPr/>
            </a:lvl8pPr>
            <a:lvl9pPr indent="-228600" lvl="8" marL="4114800" algn="l">
              <a:spcBef>
                <a:spcPts val="180"/>
              </a:spcBef>
              <a:spcAft>
                <a:spcPts val="0"/>
              </a:spcAft>
              <a:buClr>
                <a:schemeClr val="dk1"/>
              </a:buClr>
              <a:buSzPts val="2500"/>
              <a:buNone/>
              <a:defRPr/>
            </a:lvl9pPr>
          </a:lstStyle>
          <a:p/>
        </p:txBody>
      </p:sp>
      <p:grpSp>
        <p:nvGrpSpPr>
          <p:cNvPr id="62" name="Google Shape;62;p9"/>
          <p:cNvGrpSpPr/>
          <p:nvPr/>
        </p:nvGrpSpPr>
        <p:grpSpPr>
          <a:xfrm>
            <a:off x="0" y="-285210"/>
            <a:ext cx="18288118" cy="10540225"/>
            <a:chOff x="0" y="-66675"/>
            <a:chExt cx="4816592" cy="2776008"/>
          </a:xfrm>
        </p:grpSpPr>
        <p:sp>
          <p:nvSpPr>
            <p:cNvPr id="63" name="Google Shape;63;p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64" name="Google Shape;64;p9"/>
            <p:cNvSpPr txBox="1"/>
            <p:nvPr/>
          </p:nvSpPr>
          <p:spPr>
            <a:xfrm>
              <a:off x="0" y="-66675"/>
              <a:ext cx="4816500" cy="277590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grpSp>
        <p:nvGrpSpPr>
          <p:cNvPr id="66" name="Google Shape;66;p10"/>
          <p:cNvGrpSpPr/>
          <p:nvPr/>
        </p:nvGrpSpPr>
        <p:grpSpPr>
          <a:xfrm>
            <a:off x="0" y="-285210"/>
            <a:ext cx="18288118" cy="10540225"/>
            <a:chOff x="0" y="-66675"/>
            <a:chExt cx="4816592" cy="2776008"/>
          </a:xfrm>
        </p:grpSpPr>
        <p:sp>
          <p:nvSpPr>
            <p:cNvPr id="67" name="Google Shape;67;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68" name="Google Shape;68;p10"/>
            <p:cNvSpPr txBox="1"/>
            <p:nvPr/>
          </p:nvSpPr>
          <p:spPr>
            <a:xfrm>
              <a:off x="0" y="-66675"/>
              <a:ext cx="4816500" cy="277590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10"/>
          <p:cNvSpPr txBox="1"/>
          <p:nvPr>
            <p:ph type="title"/>
          </p:nvPr>
        </p:nvSpPr>
        <p:spPr>
          <a:xfrm>
            <a:off x="860150" y="846675"/>
            <a:ext cx="16353300" cy="2976900"/>
          </a:xfrm>
          <a:prstGeom prst="rect">
            <a:avLst/>
          </a:prstGeom>
          <a:noFill/>
          <a:ln>
            <a:noFill/>
          </a:ln>
        </p:spPr>
        <p:txBody>
          <a:bodyPr anchorCtr="0" anchor="b" bIns="45700" lIns="91425" spcFirstLastPara="1" rIns="78925" wrap="square" tIns="45700">
            <a:normAutofit/>
          </a:bodyPr>
          <a:lstStyle>
            <a:lvl1pPr lvl="0">
              <a:spcBef>
                <a:spcPts val="0"/>
              </a:spcBef>
              <a:spcAft>
                <a:spcPts val="0"/>
              </a:spcAft>
              <a:buClr>
                <a:schemeClr val="dk1"/>
              </a:buClr>
              <a:buSzPts val="9000"/>
              <a:buFont typeface="Calibri"/>
              <a:buNone/>
              <a:defRPr b="1" sz="90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p:txBody>
      </p:sp>
      <p:sp>
        <p:nvSpPr>
          <p:cNvPr id="70" name="Google Shape;70;p10"/>
          <p:cNvSpPr/>
          <p:nvPr>
            <p:ph idx="2" type="pic"/>
          </p:nvPr>
        </p:nvSpPr>
        <p:spPr>
          <a:xfrm>
            <a:off x="1397988" y="4461950"/>
            <a:ext cx="5486400" cy="4114800"/>
          </a:xfrm>
          <a:prstGeom prst="rect">
            <a:avLst/>
          </a:prstGeom>
          <a:noFill/>
          <a:ln>
            <a:noFill/>
          </a:ln>
        </p:spPr>
      </p:sp>
      <p:sp>
        <p:nvSpPr>
          <p:cNvPr id="71" name="Google Shape;71;p10"/>
          <p:cNvSpPr txBox="1"/>
          <p:nvPr>
            <p:ph idx="1" type="body"/>
          </p:nvPr>
        </p:nvSpPr>
        <p:spPr>
          <a:xfrm>
            <a:off x="9269463" y="43126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500"/>
              <a:buNone/>
              <a:defRPr/>
            </a:lvl1pPr>
            <a:lvl2pPr indent="-228600" lvl="1" marL="914400" algn="l">
              <a:spcBef>
                <a:spcPts val="240"/>
              </a:spcBef>
              <a:spcAft>
                <a:spcPts val="0"/>
              </a:spcAft>
              <a:buClr>
                <a:schemeClr val="dk1"/>
              </a:buClr>
              <a:buSzPts val="2500"/>
              <a:buNone/>
              <a:defRPr/>
            </a:lvl2pPr>
            <a:lvl3pPr indent="-228600" lvl="2" marL="1371600" algn="l">
              <a:spcBef>
                <a:spcPts val="200"/>
              </a:spcBef>
              <a:spcAft>
                <a:spcPts val="0"/>
              </a:spcAft>
              <a:buClr>
                <a:schemeClr val="dk1"/>
              </a:buClr>
              <a:buSzPts val="2500"/>
              <a:buNone/>
              <a:defRPr/>
            </a:lvl3pPr>
            <a:lvl4pPr indent="-228600" lvl="3" marL="1828800" algn="l">
              <a:spcBef>
                <a:spcPts val="180"/>
              </a:spcBef>
              <a:spcAft>
                <a:spcPts val="0"/>
              </a:spcAft>
              <a:buClr>
                <a:schemeClr val="dk1"/>
              </a:buClr>
              <a:buSzPts val="2500"/>
              <a:buNone/>
              <a:defRPr/>
            </a:lvl4pPr>
            <a:lvl5pPr indent="-228600" lvl="4" marL="2286000" algn="l">
              <a:spcBef>
                <a:spcPts val="180"/>
              </a:spcBef>
              <a:spcAft>
                <a:spcPts val="0"/>
              </a:spcAft>
              <a:buClr>
                <a:schemeClr val="dk1"/>
              </a:buClr>
              <a:buSzPts val="2500"/>
              <a:buNone/>
              <a:defRPr/>
            </a:lvl5pPr>
            <a:lvl6pPr indent="-228600" lvl="5" marL="2743200" algn="l">
              <a:spcBef>
                <a:spcPts val="180"/>
              </a:spcBef>
              <a:spcAft>
                <a:spcPts val="0"/>
              </a:spcAft>
              <a:buClr>
                <a:schemeClr val="dk1"/>
              </a:buClr>
              <a:buSzPts val="2500"/>
              <a:buNone/>
              <a:defRPr/>
            </a:lvl6pPr>
            <a:lvl7pPr indent="-228600" lvl="6" marL="3200400" algn="l">
              <a:spcBef>
                <a:spcPts val="180"/>
              </a:spcBef>
              <a:spcAft>
                <a:spcPts val="0"/>
              </a:spcAft>
              <a:buClr>
                <a:schemeClr val="dk1"/>
              </a:buClr>
              <a:buSzPts val="2500"/>
              <a:buNone/>
              <a:defRPr/>
            </a:lvl7pPr>
            <a:lvl8pPr indent="-228600" lvl="7" marL="3657600" algn="l">
              <a:spcBef>
                <a:spcPts val="180"/>
              </a:spcBef>
              <a:spcAft>
                <a:spcPts val="0"/>
              </a:spcAft>
              <a:buClr>
                <a:schemeClr val="dk1"/>
              </a:buClr>
              <a:buSzPts val="2500"/>
              <a:buNone/>
              <a:defRPr/>
            </a:lvl8pPr>
            <a:lvl9pPr indent="-228600" lvl="8" marL="4114800" algn="l">
              <a:spcBef>
                <a:spcPts val="180"/>
              </a:spcBef>
              <a:spcAft>
                <a:spcPts val="0"/>
              </a:spcAft>
              <a:buClr>
                <a:schemeClr val="dk1"/>
              </a:buClr>
              <a:buSzPts val="2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97600" y="1524600"/>
            <a:ext cx="16492800" cy="18012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500"/>
              <a:buFont typeface="Bebas Neue"/>
              <a:buNone/>
              <a:defRPr b="1" i="0" sz="8500" u="none" cap="none" strike="noStrike">
                <a:solidFill>
                  <a:schemeClr val="dk1"/>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632575" y="5083675"/>
            <a:ext cx="8229600" cy="4526100"/>
          </a:xfrm>
          <a:prstGeom prst="rect">
            <a:avLst/>
          </a:prstGeom>
          <a:noFill/>
          <a:ln>
            <a:noFill/>
          </a:ln>
        </p:spPr>
        <p:txBody>
          <a:bodyPr anchorCtr="0" anchor="t" bIns="45700" lIns="91425" spcFirstLastPara="1" rIns="91425" wrap="square" tIns="45700">
            <a:normAutofit/>
          </a:bodyPr>
          <a:lstStyle>
            <a:lvl1pPr indent="-387350" lvl="0" marL="457200" marR="0" rtl="0" algn="l">
              <a:spcBef>
                <a:spcPts val="64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1pPr>
            <a:lvl2pPr indent="-387350" lvl="1" marL="914400" marR="0" rtl="0" algn="l">
              <a:spcBef>
                <a:spcPts val="56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2pPr>
            <a:lvl3pPr indent="-387350" lvl="2" marL="1371600" marR="0" rtl="0" algn="l">
              <a:spcBef>
                <a:spcPts val="48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3pPr>
            <a:lvl4pPr indent="-387350" lvl="3" marL="1828800" marR="0" rtl="0" algn="l">
              <a:spcBef>
                <a:spcPts val="40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4pPr>
            <a:lvl5pPr indent="-387350" lvl="4" marL="2286000" marR="0" rtl="0" algn="l">
              <a:spcBef>
                <a:spcPts val="40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5pPr>
            <a:lvl6pPr indent="-387350" lvl="5" marL="2743200" marR="0" rtl="0" algn="l">
              <a:spcBef>
                <a:spcPts val="40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6pPr>
            <a:lvl7pPr indent="-387350" lvl="6" marL="3200400" marR="0" rtl="0" algn="l">
              <a:spcBef>
                <a:spcPts val="40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7pPr>
            <a:lvl8pPr indent="-387350" lvl="7" marL="3657600" marR="0" rtl="0" algn="l">
              <a:spcBef>
                <a:spcPts val="40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8pPr>
            <a:lvl9pPr indent="-387350" lvl="8" marL="4114800" marR="0" rtl="0" algn="l">
              <a:spcBef>
                <a:spcPts val="400"/>
              </a:spcBef>
              <a:spcAft>
                <a:spcPts val="0"/>
              </a:spcAft>
              <a:buClr>
                <a:schemeClr val="accent5"/>
              </a:buClr>
              <a:buSzPts val="2500"/>
              <a:buFont typeface="Bebas Neue"/>
              <a:buChar char="•"/>
              <a:defRPr i="0" sz="2500" u="none" cap="none" strike="noStrike">
                <a:solidFill>
                  <a:schemeClr val="accent5"/>
                </a:solidFill>
                <a:latin typeface="Bebas Neue"/>
                <a:ea typeface="Bebas Neue"/>
                <a:cs typeface="Bebas Neue"/>
                <a:sym typeface="Bebas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4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62.png"/><Relationship Id="rId5"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7.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40.png"/><Relationship Id="rId5"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58.png"/><Relationship Id="rId11" Type="http://schemas.openxmlformats.org/officeDocument/2006/relationships/image" Target="../media/image68.png"/><Relationship Id="rId10" Type="http://schemas.openxmlformats.org/officeDocument/2006/relationships/image" Target="../media/image64.png"/><Relationship Id="rId12" Type="http://schemas.openxmlformats.org/officeDocument/2006/relationships/image" Target="../media/image65.png"/><Relationship Id="rId9" Type="http://schemas.openxmlformats.org/officeDocument/2006/relationships/image" Target="../media/image63.png"/><Relationship Id="rId5" Type="http://schemas.openxmlformats.org/officeDocument/2006/relationships/image" Target="../media/image15.png"/><Relationship Id="rId6" Type="http://schemas.openxmlformats.org/officeDocument/2006/relationships/image" Target="../media/image54.png"/><Relationship Id="rId7" Type="http://schemas.openxmlformats.org/officeDocument/2006/relationships/image" Target="../media/image60.pn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3.png"/><Relationship Id="rId4" Type="http://schemas.openxmlformats.org/officeDocument/2006/relationships/image" Target="../media/image70.png"/><Relationship Id="rId5" Type="http://schemas.openxmlformats.org/officeDocument/2006/relationships/image" Target="../media/image76.png"/><Relationship Id="rId6" Type="http://schemas.openxmlformats.org/officeDocument/2006/relationships/image" Target="../media/image80.png"/><Relationship Id="rId7"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image" Target="../media/image90.png"/><Relationship Id="rId5"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95.png"/><Relationship Id="rId6" Type="http://schemas.openxmlformats.org/officeDocument/2006/relationships/image" Target="../media/image86.png"/><Relationship Id="rId7" Type="http://schemas.openxmlformats.org/officeDocument/2006/relationships/image" Target="../media/image92.png"/></Relationships>
</file>

<file path=ppt/slides/_rels/slide21.xml.rels><?xml version="1.0" encoding="UTF-8" standalone="yes"?><Relationships xmlns="http://schemas.openxmlformats.org/package/2006/relationships"><Relationship Id="rId20" Type="http://schemas.openxmlformats.org/officeDocument/2006/relationships/image" Target="../media/image97.png"/><Relationship Id="rId11" Type="http://schemas.openxmlformats.org/officeDocument/2006/relationships/image" Target="../media/image24.png"/><Relationship Id="rId22" Type="http://schemas.openxmlformats.org/officeDocument/2006/relationships/image" Target="../media/image101.png"/><Relationship Id="rId10" Type="http://schemas.openxmlformats.org/officeDocument/2006/relationships/image" Target="../media/image28.png"/><Relationship Id="rId21" Type="http://schemas.openxmlformats.org/officeDocument/2006/relationships/image" Target="../media/image91.png"/><Relationship Id="rId13" Type="http://schemas.openxmlformats.org/officeDocument/2006/relationships/image" Target="../media/image19.png"/><Relationship Id="rId12" Type="http://schemas.openxmlformats.org/officeDocument/2006/relationships/image" Target="../media/image29.png"/><Relationship Id="rId23"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96.png"/><Relationship Id="rId15" Type="http://schemas.openxmlformats.org/officeDocument/2006/relationships/image" Target="../media/image15.png"/><Relationship Id="rId14" Type="http://schemas.openxmlformats.org/officeDocument/2006/relationships/image" Target="../media/image16.png"/><Relationship Id="rId17" Type="http://schemas.openxmlformats.org/officeDocument/2006/relationships/image" Target="../media/image98.png"/><Relationship Id="rId16" Type="http://schemas.openxmlformats.org/officeDocument/2006/relationships/image" Target="../media/image102.png"/><Relationship Id="rId5" Type="http://schemas.openxmlformats.org/officeDocument/2006/relationships/image" Target="../media/image54.png"/><Relationship Id="rId19" Type="http://schemas.openxmlformats.org/officeDocument/2006/relationships/image" Target="../media/image94.png"/><Relationship Id="rId6" Type="http://schemas.openxmlformats.org/officeDocument/2006/relationships/image" Target="../media/image60.png"/><Relationship Id="rId18" Type="http://schemas.openxmlformats.org/officeDocument/2006/relationships/image" Target="../media/image37.png"/><Relationship Id="rId7" Type="http://schemas.openxmlformats.org/officeDocument/2006/relationships/image" Target="../media/image53.png"/><Relationship Id="rId8"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7.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6.png"/><Relationship Id="rId10" Type="http://schemas.openxmlformats.org/officeDocument/2006/relationships/image" Target="../media/image45.png"/><Relationship Id="rId9"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42.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75" name="Shape 75"/>
        <p:cNvGrpSpPr/>
        <p:nvPr/>
      </p:nvGrpSpPr>
      <p:grpSpPr>
        <a:xfrm>
          <a:off x="0" y="0"/>
          <a:ext cx="0" cy="0"/>
          <a:chOff x="0" y="0"/>
          <a:chExt cx="0" cy="0"/>
        </a:xfrm>
      </p:grpSpPr>
      <p:grpSp>
        <p:nvGrpSpPr>
          <p:cNvPr id="76" name="Google Shape;76;p11"/>
          <p:cNvGrpSpPr/>
          <p:nvPr/>
        </p:nvGrpSpPr>
        <p:grpSpPr>
          <a:xfrm>
            <a:off x="11690646" y="-24557"/>
            <a:ext cx="6592890" cy="10150951"/>
            <a:chOff x="0" y="-66675"/>
            <a:chExt cx="1736399" cy="2673502"/>
          </a:xfrm>
        </p:grpSpPr>
        <p:sp>
          <p:nvSpPr>
            <p:cNvPr id="77" name="Google Shape;77;p11"/>
            <p:cNvSpPr/>
            <p:nvPr/>
          </p:nvSpPr>
          <p:spPr>
            <a:xfrm>
              <a:off x="0" y="0"/>
              <a:ext cx="1736399" cy="2606827"/>
            </a:xfrm>
            <a:custGeom>
              <a:rect b="b" l="l" r="r" t="t"/>
              <a:pathLst>
                <a:path extrusionOk="0" h="2606827" w="1736399">
                  <a:moveTo>
                    <a:pt x="0" y="0"/>
                  </a:moveTo>
                  <a:lnTo>
                    <a:pt x="1736399" y="0"/>
                  </a:lnTo>
                  <a:lnTo>
                    <a:pt x="1736399" y="2606827"/>
                  </a:lnTo>
                  <a:lnTo>
                    <a:pt x="0" y="2606827"/>
                  </a:lnTo>
                  <a:close/>
                </a:path>
              </a:pathLst>
            </a:custGeom>
            <a:solidFill>
              <a:srgbClr val="ED7843"/>
            </a:solidFill>
            <a:ln>
              <a:noFill/>
            </a:ln>
          </p:spPr>
        </p:sp>
        <p:sp>
          <p:nvSpPr>
            <p:cNvPr id="78" name="Google Shape;78;p11"/>
            <p:cNvSpPr txBox="1"/>
            <p:nvPr/>
          </p:nvSpPr>
          <p:spPr>
            <a:xfrm>
              <a:off x="0" y="-66675"/>
              <a:ext cx="1736399" cy="2673502"/>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11"/>
          <p:cNvGrpSpPr/>
          <p:nvPr/>
        </p:nvGrpSpPr>
        <p:grpSpPr>
          <a:xfrm>
            <a:off x="0" y="-253158"/>
            <a:ext cx="18288122" cy="10540225"/>
            <a:chOff x="0" y="-66675"/>
            <a:chExt cx="4816593" cy="2776008"/>
          </a:xfrm>
        </p:grpSpPr>
        <p:sp>
          <p:nvSpPr>
            <p:cNvPr id="80" name="Google Shape;80;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81" name="Google Shape;81;p11"/>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11"/>
          <p:cNvGrpSpPr/>
          <p:nvPr/>
        </p:nvGrpSpPr>
        <p:grpSpPr>
          <a:xfrm>
            <a:off x="10783930" y="1160610"/>
            <a:ext cx="6685562" cy="7765132"/>
            <a:chOff x="0" y="0"/>
            <a:chExt cx="5466080" cy="6348730"/>
          </a:xfrm>
        </p:grpSpPr>
        <p:sp>
          <p:nvSpPr>
            <p:cNvPr id="83" name="Google Shape;83;p11"/>
            <p:cNvSpPr/>
            <p:nvPr/>
          </p:nvSpPr>
          <p:spPr>
            <a:xfrm>
              <a:off x="0" y="0"/>
              <a:ext cx="5439410" cy="6348730"/>
            </a:xfrm>
            <a:custGeom>
              <a:rect b="b" l="l" r="r" t="t"/>
              <a:pathLst>
                <a:path extrusionOk="0"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11"/>
          <p:cNvSpPr txBox="1"/>
          <p:nvPr/>
        </p:nvSpPr>
        <p:spPr>
          <a:xfrm>
            <a:off x="-33176" y="2408600"/>
            <a:ext cx="8970300" cy="2587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1509" u="none" cap="none" strike="noStrike">
                <a:solidFill>
                  <a:srgbClr val="F4530A"/>
                </a:solidFill>
                <a:latin typeface="Bebas Neue"/>
                <a:ea typeface="Bebas Neue"/>
                <a:cs typeface="Bebas Neue"/>
                <a:sym typeface="Bebas Neue"/>
              </a:rPr>
              <a:t>CYCLONE DONATIONS</a:t>
            </a:r>
            <a:r>
              <a:rPr b="0" i="0" lang="en-US" sz="12509" u="none" cap="none" strike="noStrike">
                <a:solidFill>
                  <a:srgbClr val="F4530A"/>
                </a:solidFill>
                <a:latin typeface="Bebas Neue"/>
                <a:ea typeface="Bebas Neue"/>
                <a:cs typeface="Bebas Neue"/>
                <a:sym typeface="Bebas Neue"/>
              </a:rPr>
              <a:t> </a:t>
            </a:r>
            <a:endParaRPr/>
          </a:p>
        </p:txBody>
      </p:sp>
      <p:cxnSp>
        <p:nvCxnSpPr>
          <p:cNvPr id="88" name="Google Shape;88;p11"/>
          <p:cNvCxnSpPr/>
          <p:nvPr/>
        </p:nvCxnSpPr>
        <p:spPr>
          <a:xfrm rot="10800000">
            <a:off x="1433964" y="5258059"/>
            <a:ext cx="6036000" cy="0"/>
          </a:xfrm>
          <a:prstGeom prst="straightConnector1">
            <a:avLst/>
          </a:prstGeom>
          <a:noFill/>
          <a:ln cap="flat" cmpd="sng" w="123825">
            <a:solidFill>
              <a:srgbClr val="FFFFFF"/>
            </a:solidFill>
            <a:prstDash val="solid"/>
            <a:round/>
            <a:headEnd len="sm" w="sm" type="none"/>
            <a:tailEnd len="sm" w="sm" type="none"/>
          </a:ln>
        </p:spPr>
      </p:cxnSp>
      <p:sp>
        <p:nvSpPr>
          <p:cNvPr id="89" name="Google Shape;89;p11"/>
          <p:cNvSpPr txBox="1"/>
          <p:nvPr/>
        </p:nvSpPr>
        <p:spPr>
          <a:xfrm>
            <a:off x="580175" y="5608900"/>
            <a:ext cx="7668900" cy="156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89" u="none" cap="none" strike="noStrike">
                <a:solidFill>
                  <a:srgbClr val="000000"/>
                </a:solidFill>
                <a:latin typeface="Bebas Neue"/>
                <a:ea typeface="Bebas Neue"/>
                <a:cs typeface="Bebas Neue"/>
                <a:sym typeface="Bebas Neue"/>
              </a:rPr>
              <a:t>and FUNDRAISING </a:t>
            </a:r>
            <a:endParaRPr sz="800"/>
          </a:p>
          <a:p>
            <a:pPr indent="0" lvl="0" marL="0" marR="0" rtl="0" algn="ctr">
              <a:lnSpc>
                <a:spcPct val="100000"/>
              </a:lnSpc>
              <a:spcBef>
                <a:spcPts val="0"/>
              </a:spcBef>
              <a:spcAft>
                <a:spcPts val="0"/>
              </a:spcAft>
              <a:buNone/>
            </a:pPr>
            <a:r>
              <a:rPr b="0" i="0" lang="en-US" sz="5089" u="none" cap="none" strike="noStrike">
                <a:solidFill>
                  <a:srgbClr val="000000"/>
                </a:solidFill>
                <a:latin typeface="Bebas Neue"/>
                <a:ea typeface="Bebas Neue"/>
                <a:cs typeface="Bebas Neue"/>
                <a:sym typeface="Bebas Neue"/>
              </a:rPr>
              <a:t>PROPOSAL</a:t>
            </a:r>
            <a:endParaRPr sz="800"/>
          </a:p>
        </p:txBody>
      </p:sp>
      <p:grpSp>
        <p:nvGrpSpPr>
          <p:cNvPr id="90" name="Google Shape;90;p11"/>
          <p:cNvGrpSpPr/>
          <p:nvPr/>
        </p:nvGrpSpPr>
        <p:grpSpPr>
          <a:xfrm>
            <a:off x="1811476" y="7398756"/>
            <a:ext cx="4859859" cy="1059140"/>
            <a:chOff x="-113424" y="-337543"/>
            <a:chExt cx="6479812" cy="1412187"/>
          </a:xfrm>
        </p:grpSpPr>
        <p:grpSp>
          <p:nvGrpSpPr>
            <p:cNvPr id="91" name="Google Shape;91;p11"/>
            <p:cNvGrpSpPr/>
            <p:nvPr/>
          </p:nvGrpSpPr>
          <p:grpSpPr>
            <a:xfrm>
              <a:off x="0" y="-337543"/>
              <a:ext cx="6366388" cy="1412187"/>
              <a:chOff x="0" y="-66675"/>
              <a:chExt cx="1257558" cy="278950"/>
            </a:xfrm>
          </p:grpSpPr>
          <p:sp>
            <p:nvSpPr>
              <p:cNvPr id="92" name="Google Shape;92;p11"/>
              <p:cNvSpPr/>
              <p:nvPr/>
            </p:nvSpPr>
            <p:spPr>
              <a:xfrm>
                <a:off x="0" y="0"/>
                <a:ext cx="1257558" cy="212275"/>
              </a:xfrm>
              <a:custGeom>
                <a:rect b="b" l="l" r="r" t="t"/>
                <a:pathLst>
                  <a:path extrusionOk="0" h="212275" w="1257558">
                    <a:moveTo>
                      <a:pt x="82692" y="0"/>
                    </a:moveTo>
                    <a:lnTo>
                      <a:pt x="1174866" y="0"/>
                    </a:lnTo>
                    <a:cubicBezTo>
                      <a:pt x="1196797" y="0"/>
                      <a:pt x="1217830" y="8712"/>
                      <a:pt x="1233338" y="24220"/>
                    </a:cubicBezTo>
                    <a:cubicBezTo>
                      <a:pt x="1248846" y="39728"/>
                      <a:pt x="1257558" y="60761"/>
                      <a:pt x="1257558" y="82692"/>
                    </a:cubicBezTo>
                    <a:lnTo>
                      <a:pt x="1257558" y="129583"/>
                    </a:lnTo>
                    <a:cubicBezTo>
                      <a:pt x="1257558" y="175253"/>
                      <a:pt x="1220536" y="212275"/>
                      <a:pt x="1174866" y="212275"/>
                    </a:cubicBezTo>
                    <a:lnTo>
                      <a:pt x="82692" y="212275"/>
                    </a:lnTo>
                    <a:cubicBezTo>
                      <a:pt x="60761" y="212275"/>
                      <a:pt x="39728" y="203563"/>
                      <a:pt x="24220" y="188055"/>
                    </a:cubicBezTo>
                    <a:cubicBezTo>
                      <a:pt x="8712" y="172548"/>
                      <a:pt x="0" y="151515"/>
                      <a:pt x="0" y="129583"/>
                    </a:cubicBezTo>
                    <a:lnTo>
                      <a:pt x="0" y="82692"/>
                    </a:lnTo>
                    <a:cubicBezTo>
                      <a:pt x="0" y="60761"/>
                      <a:pt x="8712" y="39728"/>
                      <a:pt x="24220" y="24220"/>
                    </a:cubicBezTo>
                    <a:cubicBezTo>
                      <a:pt x="39728" y="8712"/>
                      <a:pt x="60761" y="0"/>
                      <a:pt x="8269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nvSpPr>
            <p:spPr>
              <a:xfrm>
                <a:off x="0" y="-66675"/>
                <a:ext cx="1257558" cy="27895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1"/>
            <p:cNvGrpSpPr/>
            <p:nvPr/>
          </p:nvGrpSpPr>
          <p:grpSpPr>
            <a:xfrm>
              <a:off x="5201191" y="201598"/>
              <a:ext cx="696848" cy="696848"/>
              <a:chOff x="0" y="0"/>
              <a:chExt cx="812800" cy="812800"/>
            </a:xfrm>
          </p:grpSpPr>
          <p:sp>
            <p:nvSpPr>
              <p:cNvPr id="95" name="Google Shape;9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2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1"/>
            <p:cNvSpPr txBox="1"/>
            <p:nvPr/>
          </p:nvSpPr>
          <p:spPr>
            <a:xfrm>
              <a:off x="-113424" y="179483"/>
              <a:ext cx="6479700" cy="615600"/>
            </a:xfrm>
            <a:prstGeom prst="rect">
              <a:avLst/>
            </a:prstGeom>
            <a:noFill/>
            <a:ln>
              <a:noFill/>
            </a:ln>
          </p:spPr>
          <p:txBody>
            <a:bodyPr anchorCtr="0" anchor="t" bIns="0" lIns="0" spcFirstLastPara="1" rIns="0" wrap="square" tIns="0">
              <a:spAutoFit/>
            </a:bodyPr>
            <a:lstStyle/>
            <a:p>
              <a:pPr indent="0" lvl="0" marL="0" marR="0" rtl="0" algn="ctr">
                <a:lnSpc>
                  <a:spcPct val="114977"/>
                </a:lnSpc>
                <a:spcBef>
                  <a:spcPts val="0"/>
                </a:spcBef>
                <a:spcAft>
                  <a:spcPts val="0"/>
                </a:spcAft>
                <a:buNone/>
              </a:pPr>
              <a:r>
                <a:rPr b="0" i="0" lang="en-US" sz="3000" u="none" cap="none" strike="noStrike">
                  <a:solidFill>
                    <a:srgbClr val="000000"/>
                  </a:solidFill>
                  <a:latin typeface="Arial"/>
                  <a:ea typeface="Arial"/>
                  <a:cs typeface="Arial"/>
                  <a:sym typeface="Arial"/>
                </a:rPr>
                <a:t>PRESENTATION</a:t>
              </a:r>
              <a:endParaRPr sz="3000"/>
            </a:p>
          </p:txBody>
        </p:sp>
      </p:grpSp>
      <p:pic>
        <p:nvPicPr>
          <p:cNvPr id="98" name="Google Shape;98;p11"/>
          <p:cNvPicPr preferRelativeResize="0"/>
          <p:nvPr/>
        </p:nvPicPr>
        <p:blipFill>
          <a:blip r:embed="rId3">
            <a:alphaModFix/>
          </a:blip>
          <a:stretch>
            <a:fillRect/>
          </a:stretch>
        </p:blipFill>
        <p:spPr>
          <a:xfrm>
            <a:off x="12932627" y="-577875"/>
            <a:ext cx="12325048" cy="12066275"/>
          </a:xfrm>
          <a:prstGeom prst="rect">
            <a:avLst/>
          </a:prstGeom>
          <a:noFill/>
          <a:ln>
            <a:noFill/>
          </a:ln>
        </p:spPr>
      </p:pic>
      <p:pic>
        <p:nvPicPr>
          <p:cNvPr id="99" name="Google Shape;99;p11"/>
          <p:cNvPicPr preferRelativeResize="0"/>
          <p:nvPr/>
        </p:nvPicPr>
        <p:blipFill>
          <a:blip r:embed="rId4">
            <a:alphaModFix/>
          </a:blip>
          <a:stretch>
            <a:fillRect/>
          </a:stretch>
        </p:blipFill>
        <p:spPr>
          <a:xfrm>
            <a:off x="8213925" y="1004500"/>
            <a:ext cx="10408902" cy="8449951"/>
          </a:xfrm>
          <a:prstGeom prst="rect">
            <a:avLst/>
          </a:prstGeom>
          <a:noFill/>
          <a:ln>
            <a:noFill/>
          </a:ln>
        </p:spPr>
      </p:pic>
      <p:pic>
        <p:nvPicPr>
          <p:cNvPr id="100" name="Google Shape;100;p11"/>
          <p:cNvPicPr preferRelativeResize="0"/>
          <p:nvPr/>
        </p:nvPicPr>
        <p:blipFill>
          <a:blip r:embed="rId5">
            <a:alphaModFix/>
          </a:blip>
          <a:stretch>
            <a:fillRect/>
          </a:stretch>
        </p:blipFill>
        <p:spPr>
          <a:xfrm>
            <a:off x="-4626374" y="-4793675"/>
            <a:ext cx="8766025" cy="869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288" name="Shape 288"/>
        <p:cNvGrpSpPr/>
        <p:nvPr/>
      </p:nvGrpSpPr>
      <p:grpSpPr>
        <a:xfrm>
          <a:off x="0" y="0"/>
          <a:ext cx="0" cy="0"/>
          <a:chOff x="0" y="0"/>
          <a:chExt cx="0" cy="0"/>
        </a:xfrm>
      </p:grpSpPr>
      <p:grpSp>
        <p:nvGrpSpPr>
          <p:cNvPr id="289" name="Google Shape;289;p20"/>
          <p:cNvGrpSpPr/>
          <p:nvPr/>
        </p:nvGrpSpPr>
        <p:grpSpPr>
          <a:xfrm>
            <a:off x="0" y="-253157"/>
            <a:ext cx="18288000" cy="10540157"/>
            <a:chOff x="0" y="-66675"/>
            <a:chExt cx="4816593" cy="2776008"/>
          </a:xfrm>
        </p:grpSpPr>
        <p:sp>
          <p:nvSpPr>
            <p:cNvPr id="290" name="Google Shape;290;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291" name="Google Shape;291;p20"/>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0"/>
          <p:cNvGrpSpPr/>
          <p:nvPr/>
        </p:nvGrpSpPr>
        <p:grpSpPr>
          <a:xfrm>
            <a:off x="196034" y="-58554"/>
            <a:ext cx="8305450" cy="10150951"/>
            <a:chOff x="0" y="-66675"/>
            <a:chExt cx="2187444" cy="2673502"/>
          </a:xfrm>
        </p:grpSpPr>
        <p:sp>
          <p:nvSpPr>
            <p:cNvPr id="293" name="Google Shape;293;p20"/>
            <p:cNvSpPr/>
            <p:nvPr/>
          </p:nvSpPr>
          <p:spPr>
            <a:xfrm>
              <a:off x="0" y="0"/>
              <a:ext cx="2187444" cy="2606827"/>
            </a:xfrm>
            <a:custGeom>
              <a:rect b="b" l="l" r="r" t="t"/>
              <a:pathLst>
                <a:path extrusionOk="0" h="2606827" w="2187444">
                  <a:moveTo>
                    <a:pt x="0" y="0"/>
                  </a:moveTo>
                  <a:lnTo>
                    <a:pt x="2187444" y="0"/>
                  </a:lnTo>
                  <a:lnTo>
                    <a:pt x="2187444" y="2606827"/>
                  </a:lnTo>
                  <a:lnTo>
                    <a:pt x="0" y="2606827"/>
                  </a:lnTo>
                  <a:close/>
                </a:path>
              </a:pathLst>
            </a:custGeom>
            <a:solidFill>
              <a:srgbClr val="ED7843"/>
            </a:solidFill>
            <a:ln>
              <a:noFill/>
            </a:ln>
          </p:spPr>
        </p:sp>
        <p:sp>
          <p:nvSpPr>
            <p:cNvPr id="294" name="Google Shape;294;p20"/>
            <p:cNvSpPr txBox="1"/>
            <p:nvPr/>
          </p:nvSpPr>
          <p:spPr>
            <a:xfrm>
              <a:off x="0" y="-66675"/>
              <a:ext cx="2187444" cy="2673502"/>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0"/>
          <p:cNvSpPr txBox="1"/>
          <p:nvPr/>
        </p:nvSpPr>
        <p:spPr>
          <a:xfrm>
            <a:off x="9381125" y="1175484"/>
            <a:ext cx="5538484" cy="5894444"/>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$500,000</a:t>
            </a:r>
            <a:endParaRPr/>
          </a:p>
          <a:p>
            <a:pPr indent="0" lvl="0" marL="0" marR="0" rtl="0" algn="ctr">
              <a:lnSpc>
                <a:spcPct val="140003"/>
              </a:lnSpc>
              <a:spcBef>
                <a:spcPts val="0"/>
              </a:spcBef>
              <a:spcAft>
                <a:spcPts val="0"/>
              </a:spcAft>
              <a:buNone/>
            </a:pPr>
            <a:r>
              <a:t/>
            </a:r>
            <a:endParaRPr b="0" i="0" sz="11199" u="none" cap="none" strike="noStrike">
              <a:solidFill>
                <a:srgbClr val="F4530A"/>
              </a:solidFill>
              <a:latin typeface="Bebas Neue"/>
              <a:ea typeface="Bebas Neue"/>
              <a:cs typeface="Bebas Neue"/>
              <a:sym typeface="Bebas Neue"/>
            </a:endParaRPr>
          </a:p>
          <a:p>
            <a:pPr indent="0" lvl="0" marL="0" marR="0" rtl="0" algn="ctr">
              <a:lnSpc>
                <a:spcPct val="140003"/>
              </a:lnSpc>
              <a:spcBef>
                <a:spcPts val="0"/>
              </a:spcBef>
              <a:spcAft>
                <a:spcPts val="0"/>
              </a:spcAft>
              <a:buNone/>
            </a:pPr>
            <a:r>
              <a:t/>
            </a:r>
            <a:endParaRPr b="0" i="0" sz="11199" u="none" cap="none" strike="noStrike">
              <a:solidFill>
                <a:srgbClr val="F4530A"/>
              </a:solidFill>
              <a:latin typeface="Bebas Neue"/>
              <a:ea typeface="Bebas Neue"/>
              <a:cs typeface="Bebas Neue"/>
              <a:sym typeface="Bebas Neue"/>
            </a:endParaRPr>
          </a:p>
        </p:txBody>
      </p:sp>
      <p:sp>
        <p:nvSpPr>
          <p:cNvPr id="296" name="Google Shape;296;p20"/>
          <p:cNvSpPr txBox="1"/>
          <p:nvPr/>
        </p:nvSpPr>
        <p:spPr>
          <a:xfrm>
            <a:off x="9381125" y="1778475"/>
            <a:ext cx="7045800" cy="2088000"/>
          </a:xfrm>
          <a:prstGeom prst="rect">
            <a:avLst/>
          </a:prstGeom>
          <a:noFill/>
          <a:ln>
            <a:noFill/>
          </a:ln>
        </p:spPr>
        <p:txBody>
          <a:bodyPr anchorCtr="0" anchor="t" bIns="0" lIns="0" spcFirstLastPara="1" rIns="0" wrap="square" tIns="0">
            <a:spAutoFit/>
          </a:bodyPr>
          <a:lstStyle/>
          <a:p>
            <a:pPr indent="0" lvl="0" marL="0" marR="0" rtl="0" algn="ctr">
              <a:lnSpc>
                <a:spcPct val="442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7"/>
              </a:lnSpc>
              <a:spcBef>
                <a:spcPts val="0"/>
              </a:spcBef>
              <a:spcAft>
                <a:spcPts val="0"/>
              </a:spcAft>
              <a:buNone/>
            </a:pPr>
            <a:r>
              <a:rPr b="0" i="0" lang="en-US" sz="5599" u="none" cap="none" strike="noStrike">
                <a:solidFill>
                  <a:srgbClr val="000000"/>
                </a:solidFill>
                <a:latin typeface="Bebas Neue"/>
                <a:ea typeface="Bebas Neue"/>
                <a:cs typeface="Bebas Neue"/>
                <a:sym typeface="Bebas Neue"/>
              </a:rPr>
              <a:t>BUdget of the project</a:t>
            </a:r>
            <a:endParaRPr/>
          </a:p>
        </p:txBody>
      </p:sp>
      <p:sp>
        <p:nvSpPr>
          <p:cNvPr id="297" name="Google Shape;297;p20"/>
          <p:cNvSpPr txBox="1"/>
          <p:nvPr/>
        </p:nvSpPr>
        <p:spPr>
          <a:xfrm>
            <a:off x="12501833" y="3915866"/>
            <a:ext cx="4397871" cy="193484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200 UNITS</a:t>
            </a:r>
            <a:endParaRPr/>
          </a:p>
        </p:txBody>
      </p:sp>
      <p:sp>
        <p:nvSpPr>
          <p:cNvPr id="298" name="Google Shape;298;p20"/>
          <p:cNvSpPr txBox="1"/>
          <p:nvPr/>
        </p:nvSpPr>
        <p:spPr>
          <a:xfrm>
            <a:off x="12605531" y="5462875"/>
            <a:ext cx="4190474" cy="9677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000000"/>
                </a:solidFill>
                <a:latin typeface="Bebas Neue"/>
                <a:ea typeface="Bebas Neue"/>
                <a:cs typeface="Bebas Neue"/>
                <a:sym typeface="Bebas Neue"/>
              </a:rPr>
              <a:t>Break-even point </a:t>
            </a:r>
            <a:endParaRPr/>
          </a:p>
        </p:txBody>
      </p:sp>
      <p:sp>
        <p:nvSpPr>
          <p:cNvPr id="299" name="Google Shape;299;p20"/>
          <p:cNvSpPr txBox="1"/>
          <p:nvPr/>
        </p:nvSpPr>
        <p:spPr>
          <a:xfrm>
            <a:off x="9946970" y="6602027"/>
            <a:ext cx="2018308" cy="193484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25%</a:t>
            </a:r>
            <a:endParaRPr/>
          </a:p>
        </p:txBody>
      </p:sp>
      <p:sp>
        <p:nvSpPr>
          <p:cNvPr id="300" name="Google Shape;300;p20"/>
          <p:cNvSpPr txBox="1"/>
          <p:nvPr/>
        </p:nvSpPr>
        <p:spPr>
          <a:xfrm>
            <a:off x="9946970" y="8158606"/>
            <a:ext cx="3812101" cy="9677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000000"/>
                </a:solidFill>
                <a:latin typeface="Bebas Neue"/>
                <a:ea typeface="Bebas Neue"/>
                <a:cs typeface="Bebas Neue"/>
                <a:sym typeface="Bebas Neue"/>
              </a:rPr>
              <a:t>Donations level</a:t>
            </a:r>
            <a:endParaRPr/>
          </a:p>
        </p:txBody>
      </p:sp>
      <p:grpSp>
        <p:nvGrpSpPr>
          <p:cNvPr id="301" name="Google Shape;301;p20"/>
          <p:cNvGrpSpPr/>
          <p:nvPr/>
        </p:nvGrpSpPr>
        <p:grpSpPr>
          <a:xfrm>
            <a:off x="8941305" y="1308693"/>
            <a:ext cx="116736" cy="2335170"/>
            <a:chOff x="0" y="-66675"/>
            <a:chExt cx="30745" cy="615024"/>
          </a:xfrm>
        </p:grpSpPr>
        <p:sp>
          <p:nvSpPr>
            <p:cNvPr id="302" name="Google Shape;302;p20"/>
            <p:cNvSpPr/>
            <p:nvPr/>
          </p:nvSpPr>
          <p:spPr>
            <a:xfrm>
              <a:off x="0" y="0"/>
              <a:ext cx="30745" cy="548349"/>
            </a:xfrm>
            <a:custGeom>
              <a:rect b="b" l="l" r="r" t="t"/>
              <a:pathLst>
                <a:path extrusionOk="0" h="548349" w="30745">
                  <a:moveTo>
                    <a:pt x="0" y="0"/>
                  </a:moveTo>
                  <a:lnTo>
                    <a:pt x="30745" y="0"/>
                  </a:lnTo>
                  <a:lnTo>
                    <a:pt x="30745" y="548349"/>
                  </a:lnTo>
                  <a:lnTo>
                    <a:pt x="0" y="548349"/>
                  </a:lnTo>
                  <a:close/>
                </a:path>
              </a:pathLst>
            </a:custGeom>
            <a:solidFill>
              <a:srgbClr val="FFFFFF"/>
            </a:solidFill>
            <a:ln>
              <a:noFill/>
            </a:ln>
          </p:spPr>
        </p:sp>
        <p:sp>
          <p:nvSpPr>
            <p:cNvPr id="303" name="Google Shape;303;p20"/>
            <p:cNvSpPr txBox="1"/>
            <p:nvPr/>
          </p:nvSpPr>
          <p:spPr>
            <a:xfrm>
              <a:off x="0" y="-66675"/>
              <a:ext cx="30745" cy="615024"/>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20"/>
          <p:cNvGrpSpPr/>
          <p:nvPr/>
        </p:nvGrpSpPr>
        <p:grpSpPr>
          <a:xfrm>
            <a:off x="12150367" y="4069112"/>
            <a:ext cx="116736" cy="2335170"/>
            <a:chOff x="0" y="-66675"/>
            <a:chExt cx="30745" cy="615024"/>
          </a:xfrm>
        </p:grpSpPr>
        <p:sp>
          <p:nvSpPr>
            <p:cNvPr id="305" name="Google Shape;305;p20"/>
            <p:cNvSpPr/>
            <p:nvPr/>
          </p:nvSpPr>
          <p:spPr>
            <a:xfrm>
              <a:off x="0" y="0"/>
              <a:ext cx="30745" cy="548349"/>
            </a:xfrm>
            <a:custGeom>
              <a:rect b="b" l="l" r="r" t="t"/>
              <a:pathLst>
                <a:path extrusionOk="0" h="548349" w="30745">
                  <a:moveTo>
                    <a:pt x="0" y="0"/>
                  </a:moveTo>
                  <a:lnTo>
                    <a:pt x="30745" y="0"/>
                  </a:lnTo>
                  <a:lnTo>
                    <a:pt x="30745" y="548349"/>
                  </a:lnTo>
                  <a:lnTo>
                    <a:pt x="0" y="548349"/>
                  </a:lnTo>
                  <a:close/>
                </a:path>
              </a:pathLst>
            </a:custGeom>
            <a:solidFill>
              <a:srgbClr val="FFFFFF"/>
            </a:solidFill>
            <a:ln>
              <a:noFill/>
            </a:ln>
          </p:spPr>
        </p:sp>
        <p:sp>
          <p:nvSpPr>
            <p:cNvPr id="306" name="Google Shape;306;p20"/>
            <p:cNvSpPr txBox="1"/>
            <p:nvPr/>
          </p:nvSpPr>
          <p:spPr>
            <a:xfrm>
              <a:off x="0" y="-66675"/>
              <a:ext cx="30745" cy="615024"/>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0"/>
          <p:cNvGrpSpPr/>
          <p:nvPr/>
        </p:nvGrpSpPr>
        <p:grpSpPr>
          <a:xfrm>
            <a:off x="9507149" y="6699178"/>
            <a:ext cx="116736" cy="2335170"/>
            <a:chOff x="0" y="-66675"/>
            <a:chExt cx="30745" cy="615024"/>
          </a:xfrm>
        </p:grpSpPr>
        <p:sp>
          <p:nvSpPr>
            <p:cNvPr id="308" name="Google Shape;308;p20"/>
            <p:cNvSpPr/>
            <p:nvPr/>
          </p:nvSpPr>
          <p:spPr>
            <a:xfrm>
              <a:off x="0" y="0"/>
              <a:ext cx="30745" cy="548349"/>
            </a:xfrm>
            <a:custGeom>
              <a:rect b="b" l="l" r="r" t="t"/>
              <a:pathLst>
                <a:path extrusionOk="0" h="548349" w="30745">
                  <a:moveTo>
                    <a:pt x="0" y="0"/>
                  </a:moveTo>
                  <a:lnTo>
                    <a:pt x="30745" y="0"/>
                  </a:lnTo>
                  <a:lnTo>
                    <a:pt x="30745" y="548349"/>
                  </a:lnTo>
                  <a:lnTo>
                    <a:pt x="0" y="548349"/>
                  </a:lnTo>
                  <a:close/>
                </a:path>
              </a:pathLst>
            </a:custGeom>
            <a:solidFill>
              <a:srgbClr val="FFFFFF"/>
            </a:solidFill>
            <a:ln>
              <a:noFill/>
            </a:ln>
          </p:spPr>
        </p:sp>
        <p:sp>
          <p:nvSpPr>
            <p:cNvPr id="309" name="Google Shape;309;p20"/>
            <p:cNvSpPr txBox="1"/>
            <p:nvPr/>
          </p:nvSpPr>
          <p:spPr>
            <a:xfrm>
              <a:off x="0" y="-66675"/>
              <a:ext cx="30745" cy="615024"/>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0" name="Google Shape;310;p20"/>
          <p:cNvPicPr preferRelativeResize="0"/>
          <p:nvPr/>
        </p:nvPicPr>
        <p:blipFill>
          <a:blip r:embed="rId3">
            <a:alphaModFix/>
          </a:blip>
          <a:stretch>
            <a:fillRect/>
          </a:stretch>
        </p:blipFill>
        <p:spPr>
          <a:xfrm>
            <a:off x="-4190999" y="-2773800"/>
            <a:ext cx="8305524" cy="8236666"/>
          </a:xfrm>
          <a:prstGeom prst="rect">
            <a:avLst/>
          </a:prstGeom>
          <a:noFill/>
          <a:ln>
            <a:noFill/>
          </a:ln>
        </p:spPr>
      </p:pic>
      <p:pic>
        <p:nvPicPr>
          <p:cNvPr id="311" name="Google Shape;311;p20"/>
          <p:cNvPicPr preferRelativeResize="0"/>
          <p:nvPr/>
        </p:nvPicPr>
        <p:blipFill>
          <a:blip r:embed="rId4">
            <a:alphaModFix/>
          </a:blip>
          <a:stretch>
            <a:fillRect/>
          </a:stretch>
        </p:blipFill>
        <p:spPr>
          <a:xfrm>
            <a:off x="728812" y="539164"/>
            <a:ext cx="7239951" cy="9395063"/>
          </a:xfrm>
          <a:prstGeom prst="rect">
            <a:avLst/>
          </a:prstGeom>
          <a:noFill/>
          <a:ln>
            <a:noFill/>
          </a:ln>
        </p:spPr>
      </p:pic>
      <p:pic>
        <p:nvPicPr>
          <p:cNvPr id="312" name="Google Shape;312;p20"/>
          <p:cNvPicPr preferRelativeResize="0"/>
          <p:nvPr/>
        </p:nvPicPr>
        <p:blipFill>
          <a:blip r:embed="rId5">
            <a:alphaModFix/>
          </a:blip>
          <a:stretch>
            <a:fillRect/>
          </a:stretch>
        </p:blipFill>
        <p:spPr>
          <a:xfrm>
            <a:off x="13225949" y="5638800"/>
            <a:ext cx="7679973" cy="76163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316" name="Shape 316"/>
        <p:cNvGrpSpPr/>
        <p:nvPr/>
      </p:nvGrpSpPr>
      <p:grpSpPr>
        <a:xfrm>
          <a:off x="0" y="0"/>
          <a:ext cx="0" cy="0"/>
          <a:chOff x="0" y="0"/>
          <a:chExt cx="0" cy="0"/>
        </a:xfrm>
      </p:grpSpPr>
      <p:grpSp>
        <p:nvGrpSpPr>
          <p:cNvPr id="317" name="Google Shape;317;p21"/>
          <p:cNvGrpSpPr/>
          <p:nvPr/>
        </p:nvGrpSpPr>
        <p:grpSpPr>
          <a:xfrm>
            <a:off x="0" y="-253157"/>
            <a:ext cx="18288000" cy="10540157"/>
            <a:chOff x="0" y="-66675"/>
            <a:chExt cx="4816593" cy="2776008"/>
          </a:xfrm>
        </p:grpSpPr>
        <p:sp>
          <p:nvSpPr>
            <p:cNvPr id="318" name="Google Shape;318;p2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319" name="Google Shape;319;p21"/>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1"/>
          <p:cNvSpPr txBox="1"/>
          <p:nvPr/>
        </p:nvSpPr>
        <p:spPr>
          <a:xfrm>
            <a:off x="4360274" y="2075647"/>
            <a:ext cx="9567452" cy="38317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335" u="none" cap="none" strike="noStrike">
                <a:solidFill>
                  <a:srgbClr val="F4530A"/>
                </a:solidFill>
                <a:latin typeface="Bebas Neue"/>
                <a:ea typeface="Bebas Neue"/>
                <a:cs typeface="Bebas Neue"/>
                <a:sym typeface="Bebas Neue"/>
              </a:rPr>
              <a:t>10 MILLION</a:t>
            </a:r>
            <a:endParaRPr/>
          </a:p>
        </p:txBody>
      </p:sp>
      <p:sp>
        <p:nvSpPr>
          <p:cNvPr id="321" name="Google Shape;321;p21"/>
          <p:cNvSpPr txBox="1"/>
          <p:nvPr/>
        </p:nvSpPr>
        <p:spPr>
          <a:xfrm>
            <a:off x="5357407" y="6256688"/>
            <a:ext cx="8040886" cy="972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000000"/>
                </a:solidFill>
                <a:latin typeface="Bebas Neue"/>
                <a:ea typeface="Bebas Neue"/>
                <a:cs typeface="Bebas Neue"/>
                <a:sym typeface="Bebas Neue"/>
              </a:rPr>
              <a:t>First-year revenue of the project</a:t>
            </a:r>
            <a:endParaRPr/>
          </a:p>
        </p:txBody>
      </p:sp>
      <p:grpSp>
        <p:nvGrpSpPr>
          <p:cNvPr id="322" name="Google Shape;322;p21"/>
          <p:cNvGrpSpPr/>
          <p:nvPr/>
        </p:nvGrpSpPr>
        <p:grpSpPr>
          <a:xfrm>
            <a:off x="4940525" y="5339793"/>
            <a:ext cx="8874650" cy="481725"/>
            <a:chOff x="0" y="-66675"/>
            <a:chExt cx="2337356" cy="126873"/>
          </a:xfrm>
        </p:grpSpPr>
        <p:sp>
          <p:nvSpPr>
            <p:cNvPr id="323" name="Google Shape;323;p21"/>
            <p:cNvSpPr/>
            <p:nvPr/>
          </p:nvSpPr>
          <p:spPr>
            <a:xfrm>
              <a:off x="0" y="0"/>
              <a:ext cx="2337356" cy="60198"/>
            </a:xfrm>
            <a:custGeom>
              <a:rect b="b" l="l" r="r" t="t"/>
              <a:pathLst>
                <a:path extrusionOk="0" h="60198" w="2337356">
                  <a:moveTo>
                    <a:pt x="0" y="0"/>
                  </a:moveTo>
                  <a:lnTo>
                    <a:pt x="2337356" y="0"/>
                  </a:lnTo>
                  <a:lnTo>
                    <a:pt x="2337356" y="60198"/>
                  </a:lnTo>
                  <a:lnTo>
                    <a:pt x="0" y="60198"/>
                  </a:lnTo>
                  <a:close/>
                </a:path>
              </a:pathLst>
            </a:custGeom>
            <a:solidFill>
              <a:srgbClr val="E8D2C9"/>
            </a:solidFill>
            <a:ln>
              <a:noFill/>
            </a:ln>
          </p:spPr>
        </p:sp>
        <p:sp>
          <p:nvSpPr>
            <p:cNvPr id="324" name="Google Shape;324;p21"/>
            <p:cNvSpPr txBox="1"/>
            <p:nvPr/>
          </p:nvSpPr>
          <p:spPr>
            <a:xfrm>
              <a:off x="0" y="-66675"/>
              <a:ext cx="2337356" cy="12687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5" name="Google Shape;325;p21"/>
          <p:cNvPicPr preferRelativeResize="0"/>
          <p:nvPr/>
        </p:nvPicPr>
        <p:blipFill>
          <a:blip r:embed="rId3">
            <a:alphaModFix/>
          </a:blip>
          <a:stretch>
            <a:fillRect/>
          </a:stretch>
        </p:blipFill>
        <p:spPr>
          <a:xfrm>
            <a:off x="-2872148" y="6635350"/>
            <a:ext cx="6067251" cy="5959301"/>
          </a:xfrm>
          <a:prstGeom prst="rect">
            <a:avLst/>
          </a:prstGeom>
          <a:noFill/>
          <a:ln>
            <a:noFill/>
          </a:ln>
        </p:spPr>
      </p:pic>
      <p:pic>
        <p:nvPicPr>
          <p:cNvPr id="326" name="Google Shape;326;p21"/>
          <p:cNvPicPr preferRelativeResize="0"/>
          <p:nvPr/>
        </p:nvPicPr>
        <p:blipFill>
          <a:blip r:embed="rId4">
            <a:alphaModFix/>
          </a:blip>
          <a:stretch>
            <a:fillRect/>
          </a:stretch>
        </p:blipFill>
        <p:spPr>
          <a:xfrm>
            <a:off x="12751778" y="5785950"/>
            <a:ext cx="7722051" cy="7658101"/>
          </a:xfrm>
          <a:prstGeom prst="rect">
            <a:avLst/>
          </a:prstGeom>
          <a:noFill/>
          <a:ln>
            <a:noFill/>
          </a:ln>
        </p:spPr>
      </p:pic>
      <p:pic>
        <p:nvPicPr>
          <p:cNvPr id="327" name="Google Shape;327;p21"/>
          <p:cNvPicPr preferRelativeResize="0"/>
          <p:nvPr/>
        </p:nvPicPr>
        <p:blipFill>
          <a:blip r:embed="rId5">
            <a:alphaModFix/>
          </a:blip>
          <a:stretch>
            <a:fillRect/>
          </a:stretch>
        </p:blipFill>
        <p:spPr>
          <a:xfrm>
            <a:off x="13398300" y="-3484150"/>
            <a:ext cx="6837699" cy="6781006"/>
          </a:xfrm>
          <a:prstGeom prst="rect">
            <a:avLst/>
          </a:prstGeom>
          <a:noFill/>
          <a:ln>
            <a:noFill/>
          </a:ln>
        </p:spPr>
      </p:pic>
      <p:pic>
        <p:nvPicPr>
          <p:cNvPr id="328" name="Google Shape;328;p21"/>
          <p:cNvPicPr preferRelativeResize="0"/>
          <p:nvPr/>
        </p:nvPicPr>
        <p:blipFill>
          <a:blip r:embed="rId6">
            <a:alphaModFix/>
          </a:blip>
          <a:stretch>
            <a:fillRect/>
          </a:stretch>
        </p:blipFill>
        <p:spPr>
          <a:xfrm>
            <a:off x="-3483186" y="-2819400"/>
            <a:ext cx="7289311" cy="7228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332" name="Shape 332"/>
        <p:cNvGrpSpPr/>
        <p:nvPr/>
      </p:nvGrpSpPr>
      <p:grpSpPr>
        <a:xfrm>
          <a:off x="0" y="0"/>
          <a:ext cx="0" cy="0"/>
          <a:chOff x="0" y="0"/>
          <a:chExt cx="0" cy="0"/>
        </a:xfrm>
      </p:grpSpPr>
      <p:grpSp>
        <p:nvGrpSpPr>
          <p:cNvPr id="333" name="Google Shape;333;p22"/>
          <p:cNvGrpSpPr/>
          <p:nvPr/>
        </p:nvGrpSpPr>
        <p:grpSpPr>
          <a:xfrm>
            <a:off x="0" y="-253157"/>
            <a:ext cx="18288000" cy="10540157"/>
            <a:chOff x="0" y="-66675"/>
            <a:chExt cx="4816593" cy="2776008"/>
          </a:xfrm>
        </p:grpSpPr>
        <p:sp>
          <p:nvSpPr>
            <p:cNvPr id="334" name="Google Shape;334;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335" name="Google Shape;335;p22"/>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6" name="Google Shape;336;p22"/>
          <p:cNvSpPr txBox="1"/>
          <p:nvPr/>
        </p:nvSpPr>
        <p:spPr>
          <a:xfrm>
            <a:off x="4917126" y="800100"/>
            <a:ext cx="7272000" cy="17238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PROJECT DATA</a:t>
            </a:r>
            <a:endParaRPr/>
          </a:p>
        </p:txBody>
      </p:sp>
      <p:sp>
        <p:nvSpPr>
          <p:cNvPr id="337" name="Google Shape;337;p22"/>
          <p:cNvSpPr txBox="1"/>
          <p:nvPr/>
        </p:nvSpPr>
        <p:spPr>
          <a:xfrm>
            <a:off x="9663701" y="3584900"/>
            <a:ext cx="67131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600" u="none" cap="none" strike="noStrike">
                <a:solidFill>
                  <a:srgbClr val="000000"/>
                </a:solidFill>
                <a:latin typeface="Bebas Neue"/>
                <a:ea typeface="Bebas Neue"/>
                <a:cs typeface="Bebas Neue"/>
                <a:sym typeface="Bebas Neue"/>
              </a:rPr>
              <a:t>BENEFITS OF USING GRAPHS</a:t>
            </a:r>
            <a:endParaRPr/>
          </a:p>
        </p:txBody>
      </p:sp>
      <p:sp>
        <p:nvSpPr>
          <p:cNvPr id="338" name="Google Shape;338;p22"/>
          <p:cNvSpPr txBox="1"/>
          <p:nvPr/>
        </p:nvSpPr>
        <p:spPr>
          <a:xfrm>
            <a:off x="9663691" y="4867889"/>
            <a:ext cx="5933400" cy="2832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Arial"/>
                <a:ea typeface="Arial"/>
                <a:cs typeface="Arial"/>
                <a:sym typeface="Arial"/>
              </a:rPr>
              <a:t>Graphs in project proposals offer visual organization, enabling clear presentation of information in a structured format. They enhance the visual appeal, facilitate data comparison and improve overall clarity and professionalism of your project proposal</a:t>
            </a:r>
            <a:endParaRPr/>
          </a:p>
        </p:txBody>
      </p:sp>
      <p:pic>
        <p:nvPicPr>
          <p:cNvPr id="339" name="Google Shape;339;p22"/>
          <p:cNvPicPr preferRelativeResize="0"/>
          <p:nvPr/>
        </p:nvPicPr>
        <p:blipFill>
          <a:blip r:embed="rId3">
            <a:alphaModFix/>
          </a:blip>
          <a:stretch>
            <a:fillRect/>
          </a:stretch>
        </p:blipFill>
        <p:spPr>
          <a:xfrm>
            <a:off x="1501705" y="2418775"/>
            <a:ext cx="7709268" cy="6858000"/>
          </a:xfrm>
          <a:prstGeom prst="rect">
            <a:avLst/>
          </a:prstGeom>
          <a:noFill/>
          <a:ln>
            <a:noFill/>
          </a:ln>
        </p:spPr>
      </p:pic>
      <p:pic>
        <p:nvPicPr>
          <p:cNvPr id="340" name="Google Shape;340;p22"/>
          <p:cNvPicPr preferRelativeResize="0"/>
          <p:nvPr/>
        </p:nvPicPr>
        <p:blipFill>
          <a:blip r:embed="rId4">
            <a:alphaModFix/>
          </a:blip>
          <a:stretch>
            <a:fillRect/>
          </a:stretch>
        </p:blipFill>
        <p:spPr>
          <a:xfrm>
            <a:off x="-4048951" y="-3657600"/>
            <a:ext cx="7709276" cy="7651187"/>
          </a:xfrm>
          <a:prstGeom prst="rect">
            <a:avLst/>
          </a:prstGeom>
          <a:noFill/>
          <a:ln>
            <a:noFill/>
          </a:ln>
        </p:spPr>
      </p:pic>
      <p:pic>
        <p:nvPicPr>
          <p:cNvPr id="341" name="Google Shape;341;p22"/>
          <p:cNvPicPr preferRelativeResize="0"/>
          <p:nvPr/>
        </p:nvPicPr>
        <p:blipFill>
          <a:blip r:embed="rId5">
            <a:alphaModFix/>
          </a:blip>
          <a:stretch>
            <a:fillRect/>
          </a:stretch>
        </p:blipFill>
        <p:spPr>
          <a:xfrm>
            <a:off x="13587365" y="5934550"/>
            <a:ext cx="6915332" cy="68579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345" name="Shape 345"/>
        <p:cNvGrpSpPr/>
        <p:nvPr/>
      </p:nvGrpSpPr>
      <p:grpSpPr>
        <a:xfrm>
          <a:off x="0" y="0"/>
          <a:ext cx="0" cy="0"/>
          <a:chOff x="0" y="0"/>
          <a:chExt cx="0" cy="0"/>
        </a:xfrm>
      </p:grpSpPr>
      <p:grpSp>
        <p:nvGrpSpPr>
          <p:cNvPr id="346" name="Google Shape;346;p23"/>
          <p:cNvGrpSpPr/>
          <p:nvPr/>
        </p:nvGrpSpPr>
        <p:grpSpPr>
          <a:xfrm>
            <a:off x="0" y="-253157"/>
            <a:ext cx="18288000" cy="10540157"/>
            <a:chOff x="0" y="-66675"/>
            <a:chExt cx="4816593" cy="2776008"/>
          </a:xfrm>
        </p:grpSpPr>
        <p:sp>
          <p:nvSpPr>
            <p:cNvPr id="347" name="Google Shape;347;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348" name="Google Shape;348;p23"/>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49" name="Google Shape;349;p23"/>
          <p:cNvGraphicFramePr/>
          <p:nvPr/>
        </p:nvGraphicFramePr>
        <p:xfrm>
          <a:off x="1225458" y="2596971"/>
          <a:ext cx="3000000" cy="3000000"/>
        </p:xfrm>
        <a:graphic>
          <a:graphicData uri="http://schemas.openxmlformats.org/drawingml/2006/table">
            <a:tbl>
              <a:tblPr>
                <a:noFill/>
                <a:tableStyleId>{1BCAD05D-D7FD-40FA-9B1D-03BCC49DC33B}</a:tableStyleId>
              </a:tblPr>
              <a:tblGrid>
                <a:gridCol w="3115050"/>
                <a:gridCol w="2562375"/>
                <a:gridCol w="2562375"/>
                <a:gridCol w="3352050"/>
                <a:gridCol w="2019525"/>
                <a:gridCol w="2225825"/>
              </a:tblGrid>
              <a:tr h="760075">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Bebas Neue"/>
                          <a:ea typeface="Bebas Neue"/>
                          <a:cs typeface="Bebas Neue"/>
                          <a:sym typeface="Bebas Neue"/>
                        </a:rPr>
                        <a:t>ACTIVITY</a:t>
                      </a:r>
                      <a:endParaRPr sz="1100" u="none" cap="none" strike="noStrike"/>
                    </a:p>
                  </a:txBody>
                  <a:tcPr marT="95250" marB="95250" marR="95250" marL="95250" anchor="ctr">
                    <a:lnL cap="flat" cmpd="sng" w="19050">
                      <a:solidFill>
                        <a:srgbClr val="042F69"/>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42F6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15"/>
                        </a:lnSpc>
                        <a:spcBef>
                          <a:spcPts val="0"/>
                        </a:spcBef>
                        <a:spcAft>
                          <a:spcPts val="0"/>
                        </a:spcAft>
                        <a:buNone/>
                      </a:pPr>
                      <a:r>
                        <a:rPr lang="en-US" sz="2599" u="none" cap="none" strike="noStrike">
                          <a:solidFill>
                            <a:srgbClr val="000000"/>
                          </a:solidFill>
                          <a:latin typeface="Bebas Neue"/>
                          <a:ea typeface="Bebas Neue"/>
                          <a:cs typeface="Bebas Neue"/>
                          <a:sym typeface="Bebas Neue"/>
                        </a:rPr>
                        <a:t>START DATE</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15"/>
                        </a:lnSpc>
                        <a:spcBef>
                          <a:spcPts val="0"/>
                        </a:spcBef>
                        <a:spcAft>
                          <a:spcPts val="0"/>
                        </a:spcAft>
                        <a:buNone/>
                      </a:pPr>
                      <a:r>
                        <a:rPr lang="en-US" sz="2599" u="none" cap="none" strike="noStrike">
                          <a:solidFill>
                            <a:srgbClr val="000000"/>
                          </a:solidFill>
                          <a:latin typeface="Bebas Neue"/>
                          <a:ea typeface="Bebas Neue"/>
                          <a:cs typeface="Bebas Neue"/>
                          <a:sym typeface="Bebas Neue"/>
                        </a:rPr>
                        <a:t>END DATE</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15"/>
                        </a:lnSpc>
                        <a:spcBef>
                          <a:spcPts val="0"/>
                        </a:spcBef>
                        <a:spcAft>
                          <a:spcPts val="0"/>
                        </a:spcAft>
                        <a:buNone/>
                      </a:pPr>
                      <a:r>
                        <a:rPr lang="en-US" sz="2599" u="none" cap="none" strike="noStrike">
                          <a:solidFill>
                            <a:srgbClr val="000000"/>
                          </a:solidFill>
                          <a:latin typeface="Bebas Neue"/>
                          <a:ea typeface="Bebas Neue"/>
                          <a:cs typeface="Bebas Neue"/>
                          <a:sym typeface="Bebas Neue"/>
                        </a:rPr>
                        <a:t>RESOURCE</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15"/>
                        </a:lnSpc>
                        <a:spcBef>
                          <a:spcPts val="0"/>
                        </a:spcBef>
                        <a:spcAft>
                          <a:spcPts val="0"/>
                        </a:spcAft>
                        <a:buNone/>
                      </a:pPr>
                      <a:r>
                        <a:rPr lang="en-US" sz="2599" u="none" cap="none" strike="noStrike">
                          <a:solidFill>
                            <a:srgbClr val="000000"/>
                          </a:solidFill>
                          <a:latin typeface="Bebas Neue"/>
                          <a:ea typeface="Bebas Neue"/>
                          <a:cs typeface="Bebas Neue"/>
                          <a:sym typeface="Bebas Neue"/>
                        </a:rPr>
                        <a:t>COST</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42F69"/>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Bebas Neue"/>
                          <a:ea typeface="Bebas Neue"/>
                          <a:cs typeface="Bebas Neue"/>
                          <a:sym typeface="Bebas Neue"/>
                        </a:rPr>
                        <a:t>REVENUE</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r>
              <a:tr h="779525">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MARKET RESEARCH</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500" u="none" cap="none" strike="noStrike">
                          <a:solidFill>
                            <a:srgbClr val="000000"/>
                          </a:solidFill>
                          <a:latin typeface="Arial"/>
                          <a:ea typeface="Arial"/>
                          <a:cs typeface="Arial"/>
                          <a:sym typeface="Arial"/>
                        </a:rPr>
                        <a:t>1/1/20XX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1/15/20XX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Marketresearch firm</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$20,000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100" u="none" cap="none" strike="noStrike">
                          <a:solidFill>
                            <a:srgbClr val="000000"/>
                          </a:solidFill>
                          <a:latin typeface="Arial"/>
                          <a:ea typeface="Arial"/>
                          <a:cs typeface="Arial"/>
                          <a:sym typeface="Arial"/>
                        </a:rPr>
                        <a:t> </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165425">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PRODUCT DEVELOPMENT</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1/16/20XX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6/30/20XX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R&amp;D team</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$200,000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100" u="none" cap="none" strike="noStrike">
                          <a:solidFill>
                            <a:srgbClr val="000000"/>
                          </a:solidFill>
                          <a:latin typeface="Arial"/>
                          <a:ea typeface="Arial"/>
                          <a:cs typeface="Arial"/>
                          <a:sym typeface="Arial"/>
                        </a:rPr>
                        <a:t> </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79525">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BETA TESTING</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6"/>
                        </a:lnSpc>
                        <a:spcBef>
                          <a:spcPts val="0"/>
                        </a:spcBef>
                        <a:spcAft>
                          <a:spcPts val="0"/>
                        </a:spcAft>
                        <a:buNone/>
                      </a:pPr>
                      <a:r>
                        <a:rPr lang="en-US" sz="2499" u="none" cap="none" strike="noStrike">
                          <a:solidFill>
                            <a:srgbClr val="000000"/>
                          </a:solidFill>
                          <a:latin typeface="Arial"/>
                          <a:ea typeface="Arial"/>
                          <a:cs typeface="Arial"/>
                          <a:sym typeface="Arial"/>
                        </a:rPr>
                        <a:t>7/1/20XX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8/15/20XX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Beta testers</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$10,000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100" u="none" cap="none" strike="noStrike">
                          <a:solidFill>
                            <a:srgbClr val="000000"/>
                          </a:solidFill>
                          <a:latin typeface="Arial"/>
                          <a:ea typeface="Arial"/>
                          <a:cs typeface="Arial"/>
                          <a:sym typeface="Arial"/>
                        </a:rPr>
                        <a:t> </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165425">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MARKETING CAMPAIGN</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1/1/20XX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1/15/20XX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Advertising agency</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$100,000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100" u="none" cap="none" strike="noStrike">
                          <a:solidFill>
                            <a:srgbClr val="000000"/>
                          </a:solidFill>
                          <a:latin typeface="Arial"/>
                          <a:ea typeface="Arial"/>
                          <a:cs typeface="Arial"/>
                          <a:sym typeface="Arial"/>
                        </a:rPr>
                        <a:t> </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79525">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PRODUCT LAUNCH</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1/16/20XX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6/30/20XX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Sales team</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$50,000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$500,000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127225">
                <a:tc>
                  <a:txBody>
                    <a:bodyPr/>
                    <a:lstStyle/>
                    <a:p>
                      <a:pPr indent="0" lvl="0" marL="0" marR="0" rtl="0" algn="l">
                        <a:lnSpc>
                          <a:spcPct val="140016"/>
                        </a:lnSpc>
                        <a:spcBef>
                          <a:spcPts val="0"/>
                        </a:spcBef>
                        <a:spcAft>
                          <a:spcPts val="0"/>
                        </a:spcAft>
                        <a:buNone/>
                      </a:pPr>
                      <a:r>
                        <a:rPr lang="en-US" sz="2499" u="none" cap="none" strike="noStrike">
                          <a:solidFill>
                            <a:srgbClr val="000000"/>
                          </a:solidFill>
                          <a:latin typeface="Arial"/>
                          <a:ea typeface="Arial"/>
                          <a:cs typeface="Arial"/>
                          <a:sym typeface="Arial"/>
                        </a:rPr>
                        <a:t>POST-LAUNCH SUPPORT</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7/1/20XX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8/15/20XX</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Support team</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$50,000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15"/>
                        </a:lnSpc>
                        <a:spcBef>
                          <a:spcPts val="0"/>
                        </a:spcBef>
                        <a:spcAft>
                          <a:spcPts val="0"/>
                        </a:spcAft>
                        <a:buNone/>
                      </a:pPr>
                      <a:r>
                        <a:rPr lang="en-US" sz="2599" u="none" cap="none" strike="noStrike">
                          <a:solidFill>
                            <a:srgbClr val="000000"/>
                          </a:solidFill>
                          <a:latin typeface="Arial"/>
                          <a:ea typeface="Arial"/>
                          <a:cs typeface="Arial"/>
                          <a:sym typeface="Arial"/>
                        </a:rPr>
                        <a:t>$800,000</a:t>
                      </a:r>
                      <a:endParaRPr sz="1100" u="none" cap="none" strike="noStrike"/>
                    </a:p>
                  </a:txBody>
                  <a:tcPr marT="95250" marB="95250" marR="95250" marL="952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350" name="Google Shape;350;p23"/>
          <p:cNvSpPr txBox="1"/>
          <p:nvPr/>
        </p:nvSpPr>
        <p:spPr>
          <a:xfrm>
            <a:off x="3773051" y="800100"/>
            <a:ext cx="10438200" cy="17181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1162" u="none" cap="none" strike="noStrike">
                <a:solidFill>
                  <a:srgbClr val="F4530A"/>
                </a:solidFill>
                <a:latin typeface="Bebas Neue"/>
                <a:ea typeface="Bebas Neue"/>
                <a:cs typeface="Bebas Neue"/>
                <a:sym typeface="Bebas Neue"/>
              </a:rPr>
              <a:t>PROJECT ACTIVITIES</a:t>
            </a:r>
            <a:endParaRPr/>
          </a:p>
        </p:txBody>
      </p:sp>
      <p:pic>
        <p:nvPicPr>
          <p:cNvPr id="351" name="Google Shape;351;p23"/>
          <p:cNvPicPr preferRelativeResize="0"/>
          <p:nvPr/>
        </p:nvPicPr>
        <p:blipFill>
          <a:blip r:embed="rId3">
            <a:alphaModFix/>
          </a:blip>
          <a:stretch>
            <a:fillRect/>
          </a:stretch>
        </p:blipFill>
        <p:spPr>
          <a:xfrm>
            <a:off x="-3159825" y="-2437700"/>
            <a:ext cx="6317124" cy="6269526"/>
          </a:xfrm>
          <a:prstGeom prst="rect">
            <a:avLst/>
          </a:prstGeom>
          <a:noFill/>
          <a:ln>
            <a:noFill/>
          </a:ln>
        </p:spPr>
      </p:pic>
      <p:pic>
        <p:nvPicPr>
          <p:cNvPr id="352" name="Google Shape;352;p23"/>
          <p:cNvPicPr preferRelativeResize="0"/>
          <p:nvPr/>
        </p:nvPicPr>
        <p:blipFill>
          <a:blip r:embed="rId4">
            <a:alphaModFix/>
          </a:blip>
          <a:stretch>
            <a:fillRect/>
          </a:stretch>
        </p:blipFill>
        <p:spPr>
          <a:xfrm>
            <a:off x="13735651" y="6880265"/>
            <a:ext cx="7978199" cy="79180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356" name="Shape 356"/>
        <p:cNvGrpSpPr/>
        <p:nvPr/>
      </p:nvGrpSpPr>
      <p:grpSpPr>
        <a:xfrm>
          <a:off x="0" y="0"/>
          <a:ext cx="0" cy="0"/>
          <a:chOff x="0" y="0"/>
          <a:chExt cx="0" cy="0"/>
        </a:xfrm>
      </p:grpSpPr>
      <p:grpSp>
        <p:nvGrpSpPr>
          <p:cNvPr id="357" name="Google Shape;357;p24"/>
          <p:cNvGrpSpPr/>
          <p:nvPr/>
        </p:nvGrpSpPr>
        <p:grpSpPr>
          <a:xfrm>
            <a:off x="0" y="-253157"/>
            <a:ext cx="18288000" cy="10540157"/>
            <a:chOff x="0" y="-66675"/>
            <a:chExt cx="4816593" cy="2776008"/>
          </a:xfrm>
        </p:grpSpPr>
        <p:sp>
          <p:nvSpPr>
            <p:cNvPr id="358" name="Google Shape;358;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359" name="Google Shape;359;p24"/>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4"/>
          <p:cNvGrpSpPr/>
          <p:nvPr/>
        </p:nvGrpSpPr>
        <p:grpSpPr>
          <a:xfrm>
            <a:off x="-3941218" y="-1345260"/>
            <a:ext cx="11167704" cy="13166099"/>
            <a:chOff x="0" y="-47625"/>
            <a:chExt cx="2941288" cy="3467615"/>
          </a:xfrm>
        </p:grpSpPr>
        <p:sp>
          <p:nvSpPr>
            <p:cNvPr id="361" name="Google Shape;361;p24"/>
            <p:cNvSpPr/>
            <p:nvPr/>
          </p:nvSpPr>
          <p:spPr>
            <a:xfrm>
              <a:off x="0" y="0"/>
              <a:ext cx="2941288" cy="3419990"/>
            </a:xfrm>
            <a:custGeom>
              <a:rect b="b" l="l" r="r" t="t"/>
              <a:pathLst>
                <a:path extrusionOk="0" h="3419990" w="2941288">
                  <a:moveTo>
                    <a:pt x="35355" y="0"/>
                  </a:moveTo>
                  <a:lnTo>
                    <a:pt x="2905933" y="0"/>
                  </a:lnTo>
                  <a:cubicBezTo>
                    <a:pt x="2915310" y="0"/>
                    <a:pt x="2924303" y="3725"/>
                    <a:pt x="2930933" y="10355"/>
                  </a:cubicBezTo>
                  <a:cubicBezTo>
                    <a:pt x="2937564" y="16986"/>
                    <a:pt x="2941288" y="25979"/>
                    <a:pt x="2941288" y="35355"/>
                  </a:cubicBezTo>
                  <a:lnTo>
                    <a:pt x="2941288" y="3384634"/>
                  </a:lnTo>
                  <a:cubicBezTo>
                    <a:pt x="2941288" y="3394011"/>
                    <a:pt x="2937564" y="3403004"/>
                    <a:pt x="2930933" y="3409635"/>
                  </a:cubicBezTo>
                  <a:cubicBezTo>
                    <a:pt x="2924303" y="3416265"/>
                    <a:pt x="2915310" y="3419990"/>
                    <a:pt x="2905933" y="3419990"/>
                  </a:cubicBezTo>
                  <a:lnTo>
                    <a:pt x="35355" y="3419990"/>
                  </a:lnTo>
                  <a:cubicBezTo>
                    <a:pt x="25979" y="3419990"/>
                    <a:pt x="16986" y="3416265"/>
                    <a:pt x="10355" y="3409635"/>
                  </a:cubicBezTo>
                  <a:cubicBezTo>
                    <a:pt x="3725" y="3403004"/>
                    <a:pt x="0" y="3394011"/>
                    <a:pt x="0" y="3384634"/>
                  </a:cubicBezTo>
                  <a:lnTo>
                    <a:pt x="0" y="35355"/>
                  </a:lnTo>
                  <a:cubicBezTo>
                    <a:pt x="0" y="25979"/>
                    <a:pt x="3725" y="16986"/>
                    <a:pt x="10355" y="10355"/>
                  </a:cubicBezTo>
                  <a:cubicBezTo>
                    <a:pt x="16986" y="3725"/>
                    <a:pt x="25979" y="0"/>
                    <a:pt x="35355"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txBox="1"/>
            <p:nvPr/>
          </p:nvSpPr>
          <p:spPr>
            <a:xfrm>
              <a:off x="0" y="-47625"/>
              <a:ext cx="2941288" cy="34676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4"/>
          <p:cNvSpPr txBox="1"/>
          <p:nvPr/>
        </p:nvSpPr>
        <p:spPr>
          <a:xfrm>
            <a:off x="8820501" y="2943625"/>
            <a:ext cx="9125400" cy="59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199" u="none" cap="none" strike="noStrike">
                <a:solidFill>
                  <a:srgbClr val="000000"/>
                </a:solidFill>
                <a:latin typeface="Arial"/>
                <a:ea typeface="Arial"/>
                <a:cs typeface="Arial"/>
                <a:sym typeface="Arial"/>
              </a:rPr>
              <a:t>Product/website description: A brief overview of the product/website, including its key features, dimensions, and materials used</a:t>
            </a:r>
            <a:endParaRPr/>
          </a:p>
          <a:p>
            <a:pPr indent="0" lvl="0" marL="0" marR="0" rtl="0" algn="l">
              <a:lnSpc>
                <a:spcPct val="100000"/>
              </a:lnSpc>
              <a:spcBef>
                <a:spcPts val="0"/>
              </a:spcBef>
              <a:spcAft>
                <a:spcPts val="0"/>
              </a:spcAft>
              <a:buNone/>
            </a:pPr>
            <a:r>
              <a:t/>
            </a:r>
            <a:endParaRPr b="0" i="0" sz="3199"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3199" u="none" cap="none" strike="noStrike">
                <a:solidFill>
                  <a:srgbClr val="000000"/>
                </a:solidFill>
                <a:latin typeface="Arial"/>
                <a:ea typeface="Arial"/>
                <a:cs typeface="Arial"/>
                <a:sym typeface="Arial"/>
              </a:rPr>
              <a:t>Features and benefits: A detailed explanation of the product's/website's features and how they will benefit the user</a:t>
            </a:r>
            <a:endParaRPr/>
          </a:p>
          <a:p>
            <a:pPr indent="0" lvl="0" marL="0" marR="0" rtl="0" algn="l">
              <a:lnSpc>
                <a:spcPct val="100000"/>
              </a:lnSpc>
              <a:spcBef>
                <a:spcPts val="0"/>
              </a:spcBef>
              <a:spcAft>
                <a:spcPts val="0"/>
              </a:spcAft>
              <a:buNone/>
            </a:pPr>
            <a:r>
              <a:t/>
            </a:r>
            <a:endParaRPr b="0" i="0" sz="3199"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3199" u="none" cap="none" strike="noStrike">
                <a:solidFill>
                  <a:srgbClr val="000000"/>
                </a:solidFill>
                <a:latin typeface="Arial"/>
                <a:ea typeface="Arial"/>
                <a:cs typeface="Arial"/>
                <a:sym typeface="Arial"/>
              </a:rPr>
              <a:t>Technical specifications: A list of the product's/website's technical specifications, such as dimensions, weight, power requirements, connectivity options and hosting platform</a:t>
            </a:r>
            <a:endParaRPr/>
          </a:p>
        </p:txBody>
      </p:sp>
      <p:sp>
        <p:nvSpPr>
          <p:cNvPr id="364" name="Google Shape;364;p24"/>
          <p:cNvSpPr txBox="1"/>
          <p:nvPr/>
        </p:nvSpPr>
        <p:spPr>
          <a:xfrm>
            <a:off x="7890424" y="1094975"/>
            <a:ext cx="9725700" cy="12312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7999" u="none" cap="none" strike="noStrike">
                <a:solidFill>
                  <a:srgbClr val="F4530A"/>
                </a:solidFill>
                <a:latin typeface="Bebas Neue"/>
                <a:ea typeface="Bebas Neue"/>
                <a:cs typeface="Bebas Neue"/>
                <a:sym typeface="Bebas Neue"/>
              </a:rPr>
              <a:t>WHAT TO SHOW IN A MOCKUP</a:t>
            </a:r>
            <a:endParaRPr/>
          </a:p>
        </p:txBody>
      </p:sp>
      <p:grpSp>
        <p:nvGrpSpPr>
          <p:cNvPr id="365" name="Google Shape;365;p24"/>
          <p:cNvGrpSpPr/>
          <p:nvPr/>
        </p:nvGrpSpPr>
        <p:grpSpPr>
          <a:xfrm>
            <a:off x="7075818" y="2890079"/>
            <a:ext cx="2068182" cy="868414"/>
            <a:chOff x="0" y="-173004"/>
            <a:chExt cx="2757576" cy="1157885"/>
          </a:xfrm>
        </p:grpSpPr>
        <p:grpSp>
          <p:nvGrpSpPr>
            <p:cNvPr id="366" name="Google Shape;366;p24"/>
            <p:cNvGrpSpPr/>
            <p:nvPr/>
          </p:nvGrpSpPr>
          <p:grpSpPr>
            <a:xfrm>
              <a:off x="877283" y="-173004"/>
              <a:ext cx="1003010" cy="1157885"/>
              <a:chOff x="0" y="-66675"/>
              <a:chExt cx="386555" cy="446243"/>
            </a:xfrm>
          </p:grpSpPr>
          <p:sp>
            <p:nvSpPr>
              <p:cNvPr id="367" name="Google Shape;367;p24"/>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24"/>
            <p:cNvSpPr txBox="1"/>
            <p:nvPr/>
          </p:nvSpPr>
          <p:spPr>
            <a:xfrm>
              <a:off x="0" y="162289"/>
              <a:ext cx="2757576" cy="730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80" u="none" cap="none" strike="noStrike">
                  <a:solidFill>
                    <a:srgbClr val="FFFFFF"/>
                  </a:solidFill>
                  <a:latin typeface="Bebas Neue"/>
                  <a:ea typeface="Bebas Neue"/>
                  <a:cs typeface="Bebas Neue"/>
                  <a:sym typeface="Bebas Neue"/>
                </a:rPr>
                <a:t>01</a:t>
              </a:r>
              <a:endParaRPr/>
            </a:p>
          </p:txBody>
        </p:sp>
      </p:grpSp>
      <p:grpSp>
        <p:nvGrpSpPr>
          <p:cNvPr id="370" name="Google Shape;370;p24"/>
          <p:cNvGrpSpPr/>
          <p:nvPr/>
        </p:nvGrpSpPr>
        <p:grpSpPr>
          <a:xfrm>
            <a:off x="7270004" y="5185303"/>
            <a:ext cx="1550484" cy="868414"/>
            <a:chOff x="0" y="-173004"/>
            <a:chExt cx="2067312" cy="1157885"/>
          </a:xfrm>
        </p:grpSpPr>
        <p:grpSp>
          <p:nvGrpSpPr>
            <p:cNvPr id="371" name="Google Shape;371;p24"/>
            <p:cNvGrpSpPr/>
            <p:nvPr/>
          </p:nvGrpSpPr>
          <p:grpSpPr>
            <a:xfrm>
              <a:off x="549603" y="-173004"/>
              <a:ext cx="1003010" cy="1157885"/>
              <a:chOff x="0" y="-66675"/>
              <a:chExt cx="386555" cy="446243"/>
            </a:xfrm>
          </p:grpSpPr>
          <p:sp>
            <p:nvSpPr>
              <p:cNvPr id="372" name="Google Shape;372;p24"/>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4"/>
            <p:cNvSpPr txBox="1"/>
            <p:nvPr/>
          </p:nvSpPr>
          <p:spPr>
            <a:xfrm>
              <a:off x="0" y="152102"/>
              <a:ext cx="2067312" cy="730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80" u="none" cap="none" strike="noStrike">
                  <a:solidFill>
                    <a:srgbClr val="FFFFFF"/>
                  </a:solidFill>
                  <a:latin typeface="Bebas Neue"/>
                  <a:ea typeface="Bebas Neue"/>
                  <a:cs typeface="Bebas Neue"/>
                  <a:sym typeface="Bebas Neue"/>
                </a:rPr>
                <a:t>02</a:t>
              </a:r>
              <a:endParaRPr/>
            </a:p>
          </p:txBody>
        </p:sp>
      </p:grpSp>
      <p:grpSp>
        <p:nvGrpSpPr>
          <p:cNvPr id="375" name="Google Shape;375;p24"/>
          <p:cNvGrpSpPr/>
          <p:nvPr/>
        </p:nvGrpSpPr>
        <p:grpSpPr>
          <a:xfrm>
            <a:off x="7141024" y="6752608"/>
            <a:ext cx="1937769" cy="868414"/>
            <a:chOff x="0" y="-173004"/>
            <a:chExt cx="2583692" cy="1157885"/>
          </a:xfrm>
        </p:grpSpPr>
        <p:grpSp>
          <p:nvGrpSpPr>
            <p:cNvPr id="376" name="Google Shape;376;p24"/>
            <p:cNvGrpSpPr/>
            <p:nvPr/>
          </p:nvGrpSpPr>
          <p:grpSpPr>
            <a:xfrm>
              <a:off x="790341" y="-173004"/>
              <a:ext cx="1003010" cy="1157885"/>
              <a:chOff x="0" y="-66675"/>
              <a:chExt cx="386555" cy="446243"/>
            </a:xfrm>
          </p:grpSpPr>
          <p:sp>
            <p:nvSpPr>
              <p:cNvPr id="377" name="Google Shape;377;p24"/>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 name="Google Shape;379;p24"/>
            <p:cNvSpPr txBox="1"/>
            <p:nvPr/>
          </p:nvSpPr>
          <p:spPr>
            <a:xfrm>
              <a:off x="0" y="147466"/>
              <a:ext cx="2583692" cy="730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80" u="none" cap="none" strike="noStrike">
                  <a:solidFill>
                    <a:srgbClr val="FFFFFF"/>
                  </a:solidFill>
                  <a:latin typeface="Bebas Neue"/>
                  <a:ea typeface="Bebas Neue"/>
                  <a:cs typeface="Bebas Neue"/>
                  <a:sym typeface="Bebas Neue"/>
                </a:rPr>
                <a:t>03</a:t>
              </a:r>
              <a:endParaRPr/>
            </a:p>
          </p:txBody>
        </p:sp>
      </p:grpSp>
      <p:pic>
        <p:nvPicPr>
          <p:cNvPr id="380" name="Google Shape;380;p24"/>
          <p:cNvPicPr preferRelativeResize="0"/>
          <p:nvPr/>
        </p:nvPicPr>
        <p:blipFill>
          <a:blip r:embed="rId3">
            <a:alphaModFix/>
          </a:blip>
          <a:stretch>
            <a:fillRect/>
          </a:stretch>
        </p:blipFill>
        <p:spPr>
          <a:xfrm>
            <a:off x="13261627" y="5871100"/>
            <a:ext cx="7783601" cy="7719074"/>
          </a:xfrm>
          <a:prstGeom prst="rect">
            <a:avLst/>
          </a:prstGeom>
          <a:noFill/>
          <a:ln>
            <a:noFill/>
          </a:ln>
        </p:spPr>
      </p:pic>
      <p:pic>
        <p:nvPicPr>
          <p:cNvPr id="381" name="Google Shape;381;p24"/>
          <p:cNvPicPr preferRelativeResize="0"/>
          <p:nvPr/>
        </p:nvPicPr>
        <p:blipFill>
          <a:blip r:embed="rId4">
            <a:alphaModFix/>
          </a:blip>
          <a:stretch>
            <a:fillRect/>
          </a:stretch>
        </p:blipFill>
        <p:spPr>
          <a:xfrm>
            <a:off x="-3673652" y="-3010825"/>
            <a:ext cx="7338874" cy="7278026"/>
          </a:xfrm>
          <a:prstGeom prst="rect">
            <a:avLst/>
          </a:prstGeom>
          <a:noFill/>
          <a:ln>
            <a:noFill/>
          </a:ln>
        </p:spPr>
      </p:pic>
      <p:pic>
        <p:nvPicPr>
          <p:cNvPr id="382" name="Google Shape;382;p24"/>
          <p:cNvPicPr preferRelativeResize="0"/>
          <p:nvPr/>
        </p:nvPicPr>
        <p:blipFill>
          <a:blip r:embed="rId5">
            <a:alphaModFix/>
          </a:blip>
          <a:stretch>
            <a:fillRect/>
          </a:stretch>
        </p:blipFill>
        <p:spPr>
          <a:xfrm>
            <a:off x="647200" y="599075"/>
            <a:ext cx="6104125" cy="91531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386" name="Shape 386"/>
        <p:cNvGrpSpPr/>
        <p:nvPr/>
      </p:nvGrpSpPr>
      <p:grpSpPr>
        <a:xfrm>
          <a:off x="0" y="0"/>
          <a:ext cx="0" cy="0"/>
          <a:chOff x="0" y="0"/>
          <a:chExt cx="0" cy="0"/>
        </a:xfrm>
      </p:grpSpPr>
      <p:grpSp>
        <p:nvGrpSpPr>
          <p:cNvPr id="387" name="Google Shape;387;p25"/>
          <p:cNvGrpSpPr/>
          <p:nvPr/>
        </p:nvGrpSpPr>
        <p:grpSpPr>
          <a:xfrm>
            <a:off x="0" y="-253157"/>
            <a:ext cx="18288000" cy="10540157"/>
            <a:chOff x="0" y="-66675"/>
            <a:chExt cx="4816593" cy="2776008"/>
          </a:xfrm>
        </p:grpSpPr>
        <p:sp>
          <p:nvSpPr>
            <p:cNvPr id="388" name="Google Shape;388;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389" name="Google Shape;389;p25"/>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0" name="Google Shape;390;p25"/>
          <p:cNvCxnSpPr/>
          <p:nvPr/>
        </p:nvCxnSpPr>
        <p:spPr>
          <a:xfrm>
            <a:off x="3703617" y="5837962"/>
            <a:ext cx="11041978" cy="0"/>
          </a:xfrm>
          <a:prstGeom prst="straightConnector1">
            <a:avLst/>
          </a:prstGeom>
          <a:noFill/>
          <a:ln cap="flat" cmpd="sng" w="50800">
            <a:solidFill>
              <a:srgbClr val="F4530A"/>
            </a:solidFill>
            <a:prstDash val="solid"/>
            <a:round/>
            <a:headEnd len="lg" w="lg" type="diamond"/>
            <a:tailEnd len="sm" w="sm" type="none"/>
          </a:ln>
        </p:spPr>
      </p:cxnSp>
      <p:cxnSp>
        <p:nvCxnSpPr>
          <p:cNvPr id="391" name="Google Shape;391;p25"/>
          <p:cNvCxnSpPr/>
          <p:nvPr/>
        </p:nvCxnSpPr>
        <p:spPr>
          <a:xfrm>
            <a:off x="4489369" y="5096283"/>
            <a:ext cx="0" cy="819894"/>
          </a:xfrm>
          <a:prstGeom prst="straightConnector1">
            <a:avLst/>
          </a:prstGeom>
          <a:noFill/>
          <a:ln cap="flat" cmpd="sng" w="50800">
            <a:solidFill>
              <a:srgbClr val="F4530A"/>
            </a:solidFill>
            <a:prstDash val="solid"/>
            <a:round/>
            <a:headEnd len="lg" w="lg" type="diamond"/>
            <a:tailEnd len="lg" w="lg" type="oval"/>
          </a:ln>
        </p:spPr>
      </p:cxnSp>
      <p:cxnSp>
        <p:nvCxnSpPr>
          <p:cNvPr id="392" name="Google Shape;392;p25"/>
          <p:cNvCxnSpPr/>
          <p:nvPr/>
        </p:nvCxnSpPr>
        <p:spPr>
          <a:xfrm>
            <a:off x="10924335" y="5096283"/>
            <a:ext cx="0" cy="819894"/>
          </a:xfrm>
          <a:prstGeom prst="straightConnector1">
            <a:avLst/>
          </a:prstGeom>
          <a:noFill/>
          <a:ln cap="flat" cmpd="sng" w="50800">
            <a:solidFill>
              <a:srgbClr val="F4530A"/>
            </a:solidFill>
            <a:prstDash val="solid"/>
            <a:round/>
            <a:headEnd len="lg" w="lg" type="diamond"/>
            <a:tailEnd len="lg" w="lg" type="oval"/>
          </a:ln>
        </p:spPr>
      </p:cxnSp>
      <p:cxnSp>
        <p:nvCxnSpPr>
          <p:cNvPr id="393" name="Google Shape;393;p25"/>
          <p:cNvCxnSpPr/>
          <p:nvPr/>
        </p:nvCxnSpPr>
        <p:spPr>
          <a:xfrm>
            <a:off x="14117590" y="5096283"/>
            <a:ext cx="0" cy="819894"/>
          </a:xfrm>
          <a:prstGeom prst="straightConnector1">
            <a:avLst/>
          </a:prstGeom>
          <a:noFill/>
          <a:ln cap="flat" cmpd="sng" w="50800">
            <a:solidFill>
              <a:srgbClr val="F4530A"/>
            </a:solidFill>
            <a:prstDash val="solid"/>
            <a:round/>
            <a:headEnd len="lg" w="lg" type="diamond"/>
            <a:tailEnd len="lg" w="lg" type="oval"/>
          </a:ln>
        </p:spPr>
      </p:cxnSp>
      <p:sp>
        <p:nvSpPr>
          <p:cNvPr id="394" name="Google Shape;394;p25"/>
          <p:cNvSpPr/>
          <p:nvPr/>
        </p:nvSpPr>
        <p:spPr>
          <a:xfrm>
            <a:off x="4061987" y="2349302"/>
            <a:ext cx="757913" cy="757913"/>
          </a:xfrm>
          <a:custGeom>
            <a:rect b="b" l="l" r="r" t="t"/>
            <a:pathLst>
              <a:path extrusionOk="0" h="757913" w="757913">
                <a:moveTo>
                  <a:pt x="0" y="0"/>
                </a:moveTo>
                <a:lnTo>
                  <a:pt x="757913" y="0"/>
                </a:lnTo>
                <a:lnTo>
                  <a:pt x="757913" y="757914"/>
                </a:lnTo>
                <a:lnTo>
                  <a:pt x="0" y="757914"/>
                </a:lnTo>
                <a:lnTo>
                  <a:pt x="0" y="0"/>
                </a:lnTo>
                <a:close/>
              </a:path>
            </a:pathLst>
          </a:custGeom>
          <a:blipFill rotWithShape="1">
            <a:blip r:embed="rId3">
              <a:alphaModFix/>
            </a:blip>
            <a:stretch>
              <a:fillRect b="0" l="0" r="0" t="0"/>
            </a:stretch>
          </a:blipFill>
          <a:ln>
            <a:noFill/>
          </a:ln>
        </p:spPr>
      </p:sp>
      <p:sp>
        <p:nvSpPr>
          <p:cNvPr id="395" name="Google Shape;395;p25"/>
          <p:cNvSpPr/>
          <p:nvPr/>
        </p:nvSpPr>
        <p:spPr>
          <a:xfrm>
            <a:off x="7512784" y="2471552"/>
            <a:ext cx="635664" cy="635664"/>
          </a:xfrm>
          <a:custGeom>
            <a:rect b="b" l="l" r="r" t="t"/>
            <a:pathLst>
              <a:path extrusionOk="0" h="635664" w="635664">
                <a:moveTo>
                  <a:pt x="0" y="0"/>
                </a:moveTo>
                <a:lnTo>
                  <a:pt x="635664" y="0"/>
                </a:lnTo>
                <a:lnTo>
                  <a:pt x="635664" y="635664"/>
                </a:lnTo>
                <a:lnTo>
                  <a:pt x="0" y="635664"/>
                </a:lnTo>
                <a:lnTo>
                  <a:pt x="0" y="0"/>
                </a:lnTo>
                <a:close/>
              </a:path>
            </a:pathLst>
          </a:custGeom>
          <a:blipFill rotWithShape="1">
            <a:blip r:embed="rId4">
              <a:alphaModFix/>
            </a:blip>
            <a:stretch>
              <a:fillRect b="0" l="0" r="0" t="0"/>
            </a:stretch>
          </a:blipFill>
          <a:ln>
            <a:noFill/>
          </a:ln>
        </p:spPr>
      </p:sp>
      <p:sp>
        <p:nvSpPr>
          <p:cNvPr id="396" name="Google Shape;396;p25"/>
          <p:cNvSpPr/>
          <p:nvPr/>
        </p:nvSpPr>
        <p:spPr>
          <a:xfrm>
            <a:off x="10362945" y="2528482"/>
            <a:ext cx="966302" cy="521803"/>
          </a:xfrm>
          <a:custGeom>
            <a:rect b="b" l="l" r="r" t="t"/>
            <a:pathLst>
              <a:path extrusionOk="0" h="521803" w="966302">
                <a:moveTo>
                  <a:pt x="0" y="0"/>
                </a:moveTo>
                <a:lnTo>
                  <a:pt x="966302" y="0"/>
                </a:lnTo>
                <a:lnTo>
                  <a:pt x="966302" y="521803"/>
                </a:lnTo>
                <a:lnTo>
                  <a:pt x="0" y="521803"/>
                </a:lnTo>
                <a:lnTo>
                  <a:pt x="0" y="0"/>
                </a:lnTo>
                <a:close/>
              </a:path>
            </a:pathLst>
          </a:custGeom>
          <a:blipFill rotWithShape="1">
            <a:blip r:embed="rId5">
              <a:alphaModFix/>
            </a:blip>
            <a:stretch>
              <a:fillRect b="0" l="0" r="0" t="0"/>
            </a:stretch>
          </a:blipFill>
          <a:ln>
            <a:noFill/>
          </a:ln>
        </p:spPr>
      </p:sp>
      <p:sp>
        <p:nvSpPr>
          <p:cNvPr id="397" name="Google Shape;397;p25"/>
          <p:cNvSpPr/>
          <p:nvPr/>
        </p:nvSpPr>
        <p:spPr>
          <a:xfrm>
            <a:off x="13772585" y="2396755"/>
            <a:ext cx="706881" cy="785258"/>
          </a:xfrm>
          <a:custGeom>
            <a:rect b="b" l="l" r="r" t="t"/>
            <a:pathLst>
              <a:path extrusionOk="0" h="785258" w="706881">
                <a:moveTo>
                  <a:pt x="0" y="0"/>
                </a:moveTo>
                <a:lnTo>
                  <a:pt x="706881" y="0"/>
                </a:lnTo>
                <a:lnTo>
                  <a:pt x="706881" y="785258"/>
                </a:lnTo>
                <a:lnTo>
                  <a:pt x="0" y="785258"/>
                </a:lnTo>
                <a:lnTo>
                  <a:pt x="0" y="0"/>
                </a:lnTo>
                <a:close/>
              </a:path>
            </a:pathLst>
          </a:custGeom>
          <a:blipFill rotWithShape="1">
            <a:blip r:embed="rId6">
              <a:alphaModFix/>
            </a:blip>
            <a:stretch>
              <a:fillRect b="0" l="0" r="0" t="0"/>
            </a:stretch>
          </a:blipFill>
          <a:ln>
            <a:noFill/>
          </a:ln>
        </p:spPr>
      </p:sp>
      <p:sp>
        <p:nvSpPr>
          <p:cNvPr id="398" name="Google Shape;398;p25"/>
          <p:cNvSpPr/>
          <p:nvPr/>
        </p:nvSpPr>
        <p:spPr>
          <a:xfrm>
            <a:off x="10509999" y="8551832"/>
            <a:ext cx="759520" cy="766488"/>
          </a:xfrm>
          <a:custGeom>
            <a:rect b="b" l="l" r="r" t="t"/>
            <a:pathLst>
              <a:path extrusionOk="0" h="766488" w="759520">
                <a:moveTo>
                  <a:pt x="0" y="0"/>
                </a:moveTo>
                <a:lnTo>
                  <a:pt x="759519" y="0"/>
                </a:lnTo>
                <a:lnTo>
                  <a:pt x="759519" y="766487"/>
                </a:lnTo>
                <a:lnTo>
                  <a:pt x="0" y="766487"/>
                </a:lnTo>
                <a:lnTo>
                  <a:pt x="0" y="0"/>
                </a:lnTo>
                <a:close/>
              </a:path>
            </a:pathLst>
          </a:custGeom>
          <a:blipFill rotWithShape="1">
            <a:blip r:embed="rId7">
              <a:alphaModFix/>
            </a:blip>
            <a:stretch>
              <a:fillRect b="0" l="0" r="0" t="0"/>
            </a:stretch>
          </a:blipFill>
          <a:ln>
            <a:noFill/>
          </a:ln>
        </p:spPr>
      </p:sp>
      <p:sp>
        <p:nvSpPr>
          <p:cNvPr id="399" name="Google Shape;399;p25"/>
          <p:cNvSpPr/>
          <p:nvPr/>
        </p:nvSpPr>
        <p:spPr>
          <a:xfrm>
            <a:off x="7315268" y="8551832"/>
            <a:ext cx="775741" cy="734838"/>
          </a:xfrm>
          <a:custGeom>
            <a:rect b="b" l="l" r="r" t="t"/>
            <a:pathLst>
              <a:path extrusionOk="0" h="734838" w="775741">
                <a:moveTo>
                  <a:pt x="0" y="0"/>
                </a:moveTo>
                <a:lnTo>
                  <a:pt x="775741" y="0"/>
                </a:lnTo>
                <a:lnTo>
                  <a:pt x="775741" y="734838"/>
                </a:lnTo>
                <a:lnTo>
                  <a:pt x="0" y="734838"/>
                </a:lnTo>
                <a:lnTo>
                  <a:pt x="0" y="0"/>
                </a:lnTo>
                <a:close/>
              </a:path>
            </a:pathLst>
          </a:custGeom>
          <a:blipFill rotWithShape="1">
            <a:blip r:embed="rId8">
              <a:alphaModFix/>
            </a:blip>
            <a:stretch>
              <a:fillRect b="0" l="0" r="0" t="0"/>
            </a:stretch>
          </a:blipFill>
          <a:ln>
            <a:noFill/>
          </a:ln>
        </p:spPr>
      </p:sp>
      <p:sp>
        <p:nvSpPr>
          <p:cNvPr id="400" name="Google Shape;400;p25"/>
          <p:cNvSpPr txBox="1"/>
          <p:nvPr/>
        </p:nvSpPr>
        <p:spPr>
          <a:xfrm>
            <a:off x="6183449" y="866775"/>
            <a:ext cx="6861000" cy="130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499" u="none" cap="none" strike="noStrike">
                <a:solidFill>
                  <a:srgbClr val="F4530A"/>
                </a:solidFill>
                <a:latin typeface="Bebas Neue"/>
                <a:ea typeface="Bebas Neue"/>
                <a:cs typeface="Bebas Neue"/>
                <a:sym typeface="Bebas Neue"/>
              </a:rPr>
              <a:t>PROJECT TIMELINE</a:t>
            </a:r>
            <a:endParaRPr/>
          </a:p>
        </p:txBody>
      </p:sp>
      <p:sp>
        <p:nvSpPr>
          <p:cNvPr id="401" name="Google Shape;401;p25"/>
          <p:cNvSpPr txBox="1"/>
          <p:nvPr/>
        </p:nvSpPr>
        <p:spPr>
          <a:xfrm>
            <a:off x="2952900" y="3386325"/>
            <a:ext cx="27690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Conduct market research and analyze the target audience to identify opportunities</a:t>
            </a:r>
            <a:endParaRPr/>
          </a:p>
        </p:txBody>
      </p:sp>
      <p:sp>
        <p:nvSpPr>
          <p:cNvPr id="402" name="Google Shape;402;p25"/>
          <p:cNvSpPr txBox="1"/>
          <p:nvPr/>
        </p:nvSpPr>
        <p:spPr>
          <a:xfrm>
            <a:off x="6283549" y="3386325"/>
            <a:ext cx="28485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Create the product or service by defining features, design, and functionality</a:t>
            </a:r>
            <a:endParaRPr/>
          </a:p>
        </p:txBody>
      </p:sp>
      <p:sp>
        <p:nvSpPr>
          <p:cNvPr id="403" name="Google Shape;403;p25"/>
          <p:cNvSpPr txBox="1"/>
          <p:nvPr/>
        </p:nvSpPr>
        <p:spPr>
          <a:xfrm>
            <a:off x="9628328" y="3386325"/>
            <a:ext cx="28485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Test the product with a group of users to receive feedback and improve the product</a:t>
            </a:r>
            <a:endParaRPr/>
          </a:p>
        </p:txBody>
      </p:sp>
      <p:sp>
        <p:nvSpPr>
          <p:cNvPr id="404" name="Google Shape;404;p25"/>
          <p:cNvSpPr txBox="1"/>
          <p:nvPr/>
        </p:nvSpPr>
        <p:spPr>
          <a:xfrm>
            <a:off x="12867620" y="3386325"/>
            <a:ext cx="26367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Execute a marketing campaign to promote the product to the target audience</a:t>
            </a:r>
            <a:endParaRPr/>
          </a:p>
        </p:txBody>
      </p:sp>
      <p:sp>
        <p:nvSpPr>
          <p:cNvPr id="405" name="Google Shape;405;p25"/>
          <p:cNvSpPr txBox="1"/>
          <p:nvPr/>
        </p:nvSpPr>
        <p:spPr>
          <a:xfrm>
            <a:off x="3092050" y="6764850"/>
            <a:ext cx="28485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Release the product or service to the market with a comprehensive launch plan</a:t>
            </a:r>
            <a:endParaRPr/>
          </a:p>
        </p:txBody>
      </p:sp>
      <p:sp>
        <p:nvSpPr>
          <p:cNvPr id="406" name="Google Shape;406;p25"/>
          <p:cNvSpPr txBox="1"/>
          <p:nvPr/>
        </p:nvSpPr>
        <p:spPr>
          <a:xfrm>
            <a:off x="6700322" y="6764850"/>
            <a:ext cx="26367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Provide customer support to ensure customer satisfaction</a:t>
            </a:r>
            <a:endParaRPr/>
          </a:p>
        </p:txBody>
      </p:sp>
      <p:sp>
        <p:nvSpPr>
          <p:cNvPr id="407" name="Google Shape;407;p25"/>
          <p:cNvSpPr txBox="1"/>
          <p:nvPr/>
        </p:nvSpPr>
        <p:spPr>
          <a:xfrm>
            <a:off x="9668525" y="6764850"/>
            <a:ext cx="3113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Explore opportunities for growth and expansion of the product or service</a:t>
            </a:r>
            <a:endParaRPr/>
          </a:p>
        </p:txBody>
      </p:sp>
      <p:pic>
        <p:nvPicPr>
          <p:cNvPr id="408" name="Google Shape;408;p25"/>
          <p:cNvPicPr preferRelativeResize="0"/>
          <p:nvPr/>
        </p:nvPicPr>
        <p:blipFill>
          <a:blip r:embed="rId9">
            <a:alphaModFix/>
          </a:blip>
          <a:stretch>
            <a:fillRect/>
          </a:stretch>
        </p:blipFill>
        <p:spPr>
          <a:xfrm>
            <a:off x="13233623" y="6244230"/>
            <a:ext cx="7994600" cy="7928396"/>
          </a:xfrm>
          <a:prstGeom prst="rect">
            <a:avLst/>
          </a:prstGeom>
          <a:noFill/>
          <a:ln>
            <a:noFill/>
          </a:ln>
        </p:spPr>
      </p:pic>
      <p:sp>
        <p:nvSpPr>
          <p:cNvPr id="409" name="Google Shape;409;p25"/>
          <p:cNvSpPr txBox="1"/>
          <p:nvPr/>
        </p:nvSpPr>
        <p:spPr>
          <a:xfrm>
            <a:off x="13044575" y="6764850"/>
            <a:ext cx="3614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Arial"/>
                <a:ea typeface="Arial"/>
                <a:cs typeface="Arial"/>
                <a:sym typeface="Arial"/>
              </a:rPr>
              <a:t>Continuously improve the product based on customer feedback and market trends</a:t>
            </a:r>
            <a:endParaRPr/>
          </a:p>
        </p:txBody>
      </p:sp>
      <p:pic>
        <p:nvPicPr>
          <p:cNvPr id="410" name="Google Shape;410;p25"/>
          <p:cNvPicPr preferRelativeResize="0"/>
          <p:nvPr/>
        </p:nvPicPr>
        <p:blipFill>
          <a:blip r:embed="rId10">
            <a:alphaModFix/>
          </a:blip>
          <a:stretch>
            <a:fillRect/>
          </a:stretch>
        </p:blipFill>
        <p:spPr>
          <a:xfrm>
            <a:off x="-3104200" y="-2976095"/>
            <a:ext cx="7460726" cy="7398871"/>
          </a:xfrm>
          <a:prstGeom prst="rect">
            <a:avLst/>
          </a:prstGeom>
          <a:noFill/>
          <a:ln>
            <a:noFill/>
          </a:ln>
        </p:spPr>
      </p:pic>
      <p:pic>
        <p:nvPicPr>
          <p:cNvPr id="411" name="Google Shape;411;p25"/>
          <p:cNvPicPr preferRelativeResize="0"/>
          <p:nvPr/>
        </p:nvPicPr>
        <p:blipFill>
          <a:blip r:embed="rId11">
            <a:alphaModFix/>
          </a:blip>
          <a:stretch>
            <a:fillRect/>
          </a:stretch>
        </p:blipFill>
        <p:spPr>
          <a:xfrm>
            <a:off x="13846450" y="8582400"/>
            <a:ext cx="706900" cy="706900"/>
          </a:xfrm>
          <a:prstGeom prst="rect">
            <a:avLst/>
          </a:prstGeom>
          <a:noFill/>
          <a:ln>
            <a:noFill/>
          </a:ln>
        </p:spPr>
      </p:pic>
      <p:pic>
        <p:nvPicPr>
          <p:cNvPr id="412" name="Google Shape;412;p25"/>
          <p:cNvPicPr preferRelativeResize="0"/>
          <p:nvPr/>
        </p:nvPicPr>
        <p:blipFill>
          <a:blip r:embed="rId12">
            <a:alphaModFix/>
          </a:blip>
          <a:stretch>
            <a:fillRect/>
          </a:stretch>
        </p:blipFill>
        <p:spPr>
          <a:xfrm>
            <a:off x="4120550" y="8572929"/>
            <a:ext cx="775725" cy="801171"/>
          </a:xfrm>
          <a:prstGeom prst="rect">
            <a:avLst/>
          </a:prstGeom>
          <a:noFill/>
          <a:ln>
            <a:noFill/>
          </a:ln>
        </p:spPr>
      </p:pic>
      <p:cxnSp>
        <p:nvCxnSpPr>
          <p:cNvPr id="413" name="Google Shape;413;p25"/>
          <p:cNvCxnSpPr/>
          <p:nvPr/>
        </p:nvCxnSpPr>
        <p:spPr>
          <a:xfrm>
            <a:off x="7731079" y="5096283"/>
            <a:ext cx="0" cy="819894"/>
          </a:xfrm>
          <a:prstGeom prst="straightConnector1">
            <a:avLst/>
          </a:prstGeom>
          <a:noFill/>
          <a:ln cap="flat" cmpd="sng" w="50800">
            <a:solidFill>
              <a:srgbClr val="F4530A"/>
            </a:solidFill>
            <a:prstDash val="solid"/>
            <a:round/>
            <a:headEnd len="lg" w="lg" type="diamond"/>
            <a:tailEnd len="lg" w="lg" type="oval"/>
          </a:ln>
        </p:spPr>
      </p:cxnSp>
      <p:cxnSp>
        <p:nvCxnSpPr>
          <p:cNvPr id="414" name="Google Shape;414;p25"/>
          <p:cNvCxnSpPr/>
          <p:nvPr/>
        </p:nvCxnSpPr>
        <p:spPr>
          <a:xfrm>
            <a:off x="3703617" y="5837962"/>
            <a:ext cx="11166000" cy="0"/>
          </a:xfrm>
          <a:prstGeom prst="straightConnector1">
            <a:avLst/>
          </a:prstGeom>
          <a:noFill/>
          <a:ln cap="flat" cmpd="sng" w="50800">
            <a:solidFill>
              <a:srgbClr val="F4530A"/>
            </a:solidFill>
            <a:prstDash val="solid"/>
            <a:round/>
            <a:headEnd len="lg" w="lg" type="diamond"/>
            <a:tailEnd len="lg" w="lg" type="diamond"/>
          </a:ln>
        </p:spPr>
      </p:cxnSp>
      <p:cxnSp>
        <p:nvCxnSpPr>
          <p:cNvPr id="415" name="Google Shape;415;p25"/>
          <p:cNvCxnSpPr/>
          <p:nvPr/>
        </p:nvCxnSpPr>
        <p:spPr>
          <a:xfrm flipH="1" rot="10800000">
            <a:off x="4479775" y="5648275"/>
            <a:ext cx="9600" cy="922800"/>
          </a:xfrm>
          <a:prstGeom prst="straightConnector1">
            <a:avLst/>
          </a:prstGeom>
          <a:noFill/>
          <a:ln cap="flat" cmpd="sng" w="50800">
            <a:solidFill>
              <a:srgbClr val="F4530A"/>
            </a:solidFill>
            <a:prstDash val="solid"/>
            <a:round/>
            <a:headEnd len="lg" w="lg" type="diamond"/>
            <a:tailEnd len="lg" w="lg" type="oval"/>
          </a:ln>
        </p:spPr>
      </p:cxnSp>
      <p:cxnSp>
        <p:nvCxnSpPr>
          <p:cNvPr id="416" name="Google Shape;416;p25"/>
          <p:cNvCxnSpPr/>
          <p:nvPr/>
        </p:nvCxnSpPr>
        <p:spPr>
          <a:xfrm flipH="1" rot="10800000">
            <a:off x="7702050" y="5648275"/>
            <a:ext cx="9600" cy="922800"/>
          </a:xfrm>
          <a:prstGeom prst="straightConnector1">
            <a:avLst/>
          </a:prstGeom>
          <a:noFill/>
          <a:ln cap="flat" cmpd="sng" w="50800">
            <a:solidFill>
              <a:srgbClr val="F4530A"/>
            </a:solidFill>
            <a:prstDash val="solid"/>
            <a:round/>
            <a:headEnd len="lg" w="lg" type="diamond"/>
            <a:tailEnd len="lg" w="lg" type="oval"/>
          </a:ln>
        </p:spPr>
      </p:cxnSp>
      <p:cxnSp>
        <p:nvCxnSpPr>
          <p:cNvPr id="417" name="Google Shape;417;p25"/>
          <p:cNvCxnSpPr/>
          <p:nvPr/>
        </p:nvCxnSpPr>
        <p:spPr>
          <a:xfrm flipH="1" rot="10800000">
            <a:off x="10901388" y="5637175"/>
            <a:ext cx="9600" cy="922800"/>
          </a:xfrm>
          <a:prstGeom prst="straightConnector1">
            <a:avLst/>
          </a:prstGeom>
          <a:noFill/>
          <a:ln cap="flat" cmpd="sng" w="50800">
            <a:solidFill>
              <a:srgbClr val="F4530A"/>
            </a:solidFill>
            <a:prstDash val="solid"/>
            <a:round/>
            <a:headEnd len="lg" w="lg" type="diamond"/>
            <a:tailEnd len="lg" w="lg" type="oval"/>
          </a:ln>
        </p:spPr>
      </p:cxnSp>
      <p:cxnSp>
        <p:nvCxnSpPr>
          <p:cNvPr id="418" name="Google Shape;418;p25"/>
          <p:cNvCxnSpPr/>
          <p:nvPr/>
        </p:nvCxnSpPr>
        <p:spPr>
          <a:xfrm flipH="1" rot="10800000">
            <a:off x="14100738" y="5637175"/>
            <a:ext cx="9600" cy="922800"/>
          </a:xfrm>
          <a:prstGeom prst="straightConnector1">
            <a:avLst/>
          </a:prstGeom>
          <a:noFill/>
          <a:ln cap="flat" cmpd="sng" w="50800">
            <a:solidFill>
              <a:srgbClr val="F4530A"/>
            </a:solidFill>
            <a:prstDash val="solid"/>
            <a:round/>
            <a:headEnd len="lg" w="lg" type="diamond"/>
            <a:tailEnd len="lg" w="lg" type="oval"/>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422" name="Shape 422"/>
        <p:cNvGrpSpPr/>
        <p:nvPr/>
      </p:nvGrpSpPr>
      <p:grpSpPr>
        <a:xfrm>
          <a:off x="0" y="0"/>
          <a:ext cx="0" cy="0"/>
          <a:chOff x="0" y="0"/>
          <a:chExt cx="0" cy="0"/>
        </a:xfrm>
      </p:grpSpPr>
      <p:grpSp>
        <p:nvGrpSpPr>
          <p:cNvPr id="423" name="Google Shape;423;p26"/>
          <p:cNvGrpSpPr/>
          <p:nvPr/>
        </p:nvGrpSpPr>
        <p:grpSpPr>
          <a:xfrm>
            <a:off x="0" y="-253157"/>
            <a:ext cx="18288000" cy="10540157"/>
            <a:chOff x="0" y="-66675"/>
            <a:chExt cx="4816593" cy="2776008"/>
          </a:xfrm>
        </p:grpSpPr>
        <p:sp>
          <p:nvSpPr>
            <p:cNvPr id="424" name="Google Shape;424;p2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425" name="Google Shape;425;p26"/>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426" name="Google Shape;426;p26"/>
          <p:cNvGraphicFramePr/>
          <p:nvPr/>
        </p:nvGraphicFramePr>
        <p:xfrm>
          <a:off x="1184169" y="2244724"/>
          <a:ext cx="3000000" cy="3000000"/>
        </p:xfrm>
        <a:graphic>
          <a:graphicData uri="http://schemas.openxmlformats.org/drawingml/2006/table">
            <a:tbl>
              <a:tblPr>
                <a:noFill/>
                <a:tableStyleId>{1BCAD05D-D7FD-40FA-9B1D-03BCC49DC33B}</a:tableStyleId>
              </a:tblPr>
              <a:tblGrid>
                <a:gridCol w="3320550"/>
                <a:gridCol w="5157375"/>
                <a:gridCol w="654000"/>
                <a:gridCol w="650000"/>
                <a:gridCol w="639150"/>
                <a:gridCol w="639150"/>
                <a:gridCol w="650950"/>
                <a:gridCol w="650950"/>
                <a:gridCol w="653175"/>
                <a:gridCol w="653175"/>
                <a:gridCol w="653175"/>
                <a:gridCol w="653175"/>
                <a:gridCol w="653175"/>
                <a:gridCol w="620575"/>
              </a:tblGrid>
              <a:tr h="1380575">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JAN</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FEB</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FFFFF"/>
                          </a:solidFill>
                          <a:latin typeface="Bebas Neue"/>
                          <a:ea typeface="Bebas Neue"/>
                          <a:cs typeface="Bebas Neue"/>
                          <a:sym typeface="Bebas Neue"/>
                        </a:rPr>
                        <a:t>MAR</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APR</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MAY</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JUN</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JUL</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AUG</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SEP</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OCT</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NOV</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c>
                  <a:txBody>
                    <a:bodyPr/>
                    <a:lstStyle/>
                    <a:p>
                      <a:pPr indent="0" lvl="0" marL="0" marR="0" rtl="0" algn="ctr">
                        <a:lnSpc>
                          <a:spcPct val="140020"/>
                        </a:lnSpc>
                        <a:spcBef>
                          <a:spcPts val="0"/>
                        </a:spcBef>
                        <a:spcAft>
                          <a:spcPts val="0"/>
                        </a:spcAft>
                        <a:buNone/>
                      </a:pPr>
                      <a:r>
                        <a:rPr lang="en-US" sz="1934" u="none" cap="none" strike="noStrike">
                          <a:solidFill>
                            <a:srgbClr val="F2F1EB"/>
                          </a:solidFill>
                          <a:latin typeface="Bebas Neue"/>
                          <a:ea typeface="Bebas Neue"/>
                          <a:cs typeface="Bebas Neue"/>
                          <a:sym typeface="Bebas Neue"/>
                        </a:rPr>
                        <a:t>DES</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7843"/>
                    </a:solidFill>
                  </a:tcPr>
                </a:tc>
              </a:tr>
              <a:tr h="934600">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Market research</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1562" u="none" cap="none" strike="noStrike">
                          <a:solidFill>
                            <a:srgbClr val="000000"/>
                          </a:solidFill>
                          <a:latin typeface="Arial"/>
                          <a:ea typeface="Arial"/>
                          <a:cs typeface="Arial"/>
                          <a:sym typeface="Arial"/>
                        </a:rPr>
                        <a:t>Increase brand awareness by 30% within the first year</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r>
              <a:tr h="1268775">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Product development</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1662" u="none" cap="none" strike="noStrike">
                          <a:solidFill>
                            <a:srgbClr val="000000"/>
                          </a:solidFill>
                          <a:latin typeface="Arial"/>
                          <a:ea typeface="Arial"/>
                          <a:cs typeface="Arial"/>
                          <a:sym typeface="Arial"/>
                        </a:rPr>
                        <a:t>Achieve a customer satisfaction rate of 90%</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r>
              <a:tr h="1268775">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Marketing campaign</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1662" u="none" cap="none" strike="noStrike">
                          <a:solidFill>
                            <a:srgbClr val="000000"/>
                          </a:solidFill>
                          <a:latin typeface="Arial"/>
                          <a:ea typeface="Arial"/>
                          <a:cs typeface="Arial"/>
                          <a:sym typeface="Arial"/>
                        </a:rPr>
                        <a:t>Increase revenue by 20% within the first year</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r>
              <a:tr h="979450">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Product launch</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1662" u="none" cap="none" strike="noStrike">
                          <a:solidFill>
                            <a:srgbClr val="000000"/>
                          </a:solidFill>
                          <a:latin typeface="Arial"/>
                          <a:ea typeface="Arial"/>
                          <a:cs typeface="Arial"/>
                          <a:sym typeface="Arial"/>
                        </a:rPr>
                        <a:t>Achieve a customer satisfaction rate of 90% within the first year</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r>
              <a:tr h="979450">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Expansion</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1662" u="none" cap="none" strike="noStrike">
                          <a:solidFill>
                            <a:srgbClr val="000000"/>
                          </a:solidFill>
                          <a:latin typeface="Arial"/>
                          <a:ea typeface="Arial"/>
                          <a:cs typeface="Arial"/>
                          <a:sym typeface="Arial"/>
                        </a:rPr>
                        <a:t>Reduce costs by 15% within the first year by expanding the product</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r>
              <a:tr h="905775">
                <a:tc>
                  <a:txBody>
                    <a:bodyPr/>
                    <a:lstStyle/>
                    <a:p>
                      <a:pPr indent="0" lvl="0" marL="0" marR="0" rtl="0" algn="ctr">
                        <a:lnSpc>
                          <a:spcPct val="140000"/>
                        </a:lnSpc>
                        <a:spcBef>
                          <a:spcPts val="0"/>
                        </a:spcBef>
                        <a:spcAft>
                          <a:spcPts val="0"/>
                        </a:spcAft>
                        <a:buNone/>
                      </a:pPr>
                      <a:r>
                        <a:rPr lang="en-US" sz="2600" u="none" cap="none" strike="noStrike">
                          <a:solidFill>
                            <a:srgbClr val="000000"/>
                          </a:solidFill>
                          <a:latin typeface="Arial"/>
                          <a:ea typeface="Arial"/>
                          <a:cs typeface="Arial"/>
                          <a:sym typeface="Arial"/>
                        </a:rPr>
                        <a:t>Partnership</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1662" u="none" cap="none" strike="noStrike">
                          <a:solidFill>
                            <a:srgbClr val="000000"/>
                          </a:solidFill>
                          <a:latin typeface="Arial"/>
                          <a:ea typeface="Arial"/>
                          <a:cs typeface="Arial"/>
                          <a:sym typeface="Arial"/>
                        </a:rPr>
                        <a:t>Reach profitability within 18 months of launch</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tcPr>
                </a:tc>
                <a:tc>
                  <a:txBody>
                    <a:bodyPr/>
                    <a:lstStyle/>
                    <a:p>
                      <a:pPr indent="0" lvl="0" marL="0" marR="0" rtl="0" algn="ctr">
                        <a:lnSpc>
                          <a:spcPct val="211545"/>
                        </a:lnSpc>
                        <a:spcBef>
                          <a:spcPts val="0"/>
                        </a:spcBef>
                        <a:spcAft>
                          <a:spcPts val="0"/>
                        </a:spcAft>
                        <a:buNone/>
                      </a:pPr>
                      <a:r>
                        <a:t/>
                      </a:r>
                      <a:endParaRPr sz="1100" u="none" cap="none" strike="noStrike"/>
                    </a:p>
                  </a:txBody>
                  <a:tcPr marT="175475" marB="175475" marR="175475" marL="175475" anchor="ctr">
                    <a:lnL cap="flat" cmpd="sng" w="35075">
                      <a:solidFill>
                        <a:srgbClr val="000000"/>
                      </a:solidFill>
                      <a:prstDash val="solid"/>
                      <a:round/>
                      <a:headEnd len="sm" w="sm" type="none"/>
                      <a:tailEnd len="sm" w="sm" type="none"/>
                    </a:lnL>
                    <a:lnR cap="flat" cmpd="sng" w="35075">
                      <a:solidFill>
                        <a:srgbClr val="000000"/>
                      </a:solidFill>
                      <a:prstDash val="solid"/>
                      <a:round/>
                      <a:headEnd len="sm" w="sm" type="none"/>
                      <a:tailEnd len="sm" w="sm" type="none"/>
                    </a:lnR>
                    <a:lnT cap="flat" cmpd="sng" w="35075">
                      <a:solidFill>
                        <a:srgbClr val="000000"/>
                      </a:solidFill>
                      <a:prstDash val="solid"/>
                      <a:round/>
                      <a:headEnd len="sm" w="sm" type="none"/>
                      <a:tailEnd len="sm" w="sm" type="none"/>
                    </a:lnT>
                    <a:lnB cap="flat" cmpd="sng" w="35075">
                      <a:solidFill>
                        <a:srgbClr val="000000"/>
                      </a:solidFill>
                      <a:prstDash val="solid"/>
                      <a:round/>
                      <a:headEnd len="sm" w="sm" type="none"/>
                      <a:tailEnd len="sm" w="sm" type="none"/>
                    </a:lnB>
                    <a:solidFill>
                      <a:srgbClr val="ED9771"/>
                    </a:solidFill>
                  </a:tcPr>
                </a:tc>
              </a:tr>
            </a:tbl>
          </a:graphicData>
        </a:graphic>
      </p:graphicFrame>
      <p:sp>
        <p:nvSpPr>
          <p:cNvPr id="427" name="Google Shape;427;p26"/>
          <p:cNvSpPr txBox="1"/>
          <p:nvPr/>
        </p:nvSpPr>
        <p:spPr>
          <a:xfrm>
            <a:off x="6100899" y="548450"/>
            <a:ext cx="7314300" cy="130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499" u="none" cap="none" strike="noStrike">
                <a:solidFill>
                  <a:srgbClr val="F4530A"/>
                </a:solidFill>
                <a:latin typeface="Bebas Neue"/>
                <a:ea typeface="Bebas Neue"/>
                <a:cs typeface="Bebas Neue"/>
                <a:sym typeface="Bebas Neue"/>
              </a:rPr>
              <a:t>PROJECT ROADMAP</a:t>
            </a:r>
            <a:endParaRPr/>
          </a:p>
        </p:txBody>
      </p:sp>
      <p:pic>
        <p:nvPicPr>
          <p:cNvPr id="428" name="Google Shape;428;p26"/>
          <p:cNvPicPr preferRelativeResize="0"/>
          <p:nvPr/>
        </p:nvPicPr>
        <p:blipFill>
          <a:blip r:embed="rId3">
            <a:alphaModFix/>
          </a:blip>
          <a:stretch>
            <a:fillRect/>
          </a:stretch>
        </p:blipFill>
        <p:spPr>
          <a:xfrm>
            <a:off x="-3971200" y="-3273274"/>
            <a:ext cx="7052792" cy="6989075"/>
          </a:xfrm>
          <a:prstGeom prst="rect">
            <a:avLst/>
          </a:prstGeom>
          <a:noFill/>
          <a:ln>
            <a:noFill/>
          </a:ln>
        </p:spPr>
      </p:pic>
      <p:pic>
        <p:nvPicPr>
          <p:cNvPr id="429" name="Google Shape;429;p26"/>
          <p:cNvPicPr preferRelativeResize="0"/>
          <p:nvPr/>
        </p:nvPicPr>
        <p:blipFill>
          <a:blip r:embed="rId4">
            <a:alphaModFix/>
          </a:blip>
          <a:stretch>
            <a:fillRect/>
          </a:stretch>
        </p:blipFill>
        <p:spPr>
          <a:xfrm>
            <a:off x="14648475" y="7621575"/>
            <a:ext cx="6466549" cy="6545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433" name="Shape 433"/>
        <p:cNvGrpSpPr/>
        <p:nvPr/>
      </p:nvGrpSpPr>
      <p:grpSpPr>
        <a:xfrm>
          <a:off x="0" y="0"/>
          <a:ext cx="0" cy="0"/>
          <a:chOff x="0" y="0"/>
          <a:chExt cx="0" cy="0"/>
        </a:xfrm>
      </p:grpSpPr>
      <p:grpSp>
        <p:nvGrpSpPr>
          <p:cNvPr id="434" name="Google Shape;434;p27"/>
          <p:cNvGrpSpPr/>
          <p:nvPr/>
        </p:nvGrpSpPr>
        <p:grpSpPr>
          <a:xfrm>
            <a:off x="0" y="-253158"/>
            <a:ext cx="18288122" cy="10540225"/>
            <a:chOff x="0" y="-66675"/>
            <a:chExt cx="4816593" cy="2776008"/>
          </a:xfrm>
        </p:grpSpPr>
        <p:sp>
          <p:nvSpPr>
            <p:cNvPr id="435" name="Google Shape;435;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436" name="Google Shape;436;p27"/>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7"/>
          <p:cNvGrpSpPr/>
          <p:nvPr/>
        </p:nvGrpSpPr>
        <p:grpSpPr>
          <a:xfrm>
            <a:off x="-1258044" y="-532466"/>
            <a:ext cx="6397779" cy="11187239"/>
            <a:chOff x="0" y="-66675"/>
            <a:chExt cx="1685012" cy="2946433"/>
          </a:xfrm>
        </p:grpSpPr>
        <p:sp>
          <p:nvSpPr>
            <p:cNvPr id="438" name="Google Shape;438;p27"/>
            <p:cNvSpPr/>
            <p:nvPr/>
          </p:nvSpPr>
          <p:spPr>
            <a:xfrm>
              <a:off x="0" y="0"/>
              <a:ext cx="1685012" cy="2879758"/>
            </a:xfrm>
            <a:custGeom>
              <a:rect b="b" l="l" r="r" t="t"/>
              <a:pathLst>
                <a:path extrusionOk="0" h="2879758" w="1685012">
                  <a:moveTo>
                    <a:pt x="0" y="0"/>
                  </a:moveTo>
                  <a:lnTo>
                    <a:pt x="1685012" y="0"/>
                  </a:lnTo>
                  <a:lnTo>
                    <a:pt x="1685012" y="2879758"/>
                  </a:lnTo>
                  <a:lnTo>
                    <a:pt x="0" y="2879758"/>
                  </a:lnTo>
                  <a:close/>
                </a:path>
              </a:pathLst>
            </a:custGeom>
            <a:solidFill>
              <a:srgbClr val="ED7843"/>
            </a:solidFill>
            <a:ln>
              <a:noFill/>
            </a:ln>
          </p:spPr>
        </p:sp>
        <p:sp>
          <p:nvSpPr>
            <p:cNvPr id="439" name="Google Shape;439;p27"/>
            <p:cNvSpPr txBox="1"/>
            <p:nvPr/>
          </p:nvSpPr>
          <p:spPr>
            <a:xfrm>
              <a:off x="0" y="-66675"/>
              <a:ext cx="1685012" cy="294643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7"/>
          <p:cNvGrpSpPr/>
          <p:nvPr/>
        </p:nvGrpSpPr>
        <p:grpSpPr>
          <a:xfrm>
            <a:off x="11616631" y="5125784"/>
            <a:ext cx="3086100" cy="386309"/>
            <a:chOff x="0" y="-66675"/>
            <a:chExt cx="812800" cy="101743"/>
          </a:xfrm>
        </p:grpSpPr>
        <p:sp>
          <p:nvSpPr>
            <p:cNvPr id="441" name="Google Shape;441;p27"/>
            <p:cNvSpPr/>
            <p:nvPr/>
          </p:nvSpPr>
          <p:spPr>
            <a:xfrm>
              <a:off x="0" y="0"/>
              <a:ext cx="812800" cy="35068"/>
            </a:xfrm>
            <a:custGeom>
              <a:rect b="b" l="l" r="r" t="t"/>
              <a:pathLst>
                <a:path extrusionOk="0" h="35068" w="812800">
                  <a:moveTo>
                    <a:pt x="0" y="0"/>
                  </a:moveTo>
                  <a:lnTo>
                    <a:pt x="812800" y="0"/>
                  </a:lnTo>
                  <a:lnTo>
                    <a:pt x="812800" y="35068"/>
                  </a:lnTo>
                  <a:lnTo>
                    <a:pt x="0" y="35068"/>
                  </a:lnTo>
                  <a:close/>
                </a:path>
              </a:pathLst>
            </a:custGeom>
            <a:solidFill>
              <a:srgbClr val="E8D2C9"/>
            </a:solidFill>
            <a:ln>
              <a:noFill/>
            </a:ln>
          </p:spPr>
        </p:sp>
        <p:sp>
          <p:nvSpPr>
            <p:cNvPr id="442" name="Google Shape;442;p27"/>
            <p:cNvSpPr txBox="1"/>
            <p:nvPr/>
          </p:nvSpPr>
          <p:spPr>
            <a:xfrm>
              <a:off x="0" y="-66675"/>
              <a:ext cx="812800" cy="1017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27"/>
          <p:cNvSpPr txBox="1"/>
          <p:nvPr/>
        </p:nvSpPr>
        <p:spPr>
          <a:xfrm>
            <a:off x="9538975" y="2357600"/>
            <a:ext cx="7183800" cy="3381900"/>
          </a:xfrm>
          <a:prstGeom prst="rect">
            <a:avLst/>
          </a:prstGeom>
          <a:noFill/>
          <a:ln>
            <a:noFill/>
          </a:ln>
        </p:spPr>
        <p:txBody>
          <a:bodyPr anchorCtr="0" anchor="t" bIns="0" lIns="0" spcFirstLastPara="1" rIns="0" wrap="square" tIns="0">
            <a:spAutoFit/>
          </a:bodyPr>
          <a:lstStyle/>
          <a:p>
            <a:pPr indent="0" lvl="0" marL="0" marR="0" rtl="0" algn="ctr">
              <a:lnSpc>
                <a:spcPct val="98001"/>
              </a:lnSpc>
              <a:spcBef>
                <a:spcPts val="0"/>
              </a:spcBef>
              <a:spcAft>
                <a:spcPts val="0"/>
              </a:spcAft>
              <a:buNone/>
            </a:pPr>
            <a:r>
              <a:rPr b="0" i="0" lang="en-US" sz="11210" u="none" cap="none" strike="noStrike">
                <a:solidFill>
                  <a:srgbClr val="F4530A"/>
                </a:solidFill>
                <a:latin typeface="Bebas Neue"/>
                <a:ea typeface="Bebas Neue"/>
                <a:cs typeface="Bebas Neue"/>
                <a:sym typeface="Bebas Neue"/>
              </a:rPr>
              <a:t>PHOTO SHOWCASE</a:t>
            </a:r>
            <a:endParaRPr/>
          </a:p>
        </p:txBody>
      </p:sp>
      <p:sp>
        <p:nvSpPr>
          <p:cNvPr id="444" name="Google Shape;444;p27"/>
          <p:cNvSpPr txBox="1"/>
          <p:nvPr/>
        </p:nvSpPr>
        <p:spPr>
          <a:xfrm>
            <a:off x="9538983" y="5960728"/>
            <a:ext cx="7241396" cy="15800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Arial"/>
                <a:ea typeface="Arial"/>
                <a:cs typeface="Arial"/>
                <a:sym typeface="Arial"/>
              </a:rPr>
              <a:t>A photo showcase can be a useful addition to a business project proposal as it can help to visually communicate the concept or idea being proposed</a:t>
            </a:r>
            <a:endParaRPr/>
          </a:p>
        </p:txBody>
      </p:sp>
      <p:pic>
        <p:nvPicPr>
          <p:cNvPr id="445" name="Google Shape;445;p27"/>
          <p:cNvPicPr preferRelativeResize="0"/>
          <p:nvPr/>
        </p:nvPicPr>
        <p:blipFill>
          <a:blip r:embed="rId3">
            <a:alphaModFix/>
          </a:blip>
          <a:stretch>
            <a:fillRect/>
          </a:stretch>
        </p:blipFill>
        <p:spPr>
          <a:xfrm>
            <a:off x="699975" y="5512100"/>
            <a:ext cx="7990474" cy="4431795"/>
          </a:xfrm>
          <a:prstGeom prst="rect">
            <a:avLst/>
          </a:prstGeom>
          <a:noFill/>
          <a:ln>
            <a:noFill/>
          </a:ln>
        </p:spPr>
      </p:pic>
      <p:pic>
        <p:nvPicPr>
          <p:cNvPr id="446" name="Google Shape;446;p27"/>
          <p:cNvPicPr preferRelativeResize="0"/>
          <p:nvPr/>
        </p:nvPicPr>
        <p:blipFill>
          <a:blip r:embed="rId4">
            <a:alphaModFix/>
          </a:blip>
          <a:stretch>
            <a:fillRect/>
          </a:stretch>
        </p:blipFill>
        <p:spPr>
          <a:xfrm>
            <a:off x="14316576" y="-2340179"/>
            <a:ext cx="6761620" cy="6856950"/>
          </a:xfrm>
          <a:prstGeom prst="rect">
            <a:avLst/>
          </a:prstGeom>
          <a:noFill/>
          <a:ln>
            <a:noFill/>
          </a:ln>
        </p:spPr>
      </p:pic>
      <p:pic>
        <p:nvPicPr>
          <p:cNvPr id="447" name="Google Shape;447;p27"/>
          <p:cNvPicPr preferRelativeResize="0"/>
          <p:nvPr/>
        </p:nvPicPr>
        <p:blipFill>
          <a:blip r:embed="rId5">
            <a:alphaModFix/>
          </a:blip>
          <a:stretch>
            <a:fillRect/>
          </a:stretch>
        </p:blipFill>
        <p:spPr>
          <a:xfrm>
            <a:off x="14990450" y="7940050"/>
            <a:ext cx="5464175" cy="5543276"/>
          </a:xfrm>
          <a:prstGeom prst="rect">
            <a:avLst/>
          </a:prstGeom>
          <a:noFill/>
          <a:ln>
            <a:noFill/>
          </a:ln>
        </p:spPr>
      </p:pic>
      <p:pic>
        <p:nvPicPr>
          <p:cNvPr id="448" name="Google Shape;448;p27"/>
          <p:cNvPicPr preferRelativeResize="0"/>
          <p:nvPr/>
        </p:nvPicPr>
        <p:blipFill>
          <a:blip r:embed="rId6">
            <a:alphaModFix/>
          </a:blip>
          <a:stretch>
            <a:fillRect/>
          </a:stretch>
        </p:blipFill>
        <p:spPr>
          <a:xfrm>
            <a:off x="-3400800" y="-2585178"/>
            <a:ext cx="7241399" cy="7346952"/>
          </a:xfrm>
          <a:prstGeom prst="rect">
            <a:avLst/>
          </a:prstGeom>
          <a:noFill/>
          <a:ln>
            <a:noFill/>
          </a:ln>
        </p:spPr>
      </p:pic>
      <p:pic>
        <p:nvPicPr>
          <p:cNvPr id="449" name="Google Shape;449;p27"/>
          <p:cNvPicPr preferRelativeResize="0"/>
          <p:nvPr/>
        </p:nvPicPr>
        <p:blipFill>
          <a:blip r:embed="rId7">
            <a:alphaModFix/>
          </a:blip>
          <a:stretch>
            <a:fillRect/>
          </a:stretch>
        </p:blipFill>
        <p:spPr>
          <a:xfrm>
            <a:off x="561595" y="634563"/>
            <a:ext cx="7990485" cy="44912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453" name="Shape 453"/>
        <p:cNvGrpSpPr/>
        <p:nvPr/>
      </p:nvGrpSpPr>
      <p:grpSpPr>
        <a:xfrm>
          <a:off x="0" y="0"/>
          <a:ext cx="0" cy="0"/>
          <a:chOff x="0" y="0"/>
          <a:chExt cx="0" cy="0"/>
        </a:xfrm>
      </p:grpSpPr>
      <p:grpSp>
        <p:nvGrpSpPr>
          <p:cNvPr id="454" name="Google Shape;454;p28"/>
          <p:cNvGrpSpPr/>
          <p:nvPr/>
        </p:nvGrpSpPr>
        <p:grpSpPr>
          <a:xfrm>
            <a:off x="0" y="-253157"/>
            <a:ext cx="18288000" cy="10540157"/>
            <a:chOff x="0" y="-66675"/>
            <a:chExt cx="4816593" cy="2776008"/>
          </a:xfrm>
        </p:grpSpPr>
        <p:sp>
          <p:nvSpPr>
            <p:cNvPr id="455" name="Google Shape;455;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456" name="Google Shape;456;p28"/>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8"/>
          <p:cNvGrpSpPr/>
          <p:nvPr/>
        </p:nvGrpSpPr>
        <p:grpSpPr>
          <a:xfrm>
            <a:off x="10538010" y="3493526"/>
            <a:ext cx="533522" cy="533522"/>
            <a:chOff x="0" y="0"/>
            <a:chExt cx="812800" cy="812800"/>
          </a:xfrm>
        </p:grpSpPr>
        <p:sp>
          <p:nvSpPr>
            <p:cNvPr id="458" name="Google Shape;45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53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0" name="Google Shape;460;p28"/>
          <p:cNvSpPr txBox="1"/>
          <p:nvPr/>
        </p:nvSpPr>
        <p:spPr>
          <a:xfrm>
            <a:off x="6607273" y="866775"/>
            <a:ext cx="6246054" cy="144761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499" u="none" cap="none" strike="noStrike">
                <a:solidFill>
                  <a:srgbClr val="F4530A"/>
                </a:solidFill>
                <a:latin typeface="Bebas Neue"/>
                <a:ea typeface="Bebas Neue"/>
                <a:cs typeface="Bebas Neue"/>
                <a:sym typeface="Bebas Neue"/>
              </a:rPr>
              <a:t>PROJECT EXPENSES</a:t>
            </a:r>
            <a:endParaRPr/>
          </a:p>
        </p:txBody>
      </p:sp>
      <p:sp>
        <p:nvSpPr>
          <p:cNvPr id="461" name="Google Shape;461;p28"/>
          <p:cNvSpPr txBox="1"/>
          <p:nvPr/>
        </p:nvSpPr>
        <p:spPr>
          <a:xfrm>
            <a:off x="11547475" y="3369700"/>
            <a:ext cx="5883600" cy="56274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539" u="none" cap="none" strike="noStrike">
                <a:solidFill>
                  <a:srgbClr val="000000"/>
                </a:solidFill>
                <a:latin typeface="Arial"/>
                <a:ea typeface="Arial"/>
                <a:cs typeface="Arial"/>
                <a:sym typeface="Arial"/>
              </a:rPr>
              <a:t>LABOR</a:t>
            </a:r>
            <a:endParaRPr/>
          </a:p>
          <a:p>
            <a:pPr indent="0" lvl="0" marL="0" marR="0" rtl="0" algn="l">
              <a:lnSpc>
                <a:spcPct val="140007"/>
              </a:lnSpc>
              <a:spcBef>
                <a:spcPts val="0"/>
              </a:spcBef>
              <a:spcAft>
                <a:spcPts val="0"/>
              </a:spcAft>
              <a:buNone/>
            </a:pPr>
            <a:r>
              <a:rPr b="0" i="0" lang="en-US" sz="5539" u="none" cap="none" strike="noStrike">
                <a:solidFill>
                  <a:srgbClr val="000000"/>
                </a:solidFill>
                <a:latin typeface="Arial"/>
                <a:ea typeface="Arial"/>
                <a:cs typeface="Arial"/>
                <a:sym typeface="Arial"/>
              </a:rPr>
              <a:t>MATERIALS</a:t>
            </a:r>
            <a:endParaRPr/>
          </a:p>
          <a:p>
            <a:pPr indent="0" lvl="0" marL="0" marR="0" rtl="0" algn="l">
              <a:lnSpc>
                <a:spcPct val="140007"/>
              </a:lnSpc>
              <a:spcBef>
                <a:spcPts val="0"/>
              </a:spcBef>
              <a:spcAft>
                <a:spcPts val="0"/>
              </a:spcAft>
              <a:buNone/>
            </a:pPr>
            <a:r>
              <a:rPr b="0" i="0" lang="en-US" sz="5539" u="none" cap="none" strike="noStrike">
                <a:solidFill>
                  <a:srgbClr val="000000"/>
                </a:solidFill>
                <a:latin typeface="Arial"/>
                <a:ea typeface="Arial"/>
                <a:cs typeface="Arial"/>
                <a:sym typeface="Arial"/>
              </a:rPr>
              <a:t>EQUIPMENT</a:t>
            </a:r>
            <a:endParaRPr/>
          </a:p>
          <a:p>
            <a:pPr indent="0" lvl="0" marL="0" marR="0" rtl="0" algn="l">
              <a:lnSpc>
                <a:spcPct val="140007"/>
              </a:lnSpc>
              <a:spcBef>
                <a:spcPts val="0"/>
              </a:spcBef>
              <a:spcAft>
                <a:spcPts val="0"/>
              </a:spcAft>
              <a:buNone/>
            </a:pPr>
            <a:r>
              <a:rPr b="0" i="0" lang="en-US" sz="5539" u="none" cap="none" strike="noStrike">
                <a:solidFill>
                  <a:srgbClr val="000000"/>
                </a:solidFill>
                <a:latin typeface="Arial"/>
                <a:ea typeface="Arial"/>
                <a:cs typeface="Arial"/>
                <a:sym typeface="Arial"/>
              </a:rPr>
              <a:t>OVERHEAD</a:t>
            </a:r>
            <a:endParaRPr/>
          </a:p>
          <a:p>
            <a:pPr indent="0" lvl="0" marL="0" marR="0" rtl="0" algn="l">
              <a:lnSpc>
                <a:spcPct val="140007"/>
              </a:lnSpc>
              <a:spcBef>
                <a:spcPts val="0"/>
              </a:spcBef>
              <a:spcAft>
                <a:spcPts val="0"/>
              </a:spcAft>
              <a:buNone/>
            </a:pPr>
            <a:r>
              <a:rPr b="0" i="0" lang="en-US" sz="5539" u="none" cap="none" strike="noStrike">
                <a:solidFill>
                  <a:srgbClr val="000000"/>
                </a:solidFill>
                <a:latin typeface="Arial"/>
                <a:ea typeface="Arial"/>
                <a:cs typeface="Arial"/>
                <a:sym typeface="Arial"/>
              </a:rPr>
              <a:t>OTHER</a:t>
            </a:r>
            <a:endParaRPr/>
          </a:p>
        </p:txBody>
      </p:sp>
      <p:sp>
        <p:nvSpPr>
          <p:cNvPr id="462" name="Google Shape;462;p28"/>
          <p:cNvSpPr/>
          <p:nvPr/>
        </p:nvSpPr>
        <p:spPr>
          <a:xfrm>
            <a:off x="10538010" y="4760841"/>
            <a:ext cx="534416" cy="5344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72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3" name="Google Shape;463;p28"/>
          <p:cNvGrpSpPr/>
          <p:nvPr/>
        </p:nvGrpSpPr>
        <p:grpSpPr>
          <a:xfrm>
            <a:off x="10538010" y="5875756"/>
            <a:ext cx="533522" cy="533522"/>
            <a:chOff x="0" y="0"/>
            <a:chExt cx="812800" cy="812800"/>
          </a:xfrm>
        </p:grpSpPr>
        <p:sp>
          <p:nvSpPr>
            <p:cNvPr id="464" name="Google Shape;4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8"/>
          <p:cNvGrpSpPr/>
          <p:nvPr/>
        </p:nvGrpSpPr>
        <p:grpSpPr>
          <a:xfrm>
            <a:off x="10538010" y="7066871"/>
            <a:ext cx="533522" cy="533522"/>
            <a:chOff x="0" y="0"/>
            <a:chExt cx="812800" cy="812800"/>
          </a:xfrm>
        </p:grpSpPr>
        <p:sp>
          <p:nvSpPr>
            <p:cNvPr id="467" name="Google Shape;4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97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8"/>
          <p:cNvGrpSpPr/>
          <p:nvPr/>
        </p:nvGrpSpPr>
        <p:grpSpPr>
          <a:xfrm>
            <a:off x="10538010" y="8257986"/>
            <a:ext cx="533522" cy="533522"/>
            <a:chOff x="0" y="0"/>
            <a:chExt cx="812800" cy="812800"/>
          </a:xfrm>
        </p:grpSpPr>
        <p:sp>
          <p:nvSpPr>
            <p:cNvPr id="470" name="Google Shape;4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2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2" name="Google Shape;472;p28"/>
          <p:cNvPicPr preferRelativeResize="0"/>
          <p:nvPr/>
        </p:nvPicPr>
        <p:blipFill>
          <a:blip r:embed="rId3">
            <a:alphaModFix/>
          </a:blip>
          <a:stretch>
            <a:fillRect/>
          </a:stretch>
        </p:blipFill>
        <p:spPr>
          <a:xfrm>
            <a:off x="1526049" y="1774500"/>
            <a:ext cx="8355486" cy="8078900"/>
          </a:xfrm>
          <a:prstGeom prst="rect">
            <a:avLst/>
          </a:prstGeom>
          <a:noFill/>
          <a:ln>
            <a:noFill/>
          </a:ln>
        </p:spPr>
      </p:pic>
      <p:pic>
        <p:nvPicPr>
          <p:cNvPr id="473" name="Google Shape;473;p28"/>
          <p:cNvPicPr preferRelativeResize="0"/>
          <p:nvPr/>
        </p:nvPicPr>
        <p:blipFill>
          <a:blip r:embed="rId4">
            <a:alphaModFix/>
          </a:blip>
          <a:stretch>
            <a:fillRect/>
          </a:stretch>
        </p:blipFill>
        <p:spPr>
          <a:xfrm>
            <a:off x="-3863353" y="-2939700"/>
            <a:ext cx="7264298" cy="7180800"/>
          </a:xfrm>
          <a:prstGeom prst="rect">
            <a:avLst/>
          </a:prstGeom>
          <a:noFill/>
          <a:ln>
            <a:noFill/>
          </a:ln>
        </p:spPr>
      </p:pic>
      <p:pic>
        <p:nvPicPr>
          <p:cNvPr id="474" name="Google Shape;474;p28"/>
          <p:cNvPicPr preferRelativeResize="0"/>
          <p:nvPr/>
        </p:nvPicPr>
        <p:blipFill>
          <a:blip r:embed="rId5">
            <a:alphaModFix/>
          </a:blip>
          <a:stretch>
            <a:fillRect/>
          </a:stretch>
        </p:blipFill>
        <p:spPr>
          <a:xfrm>
            <a:off x="14483153" y="-3479997"/>
            <a:ext cx="6936676" cy="6849700"/>
          </a:xfrm>
          <a:prstGeom prst="rect">
            <a:avLst/>
          </a:prstGeom>
          <a:noFill/>
          <a:ln>
            <a:noFill/>
          </a:ln>
        </p:spPr>
      </p:pic>
      <p:pic>
        <p:nvPicPr>
          <p:cNvPr id="475" name="Google Shape;475;p28"/>
          <p:cNvPicPr preferRelativeResize="0"/>
          <p:nvPr/>
        </p:nvPicPr>
        <p:blipFill>
          <a:blip r:embed="rId6">
            <a:alphaModFix/>
          </a:blip>
          <a:stretch>
            <a:fillRect/>
          </a:stretch>
        </p:blipFill>
        <p:spPr>
          <a:xfrm>
            <a:off x="14483146" y="6886365"/>
            <a:ext cx="6246050" cy="61742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479" name="Shape 479"/>
        <p:cNvGrpSpPr/>
        <p:nvPr/>
      </p:nvGrpSpPr>
      <p:grpSpPr>
        <a:xfrm>
          <a:off x="0" y="0"/>
          <a:ext cx="0" cy="0"/>
          <a:chOff x="0" y="0"/>
          <a:chExt cx="0" cy="0"/>
        </a:xfrm>
      </p:grpSpPr>
      <p:grpSp>
        <p:nvGrpSpPr>
          <p:cNvPr id="480" name="Google Shape;480;p29"/>
          <p:cNvGrpSpPr/>
          <p:nvPr/>
        </p:nvGrpSpPr>
        <p:grpSpPr>
          <a:xfrm>
            <a:off x="0" y="-253157"/>
            <a:ext cx="18288000" cy="10540157"/>
            <a:chOff x="0" y="-66675"/>
            <a:chExt cx="4816593" cy="2776008"/>
          </a:xfrm>
        </p:grpSpPr>
        <p:sp>
          <p:nvSpPr>
            <p:cNvPr id="481" name="Google Shape;481;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482" name="Google Shape;482;p29"/>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483" name="Google Shape;483;p29"/>
          <p:cNvGraphicFramePr/>
          <p:nvPr/>
        </p:nvGraphicFramePr>
        <p:xfrm>
          <a:off x="1600525" y="3052739"/>
          <a:ext cx="3000000" cy="3000000"/>
        </p:xfrm>
        <a:graphic>
          <a:graphicData uri="http://schemas.openxmlformats.org/drawingml/2006/table">
            <a:tbl>
              <a:tblPr>
                <a:noFill/>
                <a:tableStyleId>{1BCAD05D-D7FD-40FA-9B1D-03BCC49DC33B}</a:tableStyleId>
              </a:tblPr>
              <a:tblGrid>
                <a:gridCol w="2380650"/>
                <a:gridCol w="2380650"/>
                <a:gridCol w="1825400"/>
              </a:tblGrid>
              <a:tr h="673175">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Bebas Neue"/>
                          <a:ea typeface="Bebas Neue"/>
                          <a:cs typeface="Bebas Neue"/>
                          <a:sym typeface="Bebas Neue"/>
                        </a:rPr>
                        <a:t>RESOURCE</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Bebas Neue"/>
                          <a:ea typeface="Bebas Neue"/>
                          <a:cs typeface="Bebas Neue"/>
                          <a:sym typeface="Bebas Neue"/>
                        </a:rPr>
                        <a:t>UTILIZATION RATE</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D7843"/>
                    </a:solidFill>
                  </a:tcPr>
                </a:tc>
                <a:tc>
                  <a:txBody>
                    <a:bodyPr/>
                    <a:lstStyle/>
                    <a:p>
                      <a:pPr indent="0" lvl="0" marL="0" marR="0" rtl="0" algn="ctr">
                        <a:lnSpc>
                          <a:spcPct val="140000"/>
                        </a:lnSpc>
                        <a:spcBef>
                          <a:spcPts val="0"/>
                        </a:spcBef>
                        <a:spcAft>
                          <a:spcPts val="0"/>
                        </a:spcAft>
                        <a:buNone/>
                      </a:pPr>
                      <a:r>
                        <a:rPr lang="en-US" sz="2100" u="none" cap="none" strike="noStrike">
                          <a:solidFill>
                            <a:srgbClr val="000000"/>
                          </a:solidFill>
                          <a:latin typeface="Bebas Neue"/>
                          <a:ea typeface="Bebas Neue"/>
                          <a:cs typeface="Bebas Neue"/>
                          <a:sym typeface="Bebas Neue"/>
                        </a:rPr>
                        <a:t>COST PER UNIT</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67237"/>
                    </a:solidFill>
                  </a:tcPr>
                </a:tc>
              </a:tr>
              <a:tr h="714225">
                <a:tc>
                  <a:txBody>
                    <a:bodyPr/>
                    <a:lstStyle/>
                    <a:p>
                      <a:pPr indent="0" lvl="0" marL="0" marR="0" rtl="0" algn="l">
                        <a:lnSpc>
                          <a:spcPct val="140018"/>
                        </a:lnSpc>
                        <a:spcBef>
                          <a:spcPts val="0"/>
                        </a:spcBef>
                        <a:spcAft>
                          <a:spcPts val="0"/>
                        </a:spcAft>
                        <a:buNone/>
                      </a:pPr>
                      <a:r>
                        <a:rPr lang="en-US" sz="2199" u="none" cap="none" strike="noStrike">
                          <a:solidFill>
                            <a:srgbClr val="000000"/>
                          </a:solidFill>
                          <a:latin typeface="Arial"/>
                          <a:ea typeface="Arial"/>
                          <a:cs typeface="Arial"/>
                          <a:sym typeface="Arial"/>
                        </a:rPr>
                        <a:t>Labor</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85%</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$50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00925">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Equipment</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70%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$100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00925">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Materials</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95%</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$20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00925">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Rent</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90%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$1,000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00925">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Energy</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80%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$80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1810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Software licenses</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80%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$200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25825">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Advertising</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60%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Arial"/>
                          <a:ea typeface="Arial"/>
                          <a:cs typeface="Arial"/>
                          <a:sym typeface="Arial"/>
                        </a:rPr>
                        <a:t>$500</a:t>
                      </a:r>
                      <a:endParaRPr sz="1100" u="none" cap="none" strike="noStrike"/>
                    </a:p>
                  </a:txBody>
                  <a:tcPr marT="161925" marB="161925" marR="161925" marL="1619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484" name="Google Shape;484;p29"/>
          <p:cNvSpPr txBox="1"/>
          <p:nvPr/>
        </p:nvSpPr>
        <p:spPr>
          <a:xfrm>
            <a:off x="5920345" y="800100"/>
            <a:ext cx="6785769" cy="193484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KPI DASHBOARD</a:t>
            </a:r>
            <a:endParaRPr/>
          </a:p>
        </p:txBody>
      </p:sp>
      <p:sp>
        <p:nvSpPr>
          <p:cNvPr id="485" name="Google Shape;485;p29"/>
          <p:cNvSpPr txBox="1"/>
          <p:nvPr/>
        </p:nvSpPr>
        <p:spPr>
          <a:xfrm>
            <a:off x="10506099" y="2821750"/>
            <a:ext cx="2677200" cy="612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3977" u="none" cap="none" strike="noStrike">
                <a:solidFill>
                  <a:srgbClr val="000000"/>
                </a:solidFill>
                <a:latin typeface="Arial"/>
                <a:ea typeface="Arial"/>
                <a:cs typeface="Arial"/>
                <a:sym typeface="Arial"/>
              </a:rPr>
              <a:t>120 U/DAY</a:t>
            </a:r>
            <a:endParaRPr/>
          </a:p>
        </p:txBody>
      </p:sp>
      <p:sp>
        <p:nvSpPr>
          <p:cNvPr id="486" name="Google Shape;486;p29"/>
          <p:cNvSpPr txBox="1"/>
          <p:nvPr/>
        </p:nvSpPr>
        <p:spPr>
          <a:xfrm>
            <a:off x="10327242" y="3454125"/>
            <a:ext cx="24705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Output per worker</a:t>
            </a:r>
            <a:endParaRPr/>
          </a:p>
        </p:txBody>
      </p:sp>
      <p:sp>
        <p:nvSpPr>
          <p:cNvPr id="487" name="Google Shape;487;p29"/>
          <p:cNvSpPr txBox="1"/>
          <p:nvPr/>
        </p:nvSpPr>
        <p:spPr>
          <a:xfrm>
            <a:off x="15016215" y="2885600"/>
            <a:ext cx="1492200" cy="66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345" u="none" cap="none" strike="noStrike">
                <a:solidFill>
                  <a:srgbClr val="000000"/>
                </a:solidFill>
                <a:latin typeface="Arial"/>
                <a:ea typeface="Arial"/>
                <a:cs typeface="Arial"/>
                <a:sym typeface="Arial"/>
              </a:rPr>
              <a:t>2H</a:t>
            </a:r>
            <a:endParaRPr/>
          </a:p>
        </p:txBody>
      </p:sp>
      <p:sp>
        <p:nvSpPr>
          <p:cNvPr id="488" name="Google Shape;488;p29"/>
          <p:cNvSpPr txBox="1"/>
          <p:nvPr/>
        </p:nvSpPr>
        <p:spPr>
          <a:xfrm>
            <a:off x="13982125" y="3454125"/>
            <a:ext cx="32688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Time to complete a task</a:t>
            </a:r>
            <a:endParaRPr/>
          </a:p>
        </p:txBody>
      </p:sp>
      <p:pic>
        <p:nvPicPr>
          <p:cNvPr id="489" name="Google Shape;489;p29"/>
          <p:cNvPicPr preferRelativeResize="0"/>
          <p:nvPr/>
        </p:nvPicPr>
        <p:blipFill>
          <a:blip r:embed="rId3">
            <a:alphaModFix/>
          </a:blip>
          <a:stretch>
            <a:fillRect/>
          </a:stretch>
        </p:blipFill>
        <p:spPr>
          <a:xfrm>
            <a:off x="-2267104" y="-2506017"/>
            <a:ext cx="6010374" cy="5935009"/>
          </a:xfrm>
          <a:prstGeom prst="rect">
            <a:avLst/>
          </a:prstGeom>
          <a:noFill/>
          <a:ln>
            <a:noFill/>
          </a:ln>
        </p:spPr>
      </p:pic>
      <p:pic>
        <p:nvPicPr>
          <p:cNvPr id="490" name="Google Shape;490;p29"/>
          <p:cNvPicPr preferRelativeResize="0"/>
          <p:nvPr/>
        </p:nvPicPr>
        <p:blipFill>
          <a:blip r:embed="rId4">
            <a:alphaModFix/>
          </a:blip>
          <a:stretch>
            <a:fillRect/>
          </a:stretch>
        </p:blipFill>
        <p:spPr>
          <a:xfrm>
            <a:off x="14681325" y="7136537"/>
            <a:ext cx="6010374" cy="5941287"/>
          </a:xfrm>
          <a:prstGeom prst="rect">
            <a:avLst/>
          </a:prstGeom>
          <a:noFill/>
          <a:ln>
            <a:noFill/>
          </a:ln>
        </p:spPr>
      </p:pic>
      <p:pic>
        <p:nvPicPr>
          <p:cNvPr id="491" name="Google Shape;491;p29"/>
          <p:cNvPicPr preferRelativeResize="0"/>
          <p:nvPr/>
        </p:nvPicPr>
        <p:blipFill>
          <a:blip r:embed="rId5">
            <a:alphaModFix/>
          </a:blip>
          <a:stretch>
            <a:fillRect/>
          </a:stretch>
        </p:blipFill>
        <p:spPr>
          <a:xfrm>
            <a:off x="9874350" y="3776513"/>
            <a:ext cx="6370326" cy="5495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104" name="Shape 104"/>
        <p:cNvGrpSpPr/>
        <p:nvPr/>
      </p:nvGrpSpPr>
      <p:grpSpPr>
        <a:xfrm>
          <a:off x="0" y="0"/>
          <a:ext cx="0" cy="0"/>
          <a:chOff x="0" y="0"/>
          <a:chExt cx="0" cy="0"/>
        </a:xfrm>
      </p:grpSpPr>
      <p:grpSp>
        <p:nvGrpSpPr>
          <p:cNvPr id="105" name="Google Shape;105;p12"/>
          <p:cNvGrpSpPr/>
          <p:nvPr/>
        </p:nvGrpSpPr>
        <p:grpSpPr>
          <a:xfrm>
            <a:off x="0" y="-285209"/>
            <a:ext cx="18288000" cy="10540157"/>
            <a:chOff x="0" y="-66675"/>
            <a:chExt cx="4816593" cy="2776008"/>
          </a:xfrm>
        </p:grpSpPr>
        <p:sp>
          <p:nvSpPr>
            <p:cNvPr id="106" name="Google Shape;106;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107" name="Google Shape;107;p12"/>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2"/>
          <p:cNvGrpSpPr/>
          <p:nvPr/>
        </p:nvGrpSpPr>
        <p:grpSpPr>
          <a:xfrm>
            <a:off x="1972810" y="4933703"/>
            <a:ext cx="1467711" cy="1694340"/>
            <a:chOff x="0" y="-66675"/>
            <a:chExt cx="386555" cy="446243"/>
          </a:xfrm>
        </p:grpSpPr>
        <p:sp>
          <p:nvSpPr>
            <p:cNvPr id="109" name="Google Shape;109;p12"/>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2"/>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2"/>
          <p:cNvGrpSpPr/>
          <p:nvPr/>
        </p:nvGrpSpPr>
        <p:grpSpPr>
          <a:xfrm>
            <a:off x="1947272" y="6918287"/>
            <a:ext cx="1467711" cy="1694340"/>
            <a:chOff x="0" y="-66675"/>
            <a:chExt cx="386555" cy="446243"/>
          </a:xfrm>
        </p:grpSpPr>
        <p:sp>
          <p:nvSpPr>
            <p:cNvPr id="112" name="Google Shape;112;p12"/>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2"/>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2"/>
          <p:cNvGrpSpPr/>
          <p:nvPr/>
        </p:nvGrpSpPr>
        <p:grpSpPr>
          <a:xfrm>
            <a:off x="9548275" y="4895129"/>
            <a:ext cx="1467711" cy="1694340"/>
            <a:chOff x="0" y="-66675"/>
            <a:chExt cx="386555" cy="446243"/>
          </a:xfrm>
        </p:grpSpPr>
        <p:sp>
          <p:nvSpPr>
            <p:cNvPr id="115" name="Google Shape;115;p12"/>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2"/>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2"/>
          <p:cNvGrpSpPr/>
          <p:nvPr/>
        </p:nvGrpSpPr>
        <p:grpSpPr>
          <a:xfrm>
            <a:off x="9522737" y="6879713"/>
            <a:ext cx="1467711" cy="1694340"/>
            <a:chOff x="0" y="-66675"/>
            <a:chExt cx="386555" cy="446243"/>
          </a:xfrm>
        </p:grpSpPr>
        <p:sp>
          <p:nvSpPr>
            <p:cNvPr id="118" name="Google Shape;118;p12"/>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2"/>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2"/>
          <p:cNvGrpSpPr/>
          <p:nvPr/>
        </p:nvGrpSpPr>
        <p:grpSpPr>
          <a:xfrm>
            <a:off x="9548275" y="2758632"/>
            <a:ext cx="1467711" cy="1694340"/>
            <a:chOff x="0" y="-66675"/>
            <a:chExt cx="386555" cy="446243"/>
          </a:xfrm>
        </p:grpSpPr>
        <p:sp>
          <p:nvSpPr>
            <p:cNvPr id="121" name="Google Shape;121;p12"/>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1972810" y="2797207"/>
            <a:ext cx="1467711" cy="1694340"/>
            <a:chOff x="0" y="-66675"/>
            <a:chExt cx="386555" cy="446243"/>
          </a:xfrm>
        </p:grpSpPr>
        <p:sp>
          <p:nvSpPr>
            <p:cNvPr id="124" name="Google Shape;124;p12"/>
            <p:cNvSpPr/>
            <p:nvPr/>
          </p:nvSpPr>
          <p:spPr>
            <a:xfrm>
              <a:off x="0" y="0"/>
              <a:ext cx="386555" cy="379568"/>
            </a:xfrm>
            <a:custGeom>
              <a:rect b="b" l="l" r="r" t="t"/>
              <a:pathLst>
                <a:path extrusionOk="0" h="379568" w="386555">
                  <a:moveTo>
                    <a:pt x="189784" y="0"/>
                  </a:moveTo>
                  <a:lnTo>
                    <a:pt x="196771" y="0"/>
                  </a:lnTo>
                  <a:cubicBezTo>
                    <a:pt x="301586" y="0"/>
                    <a:pt x="386555" y="84969"/>
                    <a:pt x="386555" y="189784"/>
                  </a:cubicBezTo>
                  <a:lnTo>
                    <a:pt x="386555" y="189784"/>
                  </a:lnTo>
                  <a:cubicBezTo>
                    <a:pt x="386555" y="240118"/>
                    <a:pt x="366560" y="288390"/>
                    <a:pt x="330968" y="323981"/>
                  </a:cubicBezTo>
                  <a:cubicBezTo>
                    <a:pt x="295377" y="359573"/>
                    <a:pt x="247105" y="379568"/>
                    <a:pt x="196771" y="379568"/>
                  </a:cubicBezTo>
                  <a:lnTo>
                    <a:pt x="189784" y="379568"/>
                  </a:lnTo>
                  <a:cubicBezTo>
                    <a:pt x="139450" y="379568"/>
                    <a:pt x="91178" y="359573"/>
                    <a:pt x="55586" y="323981"/>
                  </a:cubicBezTo>
                  <a:cubicBezTo>
                    <a:pt x="19995" y="288390"/>
                    <a:pt x="0" y="240118"/>
                    <a:pt x="0" y="189784"/>
                  </a:cubicBezTo>
                  <a:lnTo>
                    <a:pt x="0" y="189784"/>
                  </a:lnTo>
                  <a:cubicBezTo>
                    <a:pt x="0" y="139450"/>
                    <a:pt x="19995" y="91178"/>
                    <a:pt x="55586" y="55586"/>
                  </a:cubicBezTo>
                  <a:cubicBezTo>
                    <a:pt x="91178" y="19995"/>
                    <a:pt x="139450" y="0"/>
                    <a:pt x="189784"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2"/>
            <p:cNvSpPr txBox="1"/>
            <p:nvPr/>
          </p:nvSpPr>
          <p:spPr>
            <a:xfrm>
              <a:off x="0" y="-66675"/>
              <a:ext cx="386555" cy="44624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2"/>
          <p:cNvSpPr txBox="1"/>
          <p:nvPr/>
        </p:nvSpPr>
        <p:spPr>
          <a:xfrm>
            <a:off x="599794" y="1028700"/>
            <a:ext cx="16507551" cy="1277471"/>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499" u="none" cap="none" strike="noStrike">
                <a:solidFill>
                  <a:srgbClr val="000000"/>
                </a:solidFill>
                <a:latin typeface="Bebas Neue"/>
                <a:ea typeface="Bebas Neue"/>
                <a:cs typeface="Bebas Neue"/>
                <a:sym typeface="Bebas Neue"/>
              </a:rPr>
              <a:t>Table Of Contents</a:t>
            </a:r>
            <a:endParaRPr/>
          </a:p>
        </p:txBody>
      </p:sp>
      <p:sp>
        <p:nvSpPr>
          <p:cNvPr id="127" name="Google Shape;127;p12"/>
          <p:cNvSpPr txBox="1"/>
          <p:nvPr/>
        </p:nvSpPr>
        <p:spPr>
          <a:xfrm>
            <a:off x="689085" y="3168196"/>
            <a:ext cx="40353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bas Neue"/>
                <a:ea typeface="Bebas Neue"/>
                <a:cs typeface="Bebas Neue"/>
                <a:sym typeface="Bebas Neue"/>
              </a:rPr>
              <a:t>01</a:t>
            </a:r>
            <a:endParaRPr/>
          </a:p>
        </p:txBody>
      </p:sp>
      <p:sp>
        <p:nvSpPr>
          <p:cNvPr id="128" name="Google Shape;128;p12"/>
          <p:cNvSpPr txBox="1"/>
          <p:nvPr/>
        </p:nvSpPr>
        <p:spPr>
          <a:xfrm>
            <a:off x="3714836" y="3202200"/>
            <a:ext cx="4581300" cy="86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F4530A"/>
                </a:solidFill>
                <a:latin typeface="Arial"/>
                <a:ea typeface="Arial"/>
                <a:cs typeface="Arial"/>
                <a:sym typeface="Arial"/>
              </a:rPr>
              <a:t>OBJECTIVES</a:t>
            </a:r>
            <a:endParaRPr/>
          </a:p>
        </p:txBody>
      </p:sp>
      <p:sp>
        <p:nvSpPr>
          <p:cNvPr id="129" name="Google Shape;129;p12"/>
          <p:cNvSpPr txBox="1"/>
          <p:nvPr/>
        </p:nvSpPr>
        <p:spPr>
          <a:xfrm>
            <a:off x="3714836" y="5265450"/>
            <a:ext cx="66696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600" u="none" cap="none" strike="noStrike">
                <a:solidFill>
                  <a:srgbClr val="F4530A"/>
                </a:solidFill>
                <a:latin typeface="Arial"/>
                <a:ea typeface="Arial"/>
                <a:cs typeface="Arial"/>
                <a:sym typeface="Arial"/>
              </a:rPr>
              <a:t>RESOURCES</a:t>
            </a:r>
            <a:endParaRPr/>
          </a:p>
        </p:txBody>
      </p:sp>
      <p:sp>
        <p:nvSpPr>
          <p:cNvPr id="130" name="Google Shape;130;p12"/>
          <p:cNvSpPr txBox="1"/>
          <p:nvPr/>
        </p:nvSpPr>
        <p:spPr>
          <a:xfrm>
            <a:off x="1168578" y="5364122"/>
            <a:ext cx="30252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bas Neue"/>
                <a:ea typeface="Bebas Neue"/>
                <a:cs typeface="Bebas Neue"/>
                <a:sym typeface="Bebas Neue"/>
              </a:rPr>
              <a:t>02</a:t>
            </a:r>
            <a:endParaRPr/>
          </a:p>
        </p:txBody>
      </p:sp>
      <p:sp>
        <p:nvSpPr>
          <p:cNvPr id="131" name="Google Shape;131;p12"/>
          <p:cNvSpPr txBox="1"/>
          <p:nvPr/>
        </p:nvSpPr>
        <p:spPr>
          <a:xfrm>
            <a:off x="790769" y="7341922"/>
            <a:ext cx="37806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bas Neue"/>
                <a:ea typeface="Bebas Neue"/>
                <a:cs typeface="Bebas Neue"/>
                <a:sym typeface="Bebas Neue"/>
              </a:rPr>
              <a:t>03</a:t>
            </a:r>
            <a:endParaRPr/>
          </a:p>
        </p:txBody>
      </p:sp>
      <p:sp>
        <p:nvSpPr>
          <p:cNvPr id="132" name="Google Shape;132;p12"/>
          <p:cNvSpPr txBox="1"/>
          <p:nvPr/>
        </p:nvSpPr>
        <p:spPr>
          <a:xfrm>
            <a:off x="8285414" y="3192681"/>
            <a:ext cx="39933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bas Neue"/>
                <a:ea typeface="Bebas Neue"/>
                <a:cs typeface="Bebas Neue"/>
                <a:sym typeface="Bebas Neue"/>
              </a:rPr>
              <a:t>04</a:t>
            </a:r>
            <a:endParaRPr/>
          </a:p>
        </p:txBody>
      </p:sp>
      <p:sp>
        <p:nvSpPr>
          <p:cNvPr id="133" name="Google Shape;133;p12"/>
          <p:cNvSpPr txBox="1"/>
          <p:nvPr/>
        </p:nvSpPr>
        <p:spPr>
          <a:xfrm>
            <a:off x="8285414" y="5346733"/>
            <a:ext cx="39933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bas Neue"/>
                <a:ea typeface="Bebas Neue"/>
                <a:cs typeface="Bebas Neue"/>
                <a:sym typeface="Bebas Neue"/>
              </a:rPr>
              <a:t>05</a:t>
            </a:r>
            <a:endParaRPr/>
          </a:p>
        </p:txBody>
      </p:sp>
      <p:sp>
        <p:nvSpPr>
          <p:cNvPr id="134" name="Google Shape;134;p12"/>
          <p:cNvSpPr txBox="1"/>
          <p:nvPr/>
        </p:nvSpPr>
        <p:spPr>
          <a:xfrm>
            <a:off x="8366234" y="7275259"/>
            <a:ext cx="37806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FFFFFF"/>
                </a:solidFill>
                <a:latin typeface="Bebas Neue"/>
                <a:ea typeface="Bebas Neue"/>
                <a:cs typeface="Bebas Neue"/>
                <a:sym typeface="Bebas Neue"/>
              </a:rPr>
              <a:t>06</a:t>
            </a:r>
            <a:endParaRPr/>
          </a:p>
        </p:txBody>
      </p:sp>
      <p:sp>
        <p:nvSpPr>
          <p:cNvPr id="135" name="Google Shape;135;p12"/>
          <p:cNvSpPr txBox="1"/>
          <p:nvPr/>
        </p:nvSpPr>
        <p:spPr>
          <a:xfrm>
            <a:off x="11517949" y="3202200"/>
            <a:ext cx="4887600" cy="86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F4530A"/>
                </a:solidFill>
                <a:latin typeface="Arial"/>
                <a:ea typeface="Arial"/>
                <a:cs typeface="Arial"/>
                <a:sym typeface="Arial"/>
              </a:rPr>
              <a:t>SOLUTIONS</a:t>
            </a:r>
            <a:endParaRPr/>
          </a:p>
        </p:txBody>
      </p:sp>
      <p:sp>
        <p:nvSpPr>
          <p:cNvPr id="136" name="Google Shape;136;p12"/>
          <p:cNvSpPr txBox="1"/>
          <p:nvPr/>
        </p:nvSpPr>
        <p:spPr>
          <a:xfrm>
            <a:off x="3714836" y="7407339"/>
            <a:ext cx="39933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600" u="none" cap="none" strike="noStrike">
                <a:solidFill>
                  <a:srgbClr val="F4530A"/>
                </a:solidFill>
                <a:latin typeface="Arial"/>
                <a:ea typeface="Arial"/>
                <a:cs typeface="Arial"/>
                <a:sym typeface="Arial"/>
              </a:rPr>
              <a:t>BUDGET</a:t>
            </a:r>
            <a:endParaRPr/>
          </a:p>
        </p:txBody>
      </p:sp>
      <p:sp>
        <p:nvSpPr>
          <p:cNvPr id="137" name="Google Shape;137;p12"/>
          <p:cNvSpPr txBox="1"/>
          <p:nvPr/>
        </p:nvSpPr>
        <p:spPr>
          <a:xfrm>
            <a:off x="11517949" y="5211625"/>
            <a:ext cx="8375700" cy="16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398" u="none" cap="none" strike="noStrike">
                <a:solidFill>
                  <a:srgbClr val="F4530A"/>
                </a:solidFill>
                <a:latin typeface="Arial"/>
                <a:ea typeface="Arial"/>
                <a:cs typeface="Arial"/>
                <a:sym typeface="Arial"/>
              </a:rPr>
              <a:t>COMMUNICATION</a:t>
            </a:r>
            <a:endParaRPr/>
          </a:p>
          <a:p>
            <a:pPr indent="0" lvl="0" marL="0" marR="0" rtl="0" algn="l">
              <a:lnSpc>
                <a:spcPct val="114987"/>
              </a:lnSpc>
              <a:spcBef>
                <a:spcPts val="0"/>
              </a:spcBef>
              <a:spcAft>
                <a:spcPts val="0"/>
              </a:spcAft>
              <a:buNone/>
            </a:pPr>
            <a:r>
              <a:rPr b="0" i="0" lang="en-US" sz="5398" u="none" cap="none" strike="noStrike">
                <a:solidFill>
                  <a:srgbClr val="F4530A"/>
                </a:solidFill>
                <a:latin typeface="Arial"/>
                <a:ea typeface="Arial"/>
                <a:cs typeface="Arial"/>
                <a:sym typeface="Arial"/>
              </a:rPr>
              <a:t>PLAN</a:t>
            </a:r>
            <a:endParaRPr/>
          </a:p>
        </p:txBody>
      </p:sp>
      <p:sp>
        <p:nvSpPr>
          <p:cNvPr id="138" name="Google Shape;138;p12"/>
          <p:cNvSpPr txBox="1"/>
          <p:nvPr/>
        </p:nvSpPr>
        <p:spPr>
          <a:xfrm>
            <a:off x="11517949" y="7407350"/>
            <a:ext cx="51345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F4530A"/>
                </a:solidFill>
                <a:latin typeface="Arial"/>
                <a:ea typeface="Arial"/>
                <a:cs typeface="Arial"/>
                <a:sym typeface="Arial"/>
              </a:rPr>
              <a:t>CONCLUSION</a:t>
            </a:r>
            <a:endParaRPr/>
          </a:p>
        </p:txBody>
      </p:sp>
      <p:pic>
        <p:nvPicPr>
          <p:cNvPr id="139" name="Google Shape;139;p12"/>
          <p:cNvPicPr preferRelativeResize="0"/>
          <p:nvPr/>
        </p:nvPicPr>
        <p:blipFill>
          <a:blip r:embed="rId3">
            <a:alphaModFix/>
          </a:blip>
          <a:stretch>
            <a:fillRect/>
          </a:stretch>
        </p:blipFill>
        <p:spPr>
          <a:xfrm rot="-669421">
            <a:off x="-4901050" y="-2759375"/>
            <a:ext cx="8090500" cy="8024824"/>
          </a:xfrm>
          <a:prstGeom prst="rect">
            <a:avLst/>
          </a:prstGeom>
          <a:noFill/>
          <a:ln>
            <a:noFill/>
          </a:ln>
        </p:spPr>
      </p:pic>
      <p:pic>
        <p:nvPicPr>
          <p:cNvPr id="140" name="Google Shape;140;p12"/>
          <p:cNvPicPr preferRelativeResize="0"/>
          <p:nvPr/>
        </p:nvPicPr>
        <p:blipFill>
          <a:blip r:embed="rId4">
            <a:alphaModFix/>
          </a:blip>
          <a:stretch>
            <a:fillRect/>
          </a:stretch>
        </p:blipFill>
        <p:spPr>
          <a:xfrm>
            <a:off x="13496499" y="6589487"/>
            <a:ext cx="7134826" cy="70710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495" name="Shape 495"/>
        <p:cNvGrpSpPr/>
        <p:nvPr/>
      </p:nvGrpSpPr>
      <p:grpSpPr>
        <a:xfrm>
          <a:off x="0" y="0"/>
          <a:ext cx="0" cy="0"/>
          <a:chOff x="0" y="0"/>
          <a:chExt cx="0" cy="0"/>
        </a:xfrm>
      </p:grpSpPr>
      <p:grpSp>
        <p:nvGrpSpPr>
          <p:cNvPr id="496" name="Google Shape;496;p30"/>
          <p:cNvGrpSpPr/>
          <p:nvPr/>
        </p:nvGrpSpPr>
        <p:grpSpPr>
          <a:xfrm>
            <a:off x="4394173" y="1102788"/>
            <a:ext cx="9093380" cy="7476972"/>
            <a:chOff x="0" y="-66675"/>
            <a:chExt cx="2394964" cy="1969244"/>
          </a:xfrm>
        </p:grpSpPr>
        <p:sp>
          <p:nvSpPr>
            <p:cNvPr id="497" name="Google Shape;497;p30"/>
            <p:cNvSpPr/>
            <p:nvPr/>
          </p:nvSpPr>
          <p:spPr>
            <a:xfrm>
              <a:off x="0" y="0"/>
              <a:ext cx="2394964" cy="1902569"/>
            </a:xfrm>
            <a:custGeom>
              <a:rect b="b" l="l" r="r" t="t"/>
              <a:pathLst>
                <a:path extrusionOk="0" h="1902569" w="2394964">
                  <a:moveTo>
                    <a:pt x="43420" y="0"/>
                  </a:moveTo>
                  <a:lnTo>
                    <a:pt x="2351544" y="0"/>
                  </a:lnTo>
                  <a:cubicBezTo>
                    <a:pt x="2375524" y="0"/>
                    <a:pt x="2394964" y="19440"/>
                    <a:pt x="2394964" y="43420"/>
                  </a:cubicBezTo>
                  <a:lnTo>
                    <a:pt x="2394964" y="1859148"/>
                  </a:lnTo>
                  <a:cubicBezTo>
                    <a:pt x="2394964" y="1883129"/>
                    <a:pt x="2375524" y="1902569"/>
                    <a:pt x="2351544" y="1902569"/>
                  </a:cubicBezTo>
                  <a:lnTo>
                    <a:pt x="43420" y="1902569"/>
                  </a:lnTo>
                  <a:cubicBezTo>
                    <a:pt x="31905" y="1902569"/>
                    <a:pt x="20860" y="1897994"/>
                    <a:pt x="12718" y="1889851"/>
                  </a:cubicBezTo>
                  <a:cubicBezTo>
                    <a:pt x="4575" y="1881708"/>
                    <a:pt x="0" y="1870664"/>
                    <a:pt x="0" y="1859148"/>
                  </a:cubicBezTo>
                  <a:lnTo>
                    <a:pt x="0" y="43420"/>
                  </a:lnTo>
                  <a:cubicBezTo>
                    <a:pt x="0" y="31905"/>
                    <a:pt x="4575" y="20860"/>
                    <a:pt x="12718" y="12718"/>
                  </a:cubicBezTo>
                  <a:cubicBezTo>
                    <a:pt x="20860" y="4575"/>
                    <a:pt x="31905" y="0"/>
                    <a:pt x="43420" y="0"/>
                  </a:cubicBezTo>
                  <a:close/>
                </a:path>
              </a:pathLst>
            </a:custGeom>
            <a:solidFill>
              <a:srgbClr val="F2F1EB"/>
            </a:solidFill>
            <a:ln cap="rnd" cmpd="sng" w="66675">
              <a:solidFill>
                <a:srgbClr val="F672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0"/>
            <p:cNvSpPr txBox="1"/>
            <p:nvPr/>
          </p:nvSpPr>
          <p:spPr>
            <a:xfrm>
              <a:off x="0" y="-66675"/>
              <a:ext cx="2394964" cy="1969244"/>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0"/>
          <p:cNvGrpSpPr/>
          <p:nvPr/>
        </p:nvGrpSpPr>
        <p:grpSpPr>
          <a:xfrm>
            <a:off x="0" y="-253157"/>
            <a:ext cx="18288000" cy="10540157"/>
            <a:chOff x="0" y="-66675"/>
            <a:chExt cx="4816593" cy="2776008"/>
          </a:xfrm>
        </p:grpSpPr>
        <p:sp>
          <p:nvSpPr>
            <p:cNvPr id="500" name="Google Shape;500;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501" name="Google Shape;501;p30"/>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2" name="Google Shape;502;p30"/>
          <p:cNvSpPr txBox="1"/>
          <p:nvPr/>
        </p:nvSpPr>
        <p:spPr>
          <a:xfrm>
            <a:off x="4997050" y="5048250"/>
            <a:ext cx="8283000" cy="3282000"/>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0" i="0" lang="en-US" sz="4100" u="none" cap="none" strike="noStrike">
                <a:solidFill>
                  <a:srgbClr val="000000"/>
                </a:solidFill>
                <a:latin typeface="Arial"/>
                <a:ea typeface="Arial"/>
                <a:cs typeface="Arial"/>
                <a:sym typeface="Arial"/>
              </a:rPr>
              <a:t>Do you have any questions?</a:t>
            </a:r>
            <a:endParaRPr/>
          </a:p>
          <a:p>
            <a:pPr indent="0" lvl="0" marL="0" marR="0" rtl="0" algn="ctr">
              <a:lnSpc>
                <a:spcPct val="140024"/>
              </a:lnSpc>
              <a:spcBef>
                <a:spcPts val="0"/>
              </a:spcBef>
              <a:spcAft>
                <a:spcPts val="0"/>
              </a:spcAft>
              <a:buNone/>
            </a:pPr>
            <a:r>
              <a:rPr b="0" i="0" lang="en-US" sz="4100" u="none" cap="none" strike="noStrike">
                <a:solidFill>
                  <a:srgbClr val="000000"/>
                </a:solidFill>
                <a:latin typeface="Arial"/>
                <a:ea typeface="Arial"/>
                <a:cs typeface="Arial"/>
                <a:sym typeface="Arial"/>
              </a:rPr>
              <a:t>youremail@donation.com</a:t>
            </a:r>
            <a:endParaRPr/>
          </a:p>
          <a:p>
            <a:pPr indent="0" lvl="0" marL="0" marR="0" rtl="0" algn="ctr">
              <a:lnSpc>
                <a:spcPct val="140024"/>
              </a:lnSpc>
              <a:spcBef>
                <a:spcPts val="0"/>
              </a:spcBef>
              <a:spcAft>
                <a:spcPts val="0"/>
              </a:spcAft>
              <a:buNone/>
            </a:pPr>
            <a:r>
              <a:rPr b="0" i="0" lang="en-US" sz="4100" u="none" cap="none" strike="noStrike">
                <a:solidFill>
                  <a:srgbClr val="000000"/>
                </a:solidFill>
                <a:latin typeface="Arial"/>
                <a:ea typeface="Arial"/>
                <a:cs typeface="Arial"/>
                <a:sym typeface="Arial"/>
              </a:rPr>
              <a:t>+18 654 321 432</a:t>
            </a:r>
            <a:endParaRPr/>
          </a:p>
          <a:p>
            <a:pPr indent="0" lvl="0" marL="0" marR="0" rtl="0" algn="ctr">
              <a:lnSpc>
                <a:spcPct val="140024"/>
              </a:lnSpc>
              <a:spcBef>
                <a:spcPts val="0"/>
              </a:spcBef>
              <a:spcAft>
                <a:spcPts val="0"/>
              </a:spcAft>
              <a:buNone/>
            </a:pPr>
            <a:r>
              <a:rPr b="0" i="0" lang="en-US" sz="4100" u="none" cap="none" strike="noStrike">
                <a:solidFill>
                  <a:srgbClr val="000000"/>
                </a:solidFill>
                <a:latin typeface="Arial"/>
                <a:ea typeface="Arial"/>
                <a:cs typeface="Arial"/>
                <a:sym typeface="Arial"/>
              </a:rPr>
              <a:t>yourwebsite.com</a:t>
            </a:r>
            <a:endParaRPr/>
          </a:p>
        </p:txBody>
      </p:sp>
      <p:sp>
        <p:nvSpPr>
          <p:cNvPr id="503" name="Google Shape;503;p30"/>
          <p:cNvSpPr txBox="1"/>
          <p:nvPr/>
        </p:nvSpPr>
        <p:spPr>
          <a:xfrm>
            <a:off x="5972226" y="1511750"/>
            <a:ext cx="6144000" cy="26823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7427" u="none" cap="none" strike="noStrike">
                <a:solidFill>
                  <a:srgbClr val="F4530A"/>
                </a:solidFill>
                <a:latin typeface="Bebas Neue"/>
                <a:ea typeface="Bebas Neue"/>
                <a:cs typeface="Bebas Neue"/>
                <a:sym typeface="Bebas Neue"/>
              </a:rPr>
              <a:t>THANKS!</a:t>
            </a:r>
            <a:endParaRPr/>
          </a:p>
        </p:txBody>
      </p:sp>
      <p:sp>
        <p:nvSpPr>
          <p:cNvPr id="504" name="Google Shape;504;p30"/>
          <p:cNvSpPr/>
          <p:nvPr/>
        </p:nvSpPr>
        <p:spPr>
          <a:xfrm>
            <a:off x="12011141" y="6264486"/>
            <a:ext cx="1186053" cy="1186053"/>
          </a:xfrm>
          <a:custGeom>
            <a:rect b="b" l="l" r="r" t="t"/>
            <a:pathLst>
              <a:path extrusionOk="0" h="1186053" w="1186053">
                <a:moveTo>
                  <a:pt x="0" y="0"/>
                </a:moveTo>
                <a:lnTo>
                  <a:pt x="1186053" y="0"/>
                </a:lnTo>
                <a:lnTo>
                  <a:pt x="1186053" y="1186053"/>
                </a:lnTo>
                <a:lnTo>
                  <a:pt x="0" y="1186053"/>
                </a:lnTo>
                <a:lnTo>
                  <a:pt x="0" y="0"/>
                </a:lnTo>
                <a:close/>
              </a:path>
            </a:pathLst>
          </a:custGeom>
          <a:blipFill rotWithShape="1">
            <a:blip r:embed="rId3">
              <a:alphaModFix/>
            </a:blip>
            <a:stretch>
              <a:fillRect b="0" l="0" r="0" t="0"/>
            </a:stretch>
          </a:blipFill>
          <a:ln>
            <a:noFill/>
          </a:ln>
        </p:spPr>
      </p:sp>
      <p:grpSp>
        <p:nvGrpSpPr>
          <p:cNvPr id="505" name="Google Shape;505;p30"/>
          <p:cNvGrpSpPr/>
          <p:nvPr/>
        </p:nvGrpSpPr>
        <p:grpSpPr>
          <a:xfrm>
            <a:off x="5776368" y="4254454"/>
            <a:ext cx="6144000" cy="401523"/>
            <a:chOff x="0" y="-66675"/>
            <a:chExt cx="1618173" cy="105750"/>
          </a:xfrm>
        </p:grpSpPr>
        <p:sp>
          <p:nvSpPr>
            <p:cNvPr id="506" name="Google Shape;506;p30"/>
            <p:cNvSpPr/>
            <p:nvPr/>
          </p:nvSpPr>
          <p:spPr>
            <a:xfrm>
              <a:off x="0" y="0"/>
              <a:ext cx="1618173" cy="39075"/>
            </a:xfrm>
            <a:custGeom>
              <a:rect b="b" l="l" r="r" t="t"/>
              <a:pathLst>
                <a:path extrusionOk="0" h="39075" w="1618173">
                  <a:moveTo>
                    <a:pt x="0" y="0"/>
                  </a:moveTo>
                  <a:lnTo>
                    <a:pt x="1618173" y="0"/>
                  </a:lnTo>
                  <a:lnTo>
                    <a:pt x="1618173" y="39075"/>
                  </a:lnTo>
                  <a:lnTo>
                    <a:pt x="0" y="39075"/>
                  </a:lnTo>
                  <a:close/>
                </a:path>
              </a:pathLst>
            </a:custGeom>
            <a:solidFill>
              <a:srgbClr val="E8D2C9"/>
            </a:solidFill>
            <a:ln>
              <a:noFill/>
            </a:ln>
          </p:spPr>
        </p:sp>
        <p:sp>
          <p:nvSpPr>
            <p:cNvPr id="507" name="Google Shape;507;p30"/>
            <p:cNvSpPr txBox="1"/>
            <p:nvPr/>
          </p:nvSpPr>
          <p:spPr>
            <a:xfrm>
              <a:off x="0" y="-66675"/>
              <a:ext cx="1618173" cy="105750"/>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8" name="Google Shape;508;p30"/>
          <p:cNvPicPr preferRelativeResize="0"/>
          <p:nvPr/>
        </p:nvPicPr>
        <p:blipFill>
          <a:blip r:embed="rId4">
            <a:alphaModFix/>
          </a:blip>
          <a:stretch>
            <a:fillRect/>
          </a:stretch>
        </p:blipFill>
        <p:spPr>
          <a:xfrm>
            <a:off x="-2260750" y="-2331000"/>
            <a:ext cx="5752299" cy="5685849"/>
          </a:xfrm>
          <a:prstGeom prst="rect">
            <a:avLst/>
          </a:prstGeom>
          <a:noFill/>
          <a:ln>
            <a:noFill/>
          </a:ln>
        </p:spPr>
      </p:pic>
      <p:pic>
        <p:nvPicPr>
          <p:cNvPr id="509" name="Google Shape;509;p30"/>
          <p:cNvPicPr preferRelativeResize="0"/>
          <p:nvPr/>
        </p:nvPicPr>
        <p:blipFill>
          <a:blip r:embed="rId5">
            <a:alphaModFix/>
          </a:blip>
          <a:stretch>
            <a:fillRect/>
          </a:stretch>
        </p:blipFill>
        <p:spPr>
          <a:xfrm>
            <a:off x="13510513" y="-3103915"/>
            <a:ext cx="6469901" cy="6458765"/>
          </a:xfrm>
          <a:prstGeom prst="rect">
            <a:avLst/>
          </a:prstGeom>
          <a:noFill/>
          <a:ln>
            <a:noFill/>
          </a:ln>
        </p:spPr>
      </p:pic>
      <p:pic>
        <p:nvPicPr>
          <p:cNvPr id="510" name="Google Shape;510;p30"/>
          <p:cNvPicPr preferRelativeResize="0"/>
          <p:nvPr/>
        </p:nvPicPr>
        <p:blipFill>
          <a:blip r:embed="rId6">
            <a:alphaModFix/>
          </a:blip>
          <a:stretch>
            <a:fillRect/>
          </a:stretch>
        </p:blipFill>
        <p:spPr>
          <a:xfrm>
            <a:off x="13510525" y="6790132"/>
            <a:ext cx="6469900" cy="6389026"/>
          </a:xfrm>
          <a:prstGeom prst="rect">
            <a:avLst/>
          </a:prstGeom>
          <a:noFill/>
          <a:ln>
            <a:noFill/>
          </a:ln>
        </p:spPr>
      </p:pic>
      <p:pic>
        <p:nvPicPr>
          <p:cNvPr id="511" name="Google Shape;511;p30"/>
          <p:cNvPicPr preferRelativeResize="0"/>
          <p:nvPr/>
        </p:nvPicPr>
        <p:blipFill>
          <a:blip r:embed="rId7">
            <a:alphaModFix/>
          </a:blip>
          <a:stretch>
            <a:fillRect/>
          </a:stretch>
        </p:blipFill>
        <p:spPr>
          <a:xfrm>
            <a:off x="-2740362" y="6564634"/>
            <a:ext cx="6926574" cy="684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515" name="Shape 515"/>
        <p:cNvGrpSpPr/>
        <p:nvPr/>
      </p:nvGrpSpPr>
      <p:grpSpPr>
        <a:xfrm>
          <a:off x="0" y="0"/>
          <a:ext cx="0" cy="0"/>
          <a:chOff x="0" y="0"/>
          <a:chExt cx="0" cy="0"/>
        </a:xfrm>
      </p:grpSpPr>
      <p:grpSp>
        <p:nvGrpSpPr>
          <p:cNvPr id="516" name="Google Shape;516;p31"/>
          <p:cNvGrpSpPr/>
          <p:nvPr/>
        </p:nvGrpSpPr>
        <p:grpSpPr>
          <a:xfrm>
            <a:off x="0" y="-249609"/>
            <a:ext cx="18288000" cy="10540157"/>
            <a:chOff x="0" y="-66675"/>
            <a:chExt cx="4816593" cy="2776008"/>
          </a:xfrm>
        </p:grpSpPr>
        <p:sp>
          <p:nvSpPr>
            <p:cNvPr id="517" name="Google Shape;517;p3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518" name="Google Shape;518;p31"/>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9" name="Google Shape;519;p31"/>
          <p:cNvSpPr txBox="1"/>
          <p:nvPr/>
        </p:nvSpPr>
        <p:spPr>
          <a:xfrm>
            <a:off x="4542248" y="892341"/>
            <a:ext cx="9203505" cy="113989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502" u="none" cap="none" strike="noStrike">
                <a:solidFill>
                  <a:srgbClr val="F4530A"/>
                </a:solidFill>
                <a:latin typeface="Bebas Neue"/>
                <a:ea typeface="Bebas Neue"/>
                <a:cs typeface="Bebas Neue"/>
                <a:sym typeface="Bebas Neue"/>
              </a:rPr>
              <a:t>Resource Page</a:t>
            </a:r>
            <a:endParaRPr/>
          </a:p>
        </p:txBody>
      </p:sp>
      <p:sp>
        <p:nvSpPr>
          <p:cNvPr id="520" name="Google Shape;520;p31"/>
          <p:cNvSpPr txBox="1"/>
          <p:nvPr/>
        </p:nvSpPr>
        <p:spPr>
          <a:xfrm>
            <a:off x="697925" y="2902150"/>
            <a:ext cx="5560500" cy="601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This presentation template</a:t>
            </a:r>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uses the following free fonts:</a:t>
            </a:r>
            <a:endParaRPr/>
          </a:p>
          <a:p>
            <a:pPr indent="0" lvl="0" marL="0" marR="0" rtl="0" algn="l">
              <a:lnSpc>
                <a:spcPct val="100000"/>
              </a:lnSpc>
              <a:spcBef>
                <a:spcPts val="0"/>
              </a:spcBef>
              <a:spcAft>
                <a:spcPts val="0"/>
              </a:spcAft>
              <a:buNone/>
            </a:pPr>
            <a:r>
              <a:t/>
            </a:r>
            <a:endParaRPr b="0" i="0" sz="300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Titles: BEABS NEUE KYRILLIC</a:t>
            </a:r>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Headers: BEABS NEUE KYRILLIC</a:t>
            </a:r>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Body Copy: Web Servroff</a:t>
            </a:r>
            <a:endParaRPr/>
          </a:p>
          <a:p>
            <a:pPr indent="0" lvl="0" marL="0" marR="0" rtl="0" algn="l">
              <a:lnSpc>
                <a:spcPct val="100000"/>
              </a:lnSpc>
              <a:spcBef>
                <a:spcPts val="0"/>
              </a:spcBef>
              <a:spcAft>
                <a:spcPts val="0"/>
              </a:spcAft>
              <a:buNone/>
            </a:pPr>
            <a:r>
              <a:t/>
            </a:r>
            <a:endParaRPr b="0" i="0" sz="300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You can find these fonts</a:t>
            </a:r>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online too. Happy designing! </a:t>
            </a:r>
            <a:endParaRPr/>
          </a:p>
          <a:p>
            <a:pPr indent="0" lvl="0" marL="0" marR="0" rtl="0" algn="l">
              <a:lnSpc>
                <a:spcPct val="100000"/>
              </a:lnSpc>
              <a:spcBef>
                <a:spcPts val="0"/>
              </a:spcBef>
              <a:spcAft>
                <a:spcPts val="0"/>
              </a:spcAft>
              <a:buNone/>
            </a:pPr>
            <a:r>
              <a:t/>
            </a:r>
            <a:endParaRPr b="0" i="0" sz="300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Don't forget to delete this</a:t>
            </a:r>
            <a:endParaRPr/>
          </a:p>
          <a:p>
            <a:pPr indent="0" lvl="0" marL="0" marR="0" rtl="0" algn="l">
              <a:lnSpc>
                <a:spcPct val="100000"/>
              </a:lnSpc>
              <a:spcBef>
                <a:spcPts val="0"/>
              </a:spcBef>
              <a:spcAft>
                <a:spcPts val="0"/>
              </a:spcAft>
              <a:buNone/>
            </a:pPr>
            <a:r>
              <a:rPr b="0" i="0" lang="en-US" sz="3006" u="none" cap="none" strike="noStrike">
                <a:solidFill>
                  <a:srgbClr val="000000"/>
                </a:solidFill>
                <a:latin typeface="Arial"/>
                <a:ea typeface="Arial"/>
                <a:cs typeface="Arial"/>
                <a:sym typeface="Arial"/>
              </a:rPr>
              <a:t>page before presenting. </a:t>
            </a:r>
            <a:endParaRPr/>
          </a:p>
        </p:txBody>
      </p:sp>
      <p:sp>
        <p:nvSpPr>
          <p:cNvPr id="521" name="Google Shape;521;p31"/>
          <p:cNvSpPr/>
          <p:nvPr/>
        </p:nvSpPr>
        <p:spPr>
          <a:xfrm>
            <a:off x="6848765" y="2879185"/>
            <a:ext cx="822902" cy="822902"/>
          </a:xfrm>
          <a:custGeom>
            <a:rect b="b" l="l" r="r" t="t"/>
            <a:pathLst>
              <a:path extrusionOk="0" h="822902" w="822902">
                <a:moveTo>
                  <a:pt x="0" y="0"/>
                </a:moveTo>
                <a:lnTo>
                  <a:pt x="822902" y="0"/>
                </a:lnTo>
                <a:lnTo>
                  <a:pt x="822902" y="822903"/>
                </a:lnTo>
                <a:lnTo>
                  <a:pt x="0" y="822903"/>
                </a:lnTo>
                <a:lnTo>
                  <a:pt x="0" y="0"/>
                </a:lnTo>
                <a:close/>
              </a:path>
            </a:pathLst>
          </a:custGeom>
          <a:blipFill rotWithShape="1">
            <a:blip r:embed="rId3">
              <a:alphaModFix/>
            </a:blip>
            <a:stretch>
              <a:fillRect b="0" l="0" r="0" t="0"/>
            </a:stretch>
          </a:blipFill>
          <a:ln>
            <a:noFill/>
          </a:ln>
        </p:spPr>
      </p:sp>
      <p:sp>
        <p:nvSpPr>
          <p:cNvPr id="522" name="Google Shape;522;p31"/>
          <p:cNvSpPr/>
          <p:nvPr/>
        </p:nvSpPr>
        <p:spPr>
          <a:xfrm>
            <a:off x="9050847" y="2902139"/>
            <a:ext cx="818284" cy="818284"/>
          </a:xfrm>
          <a:custGeom>
            <a:rect b="b" l="l" r="r" t="t"/>
            <a:pathLst>
              <a:path extrusionOk="0" h="818284" w="818284">
                <a:moveTo>
                  <a:pt x="0" y="0"/>
                </a:moveTo>
                <a:lnTo>
                  <a:pt x="818284" y="0"/>
                </a:lnTo>
                <a:lnTo>
                  <a:pt x="818284" y="818284"/>
                </a:lnTo>
                <a:lnTo>
                  <a:pt x="0" y="818284"/>
                </a:lnTo>
                <a:lnTo>
                  <a:pt x="0" y="0"/>
                </a:lnTo>
                <a:close/>
              </a:path>
            </a:pathLst>
          </a:custGeom>
          <a:blipFill rotWithShape="1">
            <a:blip r:embed="rId4">
              <a:alphaModFix/>
            </a:blip>
            <a:stretch>
              <a:fillRect b="0" l="0" r="0" t="0"/>
            </a:stretch>
          </a:blipFill>
          <a:ln>
            <a:noFill/>
          </a:ln>
        </p:spPr>
      </p:sp>
      <p:sp>
        <p:nvSpPr>
          <p:cNvPr id="523" name="Google Shape;523;p31"/>
          <p:cNvSpPr/>
          <p:nvPr/>
        </p:nvSpPr>
        <p:spPr>
          <a:xfrm>
            <a:off x="13702434" y="2867831"/>
            <a:ext cx="767494" cy="852592"/>
          </a:xfrm>
          <a:custGeom>
            <a:rect b="b" l="l" r="r" t="t"/>
            <a:pathLst>
              <a:path extrusionOk="0" h="852592" w="767494">
                <a:moveTo>
                  <a:pt x="0" y="0"/>
                </a:moveTo>
                <a:lnTo>
                  <a:pt x="767494" y="0"/>
                </a:lnTo>
                <a:lnTo>
                  <a:pt x="767494" y="852592"/>
                </a:lnTo>
                <a:lnTo>
                  <a:pt x="0" y="852592"/>
                </a:lnTo>
                <a:lnTo>
                  <a:pt x="0" y="0"/>
                </a:lnTo>
                <a:close/>
              </a:path>
            </a:pathLst>
          </a:custGeom>
          <a:blipFill rotWithShape="1">
            <a:blip r:embed="rId5">
              <a:alphaModFix/>
            </a:blip>
            <a:stretch>
              <a:fillRect b="0" l="0" r="0" t="0"/>
            </a:stretch>
          </a:blipFill>
          <a:ln>
            <a:noFill/>
          </a:ln>
        </p:spPr>
      </p:sp>
      <p:sp>
        <p:nvSpPr>
          <p:cNvPr id="524" name="Google Shape;524;p31"/>
          <p:cNvSpPr/>
          <p:nvPr/>
        </p:nvSpPr>
        <p:spPr>
          <a:xfrm>
            <a:off x="9111282" y="4418460"/>
            <a:ext cx="850363" cy="858164"/>
          </a:xfrm>
          <a:custGeom>
            <a:rect b="b" l="l" r="r" t="t"/>
            <a:pathLst>
              <a:path extrusionOk="0" h="858164" w="850363">
                <a:moveTo>
                  <a:pt x="0" y="0"/>
                </a:moveTo>
                <a:lnTo>
                  <a:pt x="850363" y="0"/>
                </a:lnTo>
                <a:lnTo>
                  <a:pt x="850363" y="858164"/>
                </a:lnTo>
                <a:lnTo>
                  <a:pt x="0" y="858164"/>
                </a:lnTo>
                <a:lnTo>
                  <a:pt x="0" y="0"/>
                </a:lnTo>
                <a:close/>
              </a:path>
            </a:pathLst>
          </a:custGeom>
          <a:blipFill rotWithShape="1">
            <a:blip r:embed="rId6">
              <a:alphaModFix/>
            </a:blip>
            <a:stretch>
              <a:fillRect b="0" l="0" r="0" t="0"/>
            </a:stretch>
          </a:blipFill>
          <a:ln>
            <a:noFill/>
          </a:ln>
        </p:spPr>
      </p:sp>
      <p:sp>
        <p:nvSpPr>
          <p:cNvPr id="525" name="Google Shape;525;p31"/>
          <p:cNvSpPr/>
          <p:nvPr/>
        </p:nvSpPr>
        <p:spPr>
          <a:xfrm>
            <a:off x="6848765" y="4482678"/>
            <a:ext cx="868524" cy="822729"/>
          </a:xfrm>
          <a:custGeom>
            <a:rect b="b" l="l" r="r" t="t"/>
            <a:pathLst>
              <a:path extrusionOk="0" h="822729" w="868524">
                <a:moveTo>
                  <a:pt x="0" y="0"/>
                </a:moveTo>
                <a:lnTo>
                  <a:pt x="868524" y="0"/>
                </a:lnTo>
                <a:lnTo>
                  <a:pt x="868524" y="822729"/>
                </a:lnTo>
                <a:lnTo>
                  <a:pt x="0" y="822729"/>
                </a:lnTo>
                <a:lnTo>
                  <a:pt x="0" y="0"/>
                </a:lnTo>
                <a:close/>
              </a:path>
            </a:pathLst>
          </a:custGeom>
          <a:blipFill rotWithShape="1">
            <a:blip r:embed="rId7">
              <a:alphaModFix/>
            </a:blip>
            <a:stretch>
              <a:fillRect b="0" l="0" r="0" t="0"/>
            </a:stretch>
          </a:blipFill>
          <a:ln>
            <a:noFill/>
          </a:ln>
        </p:spPr>
      </p:sp>
      <p:sp>
        <p:nvSpPr>
          <p:cNvPr id="526" name="Google Shape;526;p31"/>
          <p:cNvSpPr/>
          <p:nvPr/>
        </p:nvSpPr>
        <p:spPr>
          <a:xfrm>
            <a:off x="6904216" y="6190349"/>
            <a:ext cx="850035" cy="788214"/>
          </a:xfrm>
          <a:custGeom>
            <a:rect b="b" l="l" r="r" t="t"/>
            <a:pathLst>
              <a:path extrusionOk="0" h="788214" w="850035">
                <a:moveTo>
                  <a:pt x="0" y="0"/>
                </a:moveTo>
                <a:lnTo>
                  <a:pt x="850035" y="0"/>
                </a:lnTo>
                <a:lnTo>
                  <a:pt x="850035" y="788214"/>
                </a:lnTo>
                <a:lnTo>
                  <a:pt x="0" y="788214"/>
                </a:lnTo>
                <a:lnTo>
                  <a:pt x="0" y="0"/>
                </a:lnTo>
                <a:close/>
              </a:path>
            </a:pathLst>
          </a:custGeom>
          <a:blipFill rotWithShape="1">
            <a:blip r:embed="rId8">
              <a:alphaModFix/>
            </a:blip>
            <a:stretch>
              <a:fillRect b="0" l="0" r="0" t="0"/>
            </a:stretch>
          </a:blipFill>
          <a:ln>
            <a:noFill/>
          </a:ln>
        </p:spPr>
      </p:sp>
      <p:sp>
        <p:nvSpPr>
          <p:cNvPr id="527" name="Google Shape;527;p31"/>
          <p:cNvSpPr/>
          <p:nvPr/>
        </p:nvSpPr>
        <p:spPr>
          <a:xfrm>
            <a:off x="9081984" y="6093648"/>
            <a:ext cx="943858" cy="888406"/>
          </a:xfrm>
          <a:custGeom>
            <a:rect b="b" l="l" r="r" t="t"/>
            <a:pathLst>
              <a:path extrusionOk="0" h="888406" w="943858">
                <a:moveTo>
                  <a:pt x="0" y="0"/>
                </a:moveTo>
                <a:lnTo>
                  <a:pt x="943858" y="0"/>
                </a:lnTo>
                <a:lnTo>
                  <a:pt x="943858" y="888406"/>
                </a:lnTo>
                <a:lnTo>
                  <a:pt x="0" y="888406"/>
                </a:lnTo>
                <a:lnTo>
                  <a:pt x="0" y="0"/>
                </a:lnTo>
                <a:close/>
              </a:path>
            </a:pathLst>
          </a:custGeom>
          <a:blipFill rotWithShape="1">
            <a:blip r:embed="rId9">
              <a:alphaModFix/>
            </a:blip>
            <a:stretch>
              <a:fillRect b="0" l="0" r="0" t="0"/>
            </a:stretch>
          </a:blipFill>
          <a:ln>
            <a:noFill/>
          </a:ln>
        </p:spPr>
      </p:sp>
      <p:sp>
        <p:nvSpPr>
          <p:cNvPr id="528" name="Google Shape;528;p31"/>
          <p:cNvSpPr/>
          <p:nvPr/>
        </p:nvSpPr>
        <p:spPr>
          <a:xfrm>
            <a:off x="13505041" y="7936359"/>
            <a:ext cx="963102" cy="847529"/>
          </a:xfrm>
          <a:custGeom>
            <a:rect b="b" l="l" r="r" t="t"/>
            <a:pathLst>
              <a:path extrusionOk="0" h="847529" w="963102">
                <a:moveTo>
                  <a:pt x="0" y="0"/>
                </a:moveTo>
                <a:lnTo>
                  <a:pt x="963102" y="0"/>
                </a:lnTo>
                <a:lnTo>
                  <a:pt x="963102" y="847530"/>
                </a:lnTo>
                <a:lnTo>
                  <a:pt x="0" y="847530"/>
                </a:lnTo>
                <a:lnTo>
                  <a:pt x="0" y="0"/>
                </a:lnTo>
                <a:close/>
              </a:path>
            </a:pathLst>
          </a:custGeom>
          <a:blipFill rotWithShape="1">
            <a:blip r:embed="rId10">
              <a:alphaModFix/>
            </a:blip>
            <a:stretch>
              <a:fillRect b="0" l="0" r="0" t="0"/>
            </a:stretch>
          </a:blipFill>
          <a:ln>
            <a:noFill/>
          </a:ln>
        </p:spPr>
      </p:sp>
      <p:sp>
        <p:nvSpPr>
          <p:cNvPr id="529" name="Google Shape;529;p31"/>
          <p:cNvSpPr/>
          <p:nvPr/>
        </p:nvSpPr>
        <p:spPr>
          <a:xfrm>
            <a:off x="13505041" y="4308144"/>
            <a:ext cx="964887" cy="962475"/>
          </a:xfrm>
          <a:custGeom>
            <a:rect b="b" l="l" r="r" t="t"/>
            <a:pathLst>
              <a:path extrusionOk="0" h="962475" w="964887">
                <a:moveTo>
                  <a:pt x="0" y="0"/>
                </a:moveTo>
                <a:lnTo>
                  <a:pt x="964887" y="0"/>
                </a:lnTo>
                <a:lnTo>
                  <a:pt x="964887" y="962475"/>
                </a:lnTo>
                <a:lnTo>
                  <a:pt x="0" y="962475"/>
                </a:lnTo>
                <a:lnTo>
                  <a:pt x="0" y="0"/>
                </a:lnTo>
                <a:close/>
              </a:path>
            </a:pathLst>
          </a:custGeom>
          <a:blipFill rotWithShape="1">
            <a:blip r:embed="rId11">
              <a:alphaModFix/>
            </a:blip>
            <a:stretch>
              <a:fillRect b="0" l="0" r="0" t="0"/>
            </a:stretch>
          </a:blipFill>
          <a:ln>
            <a:noFill/>
          </a:ln>
        </p:spPr>
      </p:sp>
      <p:sp>
        <p:nvSpPr>
          <p:cNvPr id="530" name="Google Shape;530;p31"/>
          <p:cNvSpPr/>
          <p:nvPr/>
        </p:nvSpPr>
        <p:spPr>
          <a:xfrm rot="-179215">
            <a:off x="15664986" y="6120976"/>
            <a:ext cx="838321" cy="833748"/>
          </a:xfrm>
          <a:custGeom>
            <a:rect b="b" l="l" r="r" t="t"/>
            <a:pathLst>
              <a:path extrusionOk="0" h="833748" w="838321">
                <a:moveTo>
                  <a:pt x="0" y="0"/>
                </a:moveTo>
                <a:lnTo>
                  <a:pt x="838321" y="0"/>
                </a:lnTo>
                <a:lnTo>
                  <a:pt x="838321" y="833749"/>
                </a:lnTo>
                <a:lnTo>
                  <a:pt x="0" y="833749"/>
                </a:lnTo>
                <a:lnTo>
                  <a:pt x="0" y="0"/>
                </a:lnTo>
                <a:close/>
              </a:path>
            </a:pathLst>
          </a:custGeom>
          <a:blipFill rotWithShape="1">
            <a:blip r:embed="rId12">
              <a:alphaModFix/>
            </a:blip>
            <a:stretch>
              <a:fillRect b="0" l="0" r="0" t="0"/>
            </a:stretch>
          </a:blipFill>
          <a:ln>
            <a:noFill/>
          </a:ln>
        </p:spPr>
      </p:sp>
      <p:sp>
        <p:nvSpPr>
          <p:cNvPr id="531" name="Google Shape;531;p31"/>
          <p:cNvSpPr/>
          <p:nvPr/>
        </p:nvSpPr>
        <p:spPr>
          <a:xfrm>
            <a:off x="11255199" y="7841592"/>
            <a:ext cx="1234175" cy="993420"/>
          </a:xfrm>
          <a:custGeom>
            <a:rect b="b" l="l" r="r" t="t"/>
            <a:pathLst>
              <a:path extrusionOk="0" h="993420" w="1234175">
                <a:moveTo>
                  <a:pt x="0" y="0"/>
                </a:moveTo>
                <a:lnTo>
                  <a:pt x="1234175" y="0"/>
                </a:lnTo>
                <a:lnTo>
                  <a:pt x="1234175" y="993421"/>
                </a:lnTo>
                <a:lnTo>
                  <a:pt x="0" y="993421"/>
                </a:lnTo>
                <a:lnTo>
                  <a:pt x="0" y="0"/>
                </a:lnTo>
                <a:close/>
              </a:path>
            </a:pathLst>
          </a:custGeom>
          <a:blipFill rotWithShape="1">
            <a:blip r:embed="rId13">
              <a:alphaModFix/>
            </a:blip>
            <a:stretch>
              <a:fillRect b="0" l="0" r="0" t="0"/>
            </a:stretch>
          </a:blipFill>
          <a:ln>
            <a:noFill/>
          </a:ln>
        </p:spPr>
      </p:sp>
      <p:sp>
        <p:nvSpPr>
          <p:cNvPr id="532" name="Google Shape;532;p31"/>
          <p:cNvSpPr/>
          <p:nvPr/>
        </p:nvSpPr>
        <p:spPr>
          <a:xfrm>
            <a:off x="9111282" y="7936359"/>
            <a:ext cx="1030219" cy="989010"/>
          </a:xfrm>
          <a:custGeom>
            <a:rect b="b" l="l" r="r" t="t"/>
            <a:pathLst>
              <a:path extrusionOk="0" h="989010" w="1030219">
                <a:moveTo>
                  <a:pt x="0" y="0"/>
                </a:moveTo>
                <a:lnTo>
                  <a:pt x="1030219" y="0"/>
                </a:lnTo>
                <a:lnTo>
                  <a:pt x="1030219" y="989010"/>
                </a:lnTo>
                <a:lnTo>
                  <a:pt x="0" y="989010"/>
                </a:lnTo>
                <a:lnTo>
                  <a:pt x="0" y="0"/>
                </a:lnTo>
                <a:close/>
              </a:path>
            </a:pathLst>
          </a:custGeom>
          <a:blipFill rotWithShape="1">
            <a:blip r:embed="rId14">
              <a:alphaModFix/>
            </a:blip>
            <a:stretch>
              <a:fillRect b="0" l="0" r="0" t="0"/>
            </a:stretch>
          </a:blipFill>
          <a:ln>
            <a:noFill/>
          </a:ln>
        </p:spPr>
      </p:sp>
      <p:sp>
        <p:nvSpPr>
          <p:cNvPr id="533" name="Google Shape;533;p31"/>
          <p:cNvSpPr/>
          <p:nvPr/>
        </p:nvSpPr>
        <p:spPr>
          <a:xfrm>
            <a:off x="6654685" y="8212820"/>
            <a:ext cx="1211062" cy="653973"/>
          </a:xfrm>
          <a:custGeom>
            <a:rect b="b" l="l" r="r" t="t"/>
            <a:pathLst>
              <a:path extrusionOk="0" h="653973" w="1211062">
                <a:moveTo>
                  <a:pt x="0" y="0"/>
                </a:moveTo>
                <a:lnTo>
                  <a:pt x="1211062" y="0"/>
                </a:lnTo>
                <a:lnTo>
                  <a:pt x="1211062" y="653974"/>
                </a:lnTo>
                <a:lnTo>
                  <a:pt x="0" y="653974"/>
                </a:lnTo>
                <a:lnTo>
                  <a:pt x="0" y="0"/>
                </a:lnTo>
                <a:close/>
              </a:path>
            </a:pathLst>
          </a:custGeom>
          <a:blipFill rotWithShape="1">
            <a:blip r:embed="rId15">
              <a:alphaModFix/>
            </a:blip>
            <a:stretch>
              <a:fillRect b="0" l="0" r="0" t="0"/>
            </a:stretch>
          </a:blipFill>
          <a:ln>
            <a:noFill/>
          </a:ln>
        </p:spPr>
      </p:sp>
      <p:sp>
        <p:nvSpPr>
          <p:cNvPr id="534" name="Google Shape;534;p31"/>
          <p:cNvSpPr/>
          <p:nvPr/>
        </p:nvSpPr>
        <p:spPr>
          <a:xfrm>
            <a:off x="15582568" y="7841592"/>
            <a:ext cx="905852" cy="905852"/>
          </a:xfrm>
          <a:custGeom>
            <a:rect b="b" l="l" r="r" t="t"/>
            <a:pathLst>
              <a:path extrusionOk="0" h="905852" w="905852">
                <a:moveTo>
                  <a:pt x="0" y="0"/>
                </a:moveTo>
                <a:lnTo>
                  <a:pt x="905852" y="0"/>
                </a:lnTo>
                <a:lnTo>
                  <a:pt x="905852" y="905852"/>
                </a:lnTo>
                <a:lnTo>
                  <a:pt x="0" y="905852"/>
                </a:lnTo>
                <a:lnTo>
                  <a:pt x="0" y="0"/>
                </a:lnTo>
                <a:close/>
              </a:path>
            </a:pathLst>
          </a:custGeom>
          <a:blipFill rotWithShape="1">
            <a:blip r:embed="rId4">
              <a:alphaModFix/>
            </a:blip>
            <a:stretch>
              <a:fillRect b="0" l="0" r="0" t="0"/>
            </a:stretch>
          </a:blipFill>
          <a:ln>
            <a:noFill/>
          </a:ln>
        </p:spPr>
      </p:sp>
      <p:pic>
        <p:nvPicPr>
          <p:cNvPr id="535" name="Google Shape;535;p31"/>
          <p:cNvPicPr preferRelativeResize="0"/>
          <p:nvPr/>
        </p:nvPicPr>
        <p:blipFill>
          <a:blip r:embed="rId16">
            <a:alphaModFix/>
          </a:blip>
          <a:stretch>
            <a:fillRect/>
          </a:stretch>
        </p:blipFill>
        <p:spPr>
          <a:xfrm>
            <a:off x="-3565179" y="-3337400"/>
            <a:ext cx="6492250" cy="6417626"/>
          </a:xfrm>
          <a:prstGeom prst="rect">
            <a:avLst/>
          </a:prstGeom>
          <a:noFill/>
          <a:ln>
            <a:noFill/>
          </a:ln>
        </p:spPr>
      </p:pic>
      <p:pic>
        <p:nvPicPr>
          <p:cNvPr id="536" name="Google Shape;536;p31"/>
          <p:cNvPicPr preferRelativeResize="0"/>
          <p:nvPr/>
        </p:nvPicPr>
        <p:blipFill>
          <a:blip r:embed="rId17">
            <a:alphaModFix/>
          </a:blip>
          <a:stretch>
            <a:fillRect/>
          </a:stretch>
        </p:blipFill>
        <p:spPr>
          <a:xfrm>
            <a:off x="14469925" y="6747403"/>
            <a:ext cx="6492251" cy="6404152"/>
          </a:xfrm>
          <a:prstGeom prst="rect">
            <a:avLst/>
          </a:prstGeom>
          <a:noFill/>
          <a:ln>
            <a:noFill/>
          </a:ln>
        </p:spPr>
      </p:pic>
      <p:pic>
        <p:nvPicPr>
          <p:cNvPr id="537" name="Google Shape;537;p31"/>
          <p:cNvPicPr preferRelativeResize="0"/>
          <p:nvPr/>
        </p:nvPicPr>
        <p:blipFill>
          <a:blip r:embed="rId18">
            <a:alphaModFix/>
          </a:blip>
          <a:stretch>
            <a:fillRect/>
          </a:stretch>
        </p:blipFill>
        <p:spPr>
          <a:xfrm>
            <a:off x="11447275" y="2896744"/>
            <a:ext cx="850025" cy="753689"/>
          </a:xfrm>
          <a:prstGeom prst="rect">
            <a:avLst/>
          </a:prstGeom>
          <a:noFill/>
          <a:ln>
            <a:noFill/>
          </a:ln>
        </p:spPr>
      </p:pic>
      <p:pic>
        <p:nvPicPr>
          <p:cNvPr id="538" name="Google Shape;538;p31"/>
          <p:cNvPicPr preferRelativeResize="0"/>
          <p:nvPr/>
        </p:nvPicPr>
        <p:blipFill>
          <a:blip r:embed="rId19">
            <a:alphaModFix/>
          </a:blip>
          <a:stretch>
            <a:fillRect/>
          </a:stretch>
        </p:blipFill>
        <p:spPr>
          <a:xfrm>
            <a:off x="15693817" y="2763662"/>
            <a:ext cx="868525" cy="886763"/>
          </a:xfrm>
          <a:prstGeom prst="rect">
            <a:avLst/>
          </a:prstGeom>
          <a:noFill/>
          <a:ln>
            <a:noFill/>
          </a:ln>
        </p:spPr>
      </p:pic>
      <p:pic>
        <p:nvPicPr>
          <p:cNvPr id="539" name="Google Shape;539;p31"/>
          <p:cNvPicPr preferRelativeResize="0"/>
          <p:nvPr/>
        </p:nvPicPr>
        <p:blipFill>
          <a:blip r:embed="rId20">
            <a:alphaModFix/>
          </a:blip>
          <a:stretch>
            <a:fillRect/>
          </a:stretch>
        </p:blipFill>
        <p:spPr>
          <a:xfrm>
            <a:off x="11355620" y="4319972"/>
            <a:ext cx="943875" cy="932836"/>
          </a:xfrm>
          <a:prstGeom prst="rect">
            <a:avLst/>
          </a:prstGeom>
          <a:noFill/>
          <a:ln>
            <a:noFill/>
          </a:ln>
        </p:spPr>
      </p:pic>
      <p:pic>
        <p:nvPicPr>
          <p:cNvPr id="540" name="Google Shape;540;p31"/>
          <p:cNvPicPr preferRelativeResize="0"/>
          <p:nvPr/>
        </p:nvPicPr>
        <p:blipFill>
          <a:blip r:embed="rId21">
            <a:alphaModFix/>
          </a:blip>
          <a:stretch>
            <a:fillRect/>
          </a:stretch>
        </p:blipFill>
        <p:spPr>
          <a:xfrm>
            <a:off x="15585096" y="4243396"/>
            <a:ext cx="1085975" cy="1085975"/>
          </a:xfrm>
          <a:prstGeom prst="rect">
            <a:avLst/>
          </a:prstGeom>
          <a:noFill/>
          <a:ln>
            <a:noFill/>
          </a:ln>
        </p:spPr>
      </p:pic>
      <p:pic>
        <p:nvPicPr>
          <p:cNvPr id="541" name="Google Shape;541;p31"/>
          <p:cNvPicPr preferRelativeResize="0"/>
          <p:nvPr/>
        </p:nvPicPr>
        <p:blipFill>
          <a:blip r:embed="rId22">
            <a:alphaModFix/>
          </a:blip>
          <a:stretch>
            <a:fillRect/>
          </a:stretch>
        </p:blipFill>
        <p:spPr>
          <a:xfrm>
            <a:off x="11353572" y="6073007"/>
            <a:ext cx="1030225" cy="1022918"/>
          </a:xfrm>
          <a:prstGeom prst="rect">
            <a:avLst/>
          </a:prstGeom>
          <a:noFill/>
          <a:ln>
            <a:noFill/>
          </a:ln>
        </p:spPr>
      </p:pic>
      <p:pic>
        <p:nvPicPr>
          <p:cNvPr id="542" name="Google Shape;542;p31"/>
          <p:cNvPicPr preferRelativeResize="0"/>
          <p:nvPr/>
        </p:nvPicPr>
        <p:blipFill>
          <a:blip r:embed="rId23">
            <a:alphaModFix/>
          </a:blip>
          <a:stretch>
            <a:fillRect/>
          </a:stretch>
        </p:blipFill>
        <p:spPr>
          <a:xfrm>
            <a:off x="13711523" y="6079591"/>
            <a:ext cx="964875" cy="10477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546" name="Shape 546"/>
        <p:cNvGrpSpPr/>
        <p:nvPr/>
      </p:nvGrpSpPr>
      <p:grpSpPr>
        <a:xfrm>
          <a:off x="0" y="0"/>
          <a:ext cx="0" cy="0"/>
          <a:chOff x="0" y="0"/>
          <a:chExt cx="0" cy="0"/>
        </a:xfrm>
      </p:grpSpPr>
      <p:grpSp>
        <p:nvGrpSpPr>
          <p:cNvPr id="547" name="Google Shape;547;p32"/>
          <p:cNvGrpSpPr/>
          <p:nvPr/>
        </p:nvGrpSpPr>
        <p:grpSpPr>
          <a:xfrm>
            <a:off x="0" y="-253157"/>
            <a:ext cx="18288000" cy="10540157"/>
            <a:chOff x="0" y="-66675"/>
            <a:chExt cx="4816593" cy="2776008"/>
          </a:xfrm>
        </p:grpSpPr>
        <p:sp>
          <p:nvSpPr>
            <p:cNvPr id="548" name="Google Shape;548;p3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549" name="Google Shape;549;p32"/>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32"/>
          <p:cNvSpPr txBox="1"/>
          <p:nvPr/>
        </p:nvSpPr>
        <p:spPr>
          <a:xfrm>
            <a:off x="5280936" y="1009650"/>
            <a:ext cx="7726128" cy="1724025"/>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1199" u="none" cap="none" strike="noStrike">
                <a:solidFill>
                  <a:srgbClr val="000000"/>
                </a:solidFill>
                <a:latin typeface="Bebas Neue"/>
                <a:ea typeface="Bebas Neue"/>
                <a:cs typeface="Bebas Neue"/>
                <a:sym typeface="Bebas Neue"/>
              </a:rPr>
              <a:t>Credits</a:t>
            </a:r>
            <a:endParaRPr/>
          </a:p>
        </p:txBody>
      </p:sp>
      <p:sp>
        <p:nvSpPr>
          <p:cNvPr id="551" name="Google Shape;551;p32"/>
          <p:cNvSpPr txBox="1"/>
          <p:nvPr/>
        </p:nvSpPr>
        <p:spPr>
          <a:xfrm>
            <a:off x="3238810" y="5186103"/>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552" name="Google Shape;552;p32"/>
          <p:cNvSpPr txBox="1"/>
          <p:nvPr/>
        </p:nvSpPr>
        <p:spPr>
          <a:xfrm>
            <a:off x="2818025" y="7020315"/>
            <a:ext cx="12651949" cy="8699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ED7843"/>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ED7843"/>
                </a:solidFill>
                <a:latin typeface="Arial"/>
                <a:ea typeface="Arial"/>
                <a:cs typeface="Arial"/>
                <a:sym typeface="Arial"/>
              </a:rPr>
              <a:t>Pexels for the photos</a:t>
            </a:r>
            <a:endParaRPr/>
          </a:p>
        </p:txBody>
      </p:sp>
      <p:sp>
        <p:nvSpPr>
          <p:cNvPr id="553" name="Google Shape;553;p32"/>
          <p:cNvSpPr/>
          <p:nvPr/>
        </p:nvSpPr>
        <p:spPr>
          <a:xfrm rot="-6447447">
            <a:off x="13692215" y="8307531"/>
            <a:ext cx="4959924" cy="5076065"/>
          </a:xfrm>
          <a:custGeom>
            <a:rect b="b" l="l" r="r" t="t"/>
            <a:pathLst>
              <a:path extrusionOk="0" h="5076065" w="4959924">
                <a:moveTo>
                  <a:pt x="0" y="0"/>
                </a:moveTo>
                <a:lnTo>
                  <a:pt x="4959924" y="0"/>
                </a:lnTo>
                <a:lnTo>
                  <a:pt x="4959924" y="5076065"/>
                </a:lnTo>
                <a:lnTo>
                  <a:pt x="0" y="5076065"/>
                </a:lnTo>
                <a:lnTo>
                  <a:pt x="0" y="0"/>
                </a:lnTo>
                <a:close/>
              </a:path>
            </a:pathLst>
          </a:custGeom>
          <a:blipFill rotWithShape="1">
            <a:blip r:embed="rId3">
              <a:alphaModFix/>
            </a:blip>
            <a:stretch>
              <a:fillRect b="0" l="0" r="0" t="0"/>
            </a:stretch>
          </a:blipFill>
          <a:ln>
            <a:noFill/>
          </a:ln>
        </p:spPr>
      </p:sp>
      <p:sp>
        <p:nvSpPr>
          <p:cNvPr id="554" name="Google Shape;554;p32"/>
          <p:cNvSpPr txBox="1"/>
          <p:nvPr/>
        </p:nvSpPr>
        <p:spPr>
          <a:xfrm>
            <a:off x="2818025" y="8547490"/>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ial"/>
                <a:ea typeface="Arial"/>
                <a:cs typeface="Arial"/>
                <a:sym typeface="Arial"/>
              </a:rPr>
              <a:t>Happy designing! </a:t>
            </a:r>
            <a:endParaRPr/>
          </a:p>
        </p:txBody>
      </p:sp>
      <p:sp>
        <p:nvSpPr>
          <p:cNvPr id="555" name="Google Shape;555;p32"/>
          <p:cNvSpPr/>
          <p:nvPr/>
        </p:nvSpPr>
        <p:spPr>
          <a:xfrm rot="-6447447">
            <a:off x="-1801004" y="-2168159"/>
            <a:ext cx="4959924" cy="5076065"/>
          </a:xfrm>
          <a:custGeom>
            <a:rect b="b" l="l" r="r" t="t"/>
            <a:pathLst>
              <a:path extrusionOk="0" h="5076065" w="4959924">
                <a:moveTo>
                  <a:pt x="0" y="0"/>
                </a:moveTo>
                <a:lnTo>
                  <a:pt x="4959924" y="0"/>
                </a:lnTo>
                <a:lnTo>
                  <a:pt x="4959924" y="5076065"/>
                </a:lnTo>
                <a:lnTo>
                  <a:pt x="0" y="5076065"/>
                </a:lnTo>
                <a:lnTo>
                  <a:pt x="0" y="0"/>
                </a:lnTo>
                <a:close/>
              </a:path>
            </a:pathLst>
          </a:custGeom>
          <a:blipFill rotWithShape="1">
            <a:blip r:embed="rId3">
              <a:alphaModFix/>
            </a:blip>
            <a:stretch>
              <a:fillRect b="0" l="0" r="0" t="0"/>
            </a:stretch>
          </a:blipFill>
          <a:ln>
            <a:noFill/>
          </a:ln>
        </p:spPr>
      </p:sp>
      <p:sp>
        <p:nvSpPr>
          <p:cNvPr id="556" name="Google Shape;556;p32"/>
          <p:cNvSpPr/>
          <p:nvPr/>
        </p:nvSpPr>
        <p:spPr>
          <a:xfrm rot="-5496415">
            <a:off x="-2359539" y="7326600"/>
            <a:ext cx="4959924" cy="5076065"/>
          </a:xfrm>
          <a:custGeom>
            <a:rect b="b" l="l" r="r" t="t"/>
            <a:pathLst>
              <a:path extrusionOk="0" h="5076065" w="4959924">
                <a:moveTo>
                  <a:pt x="0" y="0"/>
                </a:moveTo>
                <a:lnTo>
                  <a:pt x="4959924" y="0"/>
                </a:lnTo>
                <a:lnTo>
                  <a:pt x="4959924" y="5076065"/>
                </a:lnTo>
                <a:lnTo>
                  <a:pt x="0" y="5076065"/>
                </a:lnTo>
                <a:lnTo>
                  <a:pt x="0" y="0"/>
                </a:lnTo>
                <a:close/>
              </a:path>
            </a:pathLst>
          </a:custGeom>
          <a:blipFill rotWithShape="1">
            <a:blip r:embed="rId3">
              <a:alphaModFix/>
            </a:blip>
            <a:stretch>
              <a:fillRect b="0" l="0" r="0" t="0"/>
            </a:stretch>
          </a:blipFill>
          <a:ln>
            <a:noFill/>
          </a:ln>
        </p:spPr>
      </p:sp>
      <p:sp>
        <p:nvSpPr>
          <p:cNvPr id="557" name="Google Shape;557;p32"/>
          <p:cNvSpPr/>
          <p:nvPr/>
        </p:nvSpPr>
        <p:spPr>
          <a:xfrm rot="-8004107">
            <a:off x="14490556" y="-1979644"/>
            <a:ext cx="4959924" cy="5076065"/>
          </a:xfrm>
          <a:custGeom>
            <a:rect b="b" l="l" r="r" t="t"/>
            <a:pathLst>
              <a:path extrusionOk="0" h="5076065" w="4959924">
                <a:moveTo>
                  <a:pt x="0" y="0"/>
                </a:moveTo>
                <a:lnTo>
                  <a:pt x="4959924" y="0"/>
                </a:lnTo>
                <a:lnTo>
                  <a:pt x="4959924" y="5076065"/>
                </a:lnTo>
                <a:lnTo>
                  <a:pt x="0" y="5076065"/>
                </a:lnTo>
                <a:lnTo>
                  <a:pt x="0" y="0"/>
                </a:lnTo>
                <a:close/>
              </a:path>
            </a:pathLst>
          </a:custGeom>
          <a:blipFill rotWithShape="1">
            <a:blip r:embed="rId3">
              <a:alphaModFix/>
            </a:blip>
            <a:stretch>
              <a:fillRect b="0" l="0" r="0" t="0"/>
            </a:stretch>
          </a:blipFill>
          <a:ln>
            <a:noFill/>
          </a:ln>
        </p:spPr>
      </p:sp>
      <p:pic>
        <p:nvPicPr>
          <p:cNvPr id="558" name="Google Shape;558;p32"/>
          <p:cNvPicPr preferRelativeResize="0"/>
          <p:nvPr/>
        </p:nvPicPr>
        <p:blipFill>
          <a:blip r:embed="rId4">
            <a:alphaModFix/>
          </a:blip>
          <a:stretch>
            <a:fillRect/>
          </a:stretch>
        </p:blipFill>
        <p:spPr>
          <a:xfrm>
            <a:off x="6779352" y="3195037"/>
            <a:ext cx="5838072" cy="14595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144" name="Shape 144"/>
        <p:cNvGrpSpPr/>
        <p:nvPr/>
      </p:nvGrpSpPr>
      <p:grpSpPr>
        <a:xfrm>
          <a:off x="0" y="0"/>
          <a:ext cx="0" cy="0"/>
          <a:chOff x="0" y="0"/>
          <a:chExt cx="0" cy="0"/>
        </a:xfrm>
      </p:grpSpPr>
      <p:grpSp>
        <p:nvGrpSpPr>
          <p:cNvPr id="145" name="Google Shape;145;p13"/>
          <p:cNvGrpSpPr/>
          <p:nvPr/>
        </p:nvGrpSpPr>
        <p:grpSpPr>
          <a:xfrm>
            <a:off x="-39114" y="-253157"/>
            <a:ext cx="18288000" cy="10540157"/>
            <a:chOff x="0" y="-66675"/>
            <a:chExt cx="4816593" cy="2776008"/>
          </a:xfrm>
        </p:grpSpPr>
        <p:sp>
          <p:nvSpPr>
            <p:cNvPr id="146" name="Google Shape;146;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147" name="Google Shape;147;p13"/>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3"/>
          <p:cNvSpPr txBox="1"/>
          <p:nvPr/>
        </p:nvSpPr>
        <p:spPr>
          <a:xfrm>
            <a:off x="9466025" y="4662850"/>
            <a:ext cx="7386000" cy="4284600"/>
          </a:xfrm>
          <a:prstGeom prst="rect">
            <a:avLst/>
          </a:prstGeom>
          <a:noFill/>
          <a:ln>
            <a:noFill/>
          </a:ln>
        </p:spPr>
        <p:txBody>
          <a:bodyPr anchorCtr="0" anchor="t" bIns="0" lIns="0" spcFirstLastPara="1" rIns="0" wrap="square" tIns="0">
            <a:sp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Define the project objectives and timeline.</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Identify resources needed to complete the project</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Develop a budget for the project and estimate any potential risks associated with it.</a:t>
            </a:r>
            <a:endParaRPr/>
          </a:p>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Write down your proposed solution and provide supporting documents or evidence that prove its feasibility if necessary. Develop a communication plan to ensure key stakeholders are kept informed of progress throughout the entire process</a:t>
            </a:r>
            <a:endParaRPr/>
          </a:p>
        </p:txBody>
      </p:sp>
      <p:sp>
        <p:nvSpPr>
          <p:cNvPr id="149" name="Google Shape;149;p13"/>
          <p:cNvSpPr txBox="1"/>
          <p:nvPr/>
        </p:nvSpPr>
        <p:spPr>
          <a:xfrm>
            <a:off x="9466037" y="841949"/>
            <a:ext cx="86073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499" u="none" cap="none" strike="noStrike">
                <a:solidFill>
                  <a:srgbClr val="F4530A"/>
                </a:solidFill>
                <a:latin typeface="Bebas Neue"/>
                <a:ea typeface="Bebas Neue"/>
                <a:cs typeface="Bebas Neue"/>
                <a:sym typeface="Bebas Neue"/>
              </a:rPr>
              <a:t>HOW TO solve</a:t>
            </a:r>
            <a:endParaRPr/>
          </a:p>
          <a:p>
            <a:pPr indent="0" lvl="0" marL="0" marR="0" rtl="0" algn="l">
              <a:lnSpc>
                <a:spcPct val="100000"/>
              </a:lnSpc>
              <a:spcBef>
                <a:spcPts val="0"/>
              </a:spcBef>
              <a:spcAft>
                <a:spcPts val="0"/>
              </a:spcAft>
              <a:buNone/>
            </a:pPr>
            <a:r>
              <a:rPr b="0" i="0" lang="en-US" sz="8499" u="none" cap="none" strike="noStrike">
                <a:solidFill>
                  <a:srgbClr val="F4530A"/>
                </a:solidFill>
                <a:latin typeface="Bebas Neue"/>
                <a:ea typeface="Bebas Neue"/>
                <a:cs typeface="Bebas Neue"/>
                <a:sym typeface="Bebas Neue"/>
              </a:rPr>
              <a:t>the AFTERMATH</a:t>
            </a:r>
            <a:endParaRPr/>
          </a:p>
        </p:txBody>
      </p:sp>
      <p:grpSp>
        <p:nvGrpSpPr>
          <p:cNvPr id="150" name="Google Shape;150;p13"/>
          <p:cNvGrpSpPr/>
          <p:nvPr/>
        </p:nvGrpSpPr>
        <p:grpSpPr>
          <a:xfrm>
            <a:off x="9466033" y="3594711"/>
            <a:ext cx="5436451" cy="436085"/>
            <a:chOff x="0" y="-66675"/>
            <a:chExt cx="1431813" cy="114853"/>
          </a:xfrm>
        </p:grpSpPr>
        <p:sp>
          <p:nvSpPr>
            <p:cNvPr id="151" name="Google Shape;151;p13"/>
            <p:cNvSpPr/>
            <p:nvPr/>
          </p:nvSpPr>
          <p:spPr>
            <a:xfrm>
              <a:off x="0" y="0"/>
              <a:ext cx="1431813" cy="48178"/>
            </a:xfrm>
            <a:custGeom>
              <a:rect b="b" l="l" r="r" t="t"/>
              <a:pathLst>
                <a:path extrusionOk="0" h="48178" w="1431813">
                  <a:moveTo>
                    <a:pt x="0" y="0"/>
                  </a:moveTo>
                  <a:lnTo>
                    <a:pt x="1431813" y="0"/>
                  </a:lnTo>
                  <a:lnTo>
                    <a:pt x="1431813" y="48178"/>
                  </a:lnTo>
                  <a:lnTo>
                    <a:pt x="0" y="48178"/>
                  </a:lnTo>
                  <a:close/>
                </a:path>
              </a:pathLst>
            </a:custGeom>
            <a:solidFill>
              <a:srgbClr val="E8D2C9"/>
            </a:solidFill>
            <a:ln>
              <a:noFill/>
            </a:ln>
          </p:spPr>
        </p:sp>
        <p:sp>
          <p:nvSpPr>
            <p:cNvPr id="152" name="Google Shape;152;p13"/>
            <p:cNvSpPr txBox="1"/>
            <p:nvPr/>
          </p:nvSpPr>
          <p:spPr>
            <a:xfrm>
              <a:off x="0" y="-66675"/>
              <a:ext cx="1431813" cy="114853"/>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3"/>
          <p:cNvSpPr txBox="1"/>
          <p:nvPr/>
        </p:nvSpPr>
        <p:spPr>
          <a:xfrm>
            <a:off x="9466026" y="4375175"/>
            <a:ext cx="7750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Creating a project proposal can be done in five steps:</a:t>
            </a:r>
            <a:endParaRPr/>
          </a:p>
        </p:txBody>
      </p:sp>
      <p:pic>
        <p:nvPicPr>
          <p:cNvPr id="154" name="Google Shape;154;p13"/>
          <p:cNvPicPr preferRelativeResize="0"/>
          <p:nvPr/>
        </p:nvPicPr>
        <p:blipFill>
          <a:blip r:embed="rId3">
            <a:alphaModFix/>
          </a:blip>
          <a:stretch>
            <a:fillRect/>
          </a:stretch>
        </p:blipFill>
        <p:spPr>
          <a:xfrm>
            <a:off x="-1563861" y="-12"/>
            <a:ext cx="10421073" cy="10287001"/>
          </a:xfrm>
          <a:prstGeom prst="rect">
            <a:avLst/>
          </a:prstGeom>
          <a:noFill/>
          <a:ln>
            <a:noFill/>
          </a:ln>
        </p:spPr>
      </p:pic>
      <p:pic>
        <p:nvPicPr>
          <p:cNvPr id="155" name="Google Shape;155;p13"/>
          <p:cNvPicPr preferRelativeResize="0"/>
          <p:nvPr/>
        </p:nvPicPr>
        <p:blipFill>
          <a:blip r:embed="rId4">
            <a:alphaModFix/>
          </a:blip>
          <a:stretch>
            <a:fillRect/>
          </a:stretch>
        </p:blipFill>
        <p:spPr>
          <a:xfrm>
            <a:off x="-3305552" y="-2838225"/>
            <a:ext cx="6916650" cy="6866100"/>
          </a:xfrm>
          <a:prstGeom prst="rect">
            <a:avLst/>
          </a:prstGeom>
          <a:noFill/>
          <a:ln>
            <a:noFill/>
          </a:ln>
        </p:spPr>
      </p:pic>
      <p:pic>
        <p:nvPicPr>
          <p:cNvPr id="156" name="Google Shape;156;p13"/>
          <p:cNvPicPr preferRelativeResize="0"/>
          <p:nvPr/>
        </p:nvPicPr>
        <p:blipFill>
          <a:blip r:embed="rId5">
            <a:alphaModFix/>
          </a:blip>
          <a:stretch>
            <a:fillRect/>
          </a:stretch>
        </p:blipFill>
        <p:spPr>
          <a:xfrm>
            <a:off x="14106475" y="6202822"/>
            <a:ext cx="6916651" cy="68548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160" name="Shape 160"/>
        <p:cNvGrpSpPr/>
        <p:nvPr/>
      </p:nvGrpSpPr>
      <p:grpSpPr>
        <a:xfrm>
          <a:off x="0" y="0"/>
          <a:ext cx="0" cy="0"/>
          <a:chOff x="0" y="0"/>
          <a:chExt cx="0" cy="0"/>
        </a:xfrm>
      </p:grpSpPr>
      <p:pic>
        <p:nvPicPr>
          <p:cNvPr id="161" name="Google Shape;161;p14"/>
          <p:cNvPicPr preferRelativeResize="0"/>
          <p:nvPr/>
        </p:nvPicPr>
        <p:blipFill>
          <a:blip r:embed="rId3">
            <a:alphaModFix/>
          </a:blip>
          <a:stretch>
            <a:fillRect/>
          </a:stretch>
        </p:blipFill>
        <p:spPr>
          <a:xfrm>
            <a:off x="-3605802" y="-2444087"/>
            <a:ext cx="7026336" cy="6974974"/>
          </a:xfrm>
          <a:prstGeom prst="rect">
            <a:avLst/>
          </a:prstGeom>
          <a:noFill/>
          <a:ln>
            <a:noFill/>
          </a:ln>
        </p:spPr>
      </p:pic>
      <p:grpSp>
        <p:nvGrpSpPr>
          <p:cNvPr id="162" name="Google Shape;162;p14"/>
          <p:cNvGrpSpPr/>
          <p:nvPr/>
        </p:nvGrpSpPr>
        <p:grpSpPr>
          <a:xfrm>
            <a:off x="1253436" y="1588097"/>
            <a:ext cx="5579076" cy="6974929"/>
            <a:chOff x="0" y="-66675"/>
            <a:chExt cx="1469386" cy="1837018"/>
          </a:xfrm>
        </p:grpSpPr>
        <p:sp>
          <p:nvSpPr>
            <p:cNvPr id="163" name="Google Shape;163;p14"/>
            <p:cNvSpPr/>
            <p:nvPr/>
          </p:nvSpPr>
          <p:spPr>
            <a:xfrm>
              <a:off x="0" y="0"/>
              <a:ext cx="1469386" cy="1770343"/>
            </a:xfrm>
            <a:custGeom>
              <a:rect b="b" l="l" r="r" t="t"/>
              <a:pathLst>
                <a:path extrusionOk="0" h="1770343" w="1469386">
                  <a:moveTo>
                    <a:pt x="70771" y="0"/>
                  </a:moveTo>
                  <a:lnTo>
                    <a:pt x="1398615" y="0"/>
                  </a:lnTo>
                  <a:cubicBezTo>
                    <a:pt x="1437701" y="0"/>
                    <a:pt x="1469386" y="31685"/>
                    <a:pt x="1469386" y="70771"/>
                  </a:cubicBezTo>
                  <a:lnTo>
                    <a:pt x="1469386" y="1699572"/>
                  </a:lnTo>
                  <a:cubicBezTo>
                    <a:pt x="1469386" y="1718342"/>
                    <a:pt x="1461930" y="1736342"/>
                    <a:pt x="1448658" y="1749615"/>
                  </a:cubicBezTo>
                  <a:cubicBezTo>
                    <a:pt x="1435386" y="1762887"/>
                    <a:pt x="1417385" y="1770343"/>
                    <a:pt x="1398615" y="1770343"/>
                  </a:cubicBezTo>
                  <a:lnTo>
                    <a:pt x="70771" y="1770343"/>
                  </a:lnTo>
                  <a:cubicBezTo>
                    <a:pt x="31685" y="1770343"/>
                    <a:pt x="0" y="1738658"/>
                    <a:pt x="0" y="1699572"/>
                  </a:cubicBezTo>
                  <a:lnTo>
                    <a:pt x="0" y="70771"/>
                  </a:lnTo>
                  <a:cubicBezTo>
                    <a:pt x="0" y="31685"/>
                    <a:pt x="31685" y="0"/>
                    <a:pt x="70771" y="0"/>
                  </a:cubicBezTo>
                  <a:close/>
                </a:path>
              </a:pathLst>
            </a:custGeom>
            <a:solidFill>
              <a:srgbClr val="F2F1EB"/>
            </a:solidFill>
            <a:ln cap="rnd" cmpd="sng" w="66675">
              <a:solidFill>
                <a:srgbClr val="F672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txBox="1"/>
            <p:nvPr/>
          </p:nvSpPr>
          <p:spPr>
            <a:xfrm>
              <a:off x="0" y="-66675"/>
              <a:ext cx="1469386" cy="183701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4"/>
          <p:cNvGrpSpPr/>
          <p:nvPr/>
        </p:nvGrpSpPr>
        <p:grpSpPr>
          <a:xfrm>
            <a:off x="9816877" y="-1529962"/>
            <a:ext cx="10333282" cy="13166099"/>
            <a:chOff x="0" y="-47625"/>
            <a:chExt cx="2721523" cy="3467615"/>
          </a:xfrm>
        </p:grpSpPr>
        <p:sp>
          <p:nvSpPr>
            <p:cNvPr id="166" name="Google Shape;166;p14"/>
            <p:cNvSpPr/>
            <p:nvPr/>
          </p:nvSpPr>
          <p:spPr>
            <a:xfrm>
              <a:off x="0" y="0"/>
              <a:ext cx="2721523" cy="3419990"/>
            </a:xfrm>
            <a:custGeom>
              <a:rect b="b" l="l" r="r" t="t"/>
              <a:pathLst>
                <a:path extrusionOk="0" h="3419990" w="2721523">
                  <a:moveTo>
                    <a:pt x="38210" y="0"/>
                  </a:moveTo>
                  <a:lnTo>
                    <a:pt x="2683313" y="0"/>
                  </a:lnTo>
                  <a:cubicBezTo>
                    <a:pt x="2693446" y="0"/>
                    <a:pt x="2703165" y="4026"/>
                    <a:pt x="2710331" y="11192"/>
                  </a:cubicBezTo>
                  <a:cubicBezTo>
                    <a:pt x="2717497" y="18357"/>
                    <a:pt x="2721523" y="28076"/>
                    <a:pt x="2721523" y="38210"/>
                  </a:cubicBezTo>
                  <a:lnTo>
                    <a:pt x="2721523" y="3381779"/>
                  </a:lnTo>
                  <a:cubicBezTo>
                    <a:pt x="2721523" y="3391914"/>
                    <a:pt x="2717497" y="3401632"/>
                    <a:pt x="2710331" y="3408798"/>
                  </a:cubicBezTo>
                  <a:cubicBezTo>
                    <a:pt x="2703165" y="3415964"/>
                    <a:pt x="2693446" y="3419990"/>
                    <a:pt x="2683313" y="3419990"/>
                  </a:cubicBezTo>
                  <a:lnTo>
                    <a:pt x="38210" y="3419990"/>
                  </a:lnTo>
                  <a:cubicBezTo>
                    <a:pt x="28076" y="3419990"/>
                    <a:pt x="18357" y="3415964"/>
                    <a:pt x="11192" y="3408798"/>
                  </a:cubicBezTo>
                  <a:cubicBezTo>
                    <a:pt x="4026" y="3401632"/>
                    <a:pt x="0" y="3391914"/>
                    <a:pt x="0" y="3381779"/>
                  </a:cubicBezTo>
                  <a:lnTo>
                    <a:pt x="0" y="38210"/>
                  </a:lnTo>
                  <a:cubicBezTo>
                    <a:pt x="0" y="28076"/>
                    <a:pt x="4026" y="18357"/>
                    <a:pt x="11192" y="11192"/>
                  </a:cubicBezTo>
                  <a:cubicBezTo>
                    <a:pt x="18357" y="4026"/>
                    <a:pt x="28076" y="0"/>
                    <a:pt x="3821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txBox="1"/>
            <p:nvPr/>
          </p:nvSpPr>
          <p:spPr>
            <a:xfrm>
              <a:off x="0" y="-47625"/>
              <a:ext cx="2721523" cy="34676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4"/>
          <p:cNvGrpSpPr/>
          <p:nvPr/>
        </p:nvGrpSpPr>
        <p:grpSpPr>
          <a:xfrm>
            <a:off x="3197167" y="2462051"/>
            <a:ext cx="1771015" cy="1947096"/>
            <a:chOff x="0" y="-66675"/>
            <a:chExt cx="466437" cy="512812"/>
          </a:xfrm>
        </p:grpSpPr>
        <p:sp>
          <p:nvSpPr>
            <p:cNvPr id="169" name="Google Shape;169;p14"/>
            <p:cNvSpPr/>
            <p:nvPr/>
          </p:nvSpPr>
          <p:spPr>
            <a:xfrm>
              <a:off x="0" y="0"/>
              <a:ext cx="466437" cy="446137"/>
            </a:xfrm>
            <a:custGeom>
              <a:rect b="b" l="l" r="r" t="t"/>
              <a:pathLst>
                <a:path extrusionOk="0" h="446137" w="466437">
                  <a:moveTo>
                    <a:pt x="222946" y="0"/>
                  </a:moveTo>
                  <a:lnTo>
                    <a:pt x="243491" y="0"/>
                  </a:lnTo>
                  <a:cubicBezTo>
                    <a:pt x="366621" y="0"/>
                    <a:pt x="466437" y="99816"/>
                    <a:pt x="466437" y="222946"/>
                  </a:cubicBezTo>
                  <a:lnTo>
                    <a:pt x="466437" y="223191"/>
                  </a:lnTo>
                  <a:cubicBezTo>
                    <a:pt x="466437" y="346320"/>
                    <a:pt x="366621" y="446137"/>
                    <a:pt x="243491" y="446137"/>
                  </a:cubicBezTo>
                  <a:lnTo>
                    <a:pt x="222946" y="446137"/>
                  </a:lnTo>
                  <a:cubicBezTo>
                    <a:pt x="99816" y="446137"/>
                    <a:pt x="0" y="346320"/>
                    <a:pt x="0" y="223191"/>
                  </a:cubicBezTo>
                  <a:lnTo>
                    <a:pt x="0" y="222946"/>
                  </a:lnTo>
                  <a:cubicBezTo>
                    <a:pt x="0" y="99816"/>
                    <a:pt x="99816" y="0"/>
                    <a:pt x="22294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txBox="1"/>
            <p:nvPr/>
          </p:nvSpPr>
          <p:spPr>
            <a:xfrm>
              <a:off x="0" y="-66675"/>
              <a:ext cx="466437" cy="512812"/>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4"/>
          <p:cNvSpPr txBox="1"/>
          <p:nvPr/>
        </p:nvSpPr>
        <p:spPr>
          <a:xfrm>
            <a:off x="195627" y="3972836"/>
            <a:ext cx="7774083" cy="3095439"/>
          </a:xfrm>
          <a:prstGeom prst="rect">
            <a:avLst/>
          </a:prstGeom>
          <a:noFill/>
          <a:ln>
            <a:noFill/>
          </a:ln>
        </p:spPr>
        <p:txBody>
          <a:bodyPr anchorCtr="0" anchor="t" bIns="0" lIns="0" spcFirstLastPara="1" rIns="0" wrap="square" tIns="0">
            <a:spAutoFit/>
          </a:bodyPr>
          <a:lstStyle/>
          <a:p>
            <a:pPr indent="0" lvl="0" marL="0" marR="0" rtl="0" algn="ctr">
              <a:lnSpc>
                <a:spcPct val="44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8000" u="none" cap="none" strike="noStrike">
                <a:solidFill>
                  <a:srgbClr val="000000"/>
                </a:solidFill>
                <a:latin typeface="Bebas Neue"/>
                <a:ea typeface="Bebas Neue"/>
                <a:cs typeface="Bebas Neue"/>
                <a:sym typeface="Bebas Neue"/>
              </a:rPr>
              <a:t>OBJECTIVES</a:t>
            </a:r>
            <a:endParaRPr/>
          </a:p>
          <a:p>
            <a:pPr indent="0" lvl="0" marL="0" marR="0" rtl="0" algn="ctr">
              <a:lnSpc>
                <a:spcPct val="100000"/>
              </a:lnSpc>
              <a:spcBef>
                <a:spcPts val="0"/>
              </a:spcBef>
              <a:spcAft>
                <a:spcPts val="0"/>
              </a:spcAft>
              <a:buNone/>
            </a:pPr>
            <a:r>
              <a:rPr b="0" i="0" lang="en-US" sz="8000" u="none" cap="none" strike="noStrike">
                <a:solidFill>
                  <a:srgbClr val="000000"/>
                </a:solidFill>
                <a:latin typeface="Bebas Neue"/>
                <a:ea typeface="Bebas Neue"/>
                <a:cs typeface="Bebas Neue"/>
                <a:sym typeface="Bebas Neue"/>
              </a:rPr>
              <a:t>OF THE PROJECT</a:t>
            </a:r>
            <a:endParaRPr/>
          </a:p>
        </p:txBody>
      </p:sp>
      <p:sp>
        <p:nvSpPr>
          <p:cNvPr id="172" name="Google Shape;172;p14"/>
          <p:cNvSpPr txBox="1"/>
          <p:nvPr/>
        </p:nvSpPr>
        <p:spPr>
          <a:xfrm>
            <a:off x="3529008" y="2819850"/>
            <a:ext cx="1287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Bebas Neue"/>
                <a:ea typeface="Bebas Neue"/>
                <a:cs typeface="Bebas Neue"/>
                <a:sym typeface="Bebas Neue"/>
              </a:rPr>
              <a:t>01</a:t>
            </a:r>
            <a:endParaRPr/>
          </a:p>
        </p:txBody>
      </p:sp>
      <p:pic>
        <p:nvPicPr>
          <p:cNvPr id="173" name="Google Shape;173;p14"/>
          <p:cNvPicPr preferRelativeResize="0"/>
          <p:nvPr/>
        </p:nvPicPr>
        <p:blipFill>
          <a:blip r:embed="rId4">
            <a:alphaModFix/>
          </a:blip>
          <a:stretch>
            <a:fillRect/>
          </a:stretch>
        </p:blipFill>
        <p:spPr>
          <a:xfrm>
            <a:off x="13081000" y="-2907725"/>
            <a:ext cx="8226249" cy="8316775"/>
          </a:xfrm>
          <a:prstGeom prst="rect">
            <a:avLst/>
          </a:prstGeom>
          <a:noFill/>
          <a:ln>
            <a:noFill/>
          </a:ln>
        </p:spPr>
      </p:pic>
      <p:pic>
        <p:nvPicPr>
          <p:cNvPr id="174" name="Google Shape;174;p14"/>
          <p:cNvPicPr preferRelativeResize="0"/>
          <p:nvPr/>
        </p:nvPicPr>
        <p:blipFill>
          <a:blip r:embed="rId5">
            <a:alphaModFix/>
          </a:blip>
          <a:stretch>
            <a:fillRect/>
          </a:stretch>
        </p:blipFill>
        <p:spPr>
          <a:xfrm>
            <a:off x="7552200" y="761100"/>
            <a:ext cx="10333349" cy="88240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178" name="Shape 178"/>
        <p:cNvGrpSpPr/>
        <p:nvPr/>
      </p:nvGrpSpPr>
      <p:grpSpPr>
        <a:xfrm>
          <a:off x="0" y="0"/>
          <a:ext cx="0" cy="0"/>
          <a:chOff x="0" y="0"/>
          <a:chExt cx="0" cy="0"/>
        </a:xfrm>
      </p:grpSpPr>
      <p:grpSp>
        <p:nvGrpSpPr>
          <p:cNvPr id="179" name="Google Shape;179;p15"/>
          <p:cNvGrpSpPr/>
          <p:nvPr/>
        </p:nvGrpSpPr>
        <p:grpSpPr>
          <a:xfrm>
            <a:off x="0" y="-253157"/>
            <a:ext cx="18288000" cy="10540157"/>
            <a:chOff x="0" y="-66675"/>
            <a:chExt cx="4816593" cy="2776008"/>
          </a:xfrm>
        </p:grpSpPr>
        <p:sp>
          <p:nvSpPr>
            <p:cNvPr id="180" name="Google Shape;180;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181" name="Google Shape;181;p15"/>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5"/>
          <p:cNvSpPr txBox="1"/>
          <p:nvPr/>
        </p:nvSpPr>
        <p:spPr>
          <a:xfrm>
            <a:off x="6641108" y="800100"/>
            <a:ext cx="4986735" cy="193484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OBJECTIVES</a:t>
            </a:r>
            <a:endParaRPr/>
          </a:p>
        </p:txBody>
      </p:sp>
      <p:sp>
        <p:nvSpPr>
          <p:cNvPr id="183" name="Google Shape;183;p15"/>
          <p:cNvSpPr txBox="1"/>
          <p:nvPr/>
        </p:nvSpPr>
        <p:spPr>
          <a:xfrm>
            <a:off x="1472375" y="5716633"/>
            <a:ext cx="5910900" cy="344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An aim in a corporate context is a goal or desired result that the organization seeks to achieve. The aim should be clear and achievable, and often serves as the basis for further planning actions inside </a:t>
            </a:r>
            <a:endParaRPr/>
          </a:p>
        </p:txBody>
      </p:sp>
      <p:sp>
        <p:nvSpPr>
          <p:cNvPr id="184" name="Google Shape;184;p15"/>
          <p:cNvSpPr txBox="1"/>
          <p:nvPr/>
        </p:nvSpPr>
        <p:spPr>
          <a:xfrm>
            <a:off x="9812082" y="5716633"/>
            <a:ext cx="6320100" cy="344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Goals inside a company are usually specific and measurable, with clearly defined deadlines and outcomes. The company’s goals help focus the actions of the organization and ensure resources are used effectively</a:t>
            </a:r>
            <a:endParaRPr/>
          </a:p>
        </p:txBody>
      </p:sp>
      <p:sp>
        <p:nvSpPr>
          <p:cNvPr id="185" name="Google Shape;185;p15"/>
          <p:cNvSpPr txBox="1"/>
          <p:nvPr/>
        </p:nvSpPr>
        <p:spPr>
          <a:xfrm>
            <a:off x="3235051" y="2832875"/>
            <a:ext cx="26739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ED7843"/>
                </a:solidFill>
                <a:latin typeface="Bebas Neue"/>
                <a:ea typeface="Bebas Neue"/>
                <a:cs typeface="Bebas Neue"/>
                <a:sym typeface="Bebas Neue"/>
              </a:rPr>
              <a:t>OUR AIM</a:t>
            </a:r>
            <a:endParaRPr/>
          </a:p>
        </p:txBody>
      </p:sp>
      <p:sp>
        <p:nvSpPr>
          <p:cNvPr id="186" name="Google Shape;186;p15"/>
          <p:cNvSpPr/>
          <p:nvPr/>
        </p:nvSpPr>
        <p:spPr>
          <a:xfrm>
            <a:off x="12325826" y="4242525"/>
            <a:ext cx="985694" cy="949073"/>
          </a:xfrm>
          <a:custGeom>
            <a:rect b="b" l="l" r="r" t="t"/>
            <a:pathLst>
              <a:path extrusionOk="0" h="1040080" w="1292714">
                <a:moveTo>
                  <a:pt x="0" y="0"/>
                </a:moveTo>
                <a:lnTo>
                  <a:pt x="1292714" y="0"/>
                </a:lnTo>
                <a:lnTo>
                  <a:pt x="1292714" y="1040080"/>
                </a:lnTo>
                <a:lnTo>
                  <a:pt x="0" y="1040080"/>
                </a:lnTo>
                <a:lnTo>
                  <a:pt x="0" y="0"/>
                </a:lnTo>
                <a:close/>
              </a:path>
            </a:pathLst>
          </a:custGeom>
          <a:blipFill rotWithShape="1">
            <a:blip r:embed="rId3">
              <a:alphaModFix/>
            </a:blip>
            <a:stretch>
              <a:fillRect b="0" l="0" r="0" t="0"/>
            </a:stretch>
          </a:blipFill>
          <a:ln>
            <a:noFill/>
          </a:ln>
        </p:spPr>
      </p:sp>
      <p:sp>
        <p:nvSpPr>
          <p:cNvPr id="187" name="Google Shape;187;p15"/>
          <p:cNvSpPr txBox="1"/>
          <p:nvPr/>
        </p:nvSpPr>
        <p:spPr>
          <a:xfrm>
            <a:off x="11832340" y="2768434"/>
            <a:ext cx="2311499" cy="111379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ED7843"/>
                </a:solidFill>
                <a:latin typeface="Bebas Neue"/>
                <a:ea typeface="Bebas Neue"/>
                <a:cs typeface="Bebas Neue"/>
                <a:sym typeface="Bebas Neue"/>
              </a:rPr>
              <a:t>THE GOAL</a:t>
            </a:r>
            <a:endParaRPr/>
          </a:p>
        </p:txBody>
      </p:sp>
      <p:cxnSp>
        <p:nvCxnSpPr>
          <p:cNvPr id="188" name="Google Shape;188;p15"/>
          <p:cNvCxnSpPr/>
          <p:nvPr/>
        </p:nvCxnSpPr>
        <p:spPr>
          <a:xfrm>
            <a:off x="9134475" y="2734946"/>
            <a:ext cx="0" cy="6523354"/>
          </a:xfrm>
          <a:prstGeom prst="straightConnector1">
            <a:avLst/>
          </a:prstGeom>
          <a:noFill/>
          <a:ln cap="flat" cmpd="sng" w="19050">
            <a:solidFill>
              <a:srgbClr val="ED7843"/>
            </a:solidFill>
            <a:prstDash val="solid"/>
            <a:round/>
            <a:headEnd len="sm" w="sm" type="none"/>
            <a:tailEnd len="sm" w="sm" type="none"/>
          </a:ln>
        </p:spPr>
      </p:cxnSp>
      <p:pic>
        <p:nvPicPr>
          <p:cNvPr id="189" name="Google Shape;189;p15"/>
          <p:cNvPicPr preferRelativeResize="0"/>
          <p:nvPr/>
        </p:nvPicPr>
        <p:blipFill>
          <a:blip r:embed="rId4">
            <a:alphaModFix/>
          </a:blip>
          <a:stretch>
            <a:fillRect/>
          </a:stretch>
        </p:blipFill>
        <p:spPr>
          <a:xfrm>
            <a:off x="4015088" y="4242524"/>
            <a:ext cx="1113822" cy="1113800"/>
          </a:xfrm>
          <a:prstGeom prst="rect">
            <a:avLst/>
          </a:prstGeom>
          <a:noFill/>
          <a:ln>
            <a:noFill/>
          </a:ln>
        </p:spPr>
      </p:pic>
      <p:pic>
        <p:nvPicPr>
          <p:cNvPr id="190" name="Google Shape;190;p15"/>
          <p:cNvPicPr preferRelativeResize="0"/>
          <p:nvPr/>
        </p:nvPicPr>
        <p:blipFill>
          <a:blip r:embed="rId5">
            <a:alphaModFix/>
          </a:blip>
          <a:stretch>
            <a:fillRect/>
          </a:stretch>
        </p:blipFill>
        <p:spPr>
          <a:xfrm>
            <a:off x="-3550450" y="-2033275"/>
            <a:ext cx="7284550" cy="7225374"/>
          </a:xfrm>
          <a:prstGeom prst="rect">
            <a:avLst/>
          </a:prstGeom>
          <a:noFill/>
          <a:ln>
            <a:noFill/>
          </a:ln>
        </p:spPr>
      </p:pic>
      <p:pic>
        <p:nvPicPr>
          <p:cNvPr id="191" name="Google Shape;191;p15"/>
          <p:cNvPicPr preferRelativeResize="0"/>
          <p:nvPr/>
        </p:nvPicPr>
        <p:blipFill>
          <a:blip r:embed="rId6">
            <a:alphaModFix/>
          </a:blip>
          <a:stretch>
            <a:fillRect/>
          </a:stretch>
        </p:blipFill>
        <p:spPr>
          <a:xfrm>
            <a:off x="13800953" y="6242949"/>
            <a:ext cx="7501950" cy="7434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195" name="Shape 195"/>
        <p:cNvGrpSpPr/>
        <p:nvPr/>
      </p:nvGrpSpPr>
      <p:grpSpPr>
        <a:xfrm>
          <a:off x="0" y="0"/>
          <a:ext cx="0" cy="0"/>
          <a:chOff x="0" y="0"/>
          <a:chExt cx="0" cy="0"/>
        </a:xfrm>
      </p:grpSpPr>
      <p:grpSp>
        <p:nvGrpSpPr>
          <p:cNvPr id="196" name="Google Shape;196;p16"/>
          <p:cNvGrpSpPr/>
          <p:nvPr/>
        </p:nvGrpSpPr>
        <p:grpSpPr>
          <a:xfrm>
            <a:off x="0" y="-253157"/>
            <a:ext cx="18288000" cy="10540157"/>
            <a:chOff x="0" y="-66675"/>
            <a:chExt cx="4816593" cy="2776008"/>
          </a:xfrm>
        </p:grpSpPr>
        <p:sp>
          <p:nvSpPr>
            <p:cNvPr id="197" name="Google Shape;197;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198" name="Google Shape;198;p16"/>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6"/>
          <p:cNvSpPr txBox="1"/>
          <p:nvPr/>
        </p:nvSpPr>
        <p:spPr>
          <a:xfrm>
            <a:off x="7826875" y="3264425"/>
            <a:ext cx="2945100" cy="1723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599" u="none" cap="none" strike="noStrike">
                <a:solidFill>
                  <a:srgbClr val="ED7843"/>
                </a:solidFill>
                <a:latin typeface="Bebas Neue"/>
                <a:ea typeface="Bebas Neue"/>
                <a:cs typeface="Bebas Neue"/>
                <a:sym typeface="Bebas Neue"/>
              </a:rPr>
              <a:t>FINANCIAL</a:t>
            </a:r>
            <a:endParaRPr/>
          </a:p>
          <a:p>
            <a:pPr indent="0" lvl="0" marL="0" marR="0" rtl="0" algn="ctr">
              <a:lnSpc>
                <a:spcPct val="100000"/>
              </a:lnSpc>
              <a:spcBef>
                <a:spcPts val="0"/>
              </a:spcBef>
              <a:spcAft>
                <a:spcPts val="0"/>
              </a:spcAft>
              <a:buNone/>
            </a:pPr>
            <a:r>
              <a:rPr b="0" i="0" lang="en-US" sz="5599" u="none" cap="none" strike="noStrike">
                <a:solidFill>
                  <a:srgbClr val="ED7843"/>
                </a:solidFill>
                <a:latin typeface="Bebas Neue"/>
                <a:ea typeface="Bebas Neue"/>
                <a:cs typeface="Bebas Neue"/>
                <a:sym typeface="Bebas Neue"/>
              </a:rPr>
              <a:t> RESOURCES</a:t>
            </a:r>
            <a:endParaRPr/>
          </a:p>
        </p:txBody>
      </p:sp>
      <p:sp>
        <p:nvSpPr>
          <p:cNvPr id="200" name="Google Shape;200;p16"/>
          <p:cNvSpPr txBox="1"/>
          <p:nvPr/>
        </p:nvSpPr>
        <p:spPr>
          <a:xfrm>
            <a:off x="13298854" y="3254893"/>
            <a:ext cx="2466520" cy="14460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PHYSICAL </a:t>
            </a:r>
            <a:endParaRPr/>
          </a:p>
          <a:p>
            <a:pPr indent="0" lvl="0" marL="0" marR="0" rtl="0" algn="ctr">
              <a:lnSpc>
                <a:spcPct val="10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RESOURCES</a:t>
            </a:r>
            <a:endParaRPr/>
          </a:p>
        </p:txBody>
      </p:sp>
      <p:sp>
        <p:nvSpPr>
          <p:cNvPr id="201" name="Google Shape;201;p16"/>
          <p:cNvSpPr/>
          <p:nvPr/>
        </p:nvSpPr>
        <p:spPr>
          <a:xfrm>
            <a:off x="13840288" y="5143500"/>
            <a:ext cx="1368549" cy="1101582"/>
          </a:xfrm>
          <a:custGeom>
            <a:rect b="b" l="l" r="r" t="t"/>
            <a:pathLst>
              <a:path extrusionOk="0" h="1101582" w="1368549">
                <a:moveTo>
                  <a:pt x="0" y="0"/>
                </a:moveTo>
                <a:lnTo>
                  <a:pt x="1368549" y="0"/>
                </a:lnTo>
                <a:lnTo>
                  <a:pt x="1368549" y="1101582"/>
                </a:lnTo>
                <a:lnTo>
                  <a:pt x="0" y="1101582"/>
                </a:lnTo>
                <a:lnTo>
                  <a:pt x="0" y="0"/>
                </a:lnTo>
                <a:close/>
              </a:path>
            </a:pathLst>
          </a:custGeom>
          <a:blipFill rotWithShape="1">
            <a:blip r:embed="rId3">
              <a:alphaModFix/>
            </a:blip>
            <a:stretch>
              <a:fillRect b="0" l="0" r="0" t="0"/>
            </a:stretch>
          </a:blipFill>
          <a:ln>
            <a:noFill/>
          </a:ln>
        </p:spPr>
      </p:sp>
      <p:sp>
        <p:nvSpPr>
          <p:cNvPr id="202" name="Google Shape;202;p16"/>
          <p:cNvSpPr/>
          <p:nvPr/>
        </p:nvSpPr>
        <p:spPr>
          <a:xfrm>
            <a:off x="8570565" y="5178608"/>
            <a:ext cx="1074340" cy="1031366"/>
          </a:xfrm>
          <a:custGeom>
            <a:rect b="b" l="l" r="r" t="t"/>
            <a:pathLst>
              <a:path extrusionOk="0" h="1031366" w="1074340">
                <a:moveTo>
                  <a:pt x="0" y="0"/>
                </a:moveTo>
                <a:lnTo>
                  <a:pt x="1074339" y="0"/>
                </a:lnTo>
                <a:lnTo>
                  <a:pt x="1074339" y="1031366"/>
                </a:lnTo>
                <a:lnTo>
                  <a:pt x="0" y="1031366"/>
                </a:lnTo>
                <a:lnTo>
                  <a:pt x="0" y="0"/>
                </a:lnTo>
                <a:close/>
              </a:path>
            </a:pathLst>
          </a:custGeom>
          <a:blipFill rotWithShape="1">
            <a:blip r:embed="rId4">
              <a:alphaModFix/>
            </a:blip>
            <a:stretch>
              <a:fillRect b="0" l="0" r="0" t="0"/>
            </a:stretch>
          </a:blipFill>
          <a:ln>
            <a:noFill/>
          </a:ln>
        </p:spPr>
      </p:sp>
      <p:sp>
        <p:nvSpPr>
          <p:cNvPr id="203" name="Google Shape;203;p16"/>
          <p:cNvSpPr/>
          <p:nvPr/>
        </p:nvSpPr>
        <p:spPr>
          <a:xfrm>
            <a:off x="2695571" y="5284274"/>
            <a:ext cx="1518581" cy="820034"/>
          </a:xfrm>
          <a:custGeom>
            <a:rect b="b" l="l" r="r" t="t"/>
            <a:pathLst>
              <a:path extrusionOk="0" h="820034" w="1518581">
                <a:moveTo>
                  <a:pt x="0" y="0"/>
                </a:moveTo>
                <a:lnTo>
                  <a:pt x="1518580" y="0"/>
                </a:lnTo>
                <a:lnTo>
                  <a:pt x="1518580" y="820034"/>
                </a:lnTo>
                <a:lnTo>
                  <a:pt x="0" y="820034"/>
                </a:lnTo>
                <a:lnTo>
                  <a:pt x="0" y="0"/>
                </a:lnTo>
                <a:close/>
              </a:path>
            </a:pathLst>
          </a:custGeom>
          <a:blipFill rotWithShape="1">
            <a:blip r:embed="rId5">
              <a:alphaModFix/>
            </a:blip>
            <a:stretch>
              <a:fillRect b="0" l="0" r="0" t="0"/>
            </a:stretch>
          </a:blipFill>
          <a:ln>
            <a:noFill/>
          </a:ln>
        </p:spPr>
      </p:sp>
      <p:sp>
        <p:nvSpPr>
          <p:cNvPr id="204" name="Google Shape;204;p16"/>
          <p:cNvSpPr txBox="1"/>
          <p:nvPr/>
        </p:nvSpPr>
        <p:spPr>
          <a:xfrm>
            <a:off x="6651624" y="800100"/>
            <a:ext cx="4912221" cy="192650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153" u="none" cap="none" strike="noStrike">
                <a:solidFill>
                  <a:srgbClr val="F4530A"/>
                </a:solidFill>
                <a:latin typeface="Bebas Neue"/>
                <a:ea typeface="Bebas Neue"/>
                <a:cs typeface="Bebas Neue"/>
                <a:sym typeface="Bebas Neue"/>
              </a:rPr>
              <a:t>RESOURCES</a:t>
            </a:r>
            <a:endParaRPr/>
          </a:p>
        </p:txBody>
      </p:sp>
      <p:sp>
        <p:nvSpPr>
          <p:cNvPr id="205" name="Google Shape;205;p16"/>
          <p:cNvSpPr txBox="1"/>
          <p:nvPr/>
        </p:nvSpPr>
        <p:spPr>
          <a:xfrm>
            <a:off x="2221601" y="3254893"/>
            <a:ext cx="2466520" cy="14460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HUMAN</a:t>
            </a:r>
            <a:endParaRPr/>
          </a:p>
          <a:p>
            <a:pPr indent="0" lvl="0" marL="0" marR="0" rtl="0" algn="ctr">
              <a:lnSpc>
                <a:spcPct val="10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RESOURCES</a:t>
            </a:r>
            <a:endParaRPr/>
          </a:p>
        </p:txBody>
      </p:sp>
      <p:sp>
        <p:nvSpPr>
          <p:cNvPr id="206" name="Google Shape;206;p16"/>
          <p:cNvSpPr txBox="1"/>
          <p:nvPr/>
        </p:nvSpPr>
        <p:spPr>
          <a:xfrm>
            <a:off x="6808195" y="6500392"/>
            <a:ext cx="45762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Our project budget is $100,000. This budget includes all expenses associated with the project, including salaries and equipment. We have allocated these resources to ensure that we are able to complete the project within budget</a:t>
            </a:r>
            <a:endParaRPr/>
          </a:p>
        </p:txBody>
      </p:sp>
      <p:sp>
        <p:nvSpPr>
          <p:cNvPr id="207" name="Google Shape;207;p16"/>
          <p:cNvSpPr txBox="1"/>
          <p:nvPr/>
        </p:nvSpPr>
        <p:spPr>
          <a:xfrm>
            <a:off x="12364641" y="6500392"/>
            <a:ext cx="42969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Our project requires a number of specialized pieces of equipment. We will be using [insert equipment and their functions]. All equipment is in good working condition and has been tested and calibrated prior to use</a:t>
            </a:r>
            <a:endParaRPr/>
          </a:p>
        </p:txBody>
      </p:sp>
      <p:sp>
        <p:nvSpPr>
          <p:cNvPr id="208" name="Google Shape;208;p16"/>
          <p:cNvSpPr txBox="1"/>
          <p:nvPr/>
        </p:nvSpPr>
        <p:spPr>
          <a:xfrm>
            <a:off x="1626446" y="6500392"/>
            <a:ext cx="40029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The project team is responsible for the successful execution of the project. Our team is composed of experienced professionals with the necessary skills and expertise to complete the project on time </a:t>
            </a:r>
            <a:endParaRPr/>
          </a:p>
        </p:txBody>
      </p:sp>
      <p:cxnSp>
        <p:nvCxnSpPr>
          <p:cNvPr id="209" name="Google Shape;209;p16"/>
          <p:cNvCxnSpPr/>
          <p:nvPr/>
        </p:nvCxnSpPr>
        <p:spPr>
          <a:xfrm>
            <a:off x="11994347" y="2979097"/>
            <a:ext cx="0" cy="6279203"/>
          </a:xfrm>
          <a:prstGeom prst="straightConnector1">
            <a:avLst/>
          </a:prstGeom>
          <a:noFill/>
          <a:ln cap="flat" cmpd="sng" w="38100">
            <a:solidFill>
              <a:srgbClr val="FFFFFF"/>
            </a:solidFill>
            <a:prstDash val="solid"/>
            <a:round/>
            <a:headEnd len="sm" w="sm" type="none"/>
            <a:tailEnd len="sm" w="sm" type="none"/>
          </a:ln>
        </p:spPr>
      </p:cxnSp>
      <p:cxnSp>
        <p:nvCxnSpPr>
          <p:cNvPr id="210" name="Google Shape;210;p16"/>
          <p:cNvCxnSpPr/>
          <p:nvPr/>
        </p:nvCxnSpPr>
        <p:spPr>
          <a:xfrm>
            <a:off x="6198294" y="3070373"/>
            <a:ext cx="0" cy="6279203"/>
          </a:xfrm>
          <a:prstGeom prst="straightConnector1">
            <a:avLst/>
          </a:prstGeom>
          <a:noFill/>
          <a:ln cap="flat" cmpd="sng" w="38100">
            <a:solidFill>
              <a:srgbClr val="FFFFFF"/>
            </a:solidFill>
            <a:prstDash val="solid"/>
            <a:round/>
            <a:headEnd len="sm" w="sm" type="none"/>
            <a:tailEnd len="sm" w="sm" type="none"/>
          </a:ln>
        </p:spPr>
      </p:cxnSp>
      <p:pic>
        <p:nvPicPr>
          <p:cNvPr id="211" name="Google Shape;211;p16"/>
          <p:cNvPicPr preferRelativeResize="0"/>
          <p:nvPr/>
        </p:nvPicPr>
        <p:blipFill>
          <a:blip r:embed="rId6">
            <a:alphaModFix/>
          </a:blip>
          <a:stretch>
            <a:fillRect/>
          </a:stretch>
        </p:blipFill>
        <p:spPr>
          <a:xfrm>
            <a:off x="-3953713" y="-3006775"/>
            <a:ext cx="7501951" cy="7441009"/>
          </a:xfrm>
          <a:prstGeom prst="rect">
            <a:avLst/>
          </a:prstGeom>
          <a:noFill/>
          <a:ln>
            <a:noFill/>
          </a:ln>
        </p:spPr>
      </p:pic>
      <p:pic>
        <p:nvPicPr>
          <p:cNvPr id="212" name="Google Shape;212;p16"/>
          <p:cNvPicPr preferRelativeResize="0"/>
          <p:nvPr/>
        </p:nvPicPr>
        <p:blipFill>
          <a:blip r:embed="rId7">
            <a:alphaModFix/>
          </a:blip>
          <a:stretch>
            <a:fillRect/>
          </a:stretch>
        </p:blipFill>
        <p:spPr>
          <a:xfrm>
            <a:off x="14913471" y="6687650"/>
            <a:ext cx="6659376" cy="65999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216" name="Shape 216"/>
        <p:cNvGrpSpPr/>
        <p:nvPr/>
      </p:nvGrpSpPr>
      <p:grpSpPr>
        <a:xfrm>
          <a:off x="0" y="0"/>
          <a:ext cx="0" cy="0"/>
          <a:chOff x="0" y="0"/>
          <a:chExt cx="0" cy="0"/>
        </a:xfrm>
      </p:grpSpPr>
      <p:grpSp>
        <p:nvGrpSpPr>
          <p:cNvPr id="217" name="Google Shape;217;p17"/>
          <p:cNvGrpSpPr/>
          <p:nvPr/>
        </p:nvGrpSpPr>
        <p:grpSpPr>
          <a:xfrm>
            <a:off x="0" y="-253157"/>
            <a:ext cx="18288000" cy="10540157"/>
            <a:chOff x="0" y="-66675"/>
            <a:chExt cx="4816593" cy="2776008"/>
          </a:xfrm>
        </p:grpSpPr>
        <p:sp>
          <p:nvSpPr>
            <p:cNvPr id="218" name="Google Shape;218;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ED7843"/>
              </a:solidFill>
              <a:prstDash val="solid"/>
              <a:miter lim="8000"/>
              <a:headEnd len="sm" w="sm" type="none"/>
              <a:tailEnd len="sm" w="sm" type="none"/>
            </a:ln>
          </p:spPr>
        </p:sp>
        <p:sp>
          <p:nvSpPr>
            <p:cNvPr id="219" name="Google Shape;219;p17"/>
            <p:cNvSpPr txBox="1"/>
            <p:nvPr/>
          </p:nvSpPr>
          <p:spPr>
            <a:xfrm>
              <a:off x="0" y="-66675"/>
              <a:ext cx="4816593" cy="277600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0" name="Google Shape;220;p17"/>
          <p:cNvCxnSpPr/>
          <p:nvPr/>
        </p:nvCxnSpPr>
        <p:spPr>
          <a:xfrm>
            <a:off x="8920967" y="3009933"/>
            <a:ext cx="0" cy="4814790"/>
          </a:xfrm>
          <a:prstGeom prst="straightConnector1">
            <a:avLst/>
          </a:prstGeom>
          <a:noFill/>
          <a:ln cap="flat" cmpd="sng" w="38100">
            <a:solidFill>
              <a:srgbClr val="ED7843"/>
            </a:solidFill>
            <a:prstDash val="solid"/>
            <a:round/>
            <a:headEnd len="sm" w="sm" type="none"/>
            <a:tailEnd len="sm" w="sm" type="none"/>
          </a:ln>
        </p:spPr>
      </p:cxnSp>
      <p:cxnSp>
        <p:nvCxnSpPr>
          <p:cNvPr id="221" name="Google Shape;221;p17"/>
          <p:cNvCxnSpPr/>
          <p:nvPr/>
        </p:nvCxnSpPr>
        <p:spPr>
          <a:xfrm rot="10800000">
            <a:off x="5786166" y="5436378"/>
            <a:ext cx="6492240" cy="0"/>
          </a:xfrm>
          <a:prstGeom prst="straightConnector1">
            <a:avLst/>
          </a:prstGeom>
          <a:noFill/>
          <a:ln cap="flat" cmpd="sng" w="38100">
            <a:solidFill>
              <a:srgbClr val="ED7843"/>
            </a:solidFill>
            <a:prstDash val="solid"/>
            <a:round/>
            <a:headEnd len="sm" w="sm" type="none"/>
            <a:tailEnd len="sm" w="sm" type="none"/>
          </a:ln>
        </p:spPr>
      </p:cxnSp>
      <p:sp>
        <p:nvSpPr>
          <p:cNvPr id="222" name="Google Shape;222;p17"/>
          <p:cNvSpPr/>
          <p:nvPr/>
        </p:nvSpPr>
        <p:spPr>
          <a:xfrm>
            <a:off x="4180873" y="2981052"/>
            <a:ext cx="793423" cy="698213"/>
          </a:xfrm>
          <a:custGeom>
            <a:rect b="b" l="l" r="r" t="t"/>
            <a:pathLst>
              <a:path extrusionOk="0" h="698213" w="793423">
                <a:moveTo>
                  <a:pt x="0" y="0"/>
                </a:moveTo>
                <a:lnTo>
                  <a:pt x="793423" y="0"/>
                </a:lnTo>
                <a:lnTo>
                  <a:pt x="793423" y="698213"/>
                </a:lnTo>
                <a:lnTo>
                  <a:pt x="0" y="698213"/>
                </a:lnTo>
                <a:lnTo>
                  <a:pt x="0" y="0"/>
                </a:lnTo>
                <a:close/>
              </a:path>
            </a:pathLst>
          </a:custGeom>
          <a:blipFill rotWithShape="1">
            <a:blip r:embed="rId3">
              <a:alphaModFix/>
            </a:blip>
            <a:stretch>
              <a:fillRect b="0" l="0" r="0" t="0"/>
            </a:stretch>
          </a:blipFill>
          <a:ln>
            <a:noFill/>
          </a:ln>
        </p:spPr>
      </p:sp>
      <p:sp>
        <p:nvSpPr>
          <p:cNvPr id="223" name="Google Shape;223;p17"/>
          <p:cNvSpPr/>
          <p:nvPr/>
        </p:nvSpPr>
        <p:spPr>
          <a:xfrm>
            <a:off x="4180873" y="6899101"/>
            <a:ext cx="757631" cy="755737"/>
          </a:xfrm>
          <a:custGeom>
            <a:rect b="b" l="l" r="r" t="t"/>
            <a:pathLst>
              <a:path extrusionOk="0" h="755737" w="757631">
                <a:moveTo>
                  <a:pt x="0" y="0"/>
                </a:moveTo>
                <a:lnTo>
                  <a:pt x="757631" y="0"/>
                </a:lnTo>
                <a:lnTo>
                  <a:pt x="757631" y="755738"/>
                </a:lnTo>
                <a:lnTo>
                  <a:pt x="0" y="755738"/>
                </a:lnTo>
                <a:lnTo>
                  <a:pt x="0" y="0"/>
                </a:lnTo>
                <a:close/>
              </a:path>
            </a:pathLst>
          </a:custGeom>
          <a:blipFill rotWithShape="1">
            <a:blip r:embed="rId4">
              <a:alphaModFix/>
            </a:blip>
            <a:stretch>
              <a:fillRect b="0" l="0" r="0" t="0"/>
            </a:stretch>
          </a:blipFill>
          <a:ln>
            <a:noFill/>
          </a:ln>
        </p:spPr>
      </p:sp>
      <p:sp>
        <p:nvSpPr>
          <p:cNvPr id="224" name="Google Shape;224;p17"/>
          <p:cNvSpPr txBox="1"/>
          <p:nvPr/>
        </p:nvSpPr>
        <p:spPr>
          <a:xfrm>
            <a:off x="11557225" y="1932800"/>
            <a:ext cx="43539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PERSONNEL COSTS</a:t>
            </a:r>
            <a:endParaRPr/>
          </a:p>
        </p:txBody>
      </p:sp>
      <p:sp>
        <p:nvSpPr>
          <p:cNvPr id="225" name="Google Shape;225;p17"/>
          <p:cNvSpPr/>
          <p:nvPr/>
        </p:nvSpPr>
        <p:spPr>
          <a:xfrm>
            <a:off x="13315950" y="6899101"/>
            <a:ext cx="759882" cy="755737"/>
          </a:xfrm>
          <a:custGeom>
            <a:rect b="b" l="l" r="r" t="t"/>
            <a:pathLst>
              <a:path extrusionOk="0" h="755737" w="759882">
                <a:moveTo>
                  <a:pt x="0" y="0"/>
                </a:moveTo>
                <a:lnTo>
                  <a:pt x="759882" y="0"/>
                </a:lnTo>
                <a:lnTo>
                  <a:pt x="759882" y="755738"/>
                </a:lnTo>
                <a:lnTo>
                  <a:pt x="0" y="755738"/>
                </a:lnTo>
                <a:lnTo>
                  <a:pt x="0" y="0"/>
                </a:lnTo>
                <a:close/>
              </a:path>
            </a:pathLst>
          </a:custGeom>
          <a:blipFill rotWithShape="1">
            <a:blip r:embed="rId5">
              <a:alphaModFix/>
            </a:blip>
            <a:stretch>
              <a:fillRect b="0" l="0" r="0" t="0"/>
            </a:stretch>
          </a:blipFill>
          <a:ln>
            <a:noFill/>
          </a:ln>
        </p:spPr>
      </p:sp>
      <p:sp>
        <p:nvSpPr>
          <p:cNvPr id="226" name="Google Shape;226;p17"/>
          <p:cNvSpPr txBox="1"/>
          <p:nvPr/>
        </p:nvSpPr>
        <p:spPr>
          <a:xfrm>
            <a:off x="7487125" y="564250"/>
            <a:ext cx="4227600" cy="17238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BUDGET</a:t>
            </a:r>
            <a:endParaRPr/>
          </a:p>
        </p:txBody>
      </p:sp>
      <p:sp>
        <p:nvSpPr>
          <p:cNvPr id="227" name="Google Shape;227;p17"/>
          <p:cNvSpPr txBox="1"/>
          <p:nvPr/>
        </p:nvSpPr>
        <p:spPr>
          <a:xfrm>
            <a:off x="2325926" y="1932800"/>
            <a:ext cx="4839600" cy="86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SOURCES OF FUNDING</a:t>
            </a:r>
            <a:endParaRPr/>
          </a:p>
        </p:txBody>
      </p:sp>
      <p:sp>
        <p:nvSpPr>
          <p:cNvPr id="228" name="Google Shape;228;p17"/>
          <p:cNvSpPr txBox="1"/>
          <p:nvPr/>
        </p:nvSpPr>
        <p:spPr>
          <a:xfrm>
            <a:off x="1028700" y="3805005"/>
            <a:ext cx="67782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Funding for a company can come from personal savings or investments, bank loans and other loan options, venture capital and angel investors, grants, competitions or programs</a:t>
            </a:r>
            <a:endParaRPr/>
          </a:p>
        </p:txBody>
      </p:sp>
      <p:sp>
        <p:nvSpPr>
          <p:cNvPr id="229" name="Google Shape;229;p17"/>
          <p:cNvSpPr txBox="1"/>
          <p:nvPr/>
        </p:nvSpPr>
        <p:spPr>
          <a:xfrm>
            <a:off x="10008329" y="3877456"/>
            <a:ext cx="67137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Personnel costs refer to the expenses incurred in hiring, training and retaining staff for a company. This can include salaries, bonuses, benefits and other payroll-related costs</a:t>
            </a:r>
            <a:endParaRPr/>
          </a:p>
        </p:txBody>
      </p:sp>
      <p:sp>
        <p:nvSpPr>
          <p:cNvPr id="230" name="Google Shape;230;p17"/>
          <p:cNvSpPr txBox="1"/>
          <p:nvPr/>
        </p:nvSpPr>
        <p:spPr>
          <a:xfrm>
            <a:off x="2023072" y="5803091"/>
            <a:ext cx="5950645" cy="972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EQUIPMENT AND MATERIALS</a:t>
            </a:r>
            <a:endParaRPr/>
          </a:p>
        </p:txBody>
      </p:sp>
      <p:sp>
        <p:nvSpPr>
          <p:cNvPr id="231" name="Google Shape;231;p17"/>
          <p:cNvSpPr txBox="1"/>
          <p:nvPr/>
        </p:nvSpPr>
        <p:spPr>
          <a:xfrm>
            <a:off x="10412931" y="5803091"/>
            <a:ext cx="6218039" cy="972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600" u="none" cap="none" strike="noStrike">
                <a:solidFill>
                  <a:srgbClr val="ED7843"/>
                </a:solidFill>
                <a:latin typeface="Bebas Neue"/>
                <a:ea typeface="Bebas Neue"/>
                <a:cs typeface="Bebas Neue"/>
                <a:sym typeface="Bebas Neue"/>
              </a:rPr>
              <a:t>TRAVEL AND MISCELLANEOUS</a:t>
            </a:r>
            <a:endParaRPr/>
          </a:p>
        </p:txBody>
      </p:sp>
      <p:sp>
        <p:nvSpPr>
          <p:cNvPr id="232" name="Google Shape;232;p17"/>
          <p:cNvSpPr txBox="1"/>
          <p:nvPr/>
        </p:nvSpPr>
        <p:spPr>
          <a:xfrm>
            <a:off x="1062877" y="7829962"/>
            <a:ext cx="70293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Equipment and materials costs refer to all the expenses related to the purchasing, maintenance and upkeep of any physical items used in production or other business processes inside the company</a:t>
            </a:r>
            <a:endParaRPr/>
          </a:p>
        </p:txBody>
      </p:sp>
      <p:sp>
        <p:nvSpPr>
          <p:cNvPr id="233" name="Google Shape;233;p17"/>
          <p:cNvSpPr txBox="1"/>
          <p:nvPr/>
        </p:nvSpPr>
        <p:spPr>
          <a:xfrm>
            <a:off x="9754134" y="7829962"/>
            <a:ext cx="74748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Travel and miscellaneous costs refer to expenses related to any travel-related activities, such as conferences, trainings or business trips. It may also include office supplies, communications services, licenses and other miscellaneous expenses</a:t>
            </a:r>
            <a:endParaRPr/>
          </a:p>
        </p:txBody>
      </p:sp>
      <p:pic>
        <p:nvPicPr>
          <p:cNvPr id="234" name="Google Shape;234;p17"/>
          <p:cNvPicPr preferRelativeResize="0"/>
          <p:nvPr/>
        </p:nvPicPr>
        <p:blipFill>
          <a:blip r:embed="rId6">
            <a:alphaModFix/>
          </a:blip>
          <a:stretch>
            <a:fillRect/>
          </a:stretch>
        </p:blipFill>
        <p:spPr>
          <a:xfrm>
            <a:off x="13226275" y="3137912"/>
            <a:ext cx="591350" cy="582175"/>
          </a:xfrm>
          <a:prstGeom prst="rect">
            <a:avLst/>
          </a:prstGeom>
          <a:noFill/>
          <a:ln>
            <a:noFill/>
          </a:ln>
        </p:spPr>
      </p:pic>
      <p:pic>
        <p:nvPicPr>
          <p:cNvPr id="235" name="Google Shape;235;p17"/>
          <p:cNvPicPr preferRelativeResize="0"/>
          <p:nvPr/>
        </p:nvPicPr>
        <p:blipFill>
          <a:blip r:embed="rId7">
            <a:alphaModFix/>
          </a:blip>
          <a:stretch>
            <a:fillRect/>
          </a:stretch>
        </p:blipFill>
        <p:spPr>
          <a:xfrm>
            <a:off x="-3987736" y="-3940628"/>
            <a:ext cx="7809061" cy="7745624"/>
          </a:xfrm>
          <a:prstGeom prst="rect">
            <a:avLst/>
          </a:prstGeom>
          <a:noFill/>
          <a:ln>
            <a:noFill/>
          </a:ln>
        </p:spPr>
      </p:pic>
      <p:pic>
        <p:nvPicPr>
          <p:cNvPr id="236" name="Google Shape;236;p17"/>
          <p:cNvPicPr preferRelativeResize="0"/>
          <p:nvPr/>
        </p:nvPicPr>
        <p:blipFill>
          <a:blip r:embed="rId8">
            <a:alphaModFix/>
          </a:blip>
          <a:stretch>
            <a:fillRect/>
          </a:stretch>
        </p:blipFill>
        <p:spPr>
          <a:xfrm>
            <a:off x="14808226" y="6230962"/>
            <a:ext cx="6778101" cy="67230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240" name="Shape 240"/>
        <p:cNvGrpSpPr/>
        <p:nvPr/>
      </p:nvGrpSpPr>
      <p:grpSpPr>
        <a:xfrm>
          <a:off x="0" y="0"/>
          <a:ext cx="0" cy="0"/>
          <a:chOff x="0" y="0"/>
          <a:chExt cx="0" cy="0"/>
        </a:xfrm>
      </p:grpSpPr>
      <p:grpSp>
        <p:nvGrpSpPr>
          <p:cNvPr id="241" name="Google Shape;241;p18"/>
          <p:cNvGrpSpPr/>
          <p:nvPr/>
        </p:nvGrpSpPr>
        <p:grpSpPr>
          <a:xfrm>
            <a:off x="-755053" y="-1529962"/>
            <a:ext cx="7733417" cy="13166099"/>
            <a:chOff x="0" y="-47625"/>
            <a:chExt cx="2036785" cy="3467615"/>
          </a:xfrm>
        </p:grpSpPr>
        <p:sp>
          <p:nvSpPr>
            <p:cNvPr id="242" name="Google Shape;242;p18"/>
            <p:cNvSpPr/>
            <p:nvPr/>
          </p:nvSpPr>
          <p:spPr>
            <a:xfrm>
              <a:off x="0" y="0"/>
              <a:ext cx="2036785" cy="3419990"/>
            </a:xfrm>
            <a:custGeom>
              <a:rect b="b" l="l" r="r" t="t"/>
              <a:pathLst>
                <a:path extrusionOk="0" h="3419990" w="2036785">
                  <a:moveTo>
                    <a:pt x="51056" y="0"/>
                  </a:moveTo>
                  <a:lnTo>
                    <a:pt x="1985729" y="0"/>
                  </a:lnTo>
                  <a:cubicBezTo>
                    <a:pt x="2013926" y="0"/>
                    <a:pt x="2036785" y="22859"/>
                    <a:pt x="2036785" y="51056"/>
                  </a:cubicBezTo>
                  <a:lnTo>
                    <a:pt x="2036785" y="3368934"/>
                  </a:lnTo>
                  <a:cubicBezTo>
                    <a:pt x="2036785" y="3397131"/>
                    <a:pt x="2013926" y="3419990"/>
                    <a:pt x="1985729" y="3419990"/>
                  </a:cubicBezTo>
                  <a:lnTo>
                    <a:pt x="51056" y="3419990"/>
                  </a:lnTo>
                  <a:cubicBezTo>
                    <a:pt x="22859" y="3419990"/>
                    <a:pt x="0" y="3397131"/>
                    <a:pt x="0" y="3368934"/>
                  </a:cubicBezTo>
                  <a:lnTo>
                    <a:pt x="0" y="51056"/>
                  </a:lnTo>
                  <a:cubicBezTo>
                    <a:pt x="0" y="22859"/>
                    <a:pt x="22859" y="0"/>
                    <a:pt x="5105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txBox="1"/>
            <p:nvPr/>
          </p:nvSpPr>
          <p:spPr>
            <a:xfrm>
              <a:off x="0" y="-47625"/>
              <a:ext cx="2036785" cy="34676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8"/>
          <p:cNvGrpSpPr/>
          <p:nvPr/>
        </p:nvGrpSpPr>
        <p:grpSpPr>
          <a:xfrm>
            <a:off x="11035674" y="1587653"/>
            <a:ext cx="5579076" cy="6974929"/>
            <a:chOff x="0" y="-66675"/>
            <a:chExt cx="1469386" cy="1837018"/>
          </a:xfrm>
        </p:grpSpPr>
        <p:sp>
          <p:nvSpPr>
            <p:cNvPr id="245" name="Google Shape;245;p18"/>
            <p:cNvSpPr/>
            <p:nvPr/>
          </p:nvSpPr>
          <p:spPr>
            <a:xfrm>
              <a:off x="0" y="0"/>
              <a:ext cx="1469386" cy="1770343"/>
            </a:xfrm>
            <a:custGeom>
              <a:rect b="b" l="l" r="r" t="t"/>
              <a:pathLst>
                <a:path extrusionOk="0" h="1770343" w="1469386">
                  <a:moveTo>
                    <a:pt x="70771" y="0"/>
                  </a:moveTo>
                  <a:lnTo>
                    <a:pt x="1398615" y="0"/>
                  </a:lnTo>
                  <a:cubicBezTo>
                    <a:pt x="1437701" y="0"/>
                    <a:pt x="1469386" y="31685"/>
                    <a:pt x="1469386" y="70771"/>
                  </a:cubicBezTo>
                  <a:lnTo>
                    <a:pt x="1469386" y="1699572"/>
                  </a:lnTo>
                  <a:cubicBezTo>
                    <a:pt x="1469386" y="1718342"/>
                    <a:pt x="1461930" y="1736342"/>
                    <a:pt x="1448658" y="1749615"/>
                  </a:cubicBezTo>
                  <a:cubicBezTo>
                    <a:pt x="1435386" y="1762887"/>
                    <a:pt x="1417385" y="1770343"/>
                    <a:pt x="1398615" y="1770343"/>
                  </a:cubicBezTo>
                  <a:lnTo>
                    <a:pt x="70771" y="1770343"/>
                  </a:lnTo>
                  <a:cubicBezTo>
                    <a:pt x="31685" y="1770343"/>
                    <a:pt x="0" y="1738658"/>
                    <a:pt x="0" y="1699572"/>
                  </a:cubicBezTo>
                  <a:lnTo>
                    <a:pt x="0" y="70771"/>
                  </a:lnTo>
                  <a:cubicBezTo>
                    <a:pt x="0" y="31685"/>
                    <a:pt x="31685" y="0"/>
                    <a:pt x="70771" y="0"/>
                  </a:cubicBezTo>
                  <a:close/>
                </a:path>
              </a:pathLst>
            </a:custGeom>
            <a:solidFill>
              <a:srgbClr val="F2F1EB"/>
            </a:solidFill>
            <a:ln cap="rnd" cmpd="sng" w="66675">
              <a:solidFill>
                <a:srgbClr val="F672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txBox="1"/>
            <p:nvPr/>
          </p:nvSpPr>
          <p:spPr>
            <a:xfrm>
              <a:off x="0" y="-66675"/>
              <a:ext cx="1469386" cy="1837018"/>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8"/>
          <p:cNvGrpSpPr/>
          <p:nvPr/>
        </p:nvGrpSpPr>
        <p:grpSpPr>
          <a:xfrm>
            <a:off x="9816877" y="3037129"/>
            <a:ext cx="7773975" cy="3597700"/>
            <a:chOff x="0" y="-337542"/>
            <a:chExt cx="10365300" cy="4796933"/>
          </a:xfrm>
        </p:grpSpPr>
        <p:grpSp>
          <p:nvGrpSpPr>
            <p:cNvPr id="248" name="Google Shape;248;p18"/>
            <p:cNvGrpSpPr/>
            <p:nvPr/>
          </p:nvGrpSpPr>
          <p:grpSpPr>
            <a:xfrm>
              <a:off x="4002053" y="-337542"/>
              <a:ext cx="2361338" cy="2596108"/>
              <a:chOff x="0" y="-66675"/>
              <a:chExt cx="466437" cy="512812"/>
            </a:xfrm>
          </p:grpSpPr>
          <p:sp>
            <p:nvSpPr>
              <p:cNvPr id="249" name="Google Shape;249;p18"/>
              <p:cNvSpPr/>
              <p:nvPr/>
            </p:nvSpPr>
            <p:spPr>
              <a:xfrm>
                <a:off x="0" y="0"/>
                <a:ext cx="466437" cy="446137"/>
              </a:xfrm>
              <a:custGeom>
                <a:rect b="b" l="l" r="r" t="t"/>
                <a:pathLst>
                  <a:path extrusionOk="0" h="446137" w="466437">
                    <a:moveTo>
                      <a:pt x="222946" y="0"/>
                    </a:moveTo>
                    <a:lnTo>
                      <a:pt x="243491" y="0"/>
                    </a:lnTo>
                    <a:cubicBezTo>
                      <a:pt x="366621" y="0"/>
                      <a:pt x="466437" y="99816"/>
                      <a:pt x="466437" y="222946"/>
                    </a:cubicBezTo>
                    <a:lnTo>
                      <a:pt x="466437" y="223191"/>
                    </a:lnTo>
                    <a:cubicBezTo>
                      <a:pt x="466437" y="346320"/>
                      <a:pt x="366621" y="446137"/>
                      <a:pt x="243491" y="446137"/>
                    </a:cubicBezTo>
                    <a:lnTo>
                      <a:pt x="222946" y="446137"/>
                    </a:lnTo>
                    <a:cubicBezTo>
                      <a:pt x="99816" y="446137"/>
                      <a:pt x="0" y="346320"/>
                      <a:pt x="0" y="223191"/>
                    </a:cubicBezTo>
                    <a:lnTo>
                      <a:pt x="0" y="222946"/>
                    </a:lnTo>
                    <a:cubicBezTo>
                      <a:pt x="0" y="99816"/>
                      <a:pt x="99816" y="0"/>
                      <a:pt x="222946"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txBox="1"/>
              <p:nvPr/>
            </p:nvSpPr>
            <p:spPr>
              <a:xfrm>
                <a:off x="0" y="-66675"/>
                <a:ext cx="466437" cy="512812"/>
              </a:xfrm>
              <a:prstGeom prst="rect">
                <a:avLst/>
              </a:prstGeom>
              <a:noFill/>
              <a:ln>
                <a:noFill/>
              </a:ln>
            </p:spPr>
            <p:txBody>
              <a:bodyPr anchorCtr="0" anchor="ctr" bIns="50800" lIns="50800" spcFirstLastPara="1" rIns="50800" wrap="square" tIns="50800">
                <a:noAutofit/>
              </a:bodyPr>
              <a:lstStyle/>
              <a:p>
                <a:pPr indent="0" lvl="0" marL="0" marR="0" rtl="0" algn="ctr">
                  <a:lnSpc>
                    <a:spcPct val="202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18"/>
            <p:cNvSpPr txBox="1"/>
            <p:nvPr/>
          </p:nvSpPr>
          <p:spPr>
            <a:xfrm>
              <a:off x="0" y="2977091"/>
              <a:ext cx="10365300" cy="148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000000"/>
                  </a:solidFill>
                  <a:latin typeface="Bebas Neue"/>
                  <a:ea typeface="Bebas Neue"/>
                  <a:cs typeface="Bebas Neue"/>
                  <a:sym typeface="Bebas Neue"/>
                </a:rPr>
                <a:t>SOLUTIONS</a:t>
              </a:r>
              <a:endParaRPr/>
            </a:p>
          </p:txBody>
        </p:sp>
        <p:sp>
          <p:nvSpPr>
            <p:cNvPr id="252" name="Google Shape;252;p18"/>
            <p:cNvSpPr txBox="1"/>
            <p:nvPr/>
          </p:nvSpPr>
          <p:spPr>
            <a:xfrm>
              <a:off x="4346175" y="308320"/>
              <a:ext cx="1673100" cy="164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Bebas Neue"/>
                  <a:ea typeface="Bebas Neue"/>
                  <a:cs typeface="Bebas Neue"/>
                  <a:sym typeface="Bebas Neue"/>
                </a:rPr>
                <a:t>04</a:t>
              </a:r>
              <a:endParaRPr/>
            </a:p>
          </p:txBody>
        </p:sp>
      </p:grpSp>
      <p:pic>
        <p:nvPicPr>
          <p:cNvPr id="253" name="Google Shape;253;p18"/>
          <p:cNvPicPr preferRelativeResize="0"/>
          <p:nvPr/>
        </p:nvPicPr>
        <p:blipFill>
          <a:blip r:embed="rId3">
            <a:alphaModFix/>
          </a:blip>
          <a:stretch>
            <a:fillRect/>
          </a:stretch>
        </p:blipFill>
        <p:spPr>
          <a:xfrm>
            <a:off x="-4398252" y="-2667000"/>
            <a:ext cx="7230651" cy="7315198"/>
          </a:xfrm>
          <a:prstGeom prst="rect">
            <a:avLst/>
          </a:prstGeom>
          <a:noFill/>
          <a:ln>
            <a:noFill/>
          </a:ln>
        </p:spPr>
      </p:pic>
      <p:pic>
        <p:nvPicPr>
          <p:cNvPr id="254" name="Google Shape;254;p18"/>
          <p:cNvPicPr preferRelativeResize="0"/>
          <p:nvPr/>
        </p:nvPicPr>
        <p:blipFill>
          <a:blip r:embed="rId4">
            <a:alphaModFix/>
          </a:blip>
          <a:stretch>
            <a:fillRect/>
          </a:stretch>
        </p:blipFill>
        <p:spPr>
          <a:xfrm>
            <a:off x="-1067229" y="724249"/>
            <a:ext cx="11279654" cy="8957023"/>
          </a:xfrm>
          <a:prstGeom prst="rect">
            <a:avLst/>
          </a:prstGeom>
          <a:noFill/>
          <a:ln>
            <a:noFill/>
          </a:ln>
        </p:spPr>
      </p:pic>
      <p:pic>
        <p:nvPicPr>
          <p:cNvPr id="255" name="Google Shape;255;p18"/>
          <p:cNvPicPr preferRelativeResize="0"/>
          <p:nvPr/>
        </p:nvPicPr>
        <p:blipFill>
          <a:blip r:embed="rId5">
            <a:alphaModFix/>
          </a:blip>
          <a:stretch>
            <a:fillRect/>
          </a:stretch>
        </p:blipFill>
        <p:spPr>
          <a:xfrm>
            <a:off x="13476926" y="5775750"/>
            <a:ext cx="8228076" cy="8157974"/>
          </a:xfrm>
          <a:prstGeom prst="rect">
            <a:avLst/>
          </a:prstGeom>
          <a:noFill/>
          <a:ln>
            <a:noFill/>
          </a:ln>
        </p:spPr>
      </p:pic>
      <p:pic>
        <p:nvPicPr>
          <p:cNvPr id="256" name="Google Shape;256;p18"/>
          <p:cNvPicPr preferRelativeResize="0"/>
          <p:nvPr/>
        </p:nvPicPr>
        <p:blipFill>
          <a:blip r:embed="rId6">
            <a:alphaModFix/>
          </a:blip>
          <a:stretch>
            <a:fillRect/>
          </a:stretch>
        </p:blipFill>
        <p:spPr>
          <a:xfrm>
            <a:off x="13527877" y="-4305300"/>
            <a:ext cx="8126174" cy="8157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B"/>
        </a:solidFill>
      </p:bgPr>
    </p:bg>
    <p:spTree>
      <p:nvGrpSpPr>
        <p:cNvPr id="260" name="Shape 260"/>
        <p:cNvGrpSpPr/>
        <p:nvPr/>
      </p:nvGrpSpPr>
      <p:grpSpPr>
        <a:xfrm>
          <a:off x="0" y="0"/>
          <a:ext cx="0" cy="0"/>
          <a:chOff x="0" y="0"/>
          <a:chExt cx="0" cy="0"/>
        </a:xfrm>
      </p:grpSpPr>
      <p:grpSp>
        <p:nvGrpSpPr>
          <p:cNvPr id="261" name="Google Shape;261;p19"/>
          <p:cNvGrpSpPr/>
          <p:nvPr/>
        </p:nvGrpSpPr>
        <p:grpSpPr>
          <a:xfrm>
            <a:off x="-36265" y="-180827"/>
            <a:ext cx="18324386" cy="10467894"/>
            <a:chOff x="0" y="-47625"/>
            <a:chExt cx="4826144" cy="2756958"/>
          </a:xfrm>
        </p:grpSpPr>
        <p:sp>
          <p:nvSpPr>
            <p:cNvPr id="262" name="Google Shape;262;p19"/>
            <p:cNvSpPr/>
            <p:nvPr/>
          </p:nvSpPr>
          <p:spPr>
            <a:xfrm>
              <a:off x="0" y="0"/>
              <a:ext cx="4826144" cy="2709333"/>
            </a:xfrm>
            <a:custGeom>
              <a:rect b="b" l="l" r="r" t="t"/>
              <a:pathLst>
                <a:path extrusionOk="0" h="2709333" w="4826144">
                  <a:moveTo>
                    <a:pt x="0" y="0"/>
                  </a:moveTo>
                  <a:lnTo>
                    <a:pt x="4826144" y="0"/>
                  </a:lnTo>
                  <a:lnTo>
                    <a:pt x="4826144" y="2709333"/>
                  </a:lnTo>
                  <a:lnTo>
                    <a:pt x="0" y="2709333"/>
                  </a:lnTo>
                  <a:close/>
                </a:path>
              </a:pathLst>
            </a:custGeom>
            <a:solidFill>
              <a:srgbClr val="000000">
                <a:alpha val="0"/>
              </a:srgbClr>
            </a:solidFill>
            <a:ln cap="sq" cmpd="sng" w="457200">
              <a:solidFill>
                <a:srgbClr val="ED7843"/>
              </a:solidFill>
              <a:prstDash val="solid"/>
              <a:miter lim="8000"/>
              <a:headEnd len="sm" w="sm" type="none"/>
              <a:tailEnd len="sm" w="sm" type="none"/>
            </a:ln>
          </p:spPr>
        </p:sp>
        <p:sp>
          <p:nvSpPr>
            <p:cNvPr id="263" name="Google Shape;263;p19"/>
            <p:cNvSpPr txBox="1"/>
            <p:nvPr/>
          </p:nvSpPr>
          <p:spPr>
            <a:xfrm>
              <a:off x="0" y="-47625"/>
              <a:ext cx="482614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9"/>
          <p:cNvSpPr txBox="1"/>
          <p:nvPr/>
        </p:nvSpPr>
        <p:spPr>
          <a:xfrm>
            <a:off x="12183791" y="7769506"/>
            <a:ext cx="52518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Establishing strategic partnerships with other businesses to gain access to new markets or</a:t>
            </a:r>
            <a:endParaRPr/>
          </a:p>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innovative technologies</a:t>
            </a:r>
            <a:endParaRPr/>
          </a:p>
        </p:txBody>
      </p:sp>
      <p:sp>
        <p:nvSpPr>
          <p:cNvPr id="265" name="Google Shape;265;p19"/>
          <p:cNvSpPr/>
          <p:nvPr/>
        </p:nvSpPr>
        <p:spPr>
          <a:xfrm>
            <a:off x="3020070" y="6857253"/>
            <a:ext cx="708810" cy="657261"/>
          </a:xfrm>
          <a:custGeom>
            <a:rect b="b" l="l" r="r" t="t"/>
            <a:pathLst>
              <a:path extrusionOk="0" h="657261" w="708810">
                <a:moveTo>
                  <a:pt x="0" y="0"/>
                </a:moveTo>
                <a:lnTo>
                  <a:pt x="708810" y="0"/>
                </a:lnTo>
                <a:lnTo>
                  <a:pt x="708810" y="657260"/>
                </a:lnTo>
                <a:lnTo>
                  <a:pt x="0" y="657260"/>
                </a:lnTo>
                <a:lnTo>
                  <a:pt x="0" y="0"/>
                </a:lnTo>
                <a:close/>
              </a:path>
            </a:pathLst>
          </a:custGeom>
          <a:blipFill rotWithShape="1">
            <a:blip r:embed="rId3">
              <a:alphaModFix/>
            </a:blip>
            <a:stretch>
              <a:fillRect b="0" l="0" r="0" t="0"/>
            </a:stretch>
          </a:blipFill>
          <a:ln>
            <a:noFill/>
          </a:ln>
        </p:spPr>
      </p:sp>
      <p:sp>
        <p:nvSpPr>
          <p:cNvPr id="266" name="Google Shape;266;p19"/>
          <p:cNvSpPr txBox="1"/>
          <p:nvPr/>
        </p:nvSpPr>
        <p:spPr>
          <a:xfrm>
            <a:off x="6454401" y="800100"/>
            <a:ext cx="55206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1199" u="none" cap="none" strike="noStrike">
                <a:solidFill>
                  <a:srgbClr val="F4530A"/>
                </a:solidFill>
                <a:latin typeface="Bebas Neue"/>
                <a:ea typeface="Bebas Neue"/>
                <a:cs typeface="Bebas Neue"/>
                <a:sym typeface="Bebas Neue"/>
              </a:rPr>
              <a:t>SOLUTIONS</a:t>
            </a:r>
            <a:endParaRPr/>
          </a:p>
        </p:txBody>
      </p:sp>
      <p:sp>
        <p:nvSpPr>
          <p:cNvPr id="267" name="Google Shape;267;p19"/>
          <p:cNvSpPr txBox="1"/>
          <p:nvPr/>
        </p:nvSpPr>
        <p:spPr>
          <a:xfrm>
            <a:off x="7759551" y="2639700"/>
            <a:ext cx="22614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00" u="none" cap="none" strike="noStrike">
                <a:solidFill>
                  <a:srgbClr val="ED7843"/>
                </a:solidFill>
                <a:latin typeface="Bebas Neue"/>
                <a:ea typeface="Bebas Neue"/>
                <a:cs typeface="Bebas Neue"/>
                <a:sym typeface="Bebas Neue"/>
              </a:rPr>
              <a:t>SOLUTION 2</a:t>
            </a:r>
            <a:endParaRPr/>
          </a:p>
        </p:txBody>
      </p:sp>
      <p:sp>
        <p:nvSpPr>
          <p:cNvPr id="268" name="Google Shape;268;p19"/>
          <p:cNvSpPr txBox="1"/>
          <p:nvPr/>
        </p:nvSpPr>
        <p:spPr>
          <a:xfrm>
            <a:off x="2587238" y="2639696"/>
            <a:ext cx="2002280" cy="721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ED7843"/>
                </a:solidFill>
                <a:latin typeface="Bebas Neue"/>
                <a:ea typeface="Bebas Neue"/>
                <a:cs typeface="Bebas Neue"/>
                <a:sym typeface="Bebas Neue"/>
              </a:rPr>
              <a:t>SOLUTION 1</a:t>
            </a:r>
            <a:endParaRPr/>
          </a:p>
        </p:txBody>
      </p:sp>
      <p:sp>
        <p:nvSpPr>
          <p:cNvPr id="269" name="Google Shape;269;p19"/>
          <p:cNvSpPr txBox="1"/>
          <p:nvPr/>
        </p:nvSpPr>
        <p:spPr>
          <a:xfrm>
            <a:off x="964300" y="4437500"/>
            <a:ext cx="53430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Implementing a new CRM (Customer Relationship Management) system to improve customer data management</a:t>
            </a:r>
            <a:endParaRPr/>
          </a:p>
        </p:txBody>
      </p:sp>
      <p:sp>
        <p:nvSpPr>
          <p:cNvPr id="270" name="Google Shape;270;p19"/>
          <p:cNvSpPr txBox="1"/>
          <p:nvPr/>
        </p:nvSpPr>
        <p:spPr>
          <a:xfrm>
            <a:off x="6558474" y="4437500"/>
            <a:ext cx="53430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Outsourcing specific business functions (such as accounting or IT) to a third-party provider to reduce costs and increase time efficiency</a:t>
            </a:r>
            <a:endParaRPr/>
          </a:p>
        </p:txBody>
      </p:sp>
      <p:pic>
        <p:nvPicPr>
          <p:cNvPr id="271" name="Google Shape;271;p19"/>
          <p:cNvPicPr preferRelativeResize="0"/>
          <p:nvPr/>
        </p:nvPicPr>
        <p:blipFill>
          <a:blip r:embed="rId4">
            <a:alphaModFix/>
          </a:blip>
          <a:stretch>
            <a:fillRect/>
          </a:stretch>
        </p:blipFill>
        <p:spPr>
          <a:xfrm>
            <a:off x="-4165703" y="-3663328"/>
            <a:ext cx="7894576" cy="7824076"/>
          </a:xfrm>
          <a:prstGeom prst="rect">
            <a:avLst/>
          </a:prstGeom>
          <a:noFill/>
          <a:ln>
            <a:noFill/>
          </a:ln>
        </p:spPr>
      </p:pic>
      <p:sp>
        <p:nvSpPr>
          <p:cNvPr id="272" name="Google Shape;272;p19"/>
          <p:cNvSpPr txBox="1"/>
          <p:nvPr/>
        </p:nvSpPr>
        <p:spPr>
          <a:xfrm>
            <a:off x="2587252" y="5963800"/>
            <a:ext cx="20022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ED7843"/>
                </a:solidFill>
                <a:latin typeface="Bebas Neue"/>
                <a:ea typeface="Bebas Neue"/>
                <a:cs typeface="Bebas Neue"/>
                <a:sym typeface="Bebas Neue"/>
              </a:rPr>
              <a:t>SOLUTION 3</a:t>
            </a:r>
            <a:endParaRPr/>
          </a:p>
        </p:txBody>
      </p:sp>
      <p:sp>
        <p:nvSpPr>
          <p:cNvPr id="273" name="Google Shape;273;p19"/>
          <p:cNvSpPr txBox="1"/>
          <p:nvPr/>
        </p:nvSpPr>
        <p:spPr>
          <a:xfrm>
            <a:off x="6865366" y="7769506"/>
            <a:ext cx="41826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F1A38"/>
                </a:solidFill>
                <a:latin typeface="Arial"/>
                <a:ea typeface="Arial"/>
                <a:cs typeface="Arial"/>
                <a:sym typeface="Arial"/>
              </a:rPr>
              <a:t>Developing a new product or service to diversify the business and increase revenue streams</a:t>
            </a:r>
            <a:endParaRPr/>
          </a:p>
        </p:txBody>
      </p:sp>
      <p:sp>
        <p:nvSpPr>
          <p:cNvPr id="274" name="Google Shape;274;p19"/>
          <p:cNvSpPr txBox="1"/>
          <p:nvPr/>
        </p:nvSpPr>
        <p:spPr>
          <a:xfrm>
            <a:off x="1029916" y="7769506"/>
            <a:ext cx="45906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Launching an e-commerce platform to expand the reach of the business and increase online sales</a:t>
            </a:r>
            <a:endParaRPr/>
          </a:p>
        </p:txBody>
      </p:sp>
      <p:sp>
        <p:nvSpPr>
          <p:cNvPr id="275" name="Google Shape;275;p19"/>
          <p:cNvSpPr txBox="1"/>
          <p:nvPr/>
        </p:nvSpPr>
        <p:spPr>
          <a:xfrm>
            <a:off x="12558778" y="4437500"/>
            <a:ext cx="50379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Implementing a cost-saving initiative, such as energy-efficient practices or process automation, to reduce expenses</a:t>
            </a:r>
            <a:endParaRPr/>
          </a:p>
        </p:txBody>
      </p:sp>
      <p:sp>
        <p:nvSpPr>
          <p:cNvPr id="276" name="Google Shape;276;p19"/>
          <p:cNvSpPr txBox="1"/>
          <p:nvPr/>
        </p:nvSpPr>
        <p:spPr>
          <a:xfrm>
            <a:off x="12184556" y="2639696"/>
            <a:ext cx="4944394" cy="71863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ED7843"/>
                </a:solidFill>
                <a:latin typeface="Bebas Neue"/>
                <a:ea typeface="Bebas Neue"/>
                <a:cs typeface="Bebas Neue"/>
                <a:sym typeface="Bebas Neue"/>
              </a:rPr>
              <a:t>SOLUTION 5</a:t>
            </a:r>
            <a:endParaRPr/>
          </a:p>
        </p:txBody>
      </p:sp>
      <p:sp>
        <p:nvSpPr>
          <p:cNvPr id="277" name="Google Shape;277;p19"/>
          <p:cNvSpPr txBox="1"/>
          <p:nvPr/>
        </p:nvSpPr>
        <p:spPr>
          <a:xfrm>
            <a:off x="6622624" y="5963808"/>
            <a:ext cx="4105026" cy="71863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ED7843"/>
                </a:solidFill>
                <a:latin typeface="Bebas Neue"/>
                <a:ea typeface="Bebas Neue"/>
                <a:cs typeface="Bebas Neue"/>
                <a:sym typeface="Bebas Neue"/>
              </a:rPr>
              <a:t>SOLUTION 4</a:t>
            </a:r>
            <a:endParaRPr/>
          </a:p>
        </p:txBody>
      </p:sp>
      <p:sp>
        <p:nvSpPr>
          <p:cNvPr id="278" name="Google Shape;278;p19"/>
          <p:cNvSpPr txBox="1"/>
          <p:nvPr/>
        </p:nvSpPr>
        <p:spPr>
          <a:xfrm>
            <a:off x="12869283" y="5963808"/>
            <a:ext cx="3574940" cy="71863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ED7843"/>
                </a:solidFill>
                <a:latin typeface="Bebas Neue"/>
                <a:ea typeface="Bebas Neue"/>
                <a:cs typeface="Bebas Neue"/>
                <a:sym typeface="Bebas Neue"/>
              </a:rPr>
              <a:t>SOLUTION 6</a:t>
            </a:r>
            <a:endParaRPr/>
          </a:p>
        </p:txBody>
      </p:sp>
      <p:pic>
        <p:nvPicPr>
          <p:cNvPr id="279" name="Google Shape;279;p19"/>
          <p:cNvPicPr preferRelativeResize="0"/>
          <p:nvPr/>
        </p:nvPicPr>
        <p:blipFill>
          <a:blip r:embed="rId5">
            <a:alphaModFix/>
          </a:blip>
          <a:stretch>
            <a:fillRect/>
          </a:stretch>
        </p:blipFill>
        <p:spPr>
          <a:xfrm>
            <a:off x="14709221" y="6682451"/>
            <a:ext cx="6726702" cy="6666623"/>
          </a:xfrm>
          <a:prstGeom prst="rect">
            <a:avLst/>
          </a:prstGeom>
          <a:noFill/>
          <a:ln>
            <a:noFill/>
          </a:ln>
        </p:spPr>
      </p:pic>
      <p:pic>
        <p:nvPicPr>
          <p:cNvPr id="280" name="Google Shape;280;p19"/>
          <p:cNvPicPr preferRelativeResize="0"/>
          <p:nvPr/>
        </p:nvPicPr>
        <p:blipFill>
          <a:blip r:embed="rId6">
            <a:alphaModFix/>
          </a:blip>
          <a:stretch>
            <a:fillRect/>
          </a:stretch>
        </p:blipFill>
        <p:spPr>
          <a:xfrm>
            <a:off x="14292100" y="6902648"/>
            <a:ext cx="729300" cy="646646"/>
          </a:xfrm>
          <a:prstGeom prst="rect">
            <a:avLst/>
          </a:prstGeom>
          <a:noFill/>
          <a:ln>
            <a:noFill/>
          </a:ln>
        </p:spPr>
      </p:pic>
      <p:pic>
        <p:nvPicPr>
          <p:cNvPr id="281" name="Google Shape;281;p19"/>
          <p:cNvPicPr preferRelativeResize="0"/>
          <p:nvPr/>
        </p:nvPicPr>
        <p:blipFill>
          <a:blip r:embed="rId7">
            <a:alphaModFix/>
          </a:blip>
          <a:stretch>
            <a:fillRect/>
          </a:stretch>
        </p:blipFill>
        <p:spPr>
          <a:xfrm>
            <a:off x="3221558" y="3431450"/>
            <a:ext cx="729300" cy="729300"/>
          </a:xfrm>
          <a:prstGeom prst="rect">
            <a:avLst/>
          </a:prstGeom>
          <a:noFill/>
          <a:ln>
            <a:noFill/>
          </a:ln>
        </p:spPr>
      </p:pic>
      <p:pic>
        <p:nvPicPr>
          <p:cNvPr id="282" name="Google Shape;282;p19"/>
          <p:cNvPicPr preferRelativeResize="0"/>
          <p:nvPr/>
        </p:nvPicPr>
        <p:blipFill>
          <a:blip r:embed="rId8">
            <a:alphaModFix/>
          </a:blip>
          <a:stretch>
            <a:fillRect/>
          </a:stretch>
        </p:blipFill>
        <p:spPr>
          <a:xfrm>
            <a:off x="14263221" y="3387146"/>
            <a:ext cx="787050" cy="787050"/>
          </a:xfrm>
          <a:prstGeom prst="rect">
            <a:avLst/>
          </a:prstGeom>
          <a:noFill/>
          <a:ln>
            <a:noFill/>
          </a:ln>
        </p:spPr>
      </p:pic>
      <p:pic>
        <p:nvPicPr>
          <p:cNvPr id="283" name="Google Shape;283;p19"/>
          <p:cNvPicPr preferRelativeResize="0"/>
          <p:nvPr/>
        </p:nvPicPr>
        <p:blipFill>
          <a:blip r:embed="rId9">
            <a:alphaModFix/>
          </a:blip>
          <a:stretch>
            <a:fillRect/>
          </a:stretch>
        </p:blipFill>
        <p:spPr>
          <a:xfrm>
            <a:off x="8451525" y="6945748"/>
            <a:ext cx="708800" cy="664852"/>
          </a:xfrm>
          <a:prstGeom prst="rect">
            <a:avLst/>
          </a:prstGeom>
          <a:noFill/>
          <a:ln>
            <a:noFill/>
          </a:ln>
        </p:spPr>
      </p:pic>
      <p:pic>
        <p:nvPicPr>
          <p:cNvPr id="284" name="Google Shape;284;p19"/>
          <p:cNvPicPr preferRelativeResize="0"/>
          <p:nvPr/>
        </p:nvPicPr>
        <p:blipFill>
          <a:blip r:embed="rId10">
            <a:alphaModFix/>
          </a:blip>
          <a:stretch>
            <a:fillRect/>
          </a:stretch>
        </p:blipFill>
        <p:spPr>
          <a:xfrm>
            <a:off x="8427838" y="3504665"/>
            <a:ext cx="684225" cy="7430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yclone Donations and Fundraising Proposal Presenatation">
  <a:themeElements>
    <a:clrScheme name="Office">
      <a:dk1>
        <a:srgbClr val="F67237"/>
      </a:dk1>
      <a:lt1>
        <a:srgbClr val="FFFFFF"/>
      </a:lt1>
      <a:dk2>
        <a:srgbClr val="ED9771"/>
      </a:dk2>
      <a:lt2>
        <a:srgbClr val="888888"/>
      </a:lt2>
      <a:accent1>
        <a:srgbClr val="F67237"/>
      </a:accent1>
      <a:accent2>
        <a:srgbClr val="F4530A"/>
      </a:accent2>
      <a:accent3>
        <a:srgbClr val="F2F1EB"/>
      </a:accent3>
      <a:accent4>
        <a:srgbClr val="042F69"/>
      </a:accent4>
      <a:accent5>
        <a:srgbClr val="0F1A38"/>
      </a:accent5>
      <a:accent6>
        <a:srgbClr val="888888"/>
      </a:accent6>
      <a:hlink>
        <a:srgbClr val="ED784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