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Proxima Nova"/>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regular.fntdata"/><Relationship Id="rId30" Type="http://schemas.openxmlformats.org/officeDocument/2006/relationships/font" Target="fonts/ProximaNova-boldItalic.fntdata"/><Relationship Id="rId11" Type="http://schemas.openxmlformats.org/officeDocument/2006/relationships/slide" Target="slides/slide6.xml"/><Relationship Id="rId33" Type="http://schemas.openxmlformats.org/officeDocument/2006/relationships/font" Target="fonts/HelveticaNeue-italic.fntdata"/><Relationship Id="rId10" Type="http://schemas.openxmlformats.org/officeDocument/2006/relationships/slide" Target="slides/slide5.xml"/><Relationship Id="rId32"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HelveticaNeue-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 Security in Retirement Presentation"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49025" y="3603150"/>
            <a:ext cx="159783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3"/>
          <p:cNvSpPr txBox="1"/>
          <p:nvPr>
            <p:ph idx="1" type="subTitle"/>
          </p:nvPr>
        </p:nvSpPr>
        <p:spPr>
          <a:xfrm>
            <a:off x="3227625" y="7498450"/>
            <a:ext cx="11676300" cy="6780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grpSp>
        <p:nvGrpSpPr>
          <p:cNvPr id="12" name="Google Shape;12;p3"/>
          <p:cNvGrpSpPr/>
          <p:nvPr/>
        </p:nvGrpSpPr>
        <p:grpSpPr>
          <a:xfrm>
            <a:off x="2817310" y="1058964"/>
            <a:ext cx="832104" cy="950976"/>
            <a:chOff x="0" y="0"/>
            <a:chExt cx="711200" cy="812800"/>
          </a:xfrm>
        </p:grpSpPr>
        <p:sp>
          <p:nvSpPr>
            <p:cNvPr id="13" name="Google Shape;13;p3"/>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14" name="Google Shape;14;p3"/>
            <p:cNvSpPr txBox="1"/>
            <p:nvPr/>
          </p:nvSpPr>
          <p:spPr>
            <a:xfrm>
              <a:off x="88900" y="127000"/>
              <a:ext cx="533400" cy="52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 name="Google Shape;15;p3"/>
          <p:cNvGrpSpPr/>
          <p:nvPr/>
        </p:nvGrpSpPr>
        <p:grpSpPr>
          <a:xfrm>
            <a:off x="1372576" y="6249567"/>
            <a:ext cx="1444732" cy="1651122"/>
            <a:chOff x="0" y="0"/>
            <a:chExt cx="711200" cy="812800"/>
          </a:xfrm>
        </p:grpSpPr>
        <p:sp>
          <p:nvSpPr>
            <p:cNvPr id="16" name="Google Shape;16;p3"/>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17" name="Google Shape;17;p3"/>
            <p:cNvSpPr txBox="1"/>
            <p:nvPr/>
          </p:nvSpPr>
          <p:spPr>
            <a:xfrm>
              <a:off x="88900" y="127000"/>
              <a:ext cx="533400" cy="52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 name="Google Shape;18;p3"/>
          <p:cNvGrpSpPr/>
          <p:nvPr/>
        </p:nvGrpSpPr>
        <p:grpSpPr>
          <a:xfrm>
            <a:off x="15884325" y="886570"/>
            <a:ext cx="893917" cy="893917"/>
            <a:chOff x="0" y="0"/>
            <a:chExt cx="812800" cy="812800"/>
          </a:xfrm>
        </p:grpSpPr>
        <p:sp>
          <p:nvSpPr>
            <p:cNvPr id="19" name="Google Shape;19;p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47571"/>
            </a:solidFill>
            <a:ln>
              <a:noFill/>
            </a:ln>
          </p:spPr>
        </p:sp>
        <p:sp>
          <p:nvSpPr>
            <p:cNvPr id="20" name="Google Shape;20;p3"/>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 name="Google Shape;21;p3"/>
          <p:cNvGrpSpPr/>
          <p:nvPr/>
        </p:nvGrpSpPr>
        <p:grpSpPr>
          <a:xfrm>
            <a:off x="14699164" y="7568100"/>
            <a:ext cx="1007791" cy="1007791"/>
            <a:chOff x="0" y="0"/>
            <a:chExt cx="812800" cy="812800"/>
          </a:xfrm>
        </p:grpSpPr>
        <p:sp>
          <p:nvSpPr>
            <p:cNvPr id="22" name="Google Shape;22;p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B8E28A"/>
            </a:solidFill>
            <a:ln>
              <a:noFill/>
            </a:ln>
          </p:spPr>
        </p:sp>
        <p:sp>
          <p:nvSpPr>
            <p:cNvPr id="23" name="Google Shape;23;p3"/>
            <p:cNvSpPr txBox="1"/>
            <p:nvPr/>
          </p:nvSpPr>
          <p:spPr>
            <a:xfrm>
              <a:off x="190500" y="152400"/>
              <a:ext cx="431700" cy="4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 name="Google Shape;24;p3"/>
          <p:cNvGrpSpPr/>
          <p:nvPr/>
        </p:nvGrpSpPr>
        <p:grpSpPr>
          <a:xfrm>
            <a:off x="15884321" y="5384535"/>
            <a:ext cx="547096" cy="478709"/>
            <a:chOff x="0" y="0"/>
            <a:chExt cx="812800" cy="711200"/>
          </a:xfrm>
        </p:grpSpPr>
        <p:sp>
          <p:nvSpPr>
            <p:cNvPr id="25" name="Google Shape;25;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26" name="Google Shape;26;p3"/>
            <p:cNvSpPr txBox="1"/>
            <p:nvPr/>
          </p:nvSpPr>
          <p:spPr>
            <a:xfrm>
              <a:off x="127000" y="292100"/>
              <a:ext cx="558900" cy="36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1648050" y="1065675"/>
            <a:ext cx="14991900" cy="253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946900" y="480202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30" name="Google Shape;30;p4"/>
          <p:cNvGrpSpPr/>
          <p:nvPr/>
        </p:nvGrpSpPr>
        <p:grpSpPr>
          <a:xfrm>
            <a:off x="298382" y="1678833"/>
            <a:ext cx="777443" cy="777443"/>
            <a:chOff x="0" y="0"/>
            <a:chExt cx="812800" cy="812800"/>
          </a:xfrm>
        </p:grpSpPr>
        <p:sp>
          <p:nvSpPr>
            <p:cNvPr id="31" name="Google Shape;31;p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32" name="Google Shape;32;p4"/>
            <p:cNvSpPr txBox="1"/>
            <p:nvPr/>
          </p:nvSpPr>
          <p:spPr>
            <a:xfrm>
              <a:off x="190500" y="152400"/>
              <a:ext cx="431700" cy="4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 name="Google Shape;33;p4"/>
          <p:cNvGrpSpPr/>
          <p:nvPr/>
        </p:nvGrpSpPr>
        <p:grpSpPr>
          <a:xfrm>
            <a:off x="7948648" y="9328132"/>
            <a:ext cx="777443" cy="777443"/>
            <a:chOff x="0" y="0"/>
            <a:chExt cx="812800" cy="812800"/>
          </a:xfrm>
        </p:grpSpPr>
        <p:sp>
          <p:nvSpPr>
            <p:cNvPr id="34" name="Google Shape;34;p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B8E28A"/>
            </a:solidFill>
            <a:ln>
              <a:noFill/>
            </a:ln>
          </p:spPr>
        </p:sp>
        <p:sp>
          <p:nvSpPr>
            <p:cNvPr id="35" name="Google Shape;35;p4"/>
            <p:cNvSpPr txBox="1"/>
            <p:nvPr/>
          </p:nvSpPr>
          <p:spPr>
            <a:xfrm>
              <a:off x="190500" y="152400"/>
              <a:ext cx="431700" cy="4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 name="Google Shape;36;p4"/>
          <p:cNvGrpSpPr/>
          <p:nvPr/>
        </p:nvGrpSpPr>
        <p:grpSpPr>
          <a:xfrm>
            <a:off x="16970208" y="1533412"/>
            <a:ext cx="609275" cy="609275"/>
            <a:chOff x="0" y="0"/>
            <a:chExt cx="812800" cy="812800"/>
          </a:xfrm>
        </p:grpSpPr>
        <p:sp>
          <p:nvSpPr>
            <p:cNvPr id="37" name="Google Shape;37;p4"/>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38" name="Google Shape;38;p4"/>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5"/>
          <p:cNvSpPr txBox="1"/>
          <p:nvPr>
            <p:ph type="title"/>
          </p:nvPr>
        </p:nvSpPr>
        <p:spPr>
          <a:xfrm>
            <a:off x="1019148" y="771900"/>
            <a:ext cx="16216200" cy="1362000"/>
          </a:xfrm>
          <a:prstGeom prst="rect">
            <a:avLst/>
          </a:prstGeom>
          <a:noFill/>
          <a:ln>
            <a:noFill/>
          </a:ln>
        </p:spPr>
        <p:txBody>
          <a:bodyPr anchorCtr="0" anchor="t" bIns="45700" lIns="91425" spcFirstLastPara="1" rIns="91425" wrap="square" tIns="45700">
            <a:normAutofit/>
          </a:bodyPr>
          <a:lstStyle>
            <a:lvl1pPr lvl="0">
              <a:spcBef>
                <a:spcPts val="0"/>
              </a:spcBef>
              <a:spcAft>
                <a:spcPts val="0"/>
              </a:spcAft>
              <a:buClr>
                <a:schemeClr val="dk1"/>
              </a:buClr>
              <a:buSzPts val="9000"/>
              <a:buFont typeface="Calibri"/>
              <a:buNone/>
              <a:defRPr b="1" sz="9000" cap="none"/>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p:txBody>
      </p:sp>
      <p:sp>
        <p:nvSpPr>
          <p:cNvPr id="41" name="Google Shape;41;p5"/>
          <p:cNvSpPr txBox="1"/>
          <p:nvPr>
            <p:ph idx="1" type="body"/>
          </p:nvPr>
        </p:nvSpPr>
        <p:spPr>
          <a:xfrm>
            <a:off x="1963863" y="665376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500"/>
              <a:buNone/>
              <a:defRPr/>
            </a:lvl1pPr>
            <a:lvl2pPr indent="-228600" lvl="1" marL="914400" algn="l">
              <a:spcBef>
                <a:spcPts val="360"/>
              </a:spcBef>
              <a:spcAft>
                <a:spcPts val="0"/>
              </a:spcAft>
              <a:buSzPts val="2500"/>
              <a:buNone/>
              <a:defRPr/>
            </a:lvl2pPr>
            <a:lvl3pPr indent="-228600" lvl="2" marL="1371600" algn="l">
              <a:spcBef>
                <a:spcPts val="320"/>
              </a:spcBef>
              <a:spcAft>
                <a:spcPts val="0"/>
              </a:spcAft>
              <a:buSzPts val="2500"/>
              <a:buNone/>
              <a:defRPr/>
            </a:lvl3pPr>
            <a:lvl4pPr indent="-228600" lvl="3" marL="1828800" algn="l">
              <a:spcBef>
                <a:spcPts val="280"/>
              </a:spcBef>
              <a:spcAft>
                <a:spcPts val="0"/>
              </a:spcAft>
              <a:buSzPts val="2500"/>
              <a:buNone/>
              <a:defRPr/>
            </a:lvl4pPr>
            <a:lvl5pPr indent="-228600" lvl="4" marL="2286000" algn="l">
              <a:spcBef>
                <a:spcPts val="280"/>
              </a:spcBef>
              <a:spcAft>
                <a:spcPts val="0"/>
              </a:spcAft>
              <a:buSzPts val="2500"/>
              <a:buNone/>
              <a:defRPr/>
            </a:lvl5pPr>
            <a:lvl6pPr indent="-228600" lvl="5" marL="2743200" algn="l">
              <a:spcBef>
                <a:spcPts val="280"/>
              </a:spcBef>
              <a:spcAft>
                <a:spcPts val="0"/>
              </a:spcAft>
              <a:buSzPts val="2500"/>
              <a:buNone/>
              <a:defRPr/>
            </a:lvl6pPr>
            <a:lvl7pPr indent="-228600" lvl="6" marL="3200400" algn="l">
              <a:spcBef>
                <a:spcPts val="280"/>
              </a:spcBef>
              <a:spcAft>
                <a:spcPts val="0"/>
              </a:spcAft>
              <a:buSzPts val="2500"/>
              <a:buNone/>
              <a:defRPr/>
            </a:lvl7pPr>
            <a:lvl8pPr indent="-228600" lvl="7" marL="3657600" algn="l">
              <a:spcBef>
                <a:spcPts val="280"/>
              </a:spcBef>
              <a:spcAft>
                <a:spcPts val="0"/>
              </a:spcAft>
              <a:buSzPts val="2500"/>
              <a:buNone/>
              <a:defRPr/>
            </a:lvl8pPr>
            <a:lvl9pPr indent="-228600" lvl="8" marL="4114800" algn="l">
              <a:spcBef>
                <a:spcPts val="280"/>
              </a:spcBef>
              <a:spcAft>
                <a:spcPts val="0"/>
              </a:spcAft>
              <a:buSzPts val="2500"/>
              <a:buNone/>
              <a:defRPr/>
            </a:lvl9pPr>
          </a:lstStyle>
          <a:p/>
        </p:txBody>
      </p:sp>
      <p:grpSp>
        <p:nvGrpSpPr>
          <p:cNvPr id="42" name="Google Shape;42;p5"/>
          <p:cNvGrpSpPr/>
          <p:nvPr/>
        </p:nvGrpSpPr>
        <p:grpSpPr>
          <a:xfrm>
            <a:off x="15969497" y="3049967"/>
            <a:ext cx="832104" cy="950976"/>
            <a:chOff x="0" y="0"/>
            <a:chExt cx="711200" cy="812800"/>
          </a:xfrm>
        </p:grpSpPr>
        <p:sp>
          <p:nvSpPr>
            <p:cNvPr id="43" name="Google Shape;43;p5"/>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44" name="Google Shape;44;p5"/>
            <p:cNvSpPr txBox="1"/>
            <p:nvPr/>
          </p:nvSpPr>
          <p:spPr>
            <a:xfrm>
              <a:off x="88900" y="127000"/>
              <a:ext cx="533400" cy="52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 name="Google Shape;45;p5"/>
          <p:cNvGrpSpPr/>
          <p:nvPr/>
        </p:nvGrpSpPr>
        <p:grpSpPr>
          <a:xfrm>
            <a:off x="1354588" y="2837856"/>
            <a:ext cx="609275" cy="609275"/>
            <a:chOff x="0" y="0"/>
            <a:chExt cx="812800" cy="812800"/>
          </a:xfrm>
        </p:grpSpPr>
        <p:sp>
          <p:nvSpPr>
            <p:cNvPr id="46" name="Google Shape;46;p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47" name="Google Shape;47;p5"/>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 name="Google Shape;48;p5"/>
          <p:cNvGrpSpPr/>
          <p:nvPr/>
        </p:nvGrpSpPr>
        <p:grpSpPr>
          <a:xfrm>
            <a:off x="12307421" y="8154066"/>
            <a:ext cx="893917" cy="893917"/>
            <a:chOff x="0" y="0"/>
            <a:chExt cx="812800" cy="812800"/>
          </a:xfrm>
        </p:grpSpPr>
        <p:sp>
          <p:nvSpPr>
            <p:cNvPr id="49" name="Google Shape;49;p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47571"/>
            </a:solidFill>
            <a:ln>
              <a:noFill/>
            </a:ln>
          </p:spPr>
        </p:sp>
        <p:sp>
          <p:nvSpPr>
            <p:cNvPr id="50" name="Google Shape;50;p5"/>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6"/>
          <p:cNvSpPr txBox="1"/>
          <p:nvPr>
            <p:ph type="title"/>
          </p:nvPr>
        </p:nvSpPr>
        <p:spPr>
          <a:xfrm>
            <a:off x="1648050" y="1065675"/>
            <a:ext cx="14991900" cy="253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6"/>
          <p:cNvSpPr txBox="1"/>
          <p:nvPr>
            <p:ph idx="1" type="body"/>
          </p:nvPr>
        </p:nvSpPr>
        <p:spPr>
          <a:xfrm>
            <a:off x="1097575" y="4519500"/>
            <a:ext cx="5886000" cy="4526100"/>
          </a:xfrm>
          <a:prstGeom prst="rect">
            <a:avLst/>
          </a:prstGeom>
          <a:noFill/>
          <a:ln>
            <a:noFill/>
          </a:ln>
        </p:spPr>
        <p:txBody>
          <a:bodyPr anchorCtr="0" anchor="t" bIns="45700" lIns="91425" spcFirstLastPara="1" rIns="91425" wrap="square" tIns="45700">
            <a:normAutofit/>
          </a:bodyPr>
          <a:lstStyle>
            <a:lvl1pPr indent="-387350" lvl="0" marL="457200" algn="l">
              <a:spcBef>
                <a:spcPts val="560"/>
              </a:spcBef>
              <a:spcAft>
                <a:spcPts val="0"/>
              </a:spcAft>
              <a:buClr>
                <a:schemeClr val="dk1"/>
              </a:buClr>
              <a:buSzPts val="2500"/>
              <a:buChar char="•"/>
              <a:defRPr/>
            </a:lvl1pPr>
            <a:lvl2pPr indent="-387350" lvl="1" marL="914400" algn="l">
              <a:spcBef>
                <a:spcPts val="480"/>
              </a:spcBef>
              <a:spcAft>
                <a:spcPts val="0"/>
              </a:spcAft>
              <a:buClr>
                <a:schemeClr val="dk1"/>
              </a:buClr>
              <a:buSzPts val="2500"/>
              <a:buChar char="–"/>
              <a:defRPr/>
            </a:lvl2pPr>
            <a:lvl3pPr indent="-387350" lvl="2" marL="1371600" algn="l">
              <a:spcBef>
                <a:spcPts val="400"/>
              </a:spcBef>
              <a:spcAft>
                <a:spcPts val="0"/>
              </a:spcAft>
              <a:buClr>
                <a:schemeClr val="dk1"/>
              </a:buClr>
              <a:buSzPts val="2500"/>
              <a:buChar char="•"/>
              <a:defRPr/>
            </a:lvl3pPr>
            <a:lvl4pPr indent="-387350" lvl="3" marL="1828800" algn="l">
              <a:spcBef>
                <a:spcPts val="360"/>
              </a:spcBef>
              <a:spcAft>
                <a:spcPts val="0"/>
              </a:spcAft>
              <a:buClr>
                <a:schemeClr val="dk1"/>
              </a:buClr>
              <a:buSzPts val="2500"/>
              <a:buChar char="–"/>
              <a:defRPr/>
            </a:lvl4pPr>
            <a:lvl5pPr indent="-387350" lvl="4" marL="2286000" algn="l">
              <a:spcBef>
                <a:spcPts val="360"/>
              </a:spcBef>
              <a:spcAft>
                <a:spcPts val="0"/>
              </a:spcAft>
              <a:buClr>
                <a:schemeClr val="dk1"/>
              </a:buClr>
              <a:buSzPts val="2500"/>
              <a:buChar char="»"/>
              <a:defRPr/>
            </a:lvl5pPr>
            <a:lvl6pPr indent="-387350" lvl="5" marL="2743200" algn="l">
              <a:spcBef>
                <a:spcPts val="360"/>
              </a:spcBef>
              <a:spcAft>
                <a:spcPts val="0"/>
              </a:spcAft>
              <a:buClr>
                <a:schemeClr val="dk1"/>
              </a:buClr>
              <a:buSzPts val="2500"/>
              <a:buChar char="•"/>
              <a:defRPr/>
            </a:lvl6pPr>
            <a:lvl7pPr indent="-387350" lvl="6" marL="3200400" algn="l">
              <a:spcBef>
                <a:spcPts val="360"/>
              </a:spcBef>
              <a:spcAft>
                <a:spcPts val="0"/>
              </a:spcAft>
              <a:buClr>
                <a:schemeClr val="dk1"/>
              </a:buClr>
              <a:buSzPts val="2500"/>
              <a:buChar char="•"/>
              <a:defRPr/>
            </a:lvl7pPr>
            <a:lvl8pPr indent="-387350" lvl="7" marL="3657600" algn="l">
              <a:spcBef>
                <a:spcPts val="360"/>
              </a:spcBef>
              <a:spcAft>
                <a:spcPts val="0"/>
              </a:spcAft>
              <a:buClr>
                <a:schemeClr val="dk1"/>
              </a:buClr>
              <a:buSzPts val="2500"/>
              <a:buChar char="•"/>
              <a:defRPr/>
            </a:lvl8pPr>
            <a:lvl9pPr indent="-387350" lvl="8" marL="4114800" algn="l">
              <a:spcBef>
                <a:spcPts val="360"/>
              </a:spcBef>
              <a:spcAft>
                <a:spcPts val="0"/>
              </a:spcAft>
              <a:buClr>
                <a:schemeClr val="dk1"/>
              </a:buClr>
              <a:buSzPts val="2500"/>
              <a:buChar char="•"/>
              <a:defRPr/>
            </a:lvl9pPr>
          </a:lstStyle>
          <a:p/>
        </p:txBody>
      </p:sp>
      <p:sp>
        <p:nvSpPr>
          <p:cNvPr id="54" name="Google Shape;54;p6"/>
          <p:cNvSpPr txBox="1"/>
          <p:nvPr>
            <p:ph idx="2" type="body"/>
          </p:nvPr>
        </p:nvSpPr>
        <p:spPr>
          <a:xfrm>
            <a:off x="7205767" y="4519500"/>
            <a:ext cx="5886000" cy="4526100"/>
          </a:xfrm>
          <a:prstGeom prst="rect">
            <a:avLst/>
          </a:prstGeom>
          <a:noFill/>
          <a:ln>
            <a:noFill/>
          </a:ln>
        </p:spPr>
        <p:txBody>
          <a:bodyPr anchorCtr="0" anchor="t" bIns="45700" lIns="91425" spcFirstLastPara="1" rIns="91425" wrap="square" tIns="45700">
            <a:normAutofit/>
          </a:bodyPr>
          <a:lstStyle>
            <a:lvl1pPr indent="-387350" lvl="0" marL="457200" algn="l">
              <a:spcBef>
                <a:spcPts val="560"/>
              </a:spcBef>
              <a:spcAft>
                <a:spcPts val="0"/>
              </a:spcAft>
              <a:buClr>
                <a:schemeClr val="dk1"/>
              </a:buClr>
              <a:buSzPts val="2500"/>
              <a:buChar char="•"/>
              <a:defRPr/>
            </a:lvl1pPr>
            <a:lvl2pPr indent="-387350" lvl="1" marL="914400" algn="l">
              <a:spcBef>
                <a:spcPts val="480"/>
              </a:spcBef>
              <a:spcAft>
                <a:spcPts val="0"/>
              </a:spcAft>
              <a:buClr>
                <a:schemeClr val="dk1"/>
              </a:buClr>
              <a:buSzPts val="2500"/>
              <a:buChar char="–"/>
              <a:defRPr/>
            </a:lvl2pPr>
            <a:lvl3pPr indent="-387350" lvl="2" marL="1371600" algn="l">
              <a:spcBef>
                <a:spcPts val="400"/>
              </a:spcBef>
              <a:spcAft>
                <a:spcPts val="0"/>
              </a:spcAft>
              <a:buClr>
                <a:schemeClr val="dk1"/>
              </a:buClr>
              <a:buSzPts val="2500"/>
              <a:buChar char="•"/>
              <a:defRPr/>
            </a:lvl3pPr>
            <a:lvl4pPr indent="-387350" lvl="3" marL="1828800" algn="l">
              <a:spcBef>
                <a:spcPts val="360"/>
              </a:spcBef>
              <a:spcAft>
                <a:spcPts val="0"/>
              </a:spcAft>
              <a:buClr>
                <a:schemeClr val="dk1"/>
              </a:buClr>
              <a:buSzPts val="2500"/>
              <a:buChar char="–"/>
              <a:defRPr/>
            </a:lvl4pPr>
            <a:lvl5pPr indent="-387350" lvl="4" marL="2286000" algn="l">
              <a:spcBef>
                <a:spcPts val="360"/>
              </a:spcBef>
              <a:spcAft>
                <a:spcPts val="0"/>
              </a:spcAft>
              <a:buClr>
                <a:schemeClr val="dk1"/>
              </a:buClr>
              <a:buSzPts val="2500"/>
              <a:buChar char="»"/>
              <a:defRPr/>
            </a:lvl5pPr>
            <a:lvl6pPr indent="-387350" lvl="5" marL="2743200" algn="l">
              <a:spcBef>
                <a:spcPts val="360"/>
              </a:spcBef>
              <a:spcAft>
                <a:spcPts val="0"/>
              </a:spcAft>
              <a:buClr>
                <a:schemeClr val="dk1"/>
              </a:buClr>
              <a:buSzPts val="2500"/>
              <a:buChar char="•"/>
              <a:defRPr/>
            </a:lvl6pPr>
            <a:lvl7pPr indent="-387350" lvl="6" marL="3200400" algn="l">
              <a:spcBef>
                <a:spcPts val="360"/>
              </a:spcBef>
              <a:spcAft>
                <a:spcPts val="0"/>
              </a:spcAft>
              <a:buClr>
                <a:schemeClr val="dk1"/>
              </a:buClr>
              <a:buSzPts val="2500"/>
              <a:buChar char="•"/>
              <a:defRPr/>
            </a:lvl7pPr>
            <a:lvl8pPr indent="-387350" lvl="7" marL="3657600" algn="l">
              <a:spcBef>
                <a:spcPts val="360"/>
              </a:spcBef>
              <a:spcAft>
                <a:spcPts val="0"/>
              </a:spcAft>
              <a:buClr>
                <a:schemeClr val="dk1"/>
              </a:buClr>
              <a:buSzPts val="2500"/>
              <a:buChar char="•"/>
              <a:defRPr/>
            </a:lvl8pPr>
            <a:lvl9pPr indent="-387350" lvl="8" marL="4114800" algn="l">
              <a:spcBef>
                <a:spcPts val="360"/>
              </a:spcBef>
              <a:spcAft>
                <a:spcPts val="0"/>
              </a:spcAft>
              <a:buClr>
                <a:schemeClr val="dk1"/>
              </a:buClr>
              <a:buSzPts val="2500"/>
              <a:buChar char="•"/>
              <a:defRPr/>
            </a:lvl9pPr>
          </a:lstStyle>
          <a:p/>
        </p:txBody>
      </p:sp>
      <p:grpSp>
        <p:nvGrpSpPr>
          <p:cNvPr id="55" name="Google Shape;55;p6"/>
          <p:cNvGrpSpPr/>
          <p:nvPr/>
        </p:nvGrpSpPr>
        <p:grpSpPr>
          <a:xfrm>
            <a:off x="17636156" y="1065680"/>
            <a:ext cx="832104" cy="950976"/>
            <a:chOff x="0" y="0"/>
            <a:chExt cx="711200" cy="812800"/>
          </a:xfrm>
        </p:grpSpPr>
        <p:sp>
          <p:nvSpPr>
            <p:cNvPr id="56" name="Google Shape;56;p6"/>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57" name="Google Shape;57;p6"/>
            <p:cNvSpPr txBox="1"/>
            <p:nvPr/>
          </p:nvSpPr>
          <p:spPr>
            <a:xfrm>
              <a:off x="88900" y="127000"/>
              <a:ext cx="533400" cy="52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 name="Google Shape;58;p6"/>
          <p:cNvGrpSpPr/>
          <p:nvPr/>
        </p:nvGrpSpPr>
        <p:grpSpPr>
          <a:xfrm>
            <a:off x="12482510" y="9045604"/>
            <a:ext cx="609275" cy="609275"/>
            <a:chOff x="0" y="0"/>
            <a:chExt cx="812800" cy="812800"/>
          </a:xfrm>
        </p:grpSpPr>
        <p:sp>
          <p:nvSpPr>
            <p:cNvPr id="59" name="Google Shape;59;p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60" name="Google Shape;60;p6"/>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 name="Google Shape;61;p6"/>
          <p:cNvGrpSpPr/>
          <p:nvPr/>
        </p:nvGrpSpPr>
        <p:grpSpPr>
          <a:xfrm>
            <a:off x="639986" y="9258323"/>
            <a:ext cx="547096" cy="478709"/>
            <a:chOff x="0" y="0"/>
            <a:chExt cx="812800" cy="711200"/>
          </a:xfrm>
        </p:grpSpPr>
        <p:sp>
          <p:nvSpPr>
            <p:cNvPr id="62" name="Google Shape;62;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63" name="Google Shape;63;p6"/>
            <p:cNvSpPr txBox="1"/>
            <p:nvPr/>
          </p:nvSpPr>
          <p:spPr>
            <a:xfrm>
              <a:off x="127000" y="292100"/>
              <a:ext cx="558900" cy="36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 name="Google Shape;64;p6"/>
          <p:cNvGrpSpPr/>
          <p:nvPr/>
        </p:nvGrpSpPr>
        <p:grpSpPr>
          <a:xfrm>
            <a:off x="639973" y="3176108"/>
            <a:ext cx="777443" cy="777443"/>
            <a:chOff x="0" y="0"/>
            <a:chExt cx="812800" cy="812800"/>
          </a:xfrm>
        </p:grpSpPr>
        <p:sp>
          <p:nvSpPr>
            <p:cNvPr id="65" name="Google Shape;65;p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66" name="Google Shape;66;p6"/>
            <p:cNvSpPr txBox="1"/>
            <p:nvPr/>
          </p:nvSpPr>
          <p:spPr>
            <a:xfrm>
              <a:off x="190500" y="152400"/>
              <a:ext cx="431700" cy="4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1648050" y="990325"/>
            <a:ext cx="14991900" cy="253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7"/>
          <p:cNvSpPr txBox="1"/>
          <p:nvPr>
            <p:ph idx="1" type="body"/>
          </p:nvPr>
        </p:nvSpPr>
        <p:spPr>
          <a:xfrm>
            <a:off x="3834288" y="4397325"/>
            <a:ext cx="5213400" cy="3951300"/>
          </a:xfrm>
          <a:prstGeom prst="rect">
            <a:avLst/>
          </a:prstGeom>
          <a:noFill/>
          <a:ln>
            <a:noFill/>
          </a:ln>
        </p:spPr>
        <p:txBody>
          <a:bodyPr anchorCtr="0" anchor="t" bIns="45700" lIns="91425" spcFirstLastPara="1" rIns="91425" wrap="square" tIns="45700">
            <a:normAutofit/>
          </a:bodyPr>
          <a:lstStyle>
            <a:lvl1pPr indent="-387350" lvl="0" marL="457200" algn="l">
              <a:spcBef>
                <a:spcPts val="480"/>
              </a:spcBef>
              <a:spcAft>
                <a:spcPts val="0"/>
              </a:spcAft>
              <a:buClr>
                <a:schemeClr val="dk1"/>
              </a:buClr>
              <a:buSzPts val="2500"/>
              <a:buChar char="•"/>
              <a:defRPr/>
            </a:lvl1pPr>
            <a:lvl2pPr indent="-387350" lvl="1" marL="914400" algn="l">
              <a:spcBef>
                <a:spcPts val="400"/>
              </a:spcBef>
              <a:spcAft>
                <a:spcPts val="0"/>
              </a:spcAft>
              <a:buClr>
                <a:schemeClr val="dk1"/>
              </a:buClr>
              <a:buSzPts val="2500"/>
              <a:buChar char="–"/>
              <a:defRPr/>
            </a:lvl2pPr>
            <a:lvl3pPr indent="-387350" lvl="2" marL="1371600" algn="l">
              <a:spcBef>
                <a:spcPts val="360"/>
              </a:spcBef>
              <a:spcAft>
                <a:spcPts val="0"/>
              </a:spcAft>
              <a:buClr>
                <a:schemeClr val="dk1"/>
              </a:buClr>
              <a:buSzPts val="2500"/>
              <a:buChar char="•"/>
              <a:defRPr/>
            </a:lvl3pPr>
            <a:lvl4pPr indent="-387350" lvl="3" marL="1828800" algn="l">
              <a:spcBef>
                <a:spcPts val="320"/>
              </a:spcBef>
              <a:spcAft>
                <a:spcPts val="0"/>
              </a:spcAft>
              <a:buClr>
                <a:schemeClr val="dk1"/>
              </a:buClr>
              <a:buSzPts val="2500"/>
              <a:buChar char="–"/>
              <a:defRPr/>
            </a:lvl4pPr>
            <a:lvl5pPr indent="-387350" lvl="4" marL="2286000" algn="l">
              <a:spcBef>
                <a:spcPts val="320"/>
              </a:spcBef>
              <a:spcAft>
                <a:spcPts val="0"/>
              </a:spcAft>
              <a:buClr>
                <a:schemeClr val="dk1"/>
              </a:buClr>
              <a:buSzPts val="2500"/>
              <a:buChar char="»"/>
              <a:defRPr/>
            </a:lvl5pPr>
            <a:lvl6pPr indent="-387350" lvl="5" marL="2743200" algn="l">
              <a:spcBef>
                <a:spcPts val="320"/>
              </a:spcBef>
              <a:spcAft>
                <a:spcPts val="0"/>
              </a:spcAft>
              <a:buClr>
                <a:schemeClr val="dk1"/>
              </a:buClr>
              <a:buSzPts val="2500"/>
              <a:buChar char="•"/>
              <a:defRPr/>
            </a:lvl6pPr>
            <a:lvl7pPr indent="-387350" lvl="6" marL="3200400" algn="l">
              <a:spcBef>
                <a:spcPts val="320"/>
              </a:spcBef>
              <a:spcAft>
                <a:spcPts val="0"/>
              </a:spcAft>
              <a:buClr>
                <a:schemeClr val="dk1"/>
              </a:buClr>
              <a:buSzPts val="2500"/>
              <a:buChar char="•"/>
              <a:defRPr/>
            </a:lvl7pPr>
            <a:lvl8pPr indent="-387350" lvl="7" marL="3657600" algn="l">
              <a:spcBef>
                <a:spcPts val="320"/>
              </a:spcBef>
              <a:spcAft>
                <a:spcPts val="0"/>
              </a:spcAft>
              <a:buClr>
                <a:schemeClr val="dk1"/>
              </a:buClr>
              <a:buSzPts val="2500"/>
              <a:buChar char="•"/>
              <a:defRPr/>
            </a:lvl8pPr>
            <a:lvl9pPr indent="-387350" lvl="8" marL="4114800" algn="l">
              <a:spcBef>
                <a:spcPts val="320"/>
              </a:spcBef>
              <a:spcAft>
                <a:spcPts val="0"/>
              </a:spcAft>
              <a:buClr>
                <a:schemeClr val="dk1"/>
              </a:buClr>
              <a:buSzPts val="2500"/>
              <a:buChar char="•"/>
              <a:defRPr/>
            </a:lvl9pPr>
          </a:lstStyle>
          <a:p/>
        </p:txBody>
      </p:sp>
      <p:sp>
        <p:nvSpPr>
          <p:cNvPr id="70" name="Google Shape;70;p7"/>
          <p:cNvSpPr txBox="1"/>
          <p:nvPr>
            <p:ph idx="2" type="body"/>
          </p:nvPr>
        </p:nvSpPr>
        <p:spPr>
          <a:xfrm>
            <a:off x="9238218" y="4397325"/>
            <a:ext cx="5215500" cy="3951300"/>
          </a:xfrm>
          <a:prstGeom prst="rect">
            <a:avLst/>
          </a:prstGeom>
          <a:noFill/>
          <a:ln>
            <a:noFill/>
          </a:ln>
        </p:spPr>
        <p:txBody>
          <a:bodyPr anchorCtr="0" anchor="t" bIns="45700" lIns="91425" spcFirstLastPara="1" rIns="91425" wrap="square" tIns="45700">
            <a:normAutofit/>
          </a:bodyPr>
          <a:lstStyle>
            <a:lvl1pPr indent="-387350" lvl="0" marL="457200" algn="l">
              <a:spcBef>
                <a:spcPts val="480"/>
              </a:spcBef>
              <a:spcAft>
                <a:spcPts val="0"/>
              </a:spcAft>
              <a:buClr>
                <a:schemeClr val="dk1"/>
              </a:buClr>
              <a:buSzPts val="2500"/>
              <a:buChar char="•"/>
              <a:defRPr/>
            </a:lvl1pPr>
            <a:lvl2pPr indent="-387350" lvl="1" marL="914400" algn="l">
              <a:spcBef>
                <a:spcPts val="400"/>
              </a:spcBef>
              <a:spcAft>
                <a:spcPts val="0"/>
              </a:spcAft>
              <a:buClr>
                <a:schemeClr val="dk1"/>
              </a:buClr>
              <a:buSzPts val="2500"/>
              <a:buChar char="–"/>
              <a:defRPr/>
            </a:lvl2pPr>
            <a:lvl3pPr indent="-387350" lvl="2" marL="1371600" algn="l">
              <a:spcBef>
                <a:spcPts val="360"/>
              </a:spcBef>
              <a:spcAft>
                <a:spcPts val="0"/>
              </a:spcAft>
              <a:buClr>
                <a:schemeClr val="dk1"/>
              </a:buClr>
              <a:buSzPts val="2500"/>
              <a:buChar char="•"/>
              <a:defRPr/>
            </a:lvl3pPr>
            <a:lvl4pPr indent="-387350" lvl="3" marL="1828800" algn="l">
              <a:spcBef>
                <a:spcPts val="320"/>
              </a:spcBef>
              <a:spcAft>
                <a:spcPts val="0"/>
              </a:spcAft>
              <a:buClr>
                <a:schemeClr val="dk1"/>
              </a:buClr>
              <a:buSzPts val="2500"/>
              <a:buChar char="–"/>
              <a:defRPr/>
            </a:lvl4pPr>
            <a:lvl5pPr indent="-387350" lvl="4" marL="2286000" algn="l">
              <a:spcBef>
                <a:spcPts val="320"/>
              </a:spcBef>
              <a:spcAft>
                <a:spcPts val="0"/>
              </a:spcAft>
              <a:buClr>
                <a:schemeClr val="dk1"/>
              </a:buClr>
              <a:buSzPts val="2500"/>
              <a:buChar char="»"/>
              <a:defRPr/>
            </a:lvl5pPr>
            <a:lvl6pPr indent="-387350" lvl="5" marL="2743200" algn="l">
              <a:spcBef>
                <a:spcPts val="320"/>
              </a:spcBef>
              <a:spcAft>
                <a:spcPts val="0"/>
              </a:spcAft>
              <a:buClr>
                <a:schemeClr val="dk1"/>
              </a:buClr>
              <a:buSzPts val="2500"/>
              <a:buChar char="•"/>
              <a:defRPr/>
            </a:lvl6pPr>
            <a:lvl7pPr indent="-387350" lvl="6" marL="3200400" algn="l">
              <a:spcBef>
                <a:spcPts val="320"/>
              </a:spcBef>
              <a:spcAft>
                <a:spcPts val="0"/>
              </a:spcAft>
              <a:buClr>
                <a:schemeClr val="dk1"/>
              </a:buClr>
              <a:buSzPts val="2500"/>
              <a:buChar char="•"/>
              <a:defRPr/>
            </a:lvl7pPr>
            <a:lvl8pPr indent="-387350" lvl="7" marL="3657600" algn="l">
              <a:spcBef>
                <a:spcPts val="320"/>
              </a:spcBef>
              <a:spcAft>
                <a:spcPts val="0"/>
              </a:spcAft>
              <a:buClr>
                <a:schemeClr val="dk1"/>
              </a:buClr>
              <a:buSzPts val="2500"/>
              <a:buChar char="•"/>
              <a:defRPr/>
            </a:lvl8pPr>
            <a:lvl9pPr indent="-387350" lvl="8" marL="4114800" algn="l">
              <a:spcBef>
                <a:spcPts val="320"/>
              </a:spcBef>
              <a:spcAft>
                <a:spcPts val="0"/>
              </a:spcAft>
              <a:buClr>
                <a:schemeClr val="dk1"/>
              </a:buClr>
              <a:buSzPts val="2500"/>
              <a:buChar char="•"/>
              <a:defRPr/>
            </a:lvl9pPr>
          </a:lstStyle>
          <a:p/>
        </p:txBody>
      </p:sp>
      <p:grpSp>
        <p:nvGrpSpPr>
          <p:cNvPr id="71" name="Google Shape;71;p7"/>
          <p:cNvGrpSpPr/>
          <p:nvPr/>
        </p:nvGrpSpPr>
        <p:grpSpPr>
          <a:xfrm>
            <a:off x="17268954" y="2944684"/>
            <a:ext cx="1271057" cy="1452636"/>
            <a:chOff x="0" y="0"/>
            <a:chExt cx="711200" cy="812800"/>
          </a:xfrm>
        </p:grpSpPr>
        <p:sp>
          <p:nvSpPr>
            <p:cNvPr id="72" name="Google Shape;72;p7"/>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73" name="Google Shape;73;p7"/>
            <p:cNvSpPr txBox="1"/>
            <p:nvPr/>
          </p:nvSpPr>
          <p:spPr>
            <a:xfrm>
              <a:off x="88900" y="127000"/>
              <a:ext cx="533400" cy="52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 name="Google Shape;74;p7"/>
          <p:cNvGrpSpPr/>
          <p:nvPr/>
        </p:nvGrpSpPr>
        <p:grpSpPr>
          <a:xfrm>
            <a:off x="1002411" y="9560674"/>
            <a:ext cx="1271057" cy="1452636"/>
            <a:chOff x="0" y="0"/>
            <a:chExt cx="711200" cy="812800"/>
          </a:xfrm>
        </p:grpSpPr>
        <p:sp>
          <p:nvSpPr>
            <p:cNvPr id="75" name="Google Shape;75;p7"/>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76" name="Google Shape;76;p7"/>
            <p:cNvSpPr txBox="1"/>
            <p:nvPr/>
          </p:nvSpPr>
          <p:spPr>
            <a:xfrm>
              <a:off x="88900" y="127000"/>
              <a:ext cx="533400" cy="52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 name="Google Shape;77;p7"/>
          <p:cNvGrpSpPr/>
          <p:nvPr/>
        </p:nvGrpSpPr>
        <p:grpSpPr>
          <a:xfrm>
            <a:off x="419454" y="4013220"/>
            <a:ext cx="609275" cy="609275"/>
            <a:chOff x="0" y="0"/>
            <a:chExt cx="812800" cy="812800"/>
          </a:xfrm>
        </p:grpSpPr>
        <p:sp>
          <p:nvSpPr>
            <p:cNvPr id="78" name="Google Shape;78;p7"/>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79" name="Google Shape;79;p7"/>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8"/>
          <p:cNvSpPr txBox="1"/>
          <p:nvPr>
            <p:ph type="title"/>
          </p:nvPr>
        </p:nvSpPr>
        <p:spPr>
          <a:xfrm>
            <a:off x="2853450" y="3306900"/>
            <a:ext cx="12581100" cy="253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p9"/>
          <p:cNvSpPr txBox="1"/>
          <p:nvPr>
            <p:ph type="title"/>
          </p:nvPr>
        </p:nvSpPr>
        <p:spPr>
          <a:xfrm>
            <a:off x="811350" y="743900"/>
            <a:ext cx="16665300" cy="2566800"/>
          </a:xfrm>
          <a:prstGeom prst="rect">
            <a:avLst/>
          </a:prstGeom>
          <a:noFill/>
          <a:ln>
            <a:noFill/>
          </a:ln>
        </p:spPr>
        <p:txBody>
          <a:bodyPr anchorCtr="0" anchor="b" bIns="45700" lIns="91425" spcFirstLastPara="1" rIns="91425" wrap="square" tIns="45700">
            <a:normAutofit/>
          </a:bodyPr>
          <a:lstStyle>
            <a:lvl1pPr lvl="0">
              <a:spcBef>
                <a:spcPts val="0"/>
              </a:spcBef>
              <a:spcAft>
                <a:spcPts val="0"/>
              </a:spcAft>
              <a:buClr>
                <a:schemeClr val="dk1"/>
              </a:buClr>
              <a:buSzPts val="9000"/>
              <a:buFont typeface="Calibri"/>
              <a:buNone/>
              <a:defRPr b="1" sz="9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4" name="Google Shape;84;p9"/>
          <p:cNvSpPr txBox="1"/>
          <p:nvPr>
            <p:ph idx="1" type="body"/>
          </p:nvPr>
        </p:nvSpPr>
        <p:spPr>
          <a:xfrm>
            <a:off x="7617310" y="3719700"/>
            <a:ext cx="8842200" cy="5853000"/>
          </a:xfrm>
          <a:prstGeom prst="rect">
            <a:avLst/>
          </a:prstGeom>
          <a:noFill/>
          <a:ln>
            <a:noFill/>
          </a:ln>
        </p:spPr>
        <p:txBody>
          <a:bodyPr anchorCtr="0" anchor="t" bIns="45700" lIns="91425" spcFirstLastPara="1" rIns="91425" wrap="square" tIns="45700">
            <a:normAutofit/>
          </a:bodyPr>
          <a:lstStyle>
            <a:lvl1pPr indent="-387350" lvl="0" marL="457200" algn="l">
              <a:spcBef>
                <a:spcPts val="640"/>
              </a:spcBef>
              <a:spcAft>
                <a:spcPts val="0"/>
              </a:spcAft>
              <a:buClr>
                <a:schemeClr val="dk1"/>
              </a:buClr>
              <a:buSzPts val="2500"/>
              <a:buChar char="•"/>
              <a:defRPr/>
            </a:lvl1pPr>
            <a:lvl2pPr indent="-387350" lvl="1" marL="914400" algn="l">
              <a:spcBef>
                <a:spcPts val="560"/>
              </a:spcBef>
              <a:spcAft>
                <a:spcPts val="0"/>
              </a:spcAft>
              <a:buClr>
                <a:schemeClr val="dk1"/>
              </a:buClr>
              <a:buSzPts val="2500"/>
              <a:buChar char="–"/>
              <a:defRPr/>
            </a:lvl2pPr>
            <a:lvl3pPr indent="-387350" lvl="2" marL="1371600" algn="l">
              <a:spcBef>
                <a:spcPts val="480"/>
              </a:spcBef>
              <a:spcAft>
                <a:spcPts val="0"/>
              </a:spcAft>
              <a:buClr>
                <a:schemeClr val="dk1"/>
              </a:buClr>
              <a:buSzPts val="2500"/>
              <a:buChar char="•"/>
              <a:defRPr/>
            </a:lvl3pPr>
            <a:lvl4pPr indent="-387350" lvl="3" marL="1828800" algn="l">
              <a:spcBef>
                <a:spcPts val="400"/>
              </a:spcBef>
              <a:spcAft>
                <a:spcPts val="0"/>
              </a:spcAft>
              <a:buClr>
                <a:schemeClr val="dk1"/>
              </a:buClr>
              <a:buSzPts val="2500"/>
              <a:buChar char="–"/>
              <a:defRPr/>
            </a:lvl4pPr>
            <a:lvl5pPr indent="-387350" lvl="4" marL="2286000" algn="l">
              <a:spcBef>
                <a:spcPts val="400"/>
              </a:spcBef>
              <a:spcAft>
                <a:spcPts val="0"/>
              </a:spcAft>
              <a:buClr>
                <a:schemeClr val="dk1"/>
              </a:buClr>
              <a:buSzPts val="2500"/>
              <a:buChar char="»"/>
              <a:defRPr/>
            </a:lvl5pPr>
            <a:lvl6pPr indent="-387350" lvl="5" marL="2743200" algn="l">
              <a:spcBef>
                <a:spcPts val="400"/>
              </a:spcBef>
              <a:spcAft>
                <a:spcPts val="0"/>
              </a:spcAft>
              <a:buClr>
                <a:schemeClr val="dk1"/>
              </a:buClr>
              <a:buSzPts val="2500"/>
              <a:buChar char="•"/>
              <a:defRPr/>
            </a:lvl6pPr>
            <a:lvl7pPr indent="-387350" lvl="6" marL="3200400" algn="l">
              <a:spcBef>
                <a:spcPts val="400"/>
              </a:spcBef>
              <a:spcAft>
                <a:spcPts val="0"/>
              </a:spcAft>
              <a:buClr>
                <a:schemeClr val="dk1"/>
              </a:buClr>
              <a:buSzPts val="2500"/>
              <a:buChar char="•"/>
              <a:defRPr/>
            </a:lvl7pPr>
            <a:lvl8pPr indent="-387350" lvl="7" marL="3657600" algn="l">
              <a:spcBef>
                <a:spcPts val="400"/>
              </a:spcBef>
              <a:spcAft>
                <a:spcPts val="0"/>
              </a:spcAft>
              <a:buClr>
                <a:schemeClr val="dk1"/>
              </a:buClr>
              <a:buSzPts val="2500"/>
              <a:buChar char="•"/>
              <a:defRPr/>
            </a:lvl8pPr>
            <a:lvl9pPr indent="-387350" lvl="8" marL="4114800" algn="l">
              <a:spcBef>
                <a:spcPts val="400"/>
              </a:spcBef>
              <a:spcAft>
                <a:spcPts val="0"/>
              </a:spcAft>
              <a:buClr>
                <a:schemeClr val="dk1"/>
              </a:buClr>
              <a:buSzPts val="2500"/>
              <a:buChar char="•"/>
              <a:defRPr/>
            </a:lvl9pPr>
          </a:lstStyle>
          <a:p/>
        </p:txBody>
      </p:sp>
      <p:sp>
        <p:nvSpPr>
          <p:cNvPr id="85" name="Google Shape;85;p9"/>
          <p:cNvSpPr txBox="1"/>
          <p:nvPr>
            <p:ph idx="2" type="body"/>
          </p:nvPr>
        </p:nvSpPr>
        <p:spPr>
          <a:xfrm>
            <a:off x="1772000" y="3977725"/>
            <a:ext cx="52041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500"/>
              <a:buNone/>
              <a:defRPr/>
            </a:lvl1pPr>
            <a:lvl2pPr indent="-228600" lvl="1" marL="914400" algn="l">
              <a:spcBef>
                <a:spcPts val="240"/>
              </a:spcBef>
              <a:spcAft>
                <a:spcPts val="0"/>
              </a:spcAft>
              <a:buClr>
                <a:schemeClr val="dk1"/>
              </a:buClr>
              <a:buSzPts val="2500"/>
              <a:buNone/>
              <a:defRPr/>
            </a:lvl2pPr>
            <a:lvl3pPr indent="-228600" lvl="2" marL="1371600" algn="l">
              <a:spcBef>
                <a:spcPts val="200"/>
              </a:spcBef>
              <a:spcAft>
                <a:spcPts val="0"/>
              </a:spcAft>
              <a:buClr>
                <a:schemeClr val="dk1"/>
              </a:buClr>
              <a:buSzPts val="2500"/>
              <a:buNone/>
              <a:defRPr/>
            </a:lvl3pPr>
            <a:lvl4pPr indent="-228600" lvl="3" marL="1828800" algn="l">
              <a:spcBef>
                <a:spcPts val="180"/>
              </a:spcBef>
              <a:spcAft>
                <a:spcPts val="0"/>
              </a:spcAft>
              <a:buClr>
                <a:schemeClr val="dk1"/>
              </a:buClr>
              <a:buSzPts val="2500"/>
              <a:buNone/>
              <a:defRPr/>
            </a:lvl4pPr>
            <a:lvl5pPr indent="-228600" lvl="4" marL="2286000" algn="l">
              <a:spcBef>
                <a:spcPts val="180"/>
              </a:spcBef>
              <a:spcAft>
                <a:spcPts val="0"/>
              </a:spcAft>
              <a:buClr>
                <a:schemeClr val="dk1"/>
              </a:buClr>
              <a:buSzPts val="2500"/>
              <a:buNone/>
              <a:defRPr/>
            </a:lvl5pPr>
            <a:lvl6pPr indent="-228600" lvl="5" marL="2743200" algn="l">
              <a:spcBef>
                <a:spcPts val="180"/>
              </a:spcBef>
              <a:spcAft>
                <a:spcPts val="0"/>
              </a:spcAft>
              <a:buClr>
                <a:schemeClr val="dk1"/>
              </a:buClr>
              <a:buSzPts val="2500"/>
              <a:buNone/>
              <a:defRPr/>
            </a:lvl6pPr>
            <a:lvl7pPr indent="-228600" lvl="6" marL="3200400" algn="l">
              <a:spcBef>
                <a:spcPts val="180"/>
              </a:spcBef>
              <a:spcAft>
                <a:spcPts val="0"/>
              </a:spcAft>
              <a:buClr>
                <a:schemeClr val="dk1"/>
              </a:buClr>
              <a:buSzPts val="2500"/>
              <a:buNone/>
              <a:defRPr/>
            </a:lvl7pPr>
            <a:lvl8pPr indent="-228600" lvl="7" marL="3657600" algn="l">
              <a:spcBef>
                <a:spcPts val="180"/>
              </a:spcBef>
              <a:spcAft>
                <a:spcPts val="0"/>
              </a:spcAft>
              <a:buClr>
                <a:schemeClr val="dk1"/>
              </a:buClr>
              <a:buSzPts val="2500"/>
              <a:buNone/>
              <a:defRPr/>
            </a:lvl8pPr>
            <a:lvl9pPr indent="-228600" lvl="8" marL="4114800" algn="l">
              <a:spcBef>
                <a:spcPts val="180"/>
              </a:spcBef>
              <a:spcAft>
                <a:spcPts val="0"/>
              </a:spcAft>
              <a:buClr>
                <a:schemeClr val="dk1"/>
              </a:buClr>
              <a:buSzPts val="2500"/>
              <a:buNone/>
              <a:defRPr/>
            </a:lvl9pPr>
          </a:lstStyle>
          <a:p/>
        </p:txBody>
      </p:sp>
      <p:grpSp>
        <p:nvGrpSpPr>
          <p:cNvPr id="86" name="Google Shape;86;p9"/>
          <p:cNvGrpSpPr/>
          <p:nvPr/>
        </p:nvGrpSpPr>
        <p:grpSpPr>
          <a:xfrm>
            <a:off x="675057" y="2839858"/>
            <a:ext cx="777443" cy="777443"/>
            <a:chOff x="0" y="0"/>
            <a:chExt cx="812800" cy="812800"/>
          </a:xfrm>
        </p:grpSpPr>
        <p:sp>
          <p:nvSpPr>
            <p:cNvPr id="87" name="Google Shape;87;p9"/>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88" name="Google Shape;88;p9"/>
            <p:cNvSpPr txBox="1"/>
            <p:nvPr/>
          </p:nvSpPr>
          <p:spPr>
            <a:xfrm>
              <a:off x="190500" y="152400"/>
              <a:ext cx="431700" cy="4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 name="Google Shape;89;p9"/>
          <p:cNvGrpSpPr/>
          <p:nvPr/>
        </p:nvGrpSpPr>
        <p:grpSpPr>
          <a:xfrm>
            <a:off x="17122501" y="3110427"/>
            <a:ext cx="609275" cy="609275"/>
            <a:chOff x="0" y="0"/>
            <a:chExt cx="812800" cy="812800"/>
          </a:xfrm>
        </p:grpSpPr>
        <p:sp>
          <p:nvSpPr>
            <p:cNvPr id="90" name="Google Shape;90;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91" name="Google Shape;91;p9"/>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9"/>
          <p:cNvGrpSpPr/>
          <p:nvPr/>
        </p:nvGrpSpPr>
        <p:grpSpPr>
          <a:xfrm>
            <a:off x="11333796" y="9634095"/>
            <a:ext cx="1305844" cy="1305844"/>
            <a:chOff x="0" y="0"/>
            <a:chExt cx="812800" cy="812800"/>
          </a:xfrm>
        </p:grpSpPr>
        <p:sp>
          <p:nvSpPr>
            <p:cNvPr id="93" name="Google Shape;93;p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94" name="Google Shape;94;p9"/>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5" name="Shape 95"/>
        <p:cNvGrpSpPr/>
        <p:nvPr/>
      </p:nvGrpSpPr>
      <p:grpSpPr>
        <a:xfrm>
          <a:off x="0" y="0"/>
          <a:ext cx="0" cy="0"/>
          <a:chOff x="0" y="0"/>
          <a:chExt cx="0" cy="0"/>
        </a:xfrm>
      </p:grpSpPr>
      <p:sp>
        <p:nvSpPr>
          <p:cNvPr id="96" name="Google Shape;96;p10"/>
          <p:cNvSpPr txBox="1"/>
          <p:nvPr>
            <p:ph type="title"/>
          </p:nvPr>
        </p:nvSpPr>
        <p:spPr>
          <a:xfrm>
            <a:off x="643400" y="1071425"/>
            <a:ext cx="9999900" cy="3461400"/>
          </a:xfrm>
          <a:prstGeom prst="rect">
            <a:avLst/>
          </a:prstGeom>
          <a:noFill/>
          <a:ln>
            <a:noFill/>
          </a:ln>
        </p:spPr>
        <p:txBody>
          <a:bodyPr anchorCtr="0" anchor="b" bIns="45700" lIns="91425" spcFirstLastPara="1" rIns="91425" wrap="square" tIns="45700">
            <a:normAutofit/>
          </a:bodyPr>
          <a:lstStyle>
            <a:lvl1pPr lvl="0">
              <a:spcBef>
                <a:spcPts val="0"/>
              </a:spcBef>
              <a:spcAft>
                <a:spcPts val="0"/>
              </a:spcAft>
              <a:buClr>
                <a:schemeClr val="dk1"/>
              </a:buClr>
              <a:buSzPts val="9000"/>
              <a:buFont typeface="Calibri"/>
              <a:buNone/>
              <a:defRPr b="1"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p:txBody>
      </p:sp>
      <p:sp>
        <p:nvSpPr>
          <p:cNvPr id="97" name="Google Shape;97;p10"/>
          <p:cNvSpPr/>
          <p:nvPr>
            <p:ph idx="2" type="pic"/>
          </p:nvPr>
        </p:nvSpPr>
        <p:spPr>
          <a:xfrm>
            <a:off x="11171725" y="2247550"/>
            <a:ext cx="5486400" cy="6569700"/>
          </a:xfrm>
          <a:prstGeom prst="rect">
            <a:avLst/>
          </a:prstGeom>
          <a:noFill/>
          <a:ln>
            <a:noFill/>
          </a:ln>
        </p:spPr>
      </p:sp>
      <p:sp>
        <p:nvSpPr>
          <p:cNvPr id="98" name="Google Shape;98;p10"/>
          <p:cNvSpPr txBox="1"/>
          <p:nvPr>
            <p:ph idx="1" type="body"/>
          </p:nvPr>
        </p:nvSpPr>
        <p:spPr>
          <a:xfrm>
            <a:off x="2206638" y="5310863"/>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500"/>
              <a:buNone/>
              <a:defRPr/>
            </a:lvl1pPr>
            <a:lvl2pPr indent="-228600" lvl="1" marL="914400" algn="l">
              <a:spcBef>
                <a:spcPts val="240"/>
              </a:spcBef>
              <a:spcAft>
                <a:spcPts val="0"/>
              </a:spcAft>
              <a:buClr>
                <a:schemeClr val="dk1"/>
              </a:buClr>
              <a:buSzPts val="2500"/>
              <a:buNone/>
              <a:defRPr/>
            </a:lvl2pPr>
            <a:lvl3pPr indent="-228600" lvl="2" marL="1371600" algn="l">
              <a:spcBef>
                <a:spcPts val="200"/>
              </a:spcBef>
              <a:spcAft>
                <a:spcPts val="0"/>
              </a:spcAft>
              <a:buClr>
                <a:schemeClr val="dk1"/>
              </a:buClr>
              <a:buSzPts val="2500"/>
              <a:buNone/>
              <a:defRPr/>
            </a:lvl3pPr>
            <a:lvl4pPr indent="-228600" lvl="3" marL="1828800" algn="l">
              <a:spcBef>
                <a:spcPts val="180"/>
              </a:spcBef>
              <a:spcAft>
                <a:spcPts val="0"/>
              </a:spcAft>
              <a:buClr>
                <a:schemeClr val="dk1"/>
              </a:buClr>
              <a:buSzPts val="2500"/>
              <a:buNone/>
              <a:defRPr/>
            </a:lvl4pPr>
            <a:lvl5pPr indent="-228600" lvl="4" marL="2286000" algn="l">
              <a:spcBef>
                <a:spcPts val="180"/>
              </a:spcBef>
              <a:spcAft>
                <a:spcPts val="0"/>
              </a:spcAft>
              <a:buClr>
                <a:schemeClr val="dk1"/>
              </a:buClr>
              <a:buSzPts val="2500"/>
              <a:buNone/>
              <a:defRPr/>
            </a:lvl5pPr>
            <a:lvl6pPr indent="-228600" lvl="5" marL="2743200" algn="l">
              <a:spcBef>
                <a:spcPts val="180"/>
              </a:spcBef>
              <a:spcAft>
                <a:spcPts val="0"/>
              </a:spcAft>
              <a:buClr>
                <a:schemeClr val="dk1"/>
              </a:buClr>
              <a:buSzPts val="2500"/>
              <a:buNone/>
              <a:defRPr/>
            </a:lvl6pPr>
            <a:lvl7pPr indent="-228600" lvl="6" marL="3200400" algn="l">
              <a:spcBef>
                <a:spcPts val="180"/>
              </a:spcBef>
              <a:spcAft>
                <a:spcPts val="0"/>
              </a:spcAft>
              <a:buClr>
                <a:schemeClr val="dk1"/>
              </a:buClr>
              <a:buSzPts val="2500"/>
              <a:buNone/>
              <a:defRPr/>
            </a:lvl7pPr>
            <a:lvl8pPr indent="-228600" lvl="7" marL="3657600" algn="l">
              <a:spcBef>
                <a:spcPts val="180"/>
              </a:spcBef>
              <a:spcAft>
                <a:spcPts val="0"/>
              </a:spcAft>
              <a:buClr>
                <a:schemeClr val="dk1"/>
              </a:buClr>
              <a:buSzPts val="2500"/>
              <a:buNone/>
              <a:defRPr/>
            </a:lvl8pPr>
            <a:lvl9pPr indent="-228600" lvl="8" marL="4114800" algn="l">
              <a:spcBef>
                <a:spcPts val="180"/>
              </a:spcBef>
              <a:spcAft>
                <a:spcPts val="0"/>
              </a:spcAft>
              <a:buClr>
                <a:schemeClr val="dk1"/>
              </a:buClr>
              <a:buSzPts val="2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8050" y="1065675"/>
            <a:ext cx="14991900" cy="2538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11000"/>
              <a:buFont typeface="Impact"/>
              <a:buNone/>
              <a:defRPr i="0" sz="11000" u="none" cap="none" strike="noStrike">
                <a:solidFill>
                  <a:schemeClr val="dk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946900" y="4802025"/>
            <a:ext cx="8229600" cy="4526100"/>
          </a:xfrm>
          <a:prstGeom prst="rect">
            <a:avLst/>
          </a:prstGeom>
          <a:noFill/>
          <a:ln>
            <a:noFill/>
          </a:ln>
        </p:spPr>
        <p:txBody>
          <a:bodyPr anchorCtr="0" anchor="t" bIns="45700" lIns="91425" spcFirstLastPara="1" rIns="91425" wrap="square" tIns="45700">
            <a:normAutofit/>
          </a:bodyPr>
          <a:lstStyle>
            <a:lvl1pPr indent="-387350" lvl="0" marL="457200" marR="0" rtl="0" algn="l">
              <a:spcBef>
                <a:spcPts val="640"/>
              </a:spcBef>
              <a:spcAft>
                <a:spcPts val="0"/>
              </a:spcAft>
              <a:buClr>
                <a:schemeClr val="accent5"/>
              </a:buClr>
              <a:buSzPts val="2500"/>
              <a:buFont typeface="Impact"/>
              <a:buChar char="•"/>
              <a:defRPr i="0" sz="2500" u="none" cap="none" strike="noStrike">
                <a:solidFill>
                  <a:schemeClr val="accent5"/>
                </a:solidFill>
                <a:latin typeface="Impact"/>
                <a:ea typeface="Impact"/>
                <a:cs typeface="Impact"/>
                <a:sym typeface="Impact"/>
              </a:defRPr>
            </a:lvl1pPr>
            <a:lvl2pPr indent="-387350" lvl="1" marL="914400" marR="0" rtl="0" algn="l">
              <a:spcBef>
                <a:spcPts val="560"/>
              </a:spcBef>
              <a:spcAft>
                <a:spcPts val="0"/>
              </a:spcAft>
              <a:buClr>
                <a:schemeClr val="accent5"/>
              </a:buClr>
              <a:buSzPts val="2500"/>
              <a:buFont typeface="Impact"/>
              <a:buChar char="–"/>
              <a:defRPr i="0" sz="2500" u="none" cap="none" strike="noStrike">
                <a:solidFill>
                  <a:schemeClr val="accent5"/>
                </a:solidFill>
                <a:latin typeface="Impact"/>
                <a:ea typeface="Impact"/>
                <a:cs typeface="Impact"/>
                <a:sym typeface="Impact"/>
              </a:defRPr>
            </a:lvl2pPr>
            <a:lvl3pPr indent="-387350" lvl="2" marL="1371600" marR="0" rtl="0" algn="l">
              <a:spcBef>
                <a:spcPts val="480"/>
              </a:spcBef>
              <a:spcAft>
                <a:spcPts val="0"/>
              </a:spcAft>
              <a:buClr>
                <a:schemeClr val="accent5"/>
              </a:buClr>
              <a:buSzPts val="2500"/>
              <a:buFont typeface="Impact"/>
              <a:buChar char="•"/>
              <a:defRPr i="0" sz="2500" u="none" cap="none" strike="noStrike">
                <a:solidFill>
                  <a:schemeClr val="accent5"/>
                </a:solidFill>
                <a:latin typeface="Impact"/>
                <a:ea typeface="Impact"/>
                <a:cs typeface="Impact"/>
                <a:sym typeface="Impact"/>
              </a:defRPr>
            </a:lvl3pPr>
            <a:lvl4pPr indent="-387350" lvl="3" marL="1828800" marR="0" rtl="0" algn="l">
              <a:spcBef>
                <a:spcPts val="400"/>
              </a:spcBef>
              <a:spcAft>
                <a:spcPts val="0"/>
              </a:spcAft>
              <a:buClr>
                <a:schemeClr val="accent5"/>
              </a:buClr>
              <a:buSzPts val="2500"/>
              <a:buFont typeface="Impact"/>
              <a:buChar char="–"/>
              <a:defRPr i="0" sz="2500" u="none" cap="none" strike="noStrike">
                <a:solidFill>
                  <a:schemeClr val="accent5"/>
                </a:solidFill>
                <a:latin typeface="Impact"/>
                <a:ea typeface="Impact"/>
                <a:cs typeface="Impact"/>
                <a:sym typeface="Impact"/>
              </a:defRPr>
            </a:lvl4pPr>
            <a:lvl5pPr indent="-387350" lvl="4" marL="2286000" marR="0" rtl="0" algn="l">
              <a:spcBef>
                <a:spcPts val="400"/>
              </a:spcBef>
              <a:spcAft>
                <a:spcPts val="0"/>
              </a:spcAft>
              <a:buClr>
                <a:schemeClr val="accent5"/>
              </a:buClr>
              <a:buSzPts val="2500"/>
              <a:buFont typeface="Impact"/>
              <a:buChar char="»"/>
              <a:defRPr i="0" sz="2500" u="none" cap="none" strike="noStrike">
                <a:solidFill>
                  <a:schemeClr val="accent5"/>
                </a:solidFill>
                <a:latin typeface="Impact"/>
                <a:ea typeface="Impact"/>
                <a:cs typeface="Impact"/>
                <a:sym typeface="Impact"/>
              </a:defRPr>
            </a:lvl5pPr>
            <a:lvl6pPr indent="-387350" lvl="5" marL="2743200" marR="0" rtl="0" algn="l">
              <a:spcBef>
                <a:spcPts val="400"/>
              </a:spcBef>
              <a:spcAft>
                <a:spcPts val="0"/>
              </a:spcAft>
              <a:buClr>
                <a:schemeClr val="accent5"/>
              </a:buClr>
              <a:buSzPts val="2500"/>
              <a:buFont typeface="Impact"/>
              <a:buChar char="•"/>
              <a:defRPr i="0" sz="2500" u="none" cap="none" strike="noStrike">
                <a:solidFill>
                  <a:schemeClr val="accent5"/>
                </a:solidFill>
                <a:latin typeface="Impact"/>
                <a:ea typeface="Impact"/>
                <a:cs typeface="Impact"/>
                <a:sym typeface="Impact"/>
              </a:defRPr>
            </a:lvl6pPr>
            <a:lvl7pPr indent="-387350" lvl="6" marL="3200400" marR="0" rtl="0" algn="l">
              <a:spcBef>
                <a:spcPts val="400"/>
              </a:spcBef>
              <a:spcAft>
                <a:spcPts val="0"/>
              </a:spcAft>
              <a:buClr>
                <a:schemeClr val="accent5"/>
              </a:buClr>
              <a:buSzPts val="2500"/>
              <a:buFont typeface="Impact"/>
              <a:buChar char="•"/>
              <a:defRPr i="0" sz="2500" u="none" cap="none" strike="noStrike">
                <a:solidFill>
                  <a:schemeClr val="accent5"/>
                </a:solidFill>
                <a:latin typeface="Impact"/>
                <a:ea typeface="Impact"/>
                <a:cs typeface="Impact"/>
                <a:sym typeface="Impact"/>
              </a:defRPr>
            </a:lvl7pPr>
            <a:lvl8pPr indent="-387350" lvl="7" marL="3657600" marR="0" rtl="0" algn="l">
              <a:spcBef>
                <a:spcPts val="400"/>
              </a:spcBef>
              <a:spcAft>
                <a:spcPts val="0"/>
              </a:spcAft>
              <a:buClr>
                <a:schemeClr val="accent5"/>
              </a:buClr>
              <a:buSzPts val="2500"/>
              <a:buFont typeface="Impact"/>
              <a:buChar char="•"/>
              <a:defRPr i="0" sz="2500" u="none" cap="none" strike="noStrike">
                <a:solidFill>
                  <a:schemeClr val="accent5"/>
                </a:solidFill>
                <a:latin typeface="Impact"/>
                <a:ea typeface="Impact"/>
                <a:cs typeface="Impact"/>
                <a:sym typeface="Impact"/>
              </a:defRPr>
            </a:lvl8pPr>
            <a:lvl9pPr indent="-387350" lvl="8" marL="4114800" marR="0" rtl="0" algn="l">
              <a:spcBef>
                <a:spcPts val="400"/>
              </a:spcBef>
              <a:spcAft>
                <a:spcPts val="0"/>
              </a:spcAft>
              <a:buClr>
                <a:schemeClr val="accent5"/>
              </a:buClr>
              <a:buSzPts val="2500"/>
              <a:buFont typeface="Impact"/>
              <a:buChar char="•"/>
              <a:defRPr i="0" sz="2500" u="none" cap="none" strike="noStrike">
                <a:solidFill>
                  <a:schemeClr val="accent5"/>
                </a:solidFill>
                <a:latin typeface="Impact"/>
                <a:ea typeface="Impact"/>
                <a:cs typeface="Impact"/>
                <a:sym typeface="Impac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42.png"/><Relationship Id="rId5" Type="http://schemas.openxmlformats.org/officeDocument/2006/relationships/image" Target="../media/image32.png"/><Relationship Id="rId6" Type="http://schemas.openxmlformats.org/officeDocument/2006/relationships/image" Target="../media/image30.png"/><Relationship Id="rId7"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20" Type="http://schemas.openxmlformats.org/officeDocument/2006/relationships/image" Target="../media/image52.png"/><Relationship Id="rId11" Type="http://schemas.openxmlformats.org/officeDocument/2006/relationships/image" Target="../media/image49.png"/><Relationship Id="rId10" Type="http://schemas.openxmlformats.org/officeDocument/2006/relationships/image" Target="../media/image44.png"/><Relationship Id="rId21" Type="http://schemas.openxmlformats.org/officeDocument/2006/relationships/image" Target="../media/image59.png"/><Relationship Id="rId13" Type="http://schemas.openxmlformats.org/officeDocument/2006/relationships/image" Target="../media/image50.png"/><Relationship Id="rId12"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43.png"/><Relationship Id="rId9" Type="http://schemas.openxmlformats.org/officeDocument/2006/relationships/image" Target="../media/image46.png"/><Relationship Id="rId15" Type="http://schemas.openxmlformats.org/officeDocument/2006/relationships/image" Target="../media/image60.png"/><Relationship Id="rId14" Type="http://schemas.openxmlformats.org/officeDocument/2006/relationships/image" Target="../media/image57.png"/><Relationship Id="rId17" Type="http://schemas.openxmlformats.org/officeDocument/2006/relationships/image" Target="../media/image55.png"/><Relationship Id="rId16" Type="http://schemas.openxmlformats.org/officeDocument/2006/relationships/image" Target="../media/image53.png"/><Relationship Id="rId5" Type="http://schemas.openxmlformats.org/officeDocument/2006/relationships/image" Target="../media/image40.png"/><Relationship Id="rId19" Type="http://schemas.openxmlformats.org/officeDocument/2006/relationships/image" Target="../media/image54.png"/><Relationship Id="rId6" Type="http://schemas.openxmlformats.org/officeDocument/2006/relationships/image" Target="../media/image41.png"/><Relationship Id="rId18" Type="http://schemas.openxmlformats.org/officeDocument/2006/relationships/image" Target="../media/image48.png"/><Relationship Id="rId7" Type="http://schemas.openxmlformats.org/officeDocument/2006/relationships/image" Target="../media/image45.png"/><Relationship Id="rId8"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6.png"/><Relationship Id="rId4" Type="http://schemas.openxmlformats.org/officeDocument/2006/relationships/image" Target="../media/image62.png"/><Relationship Id="rId5" Type="http://schemas.openxmlformats.org/officeDocument/2006/relationships/image" Target="../media/image58.png"/><Relationship Id="rId6"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13.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102" name="Shape 102"/>
        <p:cNvGrpSpPr/>
        <p:nvPr/>
      </p:nvGrpSpPr>
      <p:grpSpPr>
        <a:xfrm>
          <a:off x="0" y="0"/>
          <a:ext cx="0" cy="0"/>
          <a:chOff x="0" y="0"/>
          <a:chExt cx="0" cy="0"/>
        </a:xfrm>
      </p:grpSpPr>
      <p:grpSp>
        <p:nvGrpSpPr>
          <p:cNvPr id="103" name="Google Shape;103;p11"/>
          <p:cNvGrpSpPr/>
          <p:nvPr/>
        </p:nvGrpSpPr>
        <p:grpSpPr>
          <a:xfrm>
            <a:off x="603709" y="429301"/>
            <a:ext cx="17080583" cy="9283738"/>
            <a:chOff x="0" y="-38100"/>
            <a:chExt cx="4498590" cy="2445100"/>
          </a:xfrm>
        </p:grpSpPr>
        <p:sp>
          <p:nvSpPr>
            <p:cNvPr id="104" name="Google Shape;104;p11"/>
            <p:cNvSpPr/>
            <p:nvPr/>
          </p:nvSpPr>
          <p:spPr>
            <a:xfrm>
              <a:off x="0" y="0"/>
              <a:ext cx="4498590" cy="2407000"/>
            </a:xfrm>
            <a:custGeom>
              <a:rect b="b" l="l" r="r" t="t"/>
              <a:pathLst>
                <a:path extrusionOk="0" h="2407000" w="4498590">
                  <a:moveTo>
                    <a:pt x="0" y="0"/>
                  </a:moveTo>
                  <a:lnTo>
                    <a:pt x="4498590" y="0"/>
                  </a:lnTo>
                  <a:lnTo>
                    <a:pt x="4498590" y="2407000"/>
                  </a:lnTo>
                  <a:lnTo>
                    <a:pt x="0" y="2407000"/>
                  </a:lnTo>
                  <a:close/>
                </a:path>
              </a:pathLst>
            </a:custGeom>
            <a:solidFill>
              <a:srgbClr val="000000">
                <a:alpha val="0"/>
              </a:srgbClr>
            </a:solidFill>
            <a:ln cap="sq" cmpd="sng" w="123825">
              <a:solidFill>
                <a:srgbClr val="DCFDB8"/>
              </a:solidFill>
              <a:prstDash val="solid"/>
              <a:miter lim="8000"/>
              <a:headEnd len="sm" w="sm" type="none"/>
              <a:tailEnd len="sm" w="sm" type="none"/>
            </a:ln>
          </p:spPr>
        </p:sp>
        <p:sp>
          <p:nvSpPr>
            <p:cNvPr id="105" name="Google Shape;105;p11"/>
            <p:cNvSpPr txBox="1"/>
            <p:nvPr/>
          </p:nvSpPr>
          <p:spPr>
            <a:xfrm>
              <a:off x="0" y="-38100"/>
              <a:ext cx="4498590" cy="2445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11"/>
          <p:cNvGrpSpPr/>
          <p:nvPr/>
        </p:nvGrpSpPr>
        <p:grpSpPr>
          <a:xfrm>
            <a:off x="9323491" y="6943691"/>
            <a:ext cx="4117138" cy="1218919"/>
            <a:chOff x="0" y="-38100"/>
            <a:chExt cx="1084342" cy="321030"/>
          </a:xfrm>
        </p:grpSpPr>
        <p:sp>
          <p:nvSpPr>
            <p:cNvPr id="107" name="Google Shape;107;p11"/>
            <p:cNvSpPr/>
            <p:nvPr/>
          </p:nvSpPr>
          <p:spPr>
            <a:xfrm>
              <a:off x="0" y="0"/>
              <a:ext cx="1084342" cy="282930"/>
            </a:xfrm>
            <a:custGeom>
              <a:rect b="b" l="l" r="r" t="t"/>
              <a:pathLst>
                <a:path extrusionOk="0" h="282930" w="1084342">
                  <a:moveTo>
                    <a:pt x="95902" y="0"/>
                  </a:moveTo>
                  <a:lnTo>
                    <a:pt x="988440" y="0"/>
                  </a:lnTo>
                  <a:cubicBezTo>
                    <a:pt x="1041405" y="0"/>
                    <a:pt x="1084342" y="42937"/>
                    <a:pt x="1084342" y="95902"/>
                  </a:cubicBezTo>
                  <a:lnTo>
                    <a:pt x="1084342" y="187028"/>
                  </a:lnTo>
                  <a:cubicBezTo>
                    <a:pt x="1084342" y="239993"/>
                    <a:pt x="1041405" y="282930"/>
                    <a:pt x="988440" y="282930"/>
                  </a:cubicBezTo>
                  <a:lnTo>
                    <a:pt x="95902" y="282930"/>
                  </a:lnTo>
                  <a:cubicBezTo>
                    <a:pt x="42937" y="282930"/>
                    <a:pt x="0" y="239993"/>
                    <a:pt x="0" y="187028"/>
                  </a:cubicBezTo>
                  <a:lnTo>
                    <a:pt x="0" y="95902"/>
                  </a:lnTo>
                  <a:cubicBezTo>
                    <a:pt x="0" y="42937"/>
                    <a:pt x="42937" y="0"/>
                    <a:pt x="95902" y="0"/>
                  </a:cubicBezTo>
                  <a:close/>
                </a:path>
              </a:pathLst>
            </a:custGeom>
            <a:solidFill>
              <a:srgbClr val="5EC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txBox="1"/>
            <p:nvPr/>
          </p:nvSpPr>
          <p:spPr>
            <a:xfrm>
              <a:off x="0" y="-38100"/>
              <a:ext cx="1084342" cy="3210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11"/>
          <p:cNvGrpSpPr/>
          <p:nvPr/>
        </p:nvGrpSpPr>
        <p:grpSpPr>
          <a:xfrm>
            <a:off x="2474597" y="1348768"/>
            <a:ext cx="998331" cy="998331"/>
            <a:chOff x="0" y="0"/>
            <a:chExt cx="812800" cy="812800"/>
          </a:xfrm>
        </p:grpSpPr>
        <p:sp>
          <p:nvSpPr>
            <p:cNvPr id="110" name="Google Shape;110;p1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5EC57E"/>
            </a:solidFill>
            <a:ln>
              <a:noFill/>
            </a:ln>
          </p:spPr>
        </p:sp>
        <p:sp>
          <p:nvSpPr>
            <p:cNvPr id="111" name="Google Shape;111;p11"/>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1"/>
          <p:cNvGrpSpPr/>
          <p:nvPr/>
        </p:nvGrpSpPr>
        <p:grpSpPr>
          <a:xfrm>
            <a:off x="14371986" y="8554155"/>
            <a:ext cx="571287" cy="571287"/>
            <a:chOff x="0" y="0"/>
            <a:chExt cx="812800" cy="812800"/>
          </a:xfrm>
        </p:grpSpPr>
        <p:sp>
          <p:nvSpPr>
            <p:cNvPr id="113" name="Google Shape;113;p1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5EC57E"/>
            </a:solidFill>
            <a:ln>
              <a:noFill/>
            </a:ln>
          </p:spPr>
        </p:sp>
        <p:sp>
          <p:nvSpPr>
            <p:cNvPr id="114" name="Google Shape;114;p11"/>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11"/>
          <p:cNvGrpSpPr/>
          <p:nvPr/>
        </p:nvGrpSpPr>
        <p:grpSpPr>
          <a:xfrm>
            <a:off x="15862564" y="1348768"/>
            <a:ext cx="998331" cy="998331"/>
            <a:chOff x="0" y="0"/>
            <a:chExt cx="812800" cy="812800"/>
          </a:xfrm>
        </p:grpSpPr>
        <p:sp>
          <p:nvSpPr>
            <p:cNvPr id="116" name="Google Shape;116;p1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5EC57E"/>
            </a:solidFill>
            <a:ln>
              <a:noFill/>
            </a:ln>
          </p:spPr>
        </p:sp>
        <p:sp>
          <p:nvSpPr>
            <p:cNvPr id="117" name="Google Shape;117;p11"/>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11"/>
          <p:cNvGrpSpPr/>
          <p:nvPr/>
        </p:nvGrpSpPr>
        <p:grpSpPr>
          <a:xfrm>
            <a:off x="603709" y="3313183"/>
            <a:ext cx="1650555" cy="1650555"/>
            <a:chOff x="0" y="0"/>
            <a:chExt cx="812800" cy="812800"/>
          </a:xfrm>
        </p:grpSpPr>
        <p:sp>
          <p:nvSpPr>
            <p:cNvPr id="119" name="Google Shape;119;p1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47571"/>
            </a:solidFill>
            <a:ln>
              <a:noFill/>
            </a:ln>
          </p:spPr>
        </p:sp>
        <p:sp>
          <p:nvSpPr>
            <p:cNvPr id="120" name="Google Shape;120;p11"/>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11"/>
          <p:cNvGrpSpPr/>
          <p:nvPr/>
        </p:nvGrpSpPr>
        <p:grpSpPr>
          <a:xfrm>
            <a:off x="7997283" y="2582054"/>
            <a:ext cx="547061" cy="478678"/>
            <a:chOff x="0" y="0"/>
            <a:chExt cx="812800" cy="711200"/>
          </a:xfrm>
        </p:grpSpPr>
        <p:sp>
          <p:nvSpPr>
            <p:cNvPr id="122" name="Google Shape;122;p1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123" name="Google Shape;123;p11"/>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4" name="Google Shape;124;p11"/>
          <p:cNvSpPr txBox="1"/>
          <p:nvPr/>
        </p:nvSpPr>
        <p:spPr>
          <a:xfrm>
            <a:off x="9323500" y="2010250"/>
            <a:ext cx="8244300" cy="461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000" u="none" cap="none" strike="noStrike">
                <a:solidFill>
                  <a:srgbClr val="347571"/>
                </a:solidFill>
                <a:latin typeface="Impact"/>
                <a:ea typeface="Impact"/>
                <a:cs typeface="Impact"/>
                <a:sym typeface="Impact"/>
              </a:rPr>
              <a:t>FINANCIAL </a:t>
            </a:r>
            <a:endParaRPr sz="10000"/>
          </a:p>
          <a:p>
            <a:pPr indent="0" lvl="0" marL="0" marR="0" rtl="0" algn="l">
              <a:lnSpc>
                <a:spcPct val="100000"/>
              </a:lnSpc>
              <a:spcBef>
                <a:spcPts val="0"/>
              </a:spcBef>
              <a:spcAft>
                <a:spcPts val="0"/>
              </a:spcAft>
              <a:buNone/>
            </a:pPr>
            <a:r>
              <a:rPr b="0" i="0" lang="en-US" sz="10000" u="none" cap="none" strike="noStrike">
                <a:solidFill>
                  <a:srgbClr val="347571"/>
                </a:solidFill>
                <a:latin typeface="Impact"/>
                <a:ea typeface="Impact"/>
                <a:cs typeface="Impact"/>
                <a:sym typeface="Impact"/>
              </a:rPr>
              <a:t>SECURITY </a:t>
            </a:r>
            <a:endParaRPr sz="10000"/>
          </a:p>
          <a:p>
            <a:pPr indent="0" lvl="0" marL="0" marR="0" rtl="0" algn="l">
              <a:lnSpc>
                <a:spcPct val="100000"/>
              </a:lnSpc>
              <a:spcBef>
                <a:spcPts val="0"/>
              </a:spcBef>
              <a:spcAft>
                <a:spcPts val="0"/>
              </a:spcAft>
              <a:buNone/>
            </a:pPr>
            <a:r>
              <a:rPr b="0" i="0" lang="en-US" sz="10000" u="none" cap="none" strike="noStrike">
                <a:solidFill>
                  <a:srgbClr val="347571"/>
                </a:solidFill>
                <a:latin typeface="Impact"/>
                <a:ea typeface="Impact"/>
                <a:cs typeface="Impact"/>
                <a:sym typeface="Impact"/>
              </a:rPr>
              <a:t>IN RETIREMENT</a:t>
            </a:r>
            <a:endParaRPr sz="10000"/>
          </a:p>
        </p:txBody>
      </p:sp>
      <p:sp>
        <p:nvSpPr>
          <p:cNvPr id="125" name="Google Shape;125;p11"/>
          <p:cNvSpPr txBox="1"/>
          <p:nvPr/>
        </p:nvSpPr>
        <p:spPr>
          <a:xfrm>
            <a:off x="9713101" y="7301945"/>
            <a:ext cx="3737100" cy="5232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b="0" i="0" lang="en-US" sz="3399" u="none" cap="none" strike="noStrike">
                <a:solidFill>
                  <a:srgbClr val="F1FFE2"/>
                </a:solidFill>
                <a:latin typeface="Helvetica Neue"/>
                <a:ea typeface="Helvetica Neue"/>
                <a:cs typeface="Helvetica Neue"/>
                <a:sym typeface="Helvetica Neue"/>
              </a:rPr>
              <a:t>PRESENTATION</a:t>
            </a:r>
            <a:endParaRPr/>
          </a:p>
        </p:txBody>
      </p:sp>
      <p:pic>
        <p:nvPicPr>
          <p:cNvPr id="126" name="Google Shape;126;p11"/>
          <p:cNvPicPr preferRelativeResize="0"/>
          <p:nvPr/>
        </p:nvPicPr>
        <p:blipFill>
          <a:blip r:embed="rId3">
            <a:alphaModFix/>
          </a:blip>
          <a:stretch>
            <a:fillRect/>
          </a:stretch>
        </p:blipFill>
        <p:spPr>
          <a:xfrm>
            <a:off x="288054" y="1847937"/>
            <a:ext cx="8164214" cy="6591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436" name="Shape 436"/>
        <p:cNvGrpSpPr/>
        <p:nvPr/>
      </p:nvGrpSpPr>
      <p:grpSpPr>
        <a:xfrm>
          <a:off x="0" y="0"/>
          <a:ext cx="0" cy="0"/>
          <a:chOff x="0" y="0"/>
          <a:chExt cx="0" cy="0"/>
        </a:xfrm>
      </p:grpSpPr>
      <p:grpSp>
        <p:nvGrpSpPr>
          <p:cNvPr id="437" name="Google Shape;437;p20"/>
          <p:cNvGrpSpPr/>
          <p:nvPr/>
        </p:nvGrpSpPr>
        <p:grpSpPr>
          <a:xfrm>
            <a:off x="2895752" y="3128897"/>
            <a:ext cx="1065202" cy="1115133"/>
            <a:chOff x="0" y="-38100"/>
            <a:chExt cx="812800" cy="850900"/>
          </a:xfrm>
        </p:grpSpPr>
        <p:sp>
          <p:nvSpPr>
            <p:cNvPr id="438" name="Google Shape;438;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47571"/>
            </a:solidFill>
            <a:ln>
              <a:noFill/>
            </a:ln>
          </p:spPr>
        </p:sp>
        <p:sp>
          <p:nvSpPr>
            <p:cNvPr id="439" name="Google Shape;439;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0" name="Google Shape;440;p20"/>
          <p:cNvGrpSpPr/>
          <p:nvPr/>
        </p:nvGrpSpPr>
        <p:grpSpPr>
          <a:xfrm>
            <a:off x="2895752" y="7501957"/>
            <a:ext cx="1065202" cy="1115133"/>
            <a:chOff x="0" y="-38100"/>
            <a:chExt cx="812800" cy="850900"/>
          </a:xfrm>
        </p:grpSpPr>
        <p:sp>
          <p:nvSpPr>
            <p:cNvPr id="441" name="Google Shape;441;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47571"/>
            </a:solidFill>
            <a:ln>
              <a:noFill/>
            </a:ln>
          </p:spPr>
        </p:sp>
        <p:sp>
          <p:nvSpPr>
            <p:cNvPr id="442" name="Google Shape;442;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3" name="Google Shape;443;p20"/>
          <p:cNvGrpSpPr/>
          <p:nvPr/>
        </p:nvGrpSpPr>
        <p:grpSpPr>
          <a:xfrm>
            <a:off x="5570679" y="3128897"/>
            <a:ext cx="1065202" cy="1115133"/>
            <a:chOff x="0" y="-38100"/>
            <a:chExt cx="812800" cy="850900"/>
          </a:xfrm>
        </p:grpSpPr>
        <p:sp>
          <p:nvSpPr>
            <p:cNvPr id="444" name="Google Shape;444;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47571"/>
            </a:solidFill>
            <a:ln>
              <a:noFill/>
            </a:ln>
          </p:spPr>
        </p:sp>
        <p:sp>
          <p:nvSpPr>
            <p:cNvPr id="445" name="Google Shape;445;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6" name="Google Shape;446;p20"/>
          <p:cNvGrpSpPr/>
          <p:nvPr/>
        </p:nvGrpSpPr>
        <p:grpSpPr>
          <a:xfrm>
            <a:off x="5570679" y="7501957"/>
            <a:ext cx="1065202" cy="1115133"/>
            <a:chOff x="0" y="-38100"/>
            <a:chExt cx="812800" cy="850900"/>
          </a:xfrm>
        </p:grpSpPr>
        <p:sp>
          <p:nvSpPr>
            <p:cNvPr id="447" name="Google Shape;447;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47571"/>
            </a:solidFill>
            <a:ln>
              <a:noFill/>
            </a:ln>
          </p:spPr>
        </p:sp>
        <p:sp>
          <p:nvSpPr>
            <p:cNvPr id="448" name="Google Shape;448;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9" name="Google Shape;449;p20"/>
          <p:cNvSpPr txBox="1"/>
          <p:nvPr/>
        </p:nvSpPr>
        <p:spPr>
          <a:xfrm>
            <a:off x="3039268" y="3210364"/>
            <a:ext cx="778170" cy="1123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530" u="none" cap="none" strike="noStrike">
                <a:solidFill>
                  <a:srgbClr val="F1FFE2"/>
                </a:solidFill>
                <a:latin typeface="Impact"/>
                <a:ea typeface="Impact"/>
                <a:cs typeface="Impact"/>
                <a:sym typeface="Impact"/>
              </a:rPr>
              <a:t>A</a:t>
            </a:r>
            <a:endParaRPr/>
          </a:p>
        </p:txBody>
      </p:sp>
      <p:grpSp>
        <p:nvGrpSpPr>
          <p:cNvPr id="450" name="Google Shape;450;p20"/>
          <p:cNvGrpSpPr/>
          <p:nvPr/>
        </p:nvGrpSpPr>
        <p:grpSpPr>
          <a:xfrm>
            <a:off x="11654822" y="3128897"/>
            <a:ext cx="1065202" cy="1115133"/>
            <a:chOff x="0" y="-38100"/>
            <a:chExt cx="812800" cy="850900"/>
          </a:xfrm>
        </p:grpSpPr>
        <p:sp>
          <p:nvSpPr>
            <p:cNvPr id="451" name="Google Shape;451;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47571"/>
            </a:solidFill>
            <a:ln>
              <a:noFill/>
            </a:ln>
          </p:spPr>
        </p:sp>
        <p:sp>
          <p:nvSpPr>
            <p:cNvPr id="452" name="Google Shape;452;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3" name="Google Shape;453;p20"/>
          <p:cNvGrpSpPr/>
          <p:nvPr/>
        </p:nvGrpSpPr>
        <p:grpSpPr>
          <a:xfrm>
            <a:off x="11654822" y="7501957"/>
            <a:ext cx="1065202" cy="1115133"/>
            <a:chOff x="0" y="-38100"/>
            <a:chExt cx="812800" cy="850900"/>
          </a:xfrm>
        </p:grpSpPr>
        <p:sp>
          <p:nvSpPr>
            <p:cNvPr id="454" name="Google Shape;454;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47571"/>
            </a:solidFill>
            <a:ln>
              <a:noFill/>
            </a:ln>
          </p:spPr>
        </p:sp>
        <p:sp>
          <p:nvSpPr>
            <p:cNvPr id="455" name="Google Shape;455;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20"/>
          <p:cNvGrpSpPr/>
          <p:nvPr/>
        </p:nvGrpSpPr>
        <p:grpSpPr>
          <a:xfrm>
            <a:off x="14327046" y="3128897"/>
            <a:ext cx="1065202" cy="1115133"/>
            <a:chOff x="0" y="-38100"/>
            <a:chExt cx="812800" cy="850900"/>
          </a:xfrm>
        </p:grpSpPr>
        <p:sp>
          <p:nvSpPr>
            <p:cNvPr id="457" name="Google Shape;457;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47571"/>
            </a:solidFill>
            <a:ln>
              <a:noFill/>
            </a:ln>
          </p:spPr>
        </p:sp>
        <p:sp>
          <p:nvSpPr>
            <p:cNvPr id="458" name="Google Shape;458;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9" name="Google Shape;459;p20"/>
          <p:cNvGrpSpPr/>
          <p:nvPr/>
        </p:nvGrpSpPr>
        <p:grpSpPr>
          <a:xfrm>
            <a:off x="14327046" y="7501957"/>
            <a:ext cx="1065202" cy="1115133"/>
            <a:chOff x="0" y="-38100"/>
            <a:chExt cx="812800" cy="850900"/>
          </a:xfrm>
        </p:grpSpPr>
        <p:sp>
          <p:nvSpPr>
            <p:cNvPr id="460" name="Google Shape;460;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47571"/>
            </a:solidFill>
            <a:ln>
              <a:noFill/>
            </a:ln>
          </p:spPr>
        </p:sp>
        <p:sp>
          <p:nvSpPr>
            <p:cNvPr id="461" name="Google Shape;461;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62" name="Google Shape;462;p20"/>
          <p:cNvCxnSpPr/>
          <p:nvPr/>
        </p:nvCxnSpPr>
        <p:spPr>
          <a:xfrm>
            <a:off x="3428353" y="4244030"/>
            <a:ext cx="0" cy="3307858"/>
          </a:xfrm>
          <a:prstGeom prst="straightConnector1">
            <a:avLst/>
          </a:prstGeom>
          <a:noFill/>
          <a:ln cap="flat" cmpd="sng" w="38100">
            <a:solidFill>
              <a:srgbClr val="347571"/>
            </a:solidFill>
            <a:prstDash val="solid"/>
            <a:round/>
            <a:headEnd len="sm" w="sm" type="none"/>
            <a:tailEnd len="sm" w="sm" type="none"/>
          </a:ln>
        </p:spPr>
      </p:cxnSp>
      <p:cxnSp>
        <p:nvCxnSpPr>
          <p:cNvPr id="463" name="Google Shape;463;p20"/>
          <p:cNvCxnSpPr/>
          <p:nvPr/>
        </p:nvCxnSpPr>
        <p:spPr>
          <a:xfrm>
            <a:off x="6122330" y="3711429"/>
            <a:ext cx="0" cy="3840459"/>
          </a:xfrm>
          <a:prstGeom prst="straightConnector1">
            <a:avLst/>
          </a:prstGeom>
          <a:noFill/>
          <a:ln cap="flat" cmpd="sng" w="38100">
            <a:solidFill>
              <a:srgbClr val="347571"/>
            </a:solidFill>
            <a:prstDash val="solid"/>
            <a:round/>
            <a:headEnd len="sm" w="sm" type="none"/>
            <a:tailEnd len="sm" w="sm" type="none"/>
          </a:ln>
        </p:spPr>
      </p:cxnSp>
      <p:cxnSp>
        <p:nvCxnSpPr>
          <p:cNvPr id="464" name="Google Shape;464;p20"/>
          <p:cNvCxnSpPr/>
          <p:nvPr/>
        </p:nvCxnSpPr>
        <p:spPr>
          <a:xfrm flipH="1">
            <a:off x="6122330" y="5760237"/>
            <a:ext cx="6084143" cy="19050"/>
          </a:xfrm>
          <a:prstGeom prst="straightConnector1">
            <a:avLst/>
          </a:prstGeom>
          <a:noFill/>
          <a:ln cap="flat" cmpd="sng" w="38100">
            <a:solidFill>
              <a:srgbClr val="347571"/>
            </a:solidFill>
            <a:prstDash val="solid"/>
            <a:round/>
            <a:headEnd len="sm" w="sm" type="none"/>
            <a:tailEnd len="sm" w="sm" type="none"/>
          </a:ln>
        </p:spPr>
      </p:cxnSp>
      <p:cxnSp>
        <p:nvCxnSpPr>
          <p:cNvPr id="465" name="Google Shape;465;p20"/>
          <p:cNvCxnSpPr/>
          <p:nvPr/>
        </p:nvCxnSpPr>
        <p:spPr>
          <a:xfrm>
            <a:off x="12206473" y="3711429"/>
            <a:ext cx="0" cy="3840459"/>
          </a:xfrm>
          <a:prstGeom prst="straightConnector1">
            <a:avLst/>
          </a:prstGeom>
          <a:noFill/>
          <a:ln cap="flat" cmpd="sng" w="38100">
            <a:solidFill>
              <a:srgbClr val="347571"/>
            </a:solidFill>
            <a:prstDash val="solid"/>
            <a:round/>
            <a:headEnd len="sm" w="sm" type="none"/>
            <a:tailEnd len="sm" w="sm" type="none"/>
          </a:ln>
        </p:spPr>
      </p:cxnSp>
      <p:cxnSp>
        <p:nvCxnSpPr>
          <p:cNvPr id="466" name="Google Shape;466;p20"/>
          <p:cNvCxnSpPr/>
          <p:nvPr/>
        </p:nvCxnSpPr>
        <p:spPr>
          <a:xfrm>
            <a:off x="14878697" y="3711429"/>
            <a:ext cx="0" cy="3840459"/>
          </a:xfrm>
          <a:prstGeom prst="straightConnector1">
            <a:avLst/>
          </a:prstGeom>
          <a:noFill/>
          <a:ln cap="flat" cmpd="sng" w="38100">
            <a:solidFill>
              <a:srgbClr val="347571"/>
            </a:solidFill>
            <a:prstDash val="solid"/>
            <a:round/>
            <a:headEnd len="sm" w="sm" type="none"/>
            <a:tailEnd len="sm" w="sm" type="none"/>
          </a:ln>
        </p:spPr>
      </p:cxnSp>
      <p:sp>
        <p:nvSpPr>
          <p:cNvPr id="467" name="Google Shape;467;p20"/>
          <p:cNvSpPr txBox="1"/>
          <p:nvPr/>
        </p:nvSpPr>
        <p:spPr>
          <a:xfrm>
            <a:off x="5690903" y="809625"/>
            <a:ext cx="6906194" cy="18954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INFOGRAPHIC</a:t>
            </a:r>
            <a:endParaRPr/>
          </a:p>
        </p:txBody>
      </p:sp>
      <p:sp>
        <p:nvSpPr>
          <p:cNvPr id="468" name="Google Shape;468;p20"/>
          <p:cNvSpPr txBox="1"/>
          <p:nvPr/>
        </p:nvSpPr>
        <p:spPr>
          <a:xfrm rot="-5400000">
            <a:off x="1472062" y="5528764"/>
            <a:ext cx="2988656" cy="8286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760" u="none" cap="none" strike="noStrike">
                <a:solidFill>
                  <a:srgbClr val="35B276"/>
                </a:solidFill>
                <a:latin typeface="Impact"/>
                <a:ea typeface="Impact"/>
                <a:cs typeface="Impact"/>
                <a:sym typeface="Impact"/>
              </a:rPr>
              <a:t>YOUR TEXT</a:t>
            </a:r>
            <a:endParaRPr/>
          </a:p>
        </p:txBody>
      </p:sp>
      <p:sp>
        <p:nvSpPr>
          <p:cNvPr id="469" name="Google Shape;469;p20"/>
          <p:cNvSpPr txBox="1"/>
          <p:nvPr/>
        </p:nvSpPr>
        <p:spPr>
          <a:xfrm rot="-5400000">
            <a:off x="4167480" y="5528764"/>
            <a:ext cx="2988656" cy="8286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760" u="none" cap="none" strike="noStrike">
                <a:solidFill>
                  <a:srgbClr val="35B276"/>
                </a:solidFill>
                <a:latin typeface="Impact"/>
                <a:ea typeface="Impact"/>
                <a:cs typeface="Impact"/>
                <a:sym typeface="Impact"/>
              </a:rPr>
              <a:t>YOUR TEXT</a:t>
            </a:r>
            <a:endParaRPr/>
          </a:p>
        </p:txBody>
      </p:sp>
      <p:sp>
        <p:nvSpPr>
          <p:cNvPr id="470" name="Google Shape;470;p20"/>
          <p:cNvSpPr txBox="1"/>
          <p:nvPr/>
        </p:nvSpPr>
        <p:spPr>
          <a:xfrm rot="5400000">
            <a:off x="11212208" y="5414304"/>
            <a:ext cx="2988656" cy="8286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760" u="none" cap="none" strike="noStrike">
                <a:solidFill>
                  <a:srgbClr val="35B276"/>
                </a:solidFill>
                <a:latin typeface="Impact"/>
                <a:ea typeface="Impact"/>
                <a:cs typeface="Impact"/>
                <a:sym typeface="Impact"/>
              </a:rPr>
              <a:t>YOUR TEXT</a:t>
            </a:r>
            <a:endParaRPr/>
          </a:p>
        </p:txBody>
      </p:sp>
      <p:sp>
        <p:nvSpPr>
          <p:cNvPr id="471" name="Google Shape;471;p20"/>
          <p:cNvSpPr txBox="1"/>
          <p:nvPr/>
        </p:nvSpPr>
        <p:spPr>
          <a:xfrm rot="5400000">
            <a:off x="13865382" y="5414304"/>
            <a:ext cx="2988656" cy="8286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760" u="none" cap="none" strike="noStrike">
                <a:solidFill>
                  <a:srgbClr val="35B276"/>
                </a:solidFill>
                <a:latin typeface="Impact"/>
                <a:ea typeface="Impact"/>
                <a:cs typeface="Impact"/>
                <a:sym typeface="Impact"/>
              </a:rPr>
              <a:t>YOUR TEXT</a:t>
            </a:r>
            <a:endParaRPr/>
          </a:p>
        </p:txBody>
      </p:sp>
      <p:sp>
        <p:nvSpPr>
          <p:cNvPr id="472" name="Google Shape;472;p20"/>
          <p:cNvSpPr txBox="1"/>
          <p:nvPr/>
        </p:nvSpPr>
        <p:spPr>
          <a:xfrm>
            <a:off x="3039268" y="7556981"/>
            <a:ext cx="778170" cy="1123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530" u="none" cap="none" strike="noStrike">
                <a:solidFill>
                  <a:srgbClr val="F1FFE2"/>
                </a:solidFill>
                <a:latin typeface="Impact"/>
                <a:ea typeface="Impact"/>
                <a:cs typeface="Impact"/>
                <a:sym typeface="Impact"/>
              </a:rPr>
              <a:t>1</a:t>
            </a:r>
            <a:endParaRPr/>
          </a:p>
        </p:txBody>
      </p:sp>
      <p:sp>
        <p:nvSpPr>
          <p:cNvPr id="473" name="Google Shape;473;p20"/>
          <p:cNvSpPr txBox="1"/>
          <p:nvPr/>
        </p:nvSpPr>
        <p:spPr>
          <a:xfrm>
            <a:off x="5714195" y="3210364"/>
            <a:ext cx="778170" cy="1123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530" u="none" cap="none" strike="noStrike">
                <a:solidFill>
                  <a:srgbClr val="F1FFE2"/>
                </a:solidFill>
                <a:latin typeface="Impact"/>
                <a:ea typeface="Impact"/>
                <a:cs typeface="Impact"/>
                <a:sym typeface="Impact"/>
              </a:rPr>
              <a:t>B</a:t>
            </a:r>
            <a:endParaRPr/>
          </a:p>
        </p:txBody>
      </p:sp>
      <p:sp>
        <p:nvSpPr>
          <p:cNvPr id="474" name="Google Shape;474;p20"/>
          <p:cNvSpPr txBox="1"/>
          <p:nvPr/>
        </p:nvSpPr>
        <p:spPr>
          <a:xfrm>
            <a:off x="5714195" y="7556981"/>
            <a:ext cx="778170" cy="1123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530" u="none" cap="none" strike="noStrike">
                <a:solidFill>
                  <a:srgbClr val="F1FFE2"/>
                </a:solidFill>
                <a:latin typeface="Impact"/>
                <a:ea typeface="Impact"/>
                <a:cs typeface="Impact"/>
                <a:sym typeface="Impact"/>
              </a:rPr>
              <a:t>2</a:t>
            </a:r>
            <a:endParaRPr/>
          </a:p>
        </p:txBody>
      </p:sp>
      <p:sp>
        <p:nvSpPr>
          <p:cNvPr id="475" name="Google Shape;475;p20"/>
          <p:cNvSpPr txBox="1"/>
          <p:nvPr/>
        </p:nvSpPr>
        <p:spPr>
          <a:xfrm>
            <a:off x="11798338" y="3210364"/>
            <a:ext cx="778170" cy="1123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530" u="none" cap="none" strike="noStrike">
                <a:solidFill>
                  <a:srgbClr val="F1FFE2"/>
                </a:solidFill>
                <a:latin typeface="Impact"/>
                <a:ea typeface="Impact"/>
                <a:cs typeface="Impact"/>
                <a:sym typeface="Impact"/>
              </a:rPr>
              <a:t>C</a:t>
            </a:r>
            <a:endParaRPr/>
          </a:p>
        </p:txBody>
      </p:sp>
      <p:sp>
        <p:nvSpPr>
          <p:cNvPr id="476" name="Google Shape;476;p20"/>
          <p:cNvSpPr txBox="1"/>
          <p:nvPr/>
        </p:nvSpPr>
        <p:spPr>
          <a:xfrm>
            <a:off x="11798338" y="7556981"/>
            <a:ext cx="778170" cy="1123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530" u="none" cap="none" strike="noStrike">
                <a:solidFill>
                  <a:srgbClr val="F1FFE2"/>
                </a:solidFill>
                <a:latin typeface="Impact"/>
                <a:ea typeface="Impact"/>
                <a:cs typeface="Impact"/>
                <a:sym typeface="Impact"/>
              </a:rPr>
              <a:t>3</a:t>
            </a:r>
            <a:endParaRPr/>
          </a:p>
        </p:txBody>
      </p:sp>
      <p:sp>
        <p:nvSpPr>
          <p:cNvPr id="477" name="Google Shape;477;p20"/>
          <p:cNvSpPr txBox="1"/>
          <p:nvPr/>
        </p:nvSpPr>
        <p:spPr>
          <a:xfrm>
            <a:off x="14489612" y="3210364"/>
            <a:ext cx="778170" cy="1123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530" u="none" cap="none" strike="noStrike">
                <a:solidFill>
                  <a:srgbClr val="F1FFE2"/>
                </a:solidFill>
                <a:latin typeface="Impact"/>
                <a:ea typeface="Impact"/>
                <a:cs typeface="Impact"/>
                <a:sym typeface="Impact"/>
              </a:rPr>
              <a:t>D</a:t>
            </a:r>
            <a:endParaRPr/>
          </a:p>
        </p:txBody>
      </p:sp>
      <p:sp>
        <p:nvSpPr>
          <p:cNvPr id="478" name="Google Shape;478;p20"/>
          <p:cNvSpPr txBox="1"/>
          <p:nvPr/>
        </p:nvSpPr>
        <p:spPr>
          <a:xfrm>
            <a:off x="14489612" y="7556981"/>
            <a:ext cx="778170" cy="1123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530" u="none" cap="none" strike="noStrike">
                <a:solidFill>
                  <a:srgbClr val="F1FFE2"/>
                </a:solidFill>
                <a:latin typeface="Impact"/>
                <a:ea typeface="Impact"/>
                <a:cs typeface="Impact"/>
                <a:sym typeface="Impact"/>
              </a:rPr>
              <a:t>4</a:t>
            </a:r>
            <a:endParaRPr/>
          </a:p>
        </p:txBody>
      </p:sp>
      <p:grpSp>
        <p:nvGrpSpPr>
          <p:cNvPr id="479" name="Google Shape;479;p20"/>
          <p:cNvGrpSpPr/>
          <p:nvPr/>
        </p:nvGrpSpPr>
        <p:grpSpPr>
          <a:xfrm>
            <a:off x="16260969" y="1367735"/>
            <a:ext cx="998331" cy="998331"/>
            <a:chOff x="0" y="0"/>
            <a:chExt cx="812800" cy="812800"/>
          </a:xfrm>
        </p:grpSpPr>
        <p:sp>
          <p:nvSpPr>
            <p:cNvPr id="480" name="Google Shape;480;p2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5EC57E"/>
            </a:solidFill>
            <a:ln>
              <a:noFill/>
            </a:ln>
          </p:spPr>
        </p:sp>
        <p:sp>
          <p:nvSpPr>
            <p:cNvPr id="481" name="Google Shape;481;p20"/>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2" name="Google Shape;482;p20"/>
          <p:cNvGrpSpPr/>
          <p:nvPr/>
        </p:nvGrpSpPr>
        <p:grpSpPr>
          <a:xfrm>
            <a:off x="964835" y="3692281"/>
            <a:ext cx="756492" cy="756492"/>
            <a:chOff x="0" y="0"/>
            <a:chExt cx="812800" cy="812800"/>
          </a:xfrm>
        </p:grpSpPr>
        <p:sp>
          <p:nvSpPr>
            <p:cNvPr id="483" name="Google Shape;483;p2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B8E28A"/>
            </a:solidFill>
            <a:ln>
              <a:noFill/>
            </a:ln>
          </p:spPr>
        </p:sp>
        <p:sp>
          <p:nvSpPr>
            <p:cNvPr id="484" name="Google Shape;484;p20"/>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5" name="Google Shape;485;p20"/>
          <p:cNvGrpSpPr/>
          <p:nvPr/>
        </p:nvGrpSpPr>
        <p:grpSpPr>
          <a:xfrm>
            <a:off x="1721327" y="-692627"/>
            <a:ext cx="1385254" cy="1385254"/>
            <a:chOff x="0" y="0"/>
            <a:chExt cx="812800" cy="812800"/>
          </a:xfrm>
        </p:grpSpPr>
        <p:sp>
          <p:nvSpPr>
            <p:cNvPr id="486" name="Google Shape;486;p2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47571"/>
            </a:solidFill>
            <a:ln>
              <a:noFill/>
            </a:ln>
          </p:spPr>
        </p:sp>
        <p:sp>
          <p:nvSpPr>
            <p:cNvPr id="487" name="Google Shape;487;p20"/>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8" name="Google Shape;488;p20"/>
          <p:cNvGrpSpPr/>
          <p:nvPr/>
        </p:nvGrpSpPr>
        <p:grpSpPr>
          <a:xfrm>
            <a:off x="16760135" y="9018961"/>
            <a:ext cx="547061" cy="478678"/>
            <a:chOff x="0" y="0"/>
            <a:chExt cx="812800" cy="711200"/>
          </a:xfrm>
        </p:grpSpPr>
        <p:sp>
          <p:nvSpPr>
            <p:cNvPr id="489" name="Google Shape;489;p2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490" name="Google Shape;490;p20"/>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91" name="Google Shape;491;p20"/>
          <p:cNvPicPr preferRelativeResize="0"/>
          <p:nvPr/>
        </p:nvPicPr>
        <p:blipFill>
          <a:blip r:embed="rId3">
            <a:alphaModFix/>
          </a:blip>
          <a:stretch>
            <a:fillRect/>
          </a:stretch>
        </p:blipFill>
        <p:spPr>
          <a:xfrm>
            <a:off x="7618475" y="4448783"/>
            <a:ext cx="2910226" cy="310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495" name="Shape 495"/>
        <p:cNvGrpSpPr/>
        <p:nvPr/>
      </p:nvGrpSpPr>
      <p:grpSpPr>
        <a:xfrm>
          <a:off x="0" y="0"/>
          <a:ext cx="0" cy="0"/>
          <a:chOff x="0" y="0"/>
          <a:chExt cx="0" cy="0"/>
        </a:xfrm>
      </p:grpSpPr>
      <p:sp>
        <p:nvSpPr>
          <p:cNvPr id="496" name="Google Shape;496;p21"/>
          <p:cNvSpPr txBox="1"/>
          <p:nvPr/>
        </p:nvSpPr>
        <p:spPr>
          <a:xfrm>
            <a:off x="1517827" y="1112500"/>
            <a:ext cx="9959700" cy="169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00" u="none" cap="none" strike="noStrike">
                <a:solidFill>
                  <a:srgbClr val="347571"/>
                </a:solidFill>
                <a:latin typeface="Impact"/>
                <a:ea typeface="Impact"/>
                <a:cs typeface="Impact"/>
                <a:sym typeface="Impact"/>
              </a:rPr>
              <a:t>YOUR SERVICES</a:t>
            </a:r>
            <a:endParaRPr/>
          </a:p>
        </p:txBody>
      </p:sp>
      <p:sp>
        <p:nvSpPr>
          <p:cNvPr id="497" name="Google Shape;497;p21"/>
          <p:cNvSpPr txBox="1"/>
          <p:nvPr/>
        </p:nvSpPr>
        <p:spPr>
          <a:xfrm>
            <a:off x="3128101" y="3205725"/>
            <a:ext cx="6733800" cy="738900"/>
          </a:xfrm>
          <a:prstGeom prst="rect">
            <a:avLst/>
          </a:prstGeom>
          <a:noFill/>
          <a:ln>
            <a:noFill/>
          </a:ln>
        </p:spPr>
        <p:txBody>
          <a:bodyPr anchorCtr="0" anchor="t" bIns="0" lIns="0" spcFirstLastPara="1" rIns="0" wrap="square" tIns="0">
            <a:spAutoFit/>
          </a:bodyPr>
          <a:lstStyle/>
          <a:p>
            <a:pPr indent="0" lvl="0" marL="0" marR="0" rtl="0" algn="just">
              <a:lnSpc>
                <a:spcPct val="139979"/>
              </a:lnSpc>
              <a:spcBef>
                <a:spcPts val="0"/>
              </a:spcBef>
              <a:spcAft>
                <a:spcPts val="0"/>
              </a:spcAft>
              <a:buNone/>
            </a:pPr>
            <a:r>
              <a:rPr b="0" i="0" lang="en-US" sz="4800" u="none" cap="none" strike="noStrike">
                <a:solidFill>
                  <a:srgbClr val="347571"/>
                </a:solidFill>
                <a:latin typeface="Impact"/>
                <a:ea typeface="Impact"/>
                <a:cs typeface="Impact"/>
                <a:sym typeface="Impact"/>
              </a:rPr>
              <a:t> RETIREMENT PLANNING:</a:t>
            </a:r>
            <a:endParaRPr/>
          </a:p>
        </p:txBody>
      </p:sp>
      <p:sp>
        <p:nvSpPr>
          <p:cNvPr id="498" name="Google Shape;498;p21"/>
          <p:cNvSpPr txBox="1"/>
          <p:nvPr/>
        </p:nvSpPr>
        <p:spPr>
          <a:xfrm>
            <a:off x="3128101" y="6180275"/>
            <a:ext cx="7736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800" u="none" cap="none" strike="noStrike">
                <a:solidFill>
                  <a:srgbClr val="347571"/>
                </a:solidFill>
                <a:latin typeface="Impact"/>
                <a:ea typeface="Impact"/>
                <a:cs typeface="Impact"/>
                <a:sym typeface="Impact"/>
              </a:rPr>
              <a:t>INVESTMENT MANAGEMENT:</a:t>
            </a:r>
            <a:endParaRPr/>
          </a:p>
        </p:txBody>
      </p:sp>
      <p:sp>
        <p:nvSpPr>
          <p:cNvPr id="499" name="Google Shape;499;p21"/>
          <p:cNvSpPr txBox="1"/>
          <p:nvPr/>
        </p:nvSpPr>
        <p:spPr>
          <a:xfrm>
            <a:off x="3128096" y="4350636"/>
            <a:ext cx="8117834" cy="1134745"/>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None/>
            </a:pPr>
            <a:r>
              <a:rPr b="0" i="0" lang="en-US" sz="2199" u="none" cap="none" strike="noStrike">
                <a:solidFill>
                  <a:srgbClr val="347571"/>
                </a:solidFill>
                <a:latin typeface="Helvetica Neue"/>
                <a:ea typeface="Helvetica Neue"/>
                <a:cs typeface="Helvetica Neue"/>
                <a:sym typeface="Helvetica Neue"/>
              </a:rPr>
              <a:t>Comprehensive analysis of retirement goals and financial needs.Tailored retirement roadmap creation and optimization.</a:t>
            </a:r>
            <a:endParaRPr/>
          </a:p>
          <a:p>
            <a:pPr indent="0" lvl="0" marL="0" marR="0" rtl="0" algn="just">
              <a:lnSpc>
                <a:spcPct val="140018"/>
              </a:lnSpc>
              <a:spcBef>
                <a:spcPts val="0"/>
              </a:spcBef>
              <a:spcAft>
                <a:spcPts val="0"/>
              </a:spcAft>
              <a:buNone/>
            </a:pPr>
            <a:r>
              <a:rPr b="0" i="0" lang="en-US" sz="2199" u="none" cap="none" strike="noStrike">
                <a:solidFill>
                  <a:srgbClr val="347571"/>
                </a:solidFill>
                <a:latin typeface="Helvetica Neue"/>
                <a:ea typeface="Helvetica Neue"/>
                <a:cs typeface="Helvetica Neue"/>
                <a:sym typeface="Helvetica Neue"/>
              </a:rPr>
              <a:t>Strategies for maximizing retirement income and minimizing risks.</a:t>
            </a:r>
            <a:endParaRPr/>
          </a:p>
        </p:txBody>
      </p:sp>
      <p:sp>
        <p:nvSpPr>
          <p:cNvPr id="500" name="Google Shape;500;p21"/>
          <p:cNvSpPr txBox="1"/>
          <p:nvPr/>
        </p:nvSpPr>
        <p:spPr>
          <a:xfrm>
            <a:off x="3128096" y="7289193"/>
            <a:ext cx="7945118" cy="151574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347571"/>
                </a:solidFill>
                <a:latin typeface="Helvetica Neue"/>
                <a:ea typeface="Helvetica Neue"/>
                <a:cs typeface="Helvetica Neue"/>
                <a:sym typeface="Helvetica Neue"/>
              </a:rPr>
              <a:t>Personalized investment strategies aligned with your objectives and risk tolerance.Diversified portfolio management to optimize returns and mitigate risks.Ongoing monitoring and adjustments to adapt to changing market conditions.</a:t>
            </a:r>
            <a:endParaRPr/>
          </a:p>
        </p:txBody>
      </p:sp>
      <p:sp>
        <p:nvSpPr>
          <p:cNvPr id="501" name="Google Shape;501;p21"/>
          <p:cNvSpPr/>
          <p:nvPr/>
        </p:nvSpPr>
        <p:spPr>
          <a:xfrm>
            <a:off x="1517816" y="3396231"/>
            <a:ext cx="1264512" cy="837739"/>
          </a:xfrm>
          <a:custGeom>
            <a:rect b="b" l="l" r="r" t="t"/>
            <a:pathLst>
              <a:path extrusionOk="0" h="837739" w="1264512">
                <a:moveTo>
                  <a:pt x="0" y="0"/>
                </a:moveTo>
                <a:lnTo>
                  <a:pt x="1264511" y="0"/>
                </a:lnTo>
                <a:lnTo>
                  <a:pt x="1264511" y="837739"/>
                </a:lnTo>
                <a:lnTo>
                  <a:pt x="0" y="837739"/>
                </a:lnTo>
                <a:lnTo>
                  <a:pt x="0" y="0"/>
                </a:lnTo>
                <a:close/>
              </a:path>
            </a:pathLst>
          </a:custGeom>
          <a:blipFill rotWithShape="1">
            <a:blip r:embed="rId3">
              <a:alphaModFix/>
            </a:blip>
            <a:stretch>
              <a:fillRect b="0" l="0" r="0" t="0"/>
            </a:stretch>
          </a:blipFill>
          <a:ln>
            <a:noFill/>
          </a:ln>
        </p:spPr>
      </p:sp>
      <p:sp>
        <p:nvSpPr>
          <p:cNvPr id="502" name="Google Shape;502;p21"/>
          <p:cNvSpPr/>
          <p:nvPr/>
        </p:nvSpPr>
        <p:spPr>
          <a:xfrm>
            <a:off x="1517816" y="6370780"/>
            <a:ext cx="1264512" cy="837739"/>
          </a:xfrm>
          <a:custGeom>
            <a:rect b="b" l="l" r="r" t="t"/>
            <a:pathLst>
              <a:path extrusionOk="0" h="837739" w="1264512">
                <a:moveTo>
                  <a:pt x="0" y="0"/>
                </a:moveTo>
                <a:lnTo>
                  <a:pt x="1264511" y="0"/>
                </a:lnTo>
                <a:lnTo>
                  <a:pt x="1264511" y="837739"/>
                </a:lnTo>
                <a:lnTo>
                  <a:pt x="0" y="837739"/>
                </a:lnTo>
                <a:lnTo>
                  <a:pt x="0" y="0"/>
                </a:lnTo>
                <a:close/>
              </a:path>
            </a:pathLst>
          </a:custGeom>
          <a:blipFill rotWithShape="1">
            <a:blip r:embed="rId3">
              <a:alphaModFix/>
            </a:blip>
            <a:stretch>
              <a:fillRect b="0" l="0" r="0" t="0"/>
            </a:stretch>
          </a:blipFill>
          <a:ln>
            <a:noFill/>
          </a:ln>
        </p:spPr>
      </p:sp>
      <p:grpSp>
        <p:nvGrpSpPr>
          <p:cNvPr id="503" name="Google Shape;503;p21"/>
          <p:cNvGrpSpPr/>
          <p:nvPr/>
        </p:nvGrpSpPr>
        <p:grpSpPr>
          <a:xfrm>
            <a:off x="10197075" y="2305445"/>
            <a:ext cx="553219" cy="553219"/>
            <a:chOff x="0" y="0"/>
            <a:chExt cx="812800" cy="812800"/>
          </a:xfrm>
        </p:grpSpPr>
        <p:sp>
          <p:nvSpPr>
            <p:cNvPr id="504" name="Google Shape;504;p2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5EC57E"/>
            </a:solidFill>
            <a:ln>
              <a:noFill/>
            </a:ln>
          </p:spPr>
        </p:sp>
        <p:sp>
          <p:nvSpPr>
            <p:cNvPr id="505" name="Google Shape;505;p21"/>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6" name="Google Shape;506;p21"/>
          <p:cNvGrpSpPr/>
          <p:nvPr/>
        </p:nvGrpSpPr>
        <p:grpSpPr>
          <a:xfrm>
            <a:off x="8822722" y="9093789"/>
            <a:ext cx="571287" cy="571287"/>
            <a:chOff x="0" y="0"/>
            <a:chExt cx="812800" cy="812800"/>
          </a:xfrm>
        </p:grpSpPr>
        <p:sp>
          <p:nvSpPr>
            <p:cNvPr id="507" name="Google Shape;507;p2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5EC57E"/>
            </a:solidFill>
            <a:ln>
              <a:noFill/>
            </a:ln>
          </p:spPr>
        </p:sp>
        <p:sp>
          <p:nvSpPr>
            <p:cNvPr id="508" name="Google Shape;508;p21"/>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9" name="Google Shape;509;p21"/>
          <p:cNvGrpSpPr/>
          <p:nvPr/>
        </p:nvGrpSpPr>
        <p:grpSpPr>
          <a:xfrm>
            <a:off x="-825277" y="7728878"/>
            <a:ext cx="1650555" cy="1650555"/>
            <a:chOff x="0" y="0"/>
            <a:chExt cx="812800" cy="812800"/>
          </a:xfrm>
        </p:grpSpPr>
        <p:sp>
          <p:nvSpPr>
            <p:cNvPr id="510" name="Google Shape;510;p2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47571"/>
            </a:solidFill>
            <a:ln>
              <a:noFill/>
            </a:ln>
          </p:spPr>
        </p:sp>
        <p:sp>
          <p:nvSpPr>
            <p:cNvPr id="511" name="Google Shape;511;p21"/>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2" name="Google Shape;512;p21"/>
          <p:cNvGrpSpPr/>
          <p:nvPr/>
        </p:nvGrpSpPr>
        <p:grpSpPr>
          <a:xfrm>
            <a:off x="17462723" y="931500"/>
            <a:ext cx="1650555" cy="1650555"/>
            <a:chOff x="0" y="0"/>
            <a:chExt cx="812800" cy="812800"/>
          </a:xfrm>
        </p:grpSpPr>
        <p:sp>
          <p:nvSpPr>
            <p:cNvPr id="513" name="Google Shape;513;p2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47571"/>
            </a:solidFill>
            <a:ln>
              <a:noFill/>
            </a:ln>
          </p:spPr>
        </p:sp>
        <p:sp>
          <p:nvSpPr>
            <p:cNvPr id="514" name="Google Shape;514;p21"/>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15" name="Google Shape;515;p21"/>
          <p:cNvPicPr preferRelativeResize="0"/>
          <p:nvPr/>
        </p:nvPicPr>
        <p:blipFill>
          <a:blip r:embed="rId4">
            <a:alphaModFix/>
          </a:blip>
          <a:stretch>
            <a:fillRect/>
          </a:stretch>
        </p:blipFill>
        <p:spPr>
          <a:xfrm>
            <a:off x="12310325" y="931500"/>
            <a:ext cx="4397367" cy="8447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519" name="Shape 519"/>
        <p:cNvGrpSpPr/>
        <p:nvPr/>
      </p:nvGrpSpPr>
      <p:grpSpPr>
        <a:xfrm>
          <a:off x="0" y="0"/>
          <a:ext cx="0" cy="0"/>
          <a:chOff x="0" y="0"/>
          <a:chExt cx="0" cy="0"/>
        </a:xfrm>
      </p:grpSpPr>
      <p:sp>
        <p:nvSpPr>
          <p:cNvPr id="520" name="Google Shape;520;p22"/>
          <p:cNvSpPr txBox="1"/>
          <p:nvPr/>
        </p:nvSpPr>
        <p:spPr>
          <a:xfrm>
            <a:off x="8412419" y="1475207"/>
            <a:ext cx="9301682" cy="2016652"/>
          </a:xfrm>
          <a:prstGeom prst="rect">
            <a:avLst/>
          </a:prstGeom>
          <a:noFill/>
          <a:ln>
            <a:noFill/>
          </a:ln>
        </p:spPr>
        <p:txBody>
          <a:bodyPr anchorCtr="0" anchor="t" bIns="0" lIns="0" spcFirstLastPara="1" rIns="0" wrap="square" tIns="0">
            <a:spAutoFit/>
          </a:bodyPr>
          <a:lstStyle/>
          <a:p>
            <a:pPr indent="0" lvl="0" marL="0" marR="0" rtl="0" algn="l">
              <a:lnSpc>
                <a:spcPct val="139994"/>
              </a:lnSpc>
              <a:spcBef>
                <a:spcPts val="0"/>
              </a:spcBef>
              <a:spcAft>
                <a:spcPts val="0"/>
              </a:spcAft>
              <a:buNone/>
            </a:pPr>
            <a:r>
              <a:rPr b="0" i="0" lang="en-US" sz="10604" u="none" cap="none" strike="noStrike">
                <a:solidFill>
                  <a:srgbClr val="347571"/>
                </a:solidFill>
                <a:latin typeface="Impact"/>
                <a:ea typeface="Impact"/>
                <a:cs typeface="Impact"/>
                <a:sym typeface="Impact"/>
              </a:rPr>
              <a:t>YOUR PROJECT </a:t>
            </a:r>
            <a:endParaRPr/>
          </a:p>
        </p:txBody>
      </p:sp>
      <p:sp>
        <p:nvSpPr>
          <p:cNvPr id="521" name="Google Shape;521;p22"/>
          <p:cNvSpPr txBox="1"/>
          <p:nvPr/>
        </p:nvSpPr>
        <p:spPr>
          <a:xfrm>
            <a:off x="8412427" y="3645600"/>
            <a:ext cx="67416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800" u="none" cap="none" strike="noStrike">
                <a:solidFill>
                  <a:srgbClr val="347571"/>
                </a:solidFill>
                <a:latin typeface="Impact"/>
                <a:ea typeface="Impact"/>
                <a:cs typeface="Impact"/>
                <a:sym typeface="Impact"/>
              </a:rPr>
              <a:t>INITIAL CONSULTATION:</a:t>
            </a:r>
            <a:endParaRPr/>
          </a:p>
        </p:txBody>
      </p:sp>
      <p:sp>
        <p:nvSpPr>
          <p:cNvPr id="522" name="Google Shape;522;p22"/>
          <p:cNvSpPr txBox="1"/>
          <p:nvPr/>
        </p:nvSpPr>
        <p:spPr>
          <a:xfrm>
            <a:off x="8412428" y="6161475"/>
            <a:ext cx="73359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800" u="none" cap="none" strike="noStrike">
                <a:solidFill>
                  <a:srgbClr val="347571"/>
                </a:solidFill>
                <a:latin typeface="Impact"/>
                <a:ea typeface="Impact"/>
                <a:cs typeface="Impact"/>
                <a:sym typeface="Impact"/>
              </a:rPr>
              <a:t>INITIAL CONSULTATION:</a:t>
            </a:r>
            <a:endParaRPr/>
          </a:p>
        </p:txBody>
      </p:sp>
      <p:sp>
        <p:nvSpPr>
          <p:cNvPr id="523" name="Google Shape;523;p22"/>
          <p:cNvSpPr txBox="1"/>
          <p:nvPr/>
        </p:nvSpPr>
        <p:spPr>
          <a:xfrm>
            <a:off x="8412419" y="4514283"/>
            <a:ext cx="7095600" cy="169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99" u="none" cap="none" strike="noStrike">
                <a:solidFill>
                  <a:srgbClr val="347571"/>
                </a:solidFill>
                <a:latin typeface="Helvetica Neue"/>
                <a:ea typeface="Helvetica Neue"/>
                <a:cs typeface="Helvetica Neue"/>
                <a:sym typeface="Helvetica Neue"/>
              </a:rPr>
              <a:t>We begin by understanding your project vision, goals, and requirements through an in-depth consultation.</a:t>
            </a:r>
            <a:endParaRPr/>
          </a:p>
          <a:p>
            <a:pPr indent="0" lvl="0" marL="0" marR="0" rtl="0" algn="l">
              <a:lnSpc>
                <a:spcPct val="100000"/>
              </a:lnSpc>
              <a:spcBef>
                <a:spcPts val="0"/>
              </a:spcBef>
              <a:spcAft>
                <a:spcPts val="0"/>
              </a:spcAft>
              <a:buNone/>
            </a:pPr>
            <a:r>
              <a:rPr b="0" i="0" lang="en-US" sz="2199" u="none" cap="none" strike="noStrike">
                <a:solidFill>
                  <a:srgbClr val="347571"/>
                </a:solidFill>
                <a:latin typeface="Helvetica Neue"/>
                <a:ea typeface="Helvetica Neue"/>
                <a:cs typeface="Helvetica Neue"/>
                <a:sym typeface="Helvetica Neue"/>
              </a:rPr>
              <a:t>This helps us gain clarity on your objectives and lays the foundation for the project.</a:t>
            </a:r>
            <a:endParaRPr/>
          </a:p>
          <a:p>
            <a:pPr indent="0" lvl="0" marL="0" marR="0" rtl="0" algn="l">
              <a:lnSpc>
                <a:spcPct val="100000"/>
              </a:lnSpc>
              <a:spcBef>
                <a:spcPts val="0"/>
              </a:spcBef>
              <a:spcAft>
                <a:spcPts val="0"/>
              </a:spcAft>
              <a:buNone/>
            </a:pPr>
            <a:r>
              <a:t/>
            </a:r>
            <a:endParaRPr b="0" i="0" sz="2199" u="none" cap="none" strike="noStrike">
              <a:solidFill>
                <a:srgbClr val="347571"/>
              </a:solidFill>
              <a:latin typeface="Helvetica Neue"/>
              <a:ea typeface="Helvetica Neue"/>
              <a:cs typeface="Helvetica Neue"/>
              <a:sym typeface="Helvetica Neue"/>
            </a:endParaRPr>
          </a:p>
        </p:txBody>
      </p:sp>
      <p:sp>
        <p:nvSpPr>
          <p:cNvPr id="524" name="Google Shape;524;p22"/>
          <p:cNvSpPr txBox="1"/>
          <p:nvPr/>
        </p:nvSpPr>
        <p:spPr>
          <a:xfrm>
            <a:off x="8412419" y="7201603"/>
            <a:ext cx="7095600" cy="169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99" u="none" cap="none" strike="noStrike">
                <a:solidFill>
                  <a:srgbClr val="347571"/>
                </a:solidFill>
                <a:latin typeface="Helvetica Neue"/>
                <a:ea typeface="Helvetica Neue"/>
                <a:cs typeface="Helvetica Neue"/>
                <a:sym typeface="Helvetica Neue"/>
              </a:rPr>
              <a:t>Our team collaborates with you to define the project scope, timeline, and deliverables.</a:t>
            </a:r>
            <a:endParaRPr/>
          </a:p>
          <a:p>
            <a:pPr indent="0" lvl="0" marL="0" marR="0" rtl="0" algn="l">
              <a:lnSpc>
                <a:spcPct val="100000"/>
              </a:lnSpc>
              <a:spcBef>
                <a:spcPts val="0"/>
              </a:spcBef>
              <a:spcAft>
                <a:spcPts val="0"/>
              </a:spcAft>
              <a:buNone/>
            </a:pPr>
            <a:r>
              <a:rPr b="0" i="0" lang="en-US" sz="2199" u="none" cap="none" strike="noStrike">
                <a:solidFill>
                  <a:srgbClr val="347571"/>
                </a:solidFill>
                <a:latin typeface="Helvetica Neue"/>
                <a:ea typeface="Helvetica Neue"/>
                <a:cs typeface="Helvetica Neue"/>
                <a:sym typeface="Helvetica Neue"/>
              </a:rPr>
              <a:t>We develop a detailed project plan outlining milestones, tasks, and resources required for successful execution</a:t>
            </a:r>
            <a:endParaRPr/>
          </a:p>
          <a:p>
            <a:pPr indent="0" lvl="0" marL="0" marR="0" rtl="0" algn="l">
              <a:lnSpc>
                <a:spcPct val="100000"/>
              </a:lnSpc>
              <a:spcBef>
                <a:spcPts val="0"/>
              </a:spcBef>
              <a:spcAft>
                <a:spcPts val="0"/>
              </a:spcAft>
              <a:buNone/>
            </a:pPr>
            <a:r>
              <a:t/>
            </a:r>
            <a:endParaRPr b="0" i="0" sz="2199" u="none" cap="none" strike="noStrike">
              <a:solidFill>
                <a:srgbClr val="347571"/>
              </a:solidFill>
              <a:latin typeface="Helvetica Neue"/>
              <a:ea typeface="Helvetica Neue"/>
              <a:cs typeface="Helvetica Neue"/>
              <a:sym typeface="Helvetica Neue"/>
            </a:endParaRPr>
          </a:p>
        </p:txBody>
      </p:sp>
      <p:grpSp>
        <p:nvGrpSpPr>
          <p:cNvPr id="525" name="Google Shape;525;p22"/>
          <p:cNvGrpSpPr/>
          <p:nvPr/>
        </p:nvGrpSpPr>
        <p:grpSpPr>
          <a:xfrm>
            <a:off x="17652464" y="302374"/>
            <a:ext cx="1271071" cy="1452653"/>
            <a:chOff x="0" y="0"/>
            <a:chExt cx="711200" cy="812800"/>
          </a:xfrm>
        </p:grpSpPr>
        <p:sp>
          <p:nvSpPr>
            <p:cNvPr id="526" name="Google Shape;526;p22"/>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527" name="Google Shape;527;p22"/>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8" name="Google Shape;528;p22"/>
          <p:cNvGrpSpPr/>
          <p:nvPr/>
        </p:nvGrpSpPr>
        <p:grpSpPr>
          <a:xfrm>
            <a:off x="-640260" y="5143500"/>
            <a:ext cx="1271071" cy="1452653"/>
            <a:chOff x="0" y="0"/>
            <a:chExt cx="711200" cy="812800"/>
          </a:xfrm>
        </p:grpSpPr>
        <p:sp>
          <p:nvSpPr>
            <p:cNvPr id="529" name="Google Shape;529;p22"/>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530" name="Google Shape;530;p22"/>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1" name="Google Shape;531;p22"/>
          <p:cNvGrpSpPr/>
          <p:nvPr/>
        </p:nvGrpSpPr>
        <p:grpSpPr>
          <a:xfrm>
            <a:off x="5394286" y="789361"/>
            <a:ext cx="547061" cy="478678"/>
            <a:chOff x="0" y="0"/>
            <a:chExt cx="812800" cy="711200"/>
          </a:xfrm>
        </p:grpSpPr>
        <p:sp>
          <p:nvSpPr>
            <p:cNvPr id="532" name="Google Shape;532;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533" name="Google Shape;533;p22"/>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4" name="Google Shape;534;p22"/>
          <p:cNvGrpSpPr/>
          <p:nvPr/>
        </p:nvGrpSpPr>
        <p:grpSpPr>
          <a:xfrm>
            <a:off x="16712239" y="8058536"/>
            <a:ext cx="547061" cy="478678"/>
            <a:chOff x="0" y="0"/>
            <a:chExt cx="812800" cy="711200"/>
          </a:xfrm>
        </p:grpSpPr>
        <p:sp>
          <p:nvSpPr>
            <p:cNvPr id="535" name="Google Shape;535;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536" name="Google Shape;536;p22"/>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37" name="Google Shape;537;p22"/>
          <p:cNvPicPr preferRelativeResize="0"/>
          <p:nvPr/>
        </p:nvPicPr>
        <p:blipFill>
          <a:blip r:embed="rId3">
            <a:alphaModFix/>
          </a:blip>
          <a:stretch>
            <a:fillRect/>
          </a:stretch>
        </p:blipFill>
        <p:spPr>
          <a:xfrm>
            <a:off x="2172213" y="2752592"/>
            <a:ext cx="4698800" cy="54677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541" name="Shape 541"/>
        <p:cNvGrpSpPr/>
        <p:nvPr/>
      </p:nvGrpSpPr>
      <p:grpSpPr>
        <a:xfrm>
          <a:off x="0" y="0"/>
          <a:ext cx="0" cy="0"/>
          <a:chOff x="0" y="0"/>
          <a:chExt cx="0" cy="0"/>
        </a:xfrm>
      </p:grpSpPr>
      <p:sp>
        <p:nvSpPr>
          <p:cNvPr id="542" name="Google Shape;542;p23"/>
          <p:cNvSpPr txBox="1"/>
          <p:nvPr/>
        </p:nvSpPr>
        <p:spPr>
          <a:xfrm>
            <a:off x="1431176" y="736410"/>
            <a:ext cx="11627576" cy="210184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0" u="none" cap="none" strike="noStrike">
                <a:solidFill>
                  <a:srgbClr val="347571"/>
                </a:solidFill>
                <a:latin typeface="Impact"/>
                <a:ea typeface="Impact"/>
                <a:cs typeface="Impact"/>
                <a:sym typeface="Impact"/>
              </a:rPr>
              <a:t>YOUR GALLERY IMAGE</a:t>
            </a:r>
            <a:endParaRPr/>
          </a:p>
        </p:txBody>
      </p:sp>
      <p:grpSp>
        <p:nvGrpSpPr>
          <p:cNvPr id="543" name="Google Shape;543;p23"/>
          <p:cNvGrpSpPr/>
          <p:nvPr/>
        </p:nvGrpSpPr>
        <p:grpSpPr>
          <a:xfrm>
            <a:off x="15457060" y="-557716"/>
            <a:ext cx="1271071" cy="1452653"/>
            <a:chOff x="0" y="0"/>
            <a:chExt cx="711200" cy="812800"/>
          </a:xfrm>
        </p:grpSpPr>
        <p:sp>
          <p:nvSpPr>
            <p:cNvPr id="544" name="Google Shape;544;p23"/>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545" name="Google Shape;545;p23"/>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6" name="Google Shape;546;p23"/>
          <p:cNvGrpSpPr/>
          <p:nvPr/>
        </p:nvGrpSpPr>
        <p:grpSpPr>
          <a:xfrm>
            <a:off x="1736403" y="9560674"/>
            <a:ext cx="1271071" cy="1452653"/>
            <a:chOff x="0" y="0"/>
            <a:chExt cx="711200" cy="812800"/>
          </a:xfrm>
        </p:grpSpPr>
        <p:sp>
          <p:nvSpPr>
            <p:cNvPr id="547" name="Google Shape;547;p23"/>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548" name="Google Shape;548;p23"/>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9" name="Google Shape;549;p23"/>
          <p:cNvGrpSpPr/>
          <p:nvPr/>
        </p:nvGrpSpPr>
        <p:grpSpPr>
          <a:xfrm>
            <a:off x="15787972" y="7749012"/>
            <a:ext cx="609246" cy="609246"/>
            <a:chOff x="0" y="0"/>
            <a:chExt cx="812800" cy="812800"/>
          </a:xfrm>
        </p:grpSpPr>
        <p:sp>
          <p:nvSpPr>
            <p:cNvPr id="550" name="Google Shape;550;p2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551" name="Google Shape;551;p23"/>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2" name="Google Shape;552;p23"/>
          <p:cNvGrpSpPr/>
          <p:nvPr/>
        </p:nvGrpSpPr>
        <p:grpSpPr>
          <a:xfrm>
            <a:off x="5664321" y="3698954"/>
            <a:ext cx="446971" cy="446971"/>
            <a:chOff x="0" y="0"/>
            <a:chExt cx="812800" cy="812800"/>
          </a:xfrm>
        </p:grpSpPr>
        <p:sp>
          <p:nvSpPr>
            <p:cNvPr id="553" name="Google Shape;553;p2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47571"/>
            </a:solidFill>
            <a:ln>
              <a:noFill/>
            </a:ln>
          </p:spPr>
        </p:sp>
        <p:sp>
          <p:nvSpPr>
            <p:cNvPr id="554" name="Google Shape;554;p23"/>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5" name="Google Shape;555;p23"/>
          <p:cNvGrpSpPr/>
          <p:nvPr/>
        </p:nvGrpSpPr>
        <p:grpSpPr>
          <a:xfrm>
            <a:off x="11585558" y="3667246"/>
            <a:ext cx="547061" cy="478678"/>
            <a:chOff x="0" y="0"/>
            <a:chExt cx="812800" cy="711200"/>
          </a:xfrm>
        </p:grpSpPr>
        <p:sp>
          <p:nvSpPr>
            <p:cNvPr id="556" name="Google Shape;556;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557" name="Google Shape;557;p23"/>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58" name="Google Shape;558;p23"/>
          <p:cNvPicPr preferRelativeResize="0"/>
          <p:nvPr/>
        </p:nvPicPr>
        <p:blipFill>
          <a:blip r:embed="rId3">
            <a:alphaModFix/>
          </a:blip>
          <a:stretch>
            <a:fillRect/>
          </a:stretch>
        </p:blipFill>
        <p:spPr>
          <a:xfrm>
            <a:off x="789375" y="3398400"/>
            <a:ext cx="3937625" cy="3383250"/>
          </a:xfrm>
          <a:prstGeom prst="rect">
            <a:avLst/>
          </a:prstGeom>
          <a:noFill/>
          <a:ln>
            <a:noFill/>
          </a:ln>
        </p:spPr>
      </p:pic>
      <p:pic>
        <p:nvPicPr>
          <p:cNvPr id="559" name="Google Shape;559;p23"/>
          <p:cNvPicPr preferRelativeResize="0"/>
          <p:nvPr/>
        </p:nvPicPr>
        <p:blipFill>
          <a:blip r:embed="rId4">
            <a:alphaModFix/>
          </a:blip>
          <a:stretch>
            <a:fillRect/>
          </a:stretch>
        </p:blipFill>
        <p:spPr>
          <a:xfrm>
            <a:off x="3804988" y="5981590"/>
            <a:ext cx="4165625" cy="3579086"/>
          </a:xfrm>
          <a:prstGeom prst="rect">
            <a:avLst/>
          </a:prstGeom>
          <a:noFill/>
          <a:ln>
            <a:noFill/>
          </a:ln>
        </p:spPr>
      </p:pic>
      <p:pic>
        <p:nvPicPr>
          <p:cNvPr id="560" name="Google Shape;560;p23"/>
          <p:cNvPicPr preferRelativeResize="0"/>
          <p:nvPr/>
        </p:nvPicPr>
        <p:blipFill>
          <a:blip r:embed="rId5">
            <a:alphaModFix/>
          </a:blip>
          <a:stretch>
            <a:fillRect/>
          </a:stretch>
        </p:blipFill>
        <p:spPr>
          <a:xfrm>
            <a:off x="7042763" y="3240482"/>
            <a:ext cx="3937638" cy="3383219"/>
          </a:xfrm>
          <a:prstGeom prst="rect">
            <a:avLst/>
          </a:prstGeom>
          <a:noFill/>
          <a:ln>
            <a:noFill/>
          </a:ln>
        </p:spPr>
      </p:pic>
      <p:pic>
        <p:nvPicPr>
          <p:cNvPr id="561" name="Google Shape;561;p23"/>
          <p:cNvPicPr preferRelativeResize="0"/>
          <p:nvPr/>
        </p:nvPicPr>
        <p:blipFill>
          <a:blip r:embed="rId6">
            <a:alphaModFix/>
          </a:blip>
          <a:stretch>
            <a:fillRect/>
          </a:stretch>
        </p:blipFill>
        <p:spPr>
          <a:xfrm>
            <a:off x="9959450" y="5981110"/>
            <a:ext cx="4165625" cy="3580040"/>
          </a:xfrm>
          <a:prstGeom prst="rect">
            <a:avLst/>
          </a:prstGeom>
          <a:noFill/>
          <a:ln>
            <a:noFill/>
          </a:ln>
        </p:spPr>
      </p:pic>
      <p:pic>
        <p:nvPicPr>
          <p:cNvPr id="562" name="Google Shape;562;p23"/>
          <p:cNvPicPr preferRelativeResize="0"/>
          <p:nvPr/>
        </p:nvPicPr>
        <p:blipFill>
          <a:blip r:embed="rId7">
            <a:alphaModFix/>
          </a:blip>
          <a:stretch>
            <a:fillRect/>
          </a:stretch>
        </p:blipFill>
        <p:spPr>
          <a:xfrm>
            <a:off x="13163274" y="3107000"/>
            <a:ext cx="3813125" cy="327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566" name="Shape 566"/>
        <p:cNvGrpSpPr/>
        <p:nvPr/>
      </p:nvGrpSpPr>
      <p:grpSpPr>
        <a:xfrm>
          <a:off x="0" y="0"/>
          <a:ext cx="0" cy="0"/>
          <a:chOff x="0" y="0"/>
          <a:chExt cx="0" cy="0"/>
        </a:xfrm>
      </p:grpSpPr>
      <p:sp>
        <p:nvSpPr>
          <p:cNvPr id="567" name="Google Shape;567;p24"/>
          <p:cNvSpPr txBox="1"/>
          <p:nvPr/>
        </p:nvSpPr>
        <p:spPr>
          <a:xfrm>
            <a:off x="1670680" y="1151934"/>
            <a:ext cx="11627576" cy="3166746"/>
          </a:xfrm>
          <a:prstGeom prst="rect">
            <a:avLst/>
          </a:prstGeom>
          <a:noFill/>
          <a:ln>
            <a:noFill/>
          </a:ln>
        </p:spPr>
        <p:txBody>
          <a:bodyPr anchorCtr="0" anchor="t" bIns="0" lIns="0" spcFirstLastPara="1" rIns="0" wrap="square" tIns="0">
            <a:spAutoFit/>
          </a:bodyPr>
          <a:lstStyle/>
          <a:p>
            <a:pPr indent="0" lvl="0" marL="0" marR="0" rtl="0" algn="l">
              <a:lnSpc>
                <a:spcPct val="104000"/>
              </a:lnSpc>
              <a:spcBef>
                <a:spcPts val="0"/>
              </a:spcBef>
              <a:spcAft>
                <a:spcPts val="0"/>
              </a:spcAft>
              <a:buNone/>
            </a:pPr>
            <a:r>
              <a:rPr b="0" i="0" lang="en-US" sz="11000" u="none" cap="none" strike="noStrike">
                <a:solidFill>
                  <a:srgbClr val="347571"/>
                </a:solidFill>
                <a:latin typeface="Impact"/>
                <a:ea typeface="Impact"/>
                <a:cs typeface="Impact"/>
                <a:sym typeface="Impact"/>
              </a:rPr>
              <a:t>INTRODUCING OUR PRODUCT</a:t>
            </a:r>
            <a:endParaRPr/>
          </a:p>
        </p:txBody>
      </p:sp>
      <p:grpSp>
        <p:nvGrpSpPr>
          <p:cNvPr id="568" name="Google Shape;568;p24"/>
          <p:cNvGrpSpPr/>
          <p:nvPr/>
        </p:nvGrpSpPr>
        <p:grpSpPr>
          <a:xfrm>
            <a:off x="15988229" y="1199559"/>
            <a:ext cx="1271071" cy="1452653"/>
            <a:chOff x="0" y="0"/>
            <a:chExt cx="711200" cy="812800"/>
          </a:xfrm>
        </p:grpSpPr>
        <p:sp>
          <p:nvSpPr>
            <p:cNvPr id="569" name="Google Shape;569;p24"/>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570" name="Google Shape;570;p24"/>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1" name="Google Shape;571;p24"/>
          <p:cNvGrpSpPr/>
          <p:nvPr/>
        </p:nvGrpSpPr>
        <p:grpSpPr>
          <a:xfrm>
            <a:off x="1002411" y="9560674"/>
            <a:ext cx="1271071" cy="1452653"/>
            <a:chOff x="0" y="0"/>
            <a:chExt cx="711200" cy="812800"/>
          </a:xfrm>
        </p:grpSpPr>
        <p:sp>
          <p:nvSpPr>
            <p:cNvPr id="572" name="Google Shape;572;p24"/>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573" name="Google Shape;573;p24"/>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4" name="Google Shape;574;p24"/>
          <p:cNvGrpSpPr/>
          <p:nvPr/>
        </p:nvGrpSpPr>
        <p:grpSpPr>
          <a:xfrm>
            <a:off x="419454" y="4013220"/>
            <a:ext cx="609246" cy="609246"/>
            <a:chOff x="0" y="0"/>
            <a:chExt cx="812800" cy="812800"/>
          </a:xfrm>
        </p:grpSpPr>
        <p:sp>
          <p:nvSpPr>
            <p:cNvPr id="575" name="Google Shape;575;p24"/>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576" name="Google Shape;576;p24"/>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7" name="Google Shape;577;p24"/>
          <p:cNvGrpSpPr/>
          <p:nvPr/>
        </p:nvGrpSpPr>
        <p:grpSpPr>
          <a:xfrm>
            <a:off x="12290303" y="1593889"/>
            <a:ext cx="547061" cy="478678"/>
            <a:chOff x="0" y="0"/>
            <a:chExt cx="812800" cy="711200"/>
          </a:xfrm>
        </p:grpSpPr>
        <p:sp>
          <p:nvSpPr>
            <p:cNvPr id="578" name="Google Shape;578;p24"/>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579" name="Google Shape;579;p24"/>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0" name="Google Shape;580;p24"/>
          <p:cNvSpPr txBox="1"/>
          <p:nvPr/>
        </p:nvSpPr>
        <p:spPr>
          <a:xfrm>
            <a:off x="1637946" y="4522510"/>
            <a:ext cx="6354995" cy="3237231"/>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4799" u="none" cap="none" strike="noStrike">
                <a:solidFill>
                  <a:srgbClr val="347571"/>
                </a:solidFill>
                <a:latin typeface="Impact"/>
                <a:ea typeface="Impact"/>
                <a:cs typeface="Impact"/>
                <a:sym typeface="Impact"/>
              </a:rPr>
              <a:t>Innovative Solution:</a:t>
            </a:r>
            <a:endParaRPr/>
          </a:p>
          <a:p>
            <a:pPr indent="0" lvl="0" marL="0" marR="0" rtl="0" algn="l">
              <a:lnSpc>
                <a:spcPct val="55407"/>
              </a:lnSpc>
              <a:spcBef>
                <a:spcPts val="0"/>
              </a:spcBef>
              <a:spcAft>
                <a:spcPts val="0"/>
              </a:spcAft>
              <a:buNone/>
            </a:pPr>
            <a:r>
              <a:t/>
            </a:r>
            <a:endParaRPr b="0" i="0" sz="4799" u="none" cap="none" strike="noStrike">
              <a:solidFill>
                <a:srgbClr val="347571"/>
              </a:solidFill>
              <a:latin typeface="Impact"/>
              <a:ea typeface="Impact"/>
              <a:cs typeface="Impact"/>
              <a:sym typeface="Impact"/>
            </a:endParaRPr>
          </a:p>
          <a:p>
            <a:pPr indent="0" lvl="0" marL="0" marR="0" rtl="0" algn="l">
              <a:lnSpc>
                <a:spcPct val="140017"/>
              </a:lnSpc>
              <a:spcBef>
                <a:spcPts val="0"/>
              </a:spcBef>
              <a:spcAft>
                <a:spcPts val="0"/>
              </a:spcAft>
              <a:buNone/>
            </a:pPr>
            <a:r>
              <a:rPr b="0" i="0" lang="en-US" sz="2299" u="none" cap="none" strike="noStrike">
                <a:solidFill>
                  <a:srgbClr val="347571"/>
                </a:solidFill>
                <a:latin typeface="Helvetica Neue"/>
                <a:ea typeface="Helvetica Neue"/>
                <a:cs typeface="Helvetica Neue"/>
                <a:sym typeface="Helvetica Neue"/>
              </a:rPr>
              <a:t>Our product is a cutting-edge solution designed to revolutionize the [industry/market].</a:t>
            </a:r>
            <a:endParaRPr/>
          </a:p>
          <a:p>
            <a:pPr indent="0" lvl="0" marL="0" marR="0" rtl="0" algn="l">
              <a:lnSpc>
                <a:spcPct val="140017"/>
              </a:lnSpc>
              <a:spcBef>
                <a:spcPts val="0"/>
              </a:spcBef>
              <a:spcAft>
                <a:spcPts val="0"/>
              </a:spcAft>
              <a:buNone/>
            </a:pPr>
            <a:r>
              <a:rPr b="0" i="0" lang="en-US" sz="2299" u="none" cap="none" strike="noStrike">
                <a:solidFill>
                  <a:srgbClr val="347571"/>
                </a:solidFill>
                <a:latin typeface="Helvetica Neue"/>
                <a:ea typeface="Helvetica Neue"/>
                <a:cs typeface="Helvetica Neue"/>
                <a:sym typeface="Helvetica Neue"/>
              </a:rPr>
              <a:t>It leverages advanced technology and creative design to address key challenges and meet the evolving needs of our users.</a:t>
            </a:r>
            <a:endParaRPr/>
          </a:p>
        </p:txBody>
      </p:sp>
      <p:pic>
        <p:nvPicPr>
          <p:cNvPr id="581" name="Google Shape;581;p24"/>
          <p:cNvPicPr preferRelativeResize="0"/>
          <p:nvPr/>
        </p:nvPicPr>
        <p:blipFill>
          <a:blip r:embed="rId3">
            <a:alphaModFix/>
          </a:blip>
          <a:stretch>
            <a:fillRect/>
          </a:stretch>
        </p:blipFill>
        <p:spPr>
          <a:xfrm>
            <a:off x="9085525" y="3730387"/>
            <a:ext cx="8173751" cy="4821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585" name="Shape 585"/>
        <p:cNvGrpSpPr/>
        <p:nvPr/>
      </p:nvGrpSpPr>
      <p:grpSpPr>
        <a:xfrm>
          <a:off x="0" y="0"/>
          <a:ext cx="0" cy="0"/>
          <a:chOff x="0" y="0"/>
          <a:chExt cx="0" cy="0"/>
        </a:xfrm>
      </p:grpSpPr>
      <p:sp>
        <p:nvSpPr>
          <p:cNvPr id="586" name="Google Shape;586;p25"/>
          <p:cNvSpPr txBox="1"/>
          <p:nvPr/>
        </p:nvSpPr>
        <p:spPr>
          <a:xfrm>
            <a:off x="9715614" y="809625"/>
            <a:ext cx="7032000" cy="338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00" u="none" cap="none" strike="noStrike">
                <a:solidFill>
                  <a:srgbClr val="347571"/>
                </a:solidFill>
                <a:latin typeface="Impact"/>
                <a:ea typeface="Impact"/>
                <a:cs typeface="Impact"/>
                <a:sym typeface="Impact"/>
              </a:rPr>
              <a:t>EFFECTIVE STRATEGIES</a:t>
            </a:r>
            <a:endParaRPr/>
          </a:p>
        </p:txBody>
      </p:sp>
      <p:sp>
        <p:nvSpPr>
          <p:cNvPr id="587" name="Google Shape;587;p25"/>
          <p:cNvSpPr txBox="1"/>
          <p:nvPr/>
        </p:nvSpPr>
        <p:spPr>
          <a:xfrm>
            <a:off x="9715626" y="4662175"/>
            <a:ext cx="8168100" cy="48996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0" i="0" lang="en-US" sz="4800" u="none" cap="none" strike="noStrike">
                <a:solidFill>
                  <a:srgbClr val="347571"/>
                </a:solidFill>
                <a:latin typeface="Impact"/>
                <a:ea typeface="Impact"/>
                <a:cs typeface="Impact"/>
                <a:sym typeface="Impact"/>
              </a:rPr>
              <a:t>VISION AND GOALS:</a:t>
            </a:r>
            <a:endParaRPr/>
          </a:p>
          <a:p>
            <a:pPr indent="0" lvl="0" marL="0" marR="0" rtl="0" algn="l">
              <a:lnSpc>
                <a:spcPct val="140017"/>
              </a:lnSpc>
              <a:spcBef>
                <a:spcPts val="0"/>
              </a:spcBef>
              <a:spcAft>
                <a:spcPts val="0"/>
              </a:spcAft>
              <a:buNone/>
            </a:pPr>
            <a:r>
              <a:rPr b="0" i="0" lang="en-US" sz="2299" u="none" cap="none" strike="noStrike">
                <a:solidFill>
                  <a:srgbClr val="347571"/>
                </a:solidFill>
                <a:latin typeface="Helvetica Neue"/>
                <a:ea typeface="Helvetica Neue"/>
                <a:cs typeface="Helvetica Neue"/>
                <a:sym typeface="Helvetica Neue"/>
              </a:rPr>
              <a:t>Define a clear vision and set achievable goals for your organization.</a:t>
            </a:r>
            <a:endParaRPr/>
          </a:p>
          <a:p>
            <a:pPr indent="0" lvl="0" marL="0" marR="0" rtl="0" algn="l">
              <a:lnSpc>
                <a:spcPct val="140017"/>
              </a:lnSpc>
              <a:spcBef>
                <a:spcPts val="0"/>
              </a:spcBef>
              <a:spcAft>
                <a:spcPts val="0"/>
              </a:spcAft>
              <a:buNone/>
            </a:pPr>
            <a:r>
              <a:t/>
            </a:r>
            <a:endParaRPr b="0" i="0" sz="2299" u="none" cap="none" strike="noStrike">
              <a:solidFill>
                <a:srgbClr val="347571"/>
              </a:solidFill>
              <a:latin typeface="Helvetica Neue"/>
              <a:ea typeface="Helvetica Neue"/>
              <a:cs typeface="Helvetica Neue"/>
              <a:sym typeface="Helvetica Neue"/>
            </a:endParaRPr>
          </a:p>
          <a:p>
            <a:pPr indent="0" lvl="0" marL="0" marR="0" rtl="0" algn="l">
              <a:lnSpc>
                <a:spcPct val="139979"/>
              </a:lnSpc>
              <a:spcBef>
                <a:spcPts val="0"/>
              </a:spcBef>
              <a:spcAft>
                <a:spcPts val="0"/>
              </a:spcAft>
              <a:buNone/>
            </a:pPr>
            <a:r>
              <a:rPr b="0" i="0" lang="en-US" sz="4800" u="none" cap="none" strike="noStrike">
                <a:solidFill>
                  <a:srgbClr val="347571"/>
                </a:solidFill>
                <a:latin typeface="Impact"/>
                <a:ea typeface="Impact"/>
                <a:cs typeface="Impact"/>
                <a:sym typeface="Impact"/>
              </a:rPr>
              <a:t>MARKET RESEARCH AND ANALYSIS:</a:t>
            </a:r>
            <a:endParaRPr/>
          </a:p>
          <a:p>
            <a:pPr indent="0" lvl="0" marL="0" marR="0" rtl="0" algn="l">
              <a:lnSpc>
                <a:spcPct val="140017"/>
              </a:lnSpc>
              <a:spcBef>
                <a:spcPts val="0"/>
              </a:spcBef>
              <a:spcAft>
                <a:spcPts val="0"/>
              </a:spcAft>
              <a:buNone/>
            </a:pPr>
            <a:r>
              <a:rPr b="0" i="0" lang="en-US" sz="2299" u="none" cap="none" strike="noStrike">
                <a:solidFill>
                  <a:srgbClr val="347571"/>
                </a:solidFill>
                <a:latin typeface="Helvetica Neue"/>
                <a:ea typeface="Helvetica Neue"/>
                <a:cs typeface="Helvetica Neue"/>
                <a:sym typeface="Helvetica Neue"/>
              </a:rPr>
              <a:t>Conduct thorough market research to understand industry trends, customer needs, and competitor strategies.</a:t>
            </a:r>
            <a:endParaRPr/>
          </a:p>
          <a:p>
            <a:pPr indent="0" lvl="0" marL="0" marR="0" rtl="0" algn="l">
              <a:lnSpc>
                <a:spcPct val="140017"/>
              </a:lnSpc>
              <a:spcBef>
                <a:spcPts val="0"/>
              </a:spcBef>
              <a:spcAft>
                <a:spcPts val="0"/>
              </a:spcAft>
              <a:buNone/>
            </a:pPr>
            <a:r>
              <a:rPr b="0" i="0" lang="en-US" sz="2299" u="none" cap="none" strike="noStrike">
                <a:solidFill>
                  <a:srgbClr val="347571"/>
                </a:solidFill>
                <a:latin typeface="Arial"/>
                <a:ea typeface="Arial"/>
                <a:cs typeface="Arial"/>
                <a:sym typeface="Arial"/>
              </a:rPr>
              <a:t>.</a:t>
            </a:r>
            <a:endParaRPr/>
          </a:p>
        </p:txBody>
      </p:sp>
      <p:grpSp>
        <p:nvGrpSpPr>
          <p:cNvPr id="588" name="Google Shape;588;p25"/>
          <p:cNvGrpSpPr/>
          <p:nvPr/>
        </p:nvGrpSpPr>
        <p:grpSpPr>
          <a:xfrm>
            <a:off x="1654432" y="737133"/>
            <a:ext cx="777453" cy="777453"/>
            <a:chOff x="0" y="0"/>
            <a:chExt cx="812800" cy="812800"/>
          </a:xfrm>
        </p:grpSpPr>
        <p:sp>
          <p:nvSpPr>
            <p:cNvPr id="589" name="Google Shape;589;p25"/>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590" name="Google Shape;590;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1" name="Google Shape;591;p25"/>
          <p:cNvGrpSpPr/>
          <p:nvPr/>
        </p:nvGrpSpPr>
        <p:grpSpPr>
          <a:xfrm>
            <a:off x="7458973" y="7704682"/>
            <a:ext cx="777453" cy="777453"/>
            <a:chOff x="0" y="0"/>
            <a:chExt cx="812800" cy="812800"/>
          </a:xfrm>
        </p:grpSpPr>
        <p:sp>
          <p:nvSpPr>
            <p:cNvPr id="592" name="Google Shape;592;p25"/>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B8E28A"/>
            </a:solidFill>
            <a:ln>
              <a:noFill/>
            </a:ln>
          </p:spPr>
        </p:sp>
        <p:sp>
          <p:nvSpPr>
            <p:cNvPr id="593" name="Google Shape;593;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4" name="Google Shape;594;p25"/>
          <p:cNvGrpSpPr/>
          <p:nvPr/>
        </p:nvGrpSpPr>
        <p:grpSpPr>
          <a:xfrm>
            <a:off x="16442858" y="1514587"/>
            <a:ext cx="609246" cy="609246"/>
            <a:chOff x="0" y="0"/>
            <a:chExt cx="812800" cy="812800"/>
          </a:xfrm>
        </p:grpSpPr>
        <p:sp>
          <p:nvSpPr>
            <p:cNvPr id="595" name="Google Shape;595;p2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596" name="Google Shape;596;p25"/>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7" name="Google Shape;597;p25"/>
          <p:cNvGrpSpPr/>
          <p:nvPr/>
        </p:nvGrpSpPr>
        <p:grpSpPr>
          <a:xfrm>
            <a:off x="11333796" y="9634095"/>
            <a:ext cx="1305810" cy="1305810"/>
            <a:chOff x="0" y="0"/>
            <a:chExt cx="812800" cy="812800"/>
          </a:xfrm>
        </p:grpSpPr>
        <p:sp>
          <p:nvSpPr>
            <p:cNvPr id="598" name="Google Shape;598;p2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599" name="Google Shape;599;p25"/>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00" name="Google Shape;600;p25"/>
          <p:cNvPicPr preferRelativeResize="0"/>
          <p:nvPr/>
        </p:nvPicPr>
        <p:blipFill>
          <a:blip r:embed="rId3">
            <a:alphaModFix/>
          </a:blip>
          <a:stretch>
            <a:fillRect/>
          </a:stretch>
        </p:blipFill>
        <p:spPr>
          <a:xfrm>
            <a:off x="1205874" y="2215850"/>
            <a:ext cx="6919799" cy="58552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pic>
        <p:nvPicPr>
          <p:cNvPr id="605" name="Google Shape;605;p26"/>
          <p:cNvPicPr preferRelativeResize="0"/>
          <p:nvPr/>
        </p:nvPicPr>
        <p:blipFill>
          <a:blip r:embed="rId3">
            <a:alphaModFix/>
          </a:blip>
          <a:stretch>
            <a:fillRect/>
          </a:stretch>
        </p:blipFill>
        <p:spPr>
          <a:xfrm>
            <a:off x="-354575" y="-132775"/>
            <a:ext cx="18794977" cy="10572175"/>
          </a:xfrm>
          <a:prstGeom prst="rect">
            <a:avLst/>
          </a:prstGeom>
          <a:noFill/>
          <a:ln>
            <a:noFill/>
          </a:ln>
        </p:spPr>
      </p:pic>
      <p:grpSp>
        <p:nvGrpSpPr>
          <p:cNvPr id="606" name="Google Shape;606;p26"/>
          <p:cNvGrpSpPr/>
          <p:nvPr/>
        </p:nvGrpSpPr>
        <p:grpSpPr>
          <a:xfrm>
            <a:off x="1028700" y="974714"/>
            <a:ext cx="16230600" cy="8192910"/>
            <a:chOff x="0" y="-38100"/>
            <a:chExt cx="4274726" cy="2157804"/>
          </a:xfrm>
        </p:grpSpPr>
        <p:sp>
          <p:nvSpPr>
            <p:cNvPr id="607" name="Google Shape;607;p26"/>
            <p:cNvSpPr/>
            <p:nvPr/>
          </p:nvSpPr>
          <p:spPr>
            <a:xfrm>
              <a:off x="0" y="0"/>
              <a:ext cx="4274726" cy="2119704"/>
            </a:xfrm>
            <a:custGeom>
              <a:rect b="b" l="l" r="r" t="t"/>
              <a:pathLst>
                <a:path extrusionOk="0" h="2119704" w="4274726">
                  <a:moveTo>
                    <a:pt x="24327" y="0"/>
                  </a:moveTo>
                  <a:lnTo>
                    <a:pt x="4250399" y="0"/>
                  </a:lnTo>
                  <a:cubicBezTo>
                    <a:pt x="4263834" y="0"/>
                    <a:pt x="4274726" y="10891"/>
                    <a:pt x="4274726" y="24327"/>
                  </a:cubicBezTo>
                  <a:lnTo>
                    <a:pt x="4274726" y="2095377"/>
                  </a:lnTo>
                  <a:cubicBezTo>
                    <a:pt x="4274726" y="2101829"/>
                    <a:pt x="4272163" y="2108016"/>
                    <a:pt x="4267601" y="2112578"/>
                  </a:cubicBezTo>
                  <a:cubicBezTo>
                    <a:pt x="4263039" y="2117141"/>
                    <a:pt x="4256851" y="2119704"/>
                    <a:pt x="4250399" y="2119704"/>
                  </a:cubicBezTo>
                  <a:lnTo>
                    <a:pt x="24327" y="2119704"/>
                  </a:lnTo>
                  <a:cubicBezTo>
                    <a:pt x="10891" y="2119704"/>
                    <a:pt x="0" y="2108812"/>
                    <a:pt x="0" y="2095377"/>
                  </a:cubicBezTo>
                  <a:lnTo>
                    <a:pt x="0" y="24327"/>
                  </a:lnTo>
                  <a:cubicBezTo>
                    <a:pt x="0" y="10891"/>
                    <a:pt x="10891" y="0"/>
                    <a:pt x="24327" y="0"/>
                  </a:cubicBezTo>
                  <a:close/>
                </a:path>
              </a:pathLst>
            </a:custGeom>
            <a:solidFill>
              <a:srgbClr val="FFFFFF">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6"/>
            <p:cNvSpPr txBox="1"/>
            <p:nvPr/>
          </p:nvSpPr>
          <p:spPr>
            <a:xfrm>
              <a:off x="0" y="-38100"/>
              <a:ext cx="4274726" cy="215780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9" name="Google Shape;609;p26"/>
          <p:cNvSpPr txBox="1"/>
          <p:nvPr/>
        </p:nvSpPr>
        <p:spPr>
          <a:xfrm>
            <a:off x="3217025" y="1873094"/>
            <a:ext cx="11853900" cy="507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000" u="none" cap="none" strike="noStrike">
                <a:solidFill>
                  <a:srgbClr val="347571"/>
                </a:solidFill>
                <a:latin typeface="Impact"/>
                <a:ea typeface="Impact"/>
                <a:cs typeface="Impact"/>
                <a:sym typeface="Impact"/>
              </a:rPr>
              <a:t>WRITE AN ORIGINAL STATEMENT OR INSPIRING QUOTE</a:t>
            </a:r>
            <a:endParaRPr/>
          </a:p>
        </p:txBody>
      </p:sp>
      <p:sp>
        <p:nvSpPr>
          <p:cNvPr id="610" name="Google Shape;610;p26"/>
          <p:cNvSpPr txBox="1"/>
          <p:nvPr/>
        </p:nvSpPr>
        <p:spPr>
          <a:xfrm>
            <a:off x="2741626" y="7487500"/>
            <a:ext cx="138978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0" i="0" lang="en-US" sz="4800" u="none" cap="none" strike="noStrike">
                <a:solidFill>
                  <a:srgbClr val="347571"/>
                </a:solidFill>
                <a:latin typeface="Impact"/>
                <a:ea typeface="Impact"/>
                <a:cs typeface="Impact"/>
                <a:sym typeface="Impact"/>
              </a:rPr>
              <a:t>— Include a credit, citation, or supporting message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614" name="Shape 614"/>
        <p:cNvGrpSpPr/>
        <p:nvPr/>
      </p:nvGrpSpPr>
      <p:grpSpPr>
        <a:xfrm>
          <a:off x="0" y="0"/>
          <a:ext cx="0" cy="0"/>
          <a:chOff x="0" y="0"/>
          <a:chExt cx="0" cy="0"/>
        </a:xfrm>
      </p:grpSpPr>
      <p:grpSp>
        <p:nvGrpSpPr>
          <p:cNvPr id="615" name="Google Shape;615;p27"/>
          <p:cNvGrpSpPr/>
          <p:nvPr/>
        </p:nvGrpSpPr>
        <p:grpSpPr>
          <a:xfrm>
            <a:off x="1652550" y="5107370"/>
            <a:ext cx="770766" cy="806896"/>
            <a:chOff x="0" y="-38100"/>
            <a:chExt cx="812800" cy="850900"/>
          </a:xfrm>
        </p:grpSpPr>
        <p:sp>
          <p:nvSpPr>
            <p:cNvPr id="616" name="Google Shape;616;p2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5B276"/>
            </a:solidFill>
            <a:ln>
              <a:noFill/>
            </a:ln>
          </p:spPr>
        </p:sp>
        <p:sp>
          <p:nvSpPr>
            <p:cNvPr id="617" name="Google Shape;617;p27"/>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8" name="Google Shape;618;p27"/>
          <p:cNvGrpSpPr/>
          <p:nvPr/>
        </p:nvGrpSpPr>
        <p:grpSpPr>
          <a:xfrm>
            <a:off x="1652550" y="6174703"/>
            <a:ext cx="770766" cy="806896"/>
            <a:chOff x="0" y="-38100"/>
            <a:chExt cx="812800" cy="850900"/>
          </a:xfrm>
        </p:grpSpPr>
        <p:sp>
          <p:nvSpPr>
            <p:cNvPr id="619" name="Google Shape;619;p2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5B276"/>
            </a:solidFill>
            <a:ln>
              <a:noFill/>
            </a:ln>
          </p:spPr>
        </p:sp>
        <p:sp>
          <p:nvSpPr>
            <p:cNvPr id="620" name="Google Shape;620;p27"/>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1" name="Google Shape;621;p27"/>
          <p:cNvGrpSpPr/>
          <p:nvPr/>
        </p:nvGrpSpPr>
        <p:grpSpPr>
          <a:xfrm>
            <a:off x="1652550" y="7242036"/>
            <a:ext cx="770766" cy="806896"/>
            <a:chOff x="0" y="-38100"/>
            <a:chExt cx="812800" cy="850900"/>
          </a:xfrm>
        </p:grpSpPr>
        <p:sp>
          <p:nvSpPr>
            <p:cNvPr id="622" name="Google Shape;622;p2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35B276"/>
            </a:solidFill>
            <a:ln>
              <a:noFill/>
            </a:ln>
          </p:spPr>
        </p:sp>
        <p:sp>
          <p:nvSpPr>
            <p:cNvPr id="623" name="Google Shape;623;p27"/>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4" name="Google Shape;624;p27"/>
          <p:cNvSpPr/>
          <p:nvPr/>
        </p:nvSpPr>
        <p:spPr>
          <a:xfrm>
            <a:off x="1754657" y="5245606"/>
            <a:ext cx="566553" cy="566553"/>
          </a:xfrm>
          <a:custGeom>
            <a:rect b="b" l="l" r="r" t="t"/>
            <a:pathLst>
              <a:path extrusionOk="0" h="566553" w="566553">
                <a:moveTo>
                  <a:pt x="0" y="0"/>
                </a:moveTo>
                <a:lnTo>
                  <a:pt x="566553" y="0"/>
                </a:lnTo>
                <a:lnTo>
                  <a:pt x="566553" y="566553"/>
                </a:lnTo>
                <a:lnTo>
                  <a:pt x="0" y="566553"/>
                </a:lnTo>
                <a:lnTo>
                  <a:pt x="0" y="0"/>
                </a:lnTo>
                <a:close/>
              </a:path>
            </a:pathLst>
          </a:custGeom>
          <a:blipFill rotWithShape="1">
            <a:blip r:embed="rId3">
              <a:alphaModFix/>
            </a:blip>
            <a:stretch>
              <a:fillRect b="0" l="0" r="0" t="0"/>
            </a:stretch>
          </a:blipFill>
          <a:ln>
            <a:noFill/>
          </a:ln>
        </p:spPr>
      </p:sp>
      <p:sp>
        <p:nvSpPr>
          <p:cNvPr id="625" name="Google Shape;625;p27"/>
          <p:cNvSpPr/>
          <p:nvPr/>
        </p:nvSpPr>
        <p:spPr>
          <a:xfrm>
            <a:off x="1754657" y="6312939"/>
            <a:ext cx="566553" cy="566553"/>
          </a:xfrm>
          <a:custGeom>
            <a:rect b="b" l="l" r="r" t="t"/>
            <a:pathLst>
              <a:path extrusionOk="0" h="566553" w="566553">
                <a:moveTo>
                  <a:pt x="0" y="0"/>
                </a:moveTo>
                <a:lnTo>
                  <a:pt x="566553" y="0"/>
                </a:lnTo>
                <a:lnTo>
                  <a:pt x="566553" y="566554"/>
                </a:lnTo>
                <a:lnTo>
                  <a:pt x="0" y="566554"/>
                </a:lnTo>
                <a:lnTo>
                  <a:pt x="0" y="0"/>
                </a:lnTo>
                <a:close/>
              </a:path>
            </a:pathLst>
          </a:custGeom>
          <a:blipFill rotWithShape="1">
            <a:blip r:embed="rId3">
              <a:alphaModFix/>
            </a:blip>
            <a:stretch>
              <a:fillRect b="0" l="0" r="0" t="0"/>
            </a:stretch>
          </a:blipFill>
          <a:ln>
            <a:noFill/>
          </a:ln>
        </p:spPr>
      </p:sp>
      <p:sp>
        <p:nvSpPr>
          <p:cNvPr id="626" name="Google Shape;626;p27"/>
          <p:cNvSpPr txBox="1"/>
          <p:nvPr/>
        </p:nvSpPr>
        <p:spPr>
          <a:xfrm>
            <a:off x="1652550" y="1027503"/>
            <a:ext cx="7491450" cy="35718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PAYMENTS</a:t>
            </a:r>
            <a:endParaRPr/>
          </a:p>
          <a:p>
            <a:pPr indent="0" lvl="0" marL="0" marR="0" rtl="0" algn="l">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SCHEDULE</a:t>
            </a:r>
            <a:endParaRPr/>
          </a:p>
        </p:txBody>
      </p:sp>
      <p:sp>
        <p:nvSpPr>
          <p:cNvPr id="627" name="Google Shape;627;p27"/>
          <p:cNvSpPr txBox="1"/>
          <p:nvPr/>
        </p:nvSpPr>
        <p:spPr>
          <a:xfrm>
            <a:off x="2742428" y="4979023"/>
            <a:ext cx="7491450" cy="5016627"/>
          </a:xfrm>
          <a:prstGeom prst="rect">
            <a:avLst/>
          </a:prstGeom>
          <a:noFill/>
          <a:ln>
            <a:noFill/>
          </a:ln>
        </p:spPr>
        <p:txBody>
          <a:bodyPr anchorCtr="0" anchor="t" bIns="0" lIns="0" spcFirstLastPara="1" rIns="0" wrap="square" tIns="0">
            <a:spAutoFit/>
          </a:bodyPr>
          <a:lstStyle/>
          <a:p>
            <a:pPr indent="0" lvl="0" marL="0" marR="0" rtl="0" algn="l">
              <a:lnSpc>
                <a:spcPct val="176000"/>
              </a:lnSpc>
              <a:spcBef>
                <a:spcPts val="0"/>
              </a:spcBef>
              <a:spcAft>
                <a:spcPts val="0"/>
              </a:spcAft>
              <a:buNone/>
            </a:pPr>
            <a:r>
              <a:rPr b="0" i="0" lang="en-US" sz="4800" u="none" cap="none" strike="noStrike">
                <a:solidFill>
                  <a:srgbClr val="347571"/>
                </a:solidFill>
                <a:latin typeface="Impact"/>
                <a:ea typeface="Impact"/>
                <a:cs typeface="Impact"/>
                <a:sym typeface="Impact"/>
              </a:rPr>
              <a:t>PAYMENTS 1</a:t>
            </a:r>
            <a:endParaRPr/>
          </a:p>
          <a:p>
            <a:pPr indent="0" lvl="0" marL="0" marR="0" rtl="0" algn="l">
              <a:lnSpc>
                <a:spcPct val="176000"/>
              </a:lnSpc>
              <a:spcBef>
                <a:spcPts val="0"/>
              </a:spcBef>
              <a:spcAft>
                <a:spcPts val="0"/>
              </a:spcAft>
              <a:buNone/>
            </a:pPr>
            <a:r>
              <a:rPr b="0" i="0" lang="en-US" sz="4800" u="none" cap="none" strike="noStrike">
                <a:solidFill>
                  <a:srgbClr val="347571"/>
                </a:solidFill>
                <a:latin typeface="Impact"/>
                <a:ea typeface="Impact"/>
                <a:cs typeface="Impact"/>
                <a:sym typeface="Impact"/>
              </a:rPr>
              <a:t>PAYMENTS 2</a:t>
            </a:r>
            <a:endParaRPr/>
          </a:p>
          <a:p>
            <a:pPr indent="0" lvl="0" marL="0" marR="0" rtl="0" algn="l">
              <a:lnSpc>
                <a:spcPct val="176000"/>
              </a:lnSpc>
              <a:spcBef>
                <a:spcPts val="0"/>
              </a:spcBef>
              <a:spcAft>
                <a:spcPts val="0"/>
              </a:spcAft>
              <a:buNone/>
            </a:pPr>
            <a:r>
              <a:rPr b="0" i="0" lang="en-US" sz="4800" u="none" cap="none" strike="noStrike">
                <a:solidFill>
                  <a:srgbClr val="347571"/>
                </a:solidFill>
                <a:latin typeface="Impact"/>
                <a:ea typeface="Impact"/>
                <a:cs typeface="Impact"/>
                <a:sym typeface="Impact"/>
              </a:rPr>
              <a:t>PAYMENTS 3</a:t>
            </a:r>
            <a:endParaRPr/>
          </a:p>
          <a:p>
            <a:pPr indent="0" lvl="0" marL="0" marR="0" rtl="0" algn="l">
              <a:lnSpc>
                <a:spcPct val="139979"/>
              </a:lnSpc>
              <a:spcBef>
                <a:spcPts val="0"/>
              </a:spcBef>
              <a:spcAft>
                <a:spcPts val="0"/>
              </a:spcAft>
              <a:buNone/>
            </a:pPr>
            <a:r>
              <a:t/>
            </a:r>
            <a:endParaRPr b="0" i="0" sz="4800" u="none" cap="none" strike="noStrike">
              <a:solidFill>
                <a:srgbClr val="347571"/>
              </a:solidFill>
              <a:latin typeface="Impact"/>
              <a:ea typeface="Impact"/>
              <a:cs typeface="Impact"/>
              <a:sym typeface="Impact"/>
            </a:endParaRPr>
          </a:p>
          <a:p>
            <a:pPr indent="0" lvl="0" marL="0" marR="0" rtl="0" algn="l">
              <a:lnSpc>
                <a:spcPct val="139979"/>
              </a:lnSpc>
              <a:spcBef>
                <a:spcPts val="0"/>
              </a:spcBef>
              <a:spcAft>
                <a:spcPts val="0"/>
              </a:spcAft>
              <a:buNone/>
            </a:pPr>
            <a:r>
              <a:t/>
            </a:r>
            <a:endParaRPr b="0" i="0" sz="4800" u="none" cap="none" strike="noStrike">
              <a:solidFill>
                <a:srgbClr val="347571"/>
              </a:solidFill>
              <a:latin typeface="Impact"/>
              <a:ea typeface="Impact"/>
              <a:cs typeface="Impact"/>
              <a:sym typeface="Impact"/>
            </a:endParaRPr>
          </a:p>
        </p:txBody>
      </p:sp>
      <p:sp>
        <p:nvSpPr>
          <p:cNvPr id="628" name="Google Shape;628;p27"/>
          <p:cNvSpPr/>
          <p:nvPr/>
        </p:nvSpPr>
        <p:spPr>
          <a:xfrm>
            <a:off x="1754657" y="7380273"/>
            <a:ext cx="566553" cy="566553"/>
          </a:xfrm>
          <a:custGeom>
            <a:rect b="b" l="l" r="r" t="t"/>
            <a:pathLst>
              <a:path extrusionOk="0" h="566553" w="566553">
                <a:moveTo>
                  <a:pt x="0" y="0"/>
                </a:moveTo>
                <a:lnTo>
                  <a:pt x="566553" y="0"/>
                </a:lnTo>
                <a:lnTo>
                  <a:pt x="566553" y="566553"/>
                </a:lnTo>
                <a:lnTo>
                  <a:pt x="0" y="566553"/>
                </a:lnTo>
                <a:lnTo>
                  <a:pt x="0" y="0"/>
                </a:lnTo>
                <a:close/>
              </a:path>
            </a:pathLst>
          </a:custGeom>
          <a:blipFill rotWithShape="1">
            <a:blip r:embed="rId3">
              <a:alphaModFix/>
            </a:blip>
            <a:stretch>
              <a:fillRect b="0" l="0" r="0" t="0"/>
            </a:stretch>
          </a:blipFill>
          <a:ln>
            <a:noFill/>
          </a:ln>
        </p:spPr>
      </p:sp>
      <p:grpSp>
        <p:nvGrpSpPr>
          <p:cNvPr id="629" name="Google Shape;629;p27"/>
          <p:cNvGrpSpPr/>
          <p:nvPr/>
        </p:nvGrpSpPr>
        <p:grpSpPr>
          <a:xfrm>
            <a:off x="16722842" y="737133"/>
            <a:ext cx="832095" cy="950965"/>
            <a:chOff x="0" y="0"/>
            <a:chExt cx="711200" cy="812800"/>
          </a:xfrm>
        </p:grpSpPr>
        <p:sp>
          <p:nvSpPr>
            <p:cNvPr id="630" name="Google Shape;630;p27"/>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631" name="Google Shape;631;p27"/>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2" name="Google Shape;632;p27"/>
          <p:cNvGrpSpPr/>
          <p:nvPr/>
        </p:nvGrpSpPr>
        <p:grpSpPr>
          <a:xfrm>
            <a:off x="11398553" y="9409932"/>
            <a:ext cx="1534868" cy="1754135"/>
            <a:chOff x="0" y="0"/>
            <a:chExt cx="711200" cy="812800"/>
          </a:xfrm>
        </p:grpSpPr>
        <p:sp>
          <p:nvSpPr>
            <p:cNvPr id="633" name="Google Shape;633;p27"/>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634" name="Google Shape;634;p27"/>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5" name="Google Shape;635;p27"/>
          <p:cNvGrpSpPr/>
          <p:nvPr/>
        </p:nvGrpSpPr>
        <p:grpSpPr>
          <a:xfrm>
            <a:off x="6488152" y="5143500"/>
            <a:ext cx="609246" cy="609246"/>
            <a:chOff x="0" y="0"/>
            <a:chExt cx="812800" cy="812800"/>
          </a:xfrm>
        </p:grpSpPr>
        <p:sp>
          <p:nvSpPr>
            <p:cNvPr id="636" name="Google Shape;636;p27"/>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637" name="Google Shape;637;p27"/>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8" name="Google Shape;638;p27"/>
          <p:cNvGrpSpPr/>
          <p:nvPr/>
        </p:nvGrpSpPr>
        <p:grpSpPr>
          <a:xfrm>
            <a:off x="8292316" y="886521"/>
            <a:ext cx="547061" cy="478678"/>
            <a:chOff x="0" y="0"/>
            <a:chExt cx="812800" cy="711200"/>
          </a:xfrm>
        </p:grpSpPr>
        <p:sp>
          <p:nvSpPr>
            <p:cNvPr id="639" name="Google Shape;639;p27"/>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640" name="Google Shape;640;p27"/>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1" name="Google Shape;641;p27"/>
          <p:cNvGrpSpPr/>
          <p:nvPr/>
        </p:nvGrpSpPr>
        <p:grpSpPr>
          <a:xfrm>
            <a:off x="875097" y="9021206"/>
            <a:ext cx="777453" cy="777453"/>
            <a:chOff x="0" y="0"/>
            <a:chExt cx="812800" cy="812800"/>
          </a:xfrm>
        </p:grpSpPr>
        <p:sp>
          <p:nvSpPr>
            <p:cNvPr id="642" name="Google Shape;642;p2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643" name="Google Shape;643;p27"/>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44" name="Google Shape;644;p27"/>
          <p:cNvPicPr preferRelativeResize="0"/>
          <p:nvPr/>
        </p:nvPicPr>
        <p:blipFill>
          <a:blip r:embed="rId4">
            <a:alphaModFix/>
          </a:blip>
          <a:stretch>
            <a:fillRect/>
          </a:stretch>
        </p:blipFill>
        <p:spPr>
          <a:xfrm>
            <a:off x="9315651" y="1688100"/>
            <a:ext cx="7281224" cy="6584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648" name="Shape 648"/>
        <p:cNvGrpSpPr/>
        <p:nvPr/>
      </p:nvGrpSpPr>
      <p:grpSpPr>
        <a:xfrm>
          <a:off x="0" y="0"/>
          <a:ext cx="0" cy="0"/>
          <a:chOff x="0" y="0"/>
          <a:chExt cx="0" cy="0"/>
        </a:xfrm>
      </p:grpSpPr>
      <p:sp>
        <p:nvSpPr>
          <p:cNvPr id="649" name="Google Shape;649;p28"/>
          <p:cNvSpPr txBox="1"/>
          <p:nvPr/>
        </p:nvSpPr>
        <p:spPr>
          <a:xfrm>
            <a:off x="1392304" y="923784"/>
            <a:ext cx="7491450" cy="18954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OUR TEAM</a:t>
            </a:r>
            <a:endParaRPr/>
          </a:p>
        </p:txBody>
      </p:sp>
      <p:sp>
        <p:nvSpPr>
          <p:cNvPr id="650" name="Google Shape;650;p28"/>
          <p:cNvSpPr txBox="1"/>
          <p:nvPr/>
        </p:nvSpPr>
        <p:spPr>
          <a:xfrm>
            <a:off x="2072006" y="6664997"/>
            <a:ext cx="5405331" cy="819150"/>
          </a:xfrm>
          <a:prstGeom prst="rect">
            <a:avLst/>
          </a:prstGeom>
          <a:noFill/>
          <a:ln>
            <a:noFill/>
          </a:ln>
        </p:spPr>
        <p:txBody>
          <a:bodyPr anchorCtr="0" anchor="t" bIns="0" lIns="0" spcFirstLastPara="1" rIns="0" wrap="square" tIns="0">
            <a:spAutoFit/>
          </a:bodyPr>
          <a:lstStyle/>
          <a:p>
            <a:pPr indent="0" lvl="0" marL="0" marR="0" rtl="0" algn="just">
              <a:lnSpc>
                <a:spcPct val="119979"/>
              </a:lnSpc>
              <a:spcBef>
                <a:spcPts val="0"/>
              </a:spcBef>
              <a:spcAft>
                <a:spcPts val="0"/>
              </a:spcAft>
              <a:buNone/>
            </a:pPr>
            <a:r>
              <a:rPr b="0" i="0" lang="en-US" sz="4800" u="none" cap="none" strike="noStrike">
                <a:solidFill>
                  <a:srgbClr val="347571"/>
                </a:solidFill>
                <a:latin typeface="Impact"/>
                <a:ea typeface="Impact"/>
                <a:cs typeface="Impact"/>
                <a:sym typeface="Impact"/>
              </a:rPr>
              <a:t>FOUNDER'S NAME</a:t>
            </a:r>
            <a:endParaRPr/>
          </a:p>
        </p:txBody>
      </p:sp>
      <p:sp>
        <p:nvSpPr>
          <p:cNvPr id="651" name="Google Shape;651;p28"/>
          <p:cNvSpPr txBox="1"/>
          <p:nvPr/>
        </p:nvSpPr>
        <p:spPr>
          <a:xfrm>
            <a:off x="7477338" y="6664997"/>
            <a:ext cx="5405331" cy="819150"/>
          </a:xfrm>
          <a:prstGeom prst="rect">
            <a:avLst/>
          </a:prstGeom>
          <a:noFill/>
          <a:ln>
            <a:noFill/>
          </a:ln>
        </p:spPr>
        <p:txBody>
          <a:bodyPr anchorCtr="0" anchor="t" bIns="0" lIns="0" spcFirstLastPara="1" rIns="0" wrap="square" tIns="0">
            <a:spAutoFit/>
          </a:bodyPr>
          <a:lstStyle/>
          <a:p>
            <a:pPr indent="0" lvl="0" marL="0" marR="0" rtl="0" algn="just">
              <a:lnSpc>
                <a:spcPct val="119979"/>
              </a:lnSpc>
              <a:spcBef>
                <a:spcPts val="0"/>
              </a:spcBef>
              <a:spcAft>
                <a:spcPts val="0"/>
              </a:spcAft>
              <a:buNone/>
            </a:pPr>
            <a:r>
              <a:rPr b="0" i="0" lang="en-US" sz="4800" u="none" cap="none" strike="noStrike">
                <a:solidFill>
                  <a:srgbClr val="347571"/>
                </a:solidFill>
                <a:latin typeface="Impact"/>
                <a:ea typeface="Impact"/>
                <a:cs typeface="Impact"/>
                <a:sym typeface="Impact"/>
              </a:rPr>
              <a:t>FOUNDER'S NAME</a:t>
            </a:r>
            <a:endParaRPr/>
          </a:p>
        </p:txBody>
      </p:sp>
      <p:sp>
        <p:nvSpPr>
          <p:cNvPr id="652" name="Google Shape;652;p28"/>
          <p:cNvSpPr txBox="1"/>
          <p:nvPr/>
        </p:nvSpPr>
        <p:spPr>
          <a:xfrm>
            <a:off x="2072006" y="7454671"/>
            <a:ext cx="3306074" cy="79883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300"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653" name="Google Shape;653;p28"/>
          <p:cNvSpPr txBox="1"/>
          <p:nvPr/>
        </p:nvSpPr>
        <p:spPr>
          <a:xfrm>
            <a:off x="7477338" y="7454671"/>
            <a:ext cx="3306074" cy="79883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300"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654" name="Google Shape;654;p28"/>
          <p:cNvSpPr txBox="1"/>
          <p:nvPr/>
        </p:nvSpPr>
        <p:spPr>
          <a:xfrm>
            <a:off x="12882669" y="6664997"/>
            <a:ext cx="5405331" cy="819150"/>
          </a:xfrm>
          <a:prstGeom prst="rect">
            <a:avLst/>
          </a:prstGeom>
          <a:noFill/>
          <a:ln>
            <a:noFill/>
          </a:ln>
        </p:spPr>
        <p:txBody>
          <a:bodyPr anchorCtr="0" anchor="t" bIns="0" lIns="0" spcFirstLastPara="1" rIns="0" wrap="square" tIns="0">
            <a:spAutoFit/>
          </a:bodyPr>
          <a:lstStyle/>
          <a:p>
            <a:pPr indent="0" lvl="0" marL="0" marR="0" rtl="0" algn="just">
              <a:lnSpc>
                <a:spcPct val="119979"/>
              </a:lnSpc>
              <a:spcBef>
                <a:spcPts val="0"/>
              </a:spcBef>
              <a:spcAft>
                <a:spcPts val="0"/>
              </a:spcAft>
              <a:buNone/>
            </a:pPr>
            <a:r>
              <a:rPr b="0" i="0" lang="en-US" sz="4800" u="none" cap="none" strike="noStrike">
                <a:solidFill>
                  <a:srgbClr val="347571"/>
                </a:solidFill>
                <a:latin typeface="Impact"/>
                <a:ea typeface="Impact"/>
                <a:cs typeface="Impact"/>
                <a:sym typeface="Impact"/>
              </a:rPr>
              <a:t>FOUNDER'S NAME</a:t>
            </a:r>
            <a:endParaRPr/>
          </a:p>
        </p:txBody>
      </p:sp>
      <p:sp>
        <p:nvSpPr>
          <p:cNvPr id="655" name="Google Shape;655;p28"/>
          <p:cNvSpPr txBox="1"/>
          <p:nvPr/>
        </p:nvSpPr>
        <p:spPr>
          <a:xfrm>
            <a:off x="12882669" y="7454671"/>
            <a:ext cx="3306074" cy="79883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300" u="none" cap="none" strike="noStrike">
                <a:solidFill>
                  <a:srgbClr val="093A47"/>
                </a:solidFill>
                <a:latin typeface="Helvetica Neue"/>
                <a:ea typeface="Helvetica Neue"/>
                <a:cs typeface="Helvetica Neue"/>
                <a:sym typeface="Helvetica Neue"/>
              </a:rPr>
              <a:t>Elaborate on what you want to discuss. </a:t>
            </a:r>
            <a:endParaRPr/>
          </a:p>
        </p:txBody>
      </p:sp>
      <p:grpSp>
        <p:nvGrpSpPr>
          <p:cNvPr id="656" name="Google Shape;656;p28"/>
          <p:cNvGrpSpPr/>
          <p:nvPr/>
        </p:nvGrpSpPr>
        <p:grpSpPr>
          <a:xfrm>
            <a:off x="16637956" y="891780"/>
            <a:ext cx="832095" cy="950965"/>
            <a:chOff x="0" y="0"/>
            <a:chExt cx="711200" cy="812800"/>
          </a:xfrm>
        </p:grpSpPr>
        <p:sp>
          <p:nvSpPr>
            <p:cNvPr id="657" name="Google Shape;657;p28"/>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658" name="Google Shape;658;p28"/>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9" name="Google Shape;659;p28"/>
          <p:cNvGrpSpPr/>
          <p:nvPr/>
        </p:nvGrpSpPr>
        <p:grpSpPr>
          <a:xfrm>
            <a:off x="4774672" y="9409932"/>
            <a:ext cx="1534868" cy="1754135"/>
            <a:chOff x="0" y="0"/>
            <a:chExt cx="711200" cy="812800"/>
          </a:xfrm>
        </p:grpSpPr>
        <p:sp>
          <p:nvSpPr>
            <p:cNvPr id="660" name="Google Shape;660;p28"/>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661" name="Google Shape;661;p28"/>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2" name="Google Shape;662;p28"/>
          <p:cNvGrpSpPr/>
          <p:nvPr/>
        </p:nvGrpSpPr>
        <p:grpSpPr>
          <a:xfrm>
            <a:off x="11657710" y="8649054"/>
            <a:ext cx="609246" cy="609246"/>
            <a:chOff x="0" y="0"/>
            <a:chExt cx="812800" cy="812800"/>
          </a:xfrm>
        </p:grpSpPr>
        <p:sp>
          <p:nvSpPr>
            <p:cNvPr id="663" name="Google Shape;663;p28"/>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664" name="Google Shape;664;p28"/>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5" name="Google Shape;665;p28"/>
          <p:cNvGrpSpPr/>
          <p:nvPr/>
        </p:nvGrpSpPr>
        <p:grpSpPr>
          <a:xfrm>
            <a:off x="10783411" y="1127923"/>
            <a:ext cx="547061" cy="478678"/>
            <a:chOff x="0" y="0"/>
            <a:chExt cx="812800" cy="711200"/>
          </a:xfrm>
        </p:grpSpPr>
        <p:sp>
          <p:nvSpPr>
            <p:cNvPr id="666" name="Google Shape;666;p28"/>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667" name="Google Shape;667;p28"/>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8" name="Google Shape;668;p28"/>
          <p:cNvGrpSpPr/>
          <p:nvPr/>
        </p:nvGrpSpPr>
        <p:grpSpPr>
          <a:xfrm>
            <a:off x="639973" y="3176108"/>
            <a:ext cx="777453" cy="777453"/>
            <a:chOff x="0" y="0"/>
            <a:chExt cx="812800" cy="812800"/>
          </a:xfrm>
        </p:grpSpPr>
        <p:sp>
          <p:nvSpPr>
            <p:cNvPr id="669" name="Google Shape;669;p28"/>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670" name="Google Shape;670;p28"/>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71" name="Google Shape;671;p28"/>
          <p:cNvPicPr preferRelativeResize="0"/>
          <p:nvPr/>
        </p:nvPicPr>
        <p:blipFill>
          <a:blip r:embed="rId3">
            <a:alphaModFix/>
          </a:blip>
          <a:stretch>
            <a:fillRect/>
          </a:stretch>
        </p:blipFill>
        <p:spPr>
          <a:xfrm>
            <a:off x="1991299" y="3015925"/>
            <a:ext cx="3813125" cy="3282331"/>
          </a:xfrm>
          <a:prstGeom prst="rect">
            <a:avLst/>
          </a:prstGeom>
          <a:noFill/>
          <a:ln>
            <a:noFill/>
          </a:ln>
        </p:spPr>
      </p:pic>
      <p:pic>
        <p:nvPicPr>
          <p:cNvPr id="672" name="Google Shape;672;p28"/>
          <p:cNvPicPr preferRelativeResize="0"/>
          <p:nvPr/>
        </p:nvPicPr>
        <p:blipFill>
          <a:blip r:embed="rId4">
            <a:alphaModFix/>
          </a:blip>
          <a:stretch>
            <a:fillRect/>
          </a:stretch>
        </p:blipFill>
        <p:spPr>
          <a:xfrm>
            <a:off x="7477351" y="3100950"/>
            <a:ext cx="3813125" cy="3282331"/>
          </a:xfrm>
          <a:prstGeom prst="rect">
            <a:avLst/>
          </a:prstGeom>
          <a:noFill/>
          <a:ln>
            <a:noFill/>
          </a:ln>
        </p:spPr>
      </p:pic>
      <p:pic>
        <p:nvPicPr>
          <p:cNvPr id="673" name="Google Shape;673;p28"/>
          <p:cNvPicPr preferRelativeResize="0"/>
          <p:nvPr/>
        </p:nvPicPr>
        <p:blipFill>
          <a:blip r:embed="rId5">
            <a:alphaModFix/>
          </a:blip>
          <a:stretch>
            <a:fillRect/>
          </a:stretch>
        </p:blipFill>
        <p:spPr>
          <a:xfrm>
            <a:off x="12824824" y="3018550"/>
            <a:ext cx="3813126" cy="3277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677" name="Shape 677"/>
        <p:cNvGrpSpPr/>
        <p:nvPr/>
      </p:nvGrpSpPr>
      <p:grpSpPr>
        <a:xfrm>
          <a:off x="0" y="0"/>
          <a:ext cx="0" cy="0"/>
          <a:chOff x="0" y="0"/>
          <a:chExt cx="0" cy="0"/>
        </a:xfrm>
      </p:grpSpPr>
      <p:sp>
        <p:nvSpPr>
          <p:cNvPr id="678" name="Google Shape;678;p29"/>
          <p:cNvSpPr txBox="1"/>
          <p:nvPr/>
        </p:nvSpPr>
        <p:spPr>
          <a:xfrm>
            <a:off x="1384476" y="886600"/>
            <a:ext cx="7038600" cy="169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00" u="none" cap="none" strike="noStrike">
                <a:solidFill>
                  <a:srgbClr val="347571"/>
                </a:solidFill>
                <a:latin typeface="Impact"/>
                <a:ea typeface="Impact"/>
                <a:cs typeface="Impact"/>
                <a:sym typeface="Impact"/>
              </a:rPr>
              <a:t>THANK YOU!</a:t>
            </a:r>
            <a:endParaRPr/>
          </a:p>
        </p:txBody>
      </p:sp>
      <p:sp>
        <p:nvSpPr>
          <p:cNvPr id="679" name="Google Shape;679;p29"/>
          <p:cNvSpPr txBox="1"/>
          <p:nvPr/>
        </p:nvSpPr>
        <p:spPr>
          <a:xfrm>
            <a:off x="1384475" y="3055600"/>
            <a:ext cx="10650000" cy="517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800" u="none" cap="none" strike="noStrike">
                <a:solidFill>
                  <a:srgbClr val="347571"/>
                </a:solidFill>
                <a:latin typeface="Impact"/>
                <a:ea typeface="Impact"/>
                <a:cs typeface="Impact"/>
                <a:sym typeface="Impact"/>
              </a:rPr>
              <a:t>WE APPRECIATE YOUR TIME AND ATTENTION.</a:t>
            </a:r>
            <a:endParaRPr/>
          </a:p>
          <a:p>
            <a:pPr indent="0" lvl="0" marL="0" marR="0" rtl="0" algn="l">
              <a:lnSpc>
                <a:spcPct val="100000"/>
              </a:lnSpc>
              <a:spcBef>
                <a:spcPts val="0"/>
              </a:spcBef>
              <a:spcAft>
                <a:spcPts val="0"/>
              </a:spcAft>
              <a:buNone/>
            </a:pPr>
            <a:r>
              <a:t/>
            </a:r>
            <a:endParaRPr b="0" i="0" sz="4800" u="none" cap="none" strike="noStrike">
              <a:solidFill>
                <a:srgbClr val="347571"/>
              </a:solidFill>
              <a:latin typeface="Impact"/>
              <a:ea typeface="Impact"/>
              <a:cs typeface="Impact"/>
              <a:sym typeface="Impact"/>
            </a:endParaRPr>
          </a:p>
          <a:p>
            <a:pPr indent="0" lvl="0" marL="0" marR="0" rtl="0" algn="l">
              <a:lnSpc>
                <a:spcPct val="100000"/>
              </a:lnSpc>
              <a:spcBef>
                <a:spcPts val="0"/>
              </a:spcBef>
              <a:spcAft>
                <a:spcPts val="0"/>
              </a:spcAft>
              <a:buNone/>
            </a:pPr>
            <a:r>
              <a:rPr b="0" i="0" lang="en-US" sz="4800" u="none" cap="none" strike="noStrike">
                <a:solidFill>
                  <a:srgbClr val="347571"/>
                </a:solidFill>
                <a:latin typeface="Impact"/>
                <a:ea typeface="Impact"/>
                <a:cs typeface="Impact"/>
                <a:sym typeface="Impact"/>
              </a:rPr>
              <a:t>[YOUR COMPANY NAME]</a:t>
            </a:r>
            <a:endParaRPr/>
          </a:p>
          <a:p>
            <a:pPr indent="0" lvl="0" marL="0" marR="0" rtl="0" algn="l">
              <a:lnSpc>
                <a:spcPct val="100000"/>
              </a:lnSpc>
              <a:spcBef>
                <a:spcPts val="0"/>
              </a:spcBef>
              <a:spcAft>
                <a:spcPts val="0"/>
              </a:spcAft>
              <a:buNone/>
            </a:pPr>
            <a:r>
              <a:t/>
            </a:r>
            <a:endParaRPr b="0" i="0" sz="4800" u="none" cap="none" strike="noStrike">
              <a:solidFill>
                <a:srgbClr val="347571"/>
              </a:solidFill>
              <a:latin typeface="Impact"/>
              <a:ea typeface="Impact"/>
              <a:cs typeface="Impact"/>
              <a:sym typeface="Impact"/>
            </a:endParaRPr>
          </a:p>
          <a:p>
            <a:pPr indent="0" lvl="0" marL="0" marR="0" rtl="0" algn="l">
              <a:lnSpc>
                <a:spcPct val="100000"/>
              </a:lnSpc>
              <a:spcBef>
                <a:spcPts val="0"/>
              </a:spcBef>
              <a:spcAft>
                <a:spcPts val="0"/>
              </a:spcAft>
              <a:buNone/>
            </a:pPr>
            <a:r>
              <a:rPr b="0" i="0" lang="en-US" sz="4800" u="none" cap="none" strike="noStrike">
                <a:solidFill>
                  <a:srgbClr val="347571"/>
                </a:solidFill>
                <a:latin typeface="Impact"/>
                <a:ea typeface="Impact"/>
                <a:cs typeface="Impact"/>
                <a:sym typeface="Impact"/>
              </a:rPr>
              <a:t>[CONTACT INFORMATION]</a:t>
            </a:r>
            <a:endParaRPr/>
          </a:p>
          <a:p>
            <a:pPr indent="0" lvl="0" marL="0" marR="0" rtl="0" algn="l">
              <a:lnSpc>
                <a:spcPct val="100000"/>
              </a:lnSpc>
              <a:spcBef>
                <a:spcPts val="0"/>
              </a:spcBef>
              <a:spcAft>
                <a:spcPts val="0"/>
              </a:spcAft>
              <a:buNone/>
            </a:pPr>
            <a:r>
              <a:t/>
            </a:r>
            <a:endParaRPr b="0" i="0" sz="4800" u="none" cap="none" strike="noStrike">
              <a:solidFill>
                <a:srgbClr val="347571"/>
              </a:solidFill>
              <a:latin typeface="Impact"/>
              <a:ea typeface="Impact"/>
              <a:cs typeface="Impact"/>
              <a:sym typeface="Impact"/>
            </a:endParaRPr>
          </a:p>
          <a:p>
            <a:pPr indent="0" lvl="0" marL="0" marR="0" rtl="0" algn="l">
              <a:lnSpc>
                <a:spcPct val="100000"/>
              </a:lnSpc>
              <a:spcBef>
                <a:spcPts val="0"/>
              </a:spcBef>
              <a:spcAft>
                <a:spcPts val="0"/>
              </a:spcAft>
              <a:buNone/>
            </a:pPr>
            <a:r>
              <a:rPr b="0" i="0" lang="en-US" sz="4800" u="none" cap="none" strike="noStrike">
                <a:solidFill>
                  <a:srgbClr val="347571"/>
                </a:solidFill>
                <a:latin typeface="Impact"/>
                <a:ea typeface="Impact"/>
                <a:cs typeface="Impact"/>
                <a:sym typeface="Impact"/>
              </a:rPr>
              <a:t>[LOGO]</a:t>
            </a:r>
            <a:endParaRPr/>
          </a:p>
        </p:txBody>
      </p:sp>
      <p:grpSp>
        <p:nvGrpSpPr>
          <p:cNvPr id="680" name="Google Shape;680;p29"/>
          <p:cNvGrpSpPr/>
          <p:nvPr/>
        </p:nvGrpSpPr>
        <p:grpSpPr>
          <a:xfrm>
            <a:off x="4930774" y="9409932"/>
            <a:ext cx="1534868" cy="1754135"/>
            <a:chOff x="0" y="0"/>
            <a:chExt cx="711200" cy="812800"/>
          </a:xfrm>
        </p:grpSpPr>
        <p:sp>
          <p:nvSpPr>
            <p:cNvPr id="681" name="Google Shape;681;p29"/>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682" name="Google Shape;682;p29"/>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3" name="Google Shape;683;p29"/>
          <p:cNvGrpSpPr/>
          <p:nvPr/>
        </p:nvGrpSpPr>
        <p:grpSpPr>
          <a:xfrm>
            <a:off x="9627788" y="1793916"/>
            <a:ext cx="609246" cy="609246"/>
            <a:chOff x="0" y="0"/>
            <a:chExt cx="812800" cy="812800"/>
          </a:xfrm>
        </p:grpSpPr>
        <p:sp>
          <p:nvSpPr>
            <p:cNvPr id="684" name="Google Shape;684;p2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685" name="Google Shape;685;p29"/>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6" name="Google Shape;686;p29"/>
          <p:cNvGrpSpPr/>
          <p:nvPr/>
        </p:nvGrpSpPr>
        <p:grpSpPr>
          <a:xfrm>
            <a:off x="14169447" y="2701937"/>
            <a:ext cx="547061" cy="478678"/>
            <a:chOff x="0" y="0"/>
            <a:chExt cx="812800" cy="711200"/>
          </a:xfrm>
        </p:grpSpPr>
        <p:sp>
          <p:nvSpPr>
            <p:cNvPr id="687" name="Google Shape;687;p2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688" name="Google Shape;688;p29"/>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9" name="Google Shape;689;p29"/>
          <p:cNvGrpSpPr/>
          <p:nvPr/>
        </p:nvGrpSpPr>
        <p:grpSpPr>
          <a:xfrm>
            <a:off x="16481847" y="1028700"/>
            <a:ext cx="777453" cy="777453"/>
            <a:chOff x="0" y="0"/>
            <a:chExt cx="812800" cy="812800"/>
          </a:xfrm>
        </p:grpSpPr>
        <p:sp>
          <p:nvSpPr>
            <p:cNvPr id="690" name="Google Shape;690;p29"/>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691" name="Google Shape;691;p29"/>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92" name="Google Shape;692;p29"/>
          <p:cNvPicPr preferRelativeResize="0"/>
          <p:nvPr/>
        </p:nvPicPr>
        <p:blipFill>
          <a:blip r:embed="rId3">
            <a:alphaModFix/>
          </a:blip>
          <a:stretch>
            <a:fillRect/>
          </a:stretch>
        </p:blipFill>
        <p:spPr>
          <a:xfrm>
            <a:off x="8423023" y="3180650"/>
            <a:ext cx="9359701" cy="6147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130" name="Shape 130"/>
        <p:cNvGrpSpPr/>
        <p:nvPr/>
      </p:nvGrpSpPr>
      <p:grpSpPr>
        <a:xfrm>
          <a:off x="0" y="0"/>
          <a:ext cx="0" cy="0"/>
          <a:chOff x="0" y="0"/>
          <a:chExt cx="0" cy="0"/>
        </a:xfrm>
      </p:grpSpPr>
      <p:sp>
        <p:nvSpPr>
          <p:cNvPr id="131" name="Google Shape;131;p12"/>
          <p:cNvSpPr txBox="1"/>
          <p:nvPr/>
        </p:nvSpPr>
        <p:spPr>
          <a:xfrm>
            <a:off x="3816059" y="897835"/>
            <a:ext cx="10655881" cy="2100964"/>
          </a:xfrm>
          <a:prstGeom prst="rect">
            <a:avLst/>
          </a:prstGeom>
          <a:noFill/>
          <a:ln>
            <a:noFill/>
          </a:ln>
        </p:spPr>
        <p:txBody>
          <a:bodyPr anchorCtr="0" anchor="t" bIns="0" lIns="0" spcFirstLastPara="1" rIns="0" wrap="square" tIns="0">
            <a:spAutoFit/>
          </a:bodyPr>
          <a:lstStyle/>
          <a:p>
            <a:pPr indent="0" lvl="0" marL="0" marR="0" rtl="0" algn="ctr">
              <a:lnSpc>
                <a:spcPct val="143003"/>
              </a:lnSpc>
              <a:spcBef>
                <a:spcPts val="0"/>
              </a:spcBef>
              <a:spcAft>
                <a:spcPts val="0"/>
              </a:spcAft>
              <a:buNone/>
            </a:pPr>
            <a:r>
              <a:rPr b="0" i="0" lang="en-US" sz="10899" u="none" cap="none" strike="noStrike">
                <a:solidFill>
                  <a:srgbClr val="347571"/>
                </a:solidFill>
                <a:latin typeface="Impact"/>
                <a:ea typeface="Impact"/>
                <a:cs typeface="Impact"/>
                <a:sym typeface="Impact"/>
              </a:rPr>
              <a:t>TABLE OF CONTENTS</a:t>
            </a:r>
            <a:endParaRPr/>
          </a:p>
        </p:txBody>
      </p:sp>
      <p:grpSp>
        <p:nvGrpSpPr>
          <p:cNvPr id="132" name="Google Shape;132;p12"/>
          <p:cNvGrpSpPr/>
          <p:nvPr/>
        </p:nvGrpSpPr>
        <p:grpSpPr>
          <a:xfrm>
            <a:off x="14916268" y="1507405"/>
            <a:ext cx="881807" cy="881807"/>
            <a:chOff x="0" y="0"/>
            <a:chExt cx="812800" cy="812800"/>
          </a:xfrm>
        </p:grpSpPr>
        <p:sp>
          <p:nvSpPr>
            <p:cNvPr id="133" name="Google Shape;133;p12"/>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134" name="Google Shape;134;p12"/>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2"/>
          <p:cNvGrpSpPr/>
          <p:nvPr/>
        </p:nvGrpSpPr>
        <p:grpSpPr>
          <a:xfrm>
            <a:off x="2711040" y="1393575"/>
            <a:ext cx="923503" cy="923503"/>
            <a:chOff x="0" y="0"/>
            <a:chExt cx="812800" cy="812800"/>
          </a:xfrm>
        </p:grpSpPr>
        <p:sp>
          <p:nvSpPr>
            <p:cNvPr id="136" name="Google Shape;136;p12"/>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137" name="Google Shape;137;p12"/>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12"/>
          <p:cNvSpPr txBox="1"/>
          <p:nvPr/>
        </p:nvSpPr>
        <p:spPr>
          <a:xfrm>
            <a:off x="11610197" y="3903973"/>
            <a:ext cx="4132471" cy="916305"/>
          </a:xfrm>
          <a:prstGeom prst="rect">
            <a:avLst/>
          </a:prstGeom>
          <a:noFill/>
          <a:ln>
            <a:noFill/>
          </a:ln>
        </p:spPr>
        <p:txBody>
          <a:bodyPr anchorCtr="0" anchor="t" bIns="0" lIns="0" spcFirstLastPara="1" rIns="0" wrap="square" tIns="0">
            <a:spAutoFit/>
          </a:bodyPr>
          <a:lstStyle/>
          <a:p>
            <a:pPr indent="0" lvl="0" marL="0" marR="0" rtl="0" algn="just">
              <a:lnSpc>
                <a:spcPct val="139979"/>
              </a:lnSpc>
              <a:spcBef>
                <a:spcPts val="0"/>
              </a:spcBef>
              <a:spcAft>
                <a:spcPts val="0"/>
              </a:spcAft>
              <a:buNone/>
            </a:pPr>
            <a:r>
              <a:rPr b="0" i="0" lang="en-US" sz="4800" u="none" cap="none" strike="noStrike">
                <a:solidFill>
                  <a:srgbClr val="347571"/>
                </a:solidFill>
                <a:latin typeface="Impact"/>
                <a:ea typeface="Impact"/>
                <a:cs typeface="Impact"/>
                <a:sym typeface="Impact"/>
              </a:rPr>
              <a:t>ABOUT US</a:t>
            </a:r>
            <a:endParaRPr/>
          </a:p>
        </p:txBody>
      </p:sp>
      <p:sp>
        <p:nvSpPr>
          <p:cNvPr id="139" name="Google Shape;139;p12"/>
          <p:cNvSpPr txBox="1"/>
          <p:nvPr/>
        </p:nvSpPr>
        <p:spPr>
          <a:xfrm>
            <a:off x="11610197" y="4845357"/>
            <a:ext cx="3306074" cy="79883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140" name="Google Shape;140;p12"/>
          <p:cNvSpPr txBox="1"/>
          <p:nvPr/>
        </p:nvSpPr>
        <p:spPr>
          <a:xfrm>
            <a:off x="5013516" y="3949789"/>
            <a:ext cx="5357100" cy="916200"/>
          </a:xfrm>
          <a:prstGeom prst="rect">
            <a:avLst/>
          </a:prstGeom>
          <a:noFill/>
          <a:ln>
            <a:noFill/>
          </a:ln>
        </p:spPr>
        <p:txBody>
          <a:bodyPr anchorCtr="0" anchor="t" bIns="0" lIns="0" spcFirstLastPara="1" rIns="0" wrap="square" tIns="0">
            <a:spAutoFit/>
          </a:bodyPr>
          <a:lstStyle/>
          <a:p>
            <a:pPr indent="0" lvl="0" marL="0" marR="0" rtl="0" algn="just">
              <a:lnSpc>
                <a:spcPct val="139979"/>
              </a:lnSpc>
              <a:spcBef>
                <a:spcPts val="0"/>
              </a:spcBef>
              <a:spcAft>
                <a:spcPts val="0"/>
              </a:spcAft>
              <a:buNone/>
            </a:pPr>
            <a:r>
              <a:rPr b="0" i="0" lang="en-US" sz="4800" u="none" cap="none" strike="noStrike">
                <a:solidFill>
                  <a:srgbClr val="347571"/>
                </a:solidFill>
                <a:latin typeface="Impact"/>
                <a:ea typeface="Impact"/>
                <a:cs typeface="Impact"/>
                <a:sym typeface="Impact"/>
              </a:rPr>
              <a:t>INTRODUCTION </a:t>
            </a:r>
            <a:endParaRPr/>
          </a:p>
        </p:txBody>
      </p:sp>
      <p:sp>
        <p:nvSpPr>
          <p:cNvPr id="141" name="Google Shape;141;p12"/>
          <p:cNvSpPr txBox="1"/>
          <p:nvPr/>
        </p:nvSpPr>
        <p:spPr>
          <a:xfrm>
            <a:off x="5013516" y="4915736"/>
            <a:ext cx="3306074" cy="79883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142" name="Google Shape;142;p12"/>
          <p:cNvSpPr txBox="1"/>
          <p:nvPr/>
        </p:nvSpPr>
        <p:spPr>
          <a:xfrm>
            <a:off x="4964740" y="6728376"/>
            <a:ext cx="4277436" cy="819150"/>
          </a:xfrm>
          <a:prstGeom prst="rect">
            <a:avLst/>
          </a:prstGeom>
          <a:noFill/>
          <a:ln>
            <a:noFill/>
          </a:ln>
        </p:spPr>
        <p:txBody>
          <a:bodyPr anchorCtr="0" anchor="t" bIns="0" lIns="0" spcFirstLastPara="1" rIns="0" wrap="square" tIns="0">
            <a:spAutoFit/>
          </a:bodyPr>
          <a:lstStyle/>
          <a:p>
            <a:pPr indent="0" lvl="0" marL="0" marR="0" rtl="0" algn="just">
              <a:lnSpc>
                <a:spcPct val="119979"/>
              </a:lnSpc>
              <a:spcBef>
                <a:spcPts val="0"/>
              </a:spcBef>
              <a:spcAft>
                <a:spcPts val="0"/>
              </a:spcAft>
              <a:buNone/>
            </a:pPr>
            <a:r>
              <a:rPr b="0" i="0" lang="en-US" sz="4800" u="none" cap="none" strike="noStrike">
                <a:solidFill>
                  <a:srgbClr val="347571"/>
                </a:solidFill>
                <a:latin typeface="Impact"/>
                <a:ea typeface="Impact"/>
                <a:cs typeface="Impact"/>
                <a:sym typeface="Impact"/>
              </a:rPr>
              <a:t>OUR PROCESS</a:t>
            </a:r>
            <a:endParaRPr/>
          </a:p>
        </p:txBody>
      </p:sp>
      <p:sp>
        <p:nvSpPr>
          <p:cNvPr id="143" name="Google Shape;143;p12"/>
          <p:cNvSpPr txBox="1"/>
          <p:nvPr/>
        </p:nvSpPr>
        <p:spPr>
          <a:xfrm>
            <a:off x="11533683" y="6682559"/>
            <a:ext cx="4277436" cy="819150"/>
          </a:xfrm>
          <a:prstGeom prst="rect">
            <a:avLst/>
          </a:prstGeom>
          <a:noFill/>
          <a:ln>
            <a:noFill/>
          </a:ln>
        </p:spPr>
        <p:txBody>
          <a:bodyPr anchorCtr="0" anchor="t" bIns="0" lIns="0" spcFirstLastPara="1" rIns="0" wrap="square" tIns="0">
            <a:spAutoFit/>
          </a:bodyPr>
          <a:lstStyle/>
          <a:p>
            <a:pPr indent="0" lvl="0" marL="0" marR="0" rtl="0" algn="just">
              <a:lnSpc>
                <a:spcPct val="119979"/>
              </a:lnSpc>
              <a:spcBef>
                <a:spcPts val="0"/>
              </a:spcBef>
              <a:spcAft>
                <a:spcPts val="0"/>
              </a:spcAft>
              <a:buNone/>
            </a:pPr>
            <a:r>
              <a:rPr b="0" i="0" lang="en-US" sz="4800" u="none" cap="none" strike="noStrike">
                <a:solidFill>
                  <a:srgbClr val="347571"/>
                </a:solidFill>
                <a:latin typeface="Impact"/>
                <a:ea typeface="Impact"/>
                <a:cs typeface="Impact"/>
                <a:sym typeface="Impact"/>
              </a:rPr>
              <a:t>STRATEGIES</a:t>
            </a:r>
            <a:endParaRPr/>
          </a:p>
        </p:txBody>
      </p:sp>
      <p:sp>
        <p:nvSpPr>
          <p:cNvPr id="144" name="Google Shape;144;p12"/>
          <p:cNvSpPr txBox="1"/>
          <p:nvPr/>
        </p:nvSpPr>
        <p:spPr>
          <a:xfrm>
            <a:off x="4964740" y="7616009"/>
            <a:ext cx="3306074" cy="79883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145" name="Google Shape;145;p12"/>
          <p:cNvSpPr txBox="1"/>
          <p:nvPr/>
        </p:nvSpPr>
        <p:spPr>
          <a:xfrm>
            <a:off x="11457133" y="7616009"/>
            <a:ext cx="3306074" cy="79883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grpSp>
        <p:nvGrpSpPr>
          <p:cNvPr id="146" name="Google Shape;146;p12"/>
          <p:cNvGrpSpPr/>
          <p:nvPr/>
        </p:nvGrpSpPr>
        <p:grpSpPr>
          <a:xfrm>
            <a:off x="-1119116" y="2172154"/>
            <a:ext cx="2147816" cy="2147816"/>
            <a:chOff x="0" y="0"/>
            <a:chExt cx="812800" cy="812800"/>
          </a:xfrm>
        </p:grpSpPr>
        <p:sp>
          <p:nvSpPr>
            <p:cNvPr id="147" name="Google Shape;147;p1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8E28A"/>
            </a:solidFill>
            <a:ln>
              <a:noFill/>
            </a:ln>
          </p:spPr>
        </p:sp>
        <p:sp>
          <p:nvSpPr>
            <p:cNvPr id="148" name="Google Shape;148;p12"/>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9" name="Google Shape;149;p12"/>
          <p:cNvGrpSpPr/>
          <p:nvPr/>
        </p:nvGrpSpPr>
        <p:grpSpPr>
          <a:xfrm>
            <a:off x="17259300" y="7291725"/>
            <a:ext cx="2147816" cy="2147816"/>
            <a:chOff x="0" y="0"/>
            <a:chExt cx="812800" cy="812800"/>
          </a:xfrm>
        </p:grpSpPr>
        <p:sp>
          <p:nvSpPr>
            <p:cNvPr id="150" name="Google Shape;150;p1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5B276"/>
            </a:solidFill>
            <a:ln>
              <a:noFill/>
            </a:ln>
          </p:spPr>
        </p:sp>
        <p:sp>
          <p:nvSpPr>
            <p:cNvPr id="151" name="Google Shape;151;p12"/>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52" name="Google Shape;152;p12"/>
          <p:cNvPicPr preferRelativeResize="0"/>
          <p:nvPr/>
        </p:nvPicPr>
        <p:blipFill>
          <a:blip r:embed="rId3">
            <a:alphaModFix/>
          </a:blip>
          <a:stretch>
            <a:fillRect/>
          </a:stretch>
        </p:blipFill>
        <p:spPr>
          <a:xfrm>
            <a:off x="3103300" y="3968312"/>
            <a:ext cx="1141687" cy="1457925"/>
          </a:xfrm>
          <a:prstGeom prst="rect">
            <a:avLst/>
          </a:prstGeom>
          <a:noFill/>
          <a:ln>
            <a:noFill/>
          </a:ln>
        </p:spPr>
      </p:pic>
      <p:pic>
        <p:nvPicPr>
          <p:cNvPr id="153" name="Google Shape;153;p12"/>
          <p:cNvPicPr preferRelativeResize="0"/>
          <p:nvPr/>
        </p:nvPicPr>
        <p:blipFill>
          <a:blip r:embed="rId4">
            <a:alphaModFix/>
          </a:blip>
          <a:stretch>
            <a:fillRect/>
          </a:stretch>
        </p:blipFill>
        <p:spPr>
          <a:xfrm>
            <a:off x="9403574" y="3903967"/>
            <a:ext cx="1836750" cy="1464550"/>
          </a:xfrm>
          <a:prstGeom prst="rect">
            <a:avLst/>
          </a:prstGeom>
          <a:noFill/>
          <a:ln>
            <a:noFill/>
          </a:ln>
        </p:spPr>
      </p:pic>
      <p:pic>
        <p:nvPicPr>
          <p:cNvPr id="154" name="Google Shape;154;p12"/>
          <p:cNvPicPr preferRelativeResize="0"/>
          <p:nvPr/>
        </p:nvPicPr>
        <p:blipFill>
          <a:blip r:embed="rId5">
            <a:alphaModFix/>
          </a:blip>
          <a:stretch>
            <a:fillRect/>
          </a:stretch>
        </p:blipFill>
        <p:spPr>
          <a:xfrm>
            <a:off x="2911738" y="6728375"/>
            <a:ext cx="1524800" cy="1562000"/>
          </a:xfrm>
          <a:prstGeom prst="rect">
            <a:avLst/>
          </a:prstGeom>
          <a:noFill/>
          <a:ln>
            <a:noFill/>
          </a:ln>
        </p:spPr>
      </p:pic>
      <p:pic>
        <p:nvPicPr>
          <p:cNvPr id="155" name="Google Shape;155;p12"/>
          <p:cNvPicPr preferRelativeResize="0"/>
          <p:nvPr/>
        </p:nvPicPr>
        <p:blipFill>
          <a:blip r:embed="rId6">
            <a:alphaModFix/>
          </a:blip>
          <a:stretch>
            <a:fillRect/>
          </a:stretch>
        </p:blipFill>
        <p:spPr>
          <a:xfrm>
            <a:off x="9403570" y="6682542"/>
            <a:ext cx="1720100" cy="14151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696" name="Shape 696"/>
        <p:cNvGrpSpPr/>
        <p:nvPr/>
      </p:nvGrpSpPr>
      <p:grpSpPr>
        <a:xfrm>
          <a:off x="0" y="0"/>
          <a:ext cx="0" cy="0"/>
          <a:chOff x="0" y="0"/>
          <a:chExt cx="0" cy="0"/>
        </a:xfrm>
      </p:grpSpPr>
      <p:sp>
        <p:nvSpPr>
          <p:cNvPr id="697" name="Google Shape;697;p30"/>
          <p:cNvSpPr txBox="1"/>
          <p:nvPr/>
        </p:nvSpPr>
        <p:spPr>
          <a:xfrm>
            <a:off x="1028700" y="732800"/>
            <a:ext cx="9564900" cy="152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900" u="none" cap="none" strike="noStrike">
                <a:solidFill>
                  <a:srgbClr val="347571"/>
                </a:solidFill>
                <a:latin typeface="Impact"/>
                <a:ea typeface="Impact"/>
                <a:cs typeface="Impact"/>
                <a:sym typeface="Impact"/>
              </a:rPr>
              <a:t>RESOURCE PAGE</a:t>
            </a:r>
            <a:endParaRPr sz="300"/>
          </a:p>
        </p:txBody>
      </p:sp>
      <p:sp>
        <p:nvSpPr>
          <p:cNvPr id="698" name="Google Shape;698;p30"/>
          <p:cNvSpPr txBox="1"/>
          <p:nvPr/>
        </p:nvSpPr>
        <p:spPr>
          <a:xfrm>
            <a:off x="1011607" y="2731264"/>
            <a:ext cx="5059131" cy="542988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200" u="none" cap="none" strike="noStrike">
                <a:solidFill>
                  <a:srgbClr val="093A47"/>
                </a:solidFill>
                <a:latin typeface="Helvetica Neue"/>
                <a:ea typeface="Helvetica Neue"/>
                <a:cs typeface="Helvetica Neue"/>
                <a:sym typeface="Helvetica Neue"/>
              </a:rPr>
              <a:t>Use these design resources in your Canva Presentation.</a:t>
            </a:r>
            <a:endParaRPr/>
          </a:p>
          <a:p>
            <a:pPr indent="0" lvl="0" marL="0" marR="0" rtl="0" algn="l">
              <a:lnSpc>
                <a:spcPct val="130000"/>
              </a:lnSpc>
              <a:spcBef>
                <a:spcPts val="0"/>
              </a:spcBef>
              <a:spcAft>
                <a:spcPts val="0"/>
              </a:spcAft>
              <a:buNone/>
            </a:pPr>
            <a:r>
              <a:t/>
            </a:r>
            <a:endParaRPr b="0" i="0" sz="2200" u="none" cap="none" strike="noStrike">
              <a:solidFill>
                <a:srgbClr val="093A47"/>
              </a:solidFill>
              <a:latin typeface="Helvetica Neue"/>
              <a:ea typeface="Helvetica Neue"/>
              <a:cs typeface="Helvetica Neue"/>
              <a:sym typeface="Helvetica Neue"/>
            </a:endParaRPr>
          </a:p>
          <a:p>
            <a:pPr indent="0" lvl="0" marL="0" marR="0" rtl="0" algn="l">
              <a:lnSpc>
                <a:spcPct val="130000"/>
              </a:lnSpc>
              <a:spcBef>
                <a:spcPts val="0"/>
              </a:spcBef>
              <a:spcAft>
                <a:spcPts val="0"/>
              </a:spcAft>
              <a:buNone/>
            </a:pPr>
            <a:r>
              <a:t/>
            </a:r>
            <a:endParaRPr b="0" i="0" sz="2200" u="none" cap="none" strike="noStrike">
              <a:solidFill>
                <a:srgbClr val="093A47"/>
              </a:solidFill>
              <a:latin typeface="Helvetica Neue"/>
              <a:ea typeface="Helvetica Neue"/>
              <a:cs typeface="Helvetica Neue"/>
              <a:sym typeface="Helvetica Neue"/>
            </a:endParaRPr>
          </a:p>
          <a:p>
            <a:pPr indent="0" lvl="0" marL="0" marR="0" rtl="0" algn="l">
              <a:lnSpc>
                <a:spcPct val="130000"/>
              </a:lnSpc>
              <a:spcBef>
                <a:spcPts val="0"/>
              </a:spcBef>
              <a:spcAft>
                <a:spcPts val="0"/>
              </a:spcAft>
              <a:buNone/>
            </a:pPr>
            <a:r>
              <a:t/>
            </a:r>
            <a:endParaRPr b="0" i="0" sz="2200" u="none" cap="none" strike="noStrike">
              <a:solidFill>
                <a:srgbClr val="093A47"/>
              </a:solidFill>
              <a:latin typeface="Helvetica Neue"/>
              <a:ea typeface="Helvetica Neue"/>
              <a:cs typeface="Helvetica Neue"/>
              <a:sym typeface="Helvetica Neue"/>
            </a:endParaRPr>
          </a:p>
          <a:p>
            <a:pPr indent="0" lvl="0" marL="0" marR="0" rtl="0" algn="l">
              <a:lnSpc>
                <a:spcPct val="130000"/>
              </a:lnSpc>
              <a:spcBef>
                <a:spcPts val="0"/>
              </a:spcBef>
              <a:spcAft>
                <a:spcPts val="0"/>
              </a:spcAft>
              <a:buNone/>
            </a:pPr>
            <a:r>
              <a:t/>
            </a:r>
            <a:endParaRPr b="0" i="0" sz="2200" u="none" cap="none" strike="noStrike">
              <a:solidFill>
                <a:srgbClr val="093A47"/>
              </a:solidFill>
              <a:latin typeface="Helvetica Neue"/>
              <a:ea typeface="Helvetica Neue"/>
              <a:cs typeface="Helvetica Neue"/>
              <a:sym typeface="Helvetica Neue"/>
            </a:endParaRPr>
          </a:p>
          <a:p>
            <a:pPr indent="0" lvl="0" marL="0" marR="0" rtl="0" algn="l">
              <a:lnSpc>
                <a:spcPct val="130000"/>
              </a:lnSpc>
              <a:spcBef>
                <a:spcPts val="0"/>
              </a:spcBef>
              <a:spcAft>
                <a:spcPts val="0"/>
              </a:spcAft>
              <a:buNone/>
            </a:pPr>
            <a:r>
              <a:t/>
            </a:r>
            <a:endParaRPr b="0" i="0" sz="2200" u="none" cap="none" strike="noStrike">
              <a:solidFill>
                <a:srgbClr val="093A47"/>
              </a:solidFill>
              <a:latin typeface="Helvetica Neue"/>
              <a:ea typeface="Helvetica Neue"/>
              <a:cs typeface="Helvetica Neue"/>
              <a:sym typeface="Helvetica Neue"/>
            </a:endParaRPr>
          </a:p>
          <a:p>
            <a:pPr indent="0" lvl="0" marL="0" marR="0" rtl="0" algn="l">
              <a:lnSpc>
                <a:spcPct val="130000"/>
              </a:lnSpc>
              <a:spcBef>
                <a:spcPts val="0"/>
              </a:spcBef>
              <a:spcAft>
                <a:spcPts val="0"/>
              </a:spcAft>
              <a:buNone/>
            </a:pPr>
            <a:r>
              <a:t/>
            </a:r>
            <a:endParaRPr b="0" i="0" sz="2200" u="none" cap="none" strike="noStrike">
              <a:solidFill>
                <a:srgbClr val="093A47"/>
              </a:solidFill>
              <a:latin typeface="Helvetica Neue"/>
              <a:ea typeface="Helvetica Neue"/>
              <a:cs typeface="Helvetica Neue"/>
              <a:sym typeface="Helvetica Neue"/>
            </a:endParaRPr>
          </a:p>
          <a:p>
            <a:pPr indent="0" lvl="0" marL="0" marR="0" rtl="0" algn="l">
              <a:lnSpc>
                <a:spcPct val="130000"/>
              </a:lnSpc>
              <a:spcBef>
                <a:spcPts val="0"/>
              </a:spcBef>
              <a:spcAft>
                <a:spcPts val="0"/>
              </a:spcAft>
              <a:buNone/>
            </a:pPr>
            <a:r>
              <a:t/>
            </a:r>
            <a:endParaRPr b="0" i="0" sz="2200" u="none" cap="none" strike="noStrike">
              <a:solidFill>
                <a:srgbClr val="093A47"/>
              </a:solidFill>
              <a:latin typeface="Helvetica Neue"/>
              <a:ea typeface="Helvetica Neue"/>
              <a:cs typeface="Helvetica Neue"/>
              <a:sym typeface="Helvetica Neue"/>
            </a:endParaRPr>
          </a:p>
          <a:p>
            <a:pPr indent="0" lvl="0" marL="0" marR="0" rtl="0" algn="l">
              <a:lnSpc>
                <a:spcPct val="130000"/>
              </a:lnSpc>
              <a:spcBef>
                <a:spcPts val="0"/>
              </a:spcBef>
              <a:spcAft>
                <a:spcPts val="0"/>
              </a:spcAft>
              <a:buNone/>
            </a:pPr>
            <a:r>
              <a:t/>
            </a:r>
            <a:endParaRPr b="0" i="0" sz="2200" u="none" cap="none" strike="noStrike">
              <a:solidFill>
                <a:srgbClr val="093A47"/>
              </a:solidFill>
              <a:latin typeface="Helvetica Neue"/>
              <a:ea typeface="Helvetica Neue"/>
              <a:cs typeface="Helvetica Neue"/>
              <a:sym typeface="Helvetica Neue"/>
            </a:endParaRPr>
          </a:p>
          <a:p>
            <a:pPr indent="0" lvl="0" marL="0" marR="0" rtl="0" algn="l">
              <a:lnSpc>
                <a:spcPct val="130000"/>
              </a:lnSpc>
              <a:spcBef>
                <a:spcPts val="0"/>
              </a:spcBef>
              <a:spcAft>
                <a:spcPts val="0"/>
              </a:spcAft>
              <a:buNone/>
            </a:pPr>
            <a:r>
              <a:rPr b="0" i="0" lang="en-US" sz="2200" u="none" cap="none" strike="noStrike">
                <a:solidFill>
                  <a:srgbClr val="093A47"/>
                </a:solidFill>
                <a:latin typeface="Helvetica Neue"/>
                <a:ea typeface="Helvetica Neue"/>
                <a:cs typeface="Helvetica Neue"/>
                <a:sym typeface="Helvetica Neue"/>
              </a:rPr>
              <a:t>You can find these fonts online too. Happy designing! </a:t>
            </a:r>
            <a:endParaRPr/>
          </a:p>
          <a:p>
            <a:pPr indent="0" lvl="0" marL="0" marR="0" rtl="0" algn="l">
              <a:lnSpc>
                <a:spcPct val="130000"/>
              </a:lnSpc>
              <a:spcBef>
                <a:spcPts val="0"/>
              </a:spcBef>
              <a:spcAft>
                <a:spcPts val="0"/>
              </a:spcAft>
              <a:buNone/>
            </a:pPr>
            <a:r>
              <a:t/>
            </a:r>
            <a:endParaRPr b="0" i="0" sz="2200" u="none" cap="none" strike="noStrike">
              <a:solidFill>
                <a:srgbClr val="093A47"/>
              </a:solidFill>
              <a:latin typeface="Helvetica Neue"/>
              <a:ea typeface="Helvetica Neue"/>
              <a:cs typeface="Helvetica Neue"/>
              <a:sym typeface="Helvetica Neue"/>
            </a:endParaRPr>
          </a:p>
          <a:p>
            <a:pPr indent="0" lvl="0" marL="0" marR="0" rtl="0" algn="l">
              <a:lnSpc>
                <a:spcPct val="130000"/>
              </a:lnSpc>
              <a:spcBef>
                <a:spcPts val="0"/>
              </a:spcBef>
              <a:spcAft>
                <a:spcPts val="0"/>
              </a:spcAft>
              <a:buNone/>
            </a:pPr>
            <a:r>
              <a:rPr b="0" i="0" lang="en-US" sz="2200" u="none" cap="none" strike="noStrike">
                <a:solidFill>
                  <a:srgbClr val="093A47"/>
                </a:solidFill>
                <a:latin typeface="Helvetica Neue"/>
                <a:ea typeface="Helvetica Neue"/>
                <a:cs typeface="Helvetica Neue"/>
                <a:sym typeface="Helvetica Neue"/>
              </a:rPr>
              <a:t>Don't forget to delete this page before presenting. </a:t>
            </a:r>
            <a:endParaRPr/>
          </a:p>
        </p:txBody>
      </p:sp>
      <p:sp>
        <p:nvSpPr>
          <p:cNvPr id="699" name="Google Shape;699;p30"/>
          <p:cNvSpPr txBox="1"/>
          <p:nvPr/>
        </p:nvSpPr>
        <p:spPr>
          <a:xfrm>
            <a:off x="1011607" y="3791714"/>
            <a:ext cx="4765028" cy="742315"/>
          </a:xfrm>
          <a:prstGeom prst="rect">
            <a:avLst/>
          </a:prstGeom>
          <a:noFill/>
          <a:ln>
            <a:noFill/>
          </a:ln>
        </p:spPr>
        <p:txBody>
          <a:bodyPr anchorCtr="0" anchor="t" bIns="0" lIns="0" spcFirstLastPara="1" rIns="0" wrap="square" tIns="0">
            <a:spAutoFit/>
          </a:bodyPr>
          <a:lstStyle/>
          <a:p>
            <a:pPr indent="0" lvl="0" marL="0" marR="0" rtl="0" algn="l">
              <a:lnSpc>
                <a:spcPct val="130013"/>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This presentation template uses the following free fonts:</a:t>
            </a:r>
            <a:endParaRPr/>
          </a:p>
        </p:txBody>
      </p:sp>
      <p:sp>
        <p:nvSpPr>
          <p:cNvPr id="700" name="Google Shape;700;p30"/>
          <p:cNvSpPr txBox="1"/>
          <p:nvPr/>
        </p:nvSpPr>
        <p:spPr>
          <a:xfrm>
            <a:off x="1011607" y="4789120"/>
            <a:ext cx="7120317" cy="1229360"/>
          </a:xfrm>
          <a:prstGeom prst="rect">
            <a:avLst/>
          </a:prstGeom>
          <a:noFill/>
          <a:ln>
            <a:noFill/>
          </a:ln>
        </p:spPr>
        <p:txBody>
          <a:bodyPr anchorCtr="0" anchor="t" bIns="0" lIns="0" spcFirstLastPara="1" rIns="0" wrap="square" tIns="0">
            <a:spAutoFit/>
          </a:bodyPr>
          <a:lstStyle/>
          <a:p>
            <a:pPr indent="-248284" lvl="1" marL="496569" marR="0" rtl="0" algn="l">
              <a:lnSpc>
                <a:spcPct val="140017"/>
              </a:lnSpc>
              <a:spcBef>
                <a:spcPts val="0"/>
              </a:spcBef>
              <a:spcAft>
                <a:spcPts val="0"/>
              </a:spcAft>
              <a:buClr>
                <a:srgbClr val="093A47"/>
              </a:buClr>
              <a:buSzPts val="2299"/>
              <a:buFont typeface="Helvetica Neue"/>
              <a:buAutoNum type="arabicPeriod"/>
            </a:pPr>
            <a:r>
              <a:rPr b="0" i="0" lang="en-US" sz="2299" u="none" cap="none" strike="noStrike">
                <a:solidFill>
                  <a:srgbClr val="093A47"/>
                </a:solidFill>
                <a:latin typeface="Helvetica Neue"/>
                <a:ea typeface="Helvetica Neue"/>
                <a:cs typeface="Helvetica Neue"/>
                <a:sym typeface="Helvetica Neue"/>
              </a:rPr>
              <a:t>Titles:Gliker Expand</a:t>
            </a:r>
            <a:endParaRPr/>
          </a:p>
          <a:p>
            <a:pPr indent="-248284" lvl="1" marL="496569" marR="0" rtl="0" algn="l">
              <a:lnSpc>
                <a:spcPct val="140017"/>
              </a:lnSpc>
              <a:spcBef>
                <a:spcPts val="0"/>
              </a:spcBef>
              <a:spcAft>
                <a:spcPts val="0"/>
              </a:spcAft>
              <a:buClr>
                <a:srgbClr val="093A47"/>
              </a:buClr>
              <a:buSzPts val="2299"/>
              <a:buFont typeface="Helvetica Neue"/>
              <a:buAutoNum type="arabicPeriod"/>
            </a:pPr>
            <a:r>
              <a:rPr b="0" i="0" lang="en-US" sz="2299" u="none" cap="none" strike="noStrike">
                <a:solidFill>
                  <a:srgbClr val="093A47"/>
                </a:solidFill>
                <a:latin typeface="Helvetica Neue"/>
                <a:ea typeface="Helvetica Neue"/>
                <a:cs typeface="Helvetica Neue"/>
                <a:sym typeface="Helvetica Neue"/>
              </a:rPr>
              <a:t>Headers: Proxima Nova</a:t>
            </a:r>
            <a:endParaRPr/>
          </a:p>
          <a:p>
            <a:pPr indent="-248284" lvl="1" marL="496569" marR="0" rtl="0" algn="l">
              <a:lnSpc>
                <a:spcPct val="140017"/>
              </a:lnSpc>
              <a:spcBef>
                <a:spcPts val="0"/>
              </a:spcBef>
              <a:spcAft>
                <a:spcPts val="0"/>
              </a:spcAft>
              <a:buClr>
                <a:srgbClr val="093A47"/>
              </a:buClr>
              <a:buSzPts val="2299"/>
              <a:buFont typeface="Helvetica Neue"/>
              <a:buAutoNum type="arabicPeriod"/>
            </a:pPr>
            <a:r>
              <a:rPr b="0" i="0" lang="en-US" sz="2299" u="none" cap="none" strike="noStrike">
                <a:solidFill>
                  <a:srgbClr val="093A47"/>
                </a:solidFill>
                <a:latin typeface="Helvetica Neue"/>
                <a:ea typeface="Helvetica Neue"/>
                <a:cs typeface="Helvetica Neue"/>
                <a:sym typeface="Helvetica Neue"/>
              </a:rPr>
              <a:t>Body Copy: Proxima Nova</a:t>
            </a:r>
            <a:endParaRPr/>
          </a:p>
        </p:txBody>
      </p:sp>
      <p:grpSp>
        <p:nvGrpSpPr>
          <p:cNvPr id="701" name="Google Shape;701;p30"/>
          <p:cNvGrpSpPr/>
          <p:nvPr/>
        </p:nvGrpSpPr>
        <p:grpSpPr>
          <a:xfrm>
            <a:off x="11185191" y="1044954"/>
            <a:ext cx="1107120" cy="1265281"/>
            <a:chOff x="0" y="0"/>
            <a:chExt cx="711200" cy="812800"/>
          </a:xfrm>
        </p:grpSpPr>
        <p:sp>
          <p:nvSpPr>
            <p:cNvPr id="702" name="Google Shape;702;p30"/>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703" name="Google Shape;703;p30"/>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4" name="Google Shape;704;p30"/>
          <p:cNvGrpSpPr/>
          <p:nvPr/>
        </p:nvGrpSpPr>
        <p:grpSpPr>
          <a:xfrm>
            <a:off x="9351125" y="4624529"/>
            <a:ext cx="1361021" cy="1361021"/>
            <a:chOff x="0" y="0"/>
            <a:chExt cx="812800" cy="812800"/>
          </a:xfrm>
        </p:grpSpPr>
        <p:sp>
          <p:nvSpPr>
            <p:cNvPr id="705" name="Google Shape;705;p3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47571"/>
            </a:solidFill>
            <a:ln>
              <a:noFill/>
            </a:ln>
          </p:spPr>
        </p:sp>
        <p:sp>
          <p:nvSpPr>
            <p:cNvPr id="706" name="Google Shape;706;p30"/>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7" name="Google Shape;707;p30"/>
          <p:cNvGrpSpPr/>
          <p:nvPr/>
        </p:nvGrpSpPr>
        <p:grpSpPr>
          <a:xfrm rot="5400000">
            <a:off x="10460119" y="5075698"/>
            <a:ext cx="1399111" cy="420594"/>
            <a:chOff x="0" y="-38100"/>
            <a:chExt cx="878683" cy="264145"/>
          </a:xfrm>
        </p:grpSpPr>
        <p:sp>
          <p:nvSpPr>
            <p:cNvPr id="708" name="Google Shape;708;p30"/>
            <p:cNvSpPr/>
            <p:nvPr/>
          </p:nvSpPr>
          <p:spPr>
            <a:xfrm>
              <a:off x="0" y="0"/>
              <a:ext cx="878683" cy="226045"/>
            </a:xfrm>
            <a:custGeom>
              <a:rect b="b" l="l" r="r" t="t"/>
              <a:pathLst>
                <a:path extrusionOk="0" h="226045" w="878683">
                  <a:moveTo>
                    <a:pt x="0" y="0"/>
                  </a:moveTo>
                  <a:lnTo>
                    <a:pt x="878683" y="0"/>
                  </a:lnTo>
                  <a:lnTo>
                    <a:pt x="878683" y="226045"/>
                  </a:lnTo>
                  <a:lnTo>
                    <a:pt x="0" y="226045"/>
                  </a:lnTo>
                  <a:close/>
                </a:path>
              </a:pathLst>
            </a:custGeom>
            <a:solidFill>
              <a:srgbClr val="35B276"/>
            </a:solidFill>
            <a:ln>
              <a:noFill/>
            </a:ln>
          </p:spPr>
        </p:sp>
        <p:sp>
          <p:nvSpPr>
            <p:cNvPr id="709" name="Google Shape;709;p30"/>
            <p:cNvSpPr txBox="1"/>
            <p:nvPr/>
          </p:nvSpPr>
          <p:spPr>
            <a:xfrm>
              <a:off x="0" y="-38100"/>
              <a:ext cx="878683" cy="264145"/>
            </a:xfrm>
            <a:prstGeom prst="rect">
              <a:avLst/>
            </a:prstGeom>
            <a:noFill/>
            <a:ln>
              <a:noFill/>
            </a:ln>
          </p:spPr>
          <p:txBody>
            <a:bodyPr anchorCtr="0" anchor="ctr" bIns="18325" lIns="18325" spcFirstLastPara="1" rIns="18325" wrap="square" tIns="183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0" name="Google Shape;710;p30"/>
          <p:cNvGrpSpPr/>
          <p:nvPr/>
        </p:nvGrpSpPr>
        <p:grpSpPr>
          <a:xfrm>
            <a:off x="13490602" y="4942043"/>
            <a:ext cx="1043507" cy="1043507"/>
            <a:chOff x="0" y="0"/>
            <a:chExt cx="812800" cy="812800"/>
          </a:xfrm>
        </p:grpSpPr>
        <p:sp>
          <p:nvSpPr>
            <p:cNvPr id="711" name="Google Shape;711;p30"/>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712" name="Google Shape;712;p30"/>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3" name="Google Shape;713;p30"/>
          <p:cNvGrpSpPr/>
          <p:nvPr/>
        </p:nvGrpSpPr>
        <p:grpSpPr>
          <a:xfrm>
            <a:off x="15140123" y="5022745"/>
            <a:ext cx="1100348" cy="962805"/>
            <a:chOff x="0" y="0"/>
            <a:chExt cx="812800" cy="711200"/>
          </a:xfrm>
        </p:grpSpPr>
        <p:sp>
          <p:nvSpPr>
            <p:cNvPr id="714" name="Google Shape;714;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47571"/>
            </a:solidFill>
            <a:ln>
              <a:noFill/>
            </a:ln>
          </p:spPr>
        </p:sp>
        <p:sp>
          <p:nvSpPr>
            <p:cNvPr id="715" name="Google Shape;715;p30"/>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6" name="Google Shape;716;p30"/>
          <p:cNvGrpSpPr/>
          <p:nvPr/>
        </p:nvGrpSpPr>
        <p:grpSpPr>
          <a:xfrm rot="5468417">
            <a:off x="16184986" y="5044448"/>
            <a:ext cx="1484825" cy="392140"/>
            <a:chOff x="0" y="-38100"/>
            <a:chExt cx="992093" cy="262010"/>
          </a:xfrm>
        </p:grpSpPr>
        <p:sp>
          <p:nvSpPr>
            <p:cNvPr id="717" name="Google Shape;717;p30"/>
            <p:cNvSpPr/>
            <p:nvPr/>
          </p:nvSpPr>
          <p:spPr>
            <a:xfrm>
              <a:off x="0" y="0"/>
              <a:ext cx="992093" cy="223910"/>
            </a:xfrm>
            <a:custGeom>
              <a:rect b="b" l="l" r="r" t="t"/>
              <a:pathLst>
                <a:path extrusionOk="0" h="223910" w="992093">
                  <a:moveTo>
                    <a:pt x="111955" y="0"/>
                  </a:moveTo>
                  <a:lnTo>
                    <a:pt x="880138" y="0"/>
                  </a:lnTo>
                  <a:cubicBezTo>
                    <a:pt x="909830" y="0"/>
                    <a:pt x="938306" y="11795"/>
                    <a:pt x="959302" y="32791"/>
                  </a:cubicBezTo>
                  <a:cubicBezTo>
                    <a:pt x="980297" y="53786"/>
                    <a:pt x="992093" y="82263"/>
                    <a:pt x="992093" y="111955"/>
                  </a:cubicBezTo>
                  <a:lnTo>
                    <a:pt x="992093" y="111955"/>
                  </a:lnTo>
                  <a:cubicBezTo>
                    <a:pt x="992093" y="141647"/>
                    <a:pt x="980297" y="170123"/>
                    <a:pt x="959302" y="191119"/>
                  </a:cubicBezTo>
                  <a:cubicBezTo>
                    <a:pt x="938306" y="212115"/>
                    <a:pt x="909830" y="223910"/>
                    <a:pt x="880138" y="223910"/>
                  </a:cubicBezTo>
                  <a:lnTo>
                    <a:pt x="111955" y="223910"/>
                  </a:lnTo>
                  <a:cubicBezTo>
                    <a:pt x="82263" y="223910"/>
                    <a:pt x="53786" y="212115"/>
                    <a:pt x="32791" y="191119"/>
                  </a:cubicBezTo>
                  <a:cubicBezTo>
                    <a:pt x="11795" y="170123"/>
                    <a:pt x="0" y="141647"/>
                    <a:pt x="0" y="111955"/>
                  </a:cubicBezTo>
                  <a:lnTo>
                    <a:pt x="0" y="111955"/>
                  </a:lnTo>
                  <a:cubicBezTo>
                    <a:pt x="0" y="82263"/>
                    <a:pt x="11795" y="53786"/>
                    <a:pt x="32791" y="32791"/>
                  </a:cubicBezTo>
                  <a:cubicBezTo>
                    <a:pt x="53786" y="11795"/>
                    <a:pt x="82263" y="0"/>
                    <a:pt x="111955" y="0"/>
                  </a:cubicBezTo>
                  <a:close/>
                </a:path>
              </a:pathLst>
            </a:custGeom>
            <a:solidFill>
              <a:srgbClr val="5EC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txBox="1"/>
            <p:nvPr/>
          </p:nvSpPr>
          <p:spPr>
            <a:xfrm>
              <a:off x="0" y="-38100"/>
              <a:ext cx="992093" cy="2620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9" name="Google Shape;719;p30"/>
          <p:cNvGrpSpPr/>
          <p:nvPr/>
        </p:nvGrpSpPr>
        <p:grpSpPr>
          <a:xfrm>
            <a:off x="16331878" y="3078251"/>
            <a:ext cx="903770" cy="903770"/>
            <a:chOff x="0" y="0"/>
            <a:chExt cx="812800" cy="812800"/>
          </a:xfrm>
        </p:grpSpPr>
        <p:sp>
          <p:nvSpPr>
            <p:cNvPr id="720" name="Google Shape;720;p3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721" name="Google Shape;721;p30"/>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2" name="Google Shape;722;p30"/>
          <p:cNvSpPr/>
          <p:nvPr/>
        </p:nvSpPr>
        <p:spPr>
          <a:xfrm>
            <a:off x="14684564" y="2949006"/>
            <a:ext cx="1033016" cy="1033016"/>
          </a:xfrm>
          <a:custGeom>
            <a:rect b="b" l="l" r="r" t="t"/>
            <a:pathLst>
              <a:path extrusionOk="0" h="1033016" w="1033016">
                <a:moveTo>
                  <a:pt x="0" y="0"/>
                </a:moveTo>
                <a:lnTo>
                  <a:pt x="1033016" y="0"/>
                </a:lnTo>
                <a:lnTo>
                  <a:pt x="1033016" y="1033015"/>
                </a:lnTo>
                <a:lnTo>
                  <a:pt x="0" y="1033015"/>
                </a:lnTo>
                <a:lnTo>
                  <a:pt x="0" y="0"/>
                </a:lnTo>
                <a:close/>
              </a:path>
            </a:pathLst>
          </a:custGeom>
          <a:blipFill rotWithShape="1">
            <a:blip r:embed="rId3">
              <a:alphaModFix/>
            </a:blip>
            <a:stretch>
              <a:fillRect b="0" l="0" r="0" t="0"/>
            </a:stretch>
          </a:blipFill>
          <a:ln>
            <a:noFill/>
          </a:ln>
        </p:spPr>
      </p:sp>
      <p:pic>
        <p:nvPicPr>
          <p:cNvPr id="723" name="Google Shape;723;p30"/>
          <p:cNvPicPr preferRelativeResize="0"/>
          <p:nvPr/>
        </p:nvPicPr>
        <p:blipFill>
          <a:blip r:embed="rId4">
            <a:alphaModFix/>
          </a:blip>
          <a:stretch>
            <a:fillRect/>
          </a:stretch>
        </p:blipFill>
        <p:spPr>
          <a:xfrm>
            <a:off x="9351125" y="937754"/>
            <a:ext cx="1268300" cy="1479683"/>
          </a:xfrm>
          <a:prstGeom prst="rect">
            <a:avLst/>
          </a:prstGeom>
          <a:noFill/>
          <a:ln>
            <a:noFill/>
          </a:ln>
        </p:spPr>
      </p:pic>
      <p:pic>
        <p:nvPicPr>
          <p:cNvPr id="724" name="Google Shape;724;p30"/>
          <p:cNvPicPr preferRelativeResize="0"/>
          <p:nvPr/>
        </p:nvPicPr>
        <p:blipFill>
          <a:blip r:embed="rId5">
            <a:alphaModFix/>
          </a:blip>
          <a:stretch>
            <a:fillRect/>
          </a:stretch>
        </p:blipFill>
        <p:spPr>
          <a:xfrm>
            <a:off x="12809777" y="1021945"/>
            <a:ext cx="1196675" cy="1311280"/>
          </a:xfrm>
          <a:prstGeom prst="rect">
            <a:avLst/>
          </a:prstGeom>
          <a:noFill/>
          <a:ln>
            <a:noFill/>
          </a:ln>
        </p:spPr>
      </p:pic>
      <p:pic>
        <p:nvPicPr>
          <p:cNvPr id="725" name="Google Shape;725;p30"/>
          <p:cNvPicPr preferRelativeResize="0"/>
          <p:nvPr/>
        </p:nvPicPr>
        <p:blipFill>
          <a:blip r:embed="rId6">
            <a:alphaModFix/>
          </a:blip>
          <a:stretch>
            <a:fillRect/>
          </a:stretch>
        </p:blipFill>
        <p:spPr>
          <a:xfrm>
            <a:off x="14384447" y="1098030"/>
            <a:ext cx="1276525" cy="1227708"/>
          </a:xfrm>
          <a:prstGeom prst="rect">
            <a:avLst/>
          </a:prstGeom>
          <a:noFill/>
          <a:ln>
            <a:noFill/>
          </a:ln>
        </p:spPr>
      </p:pic>
      <p:pic>
        <p:nvPicPr>
          <p:cNvPr id="726" name="Google Shape;726;p30"/>
          <p:cNvPicPr preferRelativeResize="0"/>
          <p:nvPr/>
        </p:nvPicPr>
        <p:blipFill>
          <a:blip r:embed="rId7">
            <a:alphaModFix/>
          </a:blip>
          <a:stretch>
            <a:fillRect/>
          </a:stretch>
        </p:blipFill>
        <p:spPr>
          <a:xfrm>
            <a:off x="15951100" y="1117425"/>
            <a:ext cx="1120325" cy="1120325"/>
          </a:xfrm>
          <a:prstGeom prst="rect">
            <a:avLst/>
          </a:prstGeom>
          <a:noFill/>
          <a:ln>
            <a:noFill/>
          </a:ln>
        </p:spPr>
      </p:pic>
      <p:pic>
        <p:nvPicPr>
          <p:cNvPr id="727" name="Google Shape;727;p30"/>
          <p:cNvPicPr preferRelativeResize="0"/>
          <p:nvPr/>
        </p:nvPicPr>
        <p:blipFill>
          <a:blip r:embed="rId8">
            <a:alphaModFix/>
          </a:blip>
          <a:stretch>
            <a:fillRect/>
          </a:stretch>
        </p:blipFill>
        <p:spPr>
          <a:xfrm>
            <a:off x="9304763" y="2757975"/>
            <a:ext cx="1361025" cy="1308678"/>
          </a:xfrm>
          <a:prstGeom prst="rect">
            <a:avLst/>
          </a:prstGeom>
          <a:noFill/>
          <a:ln>
            <a:noFill/>
          </a:ln>
        </p:spPr>
      </p:pic>
      <p:pic>
        <p:nvPicPr>
          <p:cNvPr id="728" name="Google Shape;728;p30"/>
          <p:cNvPicPr preferRelativeResize="0"/>
          <p:nvPr/>
        </p:nvPicPr>
        <p:blipFill>
          <a:blip r:embed="rId9">
            <a:alphaModFix/>
          </a:blip>
          <a:stretch>
            <a:fillRect/>
          </a:stretch>
        </p:blipFill>
        <p:spPr>
          <a:xfrm>
            <a:off x="11275100" y="2852605"/>
            <a:ext cx="1025825" cy="1191485"/>
          </a:xfrm>
          <a:prstGeom prst="rect">
            <a:avLst/>
          </a:prstGeom>
          <a:noFill/>
          <a:ln>
            <a:noFill/>
          </a:ln>
        </p:spPr>
      </p:pic>
      <p:pic>
        <p:nvPicPr>
          <p:cNvPr id="729" name="Google Shape;729;p30"/>
          <p:cNvPicPr preferRelativeResize="0"/>
          <p:nvPr/>
        </p:nvPicPr>
        <p:blipFill>
          <a:blip r:embed="rId10">
            <a:alphaModFix/>
          </a:blip>
          <a:stretch>
            <a:fillRect/>
          </a:stretch>
        </p:blipFill>
        <p:spPr>
          <a:xfrm>
            <a:off x="12982333" y="2757985"/>
            <a:ext cx="1033000" cy="1115640"/>
          </a:xfrm>
          <a:prstGeom prst="rect">
            <a:avLst/>
          </a:prstGeom>
          <a:noFill/>
          <a:ln>
            <a:noFill/>
          </a:ln>
        </p:spPr>
      </p:pic>
      <p:pic>
        <p:nvPicPr>
          <p:cNvPr id="730" name="Google Shape;730;p30"/>
          <p:cNvPicPr preferRelativeResize="0"/>
          <p:nvPr/>
        </p:nvPicPr>
        <p:blipFill>
          <a:blip r:embed="rId11">
            <a:alphaModFix/>
          </a:blip>
          <a:stretch>
            <a:fillRect/>
          </a:stretch>
        </p:blipFill>
        <p:spPr>
          <a:xfrm>
            <a:off x="11792096" y="4617241"/>
            <a:ext cx="1361025" cy="1179555"/>
          </a:xfrm>
          <a:prstGeom prst="rect">
            <a:avLst/>
          </a:prstGeom>
          <a:noFill/>
          <a:ln>
            <a:noFill/>
          </a:ln>
        </p:spPr>
      </p:pic>
      <p:pic>
        <p:nvPicPr>
          <p:cNvPr id="731" name="Google Shape;731;p30"/>
          <p:cNvPicPr preferRelativeResize="0"/>
          <p:nvPr/>
        </p:nvPicPr>
        <p:blipFill>
          <a:blip r:embed="rId12">
            <a:alphaModFix/>
          </a:blip>
          <a:stretch>
            <a:fillRect/>
          </a:stretch>
        </p:blipFill>
        <p:spPr>
          <a:xfrm>
            <a:off x="9467151" y="6884934"/>
            <a:ext cx="1482225" cy="875042"/>
          </a:xfrm>
          <a:prstGeom prst="rect">
            <a:avLst/>
          </a:prstGeom>
          <a:noFill/>
          <a:ln>
            <a:noFill/>
          </a:ln>
        </p:spPr>
      </p:pic>
      <p:pic>
        <p:nvPicPr>
          <p:cNvPr id="732" name="Google Shape;732;p30"/>
          <p:cNvPicPr preferRelativeResize="0"/>
          <p:nvPr/>
        </p:nvPicPr>
        <p:blipFill>
          <a:blip r:embed="rId13">
            <a:alphaModFix/>
          </a:blip>
          <a:stretch>
            <a:fillRect/>
          </a:stretch>
        </p:blipFill>
        <p:spPr>
          <a:xfrm>
            <a:off x="11653075" y="6667175"/>
            <a:ext cx="1329250" cy="1101375"/>
          </a:xfrm>
          <a:prstGeom prst="rect">
            <a:avLst/>
          </a:prstGeom>
          <a:noFill/>
          <a:ln>
            <a:noFill/>
          </a:ln>
        </p:spPr>
      </p:pic>
      <p:pic>
        <p:nvPicPr>
          <p:cNvPr id="733" name="Google Shape;733;p30"/>
          <p:cNvPicPr preferRelativeResize="0"/>
          <p:nvPr/>
        </p:nvPicPr>
        <p:blipFill>
          <a:blip r:embed="rId14">
            <a:alphaModFix/>
          </a:blip>
          <a:stretch>
            <a:fillRect/>
          </a:stretch>
        </p:blipFill>
        <p:spPr>
          <a:xfrm>
            <a:off x="13369389" y="6397100"/>
            <a:ext cx="777637" cy="1492375"/>
          </a:xfrm>
          <a:prstGeom prst="rect">
            <a:avLst/>
          </a:prstGeom>
          <a:noFill/>
          <a:ln>
            <a:noFill/>
          </a:ln>
        </p:spPr>
      </p:pic>
      <p:pic>
        <p:nvPicPr>
          <p:cNvPr id="734" name="Google Shape;734;p30"/>
          <p:cNvPicPr preferRelativeResize="0"/>
          <p:nvPr/>
        </p:nvPicPr>
        <p:blipFill>
          <a:blip r:embed="rId15">
            <a:alphaModFix/>
          </a:blip>
          <a:stretch>
            <a:fillRect/>
          </a:stretch>
        </p:blipFill>
        <p:spPr>
          <a:xfrm>
            <a:off x="14688174" y="6406515"/>
            <a:ext cx="929600" cy="1482961"/>
          </a:xfrm>
          <a:prstGeom prst="rect">
            <a:avLst/>
          </a:prstGeom>
          <a:noFill/>
          <a:ln>
            <a:noFill/>
          </a:ln>
        </p:spPr>
      </p:pic>
      <p:pic>
        <p:nvPicPr>
          <p:cNvPr id="735" name="Google Shape;735;p30"/>
          <p:cNvPicPr preferRelativeResize="0"/>
          <p:nvPr/>
        </p:nvPicPr>
        <p:blipFill>
          <a:blip r:embed="rId16">
            <a:alphaModFix/>
          </a:blip>
          <a:stretch>
            <a:fillRect/>
          </a:stretch>
        </p:blipFill>
        <p:spPr>
          <a:xfrm>
            <a:off x="16411225" y="6673979"/>
            <a:ext cx="1196675" cy="1273521"/>
          </a:xfrm>
          <a:prstGeom prst="rect">
            <a:avLst/>
          </a:prstGeom>
          <a:noFill/>
          <a:ln>
            <a:noFill/>
          </a:ln>
        </p:spPr>
      </p:pic>
      <p:pic>
        <p:nvPicPr>
          <p:cNvPr id="736" name="Google Shape;736;p30"/>
          <p:cNvPicPr preferRelativeResize="0"/>
          <p:nvPr/>
        </p:nvPicPr>
        <p:blipFill>
          <a:blip r:embed="rId17">
            <a:alphaModFix/>
          </a:blip>
          <a:stretch>
            <a:fillRect/>
          </a:stretch>
        </p:blipFill>
        <p:spPr>
          <a:xfrm>
            <a:off x="9574107" y="8552854"/>
            <a:ext cx="1268300" cy="1076133"/>
          </a:xfrm>
          <a:prstGeom prst="rect">
            <a:avLst/>
          </a:prstGeom>
          <a:noFill/>
          <a:ln>
            <a:noFill/>
          </a:ln>
        </p:spPr>
      </p:pic>
      <p:pic>
        <p:nvPicPr>
          <p:cNvPr id="737" name="Google Shape;737;p30"/>
          <p:cNvPicPr preferRelativeResize="0"/>
          <p:nvPr/>
        </p:nvPicPr>
        <p:blipFill>
          <a:blip r:embed="rId18">
            <a:alphaModFix/>
          </a:blip>
          <a:stretch>
            <a:fillRect/>
          </a:stretch>
        </p:blipFill>
        <p:spPr>
          <a:xfrm>
            <a:off x="11792100" y="8278666"/>
            <a:ext cx="903750" cy="1350309"/>
          </a:xfrm>
          <a:prstGeom prst="rect">
            <a:avLst/>
          </a:prstGeom>
          <a:noFill/>
          <a:ln>
            <a:noFill/>
          </a:ln>
        </p:spPr>
      </p:pic>
      <p:pic>
        <p:nvPicPr>
          <p:cNvPr id="738" name="Google Shape;738;p30"/>
          <p:cNvPicPr preferRelativeResize="0"/>
          <p:nvPr/>
        </p:nvPicPr>
        <p:blipFill>
          <a:blip r:embed="rId19">
            <a:alphaModFix/>
          </a:blip>
          <a:stretch>
            <a:fillRect/>
          </a:stretch>
        </p:blipFill>
        <p:spPr>
          <a:xfrm>
            <a:off x="13153125" y="8594349"/>
            <a:ext cx="1268300" cy="1027047"/>
          </a:xfrm>
          <a:prstGeom prst="rect">
            <a:avLst/>
          </a:prstGeom>
          <a:noFill/>
          <a:ln>
            <a:noFill/>
          </a:ln>
        </p:spPr>
      </p:pic>
      <p:pic>
        <p:nvPicPr>
          <p:cNvPr id="739" name="Google Shape;739;p30"/>
          <p:cNvPicPr preferRelativeResize="0"/>
          <p:nvPr/>
        </p:nvPicPr>
        <p:blipFill>
          <a:blip r:embed="rId20">
            <a:alphaModFix/>
          </a:blip>
          <a:stretch>
            <a:fillRect/>
          </a:stretch>
        </p:blipFill>
        <p:spPr>
          <a:xfrm>
            <a:off x="14803421" y="8682609"/>
            <a:ext cx="1025825" cy="931341"/>
          </a:xfrm>
          <a:prstGeom prst="rect">
            <a:avLst/>
          </a:prstGeom>
          <a:noFill/>
          <a:ln>
            <a:noFill/>
          </a:ln>
        </p:spPr>
      </p:pic>
      <p:pic>
        <p:nvPicPr>
          <p:cNvPr id="740" name="Google Shape;740;p30"/>
          <p:cNvPicPr preferRelativeResize="0"/>
          <p:nvPr/>
        </p:nvPicPr>
        <p:blipFill>
          <a:blip r:embed="rId21">
            <a:alphaModFix/>
          </a:blip>
          <a:stretch>
            <a:fillRect/>
          </a:stretch>
        </p:blipFill>
        <p:spPr>
          <a:xfrm>
            <a:off x="16487569" y="8739050"/>
            <a:ext cx="1120325" cy="7376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744" name="Shape 744"/>
        <p:cNvGrpSpPr/>
        <p:nvPr/>
      </p:nvGrpSpPr>
      <p:grpSpPr>
        <a:xfrm>
          <a:off x="0" y="0"/>
          <a:ext cx="0" cy="0"/>
          <a:chOff x="0" y="0"/>
          <a:chExt cx="0" cy="0"/>
        </a:xfrm>
      </p:grpSpPr>
      <p:sp>
        <p:nvSpPr>
          <p:cNvPr id="745" name="Google Shape;745;p31"/>
          <p:cNvSpPr/>
          <p:nvPr/>
        </p:nvSpPr>
        <p:spPr>
          <a:xfrm>
            <a:off x="10173941" y="2516097"/>
            <a:ext cx="446472" cy="418872"/>
          </a:xfrm>
          <a:custGeom>
            <a:rect b="b" l="l" r="r" t="t"/>
            <a:pathLst>
              <a:path extrusionOk="0" h="418872" w="446472">
                <a:moveTo>
                  <a:pt x="0" y="0"/>
                </a:moveTo>
                <a:lnTo>
                  <a:pt x="446471" y="0"/>
                </a:lnTo>
                <a:lnTo>
                  <a:pt x="446471" y="418872"/>
                </a:lnTo>
                <a:lnTo>
                  <a:pt x="0" y="418872"/>
                </a:lnTo>
                <a:lnTo>
                  <a:pt x="0" y="0"/>
                </a:lnTo>
                <a:close/>
              </a:path>
            </a:pathLst>
          </a:custGeom>
          <a:blipFill rotWithShape="1">
            <a:blip r:embed="rId3">
              <a:alphaModFix/>
            </a:blip>
            <a:stretch>
              <a:fillRect b="0" l="0" r="0" t="0"/>
            </a:stretch>
          </a:blipFill>
          <a:ln>
            <a:noFill/>
          </a:ln>
        </p:spPr>
      </p:sp>
      <p:sp>
        <p:nvSpPr>
          <p:cNvPr id="746" name="Google Shape;746;p31"/>
          <p:cNvSpPr/>
          <p:nvPr/>
        </p:nvSpPr>
        <p:spPr>
          <a:xfrm>
            <a:off x="10185658" y="3960216"/>
            <a:ext cx="396411" cy="417674"/>
          </a:xfrm>
          <a:custGeom>
            <a:rect b="b" l="l" r="r" t="t"/>
            <a:pathLst>
              <a:path extrusionOk="0" h="417674" w="396411">
                <a:moveTo>
                  <a:pt x="0" y="0"/>
                </a:moveTo>
                <a:lnTo>
                  <a:pt x="396411" y="0"/>
                </a:lnTo>
                <a:lnTo>
                  <a:pt x="396411" y="417674"/>
                </a:lnTo>
                <a:lnTo>
                  <a:pt x="0" y="417674"/>
                </a:lnTo>
                <a:lnTo>
                  <a:pt x="0" y="0"/>
                </a:lnTo>
                <a:close/>
              </a:path>
            </a:pathLst>
          </a:custGeom>
          <a:blipFill rotWithShape="1">
            <a:blip r:embed="rId4">
              <a:alphaModFix/>
            </a:blip>
            <a:stretch>
              <a:fillRect b="0" l="0" r="0" t="0"/>
            </a:stretch>
          </a:blipFill>
          <a:ln>
            <a:noFill/>
          </a:ln>
        </p:spPr>
      </p:sp>
      <p:sp>
        <p:nvSpPr>
          <p:cNvPr id="747" name="Google Shape;747;p31"/>
          <p:cNvSpPr/>
          <p:nvPr/>
        </p:nvSpPr>
        <p:spPr>
          <a:xfrm>
            <a:off x="8783811" y="3285649"/>
            <a:ext cx="1108424" cy="1108424"/>
          </a:xfrm>
          <a:custGeom>
            <a:rect b="b" l="l" r="r" t="t"/>
            <a:pathLst>
              <a:path extrusionOk="0" h="1108424" w="1108424">
                <a:moveTo>
                  <a:pt x="0" y="0"/>
                </a:moveTo>
                <a:lnTo>
                  <a:pt x="1108424" y="0"/>
                </a:lnTo>
                <a:lnTo>
                  <a:pt x="1108424" y="1108424"/>
                </a:lnTo>
                <a:lnTo>
                  <a:pt x="0" y="1108424"/>
                </a:lnTo>
                <a:lnTo>
                  <a:pt x="0" y="0"/>
                </a:lnTo>
                <a:close/>
              </a:path>
            </a:pathLst>
          </a:custGeom>
          <a:blipFill rotWithShape="1">
            <a:blip r:embed="rId5">
              <a:alphaModFix/>
            </a:blip>
            <a:stretch>
              <a:fillRect b="0" l="0" r="0" t="0"/>
            </a:stretch>
          </a:blipFill>
          <a:ln>
            <a:noFill/>
          </a:ln>
        </p:spPr>
      </p:sp>
      <p:sp>
        <p:nvSpPr>
          <p:cNvPr id="748" name="Google Shape;748;p31"/>
          <p:cNvSpPr txBox="1"/>
          <p:nvPr/>
        </p:nvSpPr>
        <p:spPr>
          <a:xfrm>
            <a:off x="5031384" y="904399"/>
            <a:ext cx="7726128" cy="18954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CREDITS</a:t>
            </a:r>
            <a:endParaRPr/>
          </a:p>
        </p:txBody>
      </p:sp>
      <p:sp>
        <p:nvSpPr>
          <p:cNvPr id="749" name="Google Shape;749;p31"/>
          <p:cNvSpPr txBox="1"/>
          <p:nvPr/>
        </p:nvSpPr>
        <p:spPr>
          <a:xfrm>
            <a:off x="2894146" y="5507415"/>
            <a:ext cx="11810379" cy="370840"/>
          </a:xfrm>
          <a:prstGeom prst="rect">
            <a:avLst/>
          </a:prstGeom>
          <a:noFill/>
          <a:ln>
            <a:noFill/>
          </a:ln>
        </p:spPr>
        <p:txBody>
          <a:bodyPr anchorCtr="0" anchor="t" bIns="0" lIns="0" spcFirstLastPara="1" rIns="0" wrap="square" tIns="0">
            <a:spAutoFit/>
          </a:bodyPr>
          <a:lstStyle/>
          <a:p>
            <a:pPr indent="0" lvl="0" marL="0" marR="0" rtl="0" algn="ctr">
              <a:lnSpc>
                <a:spcPct val="130013"/>
              </a:lnSpc>
              <a:spcBef>
                <a:spcPts val="0"/>
              </a:spcBef>
              <a:spcAft>
                <a:spcPts val="0"/>
              </a:spcAft>
              <a:buNone/>
            </a:pPr>
            <a:r>
              <a:rPr b="0" i="0" lang="en-US" sz="2299" u="none" cap="none" strike="noStrike">
                <a:solidFill>
                  <a:srgbClr val="347571"/>
                </a:solidFill>
                <a:latin typeface="Helvetica Neue"/>
                <a:ea typeface="Helvetica Neue"/>
                <a:cs typeface="Helvetica Neue"/>
                <a:sym typeface="Helvetica Neue"/>
              </a:rPr>
              <a:t>This presentation template is free for everyone to use thanks to the following:</a:t>
            </a:r>
            <a:endParaRPr/>
          </a:p>
        </p:txBody>
      </p:sp>
      <p:sp>
        <p:nvSpPr>
          <p:cNvPr id="750" name="Google Shape;750;p31"/>
          <p:cNvSpPr txBox="1"/>
          <p:nvPr/>
        </p:nvSpPr>
        <p:spPr>
          <a:xfrm>
            <a:off x="2568474" y="6305262"/>
            <a:ext cx="12651949" cy="79883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2299" u="none" cap="none" strike="noStrike">
                <a:solidFill>
                  <a:srgbClr val="347571"/>
                </a:solidFill>
                <a:latin typeface="Helvetica Neue"/>
                <a:ea typeface="Helvetica Neue"/>
                <a:cs typeface="Helvetica Neue"/>
                <a:sym typeface="Helvetica Neue"/>
              </a:rPr>
              <a:t>SlidesCarnival for the presentation template</a:t>
            </a:r>
            <a:endParaRPr/>
          </a:p>
          <a:p>
            <a:pPr indent="0" lvl="0" marL="0" marR="0" rtl="0" algn="ctr">
              <a:lnSpc>
                <a:spcPct val="140017"/>
              </a:lnSpc>
              <a:spcBef>
                <a:spcPts val="0"/>
              </a:spcBef>
              <a:spcAft>
                <a:spcPts val="0"/>
              </a:spcAft>
              <a:buNone/>
            </a:pPr>
            <a:r>
              <a:rPr b="0" i="0" lang="en-US" sz="2299" u="none" cap="none" strike="noStrike">
                <a:solidFill>
                  <a:srgbClr val="347571"/>
                </a:solidFill>
                <a:latin typeface="Helvetica Neue"/>
                <a:ea typeface="Helvetica Neue"/>
                <a:cs typeface="Helvetica Neue"/>
                <a:sym typeface="Helvetica Neue"/>
              </a:rPr>
              <a:t>Pexels for the photos</a:t>
            </a:r>
            <a:endParaRPr/>
          </a:p>
        </p:txBody>
      </p:sp>
      <p:sp>
        <p:nvSpPr>
          <p:cNvPr id="751" name="Google Shape;751;p31"/>
          <p:cNvSpPr txBox="1"/>
          <p:nvPr/>
        </p:nvSpPr>
        <p:spPr>
          <a:xfrm>
            <a:off x="2457836" y="7264400"/>
            <a:ext cx="12651949" cy="1993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1000" u="none" cap="none" strike="noStrike">
                <a:solidFill>
                  <a:srgbClr val="347571"/>
                </a:solidFill>
                <a:latin typeface="Impact"/>
                <a:ea typeface="Impact"/>
                <a:cs typeface="Impact"/>
                <a:sym typeface="Impact"/>
              </a:rPr>
              <a:t>HAPPY DESIGNING! </a:t>
            </a:r>
            <a:endParaRPr/>
          </a:p>
        </p:txBody>
      </p:sp>
      <p:grpSp>
        <p:nvGrpSpPr>
          <p:cNvPr id="752" name="Google Shape;752;p31"/>
          <p:cNvGrpSpPr/>
          <p:nvPr/>
        </p:nvGrpSpPr>
        <p:grpSpPr>
          <a:xfrm>
            <a:off x="15457060" y="-557716"/>
            <a:ext cx="1271071" cy="1452653"/>
            <a:chOff x="0" y="0"/>
            <a:chExt cx="711200" cy="812800"/>
          </a:xfrm>
        </p:grpSpPr>
        <p:sp>
          <p:nvSpPr>
            <p:cNvPr id="753" name="Google Shape;753;p31"/>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754" name="Google Shape;754;p31"/>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5" name="Google Shape;755;p31"/>
          <p:cNvGrpSpPr/>
          <p:nvPr/>
        </p:nvGrpSpPr>
        <p:grpSpPr>
          <a:xfrm>
            <a:off x="1736403" y="9560674"/>
            <a:ext cx="1271071" cy="1452653"/>
            <a:chOff x="0" y="0"/>
            <a:chExt cx="711200" cy="812800"/>
          </a:xfrm>
        </p:grpSpPr>
        <p:sp>
          <p:nvSpPr>
            <p:cNvPr id="756" name="Google Shape;756;p31"/>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757" name="Google Shape;757;p31"/>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8" name="Google Shape;758;p31"/>
          <p:cNvGrpSpPr/>
          <p:nvPr/>
        </p:nvGrpSpPr>
        <p:grpSpPr>
          <a:xfrm>
            <a:off x="15787972" y="7749012"/>
            <a:ext cx="609246" cy="609246"/>
            <a:chOff x="0" y="0"/>
            <a:chExt cx="812800" cy="812800"/>
          </a:xfrm>
        </p:grpSpPr>
        <p:sp>
          <p:nvSpPr>
            <p:cNvPr id="759" name="Google Shape;759;p31"/>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760" name="Google Shape;760;p31"/>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1" name="Google Shape;761;p31"/>
          <p:cNvGrpSpPr/>
          <p:nvPr/>
        </p:nvGrpSpPr>
        <p:grpSpPr>
          <a:xfrm>
            <a:off x="3007474" y="1744924"/>
            <a:ext cx="547061" cy="478678"/>
            <a:chOff x="0" y="0"/>
            <a:chExt cx="812800" cy="711200"/>
          </a:xfrm>
        </p:grpSpPr>
        <p:sp>
          <p:nvSpPr>
            <p:cNvPr id="762" name="Google Shape;762;p3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763" name="Google Shape;763;p31"/>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4" name="Google Shape;764;p31"/>
          <p:cNvGrpSpPr/>
          <p:nvPr/>
        </p:nvGrpSpPr>
        <p:grpSpPr>
          <a:xfrm>
            <a:off x="-680511" y="1984263"/>
            <a:ext cx="1361021" cy="1361021"/>
            <a:chOff x="0" y="0"/>
            <a:chExt cx="812800" cy="812800"/>
          </a:xfrm>
        </p:grpSpPr>
        <p:sp>
          <p:nvSpPr>
            <p:cNvPr id="765" name="Google Shape;765;p3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47571"/>
            </a:solidFill>
            <a:ln>
              <a:noFill/>
            </a:ln>
          </p:spPr>
        </p:sp>
        <p:sp>
          <p:nvSpPr>
            <p:cNvPr id="766" name="Google Shape;766;p31"/>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67" name="Google Shape;767;p31"/>
          <p:cNvPicPr preferRelativeResize="0"/>
          <p:nvPr/>
        </p:nvPicPr>
        <p:blipFill>
          <a:blip r:embed="rId6">
            <a:alphaModFix/>
          </a:blip>
          <a:stretch>
            <a:fillRect/>
          </a:stretch>
        </p:blipFill>
        <p:spPr>
          <a:xfrm>
            <a:off x="5567647" y="3036634"/>
            <a:ext cx="6432303" cy="1606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159" name="Shape 159"/>
        <p:cNvGrpSpPr/>
        <p:nvPr/>
      </p:nvGrpSpPr>
      <p:grpSpPr>
        <a:xfrm>
          <a:off x="0" y="0"/>
          <a:ext cx="0" cy="0"/>
          <a:chOff x="0" y="0"/>
          <a:chExt cx="0" cy="0"/>
        </a:xfrm>
      </p:grpSpPr>
      <p:sp>
        <p:nvSpPr>
          <p:cNvPr id="160" name="Google Shape;160;p13"/>
          <p:cNvSpPr txBox="1"/>
          <p:nvPr/>
        </p:nvSpPr>
        <p:spPr>
          <a:xfrm>
            <a:off x="8353947" y="2117367"/>
            <a:ext cx="9096216" cy="210184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11000" u="none" cap="none" strike="noStrike">
                <a:solidFill>
                  <a:srgbClr val="347571"/>
                </a:solidFill>
                <a:latin typeface="Impact"/>
                <a:ea typeface="Impact"/>
                <a:cs typeface="Impact"/>
                <a:sym typeface="Impact"/>
              </a:rPr>
              <a:t>INTRODUCTION </a:t>
            </a:r>
            <a:endParaRPr/>
          </a:p>
        </p:txBody>
      </p:sp>
      <p:sp>
        <p:nvSpPr>
          <p:cNvPr id="161" name="Google Shape;161;p13"/>
          <p:cNvSpPr txBox="1"/>
          <p:nvPr/>
        </p:nvSpPr>
        <p:spPr>
          <a:xfrm>
            <a:off x="8353947" y="4437308"/>
            <a:ext cx="6939864" cy="3189605"/>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None/>
            </a:pPr>
            <a:r>
              <a:rPr b="0" i="0" lang="en-US" sz="2299" u="none" cap="none" strike="noStrike">
                <a:solidFill>
                  <a:srgbClr val="347571"/>
                </a:solidFill>
                <a:latin typeface="Arial"/>
                <a:ea typeface="Arial"/>
                <a:cs typeface="Arial"/>
                <a:sym typeface="Arial"/>
              </a:rPr>
              <a:t>Creating a comprehensive presentation on "Financial Security in Retirement" requires a detailed analysis of various aspects related to retirement planning, including savings strategies, investment options, risk management, and estate planning. Each section should provide valuable insights and actionable steps for achieving financial security during retirement.</a:t>
            </a:r>
            <a:endParaRPr/>
          </a:p>
        </p:txBody>
      </p:sp>
      <p:grpSp>
        <p:nvGrpSpPr>
          <p:cNvPr id="162" name="Google Shape;162;p13"/>
          <p:cNvGrpSpPr/>
          <p:nvPr/>
        </p:nvGrpSpPr>
        <p:grpSpPr>
          <a:xfrm>
            <a:off x="17450164" y="995415"/>
            <a:ext cx="1621476" cy="1621476"/>
            <a:chOff x="0" y="0"/>
            <a:chExt cx="812800" cy="812800"/>
          </a:xfrm>
        </p:grpSpPr>
        <p:sp>
          <p:nvSpPr>
            <p:cNvPr id="163" name="Google Shape;163;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47571"/>
            </a:solidFill>
            <a:ln>
              <a:noFill/>
            </a:ln>
          </p:spPr>
        </p:sp>
        <p:sp>
          <p:nvSpPr>
            <p:cNvPr id="164" name="Google Shape;164;p13"/>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13"/>
          <p:cNvGrpSpPr/>
          <p:nvPr/>
        </p:nvGrpSpPr>
        <p:grpSpPr>
          <a:xfrm>
            <a:off x="435924" y="4870372"/>
            <a:ext cx="1185551" cy="1185551"/>
            <a:chOff x="0" y="0"/>
            <a:chExt cx="812800" cy="812800"/>
          </a:xfrm>
        </p:grpSpPr>
        <p:sp>
          <p:nvSpPr>
            <p:cNvPr id="166" name="Google Shape;166;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47571"/>
            </a:solidFill>
            <a:ln>
              <a:noFill/>
            </a:ln>
          </p:spPr>
        </p:sp>
        <p:sp>
          <p:nvSpPr>
            <p:cNvPr id="167" name="Google Shape;167;p13"/>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13"/>
          <p:cNvGrpSpPr/>
          <p:nvPr/>
        </p:nvGrpSpPr>
        <p:grpSpPr>
          <a:xfrm>
            <a:off x="6502883" y="1028700"/>
            <a:ext cx="777453" cy="777453"/>
            <a:chOff x="0" y="0"/>
            <a:chExt cx="812800" cy="812800"/>
          </a:xfrm>
        </p:grpSpPr>
        <p:sp>
          <p:nvSpPr>
            <p:cNvPr id="169" name="Google Shape;169;p1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B8E28A"/>
            </a:solidFill>
            <a:ln>
              <a:noFill/>
            </a:ln>
          </p:spPr>
        </p:sp>
        <p:sp>
          <p:nvSpPr>
            <p:cNvPr id="170" name="Google Shape;170;p13"/>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13"/>
          <p:cNvGrpSpPr/>
          <p:nvPr/>
        </p:nvGrpSpPr>
        <p:grpSpPr>
          <a:xfrm>
            <a:off x="15926673" y="8259974"/>
            <a:ext cx="777453" cy="777453"/>
            <a:chOff x="0" y="0"/>
            <a:chExt cx="812800" cy="812800"/>
          </a:xfrm>
        </p:grpSpPr>
        <p:sp>
          <p:nvSpPr>
            <p:cNvPr id="172" name="Google Shape;172;p1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B8E28A"/>
            </a:solidFill>
            <a:ln>
              <a:noFill/>
            </a:ln>
          </p:spPr>
        </p:sp>
        <p:sp>
          <p:nvSpPr>
            <p:cNvPr id="173" name="Google Shape;173;p13"/>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74" name="Google Shape;174;p13"/>
          <p:cNvPicPr preferRelativeResize="0"/>
          <p:nvPr/>
        </p:nvPicPr>
        <p:blipFill>
          <a:blip r:embed="rId3">
            <a:alphaModFix/>
          </a:blip>
          <a:stretch>
            <a:fillRect/>
          </a:stretch>
        </p:blipFill>
        <p:spPr>
          <a:xfrm>
            <a:off x="1432426" y="1100026"/>
            <a:ext cx="5847899" cy="8726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178" name="Shape 178"/>
        <p:cNvGrpSpPr/>
        <p:nvPr/>
      </p:nvGrpSpPr>
      <p:grpSpPr>
        <a:xfrm>
          <a:off x="0" y="0"/>
          <a:ext cx="0" cy="0"/>
          <a:chOff x="0" y="0"/>
          <a:chExt cx="0" cy="0"/>
        </a:xfrm>
      </p:grpSpPr>
      <p:grpSp>
        <p:nvGrpSpPr>
          <p:cNvPr id="179" name="Google Shape;179;p14"/>
          <p:cNvGrpSpPr/>
          <p:nvPr/>
        </p:nvGrpSpPr>
        <p:grpSpPr>
          <a:xfrm>
            <a:off x="2730435" y="734539"/>
            <a:ext cx="832095" cy="950965"/>
            <a:chOff x="0" y="0"/>
            <a:chExt cx="711200" cy="812800"/>
          </a:xfrm>
        </p:grpSpPr>
        <p:sp>
          <p:nvSpPr>
            <p:cNvPr id="180" name="Google Shape;180;p14"/>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181" name="Google Shape;181;p14"/>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4"/>
          <p:cNvGrpSpPr/>
          <p:nvPr/>
        </p:nvGrpSpPr>
        <p:grpSpPr>
          <a:xfrm>
            <a:off x="-722374" y="2815542"/>
            <a:ext cx="1444747" cy="1651140"/>
            <a:chOff x="0" y="0"/>
            <a:chExt cx="711200" cy="812800"/>
          </a:xfrm>
        </p:grpSpPr>
        <p:sp>
          <p:nvSpPr>
            <p:cNvPr id="183" name="Google Shape;183;p14"/>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184" name="Google Shape;184;p14"/>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14"/>
          <p:cNvGrpSpPr/>
          <p:nvPr/>
        </p:nvGrpSpPr>
        <p:grpSpPr>
          <a:xfrm>
            <a:off x="14221150" y="1385520"/>
            <a:ext cx="893942" cy="893942"/>
            <a:chOff x="0" y="0"/>
            <a:chExt cx="812800" cy="812800"/>
          </a:xfrm>
        </p:grpSpPr>
        <p:sp>
          <p:nvSpPr>
            <p:cNvPr id="186" name="Google Shape;186;p14"/>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47571"/>
            </a:solidFill>
            <a:ln>
              <a:noFill/>
            </a:ln>
          </p:spPr>
        </p:sp>
        <p:sp>
          <p:nvSpPr>
            <p:cNvPr id="187" name="Google Shape;187;p14"/>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4"/>
          <p:cNvGrpSpPr/>
          <p:nvPr/>
        </p:nvGrpSpPr>
        <p:grpSpPr>
          <a:xfrm>
            <a:off x="1597739" y="4773400"/>
            <a:ext cx="1007820" cy="1007820"/>
            <a:chOff x="0" y="0"/>
            <a:chExt cx="812800" cy="812800"/>
          </a:xfrm>
        </p:grpSpPr>
        <p:sp>
          <p:nvSpPr>
            <p:cNvPr id="189" name="Google Shape;189;p1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B8E28A"/>
            </a:solidFill>
            <a:ln>
              <a:noFill/>
            </a:ln>
          </p:spPr>
        </p:sp>
        <p:sp>
          <p:nvSpPr>
            <p:cNvPr id="190" name="Google Shape;190;p14"/>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4"/>
          <p:cNvGrpSpPr/>
          <p:nvPr/>
        </p:nvGrpSpPr>
        <p:grpSpPr>
          <a:xfrm>
            <a:off x="16291721" y="5277310"/>
            <a:ext cx="547061" cy="478678"/>
            <a:chOff x="0" y="0"/>
            <a:chExt cx="812800" cy="711200"/>
          </a:xfrm>
        </p:grpSpPr>
        <p:sp>
          <p:nvSpPr>
            <p:cNvPr id="192" name="Google Shape;192;p14"/>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193" name="Google Shape;193;p14"/>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14"/>
          <p:cNvSpPr txBox="1"/>
          <p:nvPr/>
        </p:nvSpPr>
        <p:spPr>
          <a:xfrm>
            <a:off x="850821" y="6791007"/>
            <a:ext cx="16586358" cy="1876425"/>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0999" u="none" cap="none" strike="noStrike">
                <a:solidFill>
                  <a:srgbClr val="347571"/>
                </a:solidFill>
                <a:latin typeface="Impact"/>
                <a:ea typeface="Impact"/>
                <a:cs typeface="Impact"/>
                <a:sym typeface="Impact"/>
              </a:rPr>
              <a:t>WELCOME TO PRESENTATION</a:t>
            </a:r>
            <a:endParaRPr/>
          </a:p>
        </p:txBody>
      </p:sp>
      <p:sp>
        <p:nvSpPr>
          <p:cNvPr id="195" name="Google Shape;195;p14"/>
          <p:cNvSpPr txBox="1"/>
          <p:nvPr/>
        </p:nvSpPr>
        <p:spPr>
          <a:xfrm>
            <a:off x="3518765" y="8468995"/>
            <a:ext cx="11478226" cy="78930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2299" u="none" cap="none" strike="noStrike">
                <a:solidFill>
                  <a:srgbClr val="093A47"/>
                </a:solidFill>
                <a:latin typeface="Proxima Nova"/>
                <a:ea typeface="Proxima Nova"/>
                <a:cs typeface="Proxima Nova"/>
                <a:sym typeface="Proxima Nova"/>
              </a:rPr>
              <a:t>I'm Rain, and I'll be sharing with you my beautiful ideas. Follow me at @reallygreatsite to learn more. </a:t>
            </a:r>
            <a:endParaRPr/>
          </a:p>
        </p:txBody>
      </p:sp>
      <p:pic>
        <p:nvPicPr>
          <p:cNvPr id="196" name="Google Shape;196;p14"/>
          <p:cNvPicPr preferRelativeResize="0"/>
          <p:nvPr/>
        </p:nvPicPr>
        <p:blipFill>
          <a:blip r:embed="rId3">
            <a:alphaModFix/>
          </a:blip>
          <a:stretch>
            <a:fillRect/>
          </a:stretch>
        </p:blipFill>
        <p:spPr>
          <a:xfrm>
            <a:off x="5651425" y="432025"/>
            <a:ext cx="7212901" cy="59939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200" name="Shape 200"/>
        <p:cNvGrpSpPr/>
        <p:nvPr/>
      </p:nvGrpSpPr>
      <p:grpSpPr>
        <a:xfrm>
          <a:off x="0" y="0"/>
          <a:ext cx="0" cy="0"/>
          <a:chOff x="0" y="0"/>
          <a:chExt cx="0" cy="0"/>
        </a:xfrm>
      </p:grpSpPr>
      <p:sp>
        <p:nvSpPr>
          <p:cNvPr id="201" name="Google Shape;201;p15"/>
          <p:cNvSpPr txBox="1"/>
          <p:nvPr/>
        </p:nvSpPr>
        <p:spPr>
          <a:xfrm>
            <a:off x="1412317" y="1783456"/>
            <a:ext cx="6125342" cy="210184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11000" u="none" cap="none" strike="noStrike">
                <a:solidFill>
                  <a:srgbClr val="347571"/>
                </a:solidFill>
                <a:latin typeface="Impact"/>
                <a:ea typeface="Impact"/>
                <a:cs typeface="Impact"/>
                <a:sym typeface="Impact"/>
              </a:rPr>
              <a:t>ABOUT US</a:t>
            </a:r>
            <a:endParaRPr/>
          </a:p>
        </p:txBody>
      </p:sp>
      <p:sp>
        <p:nvSpPr>
          <p:cNvPr id="202" name="Google Shape;202;p15"/>
          <p:cNvSpPr txBox="1"/>
          <p:nvPr/>
        </p:nvSpPr>
        <p:spPr>
          <a:xfrm>
            <a:off x="1412317" y="4289202"/>
            <a:ext cx="5245428" cy="3599180"/>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At [Company Name], we are driven by a passion for innovation and a commitment to making a positive impact in the world. Founded on the principles of excellence, integrity, and collaboration, we strive to deliver cutting-edge solutions that address pressing challenges and empower individuals and communities to thrive.</a:t>
            </a:r>
            <a:endParaRPr/>
          </a:p>
        </p:txBody>
      </p:sp>
      <p:grpSp>
        <p:nvGrpSpPr>
          <p:cNvPr id="203" name="Google Shape;203;p15"/>
          <p:cNvGrpSpPr/>
          <p:nvPr/>
        </p:nvGrpSpPr>
        <p:grpSpPr>
          <a:xfrm>
            <a:off x="16547672" y="553217"/>
            <a:ext cx="832095" cy="950965"/>
            <a:chOff x="0" y="0"/>
            <a:chExt cx="711200" cy="812800"/>
          </a:xfrm>
        </p:grpSpPr>
        <p:sp>
          <p:nvSpPr>
            <p:cNvPr id="204" name="Google Shape;204;p15"/>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205" name="Google Shape;205;p15"/>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15"/>
          <p:cNvGrpSpPr/>
          <p:nvPr/>
        </p:nvGrpSpPr>
        <p:grpSpPr>
          <a:xfrm>
            <a:off x="6928413" y="8384281"/>
            <a:ext cx="609246" cy="609246"/>
            <a:chOff x="0" y="0"/>
            <a:chExt cx="812800" cy="812800"/>
          </a:xfrm>
        </p:grpSpPr>
        <p:sp>
          <p:nvSpPr>
            <p:cNvPr id="207" name="Google Shape;207;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208" name="Google Shape;208;p15"/>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5"/>
          <p:cNvGrpSpPr/>
          <p:nvPr/>
        </p:nvGrpSpPr>
        <p:grpSpPr>
          <a:xfrm>
            <a:off x="965346" y="610241"/>
            <a:ext cx="893942" cy="893942"/>
            <a:chOff x="0" y="0"/>
            <a:chExt cx="812800" cy="812800"/>
          </a:xfrm>
        </p:grpSpPr>
        <p:sp>
          <p:nvSpPr>
            <p:cNvPr id="210" name="Google Shape;210;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47571"/>
            </a:solidFill>
            <a:ln>
              <a:noFill/>
            </a:ln>
          </p:spPr>
        </p:sp>
        <p:sp>
          <p:nvSpPr>
            <p:cNvPr id="211" name="Google Shape;211;p15"/>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15"/>
          <p:cNvGrpSpPr/>
          <p:nvPr/>
        </p:nvGrpSpPr>
        <p:grpSpPr>
          <a:xfrm>
            <a:off x="7865566" y="3184403"/>
            <a:ext cx="547061" cy="478678"/>
            <a:chOff x="0" y="0"/>
            <a:chExt cx="812800" cy="711200"/>
          </a:xfrm>
        </p:grpSpPr>
        <p:sp>
          <p:nvSpPr>
            <p:cNvPr id="213" name="Google Shape;213;p15"/>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214" name="Google Shape;214;p15"/>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5"/>
          <p:cNvGrpSpPr/>
          <p:nvPr/>
        </p:nvGrpSpPr>
        <p:grpSpPr>
          <a:xfrm>
            <a:off x="-652905" y="7688693"/>
            <a:ext cx="1305810" cy="1305810"/>
            <a:chOff x="0" y="0"/>
            <a:chExt cx="812800" cy="812800"/>
          </a:xfrm>
        </p:grpSpPr>
        <p:sp>
          <p:nvSpPr>
            <p:cNvPr id="216" name="Google Shape;216;p15"/>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217" name="Google Shape;217;p15"/>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18" name="Google Shape;218;p15"/>
          <p:cNvPicPr preferRelativeResize="0"/>
          <p:nvPr/>
        </p:nvPicPr>
        <p:blipFill>
          <a:blip r:embed="rId3">
            <a:alphaModFix/>
          </a:blip>
          <a:stretch>
            <a:fillRect/>
          </a:stretch>
        </p:blipFill>
        <p:spPr>
          <a:xfrm>
            <a:off x="9446134" y="1926866"/>
            <a:ext cx="7393174" cy="6433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222" name="Shape 222"/>
        <p:cNvGrpSpPr/>
        <p:nvPr/>
      </p:nvGrpSpPr>
      <p:grpSpPr>
        <a:xfrm>
          <a:off x="0" y="0"/>
          <a:ext cx="0" cy="0"/>
          <a:chOff x="0" y="0"/>
          <a:chExt cx="0" cy="0"/>
        </a:xfrm>
      </p:grpSpPr>
      <p:grpSp>
        <p:nvGrpSpPr>
          <p:cNvPr id="223" name="Google Shape;223;p16"/>
          <p:cNvGrpSpPr/>
          <p:nvPr/>
        </p:nvGrpSpPr>
        <p:grpSpPr>
          <a:xfrm>
            <a:off x="1465062" y="3305287"/>
            <a:ext cx="1630617" cy="1630617"/>
            <a:chOff x="0" y="0"/>
            <a:chExt cx="812800" cy="812800"/>
          </a:xfrm>
        </p:grpSpPr>
        <p:sp>
          <p:nvSpPr>
            <p:cNvPr id="224" name="Google Shape;224;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7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6"/>
          <p:cNvGrpSpPr/>
          <p:nvPr/>
        </p:nvGrpSpPr>
        <p:grpSpPr>
          <a:xfrm>
            <a:off x="10356085" y="3460713"/>
            <a:ext cx="1630617" cy="1630617"/>
            <a:chOff x="0" y="0"/>
            <a:chExt cx="812800" cy="812800"/>
          </a:xfrm>
        </p:grpSpPr>
        <p:sp>
          <p:nvSpPr>
            <p:cNvPr id="227" name="Google Shape;22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E2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6"/>
          <p:cNvGrpSpPr/>
          <p:nvPr/>
        </p:nvGrpSpPr>
        <p:grpSpPr>
          <a:xfrm>
            <a:off x="15183011" y="7447808"/>
            <a:ext cx="1630617" cy="1630617"/>
            <a:chOff x="0" y="0"/>
            <a:chExt cx="812800" cy="812800"/>
          </a:xfrm>
        </p:grpSpPr>
        <p:sp>
          <p:nvSpPr>
            <p:cNvPr id="230" name="Google Shape;23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FD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16"/>
          <p:cNvGrpSpPr/>
          <p:nvPr/>
        </p:nvGrpSpPr>
        <p:grpSpPr>
          <a:xfrm>
            <a:off x="6042772" y="7447808"/>
            <a:ext cx="1630617" cy="1630617"/>
            <a:chOff x="0" y="0"/>
            <a:chExt cx="812800" cy="812800"/>
          </a:xfrm>
        </p:grpSpPr>
        <p:sp>
          <p:nvSpPr>
            <p:cNvPr id="233" name="Google Shape;23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5B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16"/>
          <p:cNvSpPr/>
          <p:nvPr/>
        </p:nvSpPr>
        <p:spPr>
          <a:xfrm>
            <a:off x="1765657" y="3605882"/>
            <a:ext cx="1029426" cy="1029426"/>
          </a:xfrm>
          <a:custGeom>
            <a:rect b="b" l="l" r="r" t="t"/>
            <a:pathLst>
              <a:path extrusionOk="0" h="1029426" w="1029426">
                <a:moveTo>
                  <a:pt x="0" y="0"/>
                </a:moveTo>
                <a:lnTo>
                  <a:pt x="1029426" y="0"/>
                </a:lnTo>
                <a:lnTo>
                  <a:pt x="1029426" y="1029426"/>
                </a:lnTo>
                <a:lnTo>
                  <a:pt x="0" y="1029426"/>
                </a:lnTo>
                <a:lnTo>
                  <a:pt x="0" y="0"/>
                </a:lnTo>
                <a:close/>
              </a:path>
            </a:pathLst>
          </a:custGeom>
          <a:blipFill rotWithShape="1">
            <a:blip r:embed="rId3">
              <a:alphaModFix/>
            </a:blip>
            <a:stretch>
              <a:fillRect b="0" l="0" r="0" t="0"/>
            </a:stretch>
          </a:blipFill>
          <a:ln>
            <a:noFill/>
          </a:ln>
        </p:spPr>
      </p:sp>
      <p:grpSp>
        <p:nvGrpSpPr>
          <p:cNvPr id="236" name="Google Shape;236;p16"/>
          <p:cNvGrpSpPr/>
          <p:nvPr/>
        </p:nvGrpSpPr>
        <p:grpSpPr>
          <a:xfrm>
            <a:off x="0" y="5755995"/>
            <a:ext cx="18288000" cy="752006"/>
            <a:chOff x="0" y="-38100"/>
            <a:chExt cx="4816593" cy="198060"/>
          </a:xfrm>
        </p:grpSpPr>
        <p:sp>
          <p:nvSpPr>
            <p:cNvPr id="237" name="Google Shape;237;p16"/>
            <p:cNvSpPr/>
            <p:nvPr/>
          </p:nvSpPr>
          <p:spPr>
            <a:xfrm>
              <a:off x="0" y="0"/>
              <a:ext cx="4816592" cy="159960"/>
            </a:xfrm>
            <a:custGeom>
              <a:rect b="b" l="l" r="r" t="t"/>
              <a:pathLst>
                <a:path extrusionOk="0" h="159960" w="4816592">
                  <a:moveTo>
                    <a:pt x="0" y="0"/>
                  </a:moveTo>
                  <a:lnTo>
                    <a:pt x="4816592" y="0"/>
                  </a:lnTo>
                  <a:lnTo>
                    <a:pt x="4816592" y="159960"/>
                  </a:lnTo>
                  <a:lnTo>
                    <a:pt x="0" y="159960"/>
                  </a:lnTo>
                  <a:close/>
                </a:path>
              </a:pathLst>
            </a:custGeom>
            <a:solidFill>
              <a:srgbClr val="347571"/>
            </a:solidFill>
            <a:ln>
              <a:noFill/>
            </a:ln>
          </p:spPr>
        </p:sp>
        <p:sp>
          <p:nvSpPr>
            <p:cNvPr id="238" name="Google Shape;238;p16"/>
            <p:cNvSpPr txBox="1"/>
            <p:nvPr/>
          </p:nvSpPr>
          <p:spPr>
            <a:xfrm>
              <a:off x="0" y="-38100"/>
              <a:ext cx="4816593" cy="1980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16"/>
          <p:cNvGrpSpPr/>
          <p:nvPr/>
        </p:nvGrpSpPr>
        <p:grpSpPr>
          <a:xfrm>
            <a:off x="2172398" y="4657827"/>
            <a:ext cx="215944" cy="1370509"/>
            <a:chOff x="0" y="-38100"/>
            <a:chExt cx="56874" cy="360957"/>
          </a:xfrm>
        </p:grpSpPr>
        <p:sp>
          <p:nvSpPr>
            <p:cNvPr id="240" name="Google Shape;240;p16"/>
            <p:cNvSpPr/>
            <p:nvPr/>
          </p:nvSpPr>
          <p:spPr>
            <a:xfrm>
              <a:off x="0" y="0"/>
              <a:ext cx="56874" cy="322857"/>
            </a:xfrm>
            <a:custGeom>
              <a:rect b="b" l="l" r="r" t="t"/>
              <a:pathLst>
                <a:path extrusionOk="0" h="322857" w="56874">
                  <a:moveTo>
                    <a:pt x="0" y="0"/>
                  </a:moveTo>
                  <a:lnTo>
                    <a:pt x="56874" y="0"/>
                  </a:lnTo>
                  <a:lnTo>
                    <a:pt x="56874" y="322857"/>
                  </a:lnTo>
                  <a:lnTo>
                    <a:pt x="0" y="322857"/>
                  </a:lnTo>
                  <a:close/>
                </a:path>
              </a:pathLst>
            </a:custGeom>
            <a:solidFill>
              <a:srgbClr val="347571"/>
            </a:solidFill>
            <a:ln>
              <a:noFill/>
            </a:ln>
          </p:spPr>
        </p:sp>
        <p:sp>
          <p:nvSpPr>
            <p:cNvPr id="241" name="Google Shape;241;p16"/>
            <p:cNvSpPr txBox="1"/>
            <p:nvPr/>
          </p:nvSpPr>
          <p:spPr>
            <a:xfrm>
              <a:off x="0" y="-38100"/>
              <a:ext cx="56874" cy="3609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2" name="Google Shape;242;p16"/>
          <p:cNvGrpSpPr/>
          <p:nvPr/>
        </p:nvGrpSpPr>
        <p:grpSpPr>
          <a:xfrm>
            <a:off x="11063421" y="4773754"/>
            <a:ext cx="215944" cy="1370509"/>
            <a:chOff x="0" y="-38100"/>
            <a:chExt cx="56874" cy="360957"/>
          </a:xfrm>
        </p:grpSpPr>
        <p:sp>
          <p:nvSpPr>
            <p:cNvPr id="243" name="Google Shape;243;p16"/>
            <p:cNvSpPr/>
            <p:nvPr/>
          </p:nvSpPr>
          <p:spPr>
            <a:xfrm>
              <a:off x="0" y="0"/>
              <a:ext cx="56874" cy="322857"/>
            </a:xfrm>
            <a:custGeom>
              <a:rect b="b" l="l" r="r" t="t"/>
              <a:pathLst>
                <a:path extrusionOk="0" h="322857" w="56874">
                  <a:moveTo>
                    <a:pt x="0" y="0"/>
                  </a:moveTo>
                  <a:lnTo>
                    <a:pt x="56874" y="0"/>
                  </a:lnTo>
                  <a:lnTo>
                    <a:pt x="56874" y="322857"/>
                  </a:lnTo>
                  <a:lnTo>
                    <a:pt x="0" y="322857"/>
                  </a:lnTo>
                  <a:close/>
                </a:path>
              </a:pathLst>
            </a:custGeom>
            <a:solidFill>
              <a:srgbClr val="B8E28A"/>
            </a:solidFill>
            <a:ln>
              <a:noFill/>
            </a:ln>
          </p:spPr>
        </p:sp>
        <p:sp>
          <p:nvSpPr>
            <p:cNvPr id="244" name="Google Shape;244;p16"/>
            <p:cNvSpPr txBox="1"/>
            <p:nvPr/>
          </p:nvSpPr>
          <p:spPr>
            <a:xfrm>
              <a:off x="0" y="-38100"/>
              <a:ext cx="56874" cy="3609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5" name="Google Shape;245;p16"/>
          <p:cNvGrpSpPr/>
          <p:nvPr/>
        </p:nvGrpSpPr>
        <p:grpSpPr>
          <a:xfrm>
            <a:off x="15890347" y="6205954"/>
            <a:ext cx="215944" cy="1370509"/>
            <a:chOff x="0" y="-38100"/>
            <a:chExt cx="56874" cy="360957"/>
          </a:xfrm>
        </p:grpSpPr>
        <p:sp>
          <p:nvSpPr>
            <p:cNvPr id="246" name="Google Shape;246;p16"/>
            <p:cNvSpPr/>
            <p:nvPr/>
          </p:nvSpPr>
          <p:spPr>
            <a:xfrm>
              <a:off x="0" y="0"/>
              <a:ext cx="56874" cy="322857"/>
            </a:xfrm>
            <a:custGeom>
              <a:rect b="b" l="l" r="r" t="t"/>
              <a:pathLst>
                <a:path extrusionOk="0" h="322857" w="56874">
                  <a:moveTo>
                    <a:pt x="0" y="0"/>
                  </a:moveTo>
                  <a:lnTo>
                    <a:pt x="56874" y="0"/>
                  </a:lnTo>
                  <a:lnTo>
                    <a:pt x="56874" y="322857"/>
                  </a:lnTo>
                  <a:lnTo>
                    <a:pt x="0" y="322857"/>
                  </a:lnTo>
                  <a:close/>
                </a:path>
              </a:pathLst>
            </a:custGeom>
            <a:solidFill>
              <a:srgbClr val="DCFDB8"/>
            </a:solidFill>
            <a:ln>
              <a:noFill/>
            </a:ln>
          </p:spPr>
        </p:sp>
        <p:sp>
          <p:nvSpPr>
            <p:cNvPr id="247" name="Google Shape;247;p16"/>
            <p:cNvSpPr txBox="1"/>
            <p:nvPr/>
          </p:nvSpPr>
          <p:spPr>
            <a:xfrm>
              <a:off x="0" y="-38100"/>
              <a:ext cx="56874" cy="3609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8" name="Google Shape;248;p16"/>
          <p:cNvGrpSpPr/>
          <p:nvPr/>
        </p:nvGrpSpPr>
        <p:grpSpPr>
          <a:xfrm>
            <a:off x="6750108" y="6205954"/>
            <a:ext cx="215944" cy="1370509"/>
            <a:chOff x="0" y="-38100"/>
            <a:chExt cx="56874" cy="360957"/>
          </a:xfrm>
        </p:grpSpPr>
        <p:sp>
          <p:nvSpPr>
            <p:cNvPr id="249" name="Google Shape;249;p16"/>
            <p:cNvSpPr/>
            <p:nvPr/>
          </p:nvSpPr>
          <p:spPr>
            <a:xfrm>
              <a:off x="0" y="0"/>
              <a:ext cx="56874" cy="322857"/>
            </a:xfrm>
            <a:custGeom>
              <a:rect b="b" l="l" r="r" t="t"/>
              <a:pathLst>
                <a:path extrusionOk="0" h="322857" w="56874">
                  <a:moveTo>
                    <a:pt x="0" y="0"/>
                  </a:moveTo>
                  <a:lnTo>
                    <a:pt x="56874" y="0"/>
                  </a:lnTo>
                  <a:lnTo>
                    <a:pt x="56874" y="322857"/>
                  </a:lnTo>
                  <a:lnTo>
                    <a:pt x="0" y="322857"/>
                  </a:lnTo>
                  <a:close/>
                </a:path>
              </a:pathLst>
            </a:custGeom>
            <a:solidFill>
              <a:srgbClr val="35B276"/>
            </a:solidFill>
            <a:ln>
              <a:noFill/>
            </a:ln>
          </p:spPr>
        </p:sp>
        <p:sp>
          <p:nvSpPr>
            <p:cNvPr id="250" name="Google Shape;250;p16"/>
            <p:cNvSpPr txBox="1"/>
            <p:nvPr/>
          </p:nvSpPr>
          <p:spPr>
            <a:xfrm>
              <a:off x="0" y="-38100"/>
              <a:ext cx="56874" cy="3609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1" name="Google Shape;251;p16"/>
          <p:cNvGrpSpPr/>
          <p:nvPr/>
        </p:nvGrpSpPr>
        <p:grpSpPr>
          <a:xfrm>
            <a:off x="0" y="5755995"/>
            <a:ext cx="4572054" cy="752006"/>
            <a:chOff x="0" y="-38100"/>
            <a:chExt cx="1204162" cy="198060"/>
          </a:xfrm>
        </p:grpSpPr>
        <p:sp>
          <p:nvSpPr>
            <p:cNvPr id="252" name="Google Shape;252;p16"/>
            <p:cNvSpPr/>
            <p:nvPr/>
          </p:nvSpPr>
          <p:spPr>
            <a:xfrm>
              <a:off x="0" y="0"/>
              <a:ext cx="1204162" cy="159960"/>
            </a:xfrm>
            <a:custGeom>
              <a:rect b="b" l="l" r="r" t="t"/>
              <a:pathLst>
                <a:path extrusionOk="0" h="159960" w="1204162">
                  <a:moveTo>
                    <a:pt x="0" y="0"/>
                  </a:moveTo>
                  <a:lnTo>
                    <a:pt x="1204162" y="0"/>
                  </a:lnTo>
                  <a:lnTo>
                    <a:pt x="1204162" y="159960"/>
                  </a:lnTo>
                  <a:lnTo>
                    <a:pt x="0" y="159960"/>
                  </a:lnTo>
                  <a:close/>
                </a:path>
              </a:pathLst>
            </a:custGeom>
            <a:solidFill>
              <a:srgbClr val="347571"/>
            </a:solidFill>
            <a:ln>
              <a:noFill/>
            </a:ln>
          </p:spPr>
        </p:sp>
        <p:sp>
          <p:nvSpPr>
            <p:cNvPr id="253" name="Google Shape;253;p16"/>
            <p:cNvSpPr txBox="1"/>
            <p:nvPr/>
          </p:nvSpPr>
          <p:spPr>
            <a:xfrm>
              <a:off x="0" y="-38100"/>
              <a:ext cx="1204162" cy="1980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4" name="Google Shape;254;p16"/>
          <p:cNvGrpSpPr/>
          <p:nvPr/>
        </p:nvGrpSpPr>
        <p:grpSpPr>
          <a:xfrm>
            <a:off x="2068092" y="6044203"/>
            <a:ext cx="320250" cy="320250"/>
            <a:chOff x="0" y="0"/>
            <a:chExt cx="812800" cy="812800"/>
          </a:xfrm>
        </p:grpSpPr>
        <p:sp>
          <p:nvSpPr>
            <p:cNvPr id="255" name="Google Shape;25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7" name="Google Shape;257;p16"/>
          <p:cNvGrpSpPr/>
          <p:nvPr/>
        </p:nvGrpSpPr>
        <p:grpSpPr>
          <a:xfrm>
            <a:off x="4572054" y="5755995"/>
            <a:ext cx="4572054" cy="752006"/>
            <a:chOff x="0" y="-38100"/>
            <a:chExt cx="1204162" cy="198060"/>
          </a:xfrm>
        </p:grpSpPr>
        <p:sp>
          <p:nvSpPr>
            <p:cNvPr id="258" name="Google Shape;258;p16"/>
            <p:cNvSpPr/>
            <p:nvPr/>
          </p:nvSpPr>
          <p:spPr>
            <a:xfrm>
              <a:off x="0" y="0"/>
              <a:ext cx="1204162" cy="159960"/>
            </a:xfrm>
            <a:custGeom>
              <a:rect b="b" l="l" r="r" t="t"/>
              <a:pathLst>
                <a:path extrusionOk="0" h="159960" w="1204162">
                  <a:moveTo>
                    <a:pt x="0" y="0"/>
                  </a:moveTo>
                  <a:lnTo>
                    <a:pt x="1204162" y="0"/>
                  </a:lnTo>
                  <a:lnTo>
                    <a:pt x="1204162" y="159960"/>
                  </a:lnTo>
                  <a:lnTo>
                    <a:pt x="0" y="159960"/>
                  </a:lnTo>
                  <a:close/>
                </a:path>
              </a:pathLst>
            </a:custGeom>
            <a:solidFill>
              <a:srgbClr val="35B276"/>
            </a:solidFill>
            <a:ln>
              <a:noFill/>
            </a:ln>
          </p:spPr>
        </p:sp>
        <p:sp>
          <p:nvSpPr>
            <p:cNvPr id="259" name="Google Shape;259;p16"/>
            <p:cNvSpPr txBox="1"/>
            <p:nvPr/>
          </p:nvSpPr>
          <p:spPr>
            <a:xfrm>
              <a:off x="0" y="-38100"/>
              <a:ext cx="1204162" cy="1980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0" name="Google Shape;260;p16"/>
          <p:cNvGrpSpPr/>
          <p:nvPr/>
        </p:nvGrpSpPr>
        <p:grpSpPr>
          <a:xfrm>
            <a:off x="6652157" y="6044203"/>
            <a:ext cx="320250" cy="320250"/>
            <a:chOff x="0" y="0"/>
            <a:chExt cx="812800" cy="812800"/>
          </a:xfrm>
        </p:grpSpPr>
        <p:sp>
          <p:nvSpPr>
            <p:cNvPr id="261" name="Google Shape;26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3" name="Google Shape;263;p16"/>
          <p:cNvGrpSpPr/>
          <p:nvPr/>
        </p:nvGrpSpPr>
        <p:grpSpPr>
          <a:xfrm>
            <a:off x="9144107" y="5755995"/>
            <a:ext cx="4572054" cy="752006"/>
            <a:chOff x="0" y="-38100"/>
            <a:chExt cx="1204162" cy="198060"/>
          </a:xfrm>
        </p:grpSpPr>
        <p:sp>
          <p:nvSpPr>
            <p:cNvPr id="264" name="Google Shape;264;p16"/>
            <p:cNvSpPr/>
            <p:nvPr/>
          </p:nvSpPr>
          <p:spPr>
            <a:xfrm>
              <a:off x="0" y="0"/>
              <a:ext cx="1204162" cy="159960"/>
            </a:xfrm>
            <a:custGeom>
              <a:rect b="b" l="l" r="r" t="t"/>
              <a:pathLst>
                <a:path extrusionOk="0" h="159960" w="1204162">
                  <a:moveTo>
                    <a:pt x="0" y="0"/>
                  </a:moveTo>
                  <a:lnTo>
                    <a:pt x="1204162" y="0"/>
                  </a:lnTo>
                  <a:lnTo>
                    <a:pt x="1204162" y="159960"/>
                  </a:lnTo>
                  <a:lnTo>
                    <a:pt x="0" y="159960"/>
                  </a:lnTo>
                  <a:close/>
                </a:path>
              </a:pathLst>
            </a:custGeom>
            <a:solidFill>
              <a:srgbClr val="B8E28A"/>
            </a:solidFill>
            <a:ln>
              <a:noFill/>
            </a:ln>
          </p:spPr>
        </p:sp>
        <p:sp>
          <p:nvSpPr>
            <p:cNvPr id="265" name="Google Shape;265;p16"/>
            <p:cNvSpPr txBox="1"/>
            <p:nvPr/>
          </p:nvSpPr>
          <p:spPr>
            <a:xfrm>
              <a:off x="0" y="-38100"/>
              <a:ext cx="1204162" cy="1980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16"/>
          <p:cNvGrpSpPr/>
          <p:nvPr/>
        </p:nvGrpSpPr>
        <p:grpSpPr>
          <a:xfrm>
            <a:off x="11011268" y="6044203"/>
            <a:ext cx="320250" cy="320250"/>
            <a:chOff x="0" y="0"/>
            <a:chExt cx="812800" cy="812800"/>
          </a:xfrm>
        </p:grpSpPr>
        <p:sp>
          <p:nvSpPr>
            <p:cNvPr id="267" name="Google Shape;26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9" name="Google Shape;269;p16"/>
          <p:cNvGrpSpPr/>
          <p:nvPr/>
        </p:nvGrpSpPr>
        <p:grpSpPr>
          <a:xfrm>
            <a:off x="13715946" y="5755995"/>
            <a:ext cx="4572054" cy="752006"/>
            <a:chOff x="0" y="-38100"/>
            <a:chExt cx="1204162" cy="198060"/>
          </a:xfrm>
        </p:grpSpPr>
        <p:sp>
          <p:nvSpPr>
            <p:cNvPr id="270" name="Google Shape;270;p16"/>
            <p:cNvSpPr/>
            <p:nvPr/>
          </p:nvSpPr>
          <p:spPr>
            <a:xfrm>
              <a:off x="0" y="0"/>
              <a:ext cx="1204162" cy="159960"/>
            </a:xfrm>
            <a:custGeom>
              <a:rect b="b" l="l" r="r" t="t"/>
              <a:pathLst>
                <a:path extrusionOk="0" h="159960" w="1204162">
                  <a:moveTo>
                    <a:pt x="0" y="0"/>
                  </a:moveTo>
                  <a:lnTo>
                    <a:pt x="1204162" y="0"/>
                  </a:lnTo>
                  <a:lnTo>
                    <a:pt x="1204162" y="159960"/>
                  </a:lnTo>
                  <a:lnTo>
                    <a:pt x="0" y="159960"/>
                  </a:lnTo>
                  <a:close/>
                </a:path>
              </a:pathLst>
            </a:custGeom>
            <a:solidFill>
              <a:srgbClr val="DCFDB8"/>
            </a:solidFill>
            <a:ln>
              <a:noFill/>
            </a:ln>
          </p:spPr>
        </p:sp>
        <p:sp>
          <p:nvSpPr>
            <p:cNvPr id="271" name="Google Shape;271;p16"/>
            <p:cNvSpPr txBox="1"/>
            <p:nvPr/>
          </p:nvSpPr>
          <p:spPr>
            <a:xfrm>
              <a:off x="0" y="-38100"/>
              <a:ext cx="1204162" cy="1980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2" name="Google Shape;272;p16"/>
          <p:cNvGrpSpPr/>
          <p:nvPr/>
        </p:nvGrpSpPr>
        <p:grpSpPr>
          <a:xfrm>
            <a:off x="15786041" y="6044203"/>
            <a:ext cx="320250" cy="320250"/>
            <a:chOff x="0" y="0"/>
            <a:chExt cx="812800" cy="812800"/>
          </a:xfrm>
        </p:grpSpPr>
        <p:sp>
          <p:nvSpPr>
            <p:cNvPr id="273" name="Google Shape;27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5" name="Google Shape;275;p16"/>
          <p:cNvSpPr txBox="1"/>
          <p:nvPr/>
        </p:nvSpPr>
        <p:spPr>
          <a:xfrm>
            <a:off x="1654432" y="6531503"/>
            <a:ext cx="1284292" cy="91630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4800" u="none" cap="none" strike="noStrike">
                <a:solidFill>
                  <a:srgbClr val="347571"/>
                </a:solidFill>
                <a:latin typeface="Impact"/>
                <a:ea typeface="Impact"/>
                <a:cs typeface="Impact"/>
                <a:sym typeface="Impact"/>
              </a:rPr>
              <a:t>2016</a:t>
            </a:r>
            <a:endParaRPr/>
          </a:p>
        </p:txBody>
      </p:sp>
      <p:sp>
        <p:nvSpPr>
          <p:cNvPr id="276" name="Google Shape;276;p16"/>
          <p:cNvSpPr txBox="1"/>
          <p:nvPr/>
        </p:nvSpPr>
        <p:spPr>
          <a:xfrm>
            <a:off x="6215934" y="4900830"/>
            <a:ext cx="1284292" cy="91630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4800" u="none" cap="none" strike="noStrike">
                <a:solidFill>
                  <a:srgbClr val="347571"/>
                </a:solidFill>
                <a:latin typeface="Impact"/>
                <a:ea typeface="Impact"/>
                <a:cs typeface="Impact"/>
                <a:sym typeface="Impact"/>
              </a:rPr>
              <a:t>2019</a:t>
            </a:r>
            <a:endParaRPr/>
          </a:p>
        </p:txBody>
      </p:sp>
      <p:sp>
        <p:nvSpPr>
          <p:cNvPr id="277" name="Google Shape;277;p16"/>
          <p:cNvSpPr txBox="1"/>
          <p:nvPr/>
        </p:nvSpPr>
        <p:spPr>
          <a:xfrm>
            <a:off x="10637219" y="6531503"/>
            <a:ext cx="1284292" cy="91630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4800" u="none" cap="none" strike="noStrike">
                <a:solidFill>
                  <a:srgbClr val="347571"/>
                </a:solidFill>
                <a:latin typeface="Impact"/>
                <a:ea typeface="Impact"/>
                <a:cs typeface="Impact"/>
                <a:sym typeface="Impact"/>
              </a:rPr>
              <a:t>2021</a:t>
            </a:r>
            <a:endParaRPr/>
          </a:p>
        </p:txBody>
      </p:sp>
      <p:sp>
        <p:nvSpPr>
          <p:cNvPr id="278" name="Google Shape;278;p16"/>
          <p:cNvSpPr txBox="1"/>
          <p:nvPr/>
        </p:nvSpPr>
        <p:spPr>
          <a:xfrm>
            <a:off x="15304020" y="4900830"/>
            <a:ext cx="1284292" cy="91630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4800" u="none" cap="none" strike="noStrike">
                <a:solidFill>
                  <a:srgbClr val="347571"/>
                </a:solidFill>
                <a:latin typeface="Impact"/>
                <a:ea typeface="Impact"/>
                <a:cs typeface="Impact"/>
                <a:sym typeface="Impact"/>
              </a:rPr>
              <a:t>2024</a:t>
            </a:r>
            <a:endParaRPr/>
          </a:p>
        </p:txBody>
      </p:sp>
      <p:sp>
        <p:nvSpPr>
          <p:cNvPr id="279" name="Google Shape;279;p16"/>
          <p:cNvSpPr txBox="1"/>
          <p:nvPr/>
        </p:nvSpPr>
        <p:spPr>
          <a:xfrm>
            <a:off x="450698" y="7409708"/>
            <a:ext cx="3306074" cy="79883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280" name="Google Shape;280;p16"/>
          <p:cNvSpPr txBox="1"/>
          <p:nvPr/>
        </p:nvSpPr>
        <p:spPr>
          <a:xfrm>
            <a:off x="5203393" y="3986979"/>
            <a:ext cx="3306074" cy="79883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281" name="Google Shape;281;p16"/>
          <p:cNvSpPr txBox="1"/>
          <p:nvPr/>
        </p:nvSpPr>
        <p:spPr>
          <a:xfrm>
            <a:off x="9626328" y="7372557"/>
            <a:ext cx="3306074" cy="79883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282" name="Google Shape;282;p16"/>
          <p:cNvSpPr txBox="1"/>
          <p:nvPr/>
        </p:nvSpPr>
        <p:spPr>
          <a:xfrm>
            <a:off x="14293129" y="3986979"/>
            <a:ext cx="3306074" cy="79883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283" name="Google Shape;283;p16"/>
          <p:cNvSpPr txBox="1"/>
          <p:nvPr/>
        </p:nvSpPr>
        <p:spPr>
          <a:xfrm>
            <a:off x="3256006" y="809625"/>
            <a:ext cx="11775987" cy="18954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YOUR TIMELINE PAGE</a:t>
            </a:r>
            <a:endParaRPr/>
          </a:p>
        </p:txBody>
      </p:sp>
      <p:grpSp>
        <p:nvGrpSpPr>
          <p:cNvPr id="284" name="Google Shape;284;p16"/>
          <p:cNvGrpSpPr/>
          <p:nvPr/>
        </p:nvGrpSpPr>
        <p:grpSpPr>
          <a:xfrm>
            <a:off x="1654432" y="737133"/>
            <a:ext cx="777453" cy="777453"/>
            <a:chOff x="0" y="0"/>
            <a:chExt cx="812800" cy="812800"/>
          </a:xfrm>
        </p:grpSpPr>
        <p:sp>
          <p:nvSpPr>
            <p:cNvPr id="285" name="Google Shape;285;p1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286" name="Google Shape;286;p16"/>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16"/>
          <p:cNvGrpSpPr/>
          <p:nvPr/>
        </p:nvGrpSpPr>
        <p:grpSpPr>
          <a:xfrm>
            <a:off x="15482751" y="1618327"/>
            <a:ext cx="609246" cy="609246"/>
            <a:chOff x="0" y="0"/>
            <a:chExt cx="812800" cy="812800"/>
          </a:xfrm>
        </p:grpSpPr>
        <p:sp>
          <p:nvSpPr>
            <p:cNvPr id="288" name="Google Shape;288;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289" name="Google Shape;289;p16"/>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16"/>
          <p:cNvGrpSpPr/>
          <p:nvPr/>
        </p:nvGrpSpPr>
        <p:grpSpPr>
          <a:xfrm>
            <a:off x="11333796" y="9634095"/>
            <a:ext cx="1305810" cy="1305810"/>
            <a:chOff x="0" y="0"/>
            <a:chExt cx="812800" cy="812800"/>
          </a:xfrm>
        </p:grpSpPr>
        <p:sp>
          <p:nvSpPr>
            <p:cNvPr id="291" name="Google Shape;291;p16"/>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292" name="Google Shape;292;p16"/>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93" name="Google Shape;293;p16"/>
          <p:cNvPicPr preferRelativeResize="0"/>
          <p:nvPr/>
        </p:nvPicPr>
        <p:blipFill>
          <a:blip r:embed="rId4">
            <a:alphaModFix/>
          </a:blip>
          <a:stretch>
            <a:fillRect/>
          </a:stretch>
        </p:blipFill>
        <p:spPr>
          <a:xfrm>
            <a:off x="6346300" y="7808950"/>
            <a:ext cx="1029425" cy="983825"/>
          </a:xfrm>
          <a:prstGeom prst="rect">
            <a:avLst/>
          </a:prstGeom>
          <a:noFill/>
          <a:ln>
            <a:noFill/>
          </a:ln>
        </p:spPr>
      </p:pic>
      <p:pic>
        <p:nvPicPr>
          <p:cNvPr id="294" name="Google Shape;294;p16"/>
          <p:cNvPicPr preferRelativeResize="0"/>
          <p:nvPr/>
        </p:nvPicPr>
        <p:blipFill>
          <a:blip r:embed="rId5">
            <a:alphaModFix/>
          </a:blip>
          <a:stretch>
            <a:fillRect/>
          </a:stretch>
        </p:blipFill>
        <p:spPr>
          <a:xfrm>
            <a:off x="15431446" y="7745238"/>
            <a:ext cx="1029425" cy="1111234"/>
          </a:xfrm>
          <a:prstGeom prst="rect">
            <a:avLst/>
          </a:prstGeom>
          <a:noFill/>
          <a:ln>
            <a:noFill/>
          </a:ln>
        </p:spPr>
      </p:pic>
      <p:pic>
        <p:nvPicPr>
          <p:cNvPr id="295" name="Google Shape;295;p16"/>
          <p:cNvPicPr preferRelativeResize="0"/>
          <p:nvPr/>
        </p:nvPicPr>
        <p:blipFill>
          <a:blip r:embed="rId6">
            <a:alphaModFix/>
          </a:blip>
          <a:stretch>
            <a:fillRect/>
          </a:stretch>
        </p:blipFill>
        <p:spPr>
          <a:xfrm>
            <a:off x="10617163" y="3780226"/>
            <a:ext cx="1105137" cy="1111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299" name="Shape 299"/>
        <p:cNvGrpSpPr/>
        <p:nvPr/>
      </p:nvGrpSpPr>
      <p:grpSpPr>
        <a:xfrm>
          <a:off x="0" y="0"/>
          <a:ext cx="0" cy="0"/>
          <a:chOff x="0" y="0"/>
          <a:chExt cx="0" cy="0"/>
        </a:xfrm>
      </p:grpSpPr>
      <p:sp>
        <p:nvSpPr>
          <p:cNvPr id="300" name="Google Shape;300;p17"/>
          <p:cNvSpPr txBox="1"/>
          <p:nvPr/>
        </p:nvSpPr>
        <p:spPr>
          <a:xfrm>
            <a:off x="1526084" y="2327546"/>
            <a:ext cx="7617916" cy="189547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OUR PROCESS</a:t>
            </a:r>
            <a:endParaRPr/>
          </a:p>
        </p:txBody>
      </p:sp>
      <p:sp>
        <p:nvSpPr>
          <p:cNvPr id="301" name="Google Shape;301;p17"/>
          <p:cNvSpPr txBox="1"/>
          <p:nvPr/>
        </p:nvSpPr>
        <p:spPr>
          <a:xfrm>
            <a:off x="1526084" y="4165871"/>
            <a:ext cx="6100819" cy="3542030"/>
          </a:xfrm>
          <a:prstGeom prst="rect">
            <a:avLst/>
          </a:prstGeom>
          <a:noFill/>
          <a:ln>
            <a:noFill/>
          </a:ln>
        </p:spPr>
        <p:txBody>
          <a:bodyPr anchorCtr="0" anchor="t" bIns="0" lIns="0" spcFirstLastPara="1" rIns="0" wrap="square" tIns="0">
            <a:spAutoFit/>
          </a:bodyPr>
          <a:lstStyle/>
          <a:p>
            <a:pPr indent="0" lvl="0" marL="0" marR="0" rtl="0" algn="l">
              <a:lnSpc>
                <a:spcPct val="17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40017"/>
              </a:lnSpc>
              <a:spcBef>
                <a:spcPts val="0"/>
              </a:spcBef>
              <a:spcAft>
                <a:spcPts val="0"/>
              </a:spcAft>
              <a:buNone/>
            </a:pPr>
            <a:r>
              <a:rPr b="0" i="0" lang="en-US" sz="2299" u="none" cap="none" strike="noStrike">
                <a:solidFill>
                  <a:srgbClr val="347571"/>
                </a:solidFill>
                <a:latin typeface="Helvetica Neue"/>
                <a:ea typeface="Helvetica Neue"/>
                <a:cs typeface="Helvetica Neue"/>
                <a:sym typeface="Helvetica Neue"/>
              </a:rPr>
              <a:t>Our mission is to harness the synergy of technology and creativity to craft solutions that not only enrich lives but also foster sustainable growth, paving the way for a brighter future for generations to come. We are committed to unleashing the power of innovation to unlock new opportunities and instigate positive transformations within society.</a:t>
            </a:r>
            <a:endParaRPr/>
          </a:p>
        </p:txBody>
      </p:sp>
      <p:grpSp>
        <p:nvGrpSpPr>
          <p:cNvPr id="302" name="Google Shape;302;p17"/>
          <p:cNvGrpSpPr/>
          <p:nvPr/>
        </p:nvGrpSpPr>
        <p:grpSpPr>
          <a:xfrm>
            <a:off x="16637956" y="891780"/>
            <a:ext cx="832095" cy="950965"/>
            <a:chOff x="0" y="0"/>
            <a:chExt cx="711200" cy="812800"/>
          </a:xfrm>
        </p:grpSpPr>
        <p:sp>
          <p:nvSpPr>
            <p:cNvPr id="303" name="Google Shape;303;p17"/>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304" name="Google Shape;304;p17"/>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17"/>
          <p:cNvGrpSpPr/>
          <p:nvPr/>
        </p:nvGrpSpPr>
        <p:grpSpPr>
          <a:xfrm>
            <a:off x="4930774" y="9409932"/>
            <a:ext cx="1534868" cy="1754135"/>
            <a:chOff x="0" y="0"/>
            <a:chExt cx="711200" cy="812800"/>
          </a:xfrm>
        </p:grpSpPr>
        <p:sp>
          <p:nvSpPr>
            <p:cNvPr id="306" name="Google Shape;306;p17"/>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307" name="Google Shape;307;p17"/>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17"/>
          <p:cNvGrpSpPr/>
          <p:nvPr/>
        </p:nvGrpSpPr>
        <p:grpSpPr>
          <a:xfrm>
            <a:off x="8534754" y="6510903"/>
            <a:ext cx="609246" cy="609246"/>
            <a:chOff x="0" y="0"/>
            <a:chExt cx="812800" cy="812800"/>
          </a:xfrm>
        </p:grpSpPr>
        <p:sp>
          <p:nvSpPr>
            <p:cNvPr id="309" name="Google Shape;309;p17"/>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310" name="Google Shape;310;p17"/>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17"/>
          <p:cNvGrpSpPr/>
          <p:nvPr/>
        </p:nvGrpSpPr>
        <p:grpSpPr>
          <a:xfrm>
            <a:off x="9953455" y="2067942"/>
            <a:ext cx="547061" cy="478678"/>
            <a:chOff x="0" y="0"/>
            <a:chExt cx="812800" cy="711200"/>
          </a:xfrm>
        </p:grpSpPr>
        <p:sp>
          <p:nvSpPr>
            <p:cNvPr id="312" name="Google Shape;312;p17"/>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313" name="Google Shape;313;p17"/>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p17"/>
          <p:cNvGrpSpPr/>
          <p:nvPr/>
        </p:nvGrpSpPr>
        <p:grpSpPr>
          <a:xfrm>
            <a:off x="1654432" y="737133"/>
            <a:ext cx="777453" cy="777453"/>
            <a:chOff x="0" y="0"/>
            <a:chExt cx="812800" cy="812800"/>
          </a:xfrm>
        </p:grpSpPr>
        <p:sp>
          <p:nvSpPr>
            <p:cNvPr id="315" name="Google Shape;315;p1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47571"/>
            </a:solidFill>
            <a:ln>
              <a:noFill/>
            </a:ln>
          </p:spPr>
        </p:sp>
        <p:sp>
          <p:nvSpPr>
            <p:cNvPr id="316" name="Google Shape;316;p17"/>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17" name="Google Shape;317;p17"/>
          <p:cNvPicPr preferRelativeResize="0"/>
          <p:nvPr/>
        </p:nvPicPr>
        <p:blipFill>
          <a:blip r:embed="rId3">
            <a:alphaModFix/>
          </a:blip>
          <a:stretch>
            <a:fillRect/>
          </a:stretch>
        </p:blipFill>
        <p:spPr>
          <a:xfrm>
            <a:off x="11620125" y="1842750"/>
            <a:ext cx="4709724" cy="7506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321" name="Shape 321"/>
        <p:cNvGrpSpPr/>
        <p:nvPr/>
      </p:nvGrpSpPr>
      <p:grpSpPr>
        <a:xfrm>
          <a:off x="0" y="0"/>
          <a:ext cx="0" cy="0"/>
          <a:chOff x="0" y="0"/>
          <a:chExt cx="0" cy="0"/>
        </a:xfrm>
      </p:grpSpPr>
      <p:grpSp>
        <p:nvGrpSpPr>
          <p:cNvPr id="322" name="Google Shape;322;p18"/>
          <p:cNvGrpSpPr/>
          <p:nvPr/>
        </p:nvGrpSpPr>
        <p:grpSpPr>
          <a:xfrm>
            <a:off x="2158917" y="3877733"/>
            <a:ext cx="5989497" cy="1218910"/>
            <a:chOff x="0" y="-38100"/>
            <a:chExt cx="1577481" cy="321030"/>
          </a:xfrm>
        </p:grpSpPr>
        <p:sp>
          <p:nvSpPr>
            <p:cNvPr id="323" name="Google Shape;323;p18"/>
            <p:cNvSpPr/>
            <p:nvPr/>
          </p:nvSpPr>
          <p:spPr>
            <a:xfrm>
              <a:off x="0" y="0"/>
              <a:ext cx="1577481" cy="282930"/>
            </a:xfrm>
            <a:custGeom>
              <a:rect b="b" l="l" r="r" t="t"/>
              <a:pathLst>
                <a:path extrusionOk="0" h="282930" w="1577481">
                  <a:moveTo>
                    <a:pt x="65922" y="0"/>
                  </a:moveTo>
                  <a:lnTo>
                    <a:pt x="1511559" y="0"/>
                  </a:lnTo>
                  <a:cubicBezTo>
                    <a:pt x="1529043" y="0"/>
                    <a:pt x="1545810" y="6945"/>
                    <a:pt x="1558173" y="19308"/>
                  </a:cubicBezTo>
                  <a:cubicBezTo>
                    <a:pt x="1570535" y="31671"/>
                    <a:pt x="1577481" y="48438"/>
                    <a:pt x="1577481" y="65922"/>
                  </a:cubicBezTo>
                  <a:lnTo>
                    <a:pt x="1577481" y="217008"/>
                  </a:lnTo>
                  <a:cubicBezTo>
                    <a:pt x="1577481" y="253416"/>
                    <a:pt x="1547967" y="282930"/>
                    <a:pt x="1511559" y="282930"/>
                  </a:cubicBezTo>
                  <a:lnTo>
                    <a:pt x="65922" y="282930"/>
                  </a:lnTo>
                  <a:cubicBezTo>
                    <a:pt x="29514" y="282930"/>
                    <a:pt x="0" y="253416"/>
                    <a:pt x="0" y="217008"/>
                  </a:cubicBezTo>
                  <a:lnTo>
                    <a:pt x="0" y="65922"/>
                  </a:lnTo>
                  <a:cubicBezTo>
                    <a:pt x="0" y="29514"/>
                    <a:pt x="29514" y="0"/>
                    <a:pt x="65922" y="0"/>
                  </a:cubicBezTo>
                  <a:close/>
                </a:path>
              </a:pathLst>
            </a:custGeom>
            <a:solidFill>
              <a:srgbClr val="5EC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
            <p:cNvSpPr txBox="1"/>
            <p:nvPr/>
          </p:nvSpPr>
          <p:spPr>
            <a:xfrm>
              <a:off x="0" y="-38100"/>
              <a:ext cx="1577481" cy="3210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18"/>
          <p:cNvGrpSpPr/>
          <p:nvPr/>
        </p:nvGrpSpPr>
        <p:grpSpPr>
          <a:xfrm>
            <a:off x="2158917" y="5437757"/>
            <a:ext cx="5989497" cy="1218910"/>
            <a:chOff x="0" y="-38100"/>
            <a:chExt cx="1577481" cy="321030"/>
          </a:xfrm>
        </p:grpSpPr>
        <p:sp>
          <p:nvSpPr>
            <p:cNvPr id="326" name="Google Shape;326;p18"/>
            <p:cNvSpPr/>
            <p:nvPr/>
          </p:nvSpPr>
          <p:spPr>
            <a:xfrm>
              <a:off x="0" y="0"/>
              <a:ext cx="1577481" cy="282930"/>
            </a:xfrm>
            <a:custGeom>
              <a:rect b="b" l="l" r="r" t="t"/>
              <a:pathLst>
                <a:path extrusionOk="0" h="282930" w="1577481">
                  <a:moveTo>
                    <a:pt x="65922" y="0"/>
                  </a:moveTo>
                  <a:lnTo>
                    <a:pt x="1511559" y="0"/>
                  </a:lnTo>
                  <a:cubicBezTo>
                    <a:pt x="1529043" y="0"/>
                    <a:pt x="1545810" y="6945"/>
                    <a:pt x="1558173" y="19308"/>
                  </a:cubicBezTo>
                  <a:cubicBezTo>
                    <a:pt x="1570535" y="31671"/>
                    <a:pt x="1577481" y="48438"/>
                    <a:pt x="1577481" y="65922"/>
                  </a:cubicBezTo>
                  <a:lnTo>
                    <a:pt x="1577481" y="217008"/>
                  </a:lnTo>
                  <a:cubicBezTo>
                    <a:pt x="1577481" y="253416"/>
                    <a:pt x="1547967" y="282930"/>
                    <a:pt x="1511559" y="282930"/>
                  </a:cubicBezTo>
                  <a:lnTo>
                    <a:pt x="65922" y="282930"/>
                  </a:lnTo>
                  <a:cubicBezTo>
                    <a:pt x="29514" y="282930"/>
                    <a:pt x="0" y="253416"/>
                    <a:pt x="0" y="217008"/>
                  </a:cubicBezTo>
                  <a:lnTo>
                    <a:pt x="0" y="65922"/>
                  </a:lnTo>
                  <a:cubicBezTo>
                    <a:pt x="0" y="29514"/>
                    <a:pt x="29514" y="0"/>
                    <a:pt x="65922" y="0"/>
                  </a:cubicBezTo>
                  <a:close/>
                </a:path>
              </a:pathLst>
            </a:custGeom>
            <a:solidFill>
              <a:srgbClr val="5EC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8"/>
            <p:cNvSpPr txBox="1"/>
            <p:nvPr/>
          </p:nvSpPr>
          <p:spPr>
            <a:xfrm>
              <a:off x="0" y="-38100"/>
              <a:ext cx="1577481" cy="3210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18"/>
          <p:cNvGrpSpPr/>
          <p:nvPr/>
        </p:nvGrpSpPr>
        <p:grpSpPr>
          <a:xfrm>
            <a:off x="2158917" y="6997782"/>
            <a:ext cx="5989497" cy="1218910"/>
            <a:chOff x="0" y="-38100"/>
            <a:chExt cx="1577481" cy="321030"/>
          </a:xfrm>
        </p:grpSpPr>
        <p:sp>
          <p:nvSpPr>
            <p:cNvPr id="329" name="Google Shape;329;p18"/>
            <p:cNvSpPr/>
            <p:nvPr/>
          </p:nvSpPr>
          <p:spPr>
            <a:xfrm>
              <a:off x="0" y="0"/>
              <a:ext cx="1577481" cy="282930"/>
            </a:xfrm>
            <a:custGeom>
              <a:rect b="b" l="l" r="r" t="t"/>
              <a:pathLst>
                <a:path extrusionOk="0" h="282930" w="1577481">
                  <a:moveTo>
                    <a:pt x="65922" y="0"/>
                  </a:moveTo>
                  <a:lnTo>
                    <a:pt x="1511559" y="0"/>
                  </a:lnTo>
                  <a:cubicBezTo>
                    <a:pt x="1529043" y="0"/>
                    <a:pt x="1545810" y="6945"/>
                    <a:pt x="1558173" y="19308"/>
                  </a:cubicBezTo>
                  <a:cubicBezTo>
                    <a:pt x="1570535" y="31671"/>
                    <a:pt x="1577481" y="48438"/>
                    <a:pt x="1577481" y="65922"/>
                  </a:cubicBezTo>
                  <a:lnTo>
                    <a:pt x="1577481" y="217008"/>
                  </a:lnTo>
                  <a:cubicBezTo>
                    <a:pt x="1577481" y="253416"/>
                    <a:pt x="1547967" y="282930"/>
                    <a:pt x="1511559" y="282930"/>
                  </a:cubicBezTo>
                  <a:lnTo>
                    <a:pt x="65922" y="282930"/>
                  </a:lnTo>
                  <a:cubicBezTo>
                    <a:pt x="29514" y="282930"/>
                    <a:pt x="0" y="253416"/>
                    <a:pt x="0" y="217008"/>
                  </a:cubicBezTo>
                  <a:lnTo>
                    <a:pt x="0" y="65922"/>
                  </a:lnTo>
                  <a:cubicBezTo>
                    <a:pt x="0" y="29514"/>
                    <a:pt x="29514" y="0"/>
                    <a:pt x="65922" y="0"/>
                  </a:cubicBezTo>
                  <a:close/>
                </a:path>
              </a:pathLst>
            </a:custGeom>
            <a:solidFill>
              <a:srgbClr val="5EC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8"/>
            <p:cNvSpPr txBox="1"/>
            <p:nvPr/>
          </p:nvSpPr>
          <p:spPr>
            <a:xfrm>
              <a:off x="0" y="-38100"/>
              <a:ext cx="1577481" cy="3210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1" name="Google Shape;331;p18"/>
          <p:cNvGrpSpPr/>
          <p:nvPr/>
        </p:nvGrpSpPr>
        <p:grpSpPr>
          <a:xfrm>
            <a:off x="10576300" y="3877733"/>
            <a:ext cx="5989497" cy="1218910"/>
            <a:chOff x="0" y="-38100"/>
            <a:chExt cx="1577481" cy="321030"/>
          </a:xfrm>
        </p:grpSpPr>
        <p:sp>
          <p:nvSpPr>
            <p:cNvPr id="332" name="Google Shape;332;p18"/>
            <p:cNvSpPr/>
            <p:nvPr/>
          </p:nvSpPr>
          <p:spPr>
            <a:xfrm>
              <a:off x="0" y="0"/>
              <a:ext cx="1577481" cy="282930"/>
            </a:xfrm>
            <a:custGeom>
              <a:rect b="b" l="l" r="r" t="t"/>
              <a:pathLst>
                <a:path extrusionOk="0" h="282930" w="1577481">
                  <a:moveTo>
                    <a:pt x="65922" y="0"/>
                  </a:moveTo>
                  <a:lnTo>
                    <a:pt x="1511559" y="0"/>
                  </a:lnTo>
                  <a:cubicBezTo>
                    <a:pt x="1529043" y="0"/>
                    <a:pt x="1545810" y="6945"/>
                    <a:pt x="1558173" y="19308"/>
                  </a:cubicBezTo>
                  <a:cubicBezTo>
                    <a:pt x="1570535" y="31671"/>
                    <a:pt x="1577481" y="48438"/>
                    <a:pt x="1577481" y="65922"/>
                  </a:cubicBezTo>
                  <a:lnTo>
                    <a:pt x="1577481" y="217008"/>
                  </a:lnTo>
                  <a:cubicBezTo>
                    <a:pt x="1577481" y="253416"/>
                    <a:pt x="1547967" y="282930"/>
                    <a:pt x="1511559" y="282930"/>
                  </a:cubicBezTo>
                  <a:lnTo>
                    <a:pt x="65922" y="282930"/>
                  </a:lnTo>
                  <a:cubicBezTo>
                    <a:pt x="29514" y="282930"/>
                    <a:pt x="0" y="253416"/>
                    <a:pt x="0" y="217008"/>
                  </a:cubicBezTo>
                  <a:lnTo>
                    <a:pt x="0" y="65922"/>
                  </a:lnTo>
                  <a:cubicBezTo>
                    <a:pt x="0" y="29514"/>
                    <a:pt x="29514" y="0"/>
                    <a:pt x="65922" y="0"/>
                  </a:cubicBezTo>
                  <a:close/>
                </a:path>
              </a:pathLst>
            </a:custGeom>
            <a:solidFill>
              <a:srgbClr val="5EC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txBox="1"/>
            <p:nvPr/>
          </p:nvSpPr>
          <p:spPr>
            <a:xfrm>
              <a:off x="0" y="-38100"/>
              <a:ext cx="1577481" cy="3210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4" name="Google Shape;334;p18"/>
          <p:cNvGrpSpPr/>
          <p:nvPr/>
        </p:nvGrpSpPr>
        <p:grpSpPr>
          <a:xfrm>
            <a:off x="10576300" y="5437757"/>
            <a:ext cx="5989497" cy="1218910"/>
            <a:chOff x="0" y="-38100"/>
            <a:chExt cx="1577481" cy="321030"/>
          </a:xfrm>
        </p:grpSpPr>
        <p:sp>
          <p:nvSpPr>
            <p:cNvPr id="335" name="Google Shape;335;p18"/>
            <p:cNvSpPr/>
            <p:nvPr/>
          </p:nvSpPr>
          <p:spPr>
            <a:xfrm>
              <a:off x="0" y="0"/>
              <a:ext cx="1577481" cy="282930"/>
            </a:xfrm>
            <a:custGeom>
              <a:rect b="b" l="l" r="r" t="t"/>
              <a:pathLst>
                <a:path extrusionOk="0" h="282930" w="1577481">
                  <a:moveTo>
                    <a:pt x="65922" y="0"/>
                  </a:moveTo>
                  <a:lnTo>
                    <a:pt x="1511559" y="0"/>
                  </a:lnTo>
                  <a:cubicBezTo>
                    <a:pt x="1529043" y="0"/>
                    <a:pt x="1545810" y="6945"/>
                    <a:pt x="1558173" y="19308"/>
                  </a:cubicBezTo>
                  <a:cubicBezTo>
                    <a:pt x="1570535" y="31671"/>
                    <a:pt x="1577481" y="48438"/>
                    <a:pt x="1577481" y="65922"/>
                  </a:cubicBezTo>
                  <a:lnTo>
                    <a:pt x="1577481" y="217008"/>
                  </a:lnTo>
                  <a:cubicBezTo>
                    <a:pt x="1577481" y="253416"/>
                    <a:pt x="1547967" y="282930"/>
                    <a:pt x="1511559" y="282930"/>
                  </a:cubicBezTo>
                  <a:lnTo>
                    <a:pt x="65922" y="282930"/>
                  </a:lnTo>
                  <a:cubicBezTo>
                    <a:pt x="29514" y="282930"/>
                    <a:pt x="0" y="253416"/>
                    <a:pt x="0" y="217008"/>
                  </a:cubicBezTo>
                  <a:lnTo>
                    <a:pt x="0" y="65922"/>
                  </a:lnTo>
                  <a:cubicBezTo>
                    <a:pt x="0" y="29514"/>
                    <a:pt x="29514" y="0"/>
                    <a:pt x="65922" y="0"/>
                  </a:cubicBezTo>
                  <a:close/>
                </a:path>
              </a:pathLst>
            </a:custGeom>
            <a:solidFill>
              <a:srgbClr val="5EC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8"/>
            <p:cNvSpPr txBox="1"/>
            <p:nvPr/>
          </p:nvSpPr>
          <p:spPr>
            <a:xfrm>
              <a:off x="0" y="-38100"/>
              <a:ext cx="1577481" cy="3210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18"/>
          <p:cNvGrpSpPr/>
          <p:nvPr/>
        </p:nvGrpSpPr>
        <p:grpSpPr>
          <a:xfrm>
            <a:off x="10576300" y="6997782"/>
            <a:ext cx="5989497" cy="1218910"/>
            <a:chOff x="0" y="-38100"/>
            <a:chExt cx="1577481" cy="321030"/>
          </a:xfrm>
        </p:grpSpPr>
        <p:sp>
          <p:nvSpPr>
            <p:cNvPr id="338" name="Google Shape;338;p18"/>
            <p:cNvSpPr/>
            <p:nvPr/>
          </p:nvSpPr>
          <p:spPr>
            <a:xfrm>
              <a:off x="0" y="0"/>
              <a:ext cx="1577481" cy="282930"/>
            </a:xfrm>
            <a:custGeom>
              <a:rect b="b" l="l" r="r" t="t"/>
              <a:pathLst>
                <a:path extrusionOk="0" h="282930" w="1577481">
                  <a:moveTo>
                    <a:pt x="65922" y="0"/>
                  </a:moveTo>
                  <a:lnTo>
                    <a:pt x="1511559" y="0"/>
                  </a:lnTo>
                  <a:cubicBezTo>
                    <a:pt x="1529043" y="0"/>
                    <a:pt x="1545810" y="6945"/>
                    <a:pt x="1558173" y="19308"/>
                  </a:cubicBezTo>
                  <a:cubicBezTo>
                    <a:pt x="1570535" y="31671"/>
                    <a:pt x="1577481" y="48438"/>
                    <a:pt x="1577481" y="65922"/>
                  </a:cubicBezTo>
                  <a:lnTo>
                    <a:pt x="1577481" y="217008"/>
                  </a:lnTo>
                  <a:cubicBezTo>
                    <a:pt x="1577481" y="253416"/>
                    <a:pt x="1547967" y="282930"/>
                    <a:pt x="1511559" y="282930"/>
                  </a:cubicBezTo>
                  <a:lnTo>
                    <a:pt x="65922" y="282930"/>
                  </a:lnTo>
                  <a:cubicBezTo>
                    <a:pt x="29514" y="282930"/>
                    <a:pt x="0" y="253416"/>
                    <a:pt x="0" y="217008"/>
                  </a:cubicBezTo>
                  <a:lnTo>
                    <a:pt x="0" y="65922"/>
                  </a:lnTo>
                  <a:cubicBezTo>
                    <a:pt x="0" y="29514"/>
                    <a:pt x="29514" y="0"/>
                    <a:pt x="65922" y="0"/>
                  </a:cubicBezTo>
                  <a:close/>
                </a:path>
              </a:pathLst>
            </a:custGeom>
            <a:solidFill>
              <a:srgbClr val="5EC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8"/>
            <p:cNvSpPr txBox="1"/>
            <p:nvPr/>
          </p:nvSpPr>
          <p:spPr>
            <a:xfrm>
              <a:off x="0" y="-38100"/>
              <a:ext cx="1577481" cy="3210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18"/>
          <p:cNvGrpSpPr/>
          <p:nvPr/>
        </p:nvGrpSpPr>
        <p:grpSpPr>
          <a:xfrm>
            <a:off x="1467152" y="3831131"/>
            <a:ext cx="1383530" cy="1383530"/>
            <a:chOff x="0" y="0"/>
            <a:chExt cx="812800" cy="812800"/>
          </a:xfrm>
        </p:grpSpPr>
        <p:sp>
          <p:nvSpPr>
            <p:cNvPr id="341" name="Google Shape;34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7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18"/>
          <p:cNvGrpSpPr/>
          <p:nvPr/>
        </p:nvGrpSpPr>
        <p:grpSpPr>
          <a:xfrm>
            <a:off x="9989292" y="3831131"/>
            <a:ext cx="1383530" cy="1383530"/>
            <a:chOff x="0" y="0"/>
            <a:chExt cx="812800" cy="812800"/>
          </a:xfrm>
        </p:grpSpPr>
        <p:sp>
          <p:nvSpPr>
            <p:cNvPr id="344" name="Google Shape;34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7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18"/>
          <p:cNvGrpSpPr/>
          <p:nvPr/>
        </p:nvGrpSpPr>
        <p:grpSpPr>
          <a:xfrm>
            <a:off x="1467152" y="5388438"/>
            <a:ext cx="1383530" cy="1383530"/>
            <a:chOff x="0" y="0"/>
            <a:chExt cx="812800" cy="812800"/>
          </a:xfrm>
        </p:grpSpPr>
        <p:sp>
          <p:nvSpPr>
            <p:cNvPr id="347" name="Google Shape;34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7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9" name="Google Shape;349;p18"/>
          <p:cNvGrpSpPr/>
          <p:nvPr/>
        </p:nvGrpSpPr>
        <p:grpSpPr>
          <a:xfrm>
            <a:off x="9989292" y="5388438"/>
            <a:ext cx="1383530" cy="1383530"/>
            <a:chOff x="0" y="0"/>
            <a:chExt cx="812800" cy="812800"/>
          </a:xfrm>
        </p:grpSpPr>
        <p:sp>
          <p:nvSpPr>
            <p:cNvPr id="350" name="Google Shape;35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7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2" name="Google Shape;352;p18"/>
          <p:cNvGrpSpPr/>
          <p:nvPr/>
        </p:nvGrpSpPr>
        <p:grpSpPr>
          <a:xfrm>
            <a:off x="1467152" y="6918547"/>
            <a:ext cx="1383530" cy="1383530"/>
            <a:chOff x="0" y="0"/>
            <a:chExt cx="812800" cy="812800"/>
          </a:xfrm>
        </p:grpSpPr>
        <p:sp>
          <p:nvSpPr>
            <p:cNvPr id="353" name="Google Shape;35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7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5" name="Google Shape;355;p18"/>
          <p:cNvGrpSpPr/>
          <p:nvPr/>
        </p:nvGrpSpPr>
        <p:grpSpPr>
          <a:xfrm>
            <a:off x="9989292" y="6918547"/>
            <a:ext cx="1383530" cy="1383530"/>
            <a:chOff x="0" y="0"/>
            <a:chExt cx="812800" cy="812800"/>
          </a:xfrm>
        </p:grpSpPr>
        <p:sp>
          <p:nvSpPr>
            <p:cNvPr id="356" name="Google Shape;35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7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8" name="Google Shape;358;p18"/>
          <p:cNvSpPr txBox="1"/>
          <p:nvPr/>
        </p:nvSpPr>
        <p:spPr>
          <a:xfrm>
            <a:off x="1467150" y="1021250"/>
            <a:ext cx="9109200" cy="1693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1000" u="none" cap="none" strike="noStrike">
                <a:solidFill>
                  <a:srgbClr val="347571"/>
                </a:solidFill>
                <a:latin typeface="Impact"/>
                <a:ea typeface="Impact"/>
                <a:cs typeface="Impact"/>
                <a:sym typeface="Impact"/>
              </a:rPr>
              <a:t>OUR APPROACH</a:t>
            </a:r>
            <a:endParaRPr/>
          </a:p>
        </p:txBody>
      </p:sp>
      <p:sp>
        <p:nvSpPr>
          <p:cNvPr id="359" name="Google Shape;359;p18"/>
          <p:cNvSpPr txBox="1"/>
          <p:nvPr/>
        </p:nvSpPr>
        <p:spPr>
          <a:xfrm>
            <a:off x="3021432" y="4273324"/>
            <a:ext cx="5961000" cy="384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500" u="none" cap="none" strike="noStrike">
                <a:solidFill>
                  <a:srgbClr val="F1FFE2"/>
                </a:solidFill>
                <a:latin typeface="Impact"/>
                <a:ea typeface="Impact"/>
                <a:cs typeface="Impact"/>
                <a:sym typeface="Impact"/>
              </a:rPr>
              <a:t> ASSESSING RETIREMENT GOALS</a:t>
            </a:r>
            <a:endParaRPr sz="2500"/>
          </a:p>
        </p:txBody>
      </p:sp>
      <p:sp>
        <p:nvSpPr>
          <p:cNvPr id="360" name="Google Shape;360;p18"/>
          <p:cNvSpPr txBox="1"/>
          <p:nvPr/>
        </p:nvSpPr>
        <p:spPr>
          <a:xfrm>
            <a:off x="11544272" y="4273324"/>
            <a:ext cx="5961000" cy="384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500" u="none" cap="none" strike="noStrike">
                <a:solidFill>
                  <a:srgbClr val="F1FFE2"/>
                </a:solidFill>
                <a:latin typeface="Impact"/>
                <a:ea typeface="Impact"/>
                <a:cs typeface="Impact"/>
                <a:sym typeface="Impact"/>
              </a:rPr>
              <a:t> </a:t>
            </a:r>
            <a:r>
              <a:rPr b="0" i="0" lang="en-US" sz="2500" u="none" cap="none" strike="noStrike">
                <a:solidFill>
                  <a:srgbClr val="F1FFE2"/>
                </a:solidFill>
                <a:latin typeface="Impact"/>
                <a:ea typeface="Impact"/>
                <a:cs typeface="Impact"/>
                <a:sym typeface="Impact"/>
              </a:rPr>
              <a:t>MANAGING </a:t>
            </a:r>
            <a:r>
              <a:rPr b="0" i="0" lang="en-US" sz="2500" u="none" cap="none" strike="noStrike">
                <a:solidFill>
                  <a:srgbClr val="F1FFE2"/>
                </a:solidFill>
                <a:latin typeface="Impact"/>
                <a:ea typeface="Impact"/>
                <a:cs typeface="Impact"/>
                <a:sym typeface="Impact"/>
              </a:rPr>
              <a:t>RISKS AND UNCERTAINTIES</a:t>
            </a:r>
            <a:endParaRPr sz="2500"/>
          </a:p>
        </p:txBody>
      </p:sp>
      <p:sp>
        <p:nvSpPr>
          <p:cNvPr id="361" name="Google Shape;361;p18"/>
          <p:cNvSpPr txBox="1"/>
          <p:nvPr/>
        </p:nvSpPr>
        <p:spPr>
          <a:xfrm>
            <a:off x="3021432" y="5785157"/>
            <a:ext cx="5961000" cy="384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500" u="none" cap="none" strike="noStrike">
                <a:solidFill>
                  <a:srgbClr val="F1FFE2"/>
                </a:solidFill>
                <a:latin typeface="Impact"/>
                <a:ea typeface="Impact"/>
                <a:cs typeface="Impact"/>
                <a:sym typeface="Impact"/>
              </a:rPr>
              <a:t>ANALYZING RETIREMENT EXPENSES</a:t>
            </a:r>
            <a:endParaRPr sz="2500"/>
          </a:p>
        </p:txBody>
      </p:sp>
      <p:sp>
        <p:nvSpPr>
          <p:cNvPr id="362" name="Google Shape;362;p18"/>
          <p:cNvSpPr txBox="1"/>
          <p:nvPr/>
        </p:nvSpPr>
        <p:spPr>
          <a:xfrm>
            <a:off x="11544272" y="5785157"/>
            <a:ext cx="5961000" cy="384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500" u="none" cap="none" strike="noStrike">
                <a:solidFill>
                  <a:srgbClr val="F1FFE2"/>
                </a:solidFill>
                <a:latin typeface="Impact"/>
                <a:ea typeface="Impact"/>
                <a:cs typeface="Impact"/>
                <a:sym typeface="Impact"/>
              </a:rPr>
              <a:t>PLANNING FOR SOCIAL SECURITY</a:t>
            </a:r>
            <a:endParaRPr sz="2500"/>
          </a:p>
        </p:txBody>
      </p:sp>
      <p:sp>
        <p:nvSpPr>
          <p:cNvPr id="363" name="Google Shape;363;p18"/>
          <p:cNvSpPr txBox="1"/>
          <p:nvPr/>
        </p:nvSpPr>
        <p:spPr>
          <a:xfrm>
            <a:off x="3021432" y="7345181"/>
            <a:ext cx="5961000" cy="384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500" u="none" cap="none" strike="noStrike">
                <a:solidFill>
                  <a:srgbClr val="F1FFE2"/>
                </a:solidFill>
                <a:latin typeface="Impact"/>
                <a:ea typeface="Impact"/>
                <a:cs typeface="Impact"/>
                <a:sym typeface="Impact"/>
              </a:rPr>
              <a:t>IMPLEMENTING SAVINGS </a:t>
            </a:r>
            <a:endParaRPr sz="2500"/>
          </a:p>
        </p:txBody>
      </p:sp>
      <p:sp>
        <p:nvSpPr>
          <p:cNvPr id="364" name="Google Shape;364;p18"/>
          <p:cNvSpPr txBox="1"/>
          <p:nvPr/>
        </p:nvSpPr>
        <p:spPr>
          <a:xfrm>
            <a:off x="11544272" y="7345181"/>
            <a:ext cx="5961000" cy="384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500" u="none" cap="none" strike="noStrike">
                <a:solidFill>
                  <a:srgbClr val="F1FFE2"/>
                </a:solidFill>
                <a:latin typeface="Impact"/>
                <a:ea typeface="Impact"/>
                <a:cs typeface="Impact"/>
                <a:sym typeface="Impact"/>
              </a:rPr>
              <a:t>ESTABLISHING TAX-EFFICIENT </a:t>
            </a:r>
            <a:endParaRPr sz="2500"/>
          </a:p>
        </p:txBody>
      </p:sp>
      <p:grpSp>
        <p:nvGrpSpPr>
          <p:cNvPr id="365" name="Google Shape;365;p18"/>
          <p:cNvGrpSpPr/>
          <p:nvPr/>
        </p:nvGrpSpPr>
        <p:grpSpPr>
          <a:xfrm>
            <a:off x="15722624" y="617721"/>
            <a:ext cx="1185551" cy="1185551"/>
            <a:chOff x="0" y="0"/>
            <a:chExt cx="812800" cy="812800"/>
          </a:xfrm>
        </p:grpSpPr>
        <p:sp>
          <p:nvSpPr>
            <p:cNvPr id="366" name="Google Shape;366;p1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47571"/>
            </a:solidFill>
            <a:ln>
              <a:noFill/>
            </a:ln>
          </p:spPr>
        </p:sp>
        <p:sp>
          <p:nvSpPr>
            <p:cNvPr id="367" name="Google Shape;367;p18"/>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8" name="Google Shape;368;p18"/>
          <p:cNvGrpSpPr/>
          <p:nvPr/>
        </p:nvGrpSpPr>
        <p:grpSpPr>
          <a:xfrm>
            <a:off x="-592776" y="2932432"/>
            <a:ext cx="1185551" cy="1185551"/>
            <a:chOff x="0" y="0"/>
            <a:chExt cx="812800" cy="812800"/>
          </a:xfrm>
        </p:grpSpPr>
        <p:sp>
          <p:nvSpPr>
            <p:cNvPr id="369" name="Google Shape;369;p1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47571"/>
            </a:solidFill>
            <a:ln>
              <a:noFill/>
            </a:ln>
          </p:spPr>
        </p:sp>
        <p:sp>
          <p:nvSpPr>
            <p:cNvPr id="370" name="Google Shape;370;p18"/>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1" name="Google Shape;371;p18"/>
          <p:cNvGrpSpPr/>
          <p:nvPr/>
        </p:nvGrpSpPr>
        <p:grpSpPr>
          <a:xfrm>
            <a:off x="11495266" y="1980408"/>
            <a:ext cx="777453" cy="777453"/>
            <a:chOff x="0" y="0"/>
            <a:chExt cx="812800" cy="812800"/>
          </a:xfrm>
        </p:grpSpPr>
        <p:sp>
          <p:nvSpPr>
            <p:cNvPr id="372" name="Google Shape;372;p18"/>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B8E28A"/>
            </a:solidFill>
            <a:ln>
              <a:noFill/>
            </a:ln>
          </p:spPr>
        </p:sp>
        <p:sp>
          <p:nvSpPr>
            <p:cNvPr id="373" name="Google Shape;373;p18"/>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18"/>
          <p:cNvGrpSpPr/>
          <p:nvPr/>
        </p:nvGrpSpPr>
        <p:grpSpPr>
          <a:xfrm>
            <a:off x="724077" y="8953677"/>
            <a:ext cx="609246" cy="609246"/>
            <a:chOff x="0" y="0"/>
            <a:chExt cx="812800" cy="812800"/>
          </a:xfrm>
        </p:grpSpPr>
        <p:sp>
          <p:nvSpPr>
            <p:cNvPr id="375" name="Google Shape;375;p18"/>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376" name="Google Shape;376;p18"/>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77" name="Google Shape;377;p18"/>
          <p:cNvPicPr preferRelativeResize="0"/>
          <p:nvPr/>
        </p:nvPicPr>
        <p:blipFill>
          <a:blip r:embed="rId3">
            <a:alphaModFix/>
          </a:blip>
          <a:stretch>
            <a:fillRect/>
          </a:stretch>
        </p:blipFill>
        <p:spPr>
          <a:xfrm>
            <a:off x="1790663" y="4052295"/>
            <a:ext cx="771150" cy="899675"/>
          </a:xfrm>
          <a:prstGeom prst="rect">
            <a:avLst/>
          </a:prstGeom>
          <a:noFill/>
          <a:ln>
            <a:noFill/>
          </a:ln>
        </p:spPr>
      </p:pic>
      <p:pic>
        <p:nvPicPr>
          <p:cNvPr id="378" name="Google Shape;378;p18"/>
          <p:cNvPicPr preferRelativeResize="0"/>
          <p:nvPr/>
        </p:nvPicPr>
        <p:blipFill>
          <a:blip r:embed="rId4">
            <a:alphaModFix/>
          </a:blip>
          <a:stretch>
            <a:fillRect/>
          </a:stretch>
        </p:blipFill>
        <p:spPr>
          <a:xfrm>
            <a:off x="1792674" y="5715410"/>
            <a:ext cx="836900" cy="802491"/>
          </a:xfrm>
          <a:prstGeom prst="rect">
            <a:avLst/>
          </a:prstGeom>
          <a:noFill/>
          <a:ln>
            <a:noFill/>
          </a:ln>
        </p:spPr>
      </p:pic>
      <p:pic>
        <p:nvPicPr>
          <p:cNvPr id="379" name="Google Shape;379;p18"/>
          <p:cNvPicPr preferRelativeResize="0"/>
          <p:nvPr/>
        </p:nvPicPr>
        <p:blipFill>
          <a:blip r:embed="rId5">
            <a:alphaModFix/>
          </a:blip>
          <a:stretch>
            <a:fillRect/>
          </a:stretch>
        </p:blipFill>
        <p:spPr>
          <a:xfrm>
            <a:off x="1790675" y="7142451"/>
            <a:ext cx="771125" cy="847069"/>
          </a:xfrm>
          <a:prstGeom prst="rect">
            <a:avLst/>
          </a:prstGeom>
          <a:noFill/>
          <a:ln>
            <a:noFill/>
          </a:ln>
        </p:spPr>
      </p:pic>
      <p:pic>
        <p:nvPicPr>
          <p:cNvPr id="380" name="Google Shape;380;p18"/>
          <p:cNvPicPr preferRelativeResize="0"/>
          <p:nvPr/>
        </p:nvPicPr>
        <p:blipFill>
          <a:blip r:embed="rId6">
            <a:alphaModFix/>
          </a:blip>
          <a:stretch>
            <a:fillRect/>
          </a:stretch>
        </p:blipFill>
        <p:spPr>
          <a:xfrm>
            <a:off x="10295518" y="7269724"/>
            <a:ext cx="771125" cy="810526"/>
          </a:xfrm>
          <a:prstGeom prst="rect">
            <a:avLst/>
          </a:prstGeom>
          <a:noFill/>
          <a:ln>
            <a:noFill/>
          </a:ln>
        </p:spPr>
      </p:pic>
      <p:pic>
        <p:nvPicPr>
          <p:cNvPr id="381" name="Google Shape;381;p18"/>
          <p:cNvPicPr preferRelativeResize="0"/>
          <p:nvPr/>
        </p:nvPicPr>
        <p:blipFill>
          <a:blip r:embed="rId7">
            <a:alphaModFix/>
          </a:blip>
          <a:stretch>
            <a:fillRect/>
          </a:stretch>
        </p:blipFill>
        <p:spPr>
          <a:xfrm>
            <a:off x="10292363" y="5693874"/>
            <a:ext cx="777425" cy="745476"/>
          </a:xfrm>
          <a:prstGeom prst="rect">
            <a:avLst/>
          </a:prstGeom>
          <a:noFill/>
          <a:ln>
            <a:noFill/>
          </a:ln>
        </p:spPr>
      </p:pic>
      <p:pic>
        <p:nvPicPr>
          <p:cNvPr id="382" name="Google Shape;382;p18"/>
          <p:cNvPicPr preferRelativeResize="0"/>
          <p:nvPr/>
        </p:nvPicPr>
        <p:blipFill>
          <a:blip r:embed="rId8">
            <a:alphaModFix/>
          </a:blip>
          <a:stretch>
            <a:fillRect/>
          </a:stretch>
        </p:blipFill>
        <p:spPr>
          <a:xfrm>
            <a:off x="10262628" y="4161839"/>
            <a:ext cx="836885" cy="777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FE2"/>
        </a:solidFill>
      </p:bgPr>
    </p:bg>
    <p:spTree>
      <p:nvGrpSpPr>
        <p:cNvPr id="386" name="Shape 386"/>
        <p:cNvGrpSpPr/>
        <p:nvPr/>
      </p:nvGrpSpPr>
      <p:grpSpPr>
        <a:xfrm>
          <a:off x="0" y="0"/>
          <a:ext cx="0" cy="0"/>
          <a:chOff x="0" y="0"/>
          <a:chExt cx="0" cy="0"/>
        </a:xfrm>
      </p:grpSpPr>
      <p:grpSp>
        <p:nvGrpSpPr>
          <p:cNvPr id="387" name="Google Shape;387;p19"/>
          <p:cNvGrpSpPr/>
          <p:nvPr/>
        </p:nvGrpSpPr>
        <p:grpSpPr>
          <a:xfrm>
            <a:off x="1644737" y="3229355"/>
            <a:ext cx="4390785" cy="5657358"/>
            <a:chOff x="0" y="-337753"/>
            <a:chExt cx="5854380" cy="7543144"/>
          </a:xfrm>
        </p:grpSpPr>
        <p:grpSp>
          <p:nvGrpSpPr>
            <p:cNvPr id="388" name="Google Shape;388;p19"/>
            <p:cNvGrpSpPr/>
            <p:nvPr/>
          </p:nvGrpSpPr>
          <p:grpSpPr>
            <a:xfrm>
              <a:off x="0" y="-337753"/>
              <a:ext cx="5854380" cy="7543144"/>
              <a:chOff x="0" y="-38100"/>
              <a:chExt cx="660400" cy="850900"/>
            </a:xfrm>
          </p:grpSpPr>
          <p:sp>
            <p:nvSpPr>
              <p:cNvPr id="389" name="Google Shape;389;p19"/>
              <p:cNvSpPr/>
              <p:nvPr/>
            </p:nvSpPr>
            <p:spPr>
              <a:xfrm>
                <a:off x="0" y="0"/>
                <a:ext cx="660400" cy="812800"/>
              </a:xfrm>
              <a:custGeom>
                <a:rect b="b" l="l" r="r" t="t"/>
                <a:pathLst>
                  <a:path extrusionOk="0" h="812800" w="6604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DCFD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9"/>
              <p:cNvSpPr txBox="1"/>
              <p:nvPr/>
            </p:nvSpPr>
            <p:spPr>
              <a:xfrm>
                <a:off x="0" y="-38100"/>
                <a:ext cx="660400" cy="723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1" name="Google Shape;391;p19"/>
            <p:cNvGrpSpPr/>
            <p:nvPr/>
          </p:nvGrpSpPr>
          <p:grpSpPr>
            <a:xfrm>
              <a:off x="0" y="-198786"/>
              <a:ext cx="5854380" cy="1378173"/>
              <a:chOff x="0" y="-38100"/>
              <a:chExt cx="1122069" cy="264145"/>
            </a:xfrm>
          </p:grpSpPr>
          <p:sp>
            <p:nvSpPr>
              <p:cNvPr id="392" name="Google Shape;392;p19"/>
              <p:cNvSpPr/>
              <p:nvPr/>
            </p:nvSpPr>
            <p:spPr>
              <a:xfrm>
                <a:off x="0" y="0"/>
                <a:ext cx="1122069" cy="226045"/>
              </a:xfrm>
              <a:custGeom>
                <a:rect b="b" l="l" r="r" t="t"/>
                <a:pathLst>
                  <a:path extrusionOk="0" h="226045" w="1122069">
                    <a:moveTo>
                      <a:pt x="0" y="0"/>
                    </a:moveTo>
                    <a:lnTo>
                      <a:pt x="1122069" y="0"/>
                    </a:lnTo>
                    <a:lnTo>
                      <a:pt x="1122069" y="226045"/>
                    </a:lnTo>
                    <a:lnTo>
                      <a:pt x="0" y="226045"/>
                    </a:lnTo>
                    <a:close/>
                  </a:path>
                </a:pathLst>
              </a:custGeom>
              <a:solidFill>
                <a:srgbClr val="35B276"/>
              </a:solidFill>
              <a:ln>
                <a:noFill/>
              </a:ln>
            </p:spPr>
          </p:sp>
          <p:sp>
            <p:nvSpPr>
              <p:cNvPr id="393" name="Google Shape;393;p19"/>
              <p:cNvSpPr txBox="1"/>
              <p:nvPr/>
            </p:nvSpPr>
            <p:spPr>
              <a:xfrm>
                <a:off x="0" y="-38100"/>
                <a:ext cx="1122069" cy="2641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94" name="Google Shape;394;p19"/>
          <p:cNvGrpSpPr/>
          <p:nvPr/>
        </p:nvGrpSpPr>
        <p:grpSpPr>
          <a:xfrm>
            <a:off x="6949922" y="3229355"/>
            <a:ext cx="4390785" cy="5657358"/>
            <a:chOff x="0" y="-337753"/>
            <a:chExt cx="5854380" cy="7543144"/>
          </a:xfrm>
        </p:grpSpPr>
        <p:grpSp>
          <p:nvGrpSpPr>
            <p:cNvPr id="395" name="Google Shape;395;p19"/>
            <p:cNvGrpSpPr/>
            <p:nvPr/>
          </p:nvGrpSpPr>
          <p:grpSpPr>
            <a:xfrm>
              <a:off x="0" y="-337753"/>
              <a:ext cx="5854380" cy="7543144"/>
              <a:chOff x="0" y="-38100"/>
              <a:chExt cx="660400" cy="850900"/>
            </a:xfrm>
          </p:grpSpPr>
          <p:sp>
            <p:nvSpPr>
              <p:cNvPr id="396" name="Google Shape;396;p19"/>
              <p:cNvSpPr/>
              <p:nvPr/>
            </p:nvSpPr>
            <p:spPr>
              <a:xfrm>
                <a:off x="0" y="0"/>
                <a:ext cx="660400" cy="812800"/>
              </a:xfrm>
              <a:custGeom>
                <a:rect b="b" l="l" r="r" t="t"/>
                <a:pathLst>
                  <a:path extrusionOk="0" h="812800" w="6604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DCFD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txBox="1"/>
              <p:nvPr/>
            </p:nvSpPr>
            <p:spPr>
              <a:xfrm>
                <a:off x="0" y="-38100"/>
                <a:ext cx="660400" cy="723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19"/>
            <p:cNvGrpSpPr/>
            <p:nvPr/>
          </p:nvGrpSpPr>
          <p:grpSpPr>
            <a:xfrm>
              <a:off x="0" y="-198786"/>
              <a:ext cx="5854380" cy="1378173"/>
              <a:chOff x="0" y="-38100"/>
              <a:chExt cx="1122069" cy="264145"/>
            </a:xfrm>
          </p:grpSpPr>
          <p:sp>
            <p:nvSpPr>
              <p:cNvPr id="399" name="Google Shape;399;p19"/>
              <p:cNvSpPr/>
              <p:nvPr/>
            </p:nvSpPr>
            <p:spPr>
              <a:xfrm>
                <a:off x="0" y="0"/>
                <a:ext cx="1122069" cy="226045"/>
              </a:xfrm>
              <a:custGeom>
                <a:rect b="b" l="l" r="r" t="t"/>
                <a:pathLst>
                  <a:path extrusionOk="0" h="226045" w="1122069">
                    <a:moveTo>
                      <a:pt x="0" y="0"/>
                    </a:moveTo>
                    <a:lnTo>
                      <a:pt x="1122069" y="0"/>
                    </a:lnTo>
                    <a:lnTo>
                      <a:pt x="1122069" y="226045"/>
                    </a:lnTo>
                    <a:lnTo>
                      <a:pt x="0" y="226045"/>
                    </a:lnTo>
                    <a:close/>
                  </a:path>
                </a:pathLst>
              </a:custGeom>
              <a:solidFill>
                <a:srgbClr val="35B276"/>
              </a:solidFill>
              <a:ln>
                <a:noFill/>
              </a:ln>
            </p:spPr>
          </p:sp>
          <p:sp>
            <p:nvSpPr>
              <p:cNvPr id="400" name="Google Shape;400;p19"/>
              <p:cNvSpPr txBox="1"/>
              <p:nvPr/>
            </p:nvSpPr>
            <p:spPr>
              <a:xfrm>
                <a:off x="0" y="-38100"/>
                <a:ext cx="1122069" cy="2641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01" name="Google Shape;401;p19"/>
          <p:cNvSpPr txBox="1"/>
          <p:nvPr/>
        </p:nvSpPr>
        <p:spPr>
          <a:xfrm>
            <a:off x="1644737" y="1078039"/>
            <a:ext cx="6906194" cy="189547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PRICE LIST</a:t>
            </a:r>
            <a:endParaRPr/>
          </a:p>
        </p:txBody>
      </p:sp>
      <p:grpSp>
        <p:nvGrpSpPr>
          <p:cNvPr id="402" name="Google Shape;402;p19"/>
          <p:cNvGrpSpPr/>
          <p:nvPr/>
        </p:nvGrpSpPr>
        <p:grpSpPr>
          <a:xfrm>
            <a:off x="12252478" y="3229355"/>
            <a:ext cx="4390785" cy="5657358"/>
            <a:chOff x="0" y="-337753"/>
            <a:chExt cx="5854380" cy="7543144"/>
          </a:xfrm>
        </p:grpSpPr>
        <p:grpSp>
          <p:nvGrpSpPr>
            <p:cNvPr id="403" name="Google Shape;403;p19"/>
            <p:cNvGrpSpPr/>
            <p:nvPr/>
          </p:nvGrpSpPr>
          <p:grpSpPr>
            <a:xfrm>
              <a:off x="0" y="-337753"/>
              <a:ext cx="5854380" cy="7543144"/>
              <a:chOff x="0" y="-38100"/>
              <a:chExt cx="660400" cy="850900"/>
            </a:xfrm>
          </p:grpSpPr>
          <p:sp>
            <p:nvSpPr>
              <p:cNvPr id="404" name="Google Shape;404;p19"/>
              <p:cNvSpPr/>
              <p:nvPr/>
            </p:nvSpPr>
            <p:spPr>
              <a:xfrm>
                <a:off x="0" y="0"/>
                <a:ext cx="660400" cy="812800"/>
              </a:xfrm>
              <a:custGeom>
                <a:rect b="b" l="l" r="r" t="t"/>
                <a:pathLst>
                  <a:path extrusionOk="0" h="812800" w="6604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DCFD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9"/>
              <p:cNvSpPr txBox="1"/>
              <p:nvPr/>
            </p:nvSpPr>
            <p:spPr>
              <a:xfrm>
                <a:off x="0" y="-38100"/>
                <a:ext cx="660400" cy="723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6" name="Google Shape;406;p19"/>
            <p:cNvGrpSpPr/>
            <p:nvPr/>
          </p:nvGrpSpPr>
          <p:grpSpPr>
            <a:xfrm>
              <a:off x="0" y="-198786"/>
              <a:ext cx="5854380" cy="1378173"/>
              <a:chOff x="0" y="-38100"/>
              <a:chExt cx="1122069" cy="264145"/>
            </a:xfrm>
          </p:grpSpPr>
          <p:sp>
            <p:nvSpPr>
              <p:cNvPr id="407" name="Google Shape;407;p19"/>
              <p:cNvSpPr/>
              <p:nvPr/>
            </p:nvSpPr>
            <p:spPr>
              <a:xfrm>
                <a:off x="0" y="0"/>
                <a:ext cx="1122069" cy="226045"/>
              </a:xfrm>
              <a:custGeom>
                <a:rect b="b" l="l" r="r" t="t"/>
                <a:pathLst>
                  <a:path extrusionOk="0" h="226045" w="1122069">
                    <a:moveTo>
                      <a:pt x="0" y="0"/>
                    </a:moveTo>
                    <a:lnTo>
                      <a:pt x="1122069" y="0"/>
                    </a:lnTo>
                    <a:lnTo>
                      <a:pt x="1122069" y="226045"/>
                    </a:lnTo>
                    <a:lnTo>
                      <a:pt x="0" y="226045"/>
                    </a:lnTo>
                    <a:close/>
                  </a:path>
                </a:pathLst>
              </a:custGeom>
              <a:solidFill>
                <a:srgbClr val="35B276"/>
              </a:solidFill>
              <a:ln>
                <a:noFill/>
              </a:ln>
            </p:spPr>
          </p:sp>
          <p:sp>
            <p:nvSpPr>
              <p:cNvPr id="408" name="Google Shape;408;p19"/>
              <p:cNvSpPr txBox="1"/>
              <p:nvPr/>
            </p:nvSpPr>
            <p:spPr>
              <a:xfrm>
                <a:off x="0" y="-38100"/>
                <a:ext cx="1122069" cy="2641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09" name="Google Shape;409;p19"/>
          <p:cNvSpPr txBox="1"/>
          <p:nvPr/>
        </p:nvSpPr>
        <p:spPr>
          <a:xfrm>
            <a:off x="2116515" y="4827599"/>
            <a:ext cx="2981319" cy="18954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100$</a:t>
            </a:r>
            <a:endParaRPr/>
          </a:p>
        </p:txBody>
      </p:sp>
      <p:sp>
        <p:nvSpPr>
          <p:cNvPr id="410" name="Google Shape;410;p19"/>
          <p:cNvSpPr txBox="1"/>
          <p:nvPr/>
        </p:nvSpPr>
        <p:spPr>
          <a:xfrm>
            <a:off x="2657372" y="3551250"/>
            <a:ext cx="1876500" cy="738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800" u="none" cap="none" strike="noStrike">
                <a:solidFill>
                  <a:srgbClr val="F1FFE2"/>
                </a:solidFill>
                <a:latin typeface="Impact"/>
                <a:ea typeface="Impact"/>
                <a:cs typeface="Impact"/>
                <a:sym typeface="Impact"/>
              </a:rPr>
              <a:t>BASIC</a:t>
            </a:r>
            <a:endParaRPr/>
          </a:p>
        </p:txBody>
      </p:sp>
      <p:sp>
        <p:nvSpPr>
          <p:cNvPr id="411" name="Google Shape;411;p19"/>
          <p:cNvSpPr txBox="1"/>
          <p:nvPr/>
        </p:nvSpPr>
        <p:spPr>
          <a:xfrm>
            <a:off x="7887851" y="3551250"/>
            <a:ext cx="2909100" cy="738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800" u="none" cap="none" strike="noStrike">
                <a:solidFill>
                  <a:srgbClr val="F1FFE2"/>
                </a:solidFill>
                <a:latin typeface="Impact"/>
                <a:ea typeface="Impact"/>
                <a:cs typeface="Impact"/>
                <a:sym typeface="Impact"/>
              </a:rPr>
              <a:t>STANDART</a:t>
            </a:r>
            <a:endParaRPr/>
          </a:p>
        </p:txBody>
      </p:sp>
      <p:sp>
        <p:nvSpPr>
          <p:cNvPr id="412" name="Google Shape;412;p19"/>
          <p:cNvSpPr txBox="1"/>
          <p:nvPr/>
        </p:nvSpPr>
        <p:spPr>
          <a:xfrm>
            <a:off x="13188557" y="3551249"/>
            <a:ext cx="2310996" cy="819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800" u="none" cap="none" strike="noStrike">
                <a:solidFill>
                  <a:srgbClr val="F1FFE2"/>
                </a:solidFill>
                <a:latin typeface="Impact"/>
                <a:ea typeface="Impact"/>
                <a:cs typeface="Impact"/>
                <a:sym typeface="Impact"/>
              </a:rPr>
              <a:t>PREMIUM</a:t>
            </a:r>
            <a:endParaRPr/>
          </a:p>
        </p:txBody>
      </p:sp>
      <p:sp>
        <p:nvSpPr>
          <p:cNvPr id="413" name="Google Shape;413;p19"/>
          <p:cNvSpPr txBox="1"/>
          <p:nvPr/>
        </p:nvSpPr>
        <p:spPr>
          <a:xfrm>
            <a:off x="7552685" y="4827599"/>
            <a:ext cx="2981319" cy="18954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200$</a:t>
            </a:r>
            <a:endParaRPr/>
          </a:p>
        </p:txBody>
      </p:sp>
      <p:sp>
        <p:nvSpPr>
          <p:cNvPr id="414" name="Google Shape;414;p19"/>
          <p:cNvSpPr txBox="1"/>
          <p:nvPr/>
        </p:nvSpPr>
        <p:spPr>
          <a:xfrm>
            <a:off x="12957199" y="4827600"/>
            <a:ext cx="3306000" cy="1693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347571"/>
                </a:solidFill>
                <a:latin typeface="Impact"/>
                <a:ea typeface="Impact"/>
                <a:cs typeface="Impact"/>
                <a:sym typeface="Impact"/>
              </a:rPr>
              <a:t>500$</a:t>
            </a:r>
            <a:endParaRPr/>
          </a:p>
        </p:txBody>
      </p:sp>
      <p:sp>
        <p:nvSpPr>
          <p:cNvPr id="415" name="Google Shape;415;p19"/>
          <p:cNvSpPr txBox="1"/>
          <p:nvPr/>
        </p:nvSpPr>
        <p:spPr>
          <a:xfrm>
            <a:off x="2164423" y="6681392"/>
            <a:ext cx="3306074" cy="79883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416" name="Google Shape;416;p19"/>
          <p:cNvSpPr txBox="1"/>
          <p:nvPr/>
        </p:nvSpPr>
        <p:spPr>
          <a:xfrm>
            <a:off x="7490963" y="6681392"/>
            <a:ext cx="3306074" cy="79883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sp>
        <p:nvSpPr>
          <p:cNvPr id="417" name="Google Shape;417;p19"/>
          <p:cNvSpPr txBox="1"/>
          <p:nvPr/>
        </p:nvSpPr>
        <p:spPr>
          <a:xfrm>
            <a:off x="12855182" y="6681392"/>
            <a:ext cx="3306074" cy="79883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2299" u="none" cap="none" strike="noStrike">
                <a:solidFill>
                  <a:srgbClr val="093A47"/>
                </a:solidFill>
                <a:latin typeface="Helvetica Neue"/>
                <a:ea typeface="Helvetica Neue"/>
                <a:cs typeface="Helvetica Neue"/>
                <a:sym typeface="Helvetica Neue"/>
              </a:rPr>
              <a:t>Elaborate on what you want to discuss. </a:t>
            </a:r>
            <a:endParaRPr/>
          </a:p>
        </p:txBody>
      </p:sp>
      <p:grpSp>
        <p:nvGrpSpPr>
          <p:cNvPr id="418" name="Google Shape;418;p19"/>
          <p:cNvGrpSpPr/>
          <p:nvPr/>
        </p:nvGrpSpPr>
        <p:grpSpPr>
          <a:xfrm>
            <a:off x="15499553" y="1268039"/>
            <a:ext cx="1271071" cy="1452653"/>
            <a:chOff x="0" y="0"/>
            <a:chExt cx="711200" cy="812800"/>
          </a:xfrm>
        </p:grpSpPr>
        <p:sp>
          <p:nvSpPr>
            <p:cNvPr id="419" name="Google Shape;419;p19"/>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420" name="Google Shape;420;p19"/>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1" name="Google Shape;421;p19"/>
          <p:cNvGrpSpPr/>
          <p:nvPr/>
        </p:nvGrpSpPr>
        <p:grpSpPr>
          <a:xfrm>
            <a:off x="10705172" y="9560674"/>
            <a:ext cx="1271071" cy="1452653"/>
            <a:chOff x="0" y="0"/>
            <a:chExt cx="711200" cy="812800"/>
          </a:xfrm>
        </p:grpSpPr>
        <p:sp>
          <p:nvSpPr>
            <p:cNvPr id="422" name="Google Shape;422;p19"/>
            <p:cNvSpPr/>
            <p:nvPr/>
          </p:nvSpPr>
          <p:spPr>
            <a:xfrm>
              <a:off x="0" y="0"/>
              <a:ext cx="711200" cy="812800"/>
            </a:xfrm>
            <a:custGeom>
              <a:rect b="b" l="l" r="r" t="t"/>
              <a:pathLst>
                <a:path extrusionOk="0" h="812800" w="7112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35B276"/>
            </a:solidFill>
            <a:ln>
              <a:noFill/>
            </a:ln>
          </p:spPr>
        </p:sp>
        <p:sp>
          <p:nvSpPr>
            <p:cNvPr id="423" name="Google Shape;423;p19"/>
            <p:cNvSpPr txBox="1"/>
            <p:nvPr/>
          </p:nvSpPr>
          <p:spPr>
            <a:xfrm>
              <a:off x="88900" y="127000"/>
              <a:ext cx="533400"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19"/>
          <p:cNvGrpSpPr/>
          <p:nvPr/>
        </p:nvGrpSpPr>
        <p:grpSpPr>
          <a:xfrm>
            <a:off x="724077" y="894936"/>
            <a:ext cx="609246" cy="609246"/>
            <a:chOff x="0" y="0"/>
            <a:chExt cx="812800" cy="812800"/>
          </a:xfrm>
        </p:grpSpPr>
        <p:sp>
          <p:nvSpPr>
            <p:cNvPr id="425" name="Google Shape;425;p1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B276"/>
            </a:solidFill>
            <a:ln>
              <a:noFill/>
            </a:ln>
          </p:spPr>
        </p:sp>
        <p:sp>
          <p:nvSpPr>
            <p:cNvPr id="426" name="Google Shape;426;p19"/>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19"/>
          <p:cNvGrpSpPr/>
          <p:nvPr/>
        </p:nvGrpSpPr>
        <p:grpSpPr>
          <a:xfrm>
            <a:off x="5812037" y="8886713"/>
            <a:ext cx="446971" cy="446971"/>
            <a:chOff x="0" y="0"/>
            <a:chExt cx="812800" cy="812800"/>
          </a:xfrm>
        </p:grpSpPr>
        <p:sp>
          <p:nvSpPr>
            <p:cNvPr id="428" name="Google Shape;428;p19"/>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47571"/>
            </a:solidFill>
            <a:ln>
              <a:noFill/>
            </a:ln>
          </p:spPr>
        </p:sp>
        <p:sp>
          <p:nvSpPr>
            <p:cNvPr id="429" name="Google Shape;429;p19"/>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19"/>
          <p:cNvGrpSpPr/>
          <p:nvPr/>
        </p:nvGrpSpPr>
        <p:grpSpPr>
          <a:xfrm>
            <a:off x="11067177" y="1504183"/>
            <a:ext cx="547061" cy="478678"/>
            <a:chOff x="0" y="0"/>
            <a:chExt cx="812800" cy="711200"/>
          </a:xfrm>
        </p:grpSpPr>
        <p:sp>
          <p:nvSpPr>
            <p:cNvPr id="431" name="Google Shape;431;p1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8E28A"/>
            </a:solidFill>
            <a:ln>
              <a:noFill/>
            </a:ln>
          </p:spPr>
        </p:sp>
        <p:sp>
          <p:nvSpPr>
            <p:cNvPr id="432" name="Google Shape;432;p19"/>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nancial Security in Retirement Presentation">
  <a:themeElements>
    <a:clrScheme name="Office">
      <a:dk1>
        <a:srgbClr val="347571"/>
      </a:dk1>
      <a:lt1>
        <a:srgbClr val="FFFFFF"/>
      </a:lt1>
      <a:dk2>
        <a:srgbClr val="B8E28A"/>
      </a:dk2>
      <a:lt2>
        <a:srgbClr val="DCFDB8"/>
      </a:lt2>
      <a:accent1>
        <a:srgbClr val="F1FFE2"/>
      </a:accent1>
      <a:accent2>
        <a:srgbClr val="5EC57E"/>
      </a:accent2>
      <a:accent3>
        <a:srgbClr val="35B276"/>
      </a:accent3>
      <a:accent4>
        <a:srgbClr val="347571"/>
      </a:accent4>
      <a:accent5>
        <a:srgbClr val="093A47"/>
      </a:accent5>
      <a:accent6>
        <a:srgbClr val="B8E28A"/>
      </a:accent6>
      <a:hlink>
        <a:srgbClr val="DCFDB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