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Inria Serif"/>
      <p:regular r:id="rId25"/>
      <p:bold r:id="rId26"/>
      <p:italic r:id="rId27"/>
      <p:boldItalic r:id="rId28"/>
    </p:embeddedFont>
    <p:embeddedFont>
      <p:font typeface="Cormorant SC"/>
      <p:regular r:id="rId29"/>
      <p:bold r:id="rId30"/>
    </p:embeddedFont>
    <p:embeddedFont>
      <p:font typeface="Padauk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riaSerif-bold.fntdata"/><Relationship Id="rId25" Type="http://schemas.openxmlformats.org/officeDocument/2006/relationships/font" Target="fonts/InriaSerif-regular.fntdata"/><Relationship Id="rId28" Type="http://schemas.openxmlformats.org/officeDocument/2006/relationships/font" Target="fonts/InriaSerif-boldItalic.fntdata"/><Relationship Id="rId27" Type="http://schemas.openxmlformats.org/officeDocument/2006/relationships/font" Target="fonts/InriaSerif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ormorantS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adauk-bold.fntdata"/><Relationship Id="rId30" Type="http://schemas.openxmlformats.org/officeDocument/2006/relationships/font" Target="fonts/CormorantSC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5797900" y="3837288"/>
            <a:ext cx="11137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6315400" y="7089450"/>
            <a:ext cx="101022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grpSp>
        <p:nvGrpSpPr>
          <p:cNvPr id="12" name="Google Shape;12;p3"/>
          <p:cNvGrpSpPr/>
          <p:nvPr/>
        </p:nvGrpSpPr>
        <p:grpSpPr>
          <a:xfrm>
            <a:off x="879358" y="8821563"/>
            <a:ext cx="16503437" cy="964003"/>
            <a:chOff x="0" y="0"/>
            <a:chExt cx="22004582" cy="1285337"/>
          </a:xfrm>
        </p:grpSpPr>
        <p:cxnSp>
          <p:nvCxnSpPr>
            <p:cNvPr id="13" name="Google Shape;13;p3"/>
            <p:cNvCxnSpPr/>
            <p:nvPr/>
          </p:nvCxnSpPr>
          <p:spPr>
            <a:xfrm>
              <a:off x="15402482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" name="Google Shape;14;p3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5" name="Google Shape;15;p3"/>
            <p:cNvCxnSpPr/>
            <p:nvPr/>
          </p:nvCxnSpPr>
          <p:spPr>
            <a:xfrm>
              <a:off x="0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6" name="Google Shape;16;p3"/>
          <p:cNvGrpSpPr/>
          <p:nvPr/>
        </p:nvGrpSpPr>
        <p:grpSpPr>
          <a:xfrm>
            <a:off x="-1367512" y="4181622"/>
            <a:ext cx="5587142" cy="2907822"/>
            <a:chOff x="0" y="-47625"/>
            <a:chExt cx="1471501" cy="14301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1471501" cy="1382373"/>
            </a:xfrm>
            <a:custGeom>
              <a:rect b="b" l="l" r="r" t="t"/>
              <a:pathLst>
                <a:path extrusionOk="0" h="1382373" w="1471501">
                  <a:moveTo>
                    <a:pt x="20785" y="0"/>
                  </a:moveTo>
                  <a:lnTo>
                    <a:pt x="1450716" y="0"/>
                  </a:lnTo>
                  <a:cubicBezTo>
                    <a:pt x="1456228" y="0"/>
                    <a:pt x="1461515" y="2190"/>
                    <a:pt x="1465413" y="6088"/>
                  </a:cubicBezTo>
                  <a:cubicBezTo>
                    <a:pt x="1469311" y="9986"/>
                    <a:pt x="1471501" y="15273"/>
                    <a:pt x="1471501" y="20785"/>
                  </a:cubicBezTo>
                  <a:lnTo>
                    <a:pt x="1471501" y="1361588"/>
                  </a:lnTo>
                  <a:cubicBezTo>
                    <a:pt x="1471501" y="1367101"/>
                    <a:pt x="1469311" y="1372388"/>
                    <a:pt x="1465413" y="1376286"/>
                  </a:cubicBezTo>
                  <a:cubicBezTo>
                    <a:pt x="1461515" y="1380184"/>
                    <a:pt x="1456228" y="1382373"/>
                    <a:pt x="1450716" y="1382373"/>
                  </a:cubicBezTo>
                  <a:lnTo>
                    <a:pt x="20785" y="1382373"/>
                  </a:lnTo>
                  <a:cubicBezTo>
                    <a:pt x="15273" y="1382373"/>
                    <a:pt x="9986" y="1380184"/>
                    <a:pt x="6088" y="1376286"/>
                  </a:cubicBezTo>
                  <a:cubicBezTo>
                    <a:pt x="2190" y="1372388"/>
                    <a:pt x="0" y="1367101"/>
                    <a:pt x="0" y="1361588"/>
                  </a:cubicBezTo>
                  <a:lnTo>
                    <a:pt x="0" y="20785"/>
                  </a:lnTo>
                  <a:cubicBezTo>
                    <a:pt x="0" y="15273"/>
                    <a:pt x="2190" y="9986"/>
                    <a:pt x="6088" y="6088"/>
                  </a:cubicBezTo>
                  <a:cubicBezTo>
                    <a:pt x="9986" y="2190"/>
                    <a:pt x="15273" y="0"/>
                    <a:pt x="20785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0" y="-47625"/>
              <a:ext cx="1471500" cy="14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16762887" y="263109"/>
            <a:ext cx="2170611" cy="2109541"/>
            <a:chOff x="0" y="-47625"/>
            <a:chExt cx="1471501" cy="1430100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1471501" cy="1382373"/>
            </a:xfrm>
            <a:custGeom>
              <a:rect b="b" l="l" r="r" t="t"/>
              <a:pathLst>
                <a:path extrusionOk="0" h="1382373" w="1471501">
                  <a:moveTo>
                    <a:pt x="53500" y="0"/>
                  </a:moveTo>
                  <a:lnTo>
                    <a:pt x="1418001" y="0"/>
                  </a:lnTo>
                  <a:cubicBezTo>
                    <a:pt x="1432190" y="0"/>
                    <a:pt x="1445798" y="5637"/>
                    <a:pt x="1455831" y="15670"/>
                  </a:cubicBezTo>
                  <a:cubicBezTo>
                    <a:pt x="1465864" y="25703"/>
                    <a:pt x="1471501" y="39311"/>
                    <a:pt x="1471501" y="53500"/>
                  </a:cubicBezTo>
                  <a:lnTo>
                    <a:pt x="1471501" y="1328874"/>
                  </a:lnTo>
                  <a:cubicBezTo>
                    <a:pt x="1471501" y="1358421"/>
                    <a:pt x="1447548" y="1382373"/>
                    <a:pt x="1418001" y="1382373"/>
                  </a:cubicBezTo>
                  <a:lnTo>
                    <a:pt x="53500" y="1382373"/>
                  </a:lnTo>
                  <a:cubicBezTo>
                    <a:pt x="23953" y="1382373"/>
                    <a:pt x="0" y="1358421"/>
                    <a:pt x="0" y="1328874"/>
                  </a:cubicBezTo>
                  <a:lnTo>
                    <a:pt x="0" y="53500"/>
                  </a:lnTo>
                  <a:cubicBezTo>
                    <a:pt x="0" y="23953"/>
                    <a:pt x="23953" y="0"/>
                    <a:pt x="53500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 txBox="1"/>
            <p:nvPr/>
          </p:nvSpPr>
          <p:spPr>
            <a:xfrm>
              <a:off x="0" y="-47625"/>
              <a:ext cx="1471500" cy="14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15228404" y="263090"/>
            <a:ext cx="5239555" cy="1146372"/>
            <a:chOff x="0" y="-47625"/>
            <a:chExt cx="3552000" cy="777149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3551852" cy="729524"/>
            </a:xfrm>
            <a:custGeom>
              <a:rect b="b" l="l" r="r" t="t"/>
              <a:pathLst>
                <a:path extrusionOk="0" h="729524" w="3551852">
                  <a:moveTo>
                    <a:pt x="22165" y="0"/>
                  </a:moveTo>
                  <a:lnTo>
                    <a:pt x="3529687" y="0"/>
                  </a:lnTo>
                  <a:cubicBezTo>
                    <a:pt x="3541928" y="0"/>
                    <a:pt x="3551852" y="9923"/>
                    <a:pt x="3551852" y="22165"/>
                  </a:cubicBezTo>
                  <a:lnTo>
                    <a:pt x="3551852" y="707359"/>
                  </a:lnTo>
                  <a:cubicBezTo>
                    <a:pt x="3551852" y="719601"/>
                    <a:pt x="3541928" y="729524"/>
                    <a:pt x="3529687" y="729524"/>
                  </a:cubicBezTo>
                  <a:lnTo>
                    <a:pt x="22165" y="729524"/>
                  </a:lnTo>
                  <a:cubicBezTo>
                    <a:pt x="9923" y="729524"/>
                    <a:pt x="0" y="719601"/>
                    <a:pt x="0" y="707359"/>
                  </a:cubicBezTo>
                  <a:lnTo>
                    <a:pt x="0" y="22165"/>
                  </a:lnTo>
                  <a:cubicBezTo>
                    <a:pt x="0" y="9923"/>
                    <a:pt x="9923" y="0"/>
                    <a:pt x="221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 txBox="1"/>
            <p:nvPr/>
          </p:nvSpPr>
          <p:spPr>
            <a:xfrm>
              <a:off x="0" y="-47625"/>
              <a:ext cx="3552000" cy="77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4845567" y="-319581"/>
            <a:ext cx="952325" cy="1724982"/>
            <a:chOff x="0" y="-47625"/>
            <a:chExt cx="645600" cy="1169400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645586" cy="1121680"/>
            </a:xfrm>
            <a:custGeom>
              <a:rect b="b" l="l" r="r" t="t"/>
              <a:pathLst>
                <a:path extrusionOk="0" h="1121680" w="645586">
                  <a:moveTo>
                    <a:pt x="121944" y="0"/>
                  </a:moveTo>
                  <a:lnTo>
                    <a:pt x="523643" y="0"/>
                  </a:lnTo>
                  <a:cubicBezTo>
                    <a:pt x="555984" y="0"/>
                    <a:pt x="587001" y="12848"/>
                    <a:pt x="609870" y="35716"/>
                  </a:cubicBezTo>
                  <a:cubicBezTo>
                    <a:pt x="632739" y="58585"/>
                    <a:pt x="645586" y="89602"/>
                    <a:pt x="645586" y="121944"/>
                  </a:cubicBezTo>
                  <a:lnTo>
                    <a:pt x="645586" y="999737"/>
                  </a:lnTo>
                  <a:cubicBezTo>
                    <a:pt x="645586" y="1032078"/>
                    <a:pt x="632739" y="1063095"/>
                    <a:pt x="609870" y="1085964"/>
                  </a:cubicBezTo>
                  <a:cubicBezTo>
                    <a:pt x="587001" y="1108833"/>
                    <a:pt x="555984" y="1121680"/>
                    <a:pt x="523643" y="1121680"/>
                  </a:cubicBezTo>
                  <a:lnTo>
                    <a:pt x="121944" y="1121680"/>
                  </a:lnTo>
                  <a:cubicBezTo>
                    <a:pt x="89602" y="1121680"/>
                    <a:pt x="58585" y="1108833"/>
                    <a:pt x="35716" y="1085964"/>
                  </a:cubicBezTo>
                  <a:cubicBezTo>
                    <a:pt x="12848" y="1063095"/>
                    <a:pt x="0" y="1032078"/>
                    <a:pt x="0" y="999737"/>
                  </a:cubicBezTo>
                  <a:lnTo>
                    <a:pt x="0" y="121944"/>
                  </a:lnTo>
                  <a:cubicBezTo>
                    <a:pt x="0" y="89602"/>
                    <a:pt x="12848" y="58585"/>
                    <a:pt x="35716" y="35716"/>
                  </a:cubicBezTo>
                  <a:cubicBezTo>
                    <a:pt x="58585" y="12848"/>
                    <a:pt x="89602" y="0"/>
                    <a:pt x="1219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 txBox="1"/>
            <p:nvPr/>
          </p:nvSpPr>
          <p:spPr>
            <a:xfrm>
              <a:off x="0" y="-47625"/>
              <a:ext cx="645600" cy="11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>
            <a:off x="3503497" y="437907"/>
            <a:ext cx="1987845" cy="1934741"/>
            <a:chOff x="0" y="-47625"/>
            <a:chExt cx="1347600" cy="1311600"/>
          </a:xfrm>
        </p:grpSpPr>
        <p:sp>
          <p:nvSpPr>
            <p:cNvPr id="29" name="Google Shape;29;p3"/>
            <p:cNvSpPr/>
            <p:nvPr/>
          </p:nvSpPr>
          <p:spPr>
            <a:xfrm>
              <a:off x="0" y="0"/>
              <a:ext cx="1347526" cy="1263906"/>
            </a:xfrm>
            <a:custGeom>
              <a:rect b="b" l="l" r="r" t="t"/>
              <a:pathLst>
                <a:path extrusionOk="0" h="1263906" w="1347526">
                  <a:moveTo>
                    <a:pt x="58422" y="0"/>
                  </a:moveTo>
                  <a:lnTo>
                    <a:pt x="1289104" y="0"/>
                  </a:lnTo>
                  <a:cubicBezTo>
                    <a:pt x="1321369" y="0"/>
                    <a:pt x="1347526" y="26156"/>
                    <a:pt x="1347526" y="58422"/>
                  </a:cubicBezTo>
                  <a:lnTo>
                    <a:pt x="1347526" y="1205484"/>
                  </a:lnTo>
                  <a:cubicBezTo>
                    <a:pt x="1347526" y="1237750"/>
                    <a:pt x="1321369" y="1263906"/>
                    <a:pt x="1289104" y="1263906"/>
                  </a:cubicBezTo>
                  <a:lnTo>
                    <a:pt x="58422" y="1263906"/>
                  </a:lnTo>
                  <a:cubicBezTo>
                    <a:pt x="26156" y="1263906"/>
                    <a:pt x="0" y="1237750"/>
                    <a:pt x="0" y="1205484"/>
                  </a:cubicBezTo>
                  <a:lnTo>
                    <a:pt x="0" y="58422"/>
                  </a:lnTo>
                  <a:cubicBezTo>
                    <a:pt x="0" y="26156"/>
                    <a:pt x="26156" y="0"/>
                    <a:pt x="584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 txBox="1"/>
            <p:nvPr/>
          </p:nvSpPr>
          <p:spPr>
            <a:xfrm>
              <a:off x="0" y="-47625"/>
              <a:ext cx="1347600" cy="131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"/>
          <p:cNvGrpSpPr/>
          <p:nvPr/>
        </p:nvGrpSpPr>
        <p:grpSpPr>
          <a:xfrm>
            <a:off x="-498225" y="3565399"/>
            <a:ext cx="19287202" cy="4859812"/>
            <a:chOff x="0" y="-47625"/>
            <a:chExt cx="16171042" cy="4906918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16171042" cy="4859293"/>
            </a:xfrm>
            <a:custGeom>
              <a:rect b="b" l="l" r="r" t="t"/>
              <a:pathLst>
                <a:path extrusionOk="0" h="4859293" w="16171042">
                  <a:moveTo>
                    <a:pt x="6021" y="0"/>
                  </a:moveTo>
                  <a:lnTo>
                    <a:pt x="16165021" y="0"/>
                  </a:lnTo>
                  <a:cubicBezTo>
                    <a:pt x="16168346" y="0"/>
                    <a:pt x="16171042" y="2696"/>
                    <a:pt x="16171042" y="6021"/>
                  </a:cubicBezTo>
                  <a:lnTo>
                    <a:pt x="16171042" y="4853272"/>
                  </a:lnTo>
                  <a:cubicBezTo>
                    <a:pt x="16171042" y="4856598"/>
                    <a:pt x="16168346" y="4859293"/>
                    <a:pt x="16165021" y="4859293"/>
                  </a:cubicBezTo>
                  <a:lnTo>
                    <a:pt x="6021" y="4859293"/>
                  </a:lnTo>
                  <a:cubicBezTo>
                    <a:pt x="2696" y="4859293"/>
                    <a:pt x="0" y="4856598"/>
                    <a:pt x="0" y="4853272"/>
                  </a:cubicBezTo>
                  <a:lnTo>
                    <a:pt x="0" y="6021"/>
                  </a:lnTo>
                  <a:cubicBezTo>
                    <a:pt x="0" y="2696"/>
                    <a:pt x="2696" y="0"/>
                    <a:pt x="602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 txBox="1"/>
            <p:nvPr/>
          </p:nvSpPr>
          <p:spPr>
            <a:xfrm>
              <a:off x="0" y="-47625"/>
              <a:ext cx="16170900" cy="490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1097550" y="1254025"/>
            <a:ext cx="1636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1850950" y="3822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7" name="Google Shape;37;p4"/>
          <p:cNvGrpSpPr/>
          <p:nvPr/>
        </p:nvGrpSpPr>
        <p:grpSpPr>
          <a:xfrm>
            <a:off x="879358" y="8821563"/>
            <a:ext cx="16503437" cy="964003"/>
            <a:chOff x="0" y="0"/>
            <a:chExt cx="22004582" cy="1285337"/>
          </a:xfrm>
        </p:grpSpPr>
        <p:cxnSp>
          <p:nvCxnSpPr>
            <p:cNvPr id="38" name="Google Shape;38;p4"/>
            <p:cNvCxnSpPr/>
            <p:nvPr/>
          </p:nvCxnSpPr>
          <p:spPr>
            <a:xfrm>
              <a:off x="15402482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" name="Google Shape;39;p4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40" name="Google Shape;40;p4"/>
            <p:cNvCxnSpPr/>
            <p:nvPr/>
          </p:nvCxnSpPr>
          <p:spPr>
            <a:xfrm>
              <a:off x="0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5"/>
          <p:cNvGrpSpPr/>
          <p:nvPr/>
        </p:nvGrpSpPr>
        <p:grpSpPr>
          <a:xfrm>
            <a:off x="-202325" y="3358777"/>
            <a:ext cx="15020641" cy="4921260"/>
            <a:chOff x="0" y="-47625"/>
            <a:chExt cx="1471501" cy="1430100"/>
          </a:xfrm>
        </p:grpSpPr>
        <p:sp>
          <p:nvSpPr>
            <p:cNvPr id="43" name="Google Shape;43;p5"/>
            <p:cNvSpPr/>
            <p:nvPr/>
          </p:nvSpPr>
          <p:spPr>
            <a:xfrm>
              <a:off x="0" y="0"/>
              <a:ext cx="1471501" cy="1382373"/>
            </a:xfrm>
            <a:custGeom>
              <a:rect b="b" l="l" r="r" t="t"/>
              <a:pathLst>
                <a:path extrusionOk="0" h="1382373" w="1471501">
                  <a:moveTo>
                    <a:pt x="20785" y="0"/>
                  </a:moveTo>
                  <a:lnTo>
                    <a:pt x="1450716" y="0"/>
                  </a:lnTo>
                  <a:cubicBezTo>
                    <a:pt x="1456228" y="0"/>
                    <a:pt x="1461515" y="2190"/>
                    <a:pt x="1465413" y="6088"/>
                  </a:cubicBezTo>
                  <a:cubicBezTo>
                    <a:pt x="1469311" y="9986"/>
                    <a:pt x="1471501" y="15273"/>
                    <a:pt x="1471501" y="20785"/>
                  </a:cubicBezTo>
                  <a:lnTo>
                    <a:pt x="1471501" y="1361588"/>
                  </a:lnTo>
                  <a:cubicBezTo>
                    <a:pt x="1471501" y="1367101"/>
                    <a:pt x="1469311" y="1372388"/>
                    <a:pt x="1465413" y="1376286"/>
                  </a:cubicBezTo>
                  <a:cubicBezTo>
                    <a:pt x="1461515" y="1380184"/>
                    <a:pt x="1456228" y="1382373"/>
                    <a:pt x="1450716" y="1382373"/>
                  </a:cubicBezTo>
                  <a:lnTo>
                    <a:pt x="20785" y="1382373"/>
                  </a:lnTo>
                  <a:cubicBezTo>
                    <a:pt x="15273" y="1382373"/>
                    <a:pt x="9986" y="1380184"/>
                    <a:pt x="6088" y="1376286"/>
                  </a:cubicBezTo>
                  <a:cubicBezTo>
                    <a:pt x="2190" y="1372388"/>
                    <a:pt x="0" y="1367101"/>
                    <a:pt x="0" y="1361588"/>
                  </a:cubicBezTo>
                  <a:lnTo>
                    <a:pt x="0" y="20785"/>
                  </a:lnTo>
                  <a:cubicBezTo>
                    <a:pt x="0" y="15273"/>
                    <a:pt x="2190" y="9986"/>
                    <a:pt x="6088" y="6088"/>
                  </a:cubicBezTo>
                  <a:cubicBezTo>
                    <a:pt x="9986" y="2190"/>
                    <a:pt x="15273" y="0"/>
                    <a:pt x="20785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5"/>
            <p:cNvSpPr txBox="1"/>
            <p:nvPr/>
          </p:nvSpPr>
          <p:spPr>
            <a:xfrm>
              <a:off x="0" y="-47625"/>
              <a:ext cx="1471500" cy="14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5"/>
          <p:cNvSpPr txBox="1"/>
          <p:nvPr>
            <p:ph type="title"/>
          </p:nvPr>
        </p:nvSpPr>
        <p:spPr>
          <a:xfrm>
            <a:off x="1539299" y="677750"/>
            <a:ext cx="15209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1343838" y="6202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5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5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5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grpSp>
        <p:nvGrpSpPr>
          <p:cNvPr id="47" name="Google Shape;47;p5"/>
          <p:cNvGrpSpPr/>
          <p:nvPr/>
        </p:nvGrpSpPr>
        <p:grpSpPr>
          <a:xfrm>
            <a:off x="879358" y="8821563"/>
            <a:ext cx="16503437" cy="964003"/>
            <a:chOff x="0" y="0"/>
            <a:chExt cx="22004582" cy="1285337"/>
          </a:xfrm>
        </p:grpSpPr>
        <p:cxnSp>
          <p:nvCxnSpPr>
            <p:cNvPr id="48" name="Google Shape;48;p5"/>
            <p:cNvCxnSpPr/>
            <p:nvPr/>
          </p:nvCxnSpPr>
          <p:spPr>
            <a:xfrm>
              <a:off x="15402482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9" name="Google Shape;49;p5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50" name="Google Shape;50;p5"/>
            <p:cNvCxnSpPr/>
            <p:nvPr/>
          </p:nvCxnSpPr>
          <p:spPr>
            <a:xfrm>
              <a:off x="0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1" name="Google Shape;51;p5"/>
          <p:cNvGrpSpPr/>
          <p:nvPr/>
        </p:nvGrpSpPr>
        <p:grpSpPr>
          <a:xfrm>
            <a:off x="-1245873" y="5337783"/>
            <a:ext cx="1713476" cy="6357829"/>
            <a:chOff x="0" y="-47625"/>
            <a:chExt cx="1161600" cy="4310100"/>
          </a:xfrm>
        </p:grpSpPr>
        <p:sp>
          <p:nvSpPr>
            <p:cNvPr id="52" name="Google Shape;52;p5"/>
            <p:cNvSpPr/>
            <p:nvPr/>
          </p:nvSpPr>
          <p:spPr>
            <a:xfrm>
              <a:off x="0" y="0"/>
              <a:ext cx="1161570" cy="4262438"/>
            </a:xfrm>
            <a:custGeom>
              <a:rect b="b" l="l" r="r" t="t"/>
              <a:pathLst>
                <a:path extrusionOk="0" h="4262438" w="1161570">
                  <a:moveTo>
                    <a:pt x="67775" y="0"/>
                  </a:moveTo>
                  <a:lnTo>
                    <a:pt x="1093795" y="0"/>
                  </a:lnTo>
                  <a:cubicBezTo>
                    <a:pt x="1131226" y="0"/>
                    <a:pt x="1161570" y="30344"/>
                    <a:pt x="1161570" y="67775"/>
                  </a:cubicBezTo>
                  <a:lnTo>
                    <a:pt x="1161570" y="4194663"/>
                  </a:lnTo>
                  <a:cubicBezTo>
                    <a:pt x="1161570" y="4212638"/>
                    <a:pt x="1154429" y="4229877"/>
                    <a:pt x="1141719" y="4242587"/>
                  </a:cubicBezTo>
                  <a:cubicBezTo>
                    <a:pt x="1129009" y="4255297"/>
                    <a:pt x="1111770" y="4262438"/>
                    <a:pt x="1093795" y="4262438"/>
                  </a:cubicBezTo>
                  <a:lnTo>
                    <a:pt x="67775" y="4262438"/>
                  </a:lnTo>
                  <a:cubicBezTo>
                    <a:pt x="30344" y="4262438"/>
                    <a:pt x="0" y="4232094"/>
                    <a:pt x="0" y="4194663"/>
                  </a:cubicBezTo>
                  <a:lnTo>
                    <a:pt x="0" y="67775"/>
                  </a:lnTo>
                  <a:cubicBezTo>
                    <a:pt x="0" y="49800"/>
                    <a:pt x="7141" y="32561"/>
                    <a:pt x="19851" y="19851"/>
                  </a:cubicBezTo>
                  <a:cubicBezTo>
                    <a:pt x="32561" y="7141"/>
                    <a:pt x="49800" y="0"/>
                    <a:pt x="677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 txBox="1"/>
            <p:nvPr/>
          </p:nvSpPr>
          <p:spPr>
            <a:xfrm>
              <a:off x="0" y="-47625"/>
              <a:ext cx="1161600" cy="43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5"/>
          <p:cNvGrpSpPr/>
          <p:nvPr/>
        </p:nvGrpSpPr>
        <p:grpSpPr>
          <a:xfrm>
            <a:off x="221597" y="7412554"/>
            <a:ext cx="1122256" cy="1117481"/>
            <a:chOff x="0" y="-47625"/>
            <a:chExt cx="760800" cy="757563"/>
          </a:xfrm>
        </p:grpSpPr>
        <p:sp>
          <p:nvSpPr>
            <p:cNvPr id="55" name="Google Shape;55;p5"/>
            <p:cNvSpPr/>
            <p:nvPr/>
          </p:nvSpPr>
          <p:spPr>
            <a:xfrm>
              <a:off x="0" y="0"/>
              <a:ext cx="760783" cy="709938"/>
            </a:xfrm>
            <a:custGeom>
              <a:rect b="b" l="l" r="r" t="t"/>
              <a:pathLst>
                <a:path extrusionOk="0" h="709938" w="760783">
                  <a:moveTo>
                    <a:pt x="103479" y="0"/>
                  </a:moveTo>
                  <a:lnTo>
                    <a:pt x="657304" y="0"/>
                  </a:lnTo>
                  <a:cubicBezTo>
                    <a:pt x="684748" y="0"/>
                    <a:pt x="711069" y="10902"/>
                    <a:pt x="730475" y="30308"/>
                  </a:cubicBezTo>
                  <a:cubicBezTo>
                    <a:pt x="749881" y="49714"/>
                    <a:pt x="760783" y="76035"/>
                    <a:pt x="760783" y="103479"/>
                  </a:cubicBezTo>
                  <a:lnTo>
                    <a:pt x="760783" y="606459"/>
                  </a:lnTo>
                  <a:cubicBezTo>
                    <a:pt x="760783" y="633904"/>
                    <a:pt x="749881" y="660224"/>
                    <a:pt x="730475" y="679630"/>
                  </a:cubicBezTo>
                  <a:cubicBezTo>
                    <a:pt x="711069" y="699036"/>
                    <a:pt x="684748" y="709938"/>
                    <a:pt x="657304" y="709938"/>
                  </a:cubicBezTo>
                  <a:lnTo>
                    <a:pt x="103479" y="709938"/>
                  </a:lnTo>
                  <a:cubicBezTo>
                    <a:pt x="76035" y="709938"/>
                    <a:pt x="49714" y="699036"/>
                    <a:pt x="30308" y="679630"/>
                  </a:cubicBezTo>
                  <a:cubicBezTo>
                    <a:pt x="10902" y="660224"/>
                    <a:pt x="0" y="633904"/>
                    <a:pt x="0" y="606459"/>
                  </a:cubicBezTo>
                  <a:lnTo>
                    <a:pt x="0" y="103479"/>
                  </a:lnTo>
                  <a:cubicBezTo>
                    <a:pt x="0" y="76035"/>
                    <a:pt x="10902" y="49714"/>
                    <a:pt x="30308" y="30308"/>
                  </a:cubicBezTo>
                  <a:cubicBezTo>
                    <a:pt x="49714" y="10902"/>
                    <a:pt x="76035" y="0"/>
                    <a:pt x="1034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5"/>
            <p:cNvSpPr txBox="1"/>
            <p:nvPr/>
          </p:nvSpPr>
          <p:spPr>
            <a:xfrm>
              <a:off x="0" y="-47625"/>
              <a:ext cx="760800" cy="75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5"/>
          <p:cNvGrpSpPr/>
          <p:nvPr/>
        </p:nvGrpSpPr>
        <p:grpSpPr>
          <a:xfrm>
            <a:off x="16482117" y="-716116"/>
            <a:ext cx="575740" cy="2881988"/>
            <a:chOff x="0" y="-47625"/>
            <a:chExt cx="333956" cy="1671687"/>
          </a:xfrm>
        </p:grpSpPr>
        <p:sp>
          <p:nvSpPr>
            <p:cNvPr id="58" name="Google Shape;58;p5"/>
            <p:cNvSpPr/>
            <p:nvPr/>
          </p:nvSpPr>
          <p:spPr>
            <a:xfrm>
              <a:off x="0" y="0"/>
              <a:ext cx="333956" cy="1624062"/>
            </a:xfrm>
            <a:custGeom>
              <a:rect b="b" l="l" r="r" t="t"/>
              <a:pathLst>
                <a:path extrusionOk="0" h="1624062" w="333956">
                  <a:moveTo>
                    <a:pt x="166978" y="0"/>
                  </a:moveTo>
                  <a:lnTo>
                    <a:pt x="166978" y="0"/>
                  </a:lnTo>
                  <a:cubicBezTo>
                    <a:pt x="211263" y="0"/>
                    <a:pt x="253735" y="17592"/>
                    <a:pt x="285049" y="48907"/>
                  </a:cubicBezTo>
                  <a:cubicBezTo>
                    <a:pt x="316364" y="80221"/>
                    <a:pt x="333956" y="122693"/>
                    <a:pt x="333956" y="166978"/>
                  </a:cubicBezTo>
                  <a:lnTo>
                    <a:pt x="333956" y="1457083"/>
                  </a:lnTo>
                  <a:cubicBezTo>
                    <a:pt x="333956" y="1501369"/>
                    <a:pt x="316364" y="1543840"/>
                    <a:pt x="285049" y="1575155"/>
                  </a:cubicBezTo>
                  <a:cubicBezTo>
                    <a:pt x="253735" y="1606469"/>
                    <a:pt x="211263" y="1624062"/>
                    <a:pt x="166978" y="1624062"/>
                  </a:cubicBezTo>
                  <a:lnTo>
                    <a:pt x="166978" y="1624062"/>
                  </a:lnTo>
                  <a:cubicBezTo>
                    <a:pt x="122693" y="1624062"/>
                    <a:pt x="80221" y="1606469"/>
                    <a:pt x="48907" y="1575155"/>
                  </a:cubicBezTo>
                  <a:cubicBezTo>
                    <a:pt x="17592" y="1543840"/>
                    <a:pt x="0" y="1501369"/>
                    <a:pt x="0" y="1457083"/>
                  </a:cubicBezTo>
                  <a:lnTo>
                    <a:pt x="0" y="166978"/>
                  </a:lnTo>
                  <a:cubicBezTo>
                    <a:pt x="0" y="122693"/>
                    <a:pt x="17592" y="80221"/>
                    <a:pt x="48907" y="48907"/>
                  </a:cubicBezTo>
                  <a:cubicBezTo>
                    <a:pt x="80221" y="17592"/>
                    <a:pt x="122693" y="0"/>
                    <a:pt x="166978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5"/>
            <p:cNvSpPr txBox="1"/>
            <p:nvPr/>
          </p:nvSpPr>
          <p:spPr>
            <a:xfrm>
              <a:off x="0" y="-47625"/>
              <a:ext cx="333900" cy="16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5"/>
          <p:cNvGrpSpPr/>
          <p:nvPr/>
        </p:nvGrpSpPr>
        <p:grpSpPr>
          <a:xfrm>
            <a:off x="15494116" y="6475729"/>
            <a:ext cx="1727637" cy="2345852"/>
            <a:chOff x="0" y="-47625"/>
            <a:chExt cx="1171200" cy="1590300"/>
          </a:xfrm>
        </p:grpSpPr>
        <p:sp>
          <p:nvSpPr>
            <p:cNvPr id="61" name="Google Shape;61;p5"/>
            <p:cNvSpPr/>
            <p:nvPr/>
          </p:nvSpPr>
          <p:spPr>
            <a:xfrm>
              <a:off x="0" y="0"/>
              <a:ext cx="1171100" cy="1542675"/>
            </a:xfrm>
            <a:custGeom>
              <a:rect b="b" l="l" r="r" t="t"/>
              <a:pathLst>
                <a:path extrusionOk="0" h="1542675" w="1171100">
                  <a:moveTo>
                    <a:pt x="67223" y="0"/>
                  </a:moveTo>
                  <a:lnTo>
                    <a:pt x="1103877" y="0"/>
                  </a:lnTo>
                  <a:cubicBezTo>
                    <a:pt x="1121705" y="0"/>
                    <a:pt x="1138804" y="7082"/>
                    <a:pt x="1151411" y="19689"/>
                  </a:cubicBezTo>
                  <a:cubicBezTo>
                    <a:pt x="1164018" y="32296"/>
                    <a:pt x="1171100" y="49395"/>
                    <a:pt x="1171100" y="67223"/>
                  </a:cubicBezTo>
                  <a:lnTo>
                    <a:pt x="1171100" y="1475451"/>
                  </a:lnTo>
                  <a:cubicBezTo>
                    <a:pt x="1171100" y="1493280"/>
                    <a:pt x="1164018" y="1510379"/>
                    <a:pt x="1151411" y="1522985"/>
                  </a:cubicBezTo>
                  <a:cubicBezTo>
                    <a:pt x="1138804" y="1535592"/>
                    <a:pt x="1121705" y="1542675"/>
                    <a:pt x="1103877" y="1542675"/>
                  </a:cubicBezTo>
                  <a:lnTo>
                    <a:pt x="67223" y="1542675"/>
                  </a:lnTo>
                  <a:cubicBezTo>
                    <a:pt x="49395" y="1542675"/>
                    <a:pt x="32296" y="1535592"/>
                    <a:pt x="19689" y="1522985"/>
                  </a:cubicBezTo>
                  <a:cubicBezTo>
                    <a:pt x="7082" y="1510379"/>
                    <a:pt x="0" y="1493280"/>
                    <a:pt x="0" y="1475451"/>
                  </a:cubicBezTo>
                  <a:lnTo>
                    <a:pt x="0" y="67223"/>
                  </a:lnTo>
                  <a:cubicBezTo>
                    <a:pt x="0" y="49395"/>
                    <a:pt x="7082" y="32296"/>
                    <a:pt x="19689" y="19689"/>
                  </a:cubicBezTo>
                  <a:cubicBezTo>
                    <a:pt x="32296" y="7082"/>
                    <a:pt x="49395" y="0"/>
                    <a:pt x="672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5"/>
            <p:cNvSpPr txBox="1"/>
            <p:nvPr/>
          </p:nvSpPr>
          <p:spPr>
            <a:xfrm>
              <a:off x="0" y="-47625"/>
              <a:ext cx="1171200" cy="159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16732315" y="6677564"/>
            <a:ext cx="3035995" cy="1200938"/>
            <a:chOff x="0" y="-47625"/>
            <a:chExt cx="1761018" cy="696600"/>
          </a:xfrm>
        </p:grpSpPr>
        <p:sp>
          <p:nvSpPr>
            <p:cNvPr id="64" name="Google Shape;64;p5"/>
            <p:cNvSpPr/>
            <p:nvPr/>
          </p:nvSpPr>
          <p:spPr>
            <a:xfrm>
              <a:off x="0" y="0"/>
              <a:ext cx="1761018" cy="648844"/>
            </a:xfrm>
            <a:custGeom>
              <a:rect b="b" l="l" r="r" t="t"/>
              <a:pathLst>
                <a:path extrusionOk="0" h="648844" w="1761018">
                  <a:moveTo>
                    <a:pt x="38250" y="0"/>
                  </a:moveTo>
                  <a:lnTo>
                    <a:pt x="1722768" y="0"/>
                  </a:lnTo>
                  <a:cubicBezTo>
                    <a:pt x="1732913" y="0"/>
                    <a:pt x="1742642" y="4030"/>
                    <a:pt x="1749815" y="11203"/>
                  </a:cubicBezTo>
                  <a:cubicBezTo>
                    <a:pt x="1756988" y="18377"/>
                    <a:pt x="1761018" y="28106"/>
                    <a:pt x="1761018" y="38250"/>
                  </a:cubicBezTo>
                  <a:lnTo>
                    <a:pt x="1761018" y="610594"/>
                  </a:lnTo>
                  <a:cubicBezTo>
                    <a:pt x="1761018" y="620738"/>
                    <a:pt x="1756988" y="630467"/>
                    <a:pt x="1749815" y="637641"/>
                  </a:cubicBezTo>
                  <a:cubicBezTo>
                    <a:pt x="1742642" y="644814"/>
                    <a:pt x="1732913" y="648844"/>
                    <a:pt x="1722768" y="648844"/>
                  </a:cubicBezTo>
                  <a:lnTo>
                    <a:pt x="38250" y="648844"/>
                  </a:lnTo>
                  <a:cubicBezTo>
                    <a:pt x="28106" y="648844"/>
                    <a:pt x="18377" y="644814"/>
                    <a:pt x="11203" y="637641"/>
                  </a:cubicBezTo>
                  <a:cubicBezTo>
                    <a:pt x="4030" y="630467"/>
                    <a:pt x="0" y="620738"/>
                    <a:pt x="0" y="610594"/>
                  </a:cubicBezTo>
                  <a:lnTo>
                    <a:pt x="0" y="38250"/>
                  </a:lnTo>
                  <a:cubicBezTo>
                    <a:pt x="0" y="28106"/>
                    <a:pt x="4030" y="18377"/>
                    <a:pt x="11203" y="11203"/>
                  </a:cubicBezTo>
                  <a:cubicBezTo>
                    <a:pt x="18377" y="4030"/>
                    <a:pt x="28106" y="0"/>
                    <a:pt x="38250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5"/>
            <p:cNvSpPr txBox="1"/>
            <p:nvPr/>
          </p:nvSpPr>
          <p:spPr>
            <a:xfrm>
              <a:off x="0" y="-47625"/>
              <a:ext cx="1761000" cy="69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/>
          <p:nvPr>
            <p:ph type="title"/>
          </p:nvPr>
        </p:nvSpPr>
        <p:spPr>
          <a:xfrm>
            <a:off x="1097550" y="1254025"/>
            <a:ext cx="1636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" type="body"/>
          </p:nvPr>
        </p:nvSpPr>
        <p:spPr>
          <a:xfrm>
            <a:off x="984550" y="3879150"/>
            <a:ext cx="5322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9" name="Google Shape;69;p6"/>
          <p:cNvSpPr txBox="1"/>
          <p:nvPr>
            <p:ph idx="2" type="body"/>
          </p:nvPr>
        </p:nvSpPr>
        <p:spPr>
          <a:xfrm>
            <a:off x="6507683" y="3879150"/>
            <a:ext cx="5322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grpSp>
        <p:nvGrpSpPr>
          <p:cNvPr id="70" name="Google Shape;70;p6"/>
          <p:cNvGrpSpPr/>
          <p:nvPr/>
        </p:nvGrpSpPr>
        <p:grpSpPr>
          <a:xfrm>
            <a:off x="879358" y="8821563"/>
            <a:ext cx="16503437" cy="964003"/>
            <a:chOff x="0" y="0"/>
            <a:chExt cx="22004582" cy="1285337"/>
          </a:xfrm>
        </p:grpSpPr>
        <p:cxnSp>
          <p:nvCxnSpPr>
            <p:cNvPr id="71" name="Google Shape;71;p6"/>
            <p:cNvCxnSpPr/>
            <p:nvPr/>
          </p:nvCxnSpPr>
          <p:spPr>
            <a:xfrm>
              <a:off x="15402482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2" name="Google Shape;72;p6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73" name="Google Shape;73;p6"/>
            <p:cNvCxnSpPr/>
            <p:nvPr/>
          </p:nvCxnSpPr>
          <p:spPr>
            <a:xfrm>
              <a:off x="0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"/>
          <p:cNvSpPr txBox="1"/>
          <p:nvPr>
            <p:ph type="title"/>
          </p:nvPr>
        </p:nvSpPr>
        <p:spPr>
          <a:xfrm>
            <a:off x="1097550" y="1254025"/>
            <a:ext cx="1636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" type="body"/>
          </p:nvPr>
        </p:nvSpPr>
        <p:spPr>
          <a:xfrm>
            <a:off x="1737925" y="4058275"/>
            <a:ext cx="6221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2" type="body"/>
          </p:nvPr>
        </p:nvSpPr>
        <p:spPr>
          <a:xfrm>
            <a:off x="8186398" y="4058275"/>
            <a:ext cx="6223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grpSp>
        <p:nvGrpSpPr>
          <p:cNvPr id="78" name="Google Shape;78;p7"/>
          <p:cNvGrpSpPr/>
          <p:nvPr/>
        </p:nvGrpSpPr>
        <p:grpSpPr>
          <a:xfrm>
            <a:off x="879358" y="8821563"/>
            <a:ext cx="16503437" cy="964003"/>
            <a:chOff x="0" y="0"/>
            <a:chExt cx="22004582" cy="1285337"/>
          </a:xfrm>
        </p:grpSpPr>
        <p:cxnSp>
          <p:nvCxnSpPr>
            <p:cNvPr id="79" name="Google Shape;79;p7"/>
            <p:cNvCxnSpPr/>
            <p:nvPr/>
          </p:nvCxnSpPr>
          <p:spPr>
            <a:xfrm>
              <a:off x="15402482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0" name="Google Shape;80;p7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81" name="Google Shape;81;p7"/>
            <p:cNvCxnSpPr/>
            <p:nvPr/>
          </p:nvCxnSpPr>
          <p:spPr>
            <a:xfrm>
              <a:off x="0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"/>
          <p:cNvSpPr txBox="1"/>
          <p:nvPr>
            <p:ph type="title"/>
          </p:nvPr>
        </p:nvSpPr>
        <p:spPr>
          <a:xfrm>
            <a:off x="4452000" y="3692475"/>
            <a:ext cx="938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p8"/>
          <p:cNvGrpSpPr/>
          <p:nvPr/>
        </p:nvGrpSpPr>
        <p:grpSpPr>
          <a:xfrm>
            <a:off x="879358" y="8821563"/>
            <a:ext cx="16503437" cy="964003"/>
            <a:chOff x="0" y="0"/>
            <a:chExt cx="22004582" cy="1285337"/>
          </a:xfrm>
        </p:grpSpPr>
        <p:cxnSp>
          <p:nvCxnSpPr>
            <p:cNvPr id="85" name="Google Shape;85;p8"/>
            <p:cNvCxnSpPr/>
            <p:nvPr/>
          </p:nvCxnSpPr>
          <p:spPr>
            <a:xfrm>
              <a:off x="15402482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6" name="Google Shape;86;p8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87" name="Google Shape;87;p8"/>
            <p:cNvCxnSpPr/>
            <p:nvPr/>
          </p:nvCxnSpPr>
          <p:spPr>
            <a:xfrm>
              <a:off x="0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88" name="Google Shape;88;p8"/>
          <p:cNvGrpSpPr/>
          <p:nvPr/>
        </p:nvGrpSpPr>
        <p:grpSpPr>
          <a:xfrm>
            <a:off x="-1092786" y="3533009"/>
            <a:ext cx="3565022" cy="4952353"/>
            <a:chOff x="0" y="-47625"/>
            <a:chExt cx="2416800" cy="3357300"/>
          </a:xfrm>
        </p:grpSpPr>
        <p:sp>
          <p:nvSpPr>
            <p:cNvPr id="89" name="Google Shape;89;p8"/>
            <p:cNvSpPr/>
            <p:nvPr/>
          </p:nvSpPr>
          <p:spPr>
            <a:xfrm>
              <a:off x="0" y="0"/>
              <a:ext cx="2416697" cy="3309661"/>
            </a:xfrm>
            <a:custGeom>
              <a:rect b="b" l="l" r="r" t="t"/>
              <a:pathLst>
                <a:path extrusionOk="0" h="3309661" w="2416697">
                  <a:moveTo>
                    <a:pt x="32576" y="0"/>
                  </a:moveTo>
                  <a:lnTo>
                    <a:pt x="2384122" y="0"/>
                  </a:lnTo>
                  <a:cubicBezTo>
                    <a:pt x="2392761" y="0"/>
                    <a:pt x="2401047" y="3432"/>
                    <a:pt x="2407156" y="9541"/>
                  </a:cubicBezTo>
                  <a:cubicBezTo>
                    <a:pt x="2413265" y="15650"/>
                    <a:pt x="2416697" y="23936"/>
                    <a:pt x="2416697" y="32576"/>
                  </a:cubicBezTo>
                  <a:lnTo>
                    <a:pt x="2416697" y="3277085"/>
                  </a:lnTo>
                  <a:cubicBezTo>
                    <a:pt x="2416697" y="3285725"/>
                    <a:pt x="2413265" y="3294011"/>
                    <a:pt x="2407156" y="3300119"/>
                  </a:cubicBezTo>
                  <a:cubicBezTo>
                    <a:pt x="2401047" y="3306229"/>
                    <a:pt x="2392761" y="3309661"/>
                    <a:pt x="2384122" y="3309661"/>
                  </a:cubicBezTo>
                  <a:lnTo>
                    <a:pt x="32576" y="3309661"/>
                  </a:lnTo>
                  <a:cubicBezTo>
                    <a:pt x="23936" y="3309661"/>
                    <a:pt x="15650" y="3306229"/>
                    <a:pt x="9541" y="3300119"/>
                  </a:cubicBezTo>
                  <a:cubicBezTo>
                    <a:pt x="3432" y="3294011"/>
                    <a:pt x="0" y="3285725"/>
                    <a:pt x="0" y="3277085"/>
                  </a:cubicBezTo>
                  <a:lnTo>
                    <a:pt x="0" y="32576"/>
                  </a:lnTo>
                  <a:cubicBezTo>
                    <a:pt x="0" y="23936"/>
                    <a:pt x="3432" y="15650"/>
                    <a:pt x="9541" y="9541"/>
                  </a:cubicBezTo>
                  <a:cubicBezTo>
                    <a:pt x="15650" y="3432"/>
                    <a:pt x="23936" y="0"/>
                    <a:pt x="325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8"/>
            <p:cNvSpPr txBox="1"/>
            <p:nvPr/>
          </p:nvSpPr>
          <p:spPr>
            <a:xfrm>
              <a:off x="0" y="-47625"/>
              <a:ext cx="2416800" cy="33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8"/>
          <p:cNvGrpSpPr/>
          <p:nvPr/>
        </p:nvGrpSpPr>
        <p:grpSpPr>
          <a:xfrm>
            <a:off x="16838043" y="4854161"/>
            <a:ext cx="2240972" cy="1437101"/>
            <a:chOff x="0" y="-47625"/>
            <a:chExt cx="1519200" cy="974240"/>
          </a:xfrm>
        </p:grpSpPr>
        <p:sp>
          <p:nvSpPr>
            <p:cNvPr id="92" name="Google Shape;92;p8"/>
            <p:cNvSpPr/>
            <p:nvPr/>
          </p:nvSpPr>
          <p:spPr>
            <a:xfrm>
              <a:off x="0" y="0"/>
              <a:ext cx="1519068" cy="926615"/>
            </a:xfrm>
            <a:custGeom>
              <a:rect b="b" l="l" r="r" t="t"/>
              <a:pathLst>
                <a:path extrusionOk="0" h="926615" w="1519068">
                  <a:moveTo>
                    <a:pt x="51825" y="0"/>
                  </a:moveTo>
                  <a:lnTo>
                    <a:pt x="1467243" y="0"/>
                  </a:lnTo>
                  <a:cubicBezTo>
                    <a:pt x="1480988" y="0"/>
                    <a:pt x="1494170" y="5460"/>
                    <a:pt x="1503889" y="15179"/>
                  </a:cubicBezTo>
                  <a:cubicBezTo>
                    <a:pt x="1513608" y="24898"/>
                    <a:pt x="1519068" y="38080"/>
                    <a:pt x="1519068" y="51825"/>
                  </a:cubicBezTo>
                  <a:lnTo>
                    <a:pt x="1519068" y="874791"/>
                  </a:lnTo>
                  <a:cubicBezTo>
                    <a:pt x="1519068" y="888535"/>
                    <a:pt x="1513608" y="901717"/>
                    <a:pt x="1503889" y="911436"/>
                  </a:cubicBezTo>
                  <a:cubicBezTo>
                    <a:pt x="1494170" y="921155"/>
                    <a:pt x="1480988" y="926615"/>
                    <a:pt x="1467243" y="926615"/>
                  </a:cubicBezTo>
                  <a:lnTo>
                    <a:pt x="51825" y="926615"/>
                  </a:lnTo>
                  <a:cubicBezTo>
                    <a:pt x="23203" y="926615"/>
                    <a:pt x="0" y="903413"/>
                    <a:pt x="0" y="874791"/>
                  </a:cubicBezTo>
                  <a:lnTo>
                    <a:pt x="0" y="51825"/>
                  </a:lnTo>
                  <a:cubicBezTo>
                    <a:pt x="0" y="38080"/>
                    <a:pt x="5460" y="24898"/>
                    <a:pt x="15179" y="15179"/>
                  </a:cubicBezTo>
                  <a:cubicBezTo>
                    <a:pt x="24898" y="5460"/>
                    <a:pt x="38080" y="0"/>
                    <a:pt x="51825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8"/>
            <p:cNvSpPr txBox="1"/>
            <p:nvPr/>
          </p:nvSpPr>
          <p:spPr>
            <a:xfrm>
              <a:off x="0" y="-47625"/>
              <a:ext cx="1519200" cy="97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8"/>
          <p:cNvGrpSpPr/>
          <p:nvPr/>
        </p:nvGrpSpPr>
        <p:grpSpPr>
          <a:xfrm>
            <a:off x="-1582622" y="101335"/>
            <a:ext cx="2611370" cy="1670993"/>
            <a:chOff x="0" y="-47625"/>
            <a:chExt cx="1770300" cy="1132800"/>
          </a:xfrm>
        </p:grpSpPr>
        <p:sp>
          <p:nvSpPr>
            <p:cNvPr id="95" name="Google Shape;95;p8"/>
            <p:cNvSpPr/>
            <p:nvPr/>
          </p:nvSpPr>
          <p:spPr>
            <a:xfrm>
              <a:off x="0" y="0"/>
              <a:ext cx="1770248" cy="1085055"/>
            </a:xfrm>
            <a:custGeom>
              <a:rect b="b" l="l" r="r" t="t"/>
              <a:pathLst>
                <a:path extrusionOk="0" h="1085055" w="1770248">
                  <a:moveTo>
                    <a:pt x="44471" y="0"/>
                  </a:moveTo>
                  <a:lnTo>
                    <a:pt x="1725777" y="0"/>
                  </a:lnTo>
                  <a:cubicBezTo>
                    <a:pt x="1737571" y="0"/>
                    <a:pt x="1748883" y="4685"/>
                    <a:pt x="1757223" y="13025"/>
                  </a:cubicBezTo>
                  <a:cubicBezTo>
                    <a:pt x="1765563" y="21365"/>
                    <a:pt x="1770248" y="32677"/>
                    <a:pt x="1770248" y="44471"/>
                  </a:cubicBezTo>
                  <a:lnTo>
                    <a:pt x="1770248" y="1040584"/>
                  </a:lnTo>
                  <a:cubicBezTo>
                    <a:pt x="1770248" y="1052378"/>
                    <a:pt x="1765563" y="1063690"/>
                    <a:pt x="1757223" y="1072030"/>
                  </a:cubicBezTo>
                  <a:cubicBezTo>
                    <a:pt x="1748883" y="1080370"/>
                    <a:pt x="1737571" y="1085055"/>
                    <a:pt x="1725777" y="1085055"/>
                  </a:cubicBezTo>
                  <a:lnTo>
                    <a:pt x="44471" y="1085055"/>
                  </a:lnTo>
                  <a:cubicBezTo>
                    <a:pt x="32677" y="1085055"/>
                    <a:pt x="21365" y="1080370"/>
                    <a:pt x="13025" y="1072030"/>
                  </a:cubicBezTo>
                  <a:cubicBezTo>
                    <a:pt x="4685" y="1063690"/>
                    <a:pt x="0" y="1052378"/>
                    <a:pt x="0" y="1040584"/>
                  </a:cubicBezTo>
                  <a:lnTo>
                    <a:pt x="0" y="44471"/>
                  </a:lnTo>
                  <a:cubicBezTo>
                    <a:pt x="0" y="32677"/>
                    <a:pt x="4685" y="21365"/>
                    <a:pt x="13025" y="13025"/>
                  </a:cubicBezTo>
                  <a:cubicBezTo>
                    <a:pt x="21365" y="4685"/>
                    <a:pt x="32677" y="0"/>
                    <a:pt x="4447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8"/>
            <p:cNvSpPr txBox="1"/>
            <p:nvPr/>
          </p:nvSpPr>
          <p:spPr>
            <a:xfrm>
              <a:off x="0" y="-47625"/>
              <a:ext cx="17703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8"/>
          <p:cNvGrpSpPr/>
          <p:nvPr/>
        </p:nvGrpSpPr>
        <p:grpSpPr>
          <a:xfrm>
            <a:off x="-760216" y="901626"/>
            <a:ext cx="2899899" cy="1289630"/>
            <a:chOff x="0" y="-47625"/>
            <a:chExt cx="1965900" cy="874266"/>
          </a:xfrm>
        </p:grpSpPr>
        <p:sp>
          <p:nvSpPr>
            <p:cNvPr id="98" name="Google Shape;98;p8"/>
            <p:cNvSpPr/>
            <p:nvPr/>
          </p:nvSpPr>
          <p:spPr>
            <a:xfrm>
              <a:off x="0" y="0"/>
              <a:ext cx="1965888" cy="826641"/>
            </a:xfrm>
            <a:custGeom>
              <a:rect b="b" l="l" r="r" t="t"/>
              <a:pathLst>
                <a:path extrusionOk="0" h="826641" w="1965888">
                  <a:moveTo>
                    <a:pt x="40046" y="0"/>
                  </a:moveTo>
                  <a:lnTo>
                    <a:pt x="1925843" y="0"/>
                  </a:lnTo>
                  <a:cubicBezTo>
                    <a:pt x="1947959" y="0"/>
                    <a:pt x="1965888" y="17929"/>
                    <a:pt x="1965888" y="40046"/>
                  </a:cubicBezTo>
                  <a:lnTo>
                    <a:pt x="1965888" y="786596"/>
                  </a:lnTo>
                  <a:cubicBezTo>
                    <a:pt x="1965888" y="808712"/>
                    <a:pt x="1947959" y="826641"/>
                    <a:pt x="1925843" y="826641"/>
                  </a:cubicBezTo>
                  <a:lnTo>
                    <a:pt x="40046" y="826641"/>
                  </a:lnTo>
                  <a:cubicBezTo>
                    <a:pt x="17929" y="826641"/>
                    <a:pt x="0" y="808712"/>
                    <a:pt x="0" y="786596"/>
                  </a:cubicBezTo>
                  <a:lnTo>
                    <a:pt x="0" y="40046"/>
                  </a:lnTo>
                  <a:cubicBezTo>
                    <a:pt x="0" y="17929"/>
                    <a:pt x="17929" y="0"/>
                    <a:pt x="400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8"/>
            <p:cNvSpPr txBox="1"/>
            <p:nvPr/>
          </p:nvSpPr>
          <p:spPr>
            <a:xfrm>
              <a:off x="0" y="-47625"/>
              <a:ext cx="19659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8"/>
          <p:cNvGrpSpPr/>
          <p:nvPr/>
        </p:nvGrpSpPr>
        <p:grpSpPr>
          <a:xfrm>
            <a:off x="16035209" y="1772333"/>
            <a:ext cx="4359363" cy="1920138"/>
            <a:chOff x="0" y="-47625"/>
            <a:chExt cx="2955300" cy="1301700"/>
          </a:xfrm>
        </p:grpSpPr>
        <p:sp>
          <p:nvSpPr>
            <p:cNvPr id="101" name="Google Shape;101;p8"/>
            <p:cNvSpPr/>
            <p:nvPr/>
          </p:nvSpPr>
          <p:spPr>
            <a:xfrm>
              <a:off x="0" y="0"/>
              <a:ext cx="2955231" cy="1254035"/>
            </a:xfrm>
            <a:custGeom>
              <a:rect b="b" l="l" r="r" t="t"/>
              <a:pathLst>
                <a:path extrusionOk="0" h="1254035" w="2955231">
                  <a:moveTo>
                    <a:pt x="26639" y="0"/>
                  </a:moveTo>
                  <a:lnTo>
                    <a:pt x="2928592" y="0"/>
                  </a:lnTo>
                  <a:cubicBezTo>
                    <a:pt x="2943304" y="0"/>
                    <a:pt x="2955231" y="11927"/>
                    <a:pt x="2955231" y="26639"/>
                  </a:cubicBezTo>
                  <a:lnTo>
                    <a:pt x="2955231" y="1227395"/>
                  </a:lnTo>
                  <a:cubicBezTo>
                    <a:pt x="2955231" y="1242108"/>
                    <a:pt x="2943304" y="1254035"/>
                    <a:pt x="2928592" y="1254035"/>
                  </a:cubicBezTo>
                  <a:lnTo>
                    <a:pt x="26639" y="1254035"/>
                  </a:lnTo>
                  <a:cubicBezTo>
                    <a:pt x="11927" y="1254035"/>
                    <a:pt x="0" y="1242108"/>
                    <a:pt x="0" y="1227395"/>
                  </a:cubicBezTo>
                  <a:lnTo>
                    <a:pt x="0" y="26639"/>
                  </a:lnTo>
                  <a:cubicBezTo>
                    <a:pt x="0" y="11927"/>
                    <a:pt x="11927" y="0"/>
                    <a:pt x="266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8"/>
            <p:cNvSpPr txBox="1"/>
            <p:nvPr/>
          </p:nvSpPr>
          <p:spPr>
            <a:xfrm>
              <a:off x="0" y="-47625"/>
              <a:ext cx="2955300" cy="13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 txBox="1"/>
          <p:nvPr>
            <p:ph type="title"/>
          </p:nvPr>
        </p:nvSpPr>
        <p:spPr>
          <a:xfrm>
            <a:off x="777375" y="1403100"/>
            <a:ext cx="16966500" cy="21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05" name="Google Shape;105;p9"/>
          <p:cNvSpPr txBox="1"/>
          <p:nvPr>
            <p:ph idx="1" type="body"/>
          </p:nvPr>
        </p:nvSpPr>
        <p:spPr>
          <a:xfrm>
            <a:off x="6516363" y="4228250"/>
            <a:ext cx="76491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106" name="Google Shape;106;p9"/>
          <p:cNvSpPr txBox="1"/>
          <p:nvPr>
            <p:ph idx="2" type="body"/>
          </p:nvPr>
        </p:nvSpPr>
        <p:spPr>
          <a:xfrm>
            <a:off x="1869750" y="4228250"/>
            <a:ext cx="5741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  <p:grpSp>
        <p:nvGrpSpPr>
          <p:cNvPr id="107" name="Google Shape;107;p9"/>
          <p:cNvGrpSpPr/>
          <p:nvPr/>
        </p:nvGrpSpPr>
        <p:grpSpPr>
          <a:xfrm>
            <a:off x="15177128" y="3620164"/>
            <a:ext cx="2611370" cy="1813488"/>
            <a:chOff x="0" y="-47625"/>
            <a:chExt cx="1770300" cy="1229400"/>
          </a:xfrm>
        </p:grpSpPr>
        <p:sp>
          <p:nvSpPr>
            <p:cNvPr id="108" name="Google Shape;108;p9"/>
            <p:cNvSpPr/>
            <p:nvPr/>
          </p:nvSpPr>
          <p:spPr>
            <a:xfrm>
              <a:off x="0" y="0"/>
              <a:ext cx="1770248" cy="1181740"/>
            </a:xfrm>
            <a:custGeom>
              <a:rect b="b" l="l" r="r" t="t"/>
              <a:pathLst>
                <a:path extrusionOk="0" h="1181740" w="1770248">
                  <a:moveTo>
                    <a:pt x="44471" y="0"/>
                  </a:moveTo>
                  <a:lnTo>
                    <a:pt x="1725777" y="0"/>
                  </a:lnTo>
                  <a:cubicBezTo>
                    <a:pt x="1737571" y="0"/>
                    <a:pt x="1748883" y="4685"/>
                    <a:pt x="1757223" y="13025"/>
                  </a:cubicBezTo>
                  <a:cubicBezTo>
                    <a:pt x="1765563" y="21365"/>
                    <a:pt x="1770248" y="32677"/>
                    <a:pt x="1770248" y="44471"/>
                  </a:cubicBezTo>
                  <a:lnTo>
                    <a:pt x="1770248" y="1137269"/>
                  </a:lnTo>
                  <a:cubicBezTo>
                    <a:pt x="1770248" y="1149064"/>
                    <a:pt x="1765563" y="1160375"/>
                    <a:pt x="1757223" y="1168715"/>
                  </a:cubicBezTo>
                  <a:cubicBezTo>
                    <a:pt x="1748883" y="1177055"/>
                    <a:pt x="1737571" y="1181740"/>
                    <a:pt x="1725777" y="1181740"/>
                  </a:cubicBezTo>
                  <a:lnTo>
                    <a:pt x="44471" y="1181740"/>
                  </a:lnTo>
                  <a:cubicBezTo>
                    <a:pt x="32677" y="1181740"/>
                    <a:pt x="21365" y="1177055"/>
                    <a:pt x="13025" y="1168715"/>
                  </a:cubicBezTo>
                  <a:cubicBezTo>
                    <a:pt x="4685" y="1160375"/>
                    <a:pt x="0" y="1149064"/>
                    <a:pt x="0" y="1137269"/>
                  </a:cubicBezTo>
                  <a:lnTo>
                    <a:pt x="0" y="44471"/>
                  </a:lnTo>
                  <a:cubicBezTo>
                    <a:pt x="0" y="32677"/>
                    <a:pt x="4685" y="21365"/>
                    <a:pt x="13025" y="13025"/>
                  </a:cubicBezTo>
                  <a:cubicBezTo>
                    <a:pt x="21365" y="4685"/>
                    <a:pt x="32677" y="0"/>
                    <a:pt x="4447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9"/>
            <p:cNvSpPr txBox="1"/>
            <p:nvPr/>
          </p:nvSpPr>
          <p:spPr>
            <a:xfrm>
              <a:off x="0" y="-47625"/>
              <a:ext cx="1770300" cy="12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9"/>
          <p:cNvGrpSpPr/>
          <p:nvPr/>
        </p:nvGrpSpPr>
        <p:grpSpPr>
          <a:xfrm>
            <a:off x="16751483" y="3547191"/>
            <a:ext cx="2310564" cy="1281124"/>
            <a:chOff x="0" y="-47625"/>
            <a:chExt cx="1566378" cy="868500"/>
          </a:xfrm>
        </p:grpSpPr>
        <p:sp>
          <p:nvSpPr>
            <p:cNvPr id="111" name="Google Shape;111;p9"/>
            <p:cNvSpPr/>
            <p:nvPr/>
          </p:nvSpPr>
          <p:spPr>
            <a:xfrm>
              <a:off x="0" y="0"/>
              <a:ext cx="1566378" cy="820806"/>
            </a:xfrm>
            <a:custGeom>
              <a:rect b="b" l="l" r="r" t="t"/>
              <a:pathLst>
                <a:path extrusionOk="0" h="820806" w="1566378">
                  <a:moveTo>
                    <a:pt x="50259" y="0"/>
                  </a:moveTo>
                  <a:lnTo>
                    <a:pt x="1516119" y="0"/>
                  </a:lnTo>
                  <a:cubicBezTo>
                    <a:pt x="1543876" y="0"/>
                    <a:pt x="1566378" y="22502"/>
                    <a:pt x="1566378" y="50259"/>
                  </a:cubicBezTo>
                  <a:lnTo>
                    <a:pt x="1566378" y="770547"/>
                  </a:lnTo>
                  <a:cubicBezTo>
                    <a:pt x="1566378" y="798304"/>
                    <a:pt x="1543876" y="820806"/>
                    <a:pt x="1516119" y="820806"/>
                  </a:cubicBezTo>
                  <a:lnTo>
                    <a:pt x="50259" y="820806"/>
                  </a:lnTo>
                  <a:cubicBezTo>
                    <a:pt x="22502" y="820806"/>
                    <a:pt x="0" y="798304"/>
                    <a:pt x="0" y="770547"/>
                  </a:cubicBezTo>
                  <a:lnTo>
                    <a:pt x="0" y="50259"/>
                  </a:lnTo>
                  <a:cubicBezTo>
                    <a:pt x="0" y="22502"/>
                    <a:pt x="22502" y="0"/>
                    <a:pt x="50259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9"/>
            <p:cNvSpPr txBox="1"/>
            <p:nvPr/>
          </p:nvSpPr>
          <p:spPr>
            <a:xfrm>
              <a:off x="0" y="-47625"/>
              <a:ext cx="1566300" cy="8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9"/>
          <p:cNvGrpSpPr/>
          <p:nvPr/>
        </p:nvGrpSpPr>
        <p:grpSpPr>
          <a:xfrm>
            <a:off x="17174403" y="3620164"/>
            <a:ext cx="1464774" cy="2783996"/>
            <a:chOff x="0" y="-47625"/>
            <a:chExt cx="993000" cy="1887327"/>
          </a:xfrm>
        </p:grpSpPr>
        <p:sp>
          <p:nvSpPr>
            <p:cNvPr id="114" name="Google Shape;114;p9"/>
            <p:cNvSpPr/>
            <p:nvPr/>
          </p:nvSpPr>
          <p:spPr>
            <a:xfrm>
              <a:off x="0" y="0"/>
              <a:ext cx="992973" cy="1839702"/>
            </a:xfrm>
            <a:custGeom>
              <a:rect b="b" l="l" r="r" t="t"/>
              <a:pathLst>
                <a:path extrusionOk="0" h="1839702" w="992973">
                  <a:moveTo>
                    <a:pt x="79282" y="0"/>
                  </a:moveTo>
                  <a:lnTo>
                    <a:pt x="913690" y="0"/>
                  </a:lnTo>
                  <a:cubicBezTo>
                    <a:pt x="957477" y="0"/>
                    <a:pt x="992973" y="35496"/>
                    <a:pt x="992973" y="79282"/>
                  </a:cubicBezTo>
                  <a:lnTo>
                    <a:pt x="992973" y="1760419"/>
                  </a:lnTo>
                  <a:cubicBezTo>
                    <a:pt x="992973" y="1781446"/>
                    <a:pt x="984620" y="1801612"/>
                    <a:pt x="969751" y="1816481"/>
                  </a:cubicBezTo>
                  <a:cubicBezTo>
                    <a:pt x="954883" y="1831349"/>
                    <a:pt x="934717" y="1839702"/>
                    <a:pt x="913690" y="1839702"/>
                  </a:cubicBezTo>
                  <a:lnTo>
                    <a:pt x="79282" y="1839702"/>
                  </a:lnTo>
                  <a:cubicBezTo>
                    <a:pt x="58255" y="1839702"/>
                    <a:pt x="38090" y="1831349"/>
                    <a:pt x="23221" y="1816481"/>
                  </a:cubicBezTo>
                  <a:cubicBezTo>
                    <a:pt x="8353" y="1801612"/>
                    <a:pt x="0" y="1781446"/>
                    <a:pt x="0" y="1760419"/>
                  </a:cubicBezTo>
                  <a:lnTo>
                    <a:pt x="0" y="79282"/>
                  </a:lnTo>
                  <a:cubicBezTo>
                    <a:pt x="0" y="58255"/>
                    <a:pt x="8353" y="38090"/>
                    <a:pt x="23221" y="23221"/>
                  </a:cubicBezTo>
                  <a:cubicBezTo>
                    <a:pt x="38090" y="8353"/>
                    <a:pt x="58255" y="0"/>
                    <a:pt x="792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9"/>
            <p:cNvSpPr txBox="1"/>
            <p:nvPr/>
          </p:nvSpPr>
          <p:spPr>
            <a:xfrm>
              <a:off x="0" y="-47625"/>
              <a:ext cx="993000" cy="188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9"/>
          <p:cNvGrpSpPr/>
          <p:nvPr/>
        </p:nvGrpSpPr>
        <p:grpSpPr>
          <a:xfrm>
            <a:off x="-1067654" y="5945277"/>
            <a:ext cx="1366201" cy="2345852"/>
            <a:chOff x="0" y="-47625"/>
            <a:chExt cx="926175" cy="1590300"/>
          </a:xfrm>
        </p:grpSpPr>
        <p:sp>
          <p:nvSpPr>
            <p:cNvPr id="117" name="Google Shape;117;p9"/>
            <p:cNvSpPr/>
            <p:nvPr/>
          </p:nvSpPr>
          <p:spPr>
            <a:xfrm>
              <a:off x="0" y="0"/>
              <a:ext cx="926175" cy="1542675"/>
            </a:xfrm>
            <a:custGeom>
              <a:rect b="b" l="l" r="r" t="t"/>
              <a:pathLst>
                <a:path extrusionOk="0" h="1542675" w="926175">
                  <a:moveTo>
                    <a:pt x="85000" y="0"/>
                  </a:moveTo>
                  <a:lnTo>
                    <a:pt x="841174" y="0"/>
                  </a:lnTo>
                  <a:cubicBezTo>
                    <a:pt x="888119" y="0"/>
                    <a:pt x="926175" y="38056"/>
                    <a:pt x="926175" y="85000"/>
                  </a:cubicBezTo>
                  <a:lnTo>
                    <a:pt x="926175" y="1457674"/>
                  </a:lnTo>
                  <a:cubicBezTo>
                    <a:pt x="926175" y="1504619"/>
                    <a:pt x="888119" y="1542675"/>
                    <a:pt x="841174" y="1542675"/>
                  </a:cubicBezTo>
                  <a:lnTo>
                    <a:pt x="85000" y="1542675"/>
                  </a:lnTo>
                  <a:cubicBezTo>
                    <a:pt x="38056" y="1542675"/>
                    <a:pt x="0" y="1504619"/>
                    <a:pt x="0" y="1457674"/>
                  </a:cubicBezTo>
                  <a:lnTo>
                    <a:pt x="0" y="85000"/>
                  </a:lnTo>
                  <a:cubicBezTo>
                    <a:pt x="0" y="38056"/>
                    <a:pt x="38056" y="0"/>
                    <a:pt x="8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9"/>
            <p:cNvSpPr txBox="1"/>
            <p:nvPr/>
          </p:nvSpPr>
          <p:spPr>
            <a:xfrm>
              <a:off x="0" y="-47625"/>
              <a:ext cx="926100" cy="159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9"/>
          <p:cNvGrpSpPr/>
          <p:nvPr/>
        </p:nvGrpSpPr>
        <p:grpSpPr>
          <a:xfrm>
            <a:off x="-114619" y="6534519"/>
            <a:ext cx="2023247" cy="1281124"/>
            <a:chOff x="0" y="-47625"/>
            <a:chExt cx="1371600" cy="868500"/>
          </a:xfrm>
        </p:grpSpPr>
        <p:sp>
          <p:nvSpPr>
            <p:cNvPr id="120" name="Google Shape;120;p9"/>
            <p:cNvSpPr/>
            <p:nvPr/>
          </p:nvSpPr>
          <p:spPr>
            <a:xfrm>
              <a:off x="0" y="0"/>
              <a:ext cx="1371493" cy="820806"/>
            </a:xfrm>
            <a:custGeom>
              <a:rect b="b" l="l" r="r" t="t"/>
              <a:pathLst>
                <a:path extrusionOk="0" h="820806" w="1371493">
                  <a:moveTo>
                    <a:pt x="57401" y="0"/>
                  </a:moveTo>
                  <a:lnTo>
                    <a:pt x="1314092" y="0"/>
                  </a:lnTo>
                  <a:cubicBezTo>
                    <a:pt x="1329316" y="0"/>
                    <a:pt x="1343916" y="6048"/>
                    <a:pt x="1354681" y="16812"/>
                  </a:cubicBezTo>
                  <a:cubicBezTo>
                    <a:pt x="1365446" y="27577"/>
                    <a:pt x="1371493" y="42177"/>
                    <a:pt x="1371493" y="57401"/>
                  </a:cubicBezTo>
                  <a:lnTo>
                    <a:pt x="1371493" y="763405"/>
                  </a:lnTo>
                  <a:cubicBezTo>
                    <a:pt x="1371493" y="795107"/>
                    <a:pt x="1345794" y="820806"/>
                    <a:pt x="1314092" y="820806"/>
                  </a:cubicBezTo>
                  <a:lnTo>
                    <a:pt x="57401" y="820806"/>
                  </a:lnTo>
                  <a:cubicBezTo>
                    <a:pt x="42177" y="820806"/>
                    <a:pt x="27577" y="814759"/>
                    <a:pt x="16812" y="803994"/>
                  </a:cubicBezTo>
                  <a:cubicBezTo>
                    <a:pt x="6048" y="793229"/>
                    <a:pt x="0" y="778629"/>
                    <a:pt x="0" y="763405"/>
                  </a:cubicBezTo>
                  <a:lnTo>
                    <a:pt x="0" y="57401"/>
                  </a:lnTo>
                  <a:cubicBezTo>
                    <a:pt x="0" y="42177"/>
                    <a:pt x="6048" y="27577"/>
                    <a:pt x="16812" y="16812"/>
                  </a:cubicBezTo>
                  <a:cubicBezTo>
                    <a:pt x="27577" y="6048"/>
                    <a:pt x="42177" y="0"/>
                    <a:pt x="574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 txBox="1"/>
            <p:nvPr/>
          </p:nvSpPr>
          <p:spPr>
            <a:xfrm>
              <a:off x="0" y="-47625"/>
              <a:ext cx="1371600" cy="8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9"/>
          <p:cNvGrpSpPr/>
          <p:nvPr/>
        </p:nvGrpSpPr>
        <p:grpSpPr>
          <a:xfrm>
            <a:off x="1382761" y="7083089"/>
            <a:ext cx="1051451" cy="1281124"/>
            <a:chOff x="0" y="-47625"/>
            <a:chExt cx="712800" cy="868500"/>
          </a:xfrm>
        </p:grpSpPr>
        <p:sp>
          <p:nvSpPr>
            <p:cNvPr id="123" name="Google Shape;123;p9"/>
            <p:cNvSpPr/>
            <p:nvPr/>
          </p:nvSpPr>
          <p:spPr>
            <a:xfrm>
              <a:off x="0" y="0"/>
              <a:ext cx="712800" cy="820806"/>
            </a:xfrm>
            <a:custGeom>
              <a:rect b="b" l="l" r="r" t="t"/>
              <a:pathLst>
                <a:path extrusionOk="0" h="820806" w="712800">
                  <a:moveTo>
                    <a:pt x="110445" y="0"/>
                  </a:moveTo>
                  <a:lnTo>
                    <a:pt x="602355" y="0"/>
                  </a:lnTo>
                  <a:cubicBezTo>
                    <a:pt x="631647" y="0"/>
                    <a:pt x="659739" y="11636"/>
                    <a:pt x="680452" y="32349"/>
                  </a:cubicBezTo>
                  <a:cubicBezTo>
                    <a:pt x="701164" y="53061"/>
                    <a:pt x="712800" y="81153"/>
                    <a:pt x="712800" y="110445"/>
                  </a:cubicBezTo>
                  <a:lnTo>
                    <a:pt x="712800" y="710361"/>
                  </a:lnTo>
                  <a:cubicBezTo>
                    <a:pt x="712800" y="739653"/>
                    <a:pt x="701164" y="767745"/>
                    <a:pt x="680452" y="788458"/>
                  </a:cubicBezTo>
                  <a:cubicBezTo>
                    <a:pt x="659739" y="809170"/>
                    <a:pt x="631647" y="820806"/>
                    <a:pt x="602355" y="820806"/>
                  </a:cubicBezTo>
                  <a:lnTo>
                    <a:pt x="110445" y="820806"/>
                  </a:lnTo>
                  <a:cubicBezTo>
                    <a:pt x="81153" y="820806"/>
                    <a:pt x="53061" y="809170"/>
                    <a:pt x="32349" y="788458"/>
                  </a:cubicBezTo>
                  <a:cubicBezTo>
                    <a:pt x="11636" y="767745"/>
                    <a:pt x="0" y="739653"/>
                    <a:pt x="0" y="710361"/>
                  </a:cubicBezTo>
                  <a:lnTo>
                    <a:pt x="0" y="110445"/>
                  </a:lnTo>
                  <a:cubicBezTo>
                    <a:pt x="0" y="81153"/>
                    <a:pt x="11636" y="53061"/>
                    <a:pt x="32349" y="32349"/>
                  </a:cubicBezTo>
                  <a:cubicBezTo>
                    <a:pt x="53061" y="11636"/>
                    <a:pt x="81153" y="0"/>
                    <a:pt x="1104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9"/>
            <p:cNvSpPr txBox="1"/>
            <p:nvPr/>
          </p:nvSpPr>
          <p:spPr>
            <a:xfrm>
              <a:off x="0" y="-47625"/>
              <a:ext cx="712800" cy="8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0"/>
          <p:cNvGrpSpPr/>
          <p:nvPr/>
        </p:nvGrpSpPr>
        <p:grpSpPr>
          <a:xfrm>
            <a:off x="-1111250" y="4492527"/>
            <a:ext cx="15273923" cy="4001859"/>
            <a:chOff x="0" y="-47625"/>
            <a:chExt cx="10354500" cy="3392844"/>
          </a:xfrm>
        </p:grpSpPr>
        <p:sp>
          <p:nvSpPr>
            <p:cNvPr id="127" name="Google Shape;127;p10"/>
            <p:cNvSpPr/>
            <p:nvPr/>
          </p:nvSpPr>
          <p:spPr>
            <a:xfrm>
              <a:off x="0" y="0"/>
              <a:ext cx="10354442" cy="3345219"/>
            </a:xfrm>
            <a:custGeom>
              <a:rect b="b" l="l" r="r" t="t"/>
              <a:pathLst>
                <a:path extrusionOk="0" h="3345219" w="10354442">
                  <a:moveTo>
                    <a:pt x="7603" y="0"/>
                  </a:moveTo>
                  <a:lnTo>
                    <a:pt x="10346839" y="0"/>
                  </a:lnTo>
                  <a:cubicBezTo>
                    <a:pt x="10351039" y="0"/>
                    <a:pt x="10354442" y="3404"/>
                    <a:pt x="10354442" y="7603"/>
                  </a:cubicBezTo>
                  <a:lnTo>
                    <a:pt x="10354442" y="3337616"/>
                  </a:lnTo>
                  <a:cubicBezTo>
                    <a:pt x="10354442" y="3341815"/>
                    <a:pt x="10351039" y="3345219"/>
                    <a:pt x="10346839" y="3345219"/>
                  </a:cubicBezTo>
                  <a:lnTo>
                    <a:pt x="7603" y="3345219"/>
                  </a:lnTo>
                  <a:cubicBezTo>
                    <a:pt x="3404" y="3345219"/>
                    <a:pt x="0" y="3341815"/>
                    <a:pt x="0" y="3337616"/>
                  </a:cubicBezTo>
                  <a:lnTo>
                    <a:pt x="0" y="7603"/>
                  </a:lnTo>
                  <a:cubicBezTo>
                    <a:pt x="0" y="3404"/>
                    <a:pt x="3404" y="0"/>
                    <a:pt x="7603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0"/>
            <p:cNvSpPr txBox="1"/>
            <p:nvPr/>
          </p:nvSpPr>
          <p:spPr>
            <a:xfrm>
              <a:off x="0" y="-47625"/>
              <a:ext cx="10354500" cy="33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0"/>
          <p:cNvGrpSpPr/>
          <p:nvPr/>
        </p:nvGrpSpPr>
        <p:grpSpPr>
          <a:xfrm>
            <a:off x="879358" y="8821563"/>
            <a:ext cx="16503437" cy="964003"/>
            <a:chOff x="0" y="0"/>
            <a:chExt cx="22004582" cy="1285337"/>
          </a:xfrm>
        </p:grpSpPr>
        <p:cxnSp>
          <p:nvCxnSpPr>
            <p:cNvPr id="130" name="Google Shape;130;p10"/>
            <p:cNvCxnSpPr/>
            <p:nvPr/>
          </p:nvCxnSpPr>
          <p:spPr>
            <a:xfrm>
              <a:off x="15402482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1" name="Google Shape;131;p10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32" name="Google Shape;132;p10"/>
            <p:cNvCxnSpPr/>
            <p:nvPr/>
          </p:nvCxnSpPr>
          <p:spPr>
            <a:xfrm>
              <a:off x="0" y="556916"/>
              <a:ext cx="6602100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3" name="Google Shape;133;p10"/>
          <p:cNvSpPr txBox="1"/>
          <p:nvPr>
            <p:ph type="title"/>
          </p:nvPr>
        </p:nvSpPr>
        <p:spPr>
          <a:xfrm>
            <a:off x="1472125" y="2823025"/>
            <a:ext cx="9171300" cy="16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34" name="Google Shape;134;p10"/>
          <p:cNvSpPr/>
          <p:nvPr>
            <p:ph idx="2" type="pic"/>
          </p:nvPr>
        </p:nvSpPr>
        <p:spPr>
          <a:xfrm>
            <a:off x="12206625" y="2367375"/>
            <a:ext cx="4338600" cy="64542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0"/>
          <p:cNvSpPr txBox="1"/>
          <p:nvPr>
            <p:ph idx="1" type="body"/>
          </p:nvPr>
        </p:nvSpPr>
        <p:spPr>
          <a:xfrm>
            <a:off x="2263138" y="47410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97550" y="1254025"/>
            <a:ext cx="1636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ormorant SC"/>
              <a:buNone/>
              <a:defRPr i="0" sz="9000" u="none" cap="none" strike="noStrike">
                <a:solidFill>
                  <a:schemeClr val="dk1"/>
                </a:solidFill>
                <a:latin typeface="Cormorant SC"/>
                <a:ea typeface="Cormorant SC"/>
                <a:cs typeface="Cormorant SC"/>
                <a:sym typeface="Cormorant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039275" y="48208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•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–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•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–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»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•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•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•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ormorant SC"/>
              <a:buChar char="•"/>
              <a:defRPr i="0" sz="2500" u="none" cap="none" strike="noStrike">
                <a:solidFill>
                  <a:schemeClr val="lt1"/>
                </a:solidFill>
                <a:latin typeface="Cormorant SC"/>
                <a:ea typeface="Cormorant SC"/>
                <a:cs typeface="Cormorant SC"/>
                <a:sym typeface="Cormorant S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11" Type="http://schemas.openxmlformats.org/officeDocument/2006/relationships/image" Target="../media/image48.png"/><Relationship Id="rId10" Type="http://schemas.openxmlformats.org/officeDocument/2006/relationships/image" Target="../media/image3.png"/><Relationship Id="rId9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42.png"/><Relationship Id="rId8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61.png"/><Relationship Id="rId22" Type="http://schemas.openxmlformats.org/officeDocument/2006/relationships/image" Target="../media/image62.png"/><Relationship Id="rId21" Type="http://schemas.openxmlformats.org/officeDocument/2006/relationships/image" Target="../media/image60.png"/><Relationship Id="rId24" Type="http://schemas.openxmlformats.org/officeDocument/2006/relationships/image" Target="../media/image65.png"/><Relationship Id="rId23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9" Type="http://schemas.openxmlformats.org/officeDocument/2006/relationships/image" Target="../media/image49.png"/><Relationship Id="rId26" Type="http://schemas.openxmlformats.org/officeDocument/2006/relationships/image" Target="../media/image64.png"/><Relationship Id="rId25" Type="http://schemas.openxmlformats.org/officeDocument/2006/relationships/image" Target="../media/image66.png"/><Relationship Id="rId28" Type="http://schemas.openxmlformats.org/officeDocument/2006/relationships/image" Target="../media/image68.png"/><Relationship Id="rId27" Type="http://schemas.openxmlformats.org/officeDocument/2006/relationships/image" Target="../media/image67.png"/><Relationship Id="rId5" Type="http://schemas.openxmlformats.org/officeDocument/2006/relationships/image" Target="../media/image12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1" Type="http://schemas.openxmlformats.org/officeDocument/2006/relationships/image" Target="../media/image50.png"/><Relationship Id="rId10" Type="http://schemas.openxmlformats.org/officeDocument/2006/relationships/image" Target="../media/image51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5" Type="http://schemas.openxmlformats.org/officeDocument/2006/relationships/image" Target="../media/image55.png"/><Relationship Id="rId14" Type="http://schemas.openxmlformats.org/officeDocument/2006/relationships/image" Target="../media/image54.png"/><Relationship Id="rId17" Type="http://schemas.openxmlformats.org/officeDocument/2006/relationships/image" Target="../media/image59.png"/><Relationship Id="rId16" Type="http://schemas.openxmlformats.org/officeDocument/2006/relationships/image" Target="../media/image56.png"/><Relationship Id="rId19" Type="http://schemas.openxmlformats.org/officeDocument/2006/relationships/image" Target="../media/image57.png"/><Relationship Id="rId18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6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12.png"/><Relationship Id="rId6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1.pn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23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141" name="Google Shape;141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-26550" l="0" r="0" t="-6777"/>
            </a:stretch>
          </a:blipFill>
          <a:ln>
            <a:noFill/>
          </a:ln>
        </p:spPr>
      </p:sp>
      <p:grpSp>
        <p:nvGrpSpPr>
          <p:cNvPr id="142" name="Google Shape;142;p11"/>
          <p:cNvGrpSpPr/>
          <p:nvPr/>
        </p:nvGrpSpPr>
        <p:grpSpPr>
          <a:xfrm>
            <a:off x="954029" y="8821563"/>
            <a:ext cx="16503475" cy="964002"/>
            <a:chOff x="0" y="0"/>
            <a:chExt cx="22004634" cy="1285337"/>
          </a:xfrm>
        </p:grpSpPr>
        <p:cxnSp>
          <p:nvCxnSpPr>
            <p:cNvPr id="143" name="Google Shape;143;p11"/>
            <p:cNvCxnSpPr/>
            <p:nvPr/>
          </p:nvCxnSpPr>
          <p:spPr>
            <a:xfrm>
              <a:off x="15402482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4" name="Google Shape;144;p11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45" name="Google Shape;145;p11"/>
            <p:cNvCxnSpPr/>
            <p:nvPr/>
          </p:nvCxnSpPr>
          <p:spPr>
            <a:xfrm>
              <a:off x="0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46" name="Google Shape;146;p11"/>
          <p:cNvGrpSpPr/>
          <p:nvPr/>
        </p:nvGrpSpPr>
        <p:grpSpPr>
          <a:xfrm rot="10800000">
            <a:off x="954030" y="1028700"/>
            <a:ext cx="16503475" cy="964002"/>
            <a:chOff x="0" y="0"/>
            <a:chExt cx="22004634" cy="1285337"/>
          </a:xfrm>
        </p:grpSpPr>
        <p:cxnSp>
          <p:nvCxnSpPr>
            <p:cNvPr id="147" name="Google Shape;147;p11"/>
            <p:cNvCxnSpPr/>
            <p:nvPr/>
          </p:nvCxnSpPr>
          <p:spPr>
            <a:xfrm>
              <a:off x="15402482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8" name="Google Shape;148;p11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49" name="Google Shape;149;p11"/>
            <p:cNvCxnSpPr/>
            <p:nvPr/>
          </p:nvCxnSpPr>
          <p:spPr>
            <a:xfrm>
              <a:off x="0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0" name="Google Shape;150;p11"/>
          <p:cNvGrpSpPr/>
          <p:nvPr/>
        </p:nvGrpSpPr>
        <p:grpSpPr>
          <a:xfrm>
            <a:off x="1028700" y="2694131"/>
            <a:ext cx="11461271" cy="5369203"/>
            <a:chOff x="0" y="-47625"/>
            <a:chExt cx="9609705" cy="4501810"/>
          </a:xfrm>
        </p:grpSpPr>
        <p:sp>
          <p:nvSpPr>
            <p:cNvPr id="151" name="Google Shape;151;p11"/>
            <p:cNvSpPr/>
            <p:nvPr/>
          </p:nvSpPr>
          <p:spPr>
            <a:xfrm>
              <a:off x="0" y="0"/>
              <a:ext cx="9609705" cy="4454185"/>
            </a:xfrm>
            <a:custGeom>
              <a:rect b="b" l="l" r="r" t="t"/>
              <a:pathLst>
                <a:path extrusionOk="0" h="4454185" w="9609705">
                  <a:moveTo>
                    <a:pt x="10132" y="0"/>
                  </a:moveTo>
                  <a:lnTo>
                    <a:pt x="9599573" y="0"/>
                  </a:lnTo>
                  <a:cubicBezTo>
                    <a:pt x="9605169" y="0"/>
                    <a:pt x="9609705" y="4536"/>
                    <a:pt x="9609705" y="10132"/>
                  </a:cubicBezTo>
                  <a:lnTo>
                    <a:pt x="9609705" y="4444052"/>
                  </a:lnTo>
                  <a:cubicBezTo>
                    <a:pt x="9609705" y="4449648"/>
                    <a:pt x="9605169" y="4454185"/>
                    <a:pt x="9599573" y="4454185"/>
                  </a:cubicBezTo>
                  <a:lnTo>
                    <a:pt x="10132" y="4454185"/>
                  </a:lnTo>
                  <a:cubicBezTo>
                    <a:pt x="4536" y="4454185"/>
                    <a:pt x="0" y="4449648"/>
                    <a:pt x="0" y="4444052"/>
                  </a:cubicBezTo>
                  <a:lnTo>
                    <a:pt x="0" y="10132"/>
                  </a:lnTo>
                  <a:cubicBezTo>
                    <a:pt x="0" y="4536"/>
                    <a:pt x="4536" y="0"/>
                    <a:pt x="10132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 txBox="1"/>
            <p:nvPr/>
          </p:nvSpPr>
          <p:spPr>
            <a:xfrm>
              <a:off x="0" y="-47625"/>
              <a:ext cx="9609705" cy="4501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1"/>
          <p:cNvSpPr txBox="1"/>
          <p:nvPr/>
        </p:nvSpPr>
        <p:spPr>
          <a:xfrm>
            <a:off x="2049647" y="3837032"/>
            <a:ext cx="8275718" cy="3028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International Banking Day</a:t>
            </a:r>
            <a:endParaRPr/>
          </a:p>
        </p:txBody>
      </p:sp>
      <p:pic>
        <p:nvPicPr>
          <p:cNvPr id="154" name="Google Shape;15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5300" y="2359425"/>
            <a:ext cx="6576958" cy="60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11"/>
          <p:cNvGrpSpPr/>
          <p:nvPr/>
        </p:nvGrpSpPr>
        <p:grpSpPr>
          <a:xfrm>
            <a:off x="16708302" y="7553959"/>
            <a:ext cx="1744558" cy="1267604"/>
            <a:chOff x="0" y="-47625"/>
            <a:chExt cx="1182658" cy="859325"/>
          </a:xfrm>
        </p:grpSpPr>
        <p:sp>
          <p:nvSpPr>
            <p:cNvPr id="156" name="Google Shape;156;p11"/>
            <p:cNvSpPr/>
            <p:nvPr/>
          </p:nvSpPr>
          <p:spPr>
            <a:xfrm>
              <a:off x="0" y="0"/>
              <a:ext cx="1182658" cy="811700"/>
            </a:xfrm>
            <a:custGeom>
              <a:rect b="b" l="l" r="r" t="t"/>
              <a:pathLst>
                <a:path extrusionOk="0" h="811700" w="1182658">
                  <a:moveTo>
                    <a:pt x="66566" y="0"/>
                  </a:moveTo>
                  <a:lnTo>
                    <a:pt x="1116092" y="0"/>
                  </a:lnTo>
                  <a:cubicBezTo>
                    <a:pt x="1133746" y="0"/>
                    <a:pt x="1150677" y="7013"/>
                    <a:pt x="1163161" y="19497"/>
                  </a:cubicBezTo>
                  <a:cubicBezTo>
                    <a:pt x="1175645" y="31980"/>
                    <a:pt x="1182658" y="48912"/>
                    <a:pt x="1182658" y="66566"/>
                  </a:cubicBezTo>
                  <a:lnTo>
                    <a:pt x="1182658" y="745134"/>
                  </a:lnTo>
                  <a:cubicBezTo>
                    <a:pt x="1182658" y="762788"/>
                    <a:pt x="1175645" y="779719"/>
                    <a:pt x="1163161" y="792203"/>
                  </a:cubicBezTo>
                  <a:cubicBezTo>
                    <a:pt x="1150677" y="804687"/>
                    <a:pt x="1133746" y="811700"/>
                    <a:pt x="1116092" y="811700"/>
                  </a:cubicBezTo>
                  <a:lnTo>
                    <a:pt x="66566" y="811700"/>
                  </a:lnTo>
                  <a:cubicBezTo>
                    <a:pt x="48912" y="811700"/>
                    <a:pt x="31980" y="804687"/>
                    <a:pt x="19497" y="792203"/>
                  </a:cubicBezTo>
                  <a:cubicBezTo>
                    <a:pt x="7013" y="779719"/>
                    <a:pt x="0" y="762788"/>
                    <a:pt x="0" y="745134"/>
                  </a:cubicBezTo>
                  <a:lnTo>
                    <a:pt x="0" y="66566"/>
                  </a:lnTo>
                  <a:cubicBezTo>
                    <a:pt x="0" y="48912"/>
                    <a:pt x="7013" y="31980"/>
                    <a:pt x="19497" y="19497"/>
                  </a:cubicBezTo>
                  <a:cubicBezTo>
                    <a:pt x="31980" y="7013"/>
                    <a:pt x="48912" y="0"/>
                    <a:pt x="665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 txBox="1"/>
            <p:nvPr/>
          </p:nvSpPr>
          <p:spPr>
            <a:xfrm>
              <a:off x="0" y="-47625"/>
              <a:ext cx="1182658" cy="859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1"/>
          <p:cNvGrpSpPr/>
          <p:nvPr/>
        </p:nvGrpSpPr>
        <p:grpSpPr>
          <a:xfrm>
            <a:off x="17259300" y="6795730"/>
            <a:ext cx="1744558" cy="1267604"/>
            <a:chOff x="0" y="-47625"/>
            <a:chExt cx="1182658" cy="859325"/>
          </a:xfrm>
        </p:grpSpPr>
        <p:sp>
          <p:nvSpPr>
            <p:cNvPr id="159" name="Google Shape;159;p11"/>
            <p:cNvSpPr/>
            <p:nvPr/>
          </p:nvSpPr>
          <p:spPr>
            <a:xfrm>
              <a:off x="0" y="0"/>
              <a:ext cx="1182658" cy="811700"/>
            </a:xfrm>
            <a:custGeom>
              <a:rect b="b" l="l" r="r" t="t"/>
              <a:pathLst>
                <a:path extrusionOk="0" h="811700" w="1182658">
                  <a:moveTo>
                    <a:pt x="66566" y="0"/>
                  </a:moveTo>
                  <a:lnTo>
                    <a:pt x="1116092" y="0"/>
                  </a:lnTo>
                  <a:cubicBezTo>
                    <a:pt x="1133746" y="0"/>
                    <a:pt x="1150677" y="7013"/>
                    <a:pt x="1163161" y="19497"/>
                  </a:cubicBezTo>
                  <a:cubicBezTo>
                    <a:pt x="1175645" y="31980"/>
                    <a:pt x="1182658" y="48912"/>
                    <a:pt x="1182658" y="66566"/>
                  </a:cubicBezTo>
                  <a:lnTo>
                    <a:pt x="1182658" y="745134"/>
                  </a:lnTo>
                  <a:cubicBezTo>
                    <a:pt x="1182658" y="762788"/>
                    <a:pt x="1175645" y="779719"/>
                    <a:pt x="1163161" y="792203"/>
                  </a:cubicBezTo>
                  <a:cubicBezTo>
                    <a:pt x="1150677" y="804687"/>
                    <a:pt x="1133746" y="811700"/>
                    <a:pt x="1116092" y="811700"/>
                  </a:cubicBezTo>
                  <a:lnTo>
                    <a:pt x="66566" y="811700"/>
                  </a:lnTo>
                  <a:cubicBezTo>
                    <a:pt x="48912" y="811700"/>
                    <a:pt x="31980" y="804687"/>
                    <a:pt x="19497" y="792203"/>
                  </a:cubicBezTo>
                  <a:cubicBezTo>
                    <a:pt x="7013" y="779719"/>
                    <a:pt x="0" y="762788"/>
                    <a:pt x="0" y="745134"/>
                  </a:cubicBezTo>
                  <a:lnTo>
                    <a:pt x="0" y="66566"/>
                  </a:lnTo>
                  <a:cubicBezTo>
                    <a:pt x="0" y="48912"/>
                    <a:pt x="7013" y="31980"/>
                    <a:pt x="19497" y="19497"/>
                  </a:cubicBezTo>
                  <a:cubicBezTo>
                    <a:pt x="31980" y="7013"/>
                    <a:pt x="48912" y="0"/>
                    <a:pt x="665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1"/>
            <p:cNvSpPr txBox="1"/>
            <p:nvPr/>
          </p:nvSpPr>
          <p:spPr>
            <a:xfrm>
              <a:off x="0" y="-47625"/>
              <a:ext cx="1182658" cy="859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432" name="Google Shape;432;p20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3" name="Google Shape;433;p20"/>
          <p:cNvGrpSpPr/>
          <p:nvPr/>
        </p:nvGrpSpPr>
        <p:grpSpPr>
          <a:xfrm>
            <a:off x="-2806273" y="4350077"/>
            <a:ext cx="17512902" cy="2882011"/>
            <a:chOff x="0" y="-47625"/>
            <a:chExt cx="10158213" cy="1671687"/>
          </a:xfrm>
        </p:grpSpPr>
        <p:sp>
          <p:nvSpPr>
            <p:cNvPr id="434" name="Google Shape;434;p20"/>
            <p:cNvSpPr/>
            <p:nvPr/>
          </p:nvSpPr>
          <p:spPr>
            <a:xfrm>
              <a:off x="0" y="0"/>
              <a:ext cx="10158213" cy="1624062"/>
            </a:xfrm>
            <a:custGeom>
              <a:rect b="b" l="l" r="r" t="t"/>
              <a:pathLst>
                <a:path extrusionOk="0" h="1624062" w="10158213">
                  <a:moveTo>
                    <a:pt x="6631" y="0"/>
                  </a:moveTo>
                  <a:lnTo>
                    <a:pt x="10151581" y="0"/>
                  </a:lnTo>
                  <a:cubicBezTo>
                    <a:pt x="10153340" y="0"/>
                    <a:pt x="10155027" y="699"/>
                    <a:pt x="10156270" y="1942"/>
                  </a:cubicBezTo>
                  <a:cubicBezTo>
                    <a:pt x="10157514" y="3186"/>
                    <a:pt x="10158213" y="4872"/>
                    <a:pt x="10158213" y="6631"/>
                  </a:cubicBezTo>
                  <a:lnTo>
                    <a:pt x="10158213" y="1617431"/>
                  </a:lnTo>
                  <a:cubicBezTo>
                    <a:pt x="10158213" y="1621093"/>
                    <a:pt x="10155244" y="1624062"/>
                    <a:pt x="10151581" y="1624062"/>
                  </a:cubicBezTo>
                  <a:lnTo>
                    <a:pt x="6631" y="1624062"/>
                  </a:lnTo>
                  <a:cubicBezTo>
                    <a:pt x="4872" y="1624062"/>
                    <a:pt x="3186" y="1623363"/>
                    <a:pt x="1942" y="1622119"/>
                  </a:cubicBezTo>
                  <a:cubicBezTo>
                    <a:pt x="699" y="1620876"/>
                    <a:pt x="0" y="1619189"/>
                    <a:pt x="0" y="1617431"/>
                  </a:cubicBezTo>
                  <a:lnTo>
                    <a:pt x="0" y="6631"/>
                  </a:lnTo>
                  <a:cubicBezTo>
                    <a:pt x="0" y="4872"/>
                    <a:pt x="699" y="3186"/>
                    <a:pt x="1942" y="1942"/>
                  </a:cubicBezTo>
                  <a:cubicBezTo>
                    <a:pt x="3186" y="699"/>
                    <a:pt x="4872" y="0"/>
                    <a:pt x="663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0"/>
            <p:cNvSpPr txBox="1"/>
            <p:nvPr/>
          </p:nvSpPr>
          <p:spPr>
            <a:xfrm>
              <a:off x="0" y="-47625"/>
              <a:ext cx="10158212" cy="1671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20"/>
          <p:cNvGrpSpPr/>
          <p:nvPr/>
        </p:nvGrpSpPr>
        <p:grpSpPr>
          <a:xfrm>
            <a:off x="-4629393" y="-914683"/>
            <a:ext cx="7311130" cy="2345879"/>
            <a:chOff x="0" y="-47625"/>
            <a:chExt cx="4956306" cy="1590300"/>
          </a:xfrm>
        </p:grpSpPr>
        <p:sp>
          <p:nvSpPr>
            <p:cNvPr id="437" name="Google Shape;437;p20"/>
            <p:cNvSpPr/>
            <p:nvPr/>
          </p:nvSpPr>
          <p:spPr>
            <a:xfrm>
              <a:off x="0" y="0"/>
              <a:ext cx="4956306" cy="1542675"/>
            </a:xfrm>
            <a:custGeom>
              <a:rect b="b" l="l" r="r" t="t"/>
              <a:pathLst>
                <a:path extrusionOk="0" h="1542675" w="4956306">
                  <a:moveTo>
                    <a:pt x="15884" y="0"/>
                  </a:moveTo>
                  <a:lnTo>
                    <a:pt x="4940422" y="0"/>
                  </a:lnTo>
                  <a:cubicBezTo>
                    <a:pt x="4949195" y="0"/>
                    <a:pt x="4956306" y="7111"/>
                    <a:pt x="4956306" y="15884"/>
                  </a:cubicBezTo>
                  <a:lnTo>
                    <a:pt x="4956306" y="1526791"/>
                  </a:lnTo>
                  <a:cubicBezTo>
                    <a:pt x="4956306" y="1531003"/>
                    <a:pt x="4954633" y="1535044"/>
                    <a:pt x="4951654" y="1538022"/>
                  </a:cubicBezTo>
                  <a:cubicBezTo>
                    <a:pt x="4948675" y="1541001"/>
                    <a:pt x="4944635" y="1542675"/>
                    <a:pt x="4940422" y="1542675"/>
                  </a:cubicBezTo>
                  <a:lnTo>
                    <a:pt x="15884" y="1542675"/>
                  </a:lnTo>
                  <a:cubicBezTo>
                    <a:pt x="7111" y="1542675"/>
                    <a:pt x="0" y="1535563"/>
                    <a:pt x="0" y="1526791"/>
                  </a:cubicBezTo>
                  <a:lnTo>
                    <a:pt x="0" y="15884"/>
                  </a:lnTo>
                  <a:cubicBezTo>
                    <a:pt x="0" y="7111"/>
                    <a:pt x="7111" y="0"/>
                    <a:pt x="158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0"/>
            <p:cNvSpPr txBox="1"/>
            <p:nvPr/>
          </p:nvSpPr>
          <p:spPr>
            <a:xfrm>
              <a:off x="0" y="-47625"/>
              <a:ext cx="4956306" cy="1590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20"/>
          <p:cNvSpPr txBox="1"/>
          <p:nvPr/>
        </p:nvSpPr>
        <p:spPr>
          <a:xfrm>
            <a:off x="1028700" y="487767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Name</a:t>
            </a:r>
            <a:endParaRPr/>
          </a:p>
        </p:txBody>
      </p:sp>
      <p:sp>
        <p:nvSpPr>
          <p:cNvPr id="440" name="Google Shape;440;p20"/>
          <p:cNvSpPr txBox="1"/>
          <p:nvPr/>
        </p:nvSpPr>
        <p:spPr>
          <a:xfrm>
            <a:off x="1028700" y="5658813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441" name="Google Shape;441;p20"/>
          <p:cNvSpPr txBox="1"/>
          <p:nvPr/>
        </p:nvSpPr>
        <p:spPr>
          <a:xfrm>
            <a:off x="890224" y="1028700"/>
            <a:ext cx="1650755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Our Employees</a:t>
            </a:r>
            <a:endParaRPr/>
          </a:p>
        </p:txBody>
      </p:sp>
      <p:sp>
        <p:nvSpPr>
          <p:cNvPr id="442" name="Google Shape;442;p20"/>
          <p:cNvSpPr txBox="1"/>
          <p:nvPr/>
        </p:nvSpPr>
        <p:spPr>
          <a:xfrm>
            <a:off x="10062554" y="4909427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Name</a:t>
            </a:r>
            <a:endParaRPr/>
          </a:p>
        </p:txBody>
      </p:sp>
      <p:sp>
        <p:nvSpPr>
          <p:cNvPr id="443" name="Google Shape;443;p20"/>
          <p:cNvSpPr txBox="1"/>
          <p:nvPr/>
        </p:nvSpPr>
        <p:spPr>
          <a:xfrm>
            <a:off x="10062554" y="5690564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grpSp>
        <p:nvGrpSpPr>
          <p:cNvPr id="444" name="Google Shape;444;p20"/>
          <p:cNvGrpSpPr/>
          <p:nvPr/>
        </p:nvGrpSpPr>
        <p:grpSpPr>
          <a:xfrm>
            <a:off x="-1686446" y="6433323"/>
            <a:ext cx="2353853" cy="549825"/>
            <a:chOff x="0" y="-47625"/>
            <a:chExt cx="1365333" cy="318922"/>
          </a:xfrm>
        </p:grpSpPr>
        <p:sp>
          <p:nvSpPr>
            <p:cNvPr id="445" name="Google Shape;445;p20"/>
            <p:cNvSpPr/>
            <p:nvPr/>
          </p:nvSpPr>
          <p:spPr>
            <a:xfrm>
              <a:off x="0" y="0"/>
              <a:ext cx="1365333" cy="271297"/>
            </a:xfrm>
            <a:custGeom>
              <a:rect b="b" l="l" r="r" t="t"/>
              <a:pathLst>
                <a:path extrusionOk="0" h="271297" w="1365333">
                  <a:moveTo>
                    <a:pt x="49336" y="0"/>
                  </a:moveTo>
                  <a:lnTo>
                    <a:pt x="1315997" y="0"/>
                  </a:lnTo>
                  <a:cubicBezTo>
                    <a:pt x="1329082" y="0"/>
                    <a:pt x="1341631" y="5198"/>
                    <a:pt x="1350883" y="14450"/>
                  </a:cubicBezTo>
                  <a:cubicBezTo>
                    <a:pt x="1360135" y="23702"/>
                    <a:pt x="1365333" y="36251"/>
                    <a:pt x="1365333" y="49336"/>
                  </a:cubicBezTo>
                  <a:lnTo>
                    <a:pt x="1365333" y="221961"/>
                  </a:lnTo>
                  <a:cubicBezTo>
                    <a:pt x="1365333" y="235046"/>
                    <a:pt x="1360135" y="247594"/>
                    <a:pt x="1350883" y="256847"/>
                  </a:cubicBezTo>
                  <a:cubicBezTo>
                    <a:pt x="1341631" y="266099"/>
                    <a:pt x="1329082" y="271297"/>
                    <a:pt x="1315997" y="271297"/>
                  </a:cubicBezTo>
                  <a:lnTo>
                    <a:pt x="49336" y="271297"/>
                  </a:lnTo>
                  <a:cubicBezTo>
                    <a:pt x="36251" y="271297"/>
                    <a:pt x="23702" y="266099"/>
                    <a:pt x="14450" y="256847"/>
                  </a:cubicBezTo>
                  <a:cubicBezTo>
                    <a:pt x="5198" y="247594"/>
                    <a:pt x="0" y="235046"/>
                    <a:pt x="0" y="221961"/>
                  </a:cubicBezTo>
                  <a:lnTo>
                    <a:pt x="0" y="49336"/>
                  </a:lnTo>
                  <a:cubicBezTo>
                    <a:pt x="0" y="36251"/>
                    <a:pt x="5198" y="23702"/>
                    <a:pt x="14450" y="14450"/>
                  </a:cubicBezTo>
                  <a:cubicBezTo>
                    <a:pt x="23702" y="5198"/>
                    <a:pt x="36251" y="0"/>
                    <a:pt x="49336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0"/>
            <p:cNvSpPr txBox="1"/>
            <p:nvPr/>
          </p:nvSpPr>
          <p:spPr>
            <a:xfrm>
              <a:off x="0" y="-47625"/>
              <a:ext cx="1365333" cy="318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7" name="Google Shape;447;p20"/>
          <p:cNvGrpSpPr/>
          <p:nvPr/>
        </p:nvGrpSpPr>
        <p:grpSpPr>
          <a:xfrm>
            <a:off x="16587937" y="-500240"/>
            <a:ext cx="1843225" cy="2174008"/>
            <a:chOff x="0" y="-47625"/>
            <a:chExt cx="1069147" cy="1261015"/>
          </a:xfrm>
        </p:grpSpPr>
        <p:sp>
          <p:nvSpPr>
            <p:cNvPr id="448" name="Google Shape;448;p20"/>
            <p:cNvSpPr/>
            <p:nvPr/>
          </p:nvSpPr>
          <p:spPr>
            <a:xfrm>
              <a:off x="0" y="0"/>
              <a:ext cx="1069147" cy="1213390"/>
            </a:xfrm>
            <a:custGeom>
              <a:rect b="b" l="l" r="r" t="t"/>
              <a:pathLst>
                <a:path extrusionOk="0" h="1213390" w="1069147">
                  <a:moveTo>
                    <a:pt x="63003" y="0"/>
                  </a:moveTo>
                  <a:lnTo>
                    <a:pt x="1006144" y="0"/>
                  </a:lnTo>
                  <a:cubicBezTo>
                    <a:pt x="1022854" y="0"/>
                    <a:pt x="1038879" y="6638"/>
                    <a:pt x="1050694" y="18453"/>
                  </a:cubicBezTo>
                  <a:cubicBezTo>
                    <a:pt x="1062510" y="30269"/>
                    <a:pt x="1069147" y="46294"/>
                    <a:pt x="1069147" y="63003"/>
                  </a:cubicBezTo>
                  <a:lnTo>
                    <a:pt x="1069147" y="1150387"/>
                  </a:lnTo>
                  <a:cubicBezTo>
                    <a:pt x="1069147" y="1167097"/>
                    <a:pt x="1062510" y="1183122"/>
                    <a:pt x="1050694" y="1194937"/>
                  </a:cubicBezTo>
                  <a:cubicBezTo>
                    <a:pt x="1038879" y="1206753"/>
                    <a:pt x="1022854" y="1213390"/>
                    <a:pt x="1006144" y="1213390"/>
                  </a:cubicBezTo>
                  <a:lnTo>
                    <a:pt x="63003" y="1213390"/>
                  </a:lnTo>
                  <a:cubicBezTo>
                    <a:pt x="46294" y="1213390"/>
                    <a:pt x="30269" y="1206753"/>
                    <a:pt x="18453" y="1194937"/>
                  </a:cubicBezTo>
                  <a:cubicBezTo>
                    <a:pt x="6638" y="1183122"/>
                    <a:pt x="0" y="1167097"/>
                    <a:pt x="0" y="1150387"/>
                  </a:cubicBezTo>
                  <a:lnTo>
                    <a:pt x="0" y="63003"/>
                  </a:lnTo>
                  <a:cubicBezTo>
                    <a:pt x="0" y="46294"/>
                    <a:pt x="6638" y="30269"/>
                    <a:pt x="18453" y="18453"/>
                  </a:cubicBezTo>
                  <a:cubicBezTo>
                    <a:pt x="30269" y="6638"/>
                    <a:pt x="46294" y="0"/>
                    <a:pt x="63003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0"/>
            <p:cNvSpPr txBox="1"/>
            <p:nvPr/>
          </p:nvSpPr>
          <p:spPr>
            <a:xfrm>
              <a:off x="0" y="-47625"/>
              <a:ext cx="1069147" cy="1261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20"/>
          <p:cNvGrpSpPr/>
          <p:nvPr/>
        </p:nvGrpSpPr>
        <p:grpSpPr>
          <a:xfrm>
            <a:off x="16146425" y="-2845465"/>
            <a:ext cx="883023" cy="3919962"/>
            <a:chOff x="0" y="-47625"/>
            <a:chExt cx="512190" cy="2273741"/>
          </a:xfrm>
        </p:grpSpPr>
        <p:sp>
          <p:nvSpPr>
            <p:cNvPr id="451" name="Google Shape;451;p20"/>
            <p:cNvSpPr/>
            <p:nvPr/>
          </p:nvSpPr>
          <p:spPr>
            <a:xfrm>
              <a:off x="0" y="0"/>
              <a:ext cx="512190" cy="2226116"/>
            </a:xfrm>
            <a:custGeom>
              <a:rect b="b" l="l" r="r" t="t"/>
              <a:pathLst>
                <a:path extrusionOk="0" h="2226116" w="512190">
                  <a:moveTo>
                    <a:pt x="131513" y="0"/>
                  </a:moveTo>
                  <a:lnTo>
                    <a:pt x="380678" y="0"/>
                  </a:lnTo>
                  <a:cubicBezTo>
                    <a:pt x="415557" y="0"/>
                    <a:pt x="449008" y="13856"/>
                    <a:pt x="473671" y="38519"/>
                  </a:cubicBezTo>
                  <a:cubicBezTo>
                    <a:pt x="498335" y="63183"/>
                    <a:pt x="512190" y="96633"/>
                    <a:pt x="512190" y="131513"/>
                  </a:cubicBezTo>
                  <a:lnTo>
                    <a:pt x="512190" y="2094604"/>
                  </a:lnTo>
                  <a:cubicBezTo>
                    <a:pt x="512190" y="2167236"/>
                    <a:pt x="453310" y="2226116"/>
                    <a:pt x="380678" y="2226116"/>
                  </a:cubicBezTo>
                  <a:lnTo>
                    <a:pt x="131513" y="2226116"/>
                  </a:lnTo>
                  <a:cubicBezTo>
                    <a:pt x="58880" y="2226116"/>
                    <a:pt x="0" y="2167236"/>
                    <a:pt x="0" y="2094604"/>
                  </a:cubicBezTo>
                  <a:lnTo>
                    <a:pt x="0" y="131513"/>
                  </a:lnTo>
                  <a:cubicBezTo>
                    <a:pt x="0" y="58880"/>
                    <a:pt x="58880" y="0"/>
                    <a:pt x="131513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0"/>
            <p:cNvSpPr txBox="1"/>
            <p:nvPr/>
          </p:nvSpPr>
          <p:spPr>
            <a:xfrm>
              <a:off x="0" y="-47625"/>
              <a:ext cx="512190" cy="22737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0"/>
          <p:cNvGrpSpPr/>
          <p:nvPr/>
        </p:nvGrpSpPr>
        <p:grpSpPr>
          <a:xfrm>
            <a:off x="-286393" y="-488386"/>
            <a:ext cx="2353235" cy="2888686"/>
            <a:chOff x="0" y="-47625"/>
            <a:chExt cx="1595287" cy="1958277"/>
          </a:xfrm>
        </p:grpSpPr>
        <p:sp>
          <p:nvSpPr>
            <p:cNvPr id="454" name="Google Shape;454;p20"/>
            <p:cNvSpPr/>
            <p:nvPr/>
          </p:nvSpPr>
          <p:spPr>
            <a:xfrm>
              <a:off x="0" y="0"/>
              <a:ext cx="1595287" cy="1910652"/>
            </a:xfrm>
            <a:custGeom>
              <a:rect b="b" l="l" r="r" t="t"/>
              <a:pathLst>
                <a:path extrusionOk="0" h="1910652" w="1595287">
                  <a:moveTo>
                    <a:pt x="49349" y="0"/>
                  </a:moveTo>
                  <a:lnTo>
                    <a:pt x="1545939" y="0"/>
                  </a:lnTo>
                  <a:cubicBezTo>
                    <a:pt x="1559027" y="0"/>
                    <a:pt x="1571579" y="5199"/>
                    <a:pt x="1580834" y="14454"/>
                  </a:cubicBezTo>
                  <a:cubicBezTo>
                    <a:pt x="1590088" y="23709"/>
                    <a:pt x="1595287" y="36261"/>
                    <a:pt x="1595287" y="49349"/>
                  </a:cubicBezTo>
                  <a:lnTo>
                    <a:pt x="1595287" y="1861303"/>
                  </a:lnTo>
                  <a:cubicBezTo>
                    <a:pt x="1595287" y="1874391"/>
                    <a:pt x="1590088" y="1886943"/>
                    <a:pt x="1580834" y="1896198"/>
                  </a:cubicBezTo>
                  <a:cubicBezTo>
                    <a:pt x="1571579" y="1905452"/>
                    <a:pt x="1559027" y="1910652"/>
                    <a:pt x="1545939" y="1910652"/>
                  </a:cubicBezTo>
                  <a:lnTo>
                    <a:pt x="49349" y="1910652"/>
                  </a:lnTo>
                  <a:cubicBezTo>
                    <a:pt x="36261" y="1910652"/>
                    <a:pt x="23709" y="1905452"/>
                    <a:pt x="14454" y="1896198"/>
                  </a:cubicBezTo>
                  <a:cubicBezTo>
                    <a:pt x="5199" y="1886943"/>
                    <a:pt x="0" y="1874391"/>
                    <a:pt x="0" y="1861303"/>
                  </a:cubicBezTo>
                  <a:lnTo>
                    <a:pt x="0" y="49349"/>
                  </a:lnTo>
                  <a:cubicBezTo>
                    <a:pt x="0" y="36261"/>
                    <a:pt x="5199" y="23709"/>
                    <a:pt x="14454" y="14454"/>
                  </a:cubicBezTo>
                  <a:cubicBezTo>
                    <a:pt x="23709" y="5199"/>
                    <a:pt x="36261" y="0"/>
                    <a:pt x="493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 txBox="1"/>
            <p:nvPr/>
          </p:nvSpPr>
          <p:spPr>
            <a:xfrm>
              <a:off x="0" y="-47625"/>
              <a:ext cx="1595287" cy="1958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20"/>
          <p:cNvGrpSpPr/>
          <p:nvPr/>
        </p:nvGrpSpPr>
        <p:grpSpPr>
          <a:xfrm>
            <a:off x="879358" y="8821563"/>
            <a:ext cx="16503475" cy="964002"/>
            <a:chOff x="0" y="0"/>
            <a:chExt cx="22004634" cy="1285337"/>
          </a:xfrm>
        </p:grpSpPr>
        <p:cxnSp>
          <p:nvCxnSpPr>
            <p:cNvPr id="457" name="Google Shape;457;p20"/>
            <p:cNvCxnSpPr/>
            <p:nvPr/>
          </p:nvCxnSpPr>
          <p:spPr>
            <a:xfrm>
              <a:off x="15402482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58" name="Google Shape;458;p20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459" name="Google Shape;459;p20"/>
            <p:cNvCxnSpPr/>
            <p:nvPr/>
          </p:nvCxnSpPr>
          <p:spPr>
            <a:xfrm>
              <a:off x="0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60" name="Google Shape;46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4824" y="3241713"/>
            <a:ext cx="3245575" cy="486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63975" y="3176750"/>
            <a:ext cx="3245575" cy="4868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20"/>
          <p:cNvGrpSpPr/>
          <p:nvPr/>
        </p:nvGrpSpPr>
        <p:grpSpPr>
          <a:xfrm>
            <a:off x="16829933" y="7161836"/>
            <a:ext cx="1135685" cy="1167055"/>
            <a:chOff x="0" y="-47625"/>
            <a:chExt cx="769895" cy="791161"/>
          </a:xfrm>
        </p:grpSpPr>
        <p:sp>
          <p:nvSpPr>
            <p:cNvPr id="463" name="Google Shape;463;p20"/>
            <p:cNvSpPr/>
            <p:nvPr/>
          </p:nvSpPr>
          <p:spPr>
            <a:xfrm>
              <a:off x="0" y="0"/>
              <a:ext cx="769895" cy="743536"/>
            </a:xfrm>
            <a:custGeom>
              <a:rect b="b" l="l" r="r" t="t"/>
              <a:pathLst>
                <a:path extrusionOk="0" h="743536" w="769895">
                  <a:moveTo>
                    <a:pt x="102254" y="0"/>
                  </a:moveTo>
                  <a:lnTo>
                    <a:pt x="667640" y="0"/>
                  </a:lnTo>
                  <a:cubicBezTo>
                    <a:pt x="724114" y="0"/>
                    <a:pt x="769895" y="45781"/>
                    <a:pt x="769895" y="102254"/>
                  </a:cubicBezTo>
                  <a:lnTo>
                    <a:pt x="769895" y="641282"/>
                  </a:lnTo>
                  <a:cubicBezTo>
                    <a:pt x="769895" y="697756"/>
                    <a:pt x="724114" y="743536"/>
                    <a:pt x="667640" y="743536"/>
                  </a:cubicBezTo>
                  <a:lnTo>
                    <a:pt x="102254" y="743536"/>
                  </a:lnTo>
                  <a:cubicBezTo>
                    <a:pt x="45781" y="743536"/>
                    <a:pt x="0" y="697756"/>
                    <a:pt x="0" y="641282"/>
                  </a:cubicBezTo>
                  <a:lnTo>
                    <a:pt x="0" y="102254"/>
                  </a:lnTo>
                  <a:cubicBezTo>
                    <a:pt x="0" y="45781"/>
                    <a:pt x="45781" y="0"/>
                    <a:pt x="1022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0"/>
            <p:cNvSpPr txBox="1"/>
            <p:nvPr/>
          </p:nvSpPr>
          <p:spPr>
            <a:xfrm>
              <a:off x="0" y="-47625"/>
              <a:ext cx="769895" cy="7911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20"/>
          <p:cNvGrpSpPr/>
          <p:nvPr/>
        </p:nvGrpSpPr>
        <p:grpSpPr>
          <a:xfrm>
            <a:off x="16587937" y="7872445"/>
            <a:ext cx="1009354" cy="786050"/>
            <a:chOff x="0" y="-47625"/>
            <a:chExt cx="684254" cy="532873"/>
          </a:xfrm>
        </p:grpSpPr>
        <p:sp>
          <p:nvSpPr>
            <p:cNvPr id="466" name="Google Shape;466;p20"/>
            <p:cNvSpPr/>
            <p:nvPr/>
          </p:nvSpPr>
          <p:spPr>
            <a:xfrm>
              <a:off x="0" y="0"/>
              <a:ext cx="684254" cy="485248"/>
            </a:xfrm>
            <a:custGeom>
              <a:rect b="b" l="l" r="r" t="t"/>
              <a:pathLst>
                <a:path extrusionOk="0" h="485248" w="684254">
                  <a:moveTo>
                    <a:pt x="115053" y="0"/>
                  </a:moveTo>
                  <a:lnTo>
                    <a:pt x="569201" y="0"/>
                  </a:lnTo>
                  <a:cubicBezTo>
                    <a:pt x="632743" y="0"/>
                    <a:pt x="684254" y="51511"/>
                    <a:pt x="684254" y="115053"/>
                  </a:cubicBezTo>
                  <a:lnTo>
                    <a:pt x="684254" y="370196"/>
                  </a:lnTo>
                  <a:cubicBezTo>
                    <a:pt x="684254" y="433737"/>
                    <a:pt x="632743" y="485248"/>
                    <a:pt x="569201" y="485248"/>
                  </a:cubicBezTo>
                  <a:lnTo>
                    <a:pt x="115053" y="485248"/>
                  </a:lnTo>
                  <a:cubicBezTo>
                    <a:pt x="51511" y="485248"/>
                    <a:pt x="0" y="433737"/>
                    <a:pt x="0" y="370196"/>
                  </a:cubicBezTo>
                  <a:lnTo>
                    <a:pt x="0" y="115053"/>
                  </a:lnTo>
                  <a:cubicBezTo>
                    <a:pt x="0" y="51511"/>
                    <a:pt x="51511" y="0"/>
                    <a:pt x="1150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0"/>
            <p:cNvSpPr txBox="1"/>
            <p:nvPr/>
          </p:nvSpPr>
          <p:spPr>
            <a:xfrm>
              <a:off x="0" y="-47625"/>
              <a:ext cx="684254" cy="5328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473" name="Google Shape;473;p21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4" name="Google Shape;474;p21"/>
          <p:cNvGrpSpPr/>
          <p:nvPr/>
        </p:nvGrpSpPr>
        <p:grpSpPr>
          <a:xfrm>
            <a:off x="17583150" y="-683456"/>
            <a:ext cx="995118" cy="1712156"/>
            <a:chOff x="0" y="-47625"/>
            <a:chExt cx="262089" cy="450938"/>
          </a:xfrm>
        </p:grpSpPr>
        <p:sp>
          <p:nvSpPr>
            <p:cNvPr id="475" name="Google Shape;475;p21"/>
            <p:cNvSpPr/>
            <p:nvPr/>
          </p:nvSpPr>
          <p:spPr>
            <a:xfrm>
              <a:off x="0" y="0"/>
              <a:ext cx="262089" cy="403313"/>
            </a:xfrm>
            <a:custGeom>
              <a:rect b="b" l="l" r="r" t="t"/>
              <a:pathLst>
                <a:path extrusionOk="0" h="403313" w="262089">
                  <a:moveTo>
                    <a:pt x="116698" y="0"/>
                  </a:moveTo>
                  <a:lnTo>
                    <a:pt x="145390" y="0"/>
                  </a:lnTo>
                  <a:cubicBezTo>
                    <a:pt x="176341" y="0"/>
                    <a:pt x="206023" y="12295"/>
                    <a:pt x="227909" y="34180"/>
                  </a:cubicBezTo>
                  <a:cubicBezTo>
                    <a:pt x="249794" y="56065"/>
                    <a:pt x="262089" y="85748"/>
                    <a:pt x="262089" y="116698"/>
                  </a:cubicBezTo>
                  <a:lnTo>
                    <a:pt x="262089" y="286615"/>
                  </a:lnTo>
                  <a:cubicBezTo>
                    <a:pt x="262089" y="317565"/>
                    <a:pt x="249794" y="347248"/>
                    <a:pt x="227909" y="369133"/>
                  </a:cubicBezTo>
                  <a:cubicBezTo>
                    <a:pt x="206023" y="391018"/>
                    <a:pt x="176341" y="403313"/>
                    <a:pt x="145390" y="403313"/>
                  </a:cubicBezTo>
                  <a:lnTo>
                    <a:pt x="116698" y="403313"/>
                  </a:lnTo>
                  <a:cubicBezTo>
                    <a:pt x="85748" y="403313"/>
                    <a:pt x="56065" y="391018"/>
                    <a:pt x="34180" y="369133"/>
                  </a:cubicBezTo>
                  <a:cubicBezTo>
                    <a:pt x="12295" y="347248"/>
                    <a:pt x="0" y="317565"/>
                    <a:pt x="0" y="286615"/>
                  </a:cubicBezTo>
                  <a:lnTo>
                    <a:pt x="0" y="116698"/>
                  </a:lnTo>
                  <a:cubicBezTo>
                    <a:pt x="0" y="85748"/>
                    <a:pt x="12295" y="56065"/>
                    <a:pt x="34180" y="34180"/>
                  </a:cubicBezTo>
                  <a:cubicBezTo>
                    <a:pt x="56065" y="12295"/>
                    <a:pt x="85748" y="0"/>
                    <a:pt x="116698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1"/>
            <p:cNvSpPr txBox="1"/>
            <p:nvPr/>
          </p:nvSpPr>
          <p:spPr>
            <a:xfrm>
              <a:off x="0" y="-47625"/>
              <a:ext cx="262089" cy="4509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21"/>
          <p:cNvGrpSpPr/>
          <p:nvPr/>
        </p:nvGrpSpPr>
        <p:grpSpPr>
          <a:xfrm>
            <a:off x="-3597820" y="2595203"/>
            <a:ext cx="16629024" cy="5988905"/>
            <a:chOff x="0" y="-47625"/>
            <a:chExt cx="13942608" cy="5021399"/>
          </a:xfrm>
        </p:grpSpPr>
        <p:sp>
          <p:nvSpPr>
            <p:cNvPr id="478" name="Google Shape;478;p21"/>
            <p:cNvSpPr/>
            <p:nvPr/>
          </p:nvSpPr>
          <p:spPr>
            <a:xfrm>
              <a:off x="0" y="0"/>
              <a:ext cx="13942608" cy="4973774"/>
            </a:xfrm>
            <a:custGeom>
              <a:rect b="b" l="l" r="r" t="t"/>
              <a:pathLst>
                <a:path extrusionOk="0" h="4973774" w="13942608">
                  <a:moveTo>
                    <a:pt x="6984" y="0"/>
                  </a:moveTo>
                  <a:lnTo>
                    <a:pt x="13935624" y="0"/>
                  </a:lnTo>
                  <a:cubicBezTo>
                    <a:pt x="13939481" y="0"/>
                    <a:pt x="13942608" y="3127"/>
                    <a:pt x="13942608" y="6984"/>
                  </a:cubicBezTo>
                  <a:lnTo>
                    <a:pt x="13942608" y="4966790"/>
                  </a:lnTo>
                  <a:cubicBezTo>
                    <a:pt x="13942608" y="4970647"/>
                    <a:pt x="13939481" y="4973774"/>
                    <a:pt x="13935624" y="4973774"/>
                  </a:cubicBezTo>
                  <a:lnTo>
                    <a:pt x="6984" y="4973774"/>
                  </a:lnTo>
                  <a:cubicBezTo>
                    <a:pt x="3127" y="4973774"/>
                    <a:pt x="0" y="4970647"/>
                    <a:pt x="0" y="4966790"/>
                  </a:cubicBezTo>
                  <a:lnTo>
                    <a:pt x="0" y="6984"/>
                  </a:lnTo>
                  <a:cubicBezTo>
                    <a:pt x="0" y="3127"/>
                    <a:pt x="3127" y="0"/>
                    <a:pt x="6984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1"/>
            <p:cNvSpPr txBox="1"/>
            <p:nvPr/>
          </p:nvSpPr>
          <p:spPr>
            <a:xfrm>
              <a:off x="0" y="-47625"/>
              <a:ext cx="13942608" cy="5021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21"/>
          <p:cNvGrpSpPr/>
          <p:nvPr/>
        </p:nvGrpSpPr>
        <p:grpSpPr>
          <a:xfrm>
            <a:off x="1355583" y="-683456"/>
            <a:ext cx="995118" cy="3888962"/>
            <a:chOff x="0" y="-47625"/>
            <a:chExt cx="262089" cy="1024254"/>
          </a:xfrm>
        </p:grpSpPr>
        <p:sp>
          <p:nvSpPr>
            <p:cNvPr id="481" name="Google Shape;481;p21"/>
            <p:cNvSpPr/>
            <p:nvPr/>
          </p:nvSpPr>
          <p:spPr>
            <a:xfrm>
              <a:off x="0" y="0"/>
              <a:ext cx="262089" cy="976629"/>
            </a:xfrm>
            <a:custGeom>
              <a:rect b="b" l="l" r="r" t="t"/>
              <a:pathLst>
                <a:path extrusionOk="0" h="976629" w="262089">
                  <a:moveTo>
                    <a:pt x="116698" y="0"/>
                  </a:moveTo>
                  <a:lnTo>
                    <a:pt x="145390" y="0"/>
                  </a:lnTo>
                  <a:cubicBezTo>
                    <a:pt x="176341" y="0"/>
                    <a:pt x="206023" y="12295"/>
                    <a:pt x="227909" y="34180"/>
                  </a:cubicBezTo>
                  <a:cubicBezTo>
                    <a:pt x="249794" y="56065"/>
                    <a:pt x="262089" y="85748"/>
                    <a:pt x="262089" y="116698"/>
                  </a:cubicBezTo>
                  <a:lnTo>
                    <a:pt x="262089" y="859930"/>
                  </a:lnTo>
                  <a:cubicBezTo>
                    <a:pt x="262089" y="890880"/>
                    <a:pt x="249794" y="920563"/>
                    <a:pt x="227909" y="942448"/>
                  </a:cubicBezTo>
                  <a:cubicBezTo>
                    <a:pt x="206023" y="964334"/>
                    <a:pt x="176341" y="976629"/>
                    <a:pt x="145390" y="976629"/>
                  </a:cubicBezTo>
                  <a:lnTo>
                    <a:pt x="116698" y="976629"/>
                  </a:lnTo>
                  <a:cubicBezTo>
                    <a:pt x="85748" y="976629"/>
                    <a:pt x="56065" y="964334"/>
                    <a:pt x="34180" y="942448"/>
                  </a:cubicBezTo>
                  <a:cubicBezTo>
                    <a:pt x="12295" y="920563"/>
                    <a:pt x="0" y="890880"/>
                    <a:pt x="0" y="859930"/>
                  </a:cubicBezTo>
                  <a:lnTo>
                    <a:pt x="0" y="116698"/>
                  </a:lnTo>
                  <a:cubicBezTo>
                    <a:pt x="0" y="85748"/>
                    <a:pt x="12295" y="56065"/>
                    <a:pt x="34180" y="34180"/>
                  </a:cubicBezTo>
                  <a:cubicBezTo>
                    <a:pt x="56065" y="12295"/>
                    <a:pt x="85748" y="0"/>
                    <a:pt x="116698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1"/>
            <p:cNvSpPr txBox="1"/>
            <p:nvPr/>
          </p:nvSpPr>
          <p:spPr>
            <a:xfrm>
              <a:off x="0" y="-47625"/>
              <a:ext cx="262089" cy="1024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21"/>
          <p:cNvGrpSpPr/>
          <p:nvPr/>
        </p:nvGrpSpPr>
        <p:grpSpPr>
          <a:xfrm>
            <a:off x="-770228" y="4742753"/>
            <a:ext cx="1798928" cy="5115818"/>
            <a:chOff x="0" y="-47625"/>
            <a:chExt cx="1219516" cy="3468078"/>
          </a:xfrm>
        </p:grpSpPr>
        <p:sp>
          <p:nvSpPr>
            <p:cNvPr id="484" name="Google Shape;484;p21"/>
            <p:cNvSpPr/>
            <p:nvPr/>
          </p:nvSpPr>
          <p:spPr>
            <a:xfrm>
              <a:off x="0" y="0"/>
              <a:ext cx="1219516" cy="3420452"/>
            </a:xfrm>
            <a:custGeom>
              <a:rect b="b" l="l" r="r" t="t"/>
              <a:pathLst>
                <a:path extrusionOk="0" h="3420452" w="1219516">
                  <a:moveTo>
                    <a:pt x="64554" y="0"/>
                  </a:moveTo>
                  <a:lnTo>
                    <a:pt x="1154961" y="0"/>
                  </a:lnTo>
                  <a:cubicBezTo>
                    <a:pt x="1172082" y="0"/>
                    <a:pt x="1188502" y="6801"/>
                    <a:pt x="1200608" y="18908"/>
                  </a:cubicBezTo>
                  <a:cubicBezTo>
                    <a:pt x="1212715" y="31014"/>
                    <a:pt x="1219516" y="47434"/>
                    <a:pt x="1219516" y="64554"/>
                  </a:cubicBezTo>
                  <a:lnTo>
                    <a:pt x="1219516" y="3355898"/>
                  </a:lnTo>
                  <a:cubicBezTo>
                    <a:pt x="1219516" y="3391550"/>
                    <a:pt x="1190614" y="3420452"/>
                    <a:pt x="1154961" y="3420452"/>
                  </a:cubicBezTo>
                  <a:lnTo>
                    <a:pt x="64554" y="3420452"/>
                  </a:lnTo>
                  <a:cubicBezTo>
                    <a:pt x="47434" y="3420452"/>
                    <a:pt x="31014" y="3413651"/>
                    <a:pt x="18908" y="3401545"/>
                  </a:cubicBezTo>
                  <a:cubicBezTo>
                    <a:pt x="6801" y="3389438"/>
                    <a:pt x="0" y="3373019"/>
                    <a:pt x="0" y="3355898"/>
                  </a:cubicBezTo>
                  <a:lnTo>
                    <a:pt x="0" y="64554"/>
                  </a:lnTo>
                  <a:cubicBezTo>
                    <a:pt x="0" y="28902"/>
                    <a:pt x="28902" y="0"/>
                    <a:pt x="645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1"/>
            <p:cNvSpPr txBox="1"/>
            <p:nvPr/>
          </p:nvSpPr>
          <p:spPr>
            <a:xfrm>
              <a:off x="0" y="-47625"/>
              <a:ext cx="1219516" cy="34680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21"/>
          <p:cNvGrpSpPr/>
          <p:nvPr/>
        </p:nvGrpSpPr>
        <p:grpSpPr>
          <a:xfrm>
            <a:off x="15848380" y="350232"/>
            <a:ext cx="4180198" cy="1286685"/>
            <a:chOff x="0" y="-47625"/>
            <a:chExt cx="2833809" cy="872260"/>
          </a:xfrm>
        </p:grpSpPr>
        <p:sp>
          <p:nvSpPr>
            <p:cNvPr id="487" name="Google Shape;487;p21"/>
            <p:cNvSpPr/>
            <p:nvPr/>
          </p:nvSpPr>
          <p:spPr>
            <a:xfrm>
              <a:off x="0" y="0"/>
              <a:ext cx="2833809" cy="824635"/>
            </a:xfrm>
            <a:custGeom>
              <a:rect b="b" l="l" r="r" t="t"/>
              <a:pathLst>
                <a:path extrusionOk="0" h="824635" w="2833809">
                  <a:moveTo>
                    <a:pt x="27781" y="0"/>
                  </a:moveTo>
                  <a:lnTo>
                    <a:pt x="2806028" y="0"/>
                  </a:lnTo>
                  <a:cubicBezTo>
                    <a:pt x="2821371" y="0"/>
                    <a:pt x="2833809" y="12438"/>
                    <a:pt x="2833809" y="27781"/>
                  </a:cubicBezTo>
                  <a:lnTo>
                    <a:pt x="2833809" y="796854"/>
                  </a:lnTo>
                  <a:cubicBezTo>
                    <a:pt x="2833809" y="804222"/>
                    <a:pt x="2830882" y="811288"/>
                    <a:pt x="2825672" y="816498"/>
                  </a:cubicBezTo>
                  <a:cubicBezTo>
                    <a:pt x="2820462" y="821708"/>
                    <a:pt x="2813396" y="824635"/>
                    <a:pt x="2806028" y="824635"/>
                  </a:cubicBezTo>
                  <a:lnTo>
                    <a:pt x="27781" y="824635"/>
                  </a:lnTo>
                  <a:cubicBezTo>
                    <a:pt x="12438" y="824635"/>
                    <a:pt x="0" y="812197"/>
                    <a:pt x="0" y="796854"/>
                  </a:cubicBezTo>
                  <a:lnTo>
                    <a:pt x="0" y="27781"/>
                  </a:lnTo>
                  <a:cubicBezTo>
                    <a:pt x="0" y="12438"/>
                    <a:pt x="12438" y="0"/>
                    <a:pt x="277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1"/>
            <p:cNvSpPr txBox="1"/>
            <p:nvPr/>
          </p:nvSpPr>
          <p:spPr>
            <a:xfrm>
              <a:off x="0" y="-47625"/>
              <a:ext cx="2833809" cy="87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p21"/>
          <p:cNvSpPr txBox="1"/>
          <p:nvPr/>
        </p:nvSpPr>
        <p:spPr>
          <a:xfrm>
            <a:off x="2015067" y="4769400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About Us</a:t>
            </a:r>
            <a:endParaRPr/>
          </a:p>
        </p:txBody>
      </p:sp>
      <p:grpSp>
        <p:nvGrpSpPr>
          <p:cNvPr id="490" name="Google Shape;490;p21"/>
          <p:cNvGrpSpPr/>
          <p:nvPr/>
        </p:nvGrpSpPr>
        <p:grpSpPr>
          <a:xfrm>
            <a:off x="14304416" y="8513856"/>
            <a:ext cx="1543964" cy="1170707"/>
            <a:chOff x="0" y="-47625"/>
            <a:chExt cx="1046672" cy="793637"/>
          </a:xfrm>
        </p:grpSpPr>
        <p:sp>
          <p:nvSpPr>
            <p:cNvPr id="491" name="Google Shape;491;p21"/>
            <p:cNvSpPr/>
            <p:nvPr/>
          </p:nvSpPr>
          <p:spPr>
            <a:xfrm>
              <a:off x="0" y="0"/>
              <a:ext cx="1046672" cy="746012"/>
            </a:xfrm>
            <a:custGeom>
              <a:rect b="b" l="l" r="r" t="t"/>
              <a:pathLst>
                <a:path extrusionOk="0" h="746012" w="1046672">
                  <a:moveTo>
                    <a:pt x="75215" y="0"/>
                  </a:moveTo>
                  <a:lnTo>
                    <a:pt x="971458" y="0"/>
                  </a:lnTo>
                  <a:cubicBezTo>
                    <a:pt x="1012998" y="0"/>
                    <a:pt x="1046672" y="33675"/>
                    <a:pt x="1046672" y="75215"/>
                  </a:cubicBezTo>
                  <a:lnTo>
                    <a:pt x="1046672" y="670797"/>
                  </a:lnTo>
                  <a:cubicBezTo>
                    <a:pt x="1046672" y="690746"/>
                    <a:pt x="1038748" y="709877"/>
                    <a:pt x="1024642" y="723982"/>
                  </a:cubicBezTo>
                  <a:cubicBezTo>
                    <a:pt x="1010537" y="738088"/>
                    <a:pt x="991406" y="746012"/>
                    <a:pt x="971458" y="746012"/>
                  </a:cubicBezTo>
                  <a:lnTo>
                    <a:pt x="75215" y="746012"/>
                  </a:lnTo>
                  <a:cubicBezTo>
                    <a:pt x="55267" y="746012"/>
                    <a:pt x="36135" y="738088"/>
                    <a:pt x="22030" y="723982"/>
                  </a:cubicBezTo>
                  <a:cubicBezTo>
                    <a:pt x="7924" y="709877"/>
                    <a:pt x="0" y="690746"/>
                    <a:pt x="0" y="670797"/>
                  </a:cubicBezTo>
                  <a:lnTo>
                    <a:pt x="0" y="75215"/>
                  </a:lnTo>
                  <a:cubicBezTo>
                    <a:pt x="0" y="55267"/>
                    <a:pt x="7924" y="36135"/>
                    <a:pt x="22030" y="22030"/>
                  </a:cubicBezTo>
                  <a:cubicBezTo>
                    <a:pt x="36135" y="7924"/>
                    <a:pt x="55267" y="0"/>
                    <a:pt x="752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1"/>
            <p:cNvSpPr txBox="1"/>
            <p:nvPr/>
          </p:nvSpPr>
          <p:spPr>
            <a:xfrm>
              <a:off x="0" y="-47625"/>
              <a:ext cx="1046672" cy="793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21"/>
          <p:cNvSpPr txBox="1"/>
          <p:nvPr/>
        </p:nvSpPr>
        <p:spPr>
          <a:xfrm>
            <a:off x="2943462" y="6112425"/>
            <a:ext cx="5521286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grpSp>
        <p:nvGrpSpPr>
          <p:cNvPr id="494" name="Google Shape;494;p21"/>
          <p:cNvGrpSpPr/>
          <p:nvPr/>
        </p:nvGrpSpPr>
        <p:grpSpPr>
          <a:xfrm>
            <a:off x="4794740" y="3240968"/>
            <a:ext cx="1494879" cy="1434121"/>
            <a:chOff x="0" y="-47625"/>
            <a:chExt cx="1013397" cy="972209"/>
          </a:xfrm>
        </p:grpSpPr>
        <p:sp>
          <p:nvSpPr>
            <p:cNvPr id="495" name="Google Shape;495;p21"/>
            <p:cNvSpPr/>
            <p:nvPr/>
          </p:nvSpPr>
          <p:spPr>
            <a:xfrm>
              <a:off x="0" y="0"/>
              <a:ext cx="1013397" cy="924584"/>
            </a:xfrm>
            <a:custGeom>
              <a:rect b="b" l="l" r="r" t="t"/>
              <a:pathLst>
                <a:path extrusionOk="0" h="924584" w="1013397">
                  <a:moveTo>
                    <a:pt x="77684" y="0"/>
                  </a:moveTo>
                  <a:lnTo>
                    <a:pt x="935713" y="0"/>
                  </a:lnTo>
                  <a:cubicBezTo>
                    <a:pt x="978617" y="0"/>
                    <a:pt x="1013397" y="34780"/>
                    <a:pt x="1013397" y="77684"/>
                  </a:cubicBezTo>
                  <a:lnTo>
                    <a:pt x="1013397" y="846899"/>
                  </a:lnTo>
                  <a:cubicBezTo>
                    <a:pt x="1013397" y="889803"/>
                    <a:pt x="978617" y="924584"/>
                    <a:pt x="935713" y="924584"/>
                  </a:cubicBezTo>
                  <a:lnTo>
                    <a:pt x="77684" y="924584"/>
                  </a:lnTo>
                  <a:cubicBezTo>
                    <a:pt x="34780" y="924584"/>
                    <a:pt x="0" y="889803"/>
                    <a:pt x="0" y="846899"/>
                  </a:cubicBezTo>
                  <a:lnTo>
                    <a:pt x="0" y="77684"/>
                  </a:lnTo>
                  <a:cubicBezTo>
                    <a:pt x="0" y="34780"/>
                    <a:pt x="34780" y="0"/>
                    <a:pt x="77684" y="0"/>
                  </a:cubicBezTo>
                  <a:close/>
                </a:path>
              </a:pathLst>
            </a:custGeom>
            <a:solidFill>
              <a:srgbClr val="FFE67A"/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1"/>
            <p:cNvSpPr txBox="1"/>
            <p:nvPr/>
          </p:nvSpPr>
          <p:spPr>
            <a:xfrm>
              <a:off x="0" y="-47625"/>
              <a:ext cx="1013397" cy="972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21"/>
          <p:cNvSpPr txBox="1"/>
          <p:nvPr/>
        </p:nvSpPr>
        <p:spPr>
          <a:xfrm>
            <a:off x="5288384" y="3053106"/>
            <a:ext cx="507591" cy="15133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9" u="none" cap="none" strike="noStrike">
                <a:solidFill>
                  <a:srgbClr val="890540"/>
                </a:solidFill>
                <a:latin typeface="Cormorant SC"/>
                <a:ea typeface="Cormorant SC"/>
                <a:cs typeface="Cormorant SC"/>
                <a:sym typeface="Cormorant SC"/>
              </a:rPr>
              <a:t>3</a:t>
            </a:r>
            <a:endParaRPr/>
          </a:p>
        </p:txBody>
      </p:sp>
      <p:pic>
        <p:nvPicPr>
          <p:cNvPr id="498" name="Google Shape;4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0800" y="3060187"/>
            <a:ext cx="7588599" cy="5059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9" name="Google Shape;499;p21"/>
          <p:cNvGrpSpPr/>
          <p:nvPr/>
        </p:nvGrpSpPr>
        <p:grpSpPr>
          <a:xfrm>
            <a:off x="14930147" y="7040550"/>
            <a:ext cx="2653003" cy="2217750"/>
            <a:chOff x="0" y="-47625"/>
            <a:chExt cx="1798504" cy="1503441"/>
          </a:xfrm>
        </p:grpSpPr>
        <p:sp>
          <p:nvSpPr>
            <p:cNvPr id="500" name="Google Shape;500;p21"/>
            <p:cNvSpPr/>
            <p:nvPr/>
          </p:nvSpPr>
          <p:spPr>
            <a:xfrm>
              <a:off x="0" y="0"/>
              <a:ext cx="1798504" cy="1455816"/>
            </a:xfrm>
            <a:custGeom>
              <a:rect b="b" l="l" r="r" t="t"/>
              <a:pathLst>
                <a:path extrusionOk="0" h="1455816" w="1798504">
                  <a:moveTo>
                    <a:pt x="43773" y="0"/>
                  </a:moveTo>
                  <a:lnTo>
                    <a:pt x="1754731" y="0"/>
                  </a:lnTo>
                  <a:cubicBezTo>
                    <a:pt x="1766340" y="0"/>
                    <a:pt x="1777474" y="4612"/>
                    <a:pt x="1785683" y="12821"/>
                  </a:cubicBezTo>
                  <a:cubicBezTo>
                    <a:pt x="1793892" y="21030"/>
                    <a:pt x="1798504" y="32163"/>
                    <a:pt x="1798504" y="43773"/>
                  </a:cubicBezTo>
                  <a:lnTo>
                    <a:pt x="1798504" y="1412043"/>
                  </a:lnTo>
                  <a:cubicBezTo>
                    <a:pt x="1798504" y="1436218"/>
                    <a:pt x="1778906" y="1455816"/>
                    <a:pt x="1754731" y="1455816"/>
                  </a:cubicBezTo>
                  <a:lnTo>
                    <a:pt x="43773" y="1455816"/>
                  </a:lnTo>
                  <a:cubicBezTo>
                    <a:pt x="19598" y="1455816"/>
                    <a:pt x="0" y="1436218"/>
                    <a:pt x="0" y="1412043"/>
                  </a:cubicBezTo>
                  <a:lnTo>
                    <a:pt x="0" y="43773"/>
                  </a:lnTo>
                  <a:cubicBezTo>
                    <a:pt x="0" y="19598"/>
                    <a:pt x="19598" y="0"/>
                    <a:pt x="437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1"/>
            <p:cNvSpPr txBox="1"/>
            <p:nvPr/>
          </p:nvSpPr>
          <p:spPr>
            <a:xfrm>
              <a:off x="0" y="-47625"/>
              <a:ext cx="1798504" cy="1503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507" name="Google Shape;507;p22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08" name="Google Shape;508;p22"/>
          <p:cNvGrpSpPr/>
          <p:nvPr/>
        </p:nvGrpSpPr>
        <p:grpSpPr>
          <a:xfrm>
            <a:off x="7669232" y="3584707"/>
            <a:ext cx="14790960" cy="4006624"/>
            <a:chOff x="0" y="-47625"/>
            <a:chExt cx="10026977" cy="2716141"/>
          </a:xfrm>
        </p:grpSpPr>
        <p:sp>
          <p:nvSpPr>
            <p:cNvPr id="509" name="Google Shape;509;p22"/>
            <p:cNvSpPr/>
            <p:nvPr/>
          </p:nvSpPr>
          <p:spPr>
            <a:xfrm>
              <a:off x="0" y="0"/>
              <a:ext cx="10026977" cy="2668516"/>
            </a:xfrm>
            <a:custGeom>
              <a:rect b="b" l="l" r="r" t="t"/>
              <a:pathLst>
                <a:path extrusionOk="0" h="2668516" w="10026977">
                  <a:moveTo>
                    <a:pt x="7851" y="0"/>
                  </a:moveTo>
                  <a:lnTo>
                    <a:pt x="10019126" y="0"/>
                  </a:lnTo>
                  <a:cubicBezTo>
                    <a:pt x="10023462" y="0"/>
                    <a:pt x="10026977" y="3515"/>
                    <a:pt x="10026977" y="7851"/>
                  </a:cubicBezTo>
                  <a:lnTo>
                    <a:pt x="10026977" y="2660665"/>
                  </a:lnTo>
                  <a:cubicBezTo>
                    <a:pt x="10026977" y="2665001"/>
                    <a:pt x="10023462" y="2668516"/>
                    <a:pt x="10019126" y="2668516"/>
                  </a:cubicBezTo>
                  <a:lnTo>
                    <a:pt x="7851" y="2668516"/>
                  </a:lnTo>
                  <a:cubicBezTo>
                    <a:pt x="3515" y="2668516"/>
                    <a:pt x="0" y="2665001"/>
                    <a:pt x="0" y="2660665"/>
                  </a:cubicBezTo>
                  <a:lnTo>
                    <a:pt x="0" y="7851"/>
                  </a:lnTo>
                  <a:cubicBezTo>
                    <a:pt x="0" y="3515"/>
                    <a:pt x="3515" y="0"/>
                    <a:pt x="785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2"/>
            <p:cNvSpPr txBox="1"/>
            <p:nvPr/>
          </p:nvSpPr>
          <p:spPr>
            <a:xfrm>
              <a:off x="0" y="-47625"/>
              <a:ext cx="10026977" cy="271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22"/>
          <p:cNvGrpSpPr/>
          <p:nvPr/>
        </p:nvGrpSpPr>
        <p:grpSpPr>
          <a:xfrm>
            <a:off x="16917275" y="-586930"/>
            <a:ext cx="1727509" cy="2345879"/>
            <a:chOff x="0" y="-47625"/>
            <a:chExt cx="1171100" cy="1590300"/>
          </a:xfrm>
        </p:grpSpPr>
        <p:sp>
          <p:nvSpPr>
            <p:cNvPr id="512" name="Google Shape;512;p22"/>
            <p:cNvSpPr/>
            <p:nvPr/>
          </p:nvSpPr>
          <p:spPr>
            <a:xfrm>
              <a:off x="0" y="0"/>
              <a:ext cx="1171100" cy="1542675"/>
            </a:xfrm>
            <a:custGeom>
              <a:rect b="b" l="l" r="r" t="t"/>
              <a:pathLst>
                <a:path extrusionOk="0" h="1542675" w="1171100">
                  <a:moveTo>
                    <a:pt x="67223" y="0"/>
                  </a:moveTo>
                  <a:lnTo>
                    <a:pt x="1103877" y="0"/>
                  </a:lnTo>
                  <a:cubicBezTo>
                    <a:pt x="1121705" y="0"/>
                    <a:pt x="1138804" y="7082"/>
                    <a:pt x="1151411" y="19689"/>
                  </a:cubicBezTo>
                  <a:cubicBezTo>
                    <a:pt x="1164018" y="32296"/>
                    <a:pt x="1171100" y="49395"/>
                    <a:pt x="1171100" y="67223"/>
                  </a:cubicBezTo>
                  <a:lnTo>
                    <a:pt x="1171100" y="1475451"/>
                  </a:lnTo>
                  <a:cubicBezTo>
                    <a:pt x="1171100" y="1493280"/>
                    <a:pt x="1164018" y="1510379"/>
                    <a:pt x="1151411" y="1522985"/>
                  </a:cubicBezTo>
                  <a:cubicBezTo>
                    <a:pt x="1138804" y="1535592"/>
                    <a:pt x="1121705" y="1542675"/>
                    <a:pt x="1103877" y="1542675"/>
                  </a:cubicBezTo>
                  <a:lnTo>
                    <a:pt x="67223" y="1542675"/>
                  </a:lnTo>
                  <a:cubicBezTo>
                    <a:pt x="49395" y="1542675"/>
                    <a:pt x="32296" y="1535592"/>
                    <a:pt x="19689" y="1522985"/>
                  </a:cubicBezTo>
                  <a:cubicBezTo>
                    <a:pt x="7082" y="1510379"/>
                    <a:pt x="0" y="1493280"/>
                    <a:pt x="0" y="1475451"/>
                  </a:cubicBezTo>
                  <a:lnTo>
                    <a:pt x="0" y="67223"/>
                  </a:lnTo>
                  <a:cubicBezTo>
                    <a:pt x="0" y="49395"/>
                    <a:pt x="7082" y="32296"/>
                    <a:pt x="19689" y="19689"/>
                  </a:cubicBezTo>
                  <a:cubicBezTo>
                    <a:pt x="32296" y="7082"/>
                    <a:pt x="49395" y="0"/>
                    <a:pt x="672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2"/>
            <p:cNvSpPr txBox="1"/>
            <p:nvPr/>
          </p:nvSpPr>
          <p:spPr>
            <a:xfrm>
              <a:off x="0" y="-47625"/>
              <a:ext cx="1171100" cy="1590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22"/>
          <p:cNvGrpSpPr/>
          <p:nvPr/>
        </p:nvGrpSpPr>
        <p:grpSpPr>
          <a:xfrm>
            <a:off x="2409401" y="7509225"/>
            <a:ext cx="2112413" cy="1368075"/>
            <a:chOff x="0" y="-47625"/>
            <a:chExt cx="1225288" cy="793541"/>
          </a:xfrm>
        </p:grpSpPr>
        <p:sp>
          <p:nvSpPr>
            <p:cNvPr id="515" name="Google Shape;515;p22"/>
            <p:cNvSpPr/>
            <p:nvPr/>
          </p:nvSpPr>
          <p:spPr>
            <a:xfrm>
              <a:off x="0" y="0"/>
              <a:ext cx="1225288" cy="745916"/>
            </a:xfrm>
            <a:custGeom>
              <a:rect b="b" l="l" r="r" t="t"/>
              <a:pathLst>
                <a:path extrusionOk="0" h="745916" w="1225288">
                  <a:moveTo>
                    <a:pt x="54974" y="0"/>
                  </a:moveTo>
                  <a:lnTo>
                    <a:pt x="1170313" y="0"/>
                  </a:lnTo>
                  <a:cubicBezTo>
                    <a:pt x="1184894" y="0"/>
                    <a:pt x="1198877" y="5792"/>
                    <a:pt x="1209186" y="16102"/>
                  </a:cubicBezTo>
                  <a:cubicBezTo>
                    <a:pt x="1219496" y="26411"/>
                    <a:pt x="1225288" y="40394"/>
                    <a:pt x="1225288" y="54974"/>
                  </a:cubicBezTo>
                  <a:lnTo>
                    <a:pt x="1225288" y="690941"/>
                  </a:lnTo>
                  <a:cubicBezTo>
                    <a:pt x="1225288" y="721303"/>
                    <a:pt x="1200675" y="745916"/>
                    <a:pt x="1170313" y="745916"/>
                  </a:cubicBezTo>
                  <a:lnTo>
                    <a:pt x="54974" y="745916"/>
                  </a:lnTo>
                  <a:cubicBezTo>
                    <a:pt x="24613" y="745916"/>
                    <a:pt x="0" y="721303"/>
                    <a:pt x="0" y="690941"/>
                  </a:cubicBezTo>
                  <a:lnTo>
                    <a:pt x="0" y="54974"/>
                  </a:lnTo>
                  <a:cubicBezTo>
                    <a:pt x="0" y="24613"/>
                    <a:pt x="24613" y="0"/>
                    <a:pt x="54974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2"/>
            <p:cNvSpPr txBox="1"/>
            <p:nvPr/>
          </p:nvSpPr>
          <p:spPr>
            <a:xfrm>
              <a:off x="0" y="-47625"/>
              <a:ext cx="1225288" cy="793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7" name="Google Shape;517;p22"/>
          <p:cNvSpPr txBox="1"/>
          <p:nvPr/>
        </p:nvSpPr>
        <p:spPr>
          <a:xfrm>
            <a:off x="7600468" y="2283359"/>
            <a:ext cx="931680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Our History</a:t>
            </a:r>
            <a:endParaRPr/>
          </a:p>
        </p:txBody>
      </p:sp>
      <p:sp>
        <p:nvSpPr>
          <p:cNvPr id="518" name="Google Shape;518;p22"/>
          <p:cNvSpPr txBox="1"/>
          <p:nvPr/>
        </p:nvSpPr>
        <p:spPr>
          <a:xfrm>
            <a:off x="9144000" y="4583943"/>
            <a:ext cx="6202863" cy="1645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519" name="Google Shape;519;p22"/>
          <p:cNvGrpSpPr/>
          <p:nvPr/>
        </p:nvGrpSpPr>
        <p:grpSpPr>
          <a:xfrm>
            <a:off x="9144000" y="9001031"/>
            <a:ext cx="8688477" cy="964002"/>
            <a:chOff x="0" y="0"/>
            <a:chExt cx="11584636" cy="1285337"/>
          </a:xfrm>
        </p:grpSpPr>
        <p:cxnSp>
          <p:nvCxnSpPr>
            <p:cNvPr id="520" name="Google Shape;520;p22"/>
            <p:cNvCxnSpPr/>
            <p:nvPr/>
          </p:nvCxnSpPr>
          <p:spPr>
            <a:xfrm>
              <a:off x="0" y="642668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21" name="Google Shape;521;p22"/>
            <p:cNvSpPr/>
            <p:nvPr/>
          </p:nvSpPr>
          <p:spPr>
            <a:xfrm rot="10800000">
              <a:off x="7674867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2" name="Google Shape;522;p22"/>
          <p:cNvGrpSpPr/>
          <p:nvPr/>
        </p:nvGrpSpPr>
        <p:grpSpPr>
          <a:xfrm>
            <a:off x="3002129" y="7200061"/>
            <a:ext cx="1211050" cy="1034254"/>
            <a:chOff x="0" y="-47625"/>
            <a:chExt cx="820986" cy="701134"/>
          </a:xfrm>
        </p:grpSpPr>
        <p:sp>
          <p:nvSpPr>
            <p:cNvPr id="523" name="Google Shape;523;p22"/>
            <p:cNvSpPr/>
            <p:nvPr/>
          </p:nvSpPr>
          <p:spPr>
            <a:xfrm>
              <a:off x="0" y="0"/>
              <a:ext cx="820986" cy="653509"/>
            </a:xfrm>
            <a:custGeom>
              <a:rect b="b" l="l" r="r" t="t"/>
              <a:pathLst>
                <a:path extrusionOk="0" h="653509" w="820986">
                  <a:moveTo>
                    <a:pt x="95891" y="0"/>
                  </a:moveTo>
                  <a:lnTo>
                    <a:pt x="725095" y="0"/>
                  </a:lnTo>
                  <a:cubicBezTo>
                    <a:pt x="778054" y="0"/>
                    <a:pt x="820986" y="42932"/>
                    <a:pt x="820986" y="95891"/>
                  </a:cubicBezTo>
                  <a:lnTo>
                    <a:pt x="820986" y="557618"/>
                  </a:lnTo>
                  <a:cubicBezTo>
                    <a:pt x="820986" y="610577"/>
                    <a:pt x="778054" y="653509"/>
                    <a:pt x="725095" y="653509"/>
                  </a:cubicBezTo>
                  <a:lnTo>
                    <a:pt x="95891" y="653509"/>
                  </a:lnTo>
                  <a:cubicBezTo>
                    <a:pt x="42932" y="653509"/>
                    <a:pt x="0" y="610577"/>
                    <a:pt x="0" y="557618"/>
                  </a:cubicBezTo>
                  <a:lnTo>
                    <a:pt x="0" y="95891"/>
                  </a:lnTo>
                  <a:cubicBezTo>
                    <a:pt x="0" y="42932"/>
                    <a:pt x="42932" y="0"/>
                    <a:pt x="958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2"/>
            <p:cNvSpPr txBox="1"/>
            <p:nvPr/>
          </p:nvSpPr>
          <p:spPr>
            <a:xfrm>
              <a:off x="0" y="-47625"/>
              <a:ext cx="820986" cy="701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22"/>
          <p:cNvGrpSpPr/>
          <p:nvPr/>
        </p:nvGrpSpPr>
        <p:grpSpPr>
          <a:xfrm>
            <a:off x="15772215" y="-1445933"/>
            <a:ext cx="1727509" cy="2345879"/>
            <a:chOff x="0" y="-47625"/>
            <a:chExt cx="1171100" cy="1590300"/>
          </a:xfrm>
        </p:grpSpPr>
        <p:sp>
          <p:nvSpPr>
            <p:cNvPr id="526" name="Google Shape;526;p22"/>
            <p:cNvSpPr/>
            <p:nvPr/>
          </p:nvSpPr>
          <p:spPr>
            <a:xfrm>
              <a:off x="0" y="0"/>
              <a:ext cx="1171100" cy="1542675"/>
            </a:xfrm>
            <a:custGeom>
              <a:rect b="b" l="l" r="r" t="t"/>
              <a:pathLst>
                <a:path extrusionOk="0" h="1542675" w="1171100">
                  <a:moveTo>
                    <a:pt x="67223" y="0"/>
                  </a:moveTo>
                  <a:lnTo>
                    <a:pt x="1103877" y="0"/>
                  </a:lnTo>
                  <a:cubicBezTo>
                    <a:pt x="1121705" y="0"/>
                    <a:pt x="1138804" y="7082"/>
                    <a:pt x="1151411" y="19689"/>
                  </a:cubicBezTo>
                  <a:cubicBezTo>
                    <a:pt x="1164018" y="32296"/>
                    <a:pt x="1171100" y="49395"/>
                    <a:pt x="1171100" y="67223"/>
                  </a:cubicBezTo>
                  <a:lnTo>
                    <a:pt x="1171100" y="1475451"/>
                  </a:lnTo>
                  <a:cubicBezTo>
                    <a:pt x="1171100" y="1493280"/>
                    <a:pt x="1164018" y="1510379"/>
                    <a:pt x="1151411" y="1522985"/>
                  </a:cubicBezTo>
                  <a:cubicBezTo>
                    <a:pt x="1138804" y="1535592"/>
                    <a:pt x="1121705" y="1542675"/>
                    <a:pt x="1103877" y="1542675"/>
                  </a:cubicBezTo>
                  <a:lnTo>
                    <a:pt x="67223" y="1542675"/>
                  </a:lnTo>
                  <a:cubicBezTo>
                    <a:pt x="49395" y="1542675"/>
                    <a:pt x="32296" y="1535592"/>
                    <a:pt x="19689" y="1522985"/>
                  </a:cubicBezTo>
                  <a:cubicBezTo>
                    <a:pt x="7082" y="1510379"/>
                    <a:pt x="0" y="1493280"/>
                    <a:pt x="0" y="1475451"/>
                  </a:cubicBezTo>
                  <a:lnTo>
                    <a:pt x="0" y="67223"/>
                  </a:lnTo>
                  <a:cubicBezTo>
                    <a:pt x="0" y="49395"/>
                    <a:pt x="7082" y="32296"/>
                    <a:pt x="19689" y="19689"/>
                  </a:cubicBezTo>
                  <a:cubicBezTo>
                    <a:pt x="32296" y="7082"/>
                    <a:pt x="49395" y="0"/>
                    <a:pt x="672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2"/>
            <p:cNvSpPr txBox="1"/>
            <p:nvPr/>
          </p:nvSpPr>
          <p:spPr>
            <a:xfrm>
              <a:off x="0" y="-47625"/>
              <a:ext cx="1171100" cy="1590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8" name="Google Shape;52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25" y="711838"/>
            <a:ext cx="3607550" cy="507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88" y="4240288"/>
            <a:ext cx="3607550" cy="50761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22"/>
          <p:cNvGrpSpPr/>
          <p:nvPr/>
        </p:nvGrpSpPr>
        <p:grpSpPr>
          <a:xfrm>
            <a:off x="3836619" y="7876663"/>
            <a:ext cx="1661819" cy="2793965"/>
            <a:chOff x="0" y="-47625"/>
            <a:chExt cx="1126568" cy="1894064"/>
          </a:xfrm>
        </p:grpSpPr>
        <p:sp>
          <p:nvSpPr>
            <p:cNvPr id="531" name="Google Shape;531;p22"/>
            <p:cNvSpPr/>
            <p:nvPr/>
          </p:nvSpPr>
          <p:spPr>
            <a:xfrm>
              <a:off x="0" y="0"/>
              <a:ext cx="1126568" cy="1846439"/>
            </a:xfrm>
            <a:custGeom>
              <a:rect b="b" l="l" r="r" t="t"/>
              <a:pathLst>
                <a:path extrusionOk="0" h="1846439" w="1126568">
                  <a:moveTo>
                    <a:pt x="69881" y="0"/>
                  </a:moveTo>
                  <a:lnTo>
                    <a:pt x="1056688" y="0"/>
                  </a:lnTo>
                  <a:cubicBezTo>
                    <a:pt x="1075221" y="0"/>
                    <a:pt x="1092995" y="7362"/>
                    <a:pt x="1106101" y="20468"/>
                  </a:cubicBezTo>
                  <a:cubicBezTo>
                    <a:pt x="1119206" y="33573"/>
                    <a:pt x="1126568" y="51347"/>
                    <a:pt x="1126568" y="69881"/>
                  </a:cubicBezTo>
                  <a:lnTo>
                    <a:pt x="1126568" y="1776559"/>
                  </a:lnTo>
                  <a:cubicBezTo>
                    <a:pt x="1126568" y="1795092"/>
                    <a:pt x="1119206" y="1812866"/>
                    <a:pt x="1106101" y="1825971"/>
                  </a:cubicBezTo>
                  <a:cubicBezTo>
                    <a:pt x="1092995" y="1839077"/>
                    <a:pt x="1075221" y="1846439"/>
                    <a:pt x="1056688" y="1846439"/>
                  </a:cubicBezTo>
                  <a:lnTo>
                    <a:pt x="69881" y="1846439"/>
                  </a:lnTo>
                  <a:cubicBezTo>
                    <a:pt x="31287" y="1846439"/>
                    <a:pt x="0" y="1815152"/>
                    <a:pt x="0" y="1776559"/>
                  </a:cubicBezTo>
                  <a:lnTo>
                    <a:pt x="0" y="69881"/>
                  </a:lnTo>
                  <a:cubicBezTo>
                    <a:pt x="0" y="51347"/>
                    <a:pt x="7362" y="33573"/>
                    <a:pt x="20468" y="20468"/>
                  </a:cubicBezTo>
                  <a:cubicBezTo>
                    <a:pt x="33573" y="7362"/>
                    <a:pt x="51347" y="0"/>
                    <a:pt x="698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2"/>
            <p:cNvSpPr txBox="1"/>
            <p:nvPr/>
          </p:nvSpPr>
          <p:spPr>
            <a:xfrm>
              <a:off x="0" y="-47625"/>
              <a:ext cx="1126568" cy="1894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22"/>
          <p:cNvGrpSpPr/>
          <p:nvPr/>
        </p:nvGrpSpPr>
        <p:grpSpPr>
          <a:xfrm>
            <a:off x="3323850" y="-1865065"/>
            <a:ext cx="567607" cy="3172287"/>
            <a:chOff x="0" y="-47625"/>
            <a:chExt cx="329236" cy="1840059"/>
          </a:xfrm>
        </p:grpSpPr>
        <p:sp>
          <p:nvSpPr>
            <p:cNvPr id="534" name="Google Shape;534;p22"/>
            <p:cNvSpPr/>
            <p:nvPr/>
          </p:nvSpPr>
          <p:spPr>
            <a:xfrm>
              <a:off x="0" y="0"/>
              <a:ext cx="329236" cy="1792434"/>
            </a:xfrm>
            <a:custGeom>
              <a:rect b="b" l="l" r="r" t="t"/>
              <a:pathLst>
                <a:path extrusionOk="0" h="1792434" w="329236">
                  <a:moveTo>
                    <a:pt x="164618" y="0"/>
                  </a:moveTo>
                  <a:lnTo>
                    <a:pt x="164618" y="0"/>
                  </a:lnTo>
                  <a:cubicBezTo>
                    <a:pt x="208277" y="0"/>
                    <a:pt x="250148" y="17344"/>
                    <a:pt x="281020" y="48215"/>
                  </a:cubicBezTo>
                  <a:cubicBezTo>
                    <a:pt x="311892" y="79087"/>
                    <a:pt x="329236" y="120959"/>
                    <a:pt x="329236" y="164618"/>
                  </a:cubicBezTo>
                  <a:lnTo>
                    <a:pt x="329236" y="1627816"/>
                  </a:lnTo>
                  <a:cubicBezTo>
                    <a:pt x="329236" y="1718732"/>
                    <a:pt x="255534" y="1792434"/>
                    <a:pt x="164618" y="1792434"/>
                  </a:cubicBezTo>
                  <a:lnTo>
                    <a:pt x="164618" y="1792434"/>
                  </a:lnTo>
                  <a:cubicBezTo>
                    <a:pt x="73702" y="1792434"/>
                    <a:pt x="0" y="1718732"/>
                    <a:pt x="0" y="1627816"/>
                  </a:cubicBezTo>
                  <a:lnTo>
                    <a:pt x="0" y="164618"/>
                  </a:lnTo>
                  <a:cubicBezTo>
                    <a:pt x="0" y="73702"/>
                    <a:pt x="73702" y="0"/>
                    <a:pt x="164618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2"/>
            <p:cNvSpPr txBox="1"/>
            <p:nvPr/>
          </p:nvSpPr>
          <p:spPr>
            <a:xfrm>
              <a:off x="0" y="-47625"/>
              <a:ext cx="329236" cy="1840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6" name="Google Shape;536;p22"/>
          <p:cNvGrpSpPr/>
          <p:nvPr/>
        </p:nvGrpSpPr>
        <p:grpSpPr>
          <a:xfrm>
            <a:off x="3541340" y="-586930"/>
            <a:ext cx="1343678" cy="2104361"/>
            <a:chOff x="0" y="-47625"/>
            <a:chExt cx="910896" cy="1426573"/>
          </a:xfrm>
        </p:grpSpPr>
        <p:sp>
          <p:nvSpPr>
            <p:cNvPr id="537" name="Google Shape;537;p22"/>
            <p:cNvSpPr/>
            <p:nvPr/>
          </p:nvSpPr>
          <p:spPr>
            <a:xfrm>
              <a:off x="0" y="0"/>
              <a:ext cx="910896" cy="1378948"/>
            </a:xfrm>
            <a:custGeom>
              <a:rect b="b" l="l" r="r" t="t"/>
              <a:pathLst>
                <a:path extrusionOk="0" h="1378948" w="910896">
                  <a:moveTo>
                    <a:pt x="86426" y="0"/>
                  </a:moveTo>
                  <a:lnTo>
                    <a:pt x="824470" y="0"/>
                  </a:lnTo>
                  <a:cubicBezTo>
                    <a:pt x="847392" y="0"/>
                    <a:pt x="869374" y="9106"/>
                    <a:pt x="885582" y="25314"/>
                  </a:cubicBezTo>
                  <a:cubicBezTo>
                    <a:pt x="901790" y="41522"/>
                    <a:pt x="910896" y="63504"/>
                    <a:pt x="910896" y="86426"/>
                  </a:cubicBezTo>
                  <a:lnTo>
                    <a:pt x="910896" y="1292522"/>
                  </a:lnTo>
                  <a:cubicBezTo>
                    <a:pt x="910896" y="1340254"/>
                    <a:pt x="872202" y="1378948"/>
                    <a:pt x="824470" y="1378948"/>
                  </a:cubicBezTo>
                  <a:lnTo>
                    <a:pt x="86426" y="1378948"/>
                  </a:lnTo>
                  <a:cubicBezTo>
                    <a:pt x="38694" y="1378948"/>
                    <a:pt x="0" y="1340254"/>
                    <a:pt x="0" y="1292522"/>
                  </a:cubicBezTo>
                  <a:lnTo>
                    <a:pt x="0" y="86426"/>
                  </a:lnTo>
                  <a:cubicBezTo>
                    <a:pt x="0" y="38694"/>
                    <a:pt x="38694" y="0"/>
                    <a:pt x="864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2"/>
            <p:cNvSpPr txBox="1"/>
            <p:nvPr/>
          </p:nvSpPr>
          <p:spPr>
            <a:xfrm>
              <a:off x="0" y="-47625"/>
              <a:ext cx="910896" cy="1426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544" name="Google Shape;544;p23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45" name="Google Shape;545;p23"/>
          <p:cNvCxnSpPr/>
          <p:nvPr/>
        </p:nvCxnSpPr>
        <p:spPr>
          <a:xfrm>
            <a:off x="893736" y="5489469"/>
            <a:ext cx="5845469" cy="0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6" name="Google Shape;546;p23"/>
          <p:cNvCxnSpPr/>
          <p:nvPr/>
        </p:nvCxnSpPr>
        <p:spPr>
          <a:xfrm flipH="1" rot="10800000">
            <a:off x="7092819" y="5471034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p23"/>
          <p:cNvCxnSpPr/>
          <p:nvPr/>
        </p:nvCxnSpPr>
        <p:spPr>
          <a:xfrm>
            <a:off x="11276895" y="5470237"/>
            <a:ext cx="3225526" cy="301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p23"/>
          <p:cNvCxnSpPr/>
          <p:nvPr/>
        </p:nvCxnSpPr>
        <p:spPr>
          <a:xfrm>
            <a:off x="14130556" y="5470220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49" name="Google Shape;549;p23"/>
          <p:cNvGrpSpPr/>
          <p:nvPr/>
        </p:nvGrpSpPr>
        <p:grpSpPr>
          <a:xfrm>
            <a:off x="14647978" y="-236186"/>
            <a:ext cx="2611322" cy="1813457"/>
            <a:chOff x="0" y="-47625"/>
            <a:chExt cx="1770248" cy="1229365"/>
          </a:xfrm>
        </p:grpSpPr>
        <p:sp>
          <p:nvSpPr>
            <p:cNvPr id="550" name="Google Shape;550;p23"/>
            <p:cNvSpPr/>
            <p:nvPr/>
          </p:nvSpPr>
          <p:spPr>
            <a:xfrm>
              <a:off x="0" y="0"/>
              <a:ext cx="1770248" cy="1181740"/>
            </a:xfrm>
            <a:custGeom>
              <a:rect b="b" l="l" r="r" t="t"/>
              <a:pathLst>
                <a:path extrusionOk="0" h="1181740" w="1770248">
                  <a:moveTo>
                    <a:pt x="44471" y="0"/>
                  </a:moveTo>
                  <a:lnTo>
                    <a:pt x="1725777" y="0"/>
                  </a:lnTo>
                  <a:cubicBezTo>
                    <a:pt x="1737571" y="0"/>
                    <a:pt x="1748883" y="4685"/>
                    <a:pt x="1757223" y="13025"/>
                  </a:cubicBezTo>
                  <a:cubicBezTo>
                    <a:pt x="1765563" y="21365"/>
                    <a:pt x="1770248" y="32677"/>
                    <a:pt x="1770248" y="44471"/>
                  </a:cubicBezTo>
                  <a:lnTo>
                    <a:pt x="1770248" y="1137269"/>
                  </a:lnTo>
                  <a:cubicBezTo>
                    <a:pt x="1770248" y="1149064"/>
                    <a:pt x="1765563" y="1160375"/>
                    <a:pt x="1757223" y="1168715"/>
                  </a:cubicBezTo>
                  <a:cubicBezTo>
                    <a:pt x="1748883" y="1177055"/>
                    <a:pt x="1737571" y="1181740"/>
                    <a:pt x="1725777" y="1181740"/>
                  </a:cubicBezTo>
                  <a:lnTo>
                    <a:pt x="44471" y="1181740"/>
                  </a:lnTo>
                  <a:cubicBezTo>
                    <a:pt x="32677" y="1181740"/>
                    <a:pt x="21365" y="1177055"/>
                    <a:pt x="13025" y="1168715"/>
                  </a:cubicBezTo>
                  <a:cubicBezTo>
                    <a:pt x="4685" y="1160375"/>
                    <a:pt x="0" y="1149064"/>
                    <a:pt x="0" y="1137269"/>
                  </a:cubicBezTo>
                  <a:lnTo>
                    <a:pt x="0" y="44471"/>
                  </a:lnTo>
                  <a:cubicBezTo>
                    <a:pt x="0" y="32677"/>
                    <a:pt x="4685" y="21365"/>
                    <a:pt x="13025" y="13025"/>
                  </a:cubicBezTo>
                  <a:cubicBezTo>
                    <a:pt x="21365" y="4685"/>
                    <a:pt x="32677" y="0"/>
                    <a:pt x="4447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3"/>
            <p:cNvSpPr txBox="1"/>
            <p:nvPr/>
          </p:nvSpPr>
          <p:spPr>
            <a:xfrm>
              <a:off x="0" y="-47625"/>
              <a:ext cx="1770248" cy="12293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2" name="Google Shape;552;p23"/>
          <p:cNvSpPr txBox="1"/>
          <p:nvPr/>
        </p:nvSpPr>
        <p:spPr>
          <a:xfrm>
            <a:off x="4654124" y="1634092"/>
            <a:ext cx="897975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Timeline</a:t>
            </a:r>
            <a:endParaRPr/>
          </a:p>
        </p:txBody>
      </p:sp>
      <p:sp>
        <p:nvSpPr>
          <p:cNvPr id="553" name="Google Shape;553;p23"/>
          <p:cNvSpPr txBox="1"/>
          <p:nvPr/>
        </p:nvSpPr>
        <p:spPr>
          <a:xfrm>
            <a:off x="1163664" y="7499260"/>
            <a:ext cx="3364925" cy="558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Add a main point</a:t>
            </a:r>
            <a:endParaRPr/>
          </a:p>
        </p:txBody>
      </p:sp>
      <p:sp>
        <p:nvSpPr>
          <p:cNvPr id="554" name="Google Shape;554;p23"/>
          <p:cNvSpPr txBox="1"/>
          <p:nvPr/>
        </p:nvSpPr>
        <p:spPr>
          <a:xfrm>
            <a:off x="13759412" y="7546885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Add a main point</a:t>
            </a:r>
            <a:endParaRPr/>
          </a:p>
        </p:txBody>
      </p:sp>
      <p:sp>
        <p:nvSpPr>
          <p:cNvPr id="555" name="Google Shape;555;p23"/>
          <p:cNvSpPr txBox="1"/>
          <p:nvPr/>
        </p:nvSpPr>
        <p:spPr>
          <a:xfrm>
            <a:off x="13759412" y="8122016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want to discuss. </a:t>
            </a:r>
            <a:endParaRPr/>
          </a:p>
        </p:txBody>
      </p:sp>
      <p:sp>
        <p:nvSpPr>
          <p:cNvPr id="556" name="Google Shape;556;p23"/>
          <p:cNvSpPr txBox="1"/>
          <p:nvPr/>
        </p:nvSpPr>
        <p:spPr>
          <a:xfrm>
            <a:off x="1163664" y="8122016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want to discuss. </a:t>
            </a:r>
            <a:endParaRPr/>
          </a:p>
        </p:txBody>
      </p:sp>
      <p:sp>
        <p:nvSpPr>
          <p:cNvPr id="557" name="Google Shape;557;p23"/>
          <p:cNvSpPr txBox="1"/>
          <p:nvPr/>
        </p:nvSpPr>
        <p:spPr>
          <a:xfrm>
            <a:off x="5345766" y="7549156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Add a main point</a:t>
            </a:r>
            <a:endParaRPr/>
          </a:p>
        </p:txBody>
      </p:sp>
      <p:sp>
        <p:nvSpPr>
          <p:cNvPr id="558" name="Google Shape;558;p23"/>
          <p:cNvSpPr txBox="1"/>
          <p:nvPr/>
        </p:nvSpPr>
        <p:spPr>
          <a:xfrm>
            <a:off x="5345766" y="8122016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want to discuss. </a:t>
            </a:r>
            <a:endParaRPr/>
          </a:p>
        </p:txBody>
      </p:sp>
      <p:sp>
        <p:nvSpPr>
          <p:cNvPr id="559" name="Google Shape;559;p23"/>
          <p:cNvSpPr txBox="1"/>
          <p:nvPr/>
        </p:nvSpPr>
        <p:spPr>
          <a:xfrm>
            <a:off x="9529840" y="7546885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Add a main point</a:t>
            </a:r>
            <a:endParaRPr/>
          </a:p>
        </p:txBody>
      </p:sp>
      <p:sp>
        <p:nvSpPr>
          <p:cNvPr id="560" name="Google Shape;560;p23"/>
          <p:cNvSpPr txBox="1"/>
          <p:nvPr/>
        </p:nvSpPr>
        <p:spPr>
          <a:xfrm>
            <a:off x="9529840" y="8122016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want to discuss. </a:t>
            </a:r>
            <a:endParaRPr/>
          </a:p>
        </p:txBody>
      </p:sp>
      <p:cxnSp>
        <p:nvCxnSpPr>
          <p:cNvPr id="561" name="Google Shape;561;p23"/>
          <p:cNvCxnSpPr/>
          <p:nvPr/>
        </p:nvCxnSpPr>
        <p:spPr>
          <a:xfrm rot="10800000">
            <a:off x="2822313" y="6403179"/>
            <a:ext cx="0" cy="881088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62" name="Google Shape;562;p23"/>
          <p:cNvGrpSpPr/>
          <p:nvPr/>
        </p:nvGrpSpPr>
        <p:grpSpPr>
          <a:xfrm>
            <a:off x="1647077" y="3906118"/>
            <a:ext cx="2398098" cy="2497061"/>
            <a:chOff x="0" y="-47625"/>
            <a:chExt cx="777653" cy="809745"/>
          </a:xfrm>
        </p:grpSpPr>
        <p:sp>
          <p:nvSpPr>
            <p:cNvPr id="563" name="Google Shape;563;p23"/>
            <p:cNvSpPr/>
            <p:nvPr/>
          </p:nvSpPr>
          <p:spPr>
            <a:xfrm>
              <a:off x="0" y="0"/>
              <a:ext cx="777653" cy="762120"/>
            </a:xfrm>
            <a:custGeom>
              <a:rect b="b" l="l" r="r" t="t"/>
              <a:pathLst>
                <a:path extrusionOk="0" h="762120" w="777653">
                  <a:moveTo>
                    <a:pt x="48425" y="0"/>
                  </a:moveTo>
                  <a:lnTo>
                    <a:pt x="729228" y="0"/>
                  </a:lnTo>
                  <a:cubicBezTo>
                    <a:pt x="755972" y="0"/>
                    <a:pt x="777653" y="21681"/>
                    <a:pt x="777653" y="48425"/>
                  </a:cubicBezTo>
                  <a:lnTo>
                    <a:pt x="777653" y="713695"/>
                  </a:lnTo>
                  <a:cubicBezTo>
                    <a:pt x="777653" y="726538"/>
                    <a:pt x="772551" y="738855"/>
                    <a:pt x="763470" y="747936"/>
                  </a:cubicBezTo>
                  <a:cubicBezTo>
                    <a:pt x="754388" y="757018"/>
                    <a:pt x="742071" y="762120"/>
                    <a:pt x="729228" y="762120"/>
                  </a:cubicBezTo>
                  <a:lnTo>
                    <a:pt x="48425" y="762120"/>
                  </a:lnTo>
                  <a:cubicBezTo>
                    <a:pt x="35582" y="762120"/>
                    <a:pt x="23265" y="757018"/>
                    <a:pt x="14183" y="747936"/>
                  </a:cubicBezTo>
                  <a:cubicBezTo>
                    <a:pt x="5102" y="738855"/>
                    <a:pt x="0" y="726538"/>
                    <a:pt x="0" y="713695"/>
                  </a:cubicBezTo>
                  <a:lnTo>
                    <a:pt x="0" y="48425"/>
                  </a:lnTo>
                  <a:cubicBezTo>
                    <a:pt x="0" y="35582"/>
                    <a:pt x="5102" y="23265"/>
                    <a:pt x="14183" y="14183"/>
                  </a:cubicBezTo>
                  <a:cubicBezTo>
                    <a:pt x="23265" y="5102"/>
                    <a:pt x="35582" y="0"/>
                    <a:pt x="48425" y="0"/>
                  </a:cubicBezTo>
                  <a:close/>
                </a:path>
              </a:pathLst>
            </a:custGeom>
            <a:solidFill>
              <a:srgbClr val="134C4D"/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3"/>
            <p:cNvSpPr txBox="1"/>
            <p:nvPr/>
          </p:nvSpPr>
          <p:spPr>
            <a:xfrm>
              <a:off x="0" y="-47625"/>
              <a:ext cx="777653" cy="8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23"/>
          <p:cNvSpPr/>
          <p:nvPr/>
        </p:nvSpPr>
        <p:spPr>
          <a:xfrm>
            <a:off x="2010567" y="4392521"/>
            <a:ext cx="1671119" cy="1671119"/>
          </a:xfrm>
          <a:custGeom>
            <a:rect b="b" l="l" r="r" t="t"/>
            <a:pathLst>
              <a:path extrusionOk="0" h="1671119" w="1671119">
                <a:moveTo>
                  <a:pt x="0" y="0"/>
                </a:moveTo>
                <a:lnTo>
                  <a:pt x="1671118" y="0"/>
                </a:lnTo>
                <a:lnTo>
                  <a:pt x="1671118" y="1671119"/>
                </a:lnTo>
                <a:lnTo>
                  <a:pt x="0" y="16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6" name="Google Shape;566;p23"/>
          <p:cNvGrpSpPr/>
          <p:nvPr/>
        </p:nvGrpSpPr>
        <p:grpSpPr>
          <a:xfrm>
            <a:off x="5829179" y="3906118"/>
            <a:ext cx="2398098" cy="2497061"/>
            <a:chOff x="0" y="-47625"/>
            <a:chExt cx="777653" cy="809745"/>
          </a:xfrm>
        </p:grpSpPr>
        <p:sp>
          <p:nvSpPr>
            <p:cNvPr id="567" name="Google Shape;567;p23"/>
            <p:cNvSpPr/>
            <p:nvPr/>
          </p:nvSpPr>
          <p:spPr>
            <a:xfrm>
              <a:off x="0" y="0"/>
              <a:ext cx="777653" cy="762120"/>
            </a:xfrm>
            <a:custGeom>
              <a:rect b="b" l="l" r="r" t="t"/>
              <a:pathLst>
                <a:path extrusionOk="0" h="762120" w="777653">
                  <a:moveTo>
                    <a:pt x="48425" y="0"/>
                  </a:moveTo>
                  <a:lnTo>
                    <a:pt x="729228" y="0"/>
                  </a:lnTo>
                  <a:cubicBezTo>
                    <a:pt x="755972" y="0"/>
                    <a:pt x="777653" y="21681"/>
                    <a:pt x="777653" y="48425"/>
                  </a:cubicBezTo>
                  <a:lnTo>
                    <a:pt x="777653" y="713695"/>
                  </a:lnTo>
                  <a:cubicBezTo>
                    <a:pt x="777653" y="726538"/>
                    <a:pt x="772551" y="738855"/>
                    <a:pt x="763470" y="747936"/>
                  </a:cubicBezTo>
                  <a:cubicBezTo>
                    <a:pt x="754388" y="757018"/>
                    <a:pt x="742071" y="762120"/>
                    <a:pt x="729228" y="762120"/>
                  </a:cubicBezTo>
                  <a:lnTo>
                    <a:pt x="48425" y="762120"/>
                  </a:lnTo>
                  <a:cubicBezTo>
                    <a:pt x="35582" y="762120"/>
                    <a:pt x="23265" y="757018"/>
                    <a:pt x="14183" y="747936"/>
                  </a:cubicBezTo>
                  <a:cubicBezTo>
                    <a:pt x="5102" y="738855"/>
                    <a:pt x="0" y="726538"/>
                    <a:pt x="0" y="713695"/>
                  </a:cubicBezTo>
                  <a:lnTo>
                    <a:pt x="0" y="48425"/>
                  </a:lnTo>
                  <a:cubicBezTo>
                    <a:pt x="0" y="35582"/>
                    <a:pt x="5102" y="23265"/>
                    <a:pt x="14183" y="14183"/>
                  </a:cubicBezTo>
                  <a:cubicBezTo>
                    <a:pt x="23265" y="5102"/>
                    <a:pt x="35582" y="0"/>
                    <a:pt x="48425" y="0"/>
                  </a:cubicBezTo>
                  <a:close/>
                </a:path>
              </a:pathLst>
            </a:custGeom>
            <a:solidFill>
              <a:srgbClr val="134C4D"/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3"/>
            <p:cNvSpPr txBox="1"/>
            <p:nvPr/>
          </p:nvSpPr>
          <p:spPr>
            <a:xfrm>
              <a:off x="0" y="-47625"/>
              <a:ext cx="777653" cy="8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23"/>
          <p:cNvSpPr/>
          <p:nvPr/>
        </p:nvSpPr>
        <p:spPr>
          <a:xfrm>
            <a:off x="6192669" y="4392521"/>
            <a:ext cx="1671119" cy="1671119"/>
          </a:xfrm>
          <a:custGeom>
            <a:rect b="b" l="l" r="r" t="t"/>
            <a:pathLst>
              <a:path extrusionOk="0" h="1671119" w="1671119">
                <a:moveTo>
                  <a:pt x="0" y="0"/>
                </a:moveTo>
                <a:lnTo>
                  <a:pt x="1671118" y="0"/>
                </a:lnTo>
                <a:lnTo>
                  <a:pt x="1671118" y="1671119"/>
                </a:lnTo>
                <a:lnTo>
                  <a:pt x="0" y="16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0" name="Google Shape;570;p23"/>
          <p:cNvGrpSpPr/>
          <p:nvPr/>
        </p:nvGrpSpPr>
        <p:grpSpPr>
          <a:xfrm>
            <a:off x="10008452" y="3906118"/>
            <a:ext cx="2398098" cy="2497061"/>
            <a:chOff x="0" y="-47625"/>
            <a:chExt cx="777653" cy="809745"/>
          </a:xfrm>
        </p:grpSpPr>
        <p:sp>
          <p:nvSpPr>
            <p:cNvPr id="571" name="Google Shape;571;p23"/>
            <p:cNvSpPr/>
            <p:nvPr/>
          </p:nvSpPr>
          <p:spPr>
            <a:xfrm>
              <a:off x="0" y="0"/>
              <a:ext cx="777653" cy="762120"/>
            </a:xfrm>
            <a:custGeom>
              <a:rect b="b" l="l" r="r" t="t"/>
              <a:pathLst>
                <a:path extrusionOk="0" h="762120" w="777653">
                  <a:moveTo>
                    <a:pt x="48425" y="0"/>
                  </a:moveTo>
                  <a:lnTo>
                    <a:pt x="729228" y="0"/>
                  </a:lnTo>
                  <a:cubicBezTo>
                    <a:pt x="755972" y="0"/>
                    <a:pt x="777653" y="21681"/>
                    <a:pt x="777653" y="48425"/>
                  </a:cubicBezTo>
                  <a:lnTo>
                    <a:pt x="777653" y="713695"/>
                  </a:lnTo>
                  <a:cubicBezTo>
                    <a:pt x="777653" y="726538"/>
                    <a:pt x="772551" y="738855"/>
                    <a:pt x="763470" y="747936"/>
                  </a:cubicBezTo>
                  <a:cubicBezTo>
                    <a:pt x="754388" y="757018"/>
                    <a:pt x="742071" y="762120"/>
                    <a:pt x="729228" y="762120"/>
                  </a:cubicBezTo>
                  <a:lnTo>
                    <a:pt x="48425" y="762120"/>
                  </a:lnTo>
                  <a:cubicBezTo>
                    <a:pt x="35582" y="762120"/>
                    <a:pt x="23265" y="757018"/>
                    <a:pt x="14183" y="747936"/>
                  </a:cubicBezTo>
                  <a:cubicBezTo>
                    <a:pt x="5102" y="738855"/>
                    <a:pt x="0" y="726538"/>
                    <a:pt x="0" y="713695"/>
                  </a:cubicBezTo>
                  <a:lnTo>
                    <a:pt x="0" y="48425"/>
                  </a:lnTo>
                  <a:cubicBezTo>
                    <a:pt x="0" y="35582"/>
                    <a:pt x="5102" y="23265"/>
                    <a:pt x="14183" y="14183"/>
                  </a:cubicBezTo>
                  <a:cubicBezTo>
                    <a:pt x="23265" y="5102"/>
                    <a:pt x="35582" y="0"/>
                    <a:pt x="48425" y="0"/>
                  </a:cubicBezTo>
                  <a:close/>
                </a:path>
              </a:pathLst>
            </a:custGeom>
            <a:solidFill>
              <a:srgbClr val="134C4D"/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3"/>
            <p:cNvSpPr txBox="1"/>
            <p:nvPr/>
          </p:nvSpPr>
          <p:spPr>
            <a:xfrm>
              <a:off x="0" y="-47625"/>
              <a:ext cx="777653" cy="8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3" name="Google Shape;573;p23"/>
          <p:cNvCxnSpPr/>
          <p:nvPr/>
        </p:nvCxnSpPr>
        <p:spPr>
          <a:xfrm rot="10800000">
            <a:off x="7052040" y="6403179"/>
            <a:ext cx="0" cy="881088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4" name="Google Shape;574;p23"/>
          <p:cNvCxnSpPr/>
          <p:nvPr/>
        </p:nvCxnSpPr>
        <p:spPr>
          <a:xfrm rot="10800000">
            <a:off x="11182149" y="6403179"/>
            <a:ext cx="0" cy="881088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5" name="Google Shape;575;p23"/>
          <p:cNvGrpSpPr/>
          <p:nvPr/>
        </p:nvGrpSpPr>
        <p:grpSpPr>
          <a:xfrm>
            <a:off x="14187725" y="3906118"/>
            <a:ext cx="2398098" cy="2497061"/>
            <a:chOff x="0" y="-47625"/>
            <a:chExt cx="777653" cy="809745"/>
          </a:xfrm>
        </p:grpSpPr>
        <p:sp>
          <p:nvSpPr>
            <p:cNvPr id="576" name="Google Shape;576;p23"/>
            <p:cNvSpPr/>
            <p:nvPr/>
          </p:nvSpPr>
          <p:spPr>
            <a:xfrm>
              <a:off x="0" y="0"/>
              <a:ext cx="777653" cy="762120"/>
            </a:xfrm>
            <a:custGeom>
              <a:rect b="b" l="l" r="r" t="t"/>
              <a:pathLst>
                <a:path extrusionOk="0" h="762120" w="777653">
                  <a:moveTo>
                    <a:pt x="48425" y="0"/>
                  </a:moveTo>
                  <a:lnTo>
                    <a:pt x="729228" y="0"/>
                  </a:lnTo>
                  <a:cubicBezTo>
                    <a:pt x="755972" y="0"/>
                    <a:pt x="777653" y="21681"/>
                    <a:pt x="777653" y="48425"/>
                  </a:cubicBezTo>
                  <a:lnTo>
                    <a:pt x="777653" y="713695"/>
                  </a:lnTo>
                  <a:cubicBezTo>
                    <a:pt x="777653" y="726538"/>
                    <a:pt x="772551" y="738855"/>
                    <a:pt x="763470" y="747936"/>
                  </a:cubicBezTo>
                  <a:cubicBezTo>
                    <a:pt x="754388" y="757018"/>
                    <a:pt x="742071" y="762120"/>
                    <a:pt x="729228" y="762120"/>
                  </a:cubicBezTo>
                  <a:lnTo>
                    <a:pt x="48425" y="762120"/>
                  </a:lnTo>
                  <a:cubicBezTo>
                    <a:pt x="35582" y="762120"/>
                    <a:pt x="23265" y="757018"/>
                    <a:pt x="14183" y="747936"/>
                  </a:cubicBezTo>
                  <a:cubicBezTo>
                    <a:pt x="5102" y="738855"/>
                    <a:pt x="0" y="726538"/>
                    <a:pt x="0" y="713695"/>
                  </a:cubicBezTo>
                  <a:lnTo>
                    <a:pt x="0" y="48425"/>
                  </a:lnTo>
                  <a:cubicBezTo>
                    <a:pt x="0" y="35582"/>
                    <a:pt x="5102" y="23265"/>
                    <a:pt x="14183" y="14183"/>
                  </a:cubicBezTo>
                  <a:cubicBezTo>
                    <a:pt x="23265" y="5102"/>
                    <a:pt x="35582" y="0"/>
                    <a:pt x="48425" y="0"/>
                  </a:cubicBezTo>
                  <a:close/>
                </a:path>
              </a:pathLst>
            </a:custGeom>
            <a:solidFill>
              <a:srgbClr val="134C4D"/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3"/>
            <p:cNvSpPr txBox="1"/>
            <p:nvPr/>
          </p:nvSpPr>
          <p:spPr>
            <a:xfrm>
              <a:off x="0" y="-47625"/>
              <a:ext cx="777653" cy="8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8" name="Google Shape;578;p23"/>
          <p:cNvSpPr/>
          <p:nvPr/>
        </p:nvSpPr>
        <p:spPr>
          <a:xfrm>
            <a:off x="14551215" y="4392521"/>
            <a:ext cx="1671119" cy="1671119"/>
          </a:xfrm>
          <a:custGeom>
            <a:rect b="b" l="l" r="r" t="t"/>
            <a:pathLst>
              <a:path extrusionOk="0" h="1671119" w="1671119">
                <a:moveTo>
                  <a:pt x="0" y="0"/>
                </a:moveTo>
                <a:lnTo>
                  <a:pt x="1671118" y="0"/>
                </a:lnTo>
                <a:lnTo>
                  <a:pt x="1671118" y="1671119"/>
                </a:lnTo>
                <a:lnTo>
                  <a:pt x="0" y="16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79" name="Google Shape;579;p23"/>
          <p:cNvCxnSpPr/>
          <p:nvPr/>
        </p:nvCxnSpPr>
        <p:spPr>
          <a:xfrm rot="10800000">
            <a:off x="15386774" y="6403179"/>
            <a:ext cx="0" cy="881088"/>
          </a:xfrm>
          <a:prstGeom prst="straightConnector1">
            <a:avLst/>
          </a:prstGeom>
          <a:noFill/>
          <a:ln cap="flat" cmpd="sng" w="47625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80" name="Google Shape;580;p23"/>
          <p:cNvGrpSpPr/>
          <p:nvPr/>
        </p:nvGrpSpPr>
        <p:grpSpPr>
          <a:xfrm>
            <a:off x="16222333" y="-309159"/>
            <a:ext cx="2310590" cy="1281037"/>
            <a:chOff x="0" y="-47625"/>
            <a:chExt cx="1566378" cy="868431"/>
          </a:xfrm>
        </p:grpSpPr>
        <p:sp>
          <p:nvSpPr>
            <p:cNvPr id="581" name="Google Shape;581;p23"/>
            <p:cNvSpPr/>
            <p:nvPr/>
          </p:nvSpPr>
          <p:spPr>
            <a:xfrm>
              <a:off x="0" y="0"/>
              <a:ext cx="1566378" cy="820806"/>
            </a:xfrm>
            <a:custGeom>
              <a:rect b="b" l="l" r="r" t="t"/>
              <a:pathLst>
                <a:path extrusionOk="0" h="820806" w="1566378">
                  <a:moveTo>
                    <a:pt x="50259" y="0"/>
                  </a:moveTo>
                  <a:lnTo>
                    <a:pt x="1516119" y="0"/>
                  </a:lnTo>
                  <a:cubicBezTo>
                    <a:pt x="1543876" y="0"/>
                    <a:pt x="1566378" y="22502"/>
                    <a:pt x="1566378" y="50259"/>
                  </a:cubicBezTo>
                  <a:lnTo>
                    <a:pt x="1566378" y="770547"/>
                  </a:lnTo>
                  <a:cubicBezTo>
                    <a:pt x="1566378" y="798304"/>
                    <a:pt x="1543876" y="820806"/>
                    <a:pt x="1516119" y="820806"/>
                  </a:cubicBezTo>
                  <a:lnTo>
                    <a:pt x="50259" y="820806"/>
                  </a:lnTo>
                  <a:cubicBezTo>
                    <a:pt x="22502" y="820806"/>
                    <a:pt x="0" y="798304"/>
                    <a:pt x="0" y="770547"/>
                  </a:cubicBezTo>
                  <a:lnTo>
                    <a:pt x="0" y="50259"/>
                  </a:lnTo>
                  <a:cubicBezTo>
                    <a:pt x="0" y="22502"/>
                    <a:pt x="22502" y="0"/>
                    <a:pt x="50259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3"/>
            <p:cNvSpPr txBox="1"/>
            <p:nvPr/>
          </p:nvSpPr>
          <p:spPr>
            <a:xfrm>
              <a:off x="0" y="-47625"/>
              <a:ext cx="1566378" cy="8684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3" name="Google Shape;583;p23"/>
          <p:cNvGrpSpPr/>
          <p:nvPr/>
        </p:nvGrpSpPr>
        <p:grpSpPr>
          <a:xfrm>
            <a:off x="16645253" y="-236186"/>
            <a:ext cx="1464750" cy="2784027"/>
            <a:chOff x="0" y="-47625"/>
            <a:chExt cx="992973" cy="1887327"/>
          </a:xfrm>
        </p:grpSpPr>
        <p:sp>
          <p:nvSpPr>
            <p:cNvPr id="584" name="Google Shape;584;p23"/>
            <p:cNvSpPr/>
            <p:nvPr/>
          </p:nvSpPr>
          <p:spPr>
            <a:xfrm>
              <a:off x="0" y="0"/>
              <a:ext cx="992973" cy="1839702"/>
            </a:xfrm>
            <a:custGeom>
              <a:rect b="b" l="l" r="r" t="t"/>
              <a:pathLst>
                <a:path extrusionOk="0" h="1839702" w="992973">
                  <a:moveTo>
                    <a:pt x="79282" y="0"/>
                  </a:moveTo>
                  <a:lnTo>
                    <a:pt x="913690" y="0"/>
                  </a:lnTo>
                  <a:cubicBezTo>
                    <a:pt x="957477" y="0"/>
                    <a:pt x="992973" y="35496"/>
                    <a:pt x="992973" y="79282"/>
                  </a:cubicBezTo>
                  <a:lnTo>
                    <a:pt x="992973" y="1760419"/>
                  </a:lnTo>
                  <a:cubicBezTo>
                    <a:pt x="992973" y="1781446"/>
                    <a:pt x="984620" y="1801612"/>
                    <a:pt x="969751" y="1816481"/>
                  </a:cubicBezTo>
                  <a:cubicBezTo>
                    <a:pt x="954883" y="1831349"/>
                    <a:pt x="934717" y="1839702"/>
                    <a:pt x="913690" y="1839702"/>
                  </a:cubicBezTo>
                  <a:lnTo>
                    <a:pt x="79282" y="1839702"/>
                  </a:lnTo>
                  <a:cubicBezTo>
                    <a:pt x="58255" y="1839702"/>
                    <a:pt x="38090" y="1831349"/>
                    <a:pt x="23221" y="1816481"/>
                  </a:cubicBezTo>
                  <a:cubicBezTo>
                    <a:pt x="8353" y="1801612"/>
                    <a:pt x="0" y="1781446"/>
                    <a:pt x="0" y="1760419"/>
                  </a:cubicBezTo>
                  <a:lnTo>
                    <a:pt x="0" y="79282"/>
                  </a:lnTo>
                  <a:cubicBezTo>
                    <a:pt x="0" y="58255"/>
                    <a:pt x="8353" y="38090"/>
                    <a:pt x="23221" y="23221"/>
                  </a:cubicBezTo>
                  <a:cubicBezTo>
                    <a:pt x="38090" y="8353"/>
                    <a:pt x="58255" y="0"/>
                    <a:pt x="792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3"/>
            <p:cNvSpPr txBox="1"/>
            <p:nvPr/>
          </p:nvSpPr>
          <p:spPr>
            <a:xfrm>
              <a:off x="0" y="-47625"/>
              <a:ext cx="992973" cy="18873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6" name="Google Shape;586;p23"/>
          <p:cNvGrpSpPr/>
          <p:nvPr/>
        </p:nvGrpSpPr>
        <p:grpSpPr>
          <a:xfrm>
            <a:off x="-472479" y="-236186"/>
            <a:ext cx="1366216" cy="2345879"/>
            <a:chOff x="0" y="-47625"/>
            <a:chExt cx="926175" cy="1590300"/>
          </a:xfrm>
        </p:grpSpPr>
        <p:sp>
          <p:nvSpPr>
            <p:cNvPr id="587" name="Google Shape;587;p23"/>
            <p:cNvSpPr/>
            <p:nvPr/>
          </p:nvSpPr>
          <p:spPr>
            <a:xfrm>
              <a:off x="0" y="0"/>
              <a:ext cx="926175" cy="1542675"/>
            </a:xfrm>
            <a:custGeom>
              <a:rect b="b" l="l" r="r" t="t"/>
              <a:pathLst>
                <a:path extrusionOk="0" h="1542675" w="926175">
                  <a:moveTo>
                    <a:pt x="85000" y="0"/>
                  </a:moveTo>
                  <a:lnTo>
                    <a:pt x="841174" y="0"/>
                  </a:lnTo>
                  <a:cubicBezTo>
                    <a:pt x="888119" y="0"/>
                    <a:pt x="926175" y="38056"/>
                    <a:pt x="926175" y="85000"/>
                  </a:cubicBezTo>
                  <a:lnTo>
                    <a:pt x="926175" y="1457674"/>
                  </a:lnTo>
                  <a:cubicBezTo>
                    <a:pt x="926175" y="1504619"/>
                    <a:pt x="888119" y="1542675"/>
                    <a:pt x="841174" y="1542675"/>
                  </a:cubicBezTo>
                  <a:lnTo>
                    <a:pt x="85000" y="1542675"/>
                  </a:lnTo>
                  <a:cubicBezTo>
                    <a:pt x="38056" y="1542675"/>
                    <a:pt x="0" y="1504619"/>
                    <a:pt x="0" y="1457674"/>
                  </a:cubicBezTo>
                  <a:lnTo>
                    <a:pt x="0" y="85000"/>
                  </a:lnTo>
                  <a:cubicBezTo>
                    <a:pt x="0" y="38056"/>
                    <a:pt x="38056" y="0"/>
                    <a:pt x="8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3"/>
            <p:cNvSpPr txBox="1"/>
            <p:nvPr/>
          </p:nvSpPr>
          <p:spPr>
            <a:xfrm>
              <a:off x="0" y="-47625"/>
              <a:ext cx="926175" cy="1590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9" name="Google Shape;589;p23"/>
          <p:cNvGrpSpPr/>
          <p:nvPr/>
        </p:nvGrpSpPr>
        <p:grpSpPr>
          <a:xfrm>
            <a:off x="480556" y="353056"/>
            <a:ext cx="2023112" cy="1281037"/>
            <a:chOff x="0" y="-47625"/>
            <a:chExt cx="1371493" cy="868431"/>
          </a:xfrm>
        </p:grpSpPr>
        <p:sp>
          <p:nvSpPr>
            <p:cNvPr id="590" name="Google Shape;590;p23"/>
            <p:cNvSpPr/>
            <p:nvPr/>
          </p:nvSpPr>
          <p:spPr>
            <a:xfrm>
              <a:off x="0" y="0"/>
              <a:ext cx="1371493" cy="820806"/>
            </a:xfrm>
            <a:custGeom>
              <a:rect b="b" l="l" r="r" t="t"/>
              <a:pathLst>
                <a:path extrusionOk="0" h="820806" w="1371493">
                  <a:moveTo>
                    <a:pt x="57401" y="0"/>
                  </a:moveTo>
                  <a:lnTo>
                    <a:pt x="1314092" y="0"/>
                  </a:lnTo>
                  <a:cubicBezTo>
                    <a:pt x="1329316" y="0"/>
                    <a:pt x="1343916" y="6048"/>
                    <a:pt x="1354681" y="16812"/>
                  </a:cubicBezTo>
                  <a:cubicBezTo>
                    <a:pt x="1365446" y="27577"/>
                    <a:pt x="1371493" y="42177"/>
                    <a:pt x="1371493" y="57401"/>
                  </a:cubicBezTo>
                  <a:lnTo>
                    <a:pt x="1371493" y="763405"/>
                  </a:lnTo>
                  <a:cubicBezTo>
                    <a:pt x="1371493" y="795107"/>
                    <a:pt x="1345794" y="820806"/>
                    <a:pt x="1314092" y="820806"/>
                  </a:cubicBezTo>
                  <a:lnTo>
                    <a:pt x="57401" y="820806"/>
                  </a:lnTo>
                  <a:cubicBezTo>
                    <a:pt x="42177" y="820806"/>
                    <a:pt x="27577" y="814759"/>
                    <a:pt x="16812" y="803994"/>
                  </a:cubicBezTo>
                  <a:cubicBezTo>
                    <a:pt x="6048" y="793229"/>
                    <a:pt x="0" y="778629"/>
                    <a:pt x="0" y="763405"/>
                  </a:cubicBezTo>
                  <a:lnTo>
                    <a:pt x="0" y="57401"/>
                  </a:lnTo>
                  <a:cubicBezTo>
                    <a:pt x="0" y="42177"/>
                    <a:pt x="6048" y="27577"/>
                    <a:pt x="16812" y="16812"/>
                  </a:cubicBezTo>
                  <a:cubicBezTo>
                    <a:pt x="27577" y="6048"/>
                    <a:pt x="42177" y="0"/>
                    <a:pt x="574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3"/>
            <p:cNvSpPr txBox="1"/>
            <p:nvPr/>
          </p:nvSpPr>
          <p:spPr>
            <a:xfrm>
              <a:off x="0" y="-47625"/>
              <a:ext cx="1371493" cy="8684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2" name="Google Shape;592;p23"/>
          <p:cNvGrpSpPr/>
          <p:nvPr/>
        </p:nvGrpSpPr>
        <p:grpSpPr>
          <a:xfrm>
            <a:off x="1977936" y="901626"/>
            <a:ext cx="1051464" cy="1281037"/>
            <a:chOff x="0" y="-47625"/>
            <a:chExt cx="712800" cy="868431"/>
          </a:xfrm>
        </p:grpSpPr>
        <p:sp>
          <p:nvSpPr>
            <p:cNvPr id="593" name="Google Shape;593;p23"/>
            <p:cNvSpPr/>
            <p:nvPr/>
          </p:nvSpPr>
          <p:spPr>
            <a:xfrm>
              <a:off x="0" y="0"/>
              <a:ext cx="712800" cy="820806"/>
            </a:xfrm>
            <a:custGeom>
              <a:rect b="b" l="l" r="r" t="t"/>
              <a:pathLst>
                <a:path extrusionOk="0" h="820806" w="712800">
                  <a:moveTo>
                    <a:pt x="110445" y="0"/>
                  </a:moveTo>
                  <a:lnTo>
                    <a:pt x="602355" y="0"/>
                  </a:lnTo>
                  <a:cubicBezTo>
                    <a:pt x="631647" y="0"/>
                    <a:pt x="659739" y="11636"/>
                    <a:pt x="680452" y="32349"/>
                  </a:cubicBezTo>
                  <a:cubicBezTo>
                    <a:pt x="701164" y="53061"/>
                    <a:pt x="712800" y="81153"/>
                    <a:pt x="712800" y="110445"/>
                  </a:cubicBezTo>
                  <a:lnTo>
                    <a:pt x="712800" y="710361"/>
                  </a:lnTo>
                  <a:cubicBezTo>
                    <a:pt x="712800" y="739653"/>
                    <a:pt x="701164" y="767745"/>
                    <a:pt x="680452" y="788458"/>
                  </a:cubicBezTo>
                  <a:cubicBezTo>
                    <a:pt x="659739" y="809170"/>
                    <a:pt x="631647" y="820806"/>
                    <a:pt x="602355" y="820806"/>
                  </a:cubicBezTo>
                  <a:lnTo>
                    <a:pt x="110445" y="820806"/>
                  </a:lnTo>
                  <a:cubicBezTo>
                    <a:pt x="81153" y="820806"/>
                    <a:pt x="53061" y="809170"/>
                    <a:pt x="32349" y="788458"/>
                  </a:cubicBezTo>
                  <a:cubicBezTo>
                    <a:pt x="11636" y="767745"/>
                    <a:pt x="0" y="739653"/>
                    <a:pt x="0" y="710361"/>
                  </a:cubicBezTo>
                  <a:lnTo>
                    <a:pt x="0" y="110445"/>
                  </a:lnTo>
                  <a:cubicBezTo>
                    <a:pt x="0" y="81153"/>
                    <a:pt x="11636" y="53061"/>
                    <a:pt x="32349" y="32349"/>
                  </a:cubicBezTo>
                  <a:cubicBezTo>
                    <a:pt x="53061" y="11636"/>
                    <a:pt x="81153" y="0"/>
                    <a:pt x="1104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3"/>
            <p:cNvSpPr txBox="1"/>
            <p:nvPr/>
          </p:nvSpPr>
          <p:spPr>
            <a:xfrm>
              <a:off x="0" y="-47625"/>
              <a:ext cx="712800" cy="8684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5" name="Google Shape;59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00800" y="4369574"/>
            <a:ext cx="1813425" cy="181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601" name="Google Shape;601;p24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24"/>
          <p:cNvSpPr txBox="1"/>
          <p:nvPr/>
        </p:nvSpPr>
        <p:spPr>
          <a:xfrm>
            <a:off x="134270" y="8214472"/>
            <a:ext cx="18019460" cy="10438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A picture is worth a thousand words</a:t>
            </a:r>
            <a:endParaRPr/>
          </a:p>
        </p:txBody>
      </p:sp>
      <p:pic>
        <p:nvPicPr>
          <p:cNvPr id="603" name="Google Shape;6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18288000" cy="7983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24"/>
          <p:cNvGrpSpPr/>
          <p:nvPr/>
        </p:nvGrpSpPr>
        <p:grpSpPr>
          <a:xfrm>
            <a:off x="1028700" y="-179364"/>
            <a:ext cx="1481329" cy="1670835"/>
            <a:chOff x="0" y="-47625"/>
            <a:chExt cx="1004211" cy="1132680"/>
          </a:xfrm>
        </p:grpSpPr>
        <p:sp>
          <p:nvSpPr>
            <p:cNvPr id="605" name="Google Shape;605;p24"/>
            <p:cNvSpPr/>
            <p:nvPr/>
          </p:nvSpPr>
          <p:spPr>
            <a:xfrm>
              <a:off x="0" y="0"/>
              <a:ext cx="1004211" cy="1085055"/>
            </a:xfrm>
            <a:custGeom>
              <a:rect b="b" l="l" r="r" t="t"/>
              <a:pathLst>
                <a:path extrusionOk="0" h="1085055" w="1004211">
                  <a:moveTo>
                    <a:pt x="78395" y="0"/>
                  </a:moveTo>
                  <a:lnTo>
                    <a:pt x="925816" y="0"/>
                  </a:lnTo>
                  <a:cubicBezTo>
                    <a:pt x="969113" y="0"/>
                    <a:pt x="1004211" y="35099"/>
                    <a:pt x="1004211" y="78395"/>
                  </a:cubicBezTo>
                  <a:lnTo>
                    <a:pt x="1004211" y="1006660"/>
                  </a:lnTo>
                  <a:cubicBezTo>
                    <a:pt x="1004211" y="1049957"/>
                    <a:pt x="969113" y="1085055"/>
                    <a:pt x="925816" y="1085055"/>
                  </a:cubicBezTo>
                  <a:lnTo>
                    <a:pt x="78395" y="1085055"/>
                  </a:lnTo>
                  <a:cubicBezTo>
                    <a:pt x="35099" y="1085055"/>
                    <a:pt x="0" y="1049957"/>
                    <a:pt x="0" y="1006660"/>
                  </a:cubicBezTo>
                  <a:lnTo>
                    <a:pt x="0" y="78395"/>
                  </a:lnTo>
                  <a:cubicBezTo>
                    <a:pt x="0" y="35099"/>
                    <a:pt x="35099" y="0"/>
                    <a:pt x="78395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4"/>
            <p:cNvSpPr txBox="1"/>
            <p:nvPr/>
          </p:nvSpPr>
          <p:spPr>
            <a:xfrm>
              <a:off x="0" y="-47625"/>
              <a:ext cx="1004211" cy="1132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24"/>
          <p:cNvGrpSpPr/>
          <p:nvPr/>
        </p:nvGrpSpPr>
        <p:grpSpPr>
          <a:xfrm>
            <a:off x="-1649566" y="-179364"/>
            <a:ext cx="3875847" cy="4171603"/>
            <a:chOff x="0" y="-47625"/>
            <a:chExt cx="2627485" cy="2827982"/>
          </a:xfrm>
        </p:grpSpPr>
        <p:sp>
          <p:nvSpPr>
            <p:cNvPr id="608" name="Google Shape;608;p24"/>
            <p:cNvSpPr/>
            <p:nvPr/>
          </p:nvSpPr>
          <p:spPr>
            <a:xfrm>
              <a:off x="0" y="0"/>
              <a:ext cx="2627485" cy="2780357"/>
            </a:xfrm>
            <a:custGeom>
              <a:rect b="b" l="l" r="r" t="t"/>
              <a:pathLst>
                <a:path extrusionOk="0" h="2780357" w="2627485">
                  <a:moveTo>
                    <a:pt x="29962" y="0"/>
                  </a:moveTo>
                  <a:lnTo>
                    <a:pt x="2597523" y="0"/>
                  </a:lnTo>
                  <a:cubicBezTo>
                    <a:pt x="2614071" y="0"/>
                    <a:pt x="2627485" y="13415"/>
                    <a:pt x="2627485" y="29962"/>
                  </a:cubicBezTo>
                  <a:lnTo>
                    <a:pt x="2627485" y="2750395"/>
                  </a:lnTo>
                  <a:cubicBezTo>
                    <a:pt x="2627485" y="2766942"/>
                    <a:pt x="2614071" y="2780357"/>
                    <a:pt x="2597523" y="2780357"/>
                  </a:cubicBezTo>
                  <a:lnTo>
                    <a:pt x="29962" y="2780357"/>
                  </a:lnTo>
                  <a:cubicBezTo>
                    <a:pt x="13415" y="2780357"/>
                    <a:pt x="0" y="2766942"/>
                    <a:pt x="0" y="2750395"/>
                  </a:cubicBezTo>
                  <a:lnTo>
                    <a:pt x="0" y="29962"/>
                  </a:lnTo>
                  <a:cubicBezTo>
                    <a:pt x="0" y="13415"/>
                    <a:pt x="13415" y="0"/>
                    <a:pt x="299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4"/>
            <p:cNvSpPr txBox="1"/>
            <p:nvPr/>
          </p:nvSpPr>
          <p:spPr>
            <a:xfrm>
              <a:off x="0" y="-47625"/>
              <a:ext cx="2627485" cy="2827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0" name="Google Shape;610;p24"/>
          <p:cNvGrpSpPr/>
          <p:nvPr/>
        </p:nvGrpSpPr>
        <p:grpSpPr>
          <a:xfrm>
            <a:off x="15953639" y="270728"/>
            <a:ext cx="2611322" cy="1670835"/>
            <a:chOff x="0" y="-47625"/>
            <a:chExt cx="1770248" cy="1132680"/>
          </a:xfrm>
        </p:grpSpPr>
        <p:sp>
          <p:nvSpPr>
            <p:cNvPr id="611" name="Google Shape;611;p24"/>
            <p:cNvSpPr/>
            <p:nvPr/>
          </p:nvSpPr>
          <p:spPr>
            <a:xfrm>
              <a:off x="0" y="0"/>
              <a:ext cx="1770248" cy="1085055"/>
            </a:xfrm>
            <a:custGeom>
              <a:rect b="b" l="l" r="r" t="t"/>
              <a:pathLst>
                <a:path extrusionOk="0" h="1085055" w="1770248">
                  <a:moveTo>
                    <a:pt x="44471" y="0"/>
                  </a:moveTo>
                  <a:lnTo>
                    <a:pt x="1725777" y="0"/>
                  </a:lnTo>
                  <a:cubicBezTo>
                    <a:pt x="1737571" y="0"/>
                    <a:pt x="1748883" y="4685"/>
                    <a:pt x="1757223" y="13025"/>
                  </a:cubicBezTo>
                  <a:cubicBezTo>
                    <a:pt x="1765563" y="21365"/>
                    <a:pt x="1770248" y="32677"/>
                    <a:pt x="1770248" y="44471"/>
                  </a:cubicBezTo>
                  <a:lnTo>
                    <a:pt x="1770248" y="1040584"/>
                  </a:lnTo>
                  <a:cubicBezTo>
                    <a:pt x="1770248" y="1052378"/>
                    <a:pt x="1765563" y="1063690"/>
                    <a:pt x="1757223" y="1072030"/>
                  </a:cubicBezTo>
                  <a:cubicBezTo>
                    <a:pt x="1748883" y="1080370"/>
                    <a:pt x="1737571" y="1085055"/>
                    <a:pt x="1725777" y="1085055"/>
                  </a:cubicBezTo>
                  <a:lnTo>
                    <a:pt x="44471" y="1085055"/>
                  </a:lnTo>
                  <a:cubicBezTo>
                    <a:pt x="32677" y="1085055"/>
                    <a:pt x="21365" y="1080370"/>
                    <a:pt x="13025" y="1072030"/>
                  </a:cubicBezTo>
                  <a:cubicBezTo>
                    <a:pt x="4685" y="1063690"/>
                    <a:pt x="0" y="1052378"/>
                    <a:pt x="0" y="1040584"/>
                  </a:cubicBezTo>
                  <a:lnTo>
                    <a:pt x="0" y="44471"/>
                  </a:lnTo>
                  <a:cubicBezTo>
                    <a:pt x="0" y="32677"/>
                    <a:pt x="4685" y="21365"/>
                    <a:pt x="13025" y="13025"/>
                  </a:cubicBezTo>
                  <a:cubicBezTo>
                    <a:pt x="21365" y="4685"/>
                    <a:pt x="32677" y="0"/>
                    <a:pt x="4447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4"/>
            <p:cNvSpPr txBox="1"/>
            <p:nvPr/>
          </p:nvSpPr>
          <p:spPr>
            <a:xfrm>
              <a:off x="0" y="-47625"/>
              <a:ext cx="1770248" cy="1132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618" name="Google Shape;618;p25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9" name="Google Shape;619;p25"/>
          <p:cNvGrpSpPr/>
          <p:nvPr/>
        </p:nvGrpSpPr>
        <p:grpSpPr>
          <a:xfrm>
            <a:off x="-276961" y="3779959"/>
            <a:ext cx="3564910" cy="4952388"/>
            <a:chOff x="0" y="-47625"/>
            <a:chExt cx="2416697" cy="3357286"/>
          </a:xfrm>
        </p:grpSpPr>
        <p:sp>
          <p:nvSpPr>
            <p:cNvPr id="620" name="Google Shape;620;p25"/>
            <p:cNvSpPr/>
            <p:nvPr/>
          </p:nvSpPr>
          <p:spPr>
            <a:xfrm>
              <a:off x="0" y="0"/>
              <a:ext cx="2416697" cy="3309661"/>
            </a:xfrm>
            <a:custGeom>
              <a:rect b="b" l="l" r="r" t="t"/>
              <a:pathLst>
                <a:path extrusionOk="0" h="3309661" w="2416697">
                  <a:moveTo>
                    <a:pt x="32576" y="0"/>
                  </a:moveTo>
                  <a:lnTo>
                    <a:pt x="2384122" y="0"/>
                  </a:lnTo>
                  <a:cubicBezTo>
                    <a:pt x="2392761" y="0"/>
                    <a:pt x="2401047" y="3432"/>
                    <a:pt x="2407156" y="9541"/>
                  </a:cubicBezTo>
                  <a:cubicBezTo>
                    <a:pt x="2413265" y="15650"/>
                    <a:pt x="2416697" y="23936"/>
                    <a:pt x="2416697" y="32576"/>
                  </a:cubicBezTo>
                  <a:lnTo>
                    <a:pt x="2416697" y="3277085"/>
                  </a:lnTo>
                  <a:cubicBezTo>
                    <a:pt x="2416697" y="3285725"/>
                    <a:pt x="2413265" y="3294011"/>
                    <a:pt x="2407156" y="3300119"/>
                  </a:cubicBezTo>
                  <a:cubicBezTo>
                    <a:pt x="2401047" y="3306229"/>
                    <a:pt x="2392761" y="3309661"/>
                    <a:pt x="2384122" y="3309661"/>
                  </a:cubicBezTo>
                  <a:lnTo>
                    <a:pt x="32576" y="3309661"/>
                  </a:lnTo>
                  <a:cubicBezTo>
                    <a:pt x="23936" y="3309661"/>
                    <a:pt x="15650" y="3306229"/>
                    <a:pt x="9541" y="3300119"/>
                  </a:cubicBezTo>
                  <a:cubicBezTo>
                    <a:pt x="3432" y="3294011"/>
                    <a:pt x="0" y="3285725"/>
                    <a:pt x="0" y="3277085"/>
                  </a:cubicBezTo>
                  <a:lnTo>
                    <a:pt x="0" y="32576"/>
                  </a:lnTo>
                  <a:cubicBezTo>
                    <a:pt x="0" y="23936"/>
                    <a:pt x="3432" y="15650"/>
                    <a:pt x="9541" y="9541"/>
                  </a:cubicBezTo>
                  <a:cubicBezTo>
                    <a:pt x="15650" y="3432"/>
                    <a:pt x="23936" y="0"/>
                    <a:pt x="325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5"/>
            <p:cNvSpPr txBox="1"/>
            <p:nvPr/>
          </p:nvSpPr>
          <p:spPr>
            <a:xfrm>
              <a:off x="0" y="-47625"/>
              <a:ext cx="2416697" cy="3357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25"/>
          <p:cNvGrpSpPr/>
          <p:nvPr/>
        </p:nvGrpSpPr>
        <p:grpSpPr>
          <a:xfrm>
            <a:off x="16838043" y="4854161"/>
            <a:ext cx="2240802" cy="1437118"/>
            <a:chOff x="0" y="-47625"/>
            <a:chExt cx="1519068" cy="974240"/>
          </a:xfrm>
        </p:grpSpPr>
        <p:sp>
          <p:nvSpPr>
            <p:cNvPr id="623" name="Google Shape;623;p25"/>
            <p:cNvSpPr/>
            <p:nvPr/>
          </p:nvSpPr>
          <p:spPr>
            <a:xfrm>
              <a:off x="0" y="0"/>
              <a:ext cx="1519068" cy="926615"/>
            </a:xfrm>
            <a:custGeom>
              <a:rect b="b" l="l" r="r" t="t"/>
              <a:pathLst>
                <a:path extrusionOk="0" h="926615" w="1519068">
                  <a:moveTo>
                    <a:pt x="51825" y="0"/>
                  </a:moveTo>
                  <a:lnTo>
                    <a:pt x="1467243" y="0"/>
                  </a:lnTo>
                  <a:cubicBezTo>
                    <a:pt x="1480988" y="0"/>
                    <a:pt x="1494170" y="5460"/>
                    <a:pt x="1503889" y="15179"/>
                  </a:cubicBezTo>
                  <a:cubicBezTo>
                    <a:pt x="1513608" y="24898"/>
                    <a:pt x="1519068" y="38080"/>
                    <a:pt x="1519068" y="51825"/>
                  </a:cubicBezTo>
                  <a:lnTo>
                    <a:pt x="1519068" y="874791"/>
                  </a:lnTo>
                  <a:cubicBezTo>
                    <a:pt x="1519068" y="888535"/>
                    <a:pt x="1513608" y="901717"/>
                    <a:pt x="1503889" y="911436"/>
                  </a:cubicBezTo>
                  <a:cubicBezTo>
                    <a:pt x="1494170" y="921155"/>
                    <a:pt x="1480988" y="926615"/>
                    <a:pt x="1467243" y="926615"/>
                  </a:cubicBezTo>
                  <a:lnTo>
                    <a:pt x="51825" y="926615"/>
                  </a:lnTo>
                  <a:cubicBezTo>
                    <a:pt x="23203" y="926615"/>
                    <a:pt x="0" y="903413"/>
                    <a:pt x="0" y="874791"/>
                  </a:cubicBezTo>
                  <a:lnTo>
                    <a:pt x="0" y="51825"/>
                  </a:lnTo>
                  <a:cubicBezTo>
                    <a:pt x="0" y="38080"/>
                    <a:pt x="5460" y="24898"/>
                    <a:pt x="15179" y="15179"/>
                  </a:cubicBezTo>
                  <a:cubicBezTo>
                    <a:pt x="24898" y="5460"/>
                    <a:pt x="38080" y="0"/>
                    <a:pt x="51825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5"/>
            <p:cNvSpPr txBox="1"/>
            <p:nvPr/>
          </p:nvSpPr>
          <p:spPr>
            <a:xfrm>
              <a:off x="0" y="-47625"/>
              <a:ext cx="1519068" cy="974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25"/>
          <p:cNvSpPr txBox="1"/>
          <p:nvPr/>
        </p:nvSpPr>
        <p:spPr>
          <a:xfrm>
            <a:off x="5069108" y="2664057"/>
            <a:ext cx="9447600" cy="3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Write an original statement or inspiring quote</a:t>
            </a:r>
            <a:endParaRPr/>
          </a:p>
        </p:txBody>
      </p:sp>
      <p:sp>
        <p:nvSpPr>
          <p:cNvPr id="626" name="Google Shape;626;p25"/>
          <p:cNvSpPr txBox="1"/>
          <p:nvPr/>
        </p:nvSpPr>
        <p:spPr>
          <a:xfrm>
            <a:off x="5618954" y="6241384"/>
            <a:ext cx="7925101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— Include a credit, citation, or supporting message</a:t>
            </a:r>
            <a:endParaRPr/>
          </a:p>
        </p:txBody>
      </p:sp>
      <p:grpSp>
        <p:nvGrpSpPr>
          <p:cNvPr id="627" name="Google Shape;627;p25"/>
          <p:cNvGrpSpPr/>
          <p:nvPr/>
        </p:nvGrpSpPr>
        <p:grpSpPr>
          <a:xfrm>
            <a:off x="-1582622" y="101335"/>
            <a:ext cx="2611322" cy="1670835"/>
            <a:chOff x="0" y="-47625"/>
            <a:chExt cx="1770248" cy="1132680"/>
          </a:xfrm>
        </p:grpSpPr>
        <p:sp>
          <p:nvSpPr>
            <p:cNvPr id="628" name="Google Shape;628;p25"/>
            <p:cNvSpPr/>
            <p:nvPr/>
          </p:nvSpPr>
          <p:spPr>
            <a:xfrm>
              <a:off x="0" y="0"/>
              <a:ext cx="1770248" cy="1085055"/>
            </a:xfrm>
            <a:custGeom>
              <a:rect b="b" l="l" r="r" t="t"/>
              <a:pathLst>
                <a:path extrusionOk="0" h="1085055" w="1770248">
                  <a:moveTo>
                    <a:pt x="44471" y="0"/>
                  </a:moveTo>
                  <a:lnTo>
                    <a:pt x="1725777" y="0"/>
                  </a:lnTo>
                  <a:cubicBezTo>
                    <a:pt x="1737571" y="0"/>
                    <a:pt x="1748883" y="4685"/>
                    <a:pt x="1757223" y="13025"/>
                  </a:cubicBezTo>
                  <a:cubicBezTo>
                    <a:pt x="1765563" y="21365"/>
                    <a:pt x="1770248" y="32677"/>
                    <a:pt x="1770248" y="44471"/>
                  </a:cubicBezTo>
                  <a:lnTo>
                    <a:pt x="1770248" y="1040584"/>
                  </a:lnTo>
                  <a:cubicBezTo>
                    <a:pt x="1770248" y="1052378"/>
                    <a:pt x="1765563" y="1063690"/>
                    <a:pt x="1757223" y="1072030"/>
                  </a:cubicBezTo>
                  <a:cubicBezTo>
                    <a:pt x="1748883" y="1080370"/>
                    <a:pt x="1737571" y="1085055"/>
                    <a:pt x="1725777" y="1085055"/>
                  </a:cubicBezTo>
                  <a:lnTo>
                    <a:pt x="44471" y="1085055"/>
                  </a:lnTo>
                  <a:cubicBezTo>
                    <a:pt x="32677" y="1085055"/>
                    <a:pt x="21365" y="1080370"/>
                    <a:pt x="13025" y="1072030"/>
                  </a:cubicBezTo>
                  <a:cubicBezTo>
                    <a:pt x="4685" y="1063690"/>
                    <a:pt x="0" y="1052378"/>
                    <a:pt x="0" y="1040584"/>
                  </a:cubicBezTo>
                  <a:lnTo>
                    <a:pt x="0" y="44471"/>
                  </a:lnTo>
                  <a:cubicBezTo>
                    <a:pt x="0" y="32677"/>
                    <a:pt x="4685" y="21365"/>
                    <a:pt x="13025" y="13025"/>
                  </a:cubicBezTo>
                  <a:cubicBezTo>
                    <a:pt x="21365" y="4685"/>
                    <a:pt x="32677" y="0"/>
                    <a:pt x="4447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5"/>
            <p:cNvSpPr txBox="1"/>
            <p:nvPr/>
          </p:nvSpPr>
          <p:spPr>
            <a:xfrm>
              <a:off x="0" y="-47625"/>
              <a:ext cx="1770248" cy="1132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p25"/>
          <p:cNvGrpSpPr/>
          <p:nvPr/>
        </p:nvGrpSpPr>
        <p:grpSpPr>
          <a:xfrm>
            <a:off x="-760216" y="901626"/>
            <a:ext cx="2899915" cy="1289644"/>
            <a:chOff x="0" y="-47625"/>
            <a:chExt cx="1965888" cy="874266"/>
          </a:xfrm>
        </p:grpSpPr>
        <p:sp>
          <p:nvSpPr>
            <p:cNvPr id="631" name="Google Shape;631;p25"/>
            <p:cNvSpPr/>
            <p:nvPr/>
          </p:nvSpPr>
          <p:spPr>
            <a:xfrm>
              <a:off x="0" y="0"/>
              <a:ext cx="1965888" cy="826641"/>
            </a:xfrm>
            <a:custGeom>
              <a:rect b="b" l="l" r="r" t="t"/>
              <a:pathLst>
                <a:path extrusionOk="0" h="826641" w="1965888">
                  <a:moveTo>
                    <a:pt x="40046" y="0"/>
                  </a:moveTo>
                  <a:lnTo>
                    <a:pt x="1925843" y="0"/>
                  </a:lnTo>
                  <a:cubicBezTo>
                    <a:pt x="1947959" y="0"/>
                    <a:pt x="1965888" y="17929"/>
                    <a:pt x="1965888" y="40046"/>
                  </a:cubicBezTo>
                  <a:lnTo>
                    <a:pt x="1965888" y="786596"/>
                  </a:lnTo>
                  <a:cubicBezTo>
                    <a:pt x="1965888" y="808712"/>
                    <a:pt x="1947959" y="826641"/>
                    <a:pt x="1925843" y="826641"/>
                  </a:cubicBezTo>
                  <a:lnTo>
                    <a:pt x="40046" y="826641"/>
                  </a:lnTo>
                  <a:cubicBezTo>
                    <a:pt x="17929" y="826641"/>
                    <a:pt x="0" y="808712"/>
                    <a:pt x="0" y="786596"/>
                  </a:cubicBezTo>
                  <a:lnTo>
                    <a:pt x="0" y="40046"/>
                  </a:lnTo>
                  <a:cubicBezTo>
                    <a:pt x="0" y="17929"/>
                    <a:pt x="17929" y="0"/>
                    <a:pt x="400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5"/>
            <p:cNvSpPr txBox="1"/>
            <p:nvPr/>
          </p:nvSpPr>
          <p:spPr>
            <a:xfrm>
              <a:off x="0" y="-47625"/>
              <a:ext cx="1965888" cy="8742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3" name="Google Shape;633;p25"/>
          <p:cNvGrpSpPr/>
          <p:nvPr/>
        </p:nvGrpSpPr>
        <p:grpSpPr>
          <a:xfrm>
            <a:off x="16838043" y="-494292"/>
            <a:ext cx="2899915" cy="2266462"/>
            <a:chOff x="0" y="-47625"/>
            <a:chExt cx="1965888" cy="1536463"/>
          </a:xfrm>
        </p:grpSpPr>
        <p:sp>
          <p:nvSpPr>
            <p:cNvPr id="634" name="Google Shape;634;p25"/>
            <p:cNvSpPr/>
            <p:nvPr/>
          </p:nvSpPr>
          <p:spPr>
            <a:xfrm>
              <a:off x="0" y="0"/>
              <a:ext cx="1965888" cy="1488838"/>
            </a:xfrm>
            <a:custGeom>
              <a:rect b="b" l="l" r="r" t="t"/>
              <a:pathLst>
                <a:path extrusionOk="0" h="1488838" w="1965888">
                  <a:moveTo>
                    <a:pt x="40046" y="0"/>
                  </a:moveTo>
                  <a:lnTo>
                    <a:pt x="1925843" y="0"/>
                  </a:lnTo>
                  <a:cubicBezTo>
                    <a:pt x="1947959" y="0"/>
                    <a:pt x="1965888" y="17929"/>
                    <a:pt x="1965888" y="40046"/>
                  </a:cubicBezTo>
                  <a:lnTo>
                    <a:pt x="1965888" y="1448792"/>
                  </a:lnTo>
                  <a:cubicBezTo>
                    <a:pt x="1965888" y="1470909"/>
                    <a:pt x="1947959" y="1488838"/>
                    <a:pt x="1925843" y="1488838"/>
                  </a:cubicBezTo>
                  <a:lnTo>
                    <a:pt x="40046" y="1488838"/>
                  </a:lnTo>
                  <a:cubicBezTo>
                    <a:pt x="17929" y="1488838"/>
                    <a:pt x="0" y="1470909"/>
                    <a:pt x="0" y="1448792"/>
                  </a:cubicBezTo>
                  <a:lnTo>
                    <a:pt x="0" y="40046"/>
                  </a:lnTo>
                  <a:cubicBezTo>
                    <a:pt x="0" y="17929"/>
                    <a:pt x="17929" y="0"/>
                    <a:pt x="400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5"/>
            <p:cNvSpPr txBox="1"/>
            <p:nvPr/>
          </p:nvSpPr>
          <p:spPr>
            <a:xfrm>
              <a:off x="0" y="-47625"/>
              <a:ext cx="1965888" cy="1536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36" name="Google Shape;636;p25"/>
          <p:cNvCxnSpPr/>
          <p:nvPr/>
        </p:nvCxnSpPr>
        <p:spPr>
          <a:xfrm>
            <a:off x="4802370" y="9483032"/>
            <a:ext cx="13030107" cy="0"/>
          </a:xfrm>
          <a:prstGeom prst="straightConnector1">
            <a:avLst/>
          </a:prstGeom>
          <a:noFill/>
          <a:ln cap="rnd" cmpd="sng" w="38100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37" name="Google Shape;637;p25"/>
          <p:cNvGrpSpPr/>
          <p:nvPr/>
        </p:nvGrpSpPr>
        <p:grpSpPr>
          <a:xfrm>
            <a:off x="16297822" y="958448"/>
            <a:ext cx="1534655" cy="1496059"/>
            <a:chOff x="0" y="-47625"/>
            <a:chExt cx="1040362" cy="1014197"/>
          </a:xfrm>
        </p:grpSpPr>
        <p:sp>
          <p:nvSpPr>
            <p:cNvPr id="638" name="Google Shape;638;p25"/>
            <p:cNvSpPr/>
            <p:nvPr/>
          </p:nvSpPr>
          <p:spPr>
            <a:xfrm>
              <a:off x="0" y="0"/>
              <a:ext cx="1040362" cy="966572"/>
            </a:xfrm>
            <a:custGeom>
              <a:rect b="b" l="l" r="r" t="t"/>
              <a:pathLst>
                <a:path extrusionOk="0" h="966572" w="1040362">
                  <a:moveTo>
                    <a:pt x="75671" y="0"/>
                  </a:moveTo>
                  <a:lnTo>
                    <a:pt x="964691" y="0"/>
                  </a:lnTo>
                  <a:cubicBezTo>
                    <a:pt x="1006483" y="0"/>
                    <a:pt x="1040362" y="33879"/>
                    <a:pt x="1040362" y="75671"/>
                  </a:cubicBezTo>
                  <a:lnTo>
                    <a:pt x="1040362" y="890901"/>
                  </a:lnTo>
                  <a:cubicBezTo>
                    <a:pt x="1040362" y="932693"/>
                    <a:pt x="1006483" y="966572"/>
                    <a:pt x="964691" y="966572"/>
                  </a:cubicBezTo>
                  <a:lnTo>
                    <a:pt x="75671" y="966572"/>
                  </a:lnTo>
                  <a:cubicBezTo>
                    <a:pt x="33879" y="966572"/>
                    <a:pt x="0" y="932693"/>
                    <a:pt x="0" y="890901"/>
                  </a:cubicBezTo>
                  <a:lnTo>
                    <a:pt x="0" y="75671"/>
                  </a:lnTo>
                  <a:cubicBezTo>
                    <a:pt x="0" y="33879"/>
                    <a:pt x="33879" y="0"/>
                    <a:pt x="7567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5"/>
            <p:cNvSpPr txBox="1"/>
            <p:nvPr/>
          </p:nvSpPr>
          <p:spPr>
            <a:xfrm>
              <a:off x="0" y="-47625"/>
              <a:ext cx="1040362" cy="1014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0" name="Google Shape;640;p25"/>
          <p:cNvGrpSpPr/>
          <p:nvPr/>
        </p:nvGrpSpPr>
        <p:grpSpPr>
          <a:xfrm>
            <a:off x="13097059" y="-503817"/>
            <a:ext cx="4359310" cy="1920099"/>
            <a:chOff x="0" y="-47625"/>
            <a:chExt cx="2955231" cy="1301660"/>
          </a:xfrm>
        </p:grpSpPr>
        <p:sp>
          <p:nvSpPr>
            <p:cNvPr id="641" name="Google Shape;641;p25"/>
            <p:cNvSpPr/>
            <p:nvPr/>
          </p:nvSpPr>
          <p:spPr>
            <a:xfrm>
              <a:off x="0" y="0"/>
              <a:ext cx="2955231" cy="1254035"/>
            </a:xfrm>
            <a:custGeom>
              <a:rect b="b" l="l" r="r" t="t"/>
              <a:pathLst>
                <a:path extrusionOk="0" h="1254035" w="2955231">
                  <a:moveTo>
                    <a:pt x="26639" y="0"/>
                  </a:moveTo>
                  <a:lnTo>
                    <a:pt x="2928592" y="0"/>
                  </a:lnTo>
                  <a:cubicBezTo>
                    <a:pt x="2943304" y="0"/>
                    <a:pt x="2955231" y="11927"/>
                    <a:pt x="2955231" y="26639"/>
                  </a:cubicBezTo>
                  <a:lnTo>
                    <a:pt x="2955231" y="1227395"/>
                  </a:lnTo>
                  <a:cubicBezTo>
                    <a:pt x="2955231" y="1242108"/>
                    <a:pt x="2943304" y="1254035"/>
                    <a:pt x="2928592" y="1254035"/>
                  </a:cubicBezTo>
                  <a:lnTo>
                    <a:pt x="26639" y="1254035"/>
                  </a:lnTo>
                  <a:cubicBezTo>
                    <a:pt x="11927" y="1254035"/>
                    <a:pt x="0" y="1242108"/>
                    <a:pt x="0" y="1227395"/>
                  </a:cubicBezTo>
                  <a:lnTo>
                    <a:pt x="0" y="26639"/>
                  </a:lnTo>
                  <a:cubicBezTo>
                    <a:pt x="0" y="11927"/>
                    <a:pt x="11927" y="0"/>
                    <a:pt x="266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5"/>
            <p:cNvSpPr txBox="1"/>
            <p:nvPr/>
          </p:nvSpPr>
          <p:spPr>
            <a:xfrm>
              <a:off x="0" y="-47625"/>
              <a:ext cx="2955231" cy="1301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3" name="Google Shape;64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6950" y="5407743"/>
            <a:ext cx="5920375" cy="5584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grpSp>
        <p:nvGrpSpPr>
          <p:cNvPr id="649" name="Google Shape;649;p26"/>
          <p:cNvGrpSpPr/>
          <p:nvPr/>
        </p:nvGrpSpPr>
        <p:grpSpPr>
          <a:xfrm>
            <a:off x="14390334" y="-1487888"/>
            <a:ext cx="2267883" cy="4593964"/>
            <a:chOff x="0" y="-47625"/>
            <a:chExt cx="1537426" cy="3114306"/>
          </a:xfrm>
        </p:grpSpPr>
        <p:sp>
          <p:nvSpPr>
            <p:cNvPr id="650" name="Google Shape;650;p26"/>
            <p:cNvSpPr/>
            <p:nvPr/>
          </p:nvSpPr>
          <p:spPr>
            <a:xfrm>
              <a:off x="0" y="0"/>
              <a:ext cx="1537426" cy="3066681"/>
            </a:xfrm>
            <a:custGeom>
              <a:rect b="b" l="l" r="r" t="t"/>
              <a:pathLst>
                <a:path extrusionOk="0" h="3066681" w="1537426">
                  <a:moveTo>
                    <a:pt x="51206" y="0"/>
                  </a:moveTo>
                  <a:lnTo>
                    <a:pt x="1486220" y="0"/>
                  </a:lnTo>
                  <a:cubicBezTo>
                    <a:pt x="1514500" y="0"/>
                    <a:pt x="1537426" y="22926"/>
                    <a:pt x="1537426" y="51206"/>
                  </a:cubicBezTo>
                  <a:lnTo>
                    <a:pt x="1537426" y="3015475"/>
                  </a:lnTo>
                  <a:cubicBezTo>
                    <a:pt x="1537426" y="3029056"/>
                    <a:pt x="1532031" y="3042080"/>
                    <a:pt x="1522428" y="3051683"/>
                  </a:cubicBezTo>
                  <a:cubicBezTo>
                    <a:pt x="1512825" y="3061286"/>
                    <a:pt x="1499801" y="3066681"/>
                    <a:pt x="1486220" y="3066681"/>
                  </a:cubicBezTo>
                  <a:lnTo>
                    <a:pt x="51206" y="3066681"/>
                  </a:lnTo>
                  <a:cubicBezTo>
                    <a:pt x="37625" y="3066681"/>
                    <a:pt x="24601" y="3061286"/>
                    <a:pt x="14998" y="3051683"/>
                  </a:cubicBezTo>
                  <a:cubicBezTo>
                    <a:pt x="5395" y="3042080"/>
                    <a:pt x="0" y="3029056"/>
                    <a:pt x="0" y="3015475"/>
                  </a:cubicBezTo>
                  <a:lnTo>
                    <a:pt x="0" y="51206"/>
                  </a:lnTo>
                  <a:cubicBezTo>
                    <a:pt x="0" y="37625"/>
                    <a:pt x="5395" y="24601"/>
                    <a:pt x="14998" y="14998"/>
                  </a:cubicBezTo>
                  <a:cubicBezTo>
                    <a:pt x="24601" y="5395"/>
                    <a:pt x="37625" y="0"/>
                    <a:pt x="512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6"/>
            <p:cNvSpPr txBox="1"/>
            <p:nvPr/>
          </p:nvSpPr>
          <p:spPr>
            <a:xfrm>
              <a:off x="0" y="-47625"/>
              <a:ext cx="1537426" cy="3114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2" name="Google Shape;652;p26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53" name="Google Shape;653;p26"/>
          <p:cNvGrpSpPr/>
          <p:nvPr/>
        </p:nvGrpSpPr>
        <p:grpSpPr>
          <a:xfrm>
            <a:off x="-1111262" y="3035824"/>
            <a:ext cx="15274009" cy="5004841"/>
            <a:chOff x="0" y="-47625"/>
            <a:chExt cx="10354442" cy="3392845"/>
          </a:xfrm>
        </p:grpSpPr>
        <p:sp>
          <p:nvSpPr>
            <p:cNvPr id="654" name="Google Shape;654;p26"/>
            <p:cNvSpPr/>
            <p:nvPr/>
          </p:nvSpPr>
          <p:spPr>
            <a:xfrm>
              <a:off x="0" y="0"/>
              <a:ext cx="10354442" cy="3345219"/>
            </a:xfrm>
            <a:custGeom>
              <a:rect b="b" l="l" r="r" t="t"/>
              <a:pathLst>
                <a:path extrusionOk="0" h="3345219" w="10354442">
                  <a:moveTo>
                    <a:pt x="7603" y="0"/>
                  </a:moveTo>
                  <a:lnTo>
                    <a:pt x="10346839" y="0"/>
                  </a:lnTo>
                  <a:cubicBezTo>
                    <a:pt x="10351039" y="0"/>
                    <a:pt x="10354442" y="3404"/>
                    <a:pt x="10354442" y="7603"/>
                  </a:cubicBezTo>
                  <a:lnTo>
                    <a:pt x="10354442" y="3337616"/>
                  </a:lnTo>
                  <a:cubicBezTo>
                    <a:pt x="10354442" y="3341815"/>
                    <a:pt x="10351039" y="3345219"/>
                    <a:pt x="10346839" y="3345219"/>
                  </a:cubicBezTo>
                  <a:lnTo>
                    <a:pt x="7603" y="3345219"/>
                  </a:lnTo>
                  <a:cubicBezTo>
                    <a:pt x="3404" y="3345219"/>
                    <a:pt x="0" y="3341815"/>
                    <a:pt x="0" y="3337616"/>
                  </a:cubicBezTo>
                  <a:lnTo>
                    <a:pt x="0" y="7603"/>
                  </a:lnTo>
                  <a:cubicBezTo>
                    <a:pt x="0" y="3404"/>
                    <a:pt x="3404" y="0"/>
                    <a:pt x="7603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6"/>
            <p:cNvSpPr txBox="1"/>
            <p:nvPr/>
          </p:nvSpPr>
          <p:spPr>
            <a:xfrm>
              <a:off x="0" y="-47625"/>
              <a:ext cx="10354442" cy="33928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26"/>
          <p:cNvGrpSpPr/>
          <p:nvPr/>
        </p:nvGrpSpPr>
        <p:grpSpPr>
          <a:xfrm>
            <a:off x="15809717" y="210974"/>
            <a:ext cx="1449583" cy="1387071"/>
            <a:chOff x="0" y="-47625"/>
            <a:chExt cx="982690" cy="940313"/>
          </a:xfrm>
        </p:grpSpPr>
        <p:sp>
          <p:nvSpPr>
            <p:cNvPr id="657" name="Google Shape;657;p26"/>
            <p:cNvSpPr/>
            <p:nvPr/>
          </p:nvSpPr>
          <p:spPr>
            <a:xfrm>
              <a:off x="0" y="0"/>
              <a:ext cx="982690" cy="892688"/>
            </a:xfrm>
            <a:custGeom>
              <a:rect b="b" l="l" r="r" t="t"/>
              <a:pathLst>
                <a:path extrusionOk="0" h="892688" w="982690">
                  <a:moveTo>
                    <a:pt x="80112" y="0"/>
                  </a:moveTo>
                  <a:lnTo>
                    <a:pt x="902578" y="0"/>
                  </a:lnTo>
                  <a:cubicBezTo>
                    <a:pt x="923825" y="0"/>
                    <a:pt x="944202" y="8440"/>
                    <a:pt x="959226" y="23464"/>
                  </a:cubicBezTo>
                  <a:cubicBezTo>
                    <a:pt x="974250" y="38488"/>
                    <a:pt x="982690" y="58865"/>
                    <a:pt x="982690" y="80112"/>
                  </a:cubicBezTo>
                  <a:lnTo>
                    <a:pt x="982690" y="812576"/>
                  </a:lnTo>
                  <a:cubicBezTo>
                    <a:pt x="982690" y="856821"/>
                    <a:pt x="946823" y="892688"/>
                    <a:pt x="902578" y="892688"/>
                  </a:cubicBezTo>
                  <a:lnTo>
                    <a:pt x="80112" y="892688"/>
                  </a:lnTo>
                  <a:cubicBezTo>
                    <a:pt x="58865" y="892688"/>
                    <a:pt x="38488" y="884248"/>
                    <a:pt x="23464" y="869224"/>
                  </a:cubicBezTo>
                  <a:cubicBezTo>
                    <a:pt x="8440" y="854200"/>
                    <a:pt x="0" y="833823"/>
                    <a:pt x="0" y="812576"/>
                  </a:cubicBezTo>
                  <a:lnTo>
                    <a:pt x="0" y="80112"/>
                  </a:lnTo>
                  <a:cubicBezTo>
                    <a:pt x="0" y="35867"/>
                    <a:pt x="35867" y="0"/>
                    <a:pt x="801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6"/>
            <p:cNvSpPr txBox="1"/>
            <p:nvPr/>
          </p:nvSpPr>
          <p:spPr>
            <a:xfrm>
              <a:off x="0" y="-47625"/>
              <a:ext cx="982690" cy="940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9" name="Google Shape;659;p26"/>
          <p:cNvSpPr/>
          <p:nvPr/>
        </p:nvSpPr>
        <p:spPr>
          <a:xfrm>
            <a:off x="1420716" y="3531432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26"/>
          <p:cNvSpPr/>
          <p:nvPr/>
        </p:nvSpPr>
        <p:spPr>
          <a:xfrm>
            <a:off x="1394093" y="4482998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8"/>
                </a:lnTo>
                <a:lnTo>
                  <a:pt x="0" y="263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26"/>
          <p:cNvSpPr/>
          <p:nvPr/>
        </p:nvSpPr>
        <p:spPr>
          <a:xfrm>
            <a:off x="1402712" y="5432993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26"/>
          <p:cNvSpPr/>
          <p:nvPr/>
        </p:nvSpPr>
        <p:spPr>
          <a:xfrm>
            <a:off x="1389259" y="7176673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3" name="Google Shape;663;p26"/>
          <p:cNvSpPr/>
          <p:nvPr/>
        </p:nvSpPr>
        <p:spPr>
          <a:xfrm>
            <a:off x="1371402" y="6269951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26"/>
          <p:cNvSpPr txBox="1"/>
          <p:nvPr/>
        </p:nvSpPr>
        <p:spPr>
          <a:xfrm>
            <a:off x="1264185" y="1598046"/>
            <a:ext cx="648225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Contact Us</a:t>
            </a:r>
            <a:endParaRPr/>
          </a:p>
        </p:txBody>
      </p:sp>
      <p:sp>
        <p:nvSpPr>
          <p:cNvPr id="665" name="Google Shape;665;p26"/>
          <p:cNvSpPr txBox="1"/>
          <p:nvPr/>
        </p:nvSpPr>
        <p:spPr>
          <a:xfrm>
            <a:off x="2058835" y="3490701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123 Anywhere St., Any City,ST 12345</a:t>
            </a:r>
            <a:endParaRPr/>
          </a:p>
        </p:txBody>
      </p:sp>
      <p:sp>
        <p:nvSpPr>
          <p:cNvPr id="666" name="Google Shape;666;p26"/>
          <p:cNvSpPr txBox="1"/>
          <p:nvPr/>
        </p:nvSpPr>
        <p:spPr>
          <a:xfrm>
            <a:off x="2058835" y="441632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123-456-7890</a:t>
            </a:r>
            <a:endParaRPr/>
          </a:p>
        </p:txBody>
      </p:sp>
      <p:sp>
        <p:nvSpPr>
          <p:cNvPr id="667" name="Google Shape;667;p26"/>
          <p:cNvSpPr txBox="1"/>
          <p:nvPr/>
        </p:nvSpPr>
        <p:spPr>
          <a:xfrm>
            <a:off x="2058835" y="530488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hello@reallygreatsite.com</a:t>
            </a:r>
            <a:endParaRPr/>
          </a:p>
        </p:txBody>
      </p:sp>
      <p:sp>
        <p:nvSpPr>
          <p:cNvPr id="668" name="Google Shape;668;p26"/>
          <p:cNvSpPr txBox="1"/>
          <p:nvPr/>
        </p:nvSpPr>
        <p:spPr>
          <a:xfrm>
            <a:off x="2058835" y="7086528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reallygreatsite.com</a:t>
            </a:r>
            <a:endParaRPr/>
          </a:p>
        </p:txBody>
      </p:sp>
      <p:sp>
        <p:nvSpPr>
          <p:cNvPr id="669" name="Google Shape;669;p26"/>
          <p:cNvSpPr txBox="1"/>
          <p:nvPr/>
        </p:nvSpPr>
        <p:spPr>
          <a:xfrm>
            <a:off x="2058835" y="6182227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@reallygreatsite</a:t>
            </a:r>
            <a:endParaRPr/>
          </a:p>
        </p:txBody>
      </p:sp>
      <p:grpSp>
        <p:nvGrpSpPr>
          <p:cNvPr id="670" name="Google Shape;670;p26"/>
          <p:cNvGrpSpPr/>
          <p:nvPr/>
        </p:nvGrpSpPr>
        <p:grpSpPr>
          <a:xfrm>
            <a:off x="879358" y="8821563"/>
            <a:ext cx="16503475" cy="964002"/>
            <a:chOff x="0" y="0"/>
            <a:chExt cx="22004634" cy="1285337"/>
          </a:xfrm>
        </p:grpSpPr>
        <p:cxnSp>
          <p:nvCxnSpPr>
            <p:cNvPr id="671" name="Google Shape;671;p26"/>
            <p:cNvCxnSpPr/>
            <p:nvPr/>
          </p:nvCxnSpPr>
          <p:spPr>
            <a:xfrm>
              <a:off x="15402482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72" name="Google Shape;672;p26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673" name="Google Shape;673;p26"/>
            <p:cNvCxnSpPr/>
            <p:nvPr/>
          </p:nvCxnSpPr>
          <p:spPr>
            <a:xfrm>
              <a:off x="0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674" name="Google Shape;674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94900" y="2339038"/>
            <a:ext cx="4231051" cy="6337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26"/>
          <p:cNvGrpSpPr/>
          <p:nvPr/>
        </p:nvGrpSpPr>
        <p:grpSpPr>
          <a:xfrm>
            <a:off x="14585676" y="7242971"/>
            <a:ext cx="3897667" cy="797694"/>
            <a:chOff x="0" y="-47625"/>
            <a:chExt cx="2642277" cy="540767"/>
          </a:xfrm>
        </p:grpSpPr>
        <p:sp>
          <p:nvSpPr>
            <p:cNvPr id="676" name="Google Shape;676;p26"/>
            <p:cNvSpPr/>
            <p:nvPr/>
          </p:nvSpPr>
          <p:spPr>
            <a:xfrm>
              <a:off x="0" y="0"/>
              <a:ext cx="2642277" cy="493142"/>
            </a:xfrm>
            <a:custGeom>
              <a:rect b="b" l="l" r="r" t="t"/>
              <a:pathLst>
                <a:path extrusionOk="0" h="493142" w="2642277">
                  <a:moveTo>
                    <a:pt x="29794" y="0"/>
                  </a:moveTo>
                  <a:lnTo>
                    <a:pt x="2612482" y="0"/>
                  </a:lnTo>
                  <a:cubicBezTo>
                    <a:pt x="2628937" y="0"/>
                    <a:pt x="2642277" y="13339"/>
                    <a:pt x="2642277" y="29794"/>
                  </a:cubicBezTo>
                  <a:lnTo>
                    <a:pt x="2642277" y="463348"/>
                  </a:lnTo>
                  <a:cubicBezTo>
                    <a:pt x="2642277" y="471250"/>
                    <a:pt x="2639138" y="478828"/>
                    <a:pt x="2633550" y="484415"/>
                  </a:cubicBezTo>
                  <a:cubicBezTo>
                    <a:pt x="2627962" y="490003"/>
                    <a:pt x="2620384" y="493142"/>
                    <a:pt x="2612482" y="493142"/>
                  </a:cubicBezTo>
                  <a:lnTo>
                    <a:pt x="29794" y="493142"/>
                  </a:lnTo>
                  <a:cubicBezTo>
                    <a:pt x="13339" y="493142"/>
                    <a:pt x="0" y="479803"/>
                    <a:pt x="0" y="463348"/>
                  </a:cubicBezTo>
                  <a:lnTo>
                    <a:pt x="0" y="29794"/>
                  </a:lnTo>
                  <a:cubicBezTo>
                    <a:pt x="0" y="13339"/>
                    <a:pt x="13339" y="0"/>
                    <a:pt x="29794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6"/>
            <p:cNvSpPr txBox="1"/>
            <p:nvPr/>
          </p:nvSpPr>
          <p:spPr>
            <a:xfrm>
              <a:off x="0" y="-47625"/>
              <a:ext cx="2642276" cy="5407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683" name="Google Shape;683;p27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4" name="Google Shape;684;p27"/>
          <p:cNvGrpSpPr/>
          <p:nvPr/>
        </p:nvGrpSpPr>
        <p:grpSpPr>
          <a:xfrm>
            <a:off x="-1494616" y="9188048"/>
            <a:ext cx="2840675" cy="1098952"/>
            <a:chOff x="0" y="-47625"/>
            <a:chExt cx="1925729" cy="744994"/>
          </a:xfrm>
        </p:grpSpPr>
        <p:sp>
          <p:nvSpPr>
            <p:cNvPr id="685" name="Google Shape;685;p27"/>
            <p:cNvSpPr/>
            <p:nvPr/>
          </p:nvSpPr>
          <p:spPr>
            <a:xfrm>
              <a:off x="0" y="0"/>
              <a:ext cx="1925729" cy="697369"/>
            </a:xfrm>
            <a:custGeom>
              <a:rect b="b" l="l" r="r" t="t"/>
              <a:pathLst>
                <a:path extrusionOk="0" h="697369" w="1925729">
                  <a:moveTo>
                    <a:pt x="40881" y="0"/>
                  </a:moveTo>
                  <a:lnTo>
                    <a:pt x="1884848" y="0"/>
                  </a:lnTo>
                  <a:cubicBezTo>
                    <a:pt x="1895690" y="0"/>
                    <a:pt x="1906089" y="4307"/>
                    <a:pt x="1913755" y="11974"/>
                  </a:cubicBezTo>
                  <a:cubicBezTo>
                    <a:pt x="1921422" y="19640"/>
                    <a:pt x="1925729" y="30038"/>
                    <a:pt x="1925729" y="40881"/>
                  </a:cubicBezTo>
                  <a:lnTo>
                    <a:pt x="1925729" y="656488"/>
                  </a:lnTo>
                  <a:cubicBezTo>
                    <a:pt x="1925729" y="667330"/>
                    <a:pt x="1921422" y="677728"/>
                    <a:pt x="1913755" y="685395"/>
                  </a:cubicBezTo>
                  <a:cubicBezTo>
                    <a:pt x="1906089" y="693062"/>
                    <a:pt x="1895690" y="697369"/>
                    <a:pt x="1884848" y="697369"/>
                  </a:cubicBezTo>
                  <a:lnTo>
                    <a:pt x="40881" y="697369"/>
                  </a:lnTo>
                  <a:cubicBezTo>
                    <a:pt x="30038" y="697369"/>
                    <a:pt x="19640" y="693062"/>
                    <a:pt x="11974" y="685395"/>
                  </a:cubicBezTo>
                  <a:cubicBezTo>
                    <a:pt x="4307" y="677728"/>
                    <a:pt x="0" y="667330"/>
                    <a:pt x="0" y="656488"/>
                  </a:cubicBezTo>
                  <a:lnTo>
                    <a:pt x="0" y="40881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7"/>
            <p:cNvSpPr txBox="1"/>
            <p:nvPr/>
          </p:nvSpPr>
          <p:spPr>
            <a:xfrm>
              <a:off x="0" y="-47625"/>
              <a:ext cx="1925729" cy="7449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p27"/>
          <p:cNvGrpSpPr/>
          <p:nvPr/>
        </p:nvGrpSpPr>
        <p:grpSpPr>
          <a:xfrm>
            <a:off x="-866149" y="9638879"/>
            <a:ext cx="3012087" cy="1508748"/>
            <a:chOff x="0" y="-47625"/>
            <a:chExt cx="2041932" cy="1022800"/>
          </a:xfrm>
        </p:grpSpPr>
        <p:sp>
          <p:nvSpPr>
            <p:cNvPr id="688" name="Google Shape;688;p27"/>
            <p:cNvSpPr/>
            <p:nvPr/>
          </p:nvSpPr>
          <p:spPr>
            <a:xfrm>
              <a:off x="0" y="0"/>
              <a:ext cx="2041932" cy="975175"/>
            </a:xfrm>
            <a:custGeom>
              <a:rect b="b" l="l" r="r" t="t"/>
              <a:pathLst>
                <a:path extrusionOk="0" h="975175" w="2041932">
                  <a:moveTo>
                    <a:pt x="38554" y="0"/>
                  </a:moveTo>
                  <a:lnTo>
                    <a:pt x="2003377" y="0"/>
                  </a:lnTo>
                  <a:cubicBezTo>
                    <a:pt x="2024670" y="0"/>
                    <a:pt x="2041932" y="17261"/>
                    <a:pt x="2041932" y="38554"/>
                  </a:cubicBezTo>
                  <a:lnTo>
                    <a:pt x="2041932" y="936620"/>
                  </a:lnTo>
                  <a:cubicBezTo>
                    <a:pt x="2041932" y="957913"/>
                    <a:pt x="2024670" y="975175"/>
                    <a:pt x="2003377" y="975175"/>
                  </a:cubicBezTo>
                  <a:lnTo>
                    <a:pt x="38554" y="975175"/>
                  </a:lnTo>
                  <a:cubicBezTo>
                    <a:pt x="17261" y="975175"/>
                    <a:pt x="0" y="957913"/>
                    <a:pt x="0" y="936620"/>
                  </a:cubicBezTo>
                  <a:lnTo>
                    <a:pt x="0" y="38554"/>
                  </a:lnTo>
                  <a:cubicBezTo>
                    <a:pt x="0" y="17261"/>
                    <a:pt x="17261" y="0"/>
                    <a:pt x="385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7"/>
            <p:cNvSpPr txBox="1"/>
            <p:nvPr/>
          </p:nvSpPr>
          <p:spPr>
            <a:xfrm>
              <a:off x="0" y="-47625"/>
              <a:ext cx="2041932" cy="10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0" name="Google Shape;690;p27"/>
          <p:cNvGrpSpPr/>
          <p:nvPr/>
        </p:nvGrpSpPr>
        <p:grpSpPr>
          <a:xfrm>
            <a:off x="16356252" y="-480048"/>
            <a:ext cx="1238467" cy="2329869"/>
            <a:chOff x="0" y="-47625"/>
            <a:chExt cx="839572" cy="1579448"/>
          </a:xfrm>
        </p:grpSpPr>
        <p:sp>
          <p:nvSpPr>
            <p:cNvPr id="691" name="Google Shape;691;p27"/>
            <p:cNvSpPr/>
            <p:nvPr/>
          </p:nvSpPr>
          <p:spPr>
            <a:xfrm>
              <a:off x="0" y="0"/>
              <a:ext cx="839572" cy="1531823"/>
            </a:xfrm>
            <a:custGeom>
              <a:rect b="b" l="l" r="r" t="t"/>
              <a:pathLst>
                <a:path extrusionOk="0" h="1531823" w="839572">
                  <a:moveTo>
                    <a:pt x="93768" y="0"/>
                  </a:moveTo>
                  <a:lnTo>
                    <a:pt x="745804" y="0"/>
                  </a:lnTo>
                  <a:cubicBezTo>
                    <a:pt x="770673" y="0"/>
                    <a:pt x="794523" y="9879"/>
                    <a:pt x="812108" y="27464"/>
                  </a:cubicBezTo>
                  <a:cubicBezTo>
                    <a:pt x="829693" y="45049"/>
                    <a:pt x="839572" y="68899"/>
                    <a:pt x="839572" y="93768"/>
                  </a:cubicBezTo>
                  <a:lnTo>
                    <a:pt x="839572" y="1438054"/>
                  </a:lnTo>
                  <a:cubicBezTo>
                    <a:pt x="839572" y="1489841"/>
                    <a:pt x="797590" y="1531823"/>
                    <a:pt x="745804" y="1531823"/>
                  </a:cubicBezTo>
                  <a:lnTo>
                    <a:pt x="93768" y="1531823"/>
                  </a:lnTo>
                  <a:cubicBezTo>
                    <a:pt x="41981" y="1531823"/>
                    <a:pt x="0" y="1489841"/>
                    <a:pt x="0" y="1438054"/>
                  </a:cubicBezTo>
                  <a:lnTo>
                    <a:pt x="0" y="93768"/>
                  </a:lnTo>
                  <a:cubicBezTo>
                    <a:pt x="0" y="41981"/>
                    <a:pt x="41981" y="0"/>
                    <a:pt x="937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7"/>
            <p:cNvSpPr txBox="1"/>
            <p:nvPr/>
          </p:nvSpPr>
          <p:spPr>
            <a:xfrm>
              <a:off x="0" y="-47625"/>
              <a:ext cx="839572" cy="15794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3" name="Google Shape;693;p27"/>
          <p:cNvGrpSpPr/>
          <p:nvPr/>
        </p:nvGrpSpPr>
        <p:grpSpPr>
          <a:xfrm>
            <a:off x="1805886" y="9069403"/>
            <a:ext cx="1172777" cy="917541"/>
            <a:chOff x="0" y="-47625"/>
            <a:chExt cx="795040" cy="622013"/>
          </a:xfrm>
        </p:grpSpPr>
        <p:sp>
          <p:nvSpPr>
            <p:cNvPr id="694" name="Google Shape;694;p27"/>
            <p:cNvSpPr/>
            <p:nvPr/>
          </p:nvSpPr>
          <p:spPr>
            <a:xfrm>
              <a:off x="0" y="0"/>
              <a:ext cx="795040" cy="574388"/>
            </a:xfrm>
            <a:custGeom>
              <a:rect b="b" l="l" r="r" t="t"/>
              <a:pathLst>
                <a:path extrusionOk="0" h="574388" w="795040">
                  <a:moveTo>
                    <a:pt x="99020" y="0"/>
                  </a:moveTo>
                  <a:lnTo>
                    <a:pt x="696020" y="0"/>
                  </a:lnTo>
                  <a:cubicBezTo>
                    <a:pt x="722282" y="0"/>
                    <a:pt x="747468" y="10432"/>
                    <a:pt x="766038" y="29002"/>
                  </a:cubicBezTo>
                  <a:cubicBezTo>
                    <a:pt x="784608" y="47572"/>
                    <a:pt x="795040" y="72759"/>
                    <a:pt x="795040" y="99020"/>
                  </a:cubicBezTo>
                  <a:lnTo>
                    <a:pt x="795040" y="475368"/>
                  </a:lnTo>
                  <a:cubicBezTo>
                    <a:pt x="795040" y="530055"/>
                    <a:pt x="750707" y="574388"/>
                    <a:pt x="696020" y="574388"/>
                  </a:cubicBezTo>
                  <a:lnTo>
                    <a:pt x="99020" y="574388"/>
                  </a:lnTo>
                  <a:cubicBezTo>
                    <a:pt x="72759" y="574388"/>
                    <a:pt x="47572" y="563956"/>
                    <a:pt x="29002" y="545386"/>
                  </a:cubicBezTo>
                  <a:cubicBezTo>
                    <a:pt x="10432" y="526816"/>
                    <a:pt x="0" y="501629"/>
                    <a:pt x="0" y="475368"/>
                  </a:cubicBezTo>
                  <a:lnTo>
                    <a:pt x="0" y="99020"/>
                  </a:lnTo>
                  <a:cubicBezTo>
                    <a:pt x="0" y="72759"/>
                    <a:pt x="10432" y="47572"/>
                    <a:pt x="29002" y="29002"/>
                  </a:cubicBezTo>
                  <a:cubicBezTo>
                    <a:pt x="47572" y="10432"/>
                    <a:pt x="72759" y="0"/>
                    <a:pt x="990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7"/>
            <p:cNvSpPr txBox="1"/>
            <p:nvPr/>
          </p:nvSpPr>
          <p:spPr>
            <a:xfrm>
              <a:off x="0" y="-47625"/>
              <a:ext cx="795040" cy="622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27"/>
          <p:cNvGrpSpPr/>
          <p:nvPr/>
        </p:nvGrpSpPr>
        <p:grpSpPr>
          <a:xfrm>
            <a:off x="15408570" y="239200"/>
            <a:ext cx="1566915" cy="1221876"/>
            <a:chOff x="0" y="-47625"/>
            <a:chExt cx="1062231" cy="828325"/>
          </a:xfrm>
        </p:grpSpPr>
        <p:sp>
          <p:nvSpPr>
            <p:cNvPr id="697" name="Google Shape;697;p27"/>
            <p:cNvSpPr/>
            <p:nvPr/>
          </p:nvSpPr>
          <p:spPr>
            <a:xfrm>
              <a:off x="0" y="0"/>
              <a:ext cx="1062231" cy="780700"/>
            </a:xfrm>
            <a:custGeom>
              <a:rect b="b" l="l" r="r" t="t"/>
              <a:pathLst>
                <a:path extrusionOk="0" h="780700" w="1062231">
                  <a:moveTo>
                    <a:pt x="74113" y="0"/>
                  </a:moveTo>
                  <a:lnTo>
                    <a:pt x="988118" y="0"/>
                  </a:lnTo>
                  <a:cubicBezTo>
                    <a:pt x="1007774" y="0"/>
                    <a:pt x="1026625" y="7808"/>
                    <a:pt x="1040524" y="21707"/>
                  </a:cubicBezTo>
                  <a:cubicBezTo>
                    <a:pt x="1054423" y="35606"/>
                    <a:pt x="1062231" y="54457"/>
                    <a:pt x="1062231" y="74113"/>
                  </a:cubicBezTo>
                  <a:lnTo>
                    <a:pt x="1062231" y="706587"/>
                  </a:lnTo>
                  <a:cubicBezTo>
                    <a:pt x="1062231" y="726243"/>
                    <a:pt x="1054423" y="745094"/>
                    <a:pt x="1040524" y="758993"/>
                  </a:cubicBezTo>
                  <a:cubicBezTo>
                    <a:pt x="1026625" y="772892"/>
                    <a:pt x="1007774" y="780700"/>
                    <a:pt x="988118" y="780700"/>
                  </a:cubicBezTo>
                  <a:lnTo>
                    <a:pt x="74113" y="780700"/>
                  </a:lnTo>
                  <a:cubicBezTo>
                    <a:pt x="54457" y="780700"/>
                    <a:pt x="35606" y="772892"/>
                    <a:pt x="21707" y="758993"/>
                  </a:cubicBezTo>
                  <a:cubicBezTo>
                    <a:pt x="7808" y="745094"/>
                    <a:pt x="0" y="726243"/>
                    <a:pt x="0" y="706587"/>
                  </a:cubicBezTo>
                  <a:lnTo>
                    <a:pt x="0" y="74113"/>
                  </a:lnTo>
                  <a:cubicBezTo>
                    <a:pt x="0" y="54457"/>
                    <a:pt x="7808" y="35606"/>
                    <a:pt x="21707" y="21707"/>
                  </a:cubicBezTo>
                  <a:cubicBezTo>
                    <a:pt x="35606" y="7808"/>
                    <a:pt x="54457" y="0"/>
                    <a:pt x="741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7"/>
            <p:cNvSpPr txBox="1"/>
            <p:nvPr/>
          </p:nvSpPr>
          <p:spPr>
            <a:xfrm>
              <a:off x="0" y="-47625"/>
              <a:ext cx="1062231" cy="82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699;p27"/>
          <p:cNvSpPr/>
          <p:nvPr/>
        </p:nvSpPr>
        <p:spPr>
          <a:xfrm>
            <a:off x="7201309" y="4337166"/>
            <a:ext cx="907786" cy="907786"/>
          </a:xfrm>
          <a:custGeom>
            <a:rect b="b" l="l" r="r" t="t"/>
            <a:pathLst>
              <a:path extrusionOk="0" h="907786" w="907786">
                <a:moveTo>
                  <a:pt x="0" y="0"/>
                </a:moveTo>
                <a:lnTo>
                  <a:pt x="907786" y="0"/>
                </a:lnTo>
                <a:lnTo>
                  <a:pt x="907786" y="907786"/>
                </a:lnTo>
                <a:lnTo>
                  <a:pt x="0" y="907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27"/>
          <p:cNvSpPr/>
          <p:nvPr/>
        </p:nvSpPr>
        <p:spPr>
          <a:xfrm>
            <a:off x="12484540" y="4283190"/>
            <a:ext cx="974089" cy="974089"/>
          </a:xfrm>
          <a:custGeom>
            <a:rect b="b" l="l" r="r" t="t"/>
            <a:pathLst>
              <a:path extrusionOk="0" h="974089" w="974089">
                <a:moveTo>
                  <a:pt x="0" y="0"/>
                </a:moveTo>
                <a:lnTo>
                  <a:pt x="974089" y="0"/>
                </a:lnTo>
                <a:lnTo>
                  <a:pt x="974089" y="974088"/>
                </a:lnTo>
                <a:lnTo>
                  <a:pt x="0" y="974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1" name="Google Shape;701;p27"/>
          <p:cNvSpPr/>
          <p:nvPr/>
        </p:nvSpPr>
        <p:spPr>
          <a:xfrm>
            <a:off x="8945852" y="4241864"/>
            <a:ext cx="1123042" cy="1123042"/>
          </a:xfrm>
          <a:custGeom>
            <a:rect b="b" l="l" r="r" t="t"/>
            <a:pathLst>
              <a:path extrusionOk="0" h="1123042" w="1123042">
                <a:moveTo>
                  <a:pt x="0" y="0"/>
                </a:moveTo>
                <a:lnTo>
                  <a:pt x="1123042" y="0"/>
                </a:lnTo>
                <a:lnTo>
                  <a:pt x="1123042" y="1123042"/>
                </a:lnTo>
                <a:lnTo>
                  <a:pt x="0" y="112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2" name="Google Shape;702;p27"/>
          <p:cNvSpPr/>
          <p:nvPr/>
        </p:nvSpPr>
        <p:spPr>
          <a:xfrm>
            <a:off x="9034882" y="2647952"/>
            <a:ext cx="944981" cy="944981"/>
          </a:xfrm>
          <a:custGeom>
            <a:rect b="b" l="l" r="r" t="t"/>
            <a:pathLst>
              <a:path extrusionOk="0" h="944981" w="944981">
                <a:moveTo>
                  <a:pt x="0" y="0"/>
                </a:moveTo>
                <a:lnTo>
                  <a:pt x="944981" y="0"/>
                </a:lnTo>
                <a:lnTo>
                  <a:pt x="944981" y="944981"/>
                </a:lnTo>
                <a:lnTo>
                  <a:pt x="0" y="944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3" name="Google Shape;703;p27"/>
          <p:cNvSpPr/>
          <p:nvPr/>
        </p:nvSpPr>
        <p:spPr>
          <a:xfrm>
            <a:off x="9075403" y="6419592"/>
            <a:ext cx="904460" cy="904460"/>
          </a:xfrm>
          <a:custGeom>
            <a:rect b="b" l="l" r="r" t="t"/>
            <a:pathLst>
              <a:path extrusionOk="0" h="904460" w="904460">
                <a:moveTo>
                  <a:pt x="0" y="0"/>
                </a:moveTo>
                <a:lnTo>
                  <a:pt x="904460" y="0"/>
                </a:lnTo>
                <a:lnTo>
                  <a:pt x="904460" y="904460"/>
                </a:lnTo>
                <a:lnTo>
                  <a:pt x="0" y="904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4" name="Google Shape;704;p27"/>
          <p:cNvSpPr/>
          <p:nvPr/>
        </p:nvSpPr>
        <p:spPr>
          <a:xfrm>
            <a:off x="12662926" y="6419592"/>
            <a:ext cx="939993" cy="939993"/>
          </a:xfrm>
          <a:custGeom>
            <a:rect b="b" l="l" r="r" t="t"/>
            <a:pathLst>
              <a:path extrusionOk="0" h="939993" w="939993">
                <a:moveTo>
                  <a:pt x="0" y="0"/>
                </a:moveTo>
                <a:lnTo>
                  <a:pt x="939993" y="0"/>
                </a:lnTo>
                <a:lnTo>
                  <a:pt x="939993" y="939993"/>
                </a:lnTo>
                <a:lnTo>
                  <a:pt x="0" y="939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5" name="Google Shape;705;p27"/>
          <p:cNvSpPr/>
          <p:nvPr/>
        </p:nvSpPr>
        <p:spPr>
          <a:xfrm>
            <a:off x="11024475" y="8191743"/>
            <a:ext cx="1024900" cy="1024900"/>
          </a:xfrm>
          <a:custGeom>
            <a:rect b="b" l="l" r="r" t="t"/>
            <a:pathLst>
              <a:path extrusionOk="0" h="1024900" w="1024900">
                <a:moveTo>
                  <a:pt x="0" y="0"/>
                </a:moveTo>
                <a:lnTo>
                  <a:pt x="1024900" y="0"/>
                </a:lnTo>
                <a:lnTo>
                  <a:pt x="1024900" y="1024900"/>
                </a:lnTo>
                <a:lnTo>
                  <a:pt x="0" y="1024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6" name="Google Shape;706;p27"/>
          <p:cNvSpPr/>
          <p:nvPr/>
        </p:nvSpPr>
        <p:spPr>
          <a:xfrm>
            <a:off x="7235267" y="8195906"/>
            <a:ext cx="991921" cy="991921"/>
          </a:xfrm>
          <a:custGeom>
            <a:rect b="b" l="l" r="r" t="t"/>
            <a:pathLst>
              <a:path extrusionOk="0" h="991921" w="991921">
                <a:moveTo>
                  <a:pt x="0" y="0"/>
                </a:moveTo>
                <a:lnTo>
                  <a:pt x="991921" y="0"/>
                </a:lnTo>
                <a:lnTo>
                  <a:pt x="991921" y="991921"/>
                </a:lnTo>
                <a:lnTo>
                  <a:pt x="0" y="991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7" name="Google Shape;707;p27"/>
          <p:cNvSpPr/>
          <p:nvPr/>
        </p:nvSpPr>
        <p:spPr>
          <a:xfrm>
            <a:off x="16066786" y="8220559"/>
            <a:ext cx="967268" cy="967268"/>
          </a:xfrm>
          <a:custGeom>
            <a:rect b="b" l="l" r="r" t="t"/>
            <a:pathLst>
              <a:path extrusionOk="0" h="967268" w="967268">
                <a:moveTo>
                  <a:pt x="0" y="0"/>
                </a:moveTo>
                <a:lnTo>
                  <a:pt x="967268" y="0"/>
                </a:lnTo>
                <a:lnTo>
                  <a:pt x="967268" y="967268"/>
                </a:lnTo>
                <a:lnTo>
                  <a:pt x="0" y="967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8" name="Google Shape;708;p27"/>
          <p:cNvSpPr/>
          <p:nvPr/>
        </p:nvSpPr>
        <p:spPr>
          <a:xfrm>
            <a:off x="15929175" y="6243103"/>
            <a:ext cx="1104880" cy="1104880"/>
          </a:xfrm>
          <a:custGeom>
            <a:rect b="b" l="l" r="r" t="t"/>
            <a:pathLst>
              <a:path extrusionOk="0" h="1104880" w="1104880">
                <a:moveTo>
                  <a:pt x="0" y="0"/>
                </a:moveTo>
                <a:lnTo>
                  <a:pt x="1104879" y="0"/>
                </a:lnTo>
                <a:lnTo>
                  <a:pt x="1104879" y="1104879"/>
                </a:lnTo>
                <a:lnTo>
                  <a:pt x="0" y="1104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9" name="Google Shape;709;p27"/>
          <p:cNvSpPr/>
          <p:nvPr/>
        </p:nvSpPr>
        <p:spPr>
          <a:xfrm>
            <a:off x="14241096" y="6455125"/>
            <a:ext cx="868927" cy="868927"/>
          </a:xfrm>
          <a:custGeom>
            <a:rect b="b" l="l" r="r" t="t"/>
            <a:pathLst>
              <a:path extrusionOk="0" h="868927" w="868927">
                <a:moveTo>
                  <a:pt x="0" y="0"/>
                </a:moveTo>
                <a:lnTo>
                  <a:pt x="868927" y="0"/>
                </a:lnTo>
                <a:lnTo>
                  <a:pt x="868927" y="868927"/>
                </a:lnTo>
                <a:lnTo>
                  <a:pt x="0" y="868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0" name="Google Shape;710;p27"/>
          <p:cNvSpPr txBox="1"/>
          <p:nvPr/>
        </p:nvSpPr>
        <p:spPr>
          <a:xfrm>
            <a:off x="1028700" y="775276"/>
            <a:ext cx="879101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Resource Page</a:t>
            </a:r>
            <a:endParaRPr/>
          </a:p>
        </p:txBody>
      </p:sp>
      <p:sp>
        <p:nvSpPr>
          <p:cNvPr id="711" name="Google Shape;711;p27"/>
          <p:cNvSpPr txBox="1"/>
          <p:nvPr/>
        </p:nvSpPr>
        <p:spPr>
          <a:xfrm>
            <a:off x="1140018" y="2702660"/>
            <a:ext cx="5059200" cy="58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Don't forget to delete this page before presenting. </a:t>
            </a:r>
            <a:endParaRPr/>
          </a:p>
        </p:txBody>
      </p:sp>
      <p:sp>
        <p:nvSpPr>
          <p:cNvPr id="712" name="Google Shape;712;p27"/>
          <p:cNvSpPr txBox="1"/>
          <p:nvPr/>
        </p:nvSpPr>
        <p:spPr>
          <a:xfrm>
            <a:off x="1140018" y="3805175"/>
            <a:ext cx="467676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This presentation template uses the following free fonts:</a:t>
            </a:r>
            <a:endParaRPr/>
          </a:p>
        </p:txBody>
      </p:sp>
      <p:sp>
        <p:nvSpPr>
          <p:cNvPr id="713" name="Google Shape;713;p27"/>
          <p:cNvSpPr txBox="1"/>
          <p:nvPr/>
        </p:nvSpPr>
        <p:spPr>
          <a:xfrm>
            <a:off x="1140018" y="4999138"/>
            <a:ext cx="5059131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nria Serif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Titles: Cormorant SC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nria Serif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Headers: Padauk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nria Serif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Body Copy: Inria Serif</a:t>
            </a:r>
            <a:endParaRPr/>
          </a:p>
        </p:txBody>
      </p:sp>
      <p:pic>
        <p:nvPicPr>
          <p:cNvPr id="714" name="Google Shape;714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79000" y="2668201"/>
            <a:ext cx="904475" cy="9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050925" y="2703249"/>
            <a:ext cx="907800" cy="90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532000" y="2722700"/>
            <a:ext cx="868925" cy="8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4334400" y="2580669"/>
            <a:ext cx="834375" cy="8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969158" y="2549883"/>
            <a:ext cx="1024900" cy="10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955663" y="4257787"/>
            <a:ext cx="1024900" cy="10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4281594" y="4297663"/>
            <a:ext cx="940000" cy="94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5994570" y="4139989"/>
            <a:ext cx="974075" cy="97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2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869157" y="6437344"/>
            <a:ext cx="904475" cy="9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2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856295" y="8112195"/>
            <a:ext cx="1238450" cy="12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2636958" y="8232562"/>
            <a:ext cx="991925" cy="99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4430633" y="8274683"/>
            <a:ext cx="834375" cy="8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2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7111950" y="6270175"/>
            <a:ext cx="1050725" cy="105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732" name="Google Shape;732;p28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33" name="Google Shape;733;p28"/>
          <p:cNvGrpSpPr/>
          <p:nvPr/>
        </p:nvGrpSpPr>
        <p:grpSpPr>
          <a:xfrm>
            <a:off x="2160297" y="2500572"/>
            <a:ext cx="16127704" cy="5520375"/>
            <a:chOff x="0" y="-47625"/>
            <a:chExt cx="13522277" cy="4628560"/>
          </a:xfrm>
        </p:grpSpPr>
        <p:sp>
          <p:nvSpPr>
            <p:cNvPr id="734" name="Google Shape;734;p28"/>
            <p:cNvSpPr/>
            <p:nvPr/>
          </p:nvSpPr>
          <p:spPr>
            <a:xfrm>
              <a:off x="0" y="0"/>
              <a:ext cx="13522277" cy="4580935"/>
            </a:xfrm>
            <a:custGeom>
              <a:rect b="b" l="l" r="r" t="t"/>
              <a:pathLst>
                <a:path extrusionOk="0" h="4580935" w="13522277">
                  <a:moveTo>
                    <a:pt x="7201" y="0"/>
                  </a:moveTo>
                  <a:lnTo>
                    <a:pt x="13515076" y="0"/>
                  </a:lnTo>
                  <a:cubicBezTo>
                    <a:pt x="13516986" y="0"/>
                    <a:pt x="13518818" y="759"/>
                    <a:pt x="13520169" y="2109"/>
                  </a:cubicBezTo>
                  <a:cubicBezTo>
                    <a:pt x="13521519" y="3459"/>
                    <a:pt x="13522277" y="5291"/>
                    <a:pt x="13522277" y="7201"/>
                  </a:cubicBezTo>
                  <a:lnTo>
                    <a:pt x="13522277" y="4573734"/>
                  </a:lnTo>
                  <a:cubicBezTo>
                    <a:pt x="13522277" y="4575644"/>
                    <a:pt x="13521519" y="4577475"/>
                    <a:pt x="13520169" y="4578826"/>
                  </a:cubicBezTo>
                  <a:cubicBezTo>
                    <a:pt x="13518818" y="4580176"/>
                    <a:pt x="13516986" y="4580935"/>
                    <a:pt x="13515076" y="4580935"/>
                  </a:cubicBezTo>
                  <a:lnTo>
                    <a:pt x="7201" y="4580935"/>
                  </a:lnTo>
                  <a:cubicBezTo>
                    <a:pt x="5291" y="4580935"/>
                    <a:pt x="3459" y="4580176"/>
                    <a:pt x="2109" y="4578826"/>
                  </a:cubicBezTo>
                  <a:cubicBezTo>
                    <a:pt x="759" y="4577475"/>
                    <a:pt x="0" y="4575644"/>
                    <a:pt x="0" y="4573734"/>
                  </a:cubicBezTo>
                  <a:lnTo>
                    <a:pt x="0" y="7201"/>
                  </a:lnTo>
                  <a:cubicBezTo>
                    <a:pt x="0" y="5291"/>
                    <a:pt x="759" y="3459"/>
                    <a:pt x="2109" y="2109"/>
                  </a:cubicBezTo>
                  <a:cubicBezTo>
                    <a:pt x="3459" y="759"/>
                    <a:pt x="5291" y="0"/>
                    <a:pt x="720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8"/>
            <p:cNvSpPr txBox="1"/>
            <p:nvPr/>
          </p:nvSpPr>
          <p:spPr>
            <a:xfrm>
              <a:off x="0" y="-47625"/>
              <a:ext cx="13522276" cy="4628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6" name="Google Shape;736;p28"/>
          <p:cNvGrpSpPr/>
          <p:nvPr/>
        </p:nvGrpSpPr>
        <p:grpSpPr>
          <a:xfrm>
            <a:off x="499808" y="-530248"/>
            <a:ext cx="995118" cy="2475074"/>
            <a:chOff x="0" y="-47625"/>
            <a:chExt cx="262089" cy="651871"/>
          </a:xfrm>
        </p:grpSpPr>
        <p:sp>
          <p:nvSpPr>
            <p:cNvPr id="737" name="Google Shape;737;p28"/>
            <p:cNvSpPr/>
            <p:nvPr/>
          </p:nvSpPr>
          <p:spPr>
            <a:xfrm>
              <a:off x="0" y="0"/>
              <a:ext cx="262089" cy="604246"/>
            </a:xfrm>
            <a:custGeom>
              <a:rect b="b" l="l" r="r" t="t"/>
              <a:pathLst>
                <a:path extrusionOk="0" h="604246" w="262089">
                  <a:moveTo>
                    <a:pt x="116698" y="0"/>
                  </a:moveTo>
                  <a:lnTo>
                    <a:pt x="145390" y="0"/>
                  </a:lnTo>
                  <a:cubicBezTo>
                    <a:pt x="176341" y="0"/>
                    <a:pt x="206023" y="12295"/>
                    <a:pt x="227909" y="34180"/>
                  </a:cubicBezTo>
                  <a:cubicBezTo>
                    <a:pt x="249794" y="56065"/>
                    <a:pt x="262089" y="85748"/>
                    <a:pt x="262089" y="116698"/>
                  </a:cubicBezTo>
                  <a:lnTo>
                    <a:pt x="262089" y="487548"/>
                  </a:lnTo>
                  <a:cubicBezTo>
                    <a:pt x="262089" y="518498"/>
                    <a:pt x="249794" y="548181"/>
                    <a:pt x="227909" y="570066"/>
                  </a:cubicBezTo>
                  <a:cubicBezTo>
                    <a:pt x="206023" y="591951"/>
                    <a:pt x="176341" y="604246"/>
                    <a:pt x="145390" y="604246"/>
                  </a:cubicBezTo>
                  <a:lnTo>
                    <a:pt x="116698" y="604246"/>
                  </a:lnTo>
                  <a:cubicBezTo>
                    <a:pt x="85748" y="604246"/>
                    <a:pt x="56065" y="591951"/>
                    <a:pt x="34180" y="570066"/>
                  </a:cubicBezTo>
                  <a:cubicBezTo>
                    <a:pt x="12295" y="548181"/>
                    <a:pt x="0" y="518498"/>
                    <a:pt x="0" y="487548"/>
                  </a:cubicBezTo>
                  <a:lnTo>
                    <a:pt x="0" y="116698"/>
                  </a:lnTo>
                  <a:cubicBezTo>
                    <a:pt x="0" y="85748"/>
                    <a:pt x="12295" y="56065"/>
                    <a:pt x="34180" y="34180"/>
                  </a:cubicBezTo>
                  <a:cubicBezTo>
                    <a:pt x="56065" y="12295"/>
                    <a:pt x="85748" y="0"/>
                    <a:pt x="116698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8"/>
            <p:cNvSpPr txBox="1"/>
            <p:nvPr/>
          </p:nvSpPr>
          <p:spPr>
            <a:xfrm>
              <a:off x="0" y="-47625"/>
              <a:ext cx="262089" cy="6518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9" name="Google Shape;739;p28"/>
          <p:cNvGrpSpPr/>
          <p:nvPr/>
        </p:nvGrpSpPr>
        <p:grpSpPr>
          <a:xfrm>
            <a:off x="17048106" y="224973"/>
            <a:ext cx="3247043" cy="1426628"/>
            <a:chOff x="0" y="-47625"/>
            <a:chExt cx="855188" cy="375737"/>
          </a:xfrm>
        </p:grpSpPr>
        <p:sp>
          <p:nvSpPr>
            <p:cNvPr id="740" name="Google Shape;740;p28"/>
            <p:cNvSpPr/>
            <p:nvPr/>
          </p:nvSpPr>
          <p:spPr>
            <a:xfrm>
              <a:off x="0" y="0"/>
              <a:ext cx="855188" cy="328112"/>
            </a:xfrm>
            <a:custGeom>
              <a:rect b="b" l="l" r="r" t="t"/>
              <a:pathLst>
                <a:path extrusionOk="0" h="328112" w="855188">
                  <a:moveTo>
                    <a:pt x="35764" y="0"/>
                  </a:moveTo>
                  <a:lnTo>
                    <a:pt x="819424" y="0"/>
                  </a:lnTo>
                  <a:cubicBezTo>
                    <a:pt x="828909" y="0"/>
                    <a:pt x="838006" y="3768"/>
                    <a:pt x="844713" y="10475"/>
                  </a:cubicBezTo>
                  <a:cubicBezTo>
                    <a:pt x="851420" y="17182"/>
                    <a:pt x="855188" y="26279"/>
                    <a:pt x="855188" y="35764"/>
                  </a:cubicBezTo>
                  <a:lnTo>
                    <a:pt x="855188" y="292348"/>
                  </a:lnTo>
                  <a:cubicBezTo>
                    <a:pt x="855188" y="301833"/>
                    <a:pt x="851420" y="310930"/>
                    <a:pt x="844713" y="317637"/>
                  </a:cubicBezTo>
                  <a:cubicBezTo>
                    <a:pt x="838006" y="324344"/>
                    <a:pt x="828909" y="328112"/>
                    <a:pt x="819424" y="328112"/>
                  </a:cubicBezTo>
                  <a:lnTo>
                    <a:pt x="35764" y="328112"/>
                  </a:lnTo>
                  <a:cubicBezTo>
                    <a:pt x="26279" y="328112"/>
                    <a:pt x="17182" y="324344"/>
                    <a:pt x="10475" y="317637"/>
                  </a:cubicBezTo>
                  <a:cubicBezTo>
                    <a:pt x="3768" y="310930"/>
                    <a:pt x="0" y="301833"/>
                    <a:pt x="0" y="292348"/>
                  </a:cubicBezTo>
                  <a:lnTo>
                    <a:pt x="0" y="35764"/>
                  </a:lnTo>
                  <a:cubicBezTo>
                    <a:pt x="0" y="26279"/>
                    <a:pt x="3768" y="17182"/>
                    <a:pt x="10475" y="10475"/>
                  </a:cubicBezTo>
                  <a:cubicBezTo>
                    <a:pt x="17182" y="3768"/>
                    <a:pt x="26279" y="0"/>
                    <a:pt x="35764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8"/>
            <p:cNvSpPr txBox="1"/>
            <p:nvPr/>
          </p:nvSpPr>
          <p:spPr>
            <a:xfrm>
              <a:off x="0" y="-47625"/>
              <a:ext cx="855188" cy="375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2" name="Google Shape;742;p28"/>
          <p:cNvGrpSpPr/>
          <p:nvPr/>
        </p:nvGrpSpPr>
        <p:grpSpPr>
          <a:xfrm>
            <a:off x="2730858" y="7356772"/>
            <a:ext cx="943556" cy="3622230"/>
            <a:chOff x="0" y="-47625"/>
            <a:chExt cx="248509" cy="954003"/>
          </a:xfrm>
        </p:grpSpPr>
        <p:sp>
          <p:nvSpPr>
            <p:cNvPr id="743" name="Google Shape;743;p28"/>
            <p:cNvSpPr/>
            <p:nvPr/>
          </p:nvSpPr>
          <p:spPr>
            <a:xfrm>
              <a:off x="0" y="0"/>
              <a:ext cx="248509" cy="906378"/>
            </a:xfrm>
            <a:custGeom>
              <a:rect b="b" l="l" r="r" t="t"/>
              <a:pathLst>
                <a:path extrusionOk="0" h="906378" w="248509">
                  <a:moveTo>
                    <a:pt x="123076" y="0"/>
                  </a:moveTo>
                  <a:lnTo>
                    <a:pt x="125433" y="0"/>
                  </a:lnTo>
                  <a:cubicBezTo>
                    <a:pt x="158075" y="0"/>
                    <a:pt x="189380" y="12967"/>
                    <a:pt x="212461" y="36048"/>
                  </a:cubicBezTo>
                  <a:cubicBezTo>
                    <a:pt x="235542" y="59129"/>
                    <a:pt x="248509" y="90434"/>
                    <a:pt x="248509" y="123076"/>
                  </a:cubicBezTo>
                  <a:lnTo>
                    <a:pt x="248509" y="783302"/>
                  </a:lnTo>
                  <a:cubicBezTo>
                    <a:pt x="248509" y="815944"/>
                    <a:pt x="235542" y="847249"/>
                    <a:pt x="212461" y="870330"/>
                  </a:cubicBezTo>
                  <a:cubicBezTo>
                    <a:pt x="189380" y="893411"/>
                    <a:pt x="158075" y="906378"/>
                    <a:pt x="125433" y="906378"/>
                  </a:cubicBezTo>
                  <a:lnTo>
                    <a:pt x="123076" y="906378"/>
                  </a:lnTo>
                  <a:cubicBezTo>
                    <a:pt x="55103" y="906378"/>
                    <a:pt x="0" y="851275"/>
                    <a:pt x="0" y="783302"/>
                  </a:cubicBezTo>
                  <a:lnTo>
                    <a:pt x="0" y="123076"/>
                  </a:lnTo>
                  <a:cubicBezTo>
                    <a:pt x="0" y="90434"/>
                    <a:pt x="12967" y="59129"/>
                    <a:pt x="36048" y="36048"/>
                  </a:cubicBezTo>
                  <a:cubicBezTo>
                    <a:pt x="59129" y="12967"/>
                    <a:pt x="90434" y="0"/>
                    <a:pt x="123076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8"/>
            <p:cNvSpPr txBox="1"/>
            <p:nvPr/>
          </p:nvSpPr>
          <p:spPr>
            <a:xfrm>
              <a:off x="0" y="-47625"/>
              <a:ext cx="248509" cy="954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5" name="Google Shape;745;p28"/>
          <p:cNvGrpSpPr/>
          <p:nvPr/>
        </p:nvGrpSpPr>
        <p:grpSpPr>
          <a:xfrm>
            <a:off x="1494927" y="8560295"/>
            <a:ext cx="1798928" cy="3051609"/>
            <a:chOff x="0" y="-47625"/>
            <a:chExt cx="1219516" cy="2068724"/>
          </a:xfrm>
        </p:grpSpPr>
        <p:sp>
          <p:nvSpPr>
            <p:cNvPr id="746" name="Google Shape;746;p28"/>
            <p:cNvSpPr/>
            <p:nvPr/>
          </p:nvSpPr>
          <p:spPr>
            <a:xfrm>
              <a:off x="0" y="0"/>
              <a:ext cx="1219516" cy="2021099"/>
            </a:xfrm>
            <a:custGeom>
              <a:rect b="b" l="l" r="r" t="t"/>
              <a:pathLst>
                <a:path extrusionOk="0" h="2021099" w="1219516">
                  <a:moveTo>
                    <a:pt x="64554" y="0"/>
                  </a:moveTo>
                  <a:lnTo>
                    <a:pt x="1154961" y="0"/>
                  </a:lnTo>
                  <a:cubicBezTo>
                    <a:pt x="1172082" y="0"/>
                    <a:pt x="1188502" y="6801"/>
                    <a:pt x="1200608" y="18908"/>
                  </a:cubicBezTo>
                  <a:cubicBezTo>
                    <a:pt x="1212715" y="31014"/>
                    <a:pt x="1219516" y="47434"/>
                    <a:pt x="1219516" y="64554"/>
                  </a:cubicBezTo>
                  <a:lnTo>
                    <a:pt x="1219516" y="1956545"/>
                  </a:lnTo>
                  <a:cubicBezTo>
                    <a:pt x="1219516" y="1992197"/>
                    <a:pt x="1190614" y="2021099"/>
                    <a:pt x="1154961" y="2021099"/>
                  </a:cubicBezTo>
                  <a:lnTo>
                    <a:pt x="64554" y="2021099"/>
                  </a:lnTo>
                  <a:cubicBezTo>
                    <a:pt x="28902" y="2021099"/>
                    <a:pt x="0" y="1992197"/>
                    <a:pt x="0" y="1956545"/>
                  </a:cubicBezTo>
                  <a:lnTo>
                    <a:pt x="0" y="64554"/>
                  </a:lnTo>
                  <a:cubicBezTo>
                    <a:pt x="0" y="28902"/>
                    <a:pt x="28902" y="0"/>
                    <a:pt x="645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8"/>
            <p:cNvSpPr txBox="1"/>
            <p:nvPr/>
          </p:nvSpPr>
          <p:spPr>
            <a:xfrm>
              <a:off x="0" y="-47625"/>
              <a:ext cx="1219516" cy="2068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28"/>
          <p:cNvGrpSpPr/>
          <p:nvPr/>
        </p:nvGrpSpPr>
        <p:grpSpPr>
          <a:xfrm>
            <a:off x="1013754" y="364916"/>
            <a:ext cx="1146543" cy="1286685"/>
            <a:chOff x="0" y="-47625"/>
            <a:chExt cx="777256" cy="872260"/>
          </a:xfrm>
        </p:grpSpPr>
        <p:sp>
          <p:nvSpPr>
            <p:cNvPr id="749" name="Google Shape;749;p28"/>
            <p:cNvSpPr/>
            <p:nvPr/>
          </p:nvSpPr>
          <p:spPr>
            <a:xfrm>
              <a:off x="0" y="0"/>
              <a:ext cx="777256" cy="824635"/>
            </a:xfrm>
            <a:custGeom>
              <a:rect b="b" l="l" r="r" t="t"/>
              <a:pathLst>
                <a:path extrusionOk="0" h="824635" w="777256">
                  <a:moveTo>
                    <a:pt x="101286" y="0"/>
                  </a:moveTo>
                  <a:lnTo>
                    <a:pt x="675970" y="0"/>
                  </a:lnTo>
                  <a:cubicBezTo>
                    <a:pt x="731908" y="0"/>
                    <a:pt x="777256" y="45347"/>
                    <a:pt x="777256" y="101286"/>
                  </a:cubicBezTo>
                  <a:lnTo>
                    <a:pt x="777256" y="723349"/>
                  </a:lnTo>
                  <a:cubicBezTo>
                    <a:pt x="777256" y="750212"/>
                    <a:pt x="766585" y="775974"/>
                    <a:pt x="747590" y="794969"/>
                  </a:cubicBezTo>
                  <a:cubicBezTo>
                    <a:pt x="728595" y="813964"/>
                    <a:pt x="702832" y="824635"/>
                    <a:pt x="675970" y="824635"/>
                  </a:cubicBezTo>
                  <a:lnTo>
                    <a:pt x="101286" y="824635"/>
                  </a:lnTo>
                  <a:cubicBezTo>
                    <a:pt x="74423" y="824635"/>
                    <a:pt x="48661" y="813964"/>
                    <a:pt x="29666" y="794969"/>
                  </a:cubicBezTo>
                  <a:cubicBezTo>
                    <a:pt x="10671" y="775974"/>
                    <a:pt x="0" y="750212"/>
                    <a:pt x="0" y="723349"/>
                  </a:cubicBezTo>
                  <a:lnTo>
                    <a:pt x="0" y="101286"/>
                  </a:lnTo>
                  <a:cubicBezTo>
                    <a:pt x="0" y="74423"/>
                    <a:pt x="10671" y="48661"/>
                    <a:pt x="29666" y="29666"/>
                  </a:cubicBezTo>
                  <a:cubicBezTo>
                    <a:pt x="48661" y="10671"/>
                    <a:pt x="74423" y="0"/>
                    <a:pt x="1012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8"/>
            <p:cNvSpPr txBox="1"/>
            <p:nvPr/>
          </p:nvSpPr>
          <p:spPr>
            <a:xfrm>
              <a:off x="0" y="-47625"/>
              <a:ext cx="777256" cy="87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8"/>
          <p:cNvSpPr txBox="1"/>
          <p:nvPr/>
        </p:nvSpPr>
        <p:spPr>
          <a:xfrm>
            <a:off x="3121015" y="4779110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Our Projects</a:t>
            </a:r>
            <a:endParaRPr/>
          </a:p>
        </p:txBody>
      </p:sp>
      <p:sp>
        <p:nvSpPr>
          <p:cNvPr id="752" name="Google Shape;752;p28"/>
          <p:cNvSpPr txBox="1"/>
          <p:nvPr/>
        </p:nvSpPr>
        <p:spPr>
          <a:xfrm>
            <a:off x="4146933" y="6122135"/>
            <a:ext cx="5521286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grpSp>
        <p:nvGrpSpPr>
          <p:cNvPr id="753" name="Google Shape;753;p28"/>
          <p:cNvGrpSpPr/>
          <p:nvPr/>
        </p:nvGrpSpPr>
        <p:grpSpPr>
          <a:xfrm>
            <a:off x="-401911" y="1270689"/>
            <a:ext cx="1803439" cy="1286685"/>
            <a:chOff x="0" y="-47625"/>
            <a:chExt cx="1222574" cy="872260"/>
          </a:xfrm>
        </p:grpSpPr>
        <p:sp>
          <p:nvSpPr>
            <p:cNvPr id="754" name="Google Shape;754;p28"/>
            <p:cNvSpPr/>
            <p:nvPr/>
          </p:nvSpPr>
          <p:spPr>
            <a:xfrm>
              <a:off x="0" y="0"/>
              <a:ext cx="1222574" cy="824635"/>
            </a:xfrm>
            <a:custGeom>
              <a:rect b="b" l="l" r="r" t="t"/>
              <a:pathLst>
                <a:path extrusionOk="0" h="824635" w="1222574">
                  <a:moveTo>
                    <a:pt x="64393" y="0"/>
                  </a:moveTo>
                  <a:lnTo>
                    <a:pt x="1158181" y="0"/>
                  </a:lnTo>
                  <a:cubicBezTo>
                    <a:pt x="1175259" y="0"/>
                    <a:pt x="1191638" y="6784"/>
                    <a:pt x="1203714" y="18860"/>
                  </a:cubicBezTo>
                  <a:cubicBezTo>
                    <a:pt x="1215790" y="30936"/>
                    <a:pt x="1222574" y="47315"/>
                    <a:pt x="1222574" y="64393"/>
                  </a:cubicBezTo>
                  <a:lnTo>
                    <a:pt x="1222574" y="760242"/>
                  </a:lnTo>
                  <a:cubicBezTo>
                    <a:pt x="1222574" y="777320"/>
                    <a:pt x="1215790" y="793699"/>
                    <a:pt x="1203714" y="805775"/>
                  </a:cubicBezTo>
                  <a:cubicBezTo>
                    <a:pt x="1191638" y="817851"/>
                    <a:pt x="1175259" y="824635"/>
                    <a:pt x="1158181" y="824635"/>
                  </a:cubicBezTo>
                  <a:lnTo>
                    <a:pt x="64393" y="824635"/>
                  </a:lnTo>
                  <a:cubicBezTo>
                    <a:pt x="47315" y="824635"/>
                    <a:pt x="30936" y="817851"/>
                    <a:pt x="18860" y="805775"/>
                  </a:cubicBezTo>
                  <a:cubicBezTo>
                    <a:pt x="6784" y="793699"/>
                    <a:pt x="0" y="777320"/>
                    <a:pt x="0" y="760242"/>
                  </a:cubicBezTo>
                  <a:lnTo>
                    <a:pt x="0" y="64393"/>
                  </a:lnTo>
                  <a:cubicBezTo>
                    <a:pt x="0" y="47315"/>
                    <a:pt x="6784" y="30936"/>
                    <a:pt x="18860" y="18860"/>
                  </a:cubicBezTo>
                  <a:cubicBezTo>
                    <a:pt x="30936" y="6784"/>
                    <a:pt x="47315" y="0"/>
                    <a:pt x="64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8"/>
            <p:cNvSpPr txBox="1"/>
            <p:nvPr/>
          </p:nvSpPr>
          <p:spPr>
            <a:xfrm>
              <a:off x="0" y="-47625"/>
              <a:ext cx="1222574" cy="872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13705286" y="9188048"/>
            <a:ext cx="2251793" cy="933178"/>
            <a:chOff x="0" y="-47625"/>
            <a:chExt cx="1526519" cy="632613"/>
          </a:xfrm>
        </p:grpSpPr>
        <p:sp>
          <p:nvSpPr>
            <p:cNvPr id="757" name="Google Shape;757;p28"/>
            <p:cNvSpPr/>
            <p:nvPr/>
          </p:nvSpPr>
          <p:spPr>
            <a:xfrm>
              <a:off x="0" y="0"/>
              <a:ext cx="1526519" cy="584988"/>
            </a:xfrm>
            <a:custGeom>
              <a:rect b="b" l="l" r="r" t="t"/>
              <a:pathLst>
                <a:path extrusionOk="0" h="584988" w="1526519">
                  <a:moveTo>
                    <a:pt x="51572" y="0"/>
                  </a:moveTo>
                  <a:lnTo>
                    <a:pt x="1474947" y="0"/>
                  </a:lnTo>
                  <a:cubicBezTo>
                    <a:pt x="1488625" y="0"/>
                    <a:pt x="1501742" y="5433"/>
                    <a:pt x="1511414" y="15105"/>
                  </a:cubicBezTo>
                  <a:cubicBezTo>
                    <a:pt x="1521085" y="24777"/>
                    <a:pt x="1526519" y="37894"/>
                    <a:pt x="1526519" y="51572"/>
                  </a:cubicBezTo>
                  <a:lnTo>
                    <a:pt x="1526519" y="533417"/>
                  </a:lnTo>
                  <a:cubicBezTo>
                    <a:pt x="1526519" y="547094"/>
                    <a:pt x="1521085" y="560212"/>
                    <a:pt x="1511414" y="569883"/>
                  </a:cubicBezTo>
                  <a:cubicBezTo>
                    <a:pt x="1501742" y="579555"/>
                    <a:pt x="1488625" y="584988"/>
                    <a:pt x="1474947" y="584988"/>
                  </a:cubicBezTo>
                  <a:lnTo>
                    <a:pt x="51572" y="584988"/>
                  </a:lnTo>
                  <a:cubicBezTo>
                    <a:pt x="37894" y="584988"/>
                    <a:pt x="24777" y="579555"/>
                    <a:pt x="15105" y="569883"/>
                  </a:cubicBezTo>
                  <a:cubicBezTo>
                    <a:pt x="5433" y="560212"/>
                    <a:pt x="0" y="547094"/>
                    <a:pt x="0" y="533417"/>
                  </a:cubicBezTo>
                  <a:lnTo>
                    <a:pt x="0" y="51572"/>
                  </a:lnTo>
                  <a:cubicBezTo>
                    <a:pt x="0" y="37894"/>
                    <a:pt x="5433" y="24777"/>
                    <a:pt x="15105" y="15105"/>
                  </a:cubicBezTo>
                  <a:cubicBezTo>
                    <a:pt x="24777" y="5433"/>
                    <a:pt x="37894" y="0"/>
                    <a:pt x="515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8"/>
            <p:cNvSpPr txBox="1"/>
            <p:nvPr/>
          </p:nvSpPr>
          <p:spPr>
            <a:xfrm>
              <a:off x="0" y="-47625"/>
              <a:ext cx="1526519" cy="6326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9" name="Google Shape;759;p28"/>
          <p:cNvGrpSpPr/>
          <p:nvPr/>
        </p:nvGrpSpPr>
        <p:grpSpPr>
          <a:xfrm>
            <a:off x="5806016" y="3240029"/>
            <a:ext cx="1494879" cy="1434121"/>
            <a:chOff x="0" y="-47625"/>
            <a:chExt cx="1013397" cy="972209"/>
          </a:xfrm>
        </p:grpSpPr>
        <p:sp>
          <p:nvSpPr>
            <p:cNvPr id="760" name="Google Shape;760;p28"/>
            <p:cNvSpPr/>
            <p:nvPr/>
          </p:nvSpPr>
          <p:spPr>
            <a:xfrm>
              <a:off x="0" y="0"/>
              <a:ext cx="1013397" cy="924584"/>
            </a:xfrm>
            <a:custGeom>
              <a:rect b="b" l="l" r="r" t="t"/>
              <a:pathLst>
                <a:path extrusionOk="0" h="924584" w="1013397">
                  <a:moveTo>
                    <a:pt x="77684" y="0"/>
                  </a:moveTo>
                  <a:lnTo>
                    <a:pt x="935713" y="0"/>
                  </a:lnTo>
                  <a:cubicBezTo>
                    <a:pt x="978617" y="0"/>
                    <a:pt x="1013397" y="34780"/>
                    <a:pt x="1013397" y="77684"/>
                  </a:cubicBezTo>
                  <a:lnTo>
                    <a:pt x="1013397" y="846899"/>
                  </a:lnTo>
                  <a:cubicBezTo>
                    <a:pt x="1013397" y="889803"/>
                    <a:pt x="978617" y="924584"/>
                    <a:pt x="935713" y="924584"/>
                  </a:cubicBezTo>
                  <a:lnTo>
                    <a:pt x="77684" y="924584"/>
                  </a:lnTo>
                  <a:cubicBezTo>
                    <a:pt x="34780" y="924584"/>
                    <a:pt x="0" y="889803"/>
                    <a:pt x="0" y="846899"/>
                  </a:cubicBezTo>
                  <a:lnTo>
                    <a:pt x="0" y="77684"/>
                  </a:lnTo>
                  <a:cubicBezTo>
                    <a:pt x="0" y="34780"/>
                    <a:pt x="34780" y="0"/>
                    <a:pt x="77684" y="0"/>
                  </a:cubicBezTo>
                  <a:close/>
                </a:path>
              </a:pathLst>
            </a:custGeom>
            <a:solidFill>
              <a:srgbClr val="FFE67A"/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8"/>
            <p:cNvSpPr txBox="1"/>
            <p:nvPr/>
          </p:nvSpPr>
          <p:spPr>
            <a:xfrm>
              <a:off x="0" y="-47625"/>
              <a:ext cx="1013397" cy="972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2" name="Google Shape;762;p28"/>
          <p:cNvSpPr txBox="1"/>
          <p:nvPr/>
        </p:nvSpPr>
        <p:spPr>
          <a:xfrm>
            <a:off x="6296859" y="3052167"/>
            <a:ext cx="513194" cy="15133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9" u="none" cap="none" strike="noStrike">
                <a:solidFill>
                  <a:srgbClr val="890540"/>
                </a:solidFill>
                <a:latin typeface="Cormorant SC"/>
                <a:ea typeface="Cormorant SC"/>
                <a:cs typeface="Cormorant SC"/>
                <a:sym typeface="Cormorant SC"/>
              </a:rPr>
              <a:t>2</a:t>
            </a:r>
            <a:endParaRPr/>
          </a:p>
        </p:txBody>
      </p:sp>
      <p:pic>
        <p:nvPicPr>
          <p:cNvPr id="763" name="Google Shape;7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9538" y="1830489"/>
            <a:ext cx="4683250" cy="6625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28"/>
          <p:cNvGrpSpPr/>
          <p:nvPr/>
        </p:nvGrpSpPr>
        <p:grpSpPr>
          <a:xfrm>
            <a:off x="14914595" y="8175152"/>
            <a:ext cx="3089814" cy="3385514"/>
            <a:chOff x="0" y="-47625"/>
            <a:chExt cx="2094624" cy="2295083"/>
          </a:xfrm>
        </p:grpSpPr>
        <p:sp>
          <p:nvSpPr>
            <p:cNvPr id="765" name="Google Shape;765;p28"/>
            <p:cNvSpPr/>
            <p:nvPr/>
          </p:nvSpPr>
          <p:spPr>
            <a:xfrm>
              <a:off x="0" y="0"/>
              <a:ext cx="2094624" cy="2247458"/>
            </a:xfrm>
            <a:custGeom>
              <a:rect b="b" l="l" r="r" t="t"/>
              <a:pathLst>
                <a:path extrusionOk="0" h="2247458" w="2094624">
                  <a:moveTo>
                    <a:pt x="37584" y="0"/>
                  </a:moveTo>
                  <a:lnTo>
                    <a:pt x="2057039" y="0"/>
                  </a:lnTo>
                  <a:cubicBezTo>
                    <a:pt x="2067007" y="0"/>
                    <a:pt x="2076567" y="3960"/>
                    <a:pt x="2083615" y="11008"/>
                  </a:cubicBezTo>
                  <a:cubicBezTo>
                    <a:pt x="2090664" y="18057"/>
                    <a:pt x="2094624" y="27616"/>
                    <a:pt x="2094624" y="37584"/>
                  </a:cubicBezTo>
                  <a:lnTo>
                    <a:pt x="2094624" y="2209873"/>
                  </a:lnTo>
                  <a:cubicBezTo>
                    <a:pt x="2094624" y="2230631"/>
                    <a:pt x="2077796" y="2247458"/>
                    <a:pt x="2057039" y="2247458"/>
                  </a:cubicBezTo>
                  <a:lnTo>
                    <a:pt x="37584" y="2247458"/>
                  </a:lnTo>
                  <a:cubicBezTo>
                    <a:pt x="27616" y="2247458"/>
                    <a:pt x="18057" y="2243498"/>
                    <a:pt x="11008" y="2236450"/>
                  </a:cubicBezTo>
                  <a:cubicBezTo>
                    <a:pt x="3960" y="2229401"/>
                    <a:pt x="0" y="2219841"/>
                    <a:pt x="0" y="2209873"/>
                  </a:cubicBezTo>
                  <a:lnTo>
                    <a:pt x="0" y="37584"/>
                  </a:lnTo>
                  <a:cubicBezTo>
                    <a:pt x="0" y="27616"/>
                    <a:pt x="3960" y="18057"/>
                    <a:pt x="11008" y="11008"/>
                  </a:cubicBezTo>
                  <a:cubicBezTo>
                    <a:pt x="18057" y="3960"/>
                    <a:pt x="27616" y="0"/>
                    <a:pt x="375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8"/>
            <p:cNvSpPr txBox="1"/>
            <p:nvPr/>
          </p:nvSpPr>
          <p:spPr>
            <a:xfrm>
              <a:off x="0" y="-47625"/>
              <a:ext cx="2094624" cy="2295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772" name="Google Shape;772;p29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3" name="Google Shape;773;p29"/>
          <p:cNvSpPr txBox="1"/>
          <p:nvPr/>
        </p:nvSpPr>
        <p:spPr>
          <a:xfrm>
            <a:off x="5280936" y="1028700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Credits</a:t>
            </a:r>
            <a:endParaRPr/>
          </a:p>
        </p:txBody>
      </p:sp>
      <p:sp>
        <p:nvSpPr>
          <p:cNvPr id="774" name="Google Shape;774;p29"/>
          <p:cNvSpPr txBox="1"/>
          <p:nvPr/>
        </p:nvSpPr>
        <p:spPr>
          <a:xfrm>
            <a:off x="3143698" y="5112475"/>
            <a:ext cx="11810379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75" name="Google Shape;775;p29"/>
          <p:cNvSpPr txBox="1"/>
          <p:nvPr/>
        </p:nvSpPr>
        <p:spPr>
          <a:xfrm>
            <a:off x="2818025" y="7065990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Pexels for the photos</a:t>
            </a:r>
            <a:endParaRPr/>
          </a:p>
        </p:txBody>
      </p:sp>
      <p:grpSp>
        <p:nvGrpSpPr>
          <p:cNvPr id="776" name="Google Shape;776;p29"/>
          <p:cNvGrpSpPr/>
          <p:nvPr/>
        </p:nvGrpSpPr>
        <p:grpSpPr>
          <a:xfrm>
            <a:off x="14954077" y="8653182"/>
            <a:ext cx="3979444" cy="927000"/>
            <a:chOff x="0" y="-47625"/>
            <a:chExt cx="2697715" cy="628425"/>
          </a:xfrm>
        </p:grpSpPr>
        <p:sp>
          <p:nvSpPr>
            <p:cNvPr id="777" name="Google Shape;777;p29"/>
            <p:cNvSpPr/>
            <p:nvPr/>
          </p:nvSpPr>
          <p:spPr>
            <a:xfrm>
              <a:off x="0" y="0"/>
              <a:ext cx="2697715" cy="580800"/>
            </a:xfrm>
            <a:custGeom>
              <a:rect b="b" l="l" r="r" t="t"/>
              <a:pathLst>
                <a:path extrusionOk="0" h="580800" w="2697715">
                  <a:moveTo>
                    <a:pt x="29182" y="0"/>
                  </a:moveTo>
                  <a:lnTo>
                    <a:pt x="2668533" y="0"/>
                  </a:lnTo>
                  <a:cubicBezTo>
                    <a:pt x="2676273" y="0"/>
                    <a:pt x="2683695" y="3075"/>
                    <a:pt x="2689168" y="8547"/>
                  </a:cubicBezTo>
                  <a:cubicBezTo>
                    <a:pt x="2694641" y="14020"/>
                    <a:pt x="2697715" y="21443"/>
                    <a:pt x="2697715" y="29182"/>
                  </a:cubicBezTo>
                  <a:lnTo>
                    <a:pt x="2697715" y="551618"/>
                  </a:lnTo>
                  <a:cubicBezTo>
                    <a:pt x="2697715" y="567735"/>
                    <a:pt x="2684650" y="580800"/>
                    <a:pt x="2668533" y="580800"/>
                  </a:cubicBezTo>
                  <a:lnTo>
                    <a:pt x="29182" y="580800"/>
                  </a:lnTo>
                  <a:cubicBezTo>
                    <a:pt x="13065" y="580800"/>
                    <a:pt x="0" y="567735"/>
                    <a:pt x="0" y="551618"/>
                  </a:cubicBezTo>
                  <a:lnTo>
                    <a:pt x="0" y="29182"/>
                  </a:lnTo>
                  <a:cubicBezTo>
                    <a:pt x="0" y="13065"/>
                    <a:pt x="13065" y="0"/>
                    <a:pt x="29182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9"/>
            <p:cNvSpPr txBox="1"/>
            <p:nvPr/>
          </p:nvSpPr>
          <p:spPr>
            <a:xfrm>
              <a:off x="0" y="-47625"/>
              <a:ext cx="2697715" cy="628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9"/>
          <p:cNvSpPr txBox="1"/>
          <p:nvPr/>
        </p:nvSpPr>
        <p:spPr>
          <a:xfrm>
            <a:off x="2818025" y="8504265"/>
            <a:ext cx="12651949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Happy designing! </a:t>
            </a:r>
            <a:endParaRPr/>
          </a:p>
        </p:txBody>
      </p:sp>
      <p:grpSp>
        <p:nvGrpSpPr>
          <p:cNvPr id="780" name="Google Shape;780;p29"/>
          <p:cNvGrpSpPr/>
          <p:nvPr/>
        </p:nvGrpSpPr>
        <p:grpSpPr>
          <a:xfrm>
            <a:off x="659822" y="-898497"/>
            <a:ext cx="1035852" cy="4581512"/>
            <a:chOff x="0" y="-47625"/>
            <a:chExt cx="272817" cy="1206653"/>
          </a:xfrm>
        </p:grpSpPr>
        <p:sp>
          <p:nvSpPr>
            <p:cNvPr id="781" name="Google Shape;781;p29"/>
            <p:cNvSpPr/>
            <p:nvPr/>
          </p:nvSpPr>
          <p:spPr>
            <a:xfrm>
              <a:off x="0" y="0"/>
              <a:ext cx="272817" cy="1159028"/>
            </a:xfrm>
            <a:custGeom>
              <a:rect b="b" l="l" r="r" t="t"/>
              <a:pathLst>
                <a:path extrusionOk="0" h="1159028" w="272817">
                  <a:moveTo>
                    <a:pt x="112109" y="0"/>
                  </a:moveTo>
                  <a:lnTo>
                    <a:pt x="160708" y="0"/>
                  </a:lnTo>
                  <a:cubicBezTo>
                    <a:pt x="190441" y="0"/>
                    <a:pt x="218956" y="11811"/>
                    <a:pt x="239981" y="32836"/>
                  </a:cubicBezTo>
                  <a:cubicBezTo>
                    <a:pt x="261006" y="53861"/>
                    <a:pt x="272817" y="82376"/>
                    <a:pt x="272817" y="112109"/>
                  </a:cubicBezTo>
                  <a:lnTo>
                    <a:pt x="272817" y="1046919"/>
                  </a:lnTo>
                  <a:cubicBezTo>
                    <a:pt x="272817" y="1076652"/>
                    <a:pt x="261006" y="1105168"/>
                    <a:pt x="239981" y="1126192"/>
                  </a:cubicBezTo>
                  <a:cubicBezTo>
                    <a:pt x="218956" y="1147217"/>
                    <a:pt x="190441" y="1159028"/>
                    <a:pt x="160708" y="1159028"/>
                  </a:cubicBezTo>
                  <a:lnTo>
                    <a:pt x="112109" y="1159028"/>
                  </a:lnTo>
                  <a:cubicBezTo>
                    <a:pt x="82376" y="1159028"/>
                    <a:pt x="53861" y="1147217"/>
                    <a:pt x="32836" y="1126192"/>
                  </a:cubicBezTo>
                  <a:cubicBezTo>
                    <a:pt x="11811" y="1105168"/>
                    <a:pt x="0" y="1076652"/>
                    <a:pt x="0" y="1046919"/>
                  </a:cubicBezTo>
                  <a:lnTo>
                    <a:pt x="0" y="112109"/>
                  </a:lnTo>
                  <a:cubicBezTo>
                    <a:pt x="0" y="82376"/>
                    <a:pt x="11811" y="53861"/>
                    <a:pt x="32836" y="32836"/>
                  </a:cubicBezTo>
                  <a:cubicBezTo>
                    <a:pt x="53861" y="11811"/>
                    <a:pt x="82376" y="0"/>
                    <a:pt x="112109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9"/>
            <p:cNvSpPr txBox="1"/>
            <p:nvPr/>
          </p:nvSpPr>
          <p:spPr>
            <a:xfrm>
              <a:off x="0" y="-47625"/>
              <a:ext cx="272817" cy="1206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29"/>
          <p:cNvGrpSpPr/>
          <p:nvPr/>
        </p:nvGrpSpPr>
        <p:grpSpPr>
          <a:xfrm>
            <a:off x="-560812" y="3130238"/>
            <a:ext cx="1790689" cy="1035301"/>
            <a:chOff x="0" y="-47625"/>
            <a:chExt cx="1213930" cy="701844"/>
          </a:xfrm>
        </p:grpSpPr>
        <p:sp>
          <p:nvSpPr>
            <p:cNvPr id="784" name="Google Shape;784;p29"/>
            <p:cNvSpPr/>
            <p:nvPr/>
          </p:nvSpPr>
          <p:spPr>
            <a:xfrm>
              <a:off x="0" y="0"/>
              <a:ext cx="1213930" cy="654219"/>
            </a:xfrm>
            <a:custGeom>
              <a:rect b="b" l="l" r="r" t="t"/>
              <a:pathLst>
                <a:path extrusionOk="0" h="654219" w="1213930">
                  <a:moveTo>
                    <a:pt x="64851" y="0"/>
                  </a:moveTo>
                  <a:lnTo>
                    <a:pt x="1149079" y="0"/>
                  </a:lnTo>
                  <a:cubicBezTo>
                    <a:pt x="1184895" y="0"/>
                    <a:pt x="1213930" y="29035"/>
                    <a:pt x="1213930" y="64851"/>
                  </a:cubicBezTo>
                  <a:lnTo>
                    <a:pt x="1213930" y="589368"/>
                  </a:lnTo>
                  <a:cubicBezTo>
                    <a:pt x="1213930" y="625184"/>
                    <a:pt x="1184895" y="654219"/>
                    <a:pt x="1149079" y="654219"/>
                  </a:cubicBezTo>
                  <a:lnTo>
                    <a:pt x="64851" y="654219"/>
                  </a:lnTo>
                  <a:cubicBezTo>
                    <a:pt x="29035" y="654219"/>
                    <a:pt x="0" y="625184"/>
                    <a:pt x="0" y="589368"/>
                  </a:cubicBezTo>
                  <a:lnTo>
                    <a:pt x="0" y="64851"/>
                  </a:lnTo>
                  <a:cubicBezTo>
                    <a:pt x="0" y="29035"/>
                    <a:pt x="29035" y="0"/>
                    <a:pt x="64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9"/>
            <p:cNvSpPr txBox="1"/>
            <p:nvPr/>
          </p:nvSpPr>
          <p:spPr>
            <a:xfrm>
              <a:off x="0" y="-47625"/>
              <a:ext cx="1213930" cy="701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6" name="Google Shape;786;p29"/>
          <p:cNvGrpSpPr/>
          <p:nvPr/>
        </p:nvGrpSpPr>
        <p:grpSpPr>
          <a:xfrm>
            <a:off x="14434719" y="8016501"/>
            <a:ext cx="1593617" cy="2554533"/>
            <a:chOff x="0" y="-47625"/>
            <a:chExt cx="1080333" cy="1731750"/>
          </a:xfrm>
        </p:grpSpPr>
        <p:sp>
          <p:nvSpPr>
            <p:cNvPr id="787" name="Google Shape;787;p29"/>
            <p:cNvSpPr/>
            <p:nvPr/>
          </p:nvSpPr>
          <p:spPr>
            <a:xfrm>
              <a:off x="0" y="0"/>
              <a:ext cx="1080333" cy="1684125"/>
            </a:xfrm>
            <a:custGeom>
              <a:rect b="b" l="l" r="r" t="t"/>
              <a:pathLst>
                <a:path extrusionOk="0" h="1684125" w="1080333">
                  <a:moveTo>
                    <a:pt x="72871" y="0"/>
                  </a:moveTo>
                  <a:lnTo>
                    <a:pt x="1007462" y="0"/>
                  </a:lnTo>
                  <a:cubicBezTo>
                    <a:pt x="1047708" y="0"/>
                    <a:pt x="1080333" y="32626"/>
                    <a:pt x="1080333" y="72871"/>
                  </a:cubicBezTo>
                  <a:lnTo>
                    <a:pt x="1080333" y="1611254"/>
                  </a:lnTo>
                  <a:cubicBezTo>
                    <a:pt x="1080333" y="1651500"/>
                    <a:pt x="1047708" y="1684125"/>
                    <a:pt x="1007462" y="1684125"/>
                  </a:cubicBezTo>
                  <a:lnTo>
                    <a:pt x="72871" y="1684125"/>
                  </a:lnTo>
                  <a:cubicBezTo>
                    <a:pt x="32626" y="1684125"/>
                    <a:pt x="0" y="1651500"/>
                    <a:pt x="0" y="1611254"/>
                  </a:cubicBezTo>
                  <a:lnTo>
                    <a:pt x="0" y="72871"/>
                  </a:lnTo>
                  <a:cubicBezTo>
                    <a:pt x="0" y="32626"/>
                    <a:pt x="32626" y="0"/>
                    <a:pt x="7287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9"/>
            <p:cNvSpPr txBox="1"/>
            <p:nvPr/>
          </p:nvSpPr>
          <p:spPr>
            <a:xfrm>
              <a:off x="0" y="-47625"/>
              <a:ext cx="1080333" cy="1731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29"/>
          <p:cNvGrpSpPr/>
          <p:nvPr/>
        </p:nvGrpSpPr>
        <p:grpSpPr>
          <a:xfrm>
            <a:off x="15350798" y="7364356"/>
            <a:ext cx="1535991" cy="1627907"/>
            <a:chOff x="0" y="-47625"/>
            <a:chExt cx="1041267" cy="1103579"/>
          </a:xfrm>
        </p:grpSpPr>
        <p:sp>
          <p:nvSpPr>
            <p:cNvPr id="790" name="Google Shape;790;p29"/>
            <p:cNvSpPr/>
            <p:nvPr/>
          </p:nvSpPr>
          <p:spPr>
            <a:xfrm>
              <a:off x="0" y="0"/>
              <a:ext cx="1041267" cy="1055954"/>
            </a:xfrm>
            <a:custGeom>
              <a:rect b="b" l="l" r="r" t="t"/>
              <a:pathLst>
                <a:path extrusionOk="0" h="1055954" w="1041267">
                  <a:moveTo>
                    <a:pt x="75605" y="0"/>
                  </a:moveTo>
                  <a:lnTo>
                    <a:pt x="965662" y="0"/>
                  </a:lnTo>
                  <a:cubicBezTo>
                    <a:pt x="1007418" y="0"/>
                    <a:pt x="1041267" y="33850"/>
                    <a:pt x="1041267" y="75605"/>
                  </a:cubicBezTo>
                  <a:lnTo>
                    <a:pt x="1041267" y="980349"/>
                  </a:lnTo>
                  <a:cubicBezTo>
                    <a:pt x="1041267" y="1022104"/>
                    <a:pt x="1007418" y="1055954"/>
                    <a:pt x="965662" y="1055954"/>
                  </a:cubicBezTo>
                  <a:lnTo>
                    <a:pt x="75605" y="1055954"/>
                  </a:lnTo>
                  <a:cubicBezTo>
                    <a:pt x="33850" y="1055954"/>
                    <a:pt x="0" y="1022104"/>
                    <a:pt x="0" y="980349"/>
                  </a:cubicBezTo>
                  <a:lnTo>
                    <a:pt x="0" y="75605"/>
                  </a:lnTo>
                  <a:cubicBezTo>
                    <a:pt x="0" y="33850"/>
                    <a:pt x="33850" y="0"/>
                    <a:pt x="756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9"/>
            <p:cNvSpPr txBox="1"/>
            <p:nvPr/>
          </p:nvSpPr>
          <p:spPr>
            <a:xfrm>
              <a:off x="0" y="-47625"/>
              <a:ext cx="1041267" cy="11035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p29"/>
          <p:cNvGrpSpPr/>
          <p:nvPr/>
        </p:nvGrpSpPr>
        <p:grpSpPr>
          <a:xfrm>
            <a:off x="558801" y="8653182"/>
            <a:ext cx="1535991" cy="1917851"/>
            <a:chOff x="0" y="-47625"/>
            <a:chExt cx="1041267" cy="1300136"/>
          </a:xfrm>
        </p:grpSpPr>
        <p:sp>
          <p:nvSpPr>
            <p:cNvPr id="793" name="Google Shape;793;p29"/>
            <p:cNvSpPr/>
            <p:nvPr/>
          </p:nvSpPr>
          <p:spPr>
            <a:xfrm>
              <a:off x="0" y="0"/>
              <a:ext cx="1041267" cy="1252511"/>
            </a:xfrm>
            <a:custGeom>
              <a:rect b="b" l="l" r="r" t="t"/>
              <a:pathLst>
                <a:path extrusionOk="0" h="1252511" w="1041267">
                  <a:moveTo>
                    <a:pt x="75605" y="0"/>
                  </a:moveTo>
                  <a:lnTo>
                    <a:pt x="965662" y="0"/>
                  </a:lnTo>
                  <a:cubicBezTo>
                    <a:pt x="1007418" y="0"/>
                    <a:pt x="1041267" y="33850"/>
                    <a:pt x="1041267" y="75605"/>
                  </a:cubicBezTo>
                  <a:lnTo>
                    <a:pt x="1041267" y="1176905"/>
                  </a:lnTo>
                  <a:cubicBezTo>
                    <a:pt x="1041267" y="1218661"/>
                    <a:pt x="1007418" y="1252511"/>
                    <a:pt x="965662" y="1252511"/>
                  </a:cubicBezTo>
                  <a:lnTo>
                    <a:pt x="75605" y="1252511"/>
                  </a:lnTo>
                  <a:cubicBezTo>
                    <a:pt x="33850" y="1252511"/>
                    <a:pt x="0" y="1218661"/>
                    <a:pt x="0" y="1176905"/>
                  </a:cubicBezTo>
                  <a:lnTo>
                    <a:pt x="0" y="75605"/>
                  </a:lnTo>
                  <a:cubicBezTo>
                    <a:pt x="0" y="33850"/>
                    <a:pt x="33850" y="0"/>
                    <a:pt x="756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9"/>
            <p:cNvSpPr txBox="1"/>
            <p:nvPr/>
          </p:nvSpPr>
          <p:spPr>
            <a:xfrm>
              <a:off x="0" y="-47625"/>
              <a:ext cx="1041267" cy="13001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" name="Google Shape;795;p29"/>
          <p:cNvGrpSpPr/>
          <p:nvPr/>
        </p:nvGrpSpPr>
        <p:grpSpPr>
          <a:xfrm>
            <a:off x="1326796" y="8143183"/>
            <a:ext cx="1344128" cy="1509354"/>
            <a:chOff x="0" y="-47625"/>
            <a:chExt cx="911201" cy="1023210"/>
          </a:xfrm>
        </p:grpSpPr>
        <p:sp>
          <p:nvSpPr>
            <p:cNvPr id="796" name="Google Shape;796;p29"/>
            <p:cNvSpPr/>
            <p:nvPr/>
          </p:nvSpPr>
          <p:spPr>
            <a:xfrm>
              <a:off x="0" y="0"/>
              <a:ext cx="911201" cy="975585"/>
            </a:xfrm>
            <a:custGeom>
              <a:rect b="b" l="l" r="r" t="t"/>
              <a:pathLst>
                <a:path extrusionOk="0" h="975585" w="911201">
                  <a:moveTo>
                    <a:pt x="86397" y="0"/>
                  </a:moveTo>
                  <a:lnTo>
                    <a:pt x="824804" y="0"/>
                  </a:lnTo>
                  <a:cubicBezTo>
                    <a:pt x="847718" y="0"/>
                    <a:pt x="869693" y="9103"/>
                    <a:pt x="885896" y="25305"/>
                  </a:cubicBezTo>
                  <a:cubicBezTo>
                    <a:pt x="902099" y="41508"/>
                    <a:pt x="911201" y="63483"/>
                    <a:pt x="911201" y="86397"/>
                  </a:cubicBezTo>
                  <a:lnTo>
                    <a:pt x="911201" y="889188"/>
                  </a:lnTo>
                  <a:cubicBezTo>
                    <a:pt x="911201" y="936904"/>
                    <a:pt x="872520" y="975585"/>
                    <a:pt x="824804" y="975585"/>
                  </a:cubicBezTo>
                  <a:lnTo>
                    <a:pt x="86397" y="975585"/>
                  </a:lnTo>
                  <a:cubicBezTo>
                    <a:pt x="63483" y="975585"/>
                    <a:pt x="41508" y="966483"/>
                    <a:pt x="25305" y="950280"/>
                  </a:cubicBezTo>
                  <a:cubicBezTo>
                    <a:pt x="9103" y="934078"/>
                    <a:pt x="0" y="912102"/>
                    <a:pt x="0" y="889188"/>
                  </a:cubicBezTo>
                  <a:lnTo>
                    <a:pt x="0" y="86397"/>
                  </a:lnTo>
                  <a:cubicBezTo>
                    <a:pt x="0" y="63483"/>
                    <a:pt x="9103" y="41508"/>
                    <a:pt x="25305" y="25305"/>
                  </a:cubicBezTo>
                  <a:cubicBezTo>
                    <a:pt x="41508" y="9103"/>
                    <a:pt x="63483" y="0"/>
                    <a:pt x="863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9"/>
            <p:cNvSpPr txBox="1"/>
            <p:nvPr/>
          </p:nvSpPr>
          <p:spPr>
            <a:xfrm>
              <a:off x="0" y="-47625"/>
              <a:ext cx="911201" cy="102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8" name="Google Shape;798;p29"/>
          <p:cNvGrpSpPr/>
          <p:nvPr/>
        </p:nvGrpSpPr>
        <p:grpSpPr>
          <a:xfrm>
            <a:off x="-1874605" y="7746433"/>
            <a:ext cx="3754196" cy="1509354"/>
            <a:chOff x="0" y="-47625"/>
            <a:chExt cx="2545016" cy="1023210"/>
          </a:xfrm>
        </p:grpSpPr>
        <p:sp>
          <p:nvSpPr>
            <p:cNvPr id="799" name="Google Shape;799;p29"/>
            <p:cNvSpPr/>
            <p:nvPr/>
          </p:nvSpPr>
          <p:spPr>
            <a:xfrm>
              <a:off x="0" y="0"/>
              <a:ext cx="2545016" cy="975585"/>
            </a:xfrm>
            <a:custGeom>
              <a:rect b="b" l="l" r="r" t="t"/>
              <a:pathLst>
                <a:path extrusionOk="0" h="975585" w="2545016">
                  <a:moveTo>
                    <a:pt x="30933" y="0"/>
                  </a:moveTo>
                  <a:lnTo>
                    <a:pt x="2514083" y="0"/>
                  </a:lnTo>
                  <a:cubicBezTo>
                    <a:pt x="2531167" y="0"/>
                    <a:pt x="2545016" y="13849"/>
                    <a:pt x="2545016" y="30933"/>
                  </a:cubicBezTo>
                  <a:lnTo>
                    <a:pt x="2545016" y="944652"/>
                  </a:lnTo>
                  <a:cubicBezTo>
                    <a:pt x="2545016" y="961736"/>
                    <a:pt x="2531167" y="975585"/>
                    <a:pt x="2514083" y="975585"/>
                  </a:cubicBezTo>
                  <a:lnTo>
                    <a:pt x="30933" y="975585"/>
                  </a:lnTo>
                  <a:cubicBezTo>
                    <a:pt x="13849" y="975585"/>
                    <a:pt x="0" y="961736"/>
                    <a:pt x="0" y="944652"/>
                  </a:cubicBezTo>
                  <a:lnTo>
                    <a:pt x="0" y="30933"/>
                  </a:lnTo>
                  <a:cubicBezTo>
                    <a:pt x="0" y="13849"/>
                    <a:pt x="13849" y="0"/>
                    <a:pt x="309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9"/>
            <p:cNvSpPr txBox="1"/>
            <p:nvPr/>
          </p:nvSpPr>
          <p:spPr>
            <a:xfrm>
              <a:off x="0" y="-47625"/>
              <a:ext cx="2545016" cy="102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1" name="Google Shape;801;p29"/>
          <p:cNvGrpSpPr/>
          <p:nvPr/>
        </p:nvGrpSpPr>
        <p:grpSpPr>
          <a:xfrm>
            <a:off x="1227313" y="-608318"/>
            <a:ext cx="936723" cy="1146385"/>
            <a:chOff x="0" y="-47625"/>
            <a:chExt cx="635016" cy="777149"/>
          </a:xfrm>
        </p:grpSpPr>
        <p:sp>
          <p:nvSpPr>
            <p:cNvPr id="802" name="Google Shape;802;p29"/>
            <p:cNvSpPr/>
            <p:nvPr/>
          </p:nvSpPr>
          <p:spPr>
            <a:xfrm>
              <a:off x="0" y="0"/>
              <a:ext cx="635016" cy="729524"/>
            </a:xfrm>
            <a:custGeom>
              <a:rect b="b" l="l" r="r" t="t"/>
              <a:pathLst>
                <a:path extrusionOk="0" h="729524" w="635016">
                  <a:moveTo>
                    <a:pt x="123973" y="0"/>
                  </a:moveTo>
                  <a:lnTo>
                    <a:pt x="511043" y="0"/>
                  </a:lnTo>
                  <a:cubicBezTo>
                    <a:pt x="579512" y="0"/>
                    <a:pt x="635016" y="55505"/>
                    <a:pt x="635016" y="123973"/>
                  </a:cubicBezTo>
                  <a:lnTo>
                    <a:pt x="635016" y="605551"/>
                  </a:lnTo>
                  <a:cubicBezTo>
                    <a:pt x="635016" y="674019"/>
                    <a:pt x="579512" y="729524"/>
                    <a:pt x="511043" y="729524"/>
                  </a:cubicBezTo>
                  <a:lnTo>
                    <a:pt x="123973" y="729524"/>
                  </a:lnTo>
                  <a:cubicBezTo>
                    <a:pt x="55505" y="729524"/>
                    <a:pt x="0" y="674019"/>
                    <a:pt x="0" y="605551"/>
                  </a:cubicBezTo>
                  <a:lnTo>
                    <a:pt x="0" y="123973"/>
                  </a:lnTo>
                  <a:cubicBezTo>
                    <a:pt x="0" y="55505"/>
                    <a:pt x="55505" y="0"/>
                    <a:pt x="1239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9"/>
            <p:cNvSpPr txBox="1"/>
            <p:nvPr/>
          </p:nvSpPr>
          <p:spPr>
            <a:xfrm>
              <a:off x="0" y="-47625"/>
              <a:ext cx="635016" cy="7771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4" name="Google Shape;8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2575" y="3137000"/>
            <a:ext cx="4942851" cy="1238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166" name="Google Shape;166;p12"/>
          <p:cNvSpPr/>
          <p:nvPr/>
        </p:nvSpPr>
        <p:spPr>
          <a:xfrm>
            <a:off x="0" y="-881625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7" name="Google Shape;167;p12"/>
          <p:cNvGrpSpPr/>
          <p:nvPr/>
        </p:nvGrpSpPr>
        <p:grpSpPr>
          <a:xfrm>
            <a:off x="2300292" y="3131228"/>
            <a:ext cx="9071875" cy="5232487"/>
            <a:chOff x="0" y="-47625"/>
            <a:chExt cx="6149938" cy="3547169"/>
          </a:xfrm>
        </p:grpSpPr>
        <p:sp>
          <p:nvSpPr>
            <p:cNvPr id="168" name="Google Shape;168;p12"/>
            <p:cNvSpPr/>
            <p:nvPr/>
          </p:nvSpPr>
          <p:spPr>
            <a:xfrm>
              <a:off x="0" y="0"/>
              <a:ext cx="6149938" cy="3499544"/>
            </a:xfrm>
            <a:custGeom>
              <a:rect b="b" l="l" r="r" t="t"/>
              <a:pathLst>
                <a:path extrusionOk="0" h="3499544" w="6149938">
                  <a:moveTo>
                    <a:pt x="12801" y="0"/>
                  </a:moveTo>
                  <a:lnTo>
                    <a:pt x="6137137" y="0"/>
                  </a:lnTo>
                  <a:cubicBezTo>
                    <a:pt x="6144207" y="0"/>
                    <a:pt x="6149938" y="5731"/>
                    <a:pt x="6149938" y="12801"/>
                  </a:cubicBezTo>
                  <a:lnTo>
                    <a:pt x="6149938" y="3486743"/>
                  </a:lnTo>
                  <a:cubicBezTo>
                    <a:pt x="6149938" y="3493813"/>
                    <a:pt x="6144207" y="3499544"/>
                    <a:pt x="6137137" y="3499544"/>
                  </a:cubicBezTo>
                  <a:lnTo>
                    <a:pt x="12801" y="3499544"/>
                  </a:lnTo>
                  <a:cubicBezTo>
                    <a:pt x="5731" y="3499544"/>
                    <a:pt x="0" y="3493813"/>
                    <a:pt x="0" y="3486743"/>
                  </a:cubicBezTo>
                  <a:lnTo>
                    <a:pt x="0" y="12801"/>
                  </a:lnTo>
                  <a:cubicBezTo>
                    <a:pt x="0" y="5731"/>
                    <a:pt x="5731" y="0"/>
                    <a:pt x="128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2"/>
            <p:cNvSpPr txBox="1"/>
            <p:nvPr/>
          </p:nvSpPr>
          <p:spPr>
            <a:xfrm>
              <a:off x="0" y="-47625"/>
              <a:ext cx="6149938" cy="3547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2"/>
          <p:cNvSpPr txBox="1"/>
          <p:nvPr/>
        </p:nvSpPr>
        <p:spPr>
          <a:xfrm>
            <a:off x="3872939" y="5614067"/>
            <a:ext cx="3306074" cy="50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Our Projects</a:t>
            </a:r>
            <a:endParaRPr/>
          </a:p>
        </p:txBody>
      </p:sp>
      <p:sp>
        <p:nvSpPr>
          <p:cNvPr id="171" name="Google Shape;171;p12"/>
          <p:cNvSpPr txBox="1"/>
          <p:nvPr/>
        </p:nvSpPr>
        <p:spPr>
          <a:xfrm>
            <a:off x="7114525" y="5350835"/>
            <a:ext cx="3306074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172" name="Google Shape;172;p12"/>
          <p:cNvSpPr txBox="1"/>
          <p:nvPr/>
        </p:nvSpPr>
        <p:spPr>
          <a:xfrm>
            <a:off x="3872939" y="3996310"/>
            <a:ext cx="3306074" cy="50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Introduction</a:t>
            </a:r>
            <a:endParaRPr/>
          </a:p>
        </p:txBody>
      </p:sp>
      <p:sp>
        <p:nvSpPr>
          <p:cNvPr id="173" name="Google Shape;173;p12"/>
          <p:cNvSpPr txBox="1"/>
          <p:nvPr/>
        </p:nvSpPr>
        <p:spPr>
          <a:xfrm>
            <a:off x="7114525" y="3733077"/>
            <a:ext cx="3306074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174" name="Google Shape;174;p12"/>
          <p:cNvSpPr txBox="1"/>
          <p:nvPr/>
        </p:nvSpPr>
        <p:spPr>
          <a:xfrm>
            <a:off x="3872939" y="7231825"/>
            <a:ext cx="3794478" cy="50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About Us</a:t>
            </a:r>
            <a:endParaRPr/>
          </a:p>
        </p:txBody>
      </p:sp>
      <p:sp>
        <p:nvSpPr>
          <p:cNvPr id="175" name="Google Shape;175;p12"/>
          <p:cNvSpPr txBox="1"/>
          <p:nvPr/>
        </p:nvSpPr>
        <p:spPr>
          <a:xfrm>
            <a:off x="7114525" y="6968592"/>
            <a:ext cx="3306074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176" name="Google Shape;176;p12"/>
          <p:cNvSpPr txBox="1"/>
          <p:nvPr/>
        </p:nvSpPr>
        <p:spPr>
          <a:xfrm>
            <a:off x="879358" y="1363155"/>
            <a:ext cx="1201269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Table Of Contents</a:t>
            </a:r>
            <a:endParaRPr/>
          </a:p>
        </p:txBody>
      </p:sp>
      <p:sp>
        <p:nvSpPr>
          <p:cNvPr id="177" name="Google Shape;177;p12"/>
          <p:cNvSpPr txBox="1"/>
          <p:nvPr/>
        </p:nvSpPr>
        <p:spPr>
          <a:xfrm>
            <a:off x="3096607" y="3876220"/>
            <a:ext cx="251579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1</a:t>
            </a:r>
            <a:endParaRPr/>
          </a:p>
        </p:txBody>
      </p:sp>
      <p:sp>
        <p:nvSpPr>
          <p:cNvPr id="178" name="Google Shape;178;p12"/>
          <p:cNvSpPr txBox="1"/>
          <p:nvPr/>
        </p:nvSpPr>
        <p:spPr>
          <a:xfrm>
            <a:off x="3096607" y="5493978"/>
            <a:ext cx="251579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2</a:t>
            </a:r>
            <a:endParaRPr/>
          </a:p>
        </p:txBody>
      </p:sp>
      <p:sp>
        <p:nvSpPr>
          <p:cNvPr id="179" name="Google Shape;179;p12"/>
          <p:cNvSpPr txBox="1"/>
          <p:nvPr/>
        </p:nvSpPr>
        <p:spPr>
          <a:xfrm>
            <a:off x="3096607" y="7111735"/>
            <a:ext cx="251579" cy="66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3</a:t>
            </a:r>
            <a:endParaRPr/>
          </a:p>
        </p:txBody>
      </p:sp>
      <p:grpSp>
        <p:nvGrpSpPr>
          <p:cNvPr id="180" name="Google Shape;180;p12"/>
          <p:cNvGrpSpPr/>
          <p:nvPr/>
        </p:nvGrpSpPr>
        <p:grpSpPr>
          <a:xfrm>
            <a:off x="16600442" y="-1380976"/>
            <a:ext cx="1048817" cy="2581126"/>
            <a:chOff x="0" y="-47625"/>
            <a:chExt cx="276232" cy="679803"/>
          </a:xfrm>
        </p:grpSpPr>
        <p:sp>
          <p:nvSpPr>
            <p:cNvPr id="181" name="Google Shape;181;p12"/>
            <p:cNvSpPr/>
            <p:nvPr/>
          </p:nvSpPr>
          <p:spPr>
            <a:xfrm>
              <a:off x="0" y="0"/>
              <a:ext cx="276232" cy="632178"/>
            </a:xfrm>
            <a:custGeom>
              <a:rect b="b" l="l" r="r" t="t"/>
              <a:pathLst>
                <a:path extrusionOk="0" h="632178" w="276232">
                  <a:moveTo>
                    <a:pt x="110724" y="0"/>
                  </a:moveTo>
                  <a:lnTo>
                    <a:pt x="165508" y="0"/>
                  </a:lnTo>
                  <a:cubicBezTo>
                    <a:pt x="194874" y="0"/>
                    <a:pt x="223037" y="11665"/>
                    <a:pt x="243801" y="32430"/>
                  </a:cubicBezTo>
                  <a:cubicBezTo>
                    <a:pt x="264566" y="53195"/>
                    <a:pt x="276232" y="81358"/>
                    <a:pt x="276232" y="110724"/>
                  </a:cubicBezTo>
                  <a:lnTo>
                    <a:pt x="276232" y="521454"/>
                  </a:lnTo>
                  <a:cubicBezTo>
                    <a:pt x="276232" y="550820"/>
                    <a:pt x="264566" y="578983"/>
                    <a:pt x="243801" y="599748"/>
                  </a:cubicBezTo>
                  <a:cubicBezTo>
                    <a:pt x="223037" y="620512"/>
                    <a:pt x="194874" y="632178"/>
                    <a:pt x="165508" y="632178"/>
                  </a:cubicBezTo>
                  <a:lnTo>
                    <a:pt x="110724" y="632178"/>
                  </a:lnTo>
                  <a:cubicBezTo>
                    <a:pt x="81358" y="632178"/>
                    <a:pt x="53195" y="620512"/>
                    <a:pt x="32430" y="599748"/>
                  </a:cubicBezTo>
                  <a:cubicBezTo>
                    <a:pt x="11665" y="578983"/>
                    <a:pt x="0" y="550820"/>
                    <a:pt x="0" y="521454"/>
                  </a:cubicBezTo>
                  <a:lnTo>
                    <a:pt x="0" y="110724"/>
                  </a:lnTo>
                  <a:cubicBezTo>
                    <a:pt x="0" y="81358"/>
                    <a:pt x="11665" y="53195"/>
                    <a:pt x="32430" y="32430"/>
                  </a:cubicBezTo>
                  <a:cubicBezTo>
                    <a:pt x="53195" y="11665"/>
                    <a:pt x="81358" y="0"/>
                    <a:pt x="110724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2"/>
            <p:cNvSpPr txBox="1"/>
            <p:nvPr/>
          </p:nvSpPr>
          <p:spPr>
            <a:xfrm>
              <a:off x="0" y="-47625"/>
              <a:ext cx="276232" cy="679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12"/>
          <p:cNvGrpSpPr/>
          <p:nvPr/>
        </p:nvGrpSpPr>
        <p:grpSpPr>
          <a:xfrm>
            <a:off x="17259300" y="-1903092"/>
            <a:ext cx="1425463" cy="5135835"/>
            <a:chOff x="0" y="-47625"/>
            <a:chExt cx="375430" cy="1352648"/>
          </a:xfrm>
        </p:grpSpPr>
        <p:sp>
          <p:nvSpPr>
            <p:cNvPr id="184" name="Google Shape;184;p12"/>
            <p:cNvSpPr/>
            <p:nvPr/>
          </p:nvSpPr>
          <p:spPr>
            <a:xfrm>
              <a:off x="0" y="0"/>
              <a:ext cx="375430" cy="1305023"/>
            </a:xfrm>
            <a:custGeom>
              <a:rect b="b" l="l" r="r" t="t"/>
              <a:pathLst>
                <a:path extrusionOk="0" h="1305023" w="375430">
                  <a:moveTo>
                    <a:pt x="81467" y="0"/>
                  </a:moveTo>
                  <a:lnTo>
                    <a:pt x="293963" y="0"/>
                  </a:lnTo>
                  <a:cubicBezTo>
                    <a:pt x="315570" y="0"/>
                    <a:pt x="336291" y="8583"/>
                    <a:pt x="351569" y="23861"/>
                  </a:cubicBezTo>
                  <a:cubicBezTo>
                    <a:pt x="366847" y="39139"/>
                    <a:pt x="375430" y="59861"/>
                    <a:pt x="375430" y="81467"/>
                  </a:cubicBezTo>
                  <a:lnTo>
                    <a:pt x="375430" y="1223555"/>
                  </a:lnTo>
                  <a:cubicBezTo>
                    <a:pt x="375430" y="1268549"/>
                    <a:pt x="338956" y="1305023"/>
                    <a:pt x="293963" y="1305023"/>
                  </a:cubicBezTo>
                  <a:lnTo>
                    <a:pt x="81467" y="1305023"/>
                  </a:lnTo>
                  <a:cubicBezTo>
                    <a:pt x="36474" y="1305023"/>
                    <a:pt x="0" y="1268549"/>
                    <a:pt x="0" y="1223555"/>
                  </a:cubicBezTo>
                  <a:lnTo>
                    <a:pt x="0" y="81467"/>
                  </a:lnTo>
                  <a:cubicBezTo>
                    <a:pt x="0" y="36474"/>
                    <a:pt x="36474" y="0"/>
                    <a:pt x="81467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2"/>
            <p:cNvSpPr txBox="1"/>
            <p:nvPr/>
          </p:nvSpPr>
          <p:spPr>
            <a:xfrm>
              <a:off x="0" y="-47625"/>
              <a:ext cx="375430" cy="1352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2"/>
          <p:cNvGrpSpPr/>
          <p:nvPr/>
        </p:nvGrpSpPr>
        <p:grpSpPr>
          <a:xfrm>
            <a:off x="17790683" y="2476763"/>
            <a:ext cx="2417812" cy="3385514"/>
            <a:chOff x="0" y="-47625"/>
            <a:chExt cx="1639065" cy="2295083"/>
          </a:xfrm>
        </p:grpSpPr>
        <p:sp>
          <p:nvSpPr>
            <p:cNvPr id="187" name="Google Shape;187;p12"/>
            <p:cNvSpPr/>
            <p:nvPr/>
          </p:nvSpPr>
          <p:spPr>
            <a:xfrm>
              <a:off x="0" y="0"/>
              <a:ext cx="1639065" cy="2247458"/>
            </a:xfrm>
            <a:custGeom>
              <a:rect b="b" l="l" r="r" t="t"/>
              <a:pathLst>
                <a:path extrusionOk="0" h="2247458" w="1639065">
                  <a:moveTo>
                    <a:pt x="48031" y="0"/>
                  </a:moveTo>
                  <a:lnTo>
                    <a:pt x="1591035" y="0"/>
                  </a:lnTo>
                  <a:cubicBezTo>
                    <a:pt x="1603773" y="0"/>
                    <a:pt x="1615990" y="5060"/>
                    <a:pt x="1624997" y="14068"/>
                  </a:cubicBezTo>
                  <a:cubicBezTo>
                    <a:pt x="1634005" y="23075"/>
                    <a:pt x="1639065" y="35292"/>
                    <a:pt x="1639065" y="48031"/>
                  </a:cubicBezTo>
                  <a:lnTo>
                    <a:pt x="1639065" y="2199427"/>
                  </a:lnTo>
                  <a:cubicBezTo>
                    <a:pt x="1639065" y="2225954"/>
                    <a:pt x="1617561" y="2247458"/>
                    <a:pt x="1591035" y="2247458"/>
                  </a:cubicBezTo>
                  <a:lnTo>
                    <a:pt x="48031" y="2247458"/>
                  </a:lnTo>
                  <a:cubicBezTo>
                    <a:pt x="35292" y="2247458"/>
                    <a:pt x="23075" y="2242397"/>
                    <a:pt x="14068" y="2233390"/>
                  </a:cubicBezTo>
                  <a:cubicBezTo>
                    <a:pt x="5060" y="2224382"/>
                    <a:pt x="0" y="2212166"/>
                    <a:pt x="0" y="2199427"/>
                  </a:cubicBezTo>
                  <a:lnTo>
                    <a:pt x="0" y="48031"/>
                  </a:lnTo>
                  <a:cubicBezTo>
                    <a:pt x="0" y="21504"/>
                    <a:pt x="21504" y="0"/>
                    <a:pt x="480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2"/>
            <p:cNvSpPr txBox="1"/>
            <p:nvPr/>
          </p:nvSpPr>
          <p:spPr>
            <a:xfrm>
              <a:off x="0" y="-47625"/>
              <a:ext cx="1639065" cy="2295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9" name="Google Shape;189;p12"/>
          <p:cNvCxnSpPr/>
          <p:nvPr/>
        </p:nvCxnSpPr>
        <p:spPr>
          <a:xfrm>
            <a:off x="12431220" y="9239250"/>
            <a:ext cx="4951614" cy="0"/>
          </a:xfrm>
          <a:prstGeom prst="straightConnector1">
            <a:avLst/>
          </a:prstGeom>
          <a:noFill/>
          <a:ln cap="rnd" cmpd="sng" w="38100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" name="Google Shape;190;p12"/>
          <p:cNvSpPr/>
          <p:nvPr/>
        </p:nvSpPr>
        <p:spPr>
          <a:xfrm rot="10800000">
            <a:off x="7677837" y="8821563"/>
            <a:ext cx="2932327" cy="964002"/>
          </a:xfrm>
          <a:custGeom>
            <a:rect b="b" l="l" r="r" t="t"/>
            <a:pathLst>
              <a:path extrusionOk="0" h="964002" w="2932327">
                <a:moveTo>
                  <a:pt x="0" y="0"/>
                </a:moveTo>
                <a:lnTo>
                  <a:pt x="2932326" y="0"/>
                </a:lnTo>
                <a:lnTo>
                  <a:pt x="2932326" y="964003"/>
                </a:lnTo>
                <a:lnTo>
                  <a:pt x="0" y="964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91" name="Google Shape;191;p12"/>
          <p:cNvCxnSpPr/>
          <p:nvPr/>
        </p:nvCxnSpPr>
        <p:spPr>
          <a:xfrm>
            <a:off x="879358" y="9239250"/>
            <a:ext cx="4951614" cy="0"/>
          </a:xfrm>
          <a:prstGeom prst="straightConnector1">
            <a:avLst/>
          </a:prstGeom>
          <a:noFill/>
          <a:ln cap="rnd" cmpd="sng" w="38100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2" name="Google Shape;192;p12"/>
          <p:cNvGrpSpPr/>
          <p:nvPr/>
        </p:nvGrpSpPr>
        <p:grpSpPr>
          <a:xfrm>
            <a:off x="-469898" y="5363532"/>
            <a:ext cx="1111253" cy="3385514"/>
            <a:chOff x="0" y="-47625"/>
            <a:chExt cx="753332" cy="2295083"/>
          </a:xfrm>
        </p:grpSpPr>
        <p:sp>
          <p:nvSpPr>
            <p:cNvPr id="193" name="Google Shape;193;p12"/>
            <p:cNvSpPr/>
            <p:nvPr/>
          </p:nvSpPr>
          <p:spPr>
            <a:xfrm>
              <a:off x="0" y="0"/>
              <a:ext cx="753332" cy="2247458"/>
            </a:xfrm>
            <a:custGeom>
              <a:rect b="b" l="l" r="r" t="t"/>
              <a:pathLst>
                <a:path extrusionOk="0" h="2247458" w="753332">
                  <a:moveTo>
                    <a:pt x="104503" y="0"/>
                  </a:moveTo>
                  <a:lnTo>
                    <a:pt x="648830" y="0"/>
                  </a:lnTo>
                  <a:cubicBezTo>
                    <a:pt x="676546" y="0"/>
                    <a:pt x="703126" y="11010"/>
                    <a:pt x="722724" y="30608"/>
                  </a:cubicBezTo>
                  <a:cubicBezTo>
                    <a:pt x="742322" y="50206"/>
                    <a:pt x="753332" y="76787"/>
                    <a:pt x="753332" y="104503"/>
                  </a:cubicBezTo>
                  <a:lnTo>
                    <a:pt x="753332" y="2142955"/>
                  </a:lnTo>
                  <a:cubicBezTo>
                    <a:pt x="753332" y="2170671"/>
                    <a:pt x="742322" y="2197252"/>
                    <a:pt x="722724" y="2216850"/>
                  </a:cubicBezTo>
                  <a:cubicBezTo>
                    <a:pt x="703126" y="2236448"/>
                    <a:pt x="676546" y="2247458"/>
                    <a:pt x="648830" y="2247458"/>
                  </a:cubicBezTo>
                  <a:lnTo>
                    <a:pt x="104503" y="2247458"/>
                  </a:lnTo>
                  <a:cubicBezTo>
                    <a:pt x="76787" y="2247458"/>
                    <a:pt x="50206" y="2236448"/>
                    <a:pt x="30608" y="2216850"/>
                  </a:cubicBezTo>
                  <a:cubicBezTo>
                    <a:pt x="11010" y="2197252"/>
                    <a:pt x="0" y="2170671"/>
                    <a:pt x="0" y="2142955"/>
                  </a:cubicBezTo>
                  <a:lnTo>
                    <a:pt x="0" y="104503"/>
                  </a:lnTo>
                  <a:cubicBezTo>
                    <a:pt x="0" y="76787"/>
                    <a:pt x="11010" y="50206"/>
                    <a:pt x="30608" y="30608"/>
                  </a:cubicBezTo>
                  <a:cubicBezTo>
                    <a:pt x="50206" y="11010"/>
                    <a:pt x="76787" y="0"/>
                    <a:pt x="1045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2"/>
            <p:cNvSpPr txBox="1"/>
            <p:nvPr/>
          </p:nvSpPr>
          <p:spPr>
            <a:xfrm>
              <a:off x="0" y="-47625"/>
              <a:ext cx="753332" cy="2295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12"/>
          <p:cNvGrpSpPr/>
          <p:nvPr/>
        </p:nvGrpSpPr>
        <p:grpSpPr>
          <a:xfrm>
            <a:off x="302725" y="3785648"/>
            <a:ext cx="677262" cy="2762357"/>
            <a:chOff x="0" y="-47625"/>
            <a:chExt cx="459124" cy="1872637"/>
          </a:xfrm>
        </p:grpSpPr>
        <p:sp>
          <p:nvSpPr>
            <p:cNvPr id="196" name="Google Shape;196;p12"/>
            <p:cNvSpPr/>
            <p:nvPr/>
          </p:nvSpPr>
          <p:spPr>
            <a:xfrm>
              <a:off x="0" y="0"/>
              <a:ext cx="459124" cy="1825012"/>
            </a:xfrm>
            <a:custGeom>
              <a:rect b="b" l="l" r="r" t="t"/>
              <a:pathLst>
                <a:path extrusionOk="0" h="1825012" w="459124">
                  <a:moveTo>
                    <a:pt x="171468" y="0"/>
                  </a:moveTo>
                  <a:lnTo>
                    <a:pt x="287656" y="0"/>
                  </a:lnTo>
                  <a:cubicBezTo>
                    <a:pt x="333132" y="0"/>
                    <a:pt x="376746" y="18065"/>
                    <a:pt x="408902" y="50222"/>
                  </a:cubicBezTo>
                  <a:cubicBezTo>
                    <a:pt x="441059" y="82378"/>
                    <a:pt x="459124" y="125992"/>
                    <a:pt x="459124" y="171468"/>
                  </a:cubicBezTo>
                  <a:lnTo>
                    <a:pt x="459124" y="1653543"/>
                  </a:lnTo>
                  <a:cubicBezTo>
                    <a:pt x="459124" y="1748243"/>
                    <a:pt x="382355" y="1825012"/>
                    <a:pt x="287656" y="1825012"/>
                  </a:cubicBezTo>
                  <a:lnTo>
                    <a:pt x="171468" y="1825012"/>
                  </a:lnTo>
                  <a:cubicBezTo>
                    <a:pt x="125992" y="1825012"/>
                    <a:pt x="82378" y="1806946"/>
                    <a:pt x="50222" y="1774790"/>
                  </a:cubicBezTo>
                  <a:cubicBezTo>
                    <a:pt x="18065" y="1742633"/>
                    <a:pt x="0" y="1699020"/>
                    <a:pt x="0" y="1653543"/>
                  </a:cubicBezTo>
                  <a:lnTo>
                    <a:pt x="0" y="171468"/>
                  </a:lnTo>
                  <a:cubicBezTo>
                    <a:pt x="0" y="125992"/>
                    <a:pt x="18065" y="82378"/>
                    <a:pt x="50222" y="50222"/>
                  </a:cubicBezTo>
                  <a:cubicBezTo>
                    <a:pt x="82378" y="18065"/>
                    <a:pt x="125992" y="0"/>
                    <a:pt x="1714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2"/>
            <p:cNvSpPr txBox="1"/>
            <p:nvPr/>
          </p:nvSpPr>
          <p:spPr>
            <a:xfrm>
              <a:off x="0" y="-47625"/>
              <a:ext cx="459124" cy="1872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8" name="Google Shape;19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92398" y="3232787"/>
            <a:ext cx="4555162" cy="14308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204" name="Google Shape;204;p13"/>
          <p:cNvSpPr/>
          <p:nvPr/>
        </p:nvSpPr>
        <p:spPr>
          <a:xfrm>
            <a:off x="0" y="-687728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5" name="Google Shape;205;p13"/>
          <p:cNvGrpSpPr/>
          <p:nvPr/>
        </p:nvGrpSpPr>
        <p:grpSpPr>
          <a:xfrm>
            <a:off x="-498236" y="2239026"/>
            <a:ext cx="19286825" cy="5852367"/>
            <a:chOff x="0" y="-47625"/>
            <a:chExt cx="16171043" cy="4906918"/>
          </a:xfrm>
        </p:grpSpPr>
        <p:sp>
          <p:nvSpPr>
            <p:cNvPr id="206" name="Google Shape;206;p13"/>
            <p:cNvSpPr/>
            <p:nvPr/>
          </p:nvSpPr>
          <p:spPr>
            <a:xfrm>
              <a:off x="0" y="0"/>
              <a:ext cx="16171042" cy="4859293"/>
            </a:xfrm>
            <a:custGeom>
              <a:rect b="b" l="l" r="r" t="t"/>
              <a:pathLst>
                <a:path extrusionOk="0" h="4859293" w="16171042">
                  <a:moveTo>
                    <a:pt x="6021" y="0"/>
                  </a:moveTo>
                  <a:lnTo>
                    <a:pt x="16165021" y="0"/>
                  </a:lnTo>
                  <a:cubicBezTo>
                    <a:pt x="16168346" y="0"/>
                    <a:pt x="16171042" y="2696"/>
                    <a:pt x="16171042" y="6021"/>
                  </a:cubicBezTo>
                  <a:lnTo>
                    <a:pt x="16171042" y="4853272"/>
                  </a:lnTo>
                  <a:cubicBezTo>
                    <a:pt x="16171042" y="4856598"/>
                    <a:pt x="16168346" y="4859293"/>
                    <a:pt x="16165021" y="4859293"/>
                  </a:cubicBezTo>
                  <a:lnTo>
                    <a:pt x="6021" y="4859293"/>
                  </a:lnTo>
                  <a:cubicBezTo>
                    <a:pt x="2696" y="4859293"/>
                    <a:pt x="0" y="4856598"/>
                    <a:pt x="0" y="4853272"/>
                  </a:cubicBezTo>
                  <a:lnTo>
                    <a:pt x="0" y="6021"/>
                  </a:lnTo>
                  <a:cubicBezTo>
                    <a:pt x="0" y="2696"/>
                    <a:pt x="2696" y="0"/>
                    <a:pt x="602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 txBox="1"/>
            <p:nvPr/>
          </p:nvSpPr>
          <p:spPr>
            <a:xfrm>
              <a:off x="0" y="-47625"/>
              <a:ext cx="16171043" cy="4906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280771" y="5514081"/>
            <a:ext cx="747929" cy="5215797"/>
            <a:chOff x="0" y="-47625"/>
            <a:chExt cx="196986" cy="1373708"/>
          </a:xfrm>
        </p:grpSpPr>
        <p:sp>
          <p:nvSpPr>
            <p:cNvPr id="209" name="Google Shape;209;p13"/>
            <p:cNvSpPr/>
            <p:nvPr/>
          </p:nvSpPr>
          <p:spPr>
            <a:xfrm>
              <a:off x="0" y="0"/>
              <a:ext cx="196986" cy="1326083"/>
            </a:xfrm>
            <a:custGeom>
              <a:rect b="b" l="l" r="r" t="t"/>
              <a:pathLst>
                <a:path extrusionOk="0" h="1326083" w="196986">
                  <a:moveTo>
                    <a:pt x="98493" y="0"/>
                  </a:moveTo>
                  <a:lnTo>
                    <a:pt x="98493" y="0"/>
                  </a:lnTo>
                  <a:cubicBezTo>
                    <a:pt x="124615" y="0"/>
                    <a:pt x="149667" y="10377"/>
                    <a:pt x="168138" y="28848"/>
                  </a:cubicBezTo>
                  <a:cubicBezTo>
                    <a:pt x="186609" y="47319"/>
                    <a:pt x="196986" y="72371"/>
                    <a:pt x="196986" y="98493"/>
                  </a:cubicBezTo>
                  <a:lnTo>
                    <a:pt x="196986" y="1227590"/>
                  </a:lnTo>
                  <a:cubicBezTo>
                    <a:pt x="196986" y="1253712"/>
                    <a:pt x="186609" y="1278764"/>
                    <a:pt x="168138" y="1297235"/>
                  </a:cubicBezTo>
                  <a:cubicBezTo>
                    <a:pt x="149667" y="1315706"/>
                    <a:pt x="124615" y="1326083"/>
                    <a:pt x="98493" y="1326083"/>
                  </a:cubicBezTo>
                  <a:lnTo>
                    <a:pt x="98493" y="1326083"/>
                  </a:lnTo>
                  <a:cubicBezTo>
                    <a:pt x="72371" y="1326083"/>
                    <a:pt x="47319" y="1315706"/>
                    <a:pt x="28848" y="1297235"/>
                  </a:cubicBezTo>
                  <a:cubicBezTo>
                    <a:pt x="10377" y="1278764"/>
                    <a:pt x="0" y="1253712"/>
                    <a:pt x="0" y="1227590"/>
                  </a:cubicBezTo>
                  <a:lnTo>
                    <a:pt x="0" y="98493"/>
                  </a:lnTo>
                  <a:cubicBezTo>
                    <a:pt x="0" y="72371"/>
                    <a:pt x="10377" y="47319"/>
                    <a:pt x="28848" y="28848"/>
                  </a:cubicBezTo>
                  <a:cubicBezTo>
                    <a:pt x="47319" y="10377"/>
                    <a:pt x="72371" y="0"/>
                    <a:pt x="98493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3"/>
            <p:cNvSpPr txBox="1"/>
            <p:nvPr/>
          </p:nvSpPr>
          <p:spPr>
            <a:xfrm>
              <a:off x="0" y="-47625"/>
              <a:ext cx="196986" cy="1373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3"/>
          <p:cNvGrpSpPr/>
          <p:nvPr/>
        </p:nvGrpSpPr>
        <p:grpSpPr>
          <a:xfrm>
            <a:off x="-233292" y="-330465"/>
            <a:ext cx="3097710" cy="1600984"/>
            <a:chOff x="0" y="-47625"/>
            <a:chExt cx="2099977" cy="1085328"/>
          </a:xfrm>
        </p:grpSpPr>
        <p:sp>
          <p:nvSpPr>
            <p:cNvPr id="212" name="Google Shape;212;p13"/>
            <p:cNvSpPr/>
            <p:nvPr/>
          </p:nvSpPr>
          <p:spPr>
            <a:xfrm>
              <a:off x="0" y="0"/>
              <a:ext cx="2099977" cy="1037703"/>
            </a:xfrm>
            <a:custGeom>
              <a:rect b="b" l="l" r="r" t="t"/>
              <a:pathLst>
                <a:path extrusionOk="0" h="1037703" w="2099977">
                  <a:moveTo>
                    <a:pt x="37489" y="0"/>
                  </a:moveTo>
                  <a:lnTo>
                    <a:pt x="2062488" y="0"/>
                  </a:lnTo>
                  <a:cubicBezTo>
                    <a:pt x="2072431" y="0"/>
                    <a:pt x="2081966" y="3950"/>
                    <a:pt x="2088997" y="10980"/>
                  </a:cubicBezTo>
                  <a:cubicBezTo>
                    <a:pt x="2096027" y="18011"/>
                    <a:pt x="2099977" y="27546"/>
                    <a:pt x="2099977" y="37489"/>
                  </a:cubicBezTo>
                  <a:lnTo>
                    <a:pt x="2099977" y="1000214"/>
                  </a:lnTo>
                  <a:cubicBezTo>
                    <a:pt x="2099977" y="1020918"/>
                    <a:pt x="2083192" y="1037703"/>
                    <a:pt x="2062488" y="1037703"/>
                  </a:cubicBezTo>
                  <a:lnTo>
                    <a:pt x="37489" y="1037703"/>
                  </a:lnTo>
                  <a:cubicBezTo>
                    <a:pt x="16784" y="1037703"/>
                    <a:pt x="0" y="1020918"/>
                    <a:pt x="0" y="1000214"/>
                  </a:cubicBezTo>
                  <a:lnTo>
                    <a:pt x="0" y="37489"/>
                  </a:lnTo>
                  <a:cubicBezTo>
                    <a:pt x="0" y="16784"/>
                    <a:pt x="16784" y="0"/>
                    <a:pt x="374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3"/>
            <p:cNvSpPr txBox="1"/>
            <p:nvPr/>
          </p:nvSpPr>
          <p:spPr>
            <a:xfrm>
              <a:off x="0" y="-47625"/>
              <a:ext cx="2099977" cy="1085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13"/>
          <p:cNvGrpSpPr/>
          <p:nvPr/>
        </p:nvGrpSpPr>
        <p:grpSpPr>
          <a:xfrm>
            <a:off x="5806016" y="3240029"/>
            <a:ext cx="1494879" cy="1434121"/>
            <a:chOff x="0" y="-47625"/>
            <a:chExt cx="1013397" cy="972209"/>
          </a:xfrm>
        </p:grpSpPr>
        <p:sp>
          <p:nvSpPr>
            <p:cNvPr id="215" name="Google Shape;215;p13"/>
            <p:cNvSpPr/>
            <p:nvPr/>
          </p:nvSpPr>
          <p:spPr>
            <a:xfrm>
              <a:off x="0" y="0"/>
              <a:ext cx="1013397" cy="924584"/>
            </a:xfrm>
            <a:custGeom>
              <a:rect b="b" l="l" r="r" t="t"/>
              <a:pathLst>
                <a:path extrusionOk="0" h="924584" w="1013397">
                  <a:moveTo>
                    <a:pt x="77684" y="0"/>
                  </a:moveTo>
                  <a:lnTo>
                    <a:pt x="935713" y="0"/>
                  </a:lnTo>
                  <a:cubicBezTo>
                    <a:pt x="978617" y="0"/>
                    <a:pt x="1013397" y="34780"/>
                    <a:pt x="1013397" y="77684"/>
                  </a:cubicBezTo>
                  <a:lnTo>
                    <a:pt x="1013397" y="846899"/>
                  </a:lnTo>
                  <a:cubicBezTo>
                    <a:pt x="1013397" y="889803"/>
                    <a:pt x="978617" y="924584"/>
                    <a:pt x="935713" y="924584"/>
                  </a:cubicBezTo>
                  <a:lnTo>
                    <a:pt x="77684" y="924584"/>
                  </a:lnTo>
                  <a:cubicBezTo>
                    <a:pt x="34780" y="924584"/>
                    <a:pt x="0" y="889803"/>
                    <a:pt x="0" y="846899"/>
                  </a:cubicBezTo>
                  <a:lnTo>
                    <a:pt x="0" y="77684"/>
                  </a:lnTo>
                  <a:cubicBezTo>
                    <a:pt x="0" y="34780"/>
                    <a:pt x="34780" y="0"/>
                    <a:pt x="77684" y="0"/>
                  </a:cubicBezTo>
                  <a:close/>
                </a:path>
              </a:pathLst>
            </a:custGeom>
            <a:solidFill>
              <a:srgbClr val="FFE67A"/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3"/>
            <p:cNvSpPr txBox="1"/>
            <p:nvPr/>
          </p:nvSpPr>
          <p:spPr>
            <a:xfrm>
              <a:off x="0" y="-47625"/>
              <a:ext cx="1013397" cy="972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13"/>
          <p:cNvSpPr txBox="1"/>
          <p:nvPr/>
        </p:nvSpPr>
        <p:spPr>
          <a:xfrm>
            <a:off x="2864418" y="4751617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Introduction</a:t>
            </a:r>
            <a:endParaRPr/>
          </a:p>
        </p:txBody>
      </p:sp>
      <p:sp>
        <p:nvSpPr>
          <p:cNvPr id="218" name="Google Shape;218;p13"/>
          <p:cNvSpPr txBox="1"/>
          <p:nvPr/>
        </p:nvSpPr>
        <p:spPr>
          <a:xfrm>
            <a:off x="3851136" y="6085117"/>
            <a:ext cx="5521286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pic>
        <p:nvPicPr>
          <p:cNvPr id="219" name="Google Shape;21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8225" y="1712350"/>
            <a:ext cx="5172924" cy="70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 txBox="1"/>
          <p:nvPr/>
        </p:nvSpPr>
        <p:spPr>
          <a:xfrm>
            <a:off x="6356828" y="3052167"/>
            <a:ext cx="393256" cy="15133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9" u="none" cap="none" strike="noStrike">
                <a:solidFill>
                  <a:srgbClr val="890540"/>
                </a:solidFill>
                <a:latin typeface="Cormorant SC"/>
                <a:ea typeface="Cormorant SC"/>
                <a:cs typeface="Cormorant SC"/>
                <a:sym typeface="Cormorant SC"/>
              </a:rPr>
              <a:t>1</a:t>
            </a:r>
            <a:endParaRPr/>
          </a:p>
        </p:txBody>
      </p:sp>
      <p:grpSp>
        <p:nvGrpSpPr>
          <p:cNvPr id="221" name="Google Shape;221;p13"/>
          <p:cNvGrpSpPr/>
          <p:nvPr/>
        </p:nvGrpSpPr>
        <p:grpSpPr>
          <a:xfrm>
            <a:off x="1315563" y="111389"/>
            <a:ext cx="3097710" cy="1600984"/>
            <a:chOff x="0" y="-47625"/>
            <a:chExt cx="2099977" cy="1085328"/>
          </a:xfrm>
        </p:grpSpPr>
        <p:sp>
          <p:nvSpPr>
            <p:cNvPr id="222" name="Google Shape;222;p13"/>
            <p:cNvSpPr/>
            <p:nvPr/>
          </p:nvSpPr>
          <p:spPr>
            <a:xfrm>
              <a:off x="0" y="0"/>
              <a:ext cx="2099977" cy="1037703"/>
            </a:xfrm>
            <a:custGeom>
              <a:rect b="b" l="l" r="r" t="t"/>
              <a:pathLst>
                <a:path extrusionOk="0" h="1037703" w="2099977">
                  <a:moveTo>
                    <a:pt x="37489" y="0"/>
                  </a:moveTo>
                  <a:lnTo>
                    <a:pt x="2062488" y="0"/>
                  </a:lnTo>
                  <a:cubicBezTo>
                    <a:pt x="2072431" y="0"/>
                    <a:pt x="2081966" y="3950"/>
                    <a:pt x="2088997" y="10980"/>
                  </a:cubicBezTo>
                  <a:cubicBezTo>
                    <a:pt x="2096027" y="18011"/>
                    <a:pt x="2099977" y="27546"/>
                    <a:pt x="2099977" y="37489"/>
                  </a:cubicBezTo>
                  <a:lnTo>
                    <a:pt x="2099977" y="1000214"/>
                  </a:lnTo>
                  <a:cubicBezTo>
                    <a:pt x="2099977" y="1020918"/>
                    <a:pt x="2083192" y="1037703"/>
                    <a:pt x="2062488" y="1037703"/>
                  </a:cubicBezTo>
                  <a:lnTo>
                    <a:pt x="37489" y="1037703"/>
                  </a:lnTo>
                  <a:cubicBezTo>
                    <a:pt x="16784" y="1037703"/>
                    <a:pt x="0" y="1020918"/>
                    <a:pt x="0" y="1000214"/>
                  </a:cubicBezTo>
                  <a:lnTo>
                    <a:pt x="0" y="37489"/>
                  </a:lnTo>
                  <a:cubicBezTo>
                    <a:pt x="0" y="16784"/>
                    <a:pt x="16784" y="0"/>
                    <a:pt x="374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3"/>
            <p:cNvSpPr txBox="1"/>
            <p:nvPr/>
          </p:nvSpPr>
          <p:spPr>
            <a:xfrm>
              <a:off x="0" y="-47625"/>
              <a:ext cx="2099977" cy="1085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3"/>
          <p:cNvGrpSpPr/>
          <p:nvPr/>
        </p:nvGrpSpPr>
        <p:grpSpPr>
          <a:xfrm>
            <a:off x="3816918" y="-572284"/>
            <a:ext cx="1192710" cy="1600984"/>
            <a:chOff x="0" y="-47625"/>
            <a:chExt cx="808553" cy="1085328"/>
          </a:xfrm>
        </p:grpSpPr>
        <p:sp>
          <p:nvSpPr>
            <p:cNvPr id="225" name="Google Shape;225;p13"/>
            <p:cNvSpPr/>
            <p:nvPr/>
          </p:nvSpPr>
          <p:spPr>
            <a:xfrm>
              <a:off x="0" y="0"/>
              <a:ext cx="808553" cy="1037703"/>
            </a:xfrm>
            <a:custGeom>
              <a:rect b="b" l="l" r="r" t="t"/>
              <a:pathLst>
                <a:path extrusionOk="0" h="1037703" w="808553">
                  <a:moveTo>
                    <a:pt x="97365" y="0"/>
                  </a:moveTo>
                  <a:lnTo>
                    <a:pt x="711188" y="0"/>
                  </a:lnTo>
                  <a:cubicBezTo>
                    <a:pt x="737011" y="0"/>
                    <a:pt x="761776" y="10258"/>
                    <a:pt x="780036" y="28518"/>
                  </a:cubicBezTo>
                  <a:cubicBezTo>
                    <a:pt x="798295" y="46777"/>
                    <a:pt x="808553" y="71543"/>
                    <a:pt x="808553" y="97365"/>
                  </a:cubicBezTo>
                  <a:lnTo>
                    <a:pt x="808553" y="940337"/>
                  </a:lnTo>
                  <a:cubicBezTo>
                    <a:pt x="808553" y="994111"/>
                    <a:pt x="764961" y="1037703"/>
                    <a:pt x="711188" y="1037703"/>
                  </a:cubicBezTo>
                  <a:lnTo>
                    <a:pt x="97365" y="1037703"/>
                  </a:lnTo>
                  <a:cubicBezTo>
                    <a:pt x="43592" y="1037703"/>
                    <a:pt x="0" y="994111"/>
                    <a:pt x="0" y="940337"/>
                  </a:cubicBezTo>
                  <a:lnTo>
                    <a:pt x="0" y="97365"/>
                  </a:lnTo>
                  <a:cubicBezTo>
                    <a:pt x="0" y="43592"/>
                    <a:pt x="43592" y="0"/>
                    <a:pt x="973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3"/>
            <p:cNvSpPr txBox="1"/>
            <p:nvPr/>
          </p:nvSpPr>
          <p:spPr>
            <a:xfrm>
              <a:off x="0" y="-47625"/>
              <a:ext cx="808553" cy="1085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13"/>
          <p:cNvGrpSpPr/>
          <p:nvPr/>
        </p:nvGrpSpPr>
        <p:grpSpPr>
          <a:xfrm>
            <a:off x="16058459" y="9128894"/>
            <a:ext cx="1192710" cy="1600984"/>
            <a:chOff x="0" y="-47625"/>
            <a:chExt cx="808553" cy="1085328"/>
          </a:xfrm>
        </p:grpSpPr>
        <p:sp>
          <p:nvSpPr>
            <p:cNvPr id="228" name="Google Shape;228;p13"/>
            <p:cNvSpPr/>
            <p:nvPr/>
          </p:nvSpPr>
          <p:spPr>
            <a:xfrm>
              <a:off x="0" y="0"/>
              <a:ext cx="808553" cy="1037703"/>
            </a:xfrm>
            <a:custGeom>
              <a:rect b="b" l="l" r="r" t="t"/>
              <a:pathLst>
                <a:path extrusionOk="0" h="1037703" w="808553">
                  <a:moveTo>
                    <a:pt x="97365" y="0"/>
                  </a:moveTo>
                  <a:lnTo>
                    <a:pt x="711188" y="0"/>
                  </a:lnTo>
                  <a:cubicBezTo>
                    <a:pt x="737011" y="0"/>
                    <a:pt x="761776" y="10258"/>
                    <a:pt x="780036" y="28518"/>
                  </a:cubicBezTo>
                  <a:cubicBezTo>
                    <a:pt x="798295" y="46777"/>
                    <a:pt x="808553" y="71543"/>
                    <a:pt x="808553" y="97365"/>
                  </a:cubicBezTo>
                  <a:lnTo>
                    <a:pt x="808553" y="940337"/>
                  </a:lnTo>
                  <a:cubicBezTo>
                    <a:pt x="808553" y="994111"/>
                    <a:pt x="764961" y="1037703"/>
                    <a:pt x="711188" y="1037703"/>
                  </a:cubicBezTo>
                  <a:lnTo>
                    <a:pt x="97365" y="1037703"/>
                  </a:lnTo>
                  <a:cubicBezTo>
                    <a:pt x="43592" y="1037703"/>
                    <a:pt x="0" y="994111"/>
                    <a:pt x="0" y="940337"/>
                  </a:cubicBezTo>
                  <a:lnTo>
                    <a:pt x="0" y="97365"/>
                  </a:lnTo>
                  <a:cubicBezTo>
                    <a:pt x="0" y="43592"/>
                    <a:pt x="43592" y="0"/>
                    <a:pt x="973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3"/>
            <p:cNvSpPr txBox="1"/>
            <p:nvPr/>
          </p:nvSpPr>
          <p:spPr>
            <a:xfrm>
              <a:off x="0" y="-47625"/>
              <a:ext cx="808553" cy="1085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13"/>
          <p:cNvGrpSpPr/>
          <p:nvPr/>
        </p:nvGrpSpPr>
        <p:grpSpPr>
          <a:xfrm>
            <a:off x="16762429" y="7530417"/>
            <a:ext cx="993743" cy="3385514"/>
            <a:chOff x="0" y="-47625"/>
            <a:chExt cx="673671" cy="2295083"/>
          </a:xfrm>
        </p:grpSpPr>
        <p:sp>
          <p:nvSpPr>
            <p:cNvPr id="231" name="Google Shape;231;p13"/>
            <p:cNvSpPr/>
            <p:nvPr/>
          </p:nvSpPr>
          <p:spPr>
            <a:xfrm>
              <a:off x="0" y="0"/>
              <a:ext cx="673671" cy="2247458"/>
            </a:xfrm>
            <a:custGeom>
              <a:rect b="b" l="l" r="r" t="t"/>
              <a:pathLst>
                <a:path extrusionOk="0" h="2247458" w="673671">
                  <a:moveTo>
                    <a:pt x="116860" y="0"/>
                  </a:moveTo>
                  <a:lnTo>
                    <a:pt x="556811" y="0"/>
                  </a:lnTo>
                  <a:cubicBezTo>
                    <a:pt x="621351" y="0"/>
                    <a:pt x="673671" y="52320"/>
                    <a:pt x="673671" y="116860"/>
                  </a:cubicBezTo>
                  <a:lnTo>
                    <a:pt x="673671" y="2130598"/>
                  </a:lnTo>
                  <a:cubicBezTo>
                    <a:pt x="673671" y="2195138"/>
                    <a:pt x="621351" y="2247458"/>
                    <a:pt x="556811" y="2247458"/>
                  </a:cubicBezTo>
                  <a:lnTo>
                    <a:pt x="116860" y="2247458"/>
                  </a:lnTo>
                  <a:cubicBezTo>
                    <a:pt x="52320" y="2247458"/>
                    <a:pt x="0" y="2195138"/>
                    <a:pt x="0" y="2130598"/>
                  </a:cubicBezTo>
                  <a:lnTo>
                    <a:pt x="0" y="116860"/>
                  </a:lnTo>
                  <a:cubicBezTo>
                    <a:pt x="0" y="52320"/>
                    <a:pt x="52320" y="0"/>
                    <a:pt x="1168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3"/>
            <p:cNvSpPr txBox="1"/>
            <p:nvPr/>
          </p:nvSpPr>
          <p:spPr>
            <a:xfrm>
              <a:off x="0" y="-47625"/>
              <a:ext cx="673671" cy="2295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3"/>
          <p:cNvGrpSpPr/>
          <p:nvPr/>
        </p:nvGrpSpPr>
        <p:grpSpPr>
          <a:xfrm>
            <a:off x="16058459" y="1803551"/>
            <a:ext cx="3058578" cy="803727"/>
            <a:chOff x="0" y="-47625"/>
            <a:chExt cx="805551" cy="211681"/>
          </a:xfrm>
        </p:grpSpPr>
        <p:sp>
          <p:nvSpPr>
            <p:cNvPr id="234" name="Google Shape;234;p13"/>
            <p:cNvSpPr/>
            <p:nvPr/>
          </p:nvSpPr>
          <p:spPr>
            <a:xfrm>
              <a:off x="0" y="0"/>
              <a:ext cx="805551" cy="164056"/>
            </a:xfrm>
            <a:custGeom>
              <a:rect b="b" l="l" r="r" t="t"/>
              <a:pathLst>
                <a:path extrusionOk="0" h="164056" w="805551">
                  <a:moveTo>
                    <a:pt x="37968" y="0"/>
                  </a:moveTo>
                  <a:lnTo>
                    <a:pt x="767583" y="0"/>
                  </a:lnTo>
                  <a:cubicBezTo>
                    <a:pt x="777653" y="0"/>
                    <a:pt x="787310" y="4000"/>
                    <a:pt x="794431" y="11121"/>
                  </a:cubicBezTo>
                  <a:cubicBezTo>
                    <a:pt x="801551" y="18241"/>
                    <a:pt x="805551" y="27898"/>
                    <a:pt x="805551" y="37968"/>
                  </a:cubicBezTo>
                  <a:lnTo>
                    <a:pt x="805551" y="126088"/>
                  </a:lnTo>
                  <a:cubicBezTo>
                    <a:pt x="805551" y="136158"/>
                    <a:pt x="801551" y="145815"/>
                    <a:pt x="794431" y="152936"/>
                  </a:cubicBezTo>
                  <a:cubicBezTo>
                    <a:pt x="787310" y="160056"/>
                    <a:pt x="777653" y="164056"/>
                    <a:pt x="767583" y="164056"/>
                  </a:cubicBezTo>
                  <a:lnTo>
                    <a:pt x="37968" y="164056"/>
                  </a:lnTo>
                  <a:cubicBezTo>
                    <a:pt x="27898" y="164056"/>
                    <a:pt x="18241" y="160056"/>
                    <a:pt x="11121" y="152936"/>
                  </a:cubicBezTo>
                  <a:cubicBezTo>
                    <a:pt x="4000" y="145815"/>
                    <a:pt x="0" y="136158"/>
                    <a:pt x="0" y="126088"/>
                  </a:cubicBezTo>
                  <a:lnTo>
                    <a:pt x="0" y="37968"/>
                  </a:lnTo>
                  <a:cubicBezTo>
                    <a:pt x="0" y="27898"/>
                    <a:pt x="4000" y="18241"/>
                    <a:pt x="11121" y="11121"/>
                  </a:cubicBezTo>
                  <a:cubicBezTo>
                    <a:pt x="18241" y="4000"/>
                    <a:pt x="27898" y="0"/>
                    <a:pt x="37968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3"/>
            <p:cNvSpPr txBox="1"/>
            <p:nvPr/>
          </p:nvSpPr>
          <p:spPr>
            <a:xfrm>
              <a:off x="0" y="-47625"/>
              <a:ext cx="805551" cy="2116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241" name="Google Shape;241;p14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2" name="Google Shape;242;p14"/>
          <p:cNvGrpSpPr/>
          <p:nvPr/>
        </p:nvGrpSpPr>
        <p:grpSpPr>
          <a:xfrm>
            <a:off x="-804964" y="966724"/>
            <a:ext cx="5587104" cy="5429525"/>
            <a:chOff x="0" y="-47625"/>
            <a:chExt cx="1471501" cy="1429998"/>
          </a:xfrm>
        </p:grpSpPr>
        <p:sp>
          <p:nvSpPr>
            <p:cNvPr id="243" name="Google Shape;243;p14"/>
            <p:cNvSpPr/>
            <p:nvPr/>
          </p:nvSpPr>
          <p:spPr>
            <a:xfrm>
              <a:off x="0" y="0"/>
              <a:ext cx="1471501" cy="1382373"/>
            </a:xfrm>
            <a:custGeom>
              <a:rect b="b" l="l" r="r" t="t"/>
              <a:pathLst>
                <a:path extrusionOk="0" h="1382373" w="1471501">
                  <a:moveTo>
                    <a:pt x="20785" y="0"/>
                  </a:moveTo>
                  <a:lnTo>
                    <a:pt x="1450716" y="0"/>
                  </a:lnTo>
                  <a:cubicBezTo>
                    <a:pt x="1456228" y="0"/>
                    <a:pt x="1461515" y="2190"/>
                    <a:pt x="1465413" y="6088"/>
                  </a:cubicBezTo>
                  <a:cubicBezTo>
                    <a:pt x="1469311" y="9986"/>
                    <a:pt x="1471501" y="15273"/>
                    <a:pt x="1471501" y="20785"/>
                  </a:cubicBezTo>
                  <a:lnTo>
                    <a:pt x="1471501" y="1361588"/>
                  </a:lnTo>
                  <a:cubicBezTo>
                    <a:pt x="1471501" y="1367101"/>
                    <a:pt x="1469311" y="1372388"/>
                    <a:pt x="1465413" y="1376286"/>
                  </a:cubicBezTo>
                  <a:cubicBezTo>
                    <a:pt x="1461515" y="1380184"/>
                    <a:pt x="1456228" y="1382373"/>
                    <a:pt x="1450716" y="1382373"/>
                  </a:cubicBezTo>
                  <a:lnTo>
                    <a:pt x="20785" y="1382373"/>
                  </a:lnTo>
                  <a:cubicBezTo>
                    <a:pt x="15273" y="1382373"/>
                    <a:pt x="9986" y="1380184"/>
                    <a:pt x="6088" y="1376286"/>
                  </a:cubicBezTo>
                  <a:cubicBezTo>
                    <a:pt x="2190" y="1372388"/>
                    <a:pt x="0" y="1367101"/>
                    <a:pt x="0" y="1361588"/>
                  </a:cubicBezTo>
                  <a:lnTo>
                    <a:pt x="0" y="20785"/>
                  </a:lnTo>
                  <a:cubicBezTo>
                    <a:pt x="0" y="15273"/>
                    <a:pt x="2190" y="9986"/>
                    <a:pt x="6088" y="6088"/>
                  </a:cubicBezTo>
                  <a:cubicBezTo>
                    <a:pt x="9986" y="2190"/>
                    <a:pt x="15273" y="0"/>
                    <a:pt x="20785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4"/>
            <p:cNvSpPr txBox="1"/>
            <p:nvPr/>
          </p:nvSpPr>
          <p:spPr>
            <a:xfrm>
              <a:off x="0" y="-47625"/>
              <a:ext cx="1471501" cy="1429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4"/>
          <p:cNvGrpSpPr/>
          <p:nvPr/>
        </p:nvGrpSpPr>
        <p:grpSpPr>
          <a:xfrm>
            <a:off x="16762887" y="263109"/>
            <a:ext cx="2170635" cy="2109414"/>
            <a:chOff x="0" y="-47625"/>
            <a:chExt cx="1471501" cy="1429998"/>
          </a:xfrm>
        </p:grpSpPr>
        <p:sp>
          <p:nvSpPr>
            <p:cNvPr id="246" name="Google Shape;246;p14"/>
            <p:cNvSpPr/>
            <p:nvPr/>
          </p:nvSpPr>
          <p:spPr>
            <a:xfrm>
              <a:off x="0" y="0"/>
              <a:ext cx="1471501" cy="1382373"/>
            </a:xfrm>
            <a:custGeom>
              <a:rect b="b" l="l" r="r" t="t"/>
              <a:pathLst>
                <a:path extrusionOk="0" h="1382373" w="1471501">
                  <a:moveTo>
                    <a:pt x="53500" y="0"/>
                  </a:moveTo>
                  <a:lnTo>
                    <a:pt x="1418001" y="0"/>
                  </a:lnTo>
                  <a:cubicBezTo>
                    <a:pt x="1432190" y="0"/>
                    <a:pt x="1445798" y="5637"/>
                    <a:pt x="1455831" y="15670"/>
                  </a:cubicBezTo>
                  <a:cubicBezTo>
                    <a:pt x="1465864" y="25703"/>
                    <a:pt x="1471501" y="39311"/>
                    <a:pt x="1471501" y="53500"/>
                  </a:cubicBezTo>
                  <a:lnTo>
                    <a:pt x="1471501" y="1328874"/>
                  </a:lnTo>
                  <a:cubicBezTo>
                    <a:pt x="1471501" y="1358421"/>
                    <a:pt x="1447548" y="1382373"/>
                    <a:pt x="1418001" y="1382373"/>
                  </a:cubicBezTo>
                  <a:lnTo>
                    <a:pt x="53500" y="1382373"/>
                  </a:lnTo>
                  <a:cubicBezTo>
                    <a:pt x="23953" y="1382373"/>
                    <a:pt x="0" y="1358421"/>
                    <a:pt x="0" y="1328874"/>
                  </a:cubicBezTo>
                  <a:lnTo>
                    <a:pt x="0" y="53500"/>
                  </a:lnTo>
                  <a:cubicBezTo>
                    <a:pt x="0" y="23953"/>
                    <a:pt x="23953" y="0"/>
                    <a:pt x="53500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4"/>
            <p:cNvSpPr txBox="1"/>
            <p:nvPr/>
          </p:nvSpPr>
          <p:spPr>
            <a:xfrm>
              <a:off x="0" y="-47625"/>
              <a:ext cx="1471501" cy="1429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4"/>
          <p:cNvSpPr txBox="1"/>
          <p:nvPr/>
        </p:nvSpPr>
        <p:spPr>
          <a:xfrm>
            <a:off x="7677837" y="3040322"/>
            <a:ext cx="9150600" cy="21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Welcome To Presentation</a:t>
            </a:r>
            <a:endParaRPr/>
          </a:p>
        </p:txBody>
      </p:sp>
      <p:sp>
        <p:nvSpPr>
          <p:cNvPr id="249" name="Google Shape;249;p14"/>
          <p:cNvSpPr txBox="1"/>
          <p:nvPr/>
        </p:nvSpPr>
        <p:spPr>
          <a:xfrm>
            <a:off x="8713279" y="5588581"/>
            <a:ext cx="6733546" cy="1141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I'm Rain, and I'll be sharing with you my beautiful ideas. Follow me at @reallygreatsite to learn more. </a:t>
            </a:r>
            <a:endParaRPr/>
          </a:p>
        </p:txBody>
      </p:sp>
      <p:grpSp>
        <p:nvGrpSpPr>
          <p:cNvPr id="250" name="Google Shape;250;p14"/>
          <p:cNvGrpSpPr/>
          <p:nvPr/>
        </p:nvGrpSpPr>
        <p:grpSpPr>
          <a:xfrm>
            <a:off x="15081991" y="-117685"/>
            <a:ext cx="5239396" cy="1146385"/>
            <a:chOff x="0" y="-47625"/>
            <a:chExt cx="3551852" cy="777149"/>
          </a:xfrm>
        </p:grpSpPr>
        <p:sp>
          <p:nvSpPr>
            <p:cNvPr id="251" name="Google Shape;251;p14"/>
            <p:cNvSpPr/>
            <p:nvPr/>
          </p:nvSpPr>
          <p:spPr>
            <a:xfrm>
              <a:off x="0" y="0"/>
              <a:ext cx="3551852" cy="729524"/>
            </a:xfrm>
            <a:custGeom>
              <a:rect b="b" l="l" r="r" t="t"/>
              <a:pathLst>
                <a:path extrusionOk="0" h="729524" w="3551852">
                  <a:moveTo>
                    <a:pt x="22165" y="0"/>
                  </a:moveTo>
                  <a:lnTo>
                    <a:pt x="3529687" y="0"/>
                  </a:lnTo>
                  <a:cubicBezTo>
                    <a:pt x="3541928" y="0"/>
                    <a:pt x="3551852" y="9923"/>
                    <a:pt x="3551852" y="22165"/>
                  </a:cubicBezTo>
                  <a:lnTo>
                    <a:pt x="3551852" y="707359"/>
                  </a:lnTo>
                  <a:cubicBezTo>
                    <a:pt x="3551852" y="719601"/>
                    <a:pt x="3541928" y="729524"/>
                    <a:pt x="3529687" y="729524"/>
                  </a:cubicBezTo>
                  <a:lnTo>
                    <a:pt x="22165" y="729524"/>
                  </a:lnTo>
                  <a:cubicBezTo>
                    <a:pt x="9923" y="729524"/>
                    <a:pt x="0" y="719601"/>
                    <a:pt x="0" y="707359"/>
                  </a:cubicBezTo>
                  <a:lnTo>
                    <a:pt x="0" y="22165"/>
                  </a:lnTo>
                  <a:cubicBezTo>
                    <a:pt x="0" y="9923"/>
                    <a:pt x="9923" y="0"/>
                    <a:pt x="221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4"/>
            <p:cNvSpPr txBox="1"/>
            <p:nvPr/>
          </p:nvSpPr>
          <p:spPr>
            <a:xfrm>
              <a:off x="0" y="-47625"/>
              <a:ext cx="3551852" cy="7771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53" name="Google Shape;253;p14"/>
          <p:cNvCxnSpPr/>
          <p:nvPr/>
        </p:nvCxnSpPr>
        <p:spPr>
          <a:xfrm>
            <a:off x="12431220" y="9239250"/>
            <a:ext cx="7185063" cy="0"/>
          </a:xfrm>
          <a:prstGeom prst="straightConnector1">
            <a:avLst/>
          </a:prstGeom>
          <a:noFill/>
          <a:ln cap="rnd" cmpd="sng" w="38100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4" name="Google Shape;254;p14"/>
          <p:cNvSpPr/>
          <p:nvPr/>
        </p:nvSpPr>
        <p:spPr>
          <a:xfrm rot="10800000">
            <a:off x="7677837" y="8821563"/>
            <a:ext cx="2932327" cy="964002"/>
          </a:xfrm>
          <a:custGeom>
            <a:rect b="b" l="l" r="r" t="t"/>
            <a:pathLst>
              <a:path extrusionOk="0" h="964002" w="2932327">
                <a:moveTo>
                  <a:pt x="0" y="0"/>
                </a:moveTo>
                <a:lnTo>
                  <a:pt x="2932326" y="0"/>
                </a:lnTo>
                <a:lnTo>
                  <a:pt x="2932326" y="964003"/>
                </a:lnTo>
                <a:lnTo>
                  <a:pt x="0" y="964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5" name="Google Shape;255;p14"/>
          <p:cNvGrpSpPr/>
          <p:nvPr/>
        </p:nvGrpSpPr>
        <p:grpSpPr>
          <a:xfrm>
            <a:off x="7156242" y="145094"/>
            <a:ext cx="952315" cy="1724862"/>
            <a:chOff x="0" y="-47625"/>
            <a:chExt cx="645586" cy="1169305"/>
          </a:xfrm>
        </p:grpSpPr>
        <p:sp>
          <p:nvSpPr>
            <p:cNvPr id="256" name="Google Shape;256;p14"/>
            <p:cNvSpPr/>
            <p:nvPr/>
          </p:nvSpPr>
          <p:spPr>
            <a:xfrm>
              <a:off x="0" y="0"/>
              <a:ext cx="645586" cy="1121680"/>
            </a:xfrm>
            <a:custGeom>
              <a:rect b="b" l="l" r="r" t="t"/>
              <a:pathLst>
                <a:path extrusionOk="0" h="1121680" w="645586">
                  <a:moveTo>
                    <a:pt x="121944" y="0"/>
                  </a:moveTo>
                  <a:lnTo>
                    <a:pt x="523643" y="0"/>
                  </a:lnTo>
                  <a:cubicBezTo>
                    <a:pt x="555984" y="0"/>
                    <a:pt x="587001" y="12848"/>
                    <a:pt x="609870" y="35716"/>
                  </a:cubicBezTo>
                  <a:cubicBezTo>
                    <a:pt x="632739" y="58585"/>
                    <a:pt x="645586" y="89602"/>
                    <a:pt x="645586" y="121944"/>
                  </a:cubicBezTo>
                  <a:lnTo>
                    <a:pt x="645586" y="999737"/>
                  </a:lnTo>
                  <a:cubicBezTo>
                    <a:pt x="645586" y="1032078"/>
                    <a:pt x="632739" y="1063095"/>
                    <a:pt x="609870" y="1085964"/>
                  </a:cubicBezTo>
                  <a:cubicBezTo>
                    <a:pt x="587001" y="1108833"/>
                    <a:pt x="555984" y="1121680"/>
                    <a:pt x="523643" y="1121680"/>
                  </a:cubicBezTo>
                  <a:lnTo>
                    <a:pt x="121944" y="1121680"/>
                  </a:lnTo>
                  <a:cubicBezTo>
                    <a:pt x="89602" y="1121680"/>
                    <a:pt x="58585" y="1108833"/>
                    <a:pt x="35716" y="1085964"/>
                  </a:cubicBezTo>
                  <a:cubicBezTo>
                    <a:pt x="12848" y="1063095"/>
                    <a:pt x="0" y="1032078"/>
                    <a:pt x="0" y="999737"/>
                  </a:cubicBezTo>
                  <a:lnTo>
                    <a:pt x="0" y="121944"/>
                  </a:lnTo>
                  <a:cubicBezTo>
                    <a:pt x="0" y="89602"/>
                    <a:pt x="12848" y="58585"/>
                    <a:pt x="35716" y="35716"/>
                  </a:cubicBezTo>
                  <a:cubicBezTo>
                    <a:pt x="58585" y="12848"/>
                    <a:pt x="89602" y="0"/>
                    <a:pt x="1219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4"/>
            <p:cNvSpPr txBox="1"/>
            <p:nvPr/>
          </p:nvSpPr>
          <p:spPr>
            <a:xfrm>
              <a:off x="0" y="-47625"/>
              <a:ext cx="645586" cy="1169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8" name="Google Shape;25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4125" y="662725"/>
            <a:ext cx="5783224" cy="89615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14"/>
          <p:cNvCxnSpPr/>
          <p:nvPr/>
        </p:nvCxnSpPr>
        <p:spPr>
          <a:xfrm>
            <a:off x="-804964" y="9239250"/>
            <a:ext cx="6635936" cy="0"/>
          </a:xfrm>
          <a:prstGeom prst="straightConnector1">
            <a:avLst/>
          </a:prstGeom>
          <a:noFill/>
          <a:ln cap="rnd" cmpd="sng" w="38100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0" name="Google Shape;260;p14"/>
          <p:cNvGrpSpPr/>
          <p:nvPr/>
        </p:nvGrpSpPr>
        <p:grpSpPr>
          <a:xfrm>
            <a:off x="5830972" y="-336418"/>
            <a:ext cx="1987758" cy="1934661"/>
            <a:chOff x="0" y="-47625"/>
            <a:chExt cx="1347526" cy="1311531"/>
          </a:xfrm>
        </p:grpSpPr>
        <p:sp>
          <p:nvSpPr>
            <p:cNvPr id="261" name="Google Shape;261;p14"/>
            <p:cNvSpPr/>
            <p:nvPr/>
          </p:nvSpPr>
          <p:spPr>
            <a:xfrm>
              <a:off x="0" y="0"/>
              <a:ext cx="1347526" cy="1263906"/>
            </a:xfrm>
            <a:custGeom>
              <a:rect b="b" l="l" r="r" t="t"/>
              <a:pathLst>
                <a:path extrusionOk="0" h="1263906" w="1347526">
                  <a:moveTo>
                    <a:pt x="58422" y="0"/>
                  </a:moveTo>
                  <a:lnTo>
                    <a:pt x="1289104" y="0"/>
                  </a:lnTo>
                  <a:cubicBezTo>
                    <a:pt x="1321369" y="0"/>
                    <a:pt x="1347526" y="26156"/>
                    <a:pt x="1347526" y="58422"/>
                  </a:cubicBezTo>
                  <a:lnTo>
                    <a:pt x="1347526" y="1205484"/>
                  </a:lnTo>
                  <a:cubicBezTo>
                    <a:pt x="1347526" y="1237750"/>
                    <a:pt x="1321369" y="1263906"/>
                    <a:pt x="1289104" y="1263906"/>
                  </a:cubicBezTo>
                  <a:lnTo>
                    <a:pt x="58422" y="1263906"/>
                  </a:lnTo>
                  <a:cubicBezTo>
                    <a:pt x="26156" y="1263906"/>
                    <a:pt x="0" y="1237750"/>
                    <a:pt x="0" y="1205484"/>
                  </a:cubicBezTo>
                  <a:lnTo>
                    <a:pt x="0" y="58422"/>
                  </a:lnTo>
                  <a:cubicBezTo>
                    <a:pt x="0" y="26156"/>
                    <a:pt x="26156" y="0"/>
                    <a:pt x="584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4"/>
            <p:cNvSpPr txBox="1"/>
            <p:nvPr/>
          </p:nvSpPr>
          <p:spPr>
            <a:xfrm>
              <a:off x="0" y="-47625"/>
              <a:ext cx="1347526" cy="1311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268" name="Google Shape;268;p15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9" name="Google Shape;269;p15"/>
          <p:cNvGrpSpPr/>
          <p:nvPr/>
        </p:nvGrpSpPr>
        <p:grpSpPr>
          <a:xfrm>
            <a:off x="17376233" y="-200668"/>
            <a:ext cx="1823534" cy="3760085"/>
            <a:chOff x="0" y="-47625"/>
            <a:chExt cx="1236196" cy="2549009"/>
          </a:xfrm>
        </p:grpSpPr>
        <p:sp>
          <p:nvSpPr>
            <p:cNvPr id="270" name="Google Shape;270;p15"/>
            <p:cNvSpPr/>
            <p:nvPr/>
          </p:nvSpPr>
          <p:spPr>
            <a:xfrm>
              <a:off x="0" y="0"/>
              <a:ext cx="1236196" cy="2501384"/>
            </a:xfrm>
            <a:custGeom>
              <a:rect b="b" l="l" r="r" t="t"/>
              <a:pathLst>
                <a:path extrusionOk="0" h="2501384" w="1236196">
                  <a:moveTo>
                    <a:pt x="63683" y="0"/>
                  </a:moveTo>
                  <a:lnTo>
                    <a:pt x="1172513" y="0"/>
                  </a:lnTo>
                  <a:cubicBezTo>
                    <a:pt x="1207684" y="0"/>
                    <a:pt x="1236196" y="28512"/>
                    <a:pt x="1236196" y="63683"/>
                  </a:cubicBezTo>
                  <a:lnTo>
                    <a:pt x="1236196" y="2437701"/>
                  </a:lnTo>
                  <a:cubicBezTo>
                    <a:pt x="1236196" y="2454590"/>
                    <a:pt x="1229487" y="2470789"/>
                    <a:pt x="1217544" y="2482732"/>
                  </a:cubicBezTo>
                  <a:cubicBezTo>
                    <a:pt x="1205601" y="2494674"/>
                    <a:pt x="1189403" y="2501384"/>
                    <a:pt x="1172513" y="2501384"/>
                  </a:cubicBezTo>
                  <a:lnTo>
                    <a:pt x="63683" y="2501384"/>
                  </a:lnTo>
                  <a:cubicBezTo>
                    <a:pt x="46794" y="2501384"/>
                    <a:pt x="30595" y="2494674"/>
                    <a:pt x="18652" y="2482732"/>
                  </a:cubicBezTo>
                  <a:cubicBezTo>
                    <a:pt x="6709" y="2470789"/>
                    <a:pt x="0" y="2454590"/>
                    <a:pt x="0" y="2437701"/>
                  </a:cubicBezTo>
                  <a:lnTo>
                    <a:pt x="0" y="63683"/>
                  </a:lnTo>
                  <a:cubicBezTo>
                    <a:pt x="0" y="46794"/>
                    <a:pt x="6709" y="30595"/>
                    <a:pt x="18652" y="18652"/>
                  </a:cubicBezTo>
                  <a:cubicBezTo>
                    <a:pt x="30595" y="6709"/>
                    <a:pt x="46794" y="0"/>
                    <a:pt x="636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5"/>
            <p:cNvSpPr txBox="1"/>
            <p:nvPr/>
          </p:nvSpPr>
          <p:spPr>
            <a:xfrm>
              <a:off x="0" y="-47625"/>
              <a:ext cx="1236196" cy="25490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15"/>
          <p:cNvSpPr txBox="1"/>
          <p:nvPr/>
        </p:nvSpPr>
        <p:spPr>
          <a:xfrm>
            <a:off x="1570640" y="1028700"/>
            <a:ext cx="1514672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How Is This Day Celebrated?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9144000" y="6507678"/>
            <a:ext cx="4584125" cy="50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What we do?</a:t>
            </a:r>
            <a:endParaRPr/>
          </a:p>
        </p:txBody>
      </p:sp>
      <p:sp>
        <p:nvSpPr>
          <p:cNvPr id="274" name="Google Shape;274;p15"/>
          <p:cNvSpPr txBox="1"/>
          <p:nvPr/>
        </p:nvSpPr>
        <p:spPr>
          <a:xfrm>
            <a:off x="9144000" y="3878144"/>
            <a:ext cx="4584125" cy="505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Who we are?</a:t>
            </a:r>
            <a:endParaRPr/>
          </a:p>
        </p:txBody>
      </p:sp>
      <p:sp>
        <p:nvSpPr>
          <p:cNvPr id="275" name="Google Shape;275;p15"/>
          <p:cNvSpPr txBox="1"/>
          <p:nvPr/>
        </p:nvSpPr>
        <p:spPr>
          <a:xfrm>
            <a:off x="9144000" y="4662624"/>
            <a:ext cx="4584125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Briefly elaborate on what you want to discuss. </a:t>
            </a:r>
            <a:endParaRPr/>
          </a:p>
        </p:txBody>
      </p:sp>
      <p:sp>
        <p:nvSpPr>
          <p:cNvPr id="276" name="Google Shape;276;p15"/>
          <p:cNvSpPr txBox="1"/>
          <p:nvPr/>
        </p:nvSpPr>
        <p:spPr>
          <a:xfrm>
            <a:off x="9144000" y="7051555"/>
            <a:ext cx="4584125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Briefly elaborate on what you want to discuss. </a:t>
            </a:r>
            <a:endParaRPr/>
          </a:p>
        </p:txBody>
      </p:sp>
      <p:grpSp>
        <p:nvGrpSpPr>
          <p:cNvPr id="277" name="Google Shape;277;p15"/>
          <p:cNvGrpSpPr/>
          <p:nvPr/>
        </p:nvGrpSpPr>
        <p:grpSpPr>
          <a:xfrm>
            <a:off x="17117410" y="1884848"/>
            <a:ext cx="842141" cy="3140194"/>
            <a:chOff x="0" y="-47625"/>
            <a:chExt cx="570898" cy="2128777"/>
          </a:xfrm>
        </p:grpSpPr>
        <p:sp>
          <p:nvSpPr>
            <p:cNvPr id="278" name="Google Shape;278;p15"/>
            <p:cNvSpPr/>
            <p:nvPr/>
          </p:nvSpPr>
          <p:spPr>
            <a:xfrm>
              <a:off x="0" y="0"/>
              <a:ext cx="570898" cy="2081152"/>
            </a:xfrm>
            <a:custGeom>
              <a:rect b="b" l="l" r="r" t="t"/>
              <a:pathLst>
                <a:path extrusionOk="0" h="2081152" w="570898">
                  <a:moveTo>
                    <a:pt x="137897" y="0"/>
                  </a:moveTo>
                  <a:lnTo>
                    <a:pt x="433001" y="0"/>
                  </a:lnTo>
                  <a:cubicBezTo>
                    <a:pt x="469574" y="0"/>
                    <a:pt x="504648" y="14528"/>
                    <a:pt x="530509" y="40389"/>
                  </a:cubicBezTo>
                  <a:cubicBezTo>
                    <a:pt x="556370" y="66250"/>
                    <a:pt x="570898" y="101324"/>
                    <a:pt x="570898" y="137897"/>
                  </a:cubicBezTo>
                  <a:lnTo>
                    <a:pt x="570898" y="1943255"/>
                  </a:lnTo>
                  <a:cubicBezTo>
                    <a:pt x="570898" y="1979827"/>
                    <a:pt x="556370" y="2014902"/>
                    <a:pt x="530509" y="2040763"/>
                  </a:cubicBezTo>
                  <a:cubicBezTo>
                    <a:pt x="504648" y="2066623"/>
                    <a:pt x="469574" y="2081152"/>
                    <a:pt x="433001" y="2081152"/>
                  </a:cubicBezTo>
                  <a:lnTo>
                    <a:pt x="137897" y="2081152"/>
                  </a:lnTo>
                  <a:cubicBezTo>
                    <a:pt x="101324" y="2081152"/>
                    <a:pt x="66250" y="2066623"/>
                    <a:pt x="40389" y="2040763"/>
                  </a:cubicBezTo>
                  <a:cubicBezTo>
                    <a:pt x="14528" y="2014902"/>
                    <a:pt x="0" y="1979827"/>
                    <a:pt x="0" y="1943255"/>
                  </a:cubicBezTo>
                  <a:lnTo>
                    <a:pt x="0" y="137897"/>
                  </a:lnTo>
                  <a:cubicBezTo>
                    <a:pt x="0" y="101324"/>
                    <a:pt x="14528" y="66250"/>
                    <a:pt x="40389" y="40389"/>
                  </a:cubicBezTo>
                  <a:cubicBezTo>
                    <a:pt x="66250" y="14528"/>
                    <a:pt x="101324" y="0"/>
                    <a:pt x="1378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5"/>
            <p:cNvSpPr txBox="1"/>
            <p:nvPr/>
          </p:nvSpPr>
          <p:spPr>
            <a:xfrm>
              <a:off x="0" y="-47625"/>
              <a:ext cx="570898" cy="2128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5"/>
          <p:cNvGrpSpPr/>
          <p:nvPr/>
        </p:nvGrpSpPr>
        <p:grpSpPr>
          <a:xfrm>
            <a:off x="879358" y="8821563"/>
            <a:ext cx="16503475" cy="964002"/>
            <a:chOff x="0" y="0"/>
            <a:chExt cx="22004634" cy="1285337"/>
          </a:xfrm>
        </p:grpSpPr>
        <p:cxnSp>
          <p:nvCxnSpPr>
            <p:cNvPr id="281" name="Google Shape;281;p15"/>
            <p:cNvCxnSpPr/>
            <p:nvPr/>
          </p:nvCxnSpPr>
          <p:spPr>
            <a:xfrm>
              <a:off x="15402482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2" name="Google Shape;282;p15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283" name="Google Shape;283;p15"/>
            <p:cNvCxnSpPr/>
            <p:nvPr/>
          </p:nvCxnSpPr>
          <p:spPr>
            <a:xfrm>
              <a:off x="0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84" name="Google Shape;2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0525" y="3779588"/>
            <a:ext cx="6960900" cy="4640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15"/>
          <p:cNvGrpSpPr/>
          <p:nvPr/>
        </p:nvGrpSpPr>
        <p:grpSpPr>
          <a:xfrm>
            <a:off x="-1081042" y="7344826"/>
            <a:ext cx="3036020" cy="1200722"/>
            <a:chOff x="0" y="-47625"/>
            <a:chExt cx="1761018" cy="696469"/>
          </a:xfrm>
        </p:grpSpPr>
        <p:sp>
          <p:nvSpPr>
            <p:cNvPr id="286" name="Google Shape;286;p15"/>
            <p:cNvSpPr/>
            <p:nvPr/>
          </p:nvSpPr>
          <p:spPr>
            <a:xfrm>
              <a:off x="0" y="0"/>
              <a:ext cx="1761018" cy="648844"/>
            </a:xfrm>
            <a:custGeom>
              <a:rect b="b" l="l" r="r" t="t"/>
              <a:pathLst>
                <a:path extrusionOk="0" h="648844" w="1761018">
                  <a:moveTo>
                    <a:pt x="38250" y="0"/>
                  </a:moveTo>
                  <a:lnTo>
                    <a:pt x="1722768" y="0"/>
                  </a:lnTo>
                  <a:cubicBezTo>
                    <a:pt x="1732913" y="0"/>
                    <a:pt x="1742642" y="4030"/>
                    <a:pt x="1749815" y="11203"/>
                  </a:cubicBezTo>
                  <a:cubicBezTo>
                    <a:pt x="1756988" y="18377"/>
                    <a:pt x="1761018" y="28106"/>
                    <a:pt x="1761018" y="38250"/>
                  </a:cubicBezTo>
                  <a:lnTo>
                    <a:pt x="1761018" y="610594"/>
                  </a:lnTo>
                  <a:cubicBezTo>
                    <a:pt x="1761018" y="620738"/>
                    <a:pt x="1756988" y="630467"/>
                    <a:pt x="1749815" y="637641"/>
                  </a:cubicBezTo>
                  <a:cubicBezTo>
                    <a:pt x="1742642" y="644814"/>
                    <a:pt x="1732913" y="648844"/>
                    <a:pt x="1722768" y="648844"/>
                  </a:cubicBezTo>
                  <a:lnTo>
                    <a:pt x="38250" y="648844"/>
                  </a:lnTo>
                  <a:cubicBezTo>
                    <a:pt x="28106" y="648844"/>
                    <a:pt x="18377" y="644814"/>
                    <a:pt x="11203" y="637641"/>
                  </a:cubicBezTo>
                  <a:cubicBezTo>
                    <a:pt x="4030" y="630467"/>
                    <a:pt x="0" y="620738"/>
                    <a:pt x="0" y="610594"/>
                  </a:cubicBezTo>
                  <a:lnTo>
                    <a:pt x="0" y="38250"/>
                  </a:lnTo>
                  <a:cubicBezTo>
                    <a:pt x="0" y="28106"/>
                    <a:pt x="4030" y="18377"/>
                    <a:pt x="11203" y="11203"/>
                  </a:cubicBezTo>
                  <a:cubicBezTo>
                    <a:pt x="18377" y="4030"/>
                    <a:pt x="28106" y="0"/>
                    <a:pt x="38250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5"/>
            <p:cNvSpPr txBox="1"/>
            <p:nvPr/>
          </p:nvSpPr>
          <p:spPr>
            <a:xfrm>
              <a:off x="0" y="-47625"/>
              <a:ext cx="1761018" cy="696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>
            <a:off x="492004" y="4213610"/>
            <a:ext cx="1078636" cy="3772629"/>
            <a:chOff x="0" y="-47625"/>
            <a:chExt cx="731221" cy="2557513"/>
          </a:xfrm>
        </p:grpSpPr>
        <p:sp>
          <p:nvSpPr>
            <p:cNvPr id="289" name="Google Shape;289;p15"/>
            <p:cNvSpPr/>
            <p:nvPr/>
          </p:nvSpPr>
          <p:spPr>
            <a:xfrm>
              <a:off x="0" y="0"/>
              <a:ext cx="731221" cy="2509888"/>
            </a:xfrm>
            <a:custGeom>
              <a:rect b="b" l="l" r="r" t="t"/>
              <a:pathLst>
                <a:path extrusionOk="0" h="2509888" w="731221">
                  <a:moveTo>
                    <a:pt x="107663" y="0"/>
                  </a:moveTo>
                  <a:lnTo>
                    <a:pt x="623558" y="0"/>
                  </a:lnTo>
                  <a:cubicBezTo>
                    <a:pt x="683019" y="0"/>
                    <a:pt x="731221" y="48202"/>
                    <a:pt x="731221" y="107663"/>
                  </a:cubicBezTo>
                  <a:lnTo>
                    <a:pt x="731221" y="2402225"/>
                  </a:lnTo>
                  <a:cubicBezTo>
                    <a:pt x="731221" y="2430779"/>
                    <a:pt x="719878" y="2458164"/>
                    <a:pt x="699687" y="2478354"/>
                  </a:cubicBezTo>
                  <a:cubicBezTo>
                    <a:pt x="679496" y="2498545"/>
                    <a:pt x="652112" y="2509888"/>
                    <a:pt x="623558" y="2509888"/>
                  </a:cubicBezTo>
                  <a:lnTo>
                    <a:pt x="107663" y="2509888"/>
                  </a:lnTo>
                  <a:cubicBezTo>
                    <a:pt x="79109" y="2509888"/>
                    <a:pt x="51724" y="2498545"/>
                    <a:pt x="31534" y="2478354"/>
                  </a:cubicBezTo>
                  <a:cubicBezTo>
                    <a:pt x="11343" y="2458164"/>
                    <a:pt x="0" y="2430779"/>
                    <a:pt x="0" y="2402225"/>
                  </a:cubicBezTo>
                  <a:lnTo>
                    <a:pt x="0" y="107663"/>
                  </a:lnTo>
                  <a:cubicBezTo>
                    <a:pt x="0" y="79109"/>
                    <a:pt x="11343" y="51724"/>
                    <a:pt x="31534" y="31534"/>
                  </a:cubicBezTo>
                  <a:cubicBezTo>
                    <a:pt x="51724" y="11343"/>
                    <a:pt x="79109" y="0"/>
                    <a:pt x="1076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5"/>
            <p:cNvSpPr txBox="1"/>
            <p:nvPr/>
          </p:nvSpPr>
          <p:spPr>
            <a:xfrm>
              <a:off x="0" y="-47625"/>
              <a:ext cx="731221" cy="2557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1" name="Google Shape;29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61688" y="3933150"/>
            <a:ext cx="1194936" cy="12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61688" y="6666725"/>
            <a:ext cx="1194936" cy="12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298" name="Google Shape;298;p16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9" name="Google Shape;299;p16"/>
          <p:cNvGrpSpPr/>
          <p:nvPr/>
        </p:nvGrpSpPr>
        <p:grpSpPr>
          <a:xfrm>
            <a:off x="9043322" y="9056170"/>
            <a:ext cx="8688477" cy="964002"/>
            <a:chOff x="0" y="0"/>
            <a:chExt cx="11584636" cy="1285337"/>
          </a:xfrm>
        </p:grpSpPr>
        <p:cxnSp>
          <p:nvCxnSpPr>
            <p:cNvPr id="300" name="Google Shape;300;p16"/>
            <p:cNvCxnSpPr/>
            <p:nvPr/>
          </p:nvCxnSpPr>
          <p:spPr>
            <a:xfrm>
              <a:off x="0" y="642668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1" name="Google Shape;301;p16"/>
            <p:cNvSpPr/>
            <p:nvPr/>
          </p:nvSpPr>
          <p:spPr>
            <a:xfrm rot="10800000">
              <a:off x="7674867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2" name="Google Shape;302;p16"/>
          <p:cNvGrpSpPr/>
          <p:nvPr/>
        </p:nvGrpSpPr>
        <p:grpSpPr>
          <a:xfrm>
            <a:off x="11181790" y="6050205"/>
            <a:ext cx="2377432" cy="2280803"/>
            <a:chOff x="0" y="-47625"/>
            <a:chExt cx="1013397" cy="972209"/>
          </a:xfrm>
        </p:grpSpPr>
        <p:sp>
          <p:nvSpPr>
            <p:cNvPr id="303" name="Google Shape;303;p16"/>
            <p:cNvSpPr/>
            <p:nvPr/>
          </p:nvSpPr>
          <p:spPr>
            <a:xfrm>
              <a:off x="0" y="0"/>
              <a:ext cx="1013397" cy="924584"/>
            </a:xfrm>
            <a:custGeom>
              <a:rect b="b" l="l" r="r" t="t"/>
              <a:pathLst>
                <a:path extrusionOk="0" h="924584" w="1013397">
                  <a:moveTo>
                    <a:pt x="48846" y="0"/>
                  </a:moveTo>
                  <a:lnTo>
                    <a:pt x="964551" y="0"/>
                  </a:lnTo>
                  <a:cubicBezTo>
                    <a:pt x="991528" y="0"/>
                    <a:pt x="1013397" y="21869"/>
                    <a:pt x="1013397" y="48846"/>
                  </a:cubicBezTo>
                  <a:lnTo>
                    <a:pt x="1013397" y="875738"/>
                  </a:lnTo>
                  <a:cubicBezTo>
                    <a:pt x="1013397" y="902715"/>
                    <a:pt x="991528" y="924584"/>
                    <a:pt x="964551" y="924584"/>
                  </a:cubicBezTo>
                  <a:lnTo>
                    <a:pt x="48846" y="924584"/>
                  </a:lnTo>
                  <a:cubicBezTo>
                    <a:pt x="35891" y="924584"/>
                    <a:pt x="23467" y="919438"/>
                    <a:pt x="14307" y="910277"/>
                  </a:cubicBezTo>
                  <a:cubicBezTo>
                    <a:pt x="5146" y="901117"/>
                    <a:pt x="0" y="888692"/>
                    <a:pt x="0" y="875738"/>
                  </a:cubicBezTo>
                  <a:lnTo>
                    <a:pt x="0" y="48846"/>
                  </a:lnTo>
                  <a:cubicBezTo>
                    <a:pt x="0" y="21869"/>
                    <a:pt x="21869" y="0"/>
                    <a:pt x="488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6"/>
            <p:cNvSpPr txBox="1"/>
            <p:nvPr/>
          </p:nvSpPr>
          <p:spPr>
            <a:xfrm>
              <a:off x="0" y="-47625"/>
              <a:ext cx="1013397" cy="972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16"/>
          <p:cNvGrpSpPr/>
          <p:nvPr/>
        </p:nvGrpSpPr>
        <p:grpSpPr>
          <a:xfrm>
            <a:off x="11059857" y="2847129"/>
            <a:ext cx="2377432" cy="2280803"/>
            <a:chOff x="0" y="-47625"/>
            <a:chExt cx="1013397" cy="972209"/>
          </a:xfrm>
        </p:grpSpPr>
        <p:sp>
          <p:nvSpPr>
            <p:cNvPr id="306" name="Google Shape;306;p16"/>
            <p:cNvSpPr/>
            <p:nvPr/>
          </p:nvSpPr>
          <p:spPr>
            <a:xfrm>
              <a:off x="0" y="0"/>
              <a:ext cx="1013397" cy="924584"/>
            </a:xfrm>
            <a:custGeom>
              <a:rect b="b" l="l" r="r" t="t"/>
              <a:pathLst>
                <a:path extrusionOk="0" h="924584" w="1013397">
                  <a:moveTo>
                    <a:pt x="48846" y="0"/>
                  </a:moveTo>
                  <a:lnTo>
                    <a:pt x="964551" y="0"/>
                  </a:lnTo>
                  <a:cubicBezTo>
                    <a:pt x="991528" y="0"/>
                    <a:pt x="1013397" y="21869"/>
                    <a:pt x="1013397" y="48846"/>
                  </a:cubicBezTo>
                  <a:lnTo>
                    <a:pt x="1013397" y="875738"/>
                  </a:lnTo>
                  <a:cubicBezTo>
                    <a:pt x="1013397" y="902715"/>
                    <a:pt x="991528" y="924584"/>
                    <a:pt x="964551" y="924584"/>
                  </a:cubicBezTo>
                  <a:lnTo>
                    <a:pt x="48846" y="924584"/>
                  </a:lnTo>
                  <a:cubicBezTo>
                    <a:pt x="35891" y="924584"/>
                    <a:pt x="23467" y="919438"/>
                    <a:pt x="14307" y="910277"/>
                  </a:cubicBezTo>
                  <a:cubicBezTo>
                    <a:pt x="5146" y="901117"/>
                    <a:pt x="0" y="888692"/>
                    <a:pt x="0" y="875738"/>
                  </a:cubicBezTo>
                  <a:lnTo>
                    <a:pt x="0" y="48846"/>
                  </a:lnTo>
                  <a:cubicBezTo>
                    <a:pt x="0" y="21869"/>
                    <a:pt x="21869" y="0"/>
                    <a:pt x="488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6"/>
            <p:cNvSpPr txBox="1"/>
            <p:nvPr/>
          </p:nvSpPr>
          <p:spPr>
            <a:xfrm>
              <a:off x="0" y="-47625"/>
              <a:ext cx="1013397" cy="972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16"/>
          <p:cNvSpPr txBox="1"/>
          <p:nvPr/>
        </p:nvSpPr>
        <p:spPr>
          <a:xfrm>
            <a:off x="8415628" y="3359772"/>
            <a:ext cx="206320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Mission</a:t>
            </a:r>
            <a:endParaRPr/>
          </a:p>
        </p:txBody>
      </p:sp>
      <p:sp>
        <p:nvSpPr>
          <p:cNvPr id="309" name="Google Shape;309;p16"/>
          <p:cNvSpPr txBox="1"/>
          <p:nvPr/>
        </p:nvSpPr>
        <p:spPr>
          <a:xfrm>
            <a:off x="5894707" y="3947973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Enter your grand vision statement!</a:t>
            </a:r>
            <a:endParaRPr/>
          </a:p>
        </p:txBody>
      </p:sp>
      <p:sp>
        <p:nvSpPr>
          <p:cNvPr id="310" name="Google Shape;310;p16"/>
          <p:cNvSpPr txBox="1"/>
          <p:nvPr/>
        </p:nvSpPr>
        <p:spPr>
          <a:xfrm>
            <a:off x="8762891" y="6593807"/>
            <a:ext cx="1715941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Vision</a:t>
            </a:r>
            <a:endParaRPr/>
          </a:p>
        </p:txBody>
      </p:sp>
      <p:sp>
        <p:nvSpPr>
          <p:cNvPr id="311" name="Google Shape;311;p16"/>
          <p:cNvSpPr txBox="1"/>
          <p:nvPr/>
        </p:nvSpPr>
        <p:spPr>
          <a:xfrm>
            <a:off x="7046949" y="7083795"/>
            <a:ext cx="343188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Enter your grand vision statement!</a:t>
            </a:r>
            <a:endParaRPr/>
          </a:p>
        </p:txBody>
      </p:sp>
      <p:sp>
        <p:nvSpPr>
          <p:cNvPr id="312" name="Google Shape;312;p16"/>
          <p:cNvSpPr txBox="1"/>
          <p:nvPr/>
        </p:nvSpPr>
        <p:spPr>
          <a:xfrm>
            <a:off x="1904537" y="1028700"/>
            <a:ext cx="1447892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Some Essential Elements</a:t>
            </a:r>
            <a:endParaRPr/>
          </a:p>
        </p:txBody>
      </p:sp>
      <p:grpSp>
        <p:nvGrpSpPr>
          <p:cNvPr id="313" name="Google Shape;313;p16"/>
          <p:cNvGrpSpPr/>
          <p:nvPr/>
        </p:nvGrpSpPr>
        <p:grpSpPr>
          <a:xfrm>
            <a:off x="17259300" y="282224"/>
            <a:ext cx="3118083" cy="3680124"/>
            <a:chOff x="0" y="-47625"/>
            <a:chExt cx="2113788" cy="2494803"/>
          </a:xfrm>
        </p:grpSpPr>
        <p:sp>
          <p:nvSpPr>
            <p:cNvPr id="314" name="Google Shape;314;p16"/>
            <p:cNvSpPr/>
            <p:nvPr/>
          </p:nvSpPr>
          <p:spPr>
            <a:xfrm>
              <a:off x="0" y="0"/>
              <a:ext cx="2113788" cy="2447178"/>
            </a:xfrm>
            <a:custGeom>
              <a:rect b="b" l="l" r="r" t="t"/>
              <a:pathLst>
                <a:path extrusionOk="0" h="2447178" w="2113788">
                  <a:moveTo>
                    <a:pt x="37244" y="0"/>
                  </a:moveTo>
                  <a:lnTo>
                    <a:pt x="2076544" y="0"/>
                  </a:lnTo>
                  <a:cubicBezTo>
                    <a:pt x="2097113" y="0"/>
                    <a:pt x="2113788" y="16675"/>
                    <a:pt x="2113788" y="37244"/>
                  </a:cubicBezTo>
                  <a:lnTo>
                    <a:pt x="2113788" y="2409934"/>
                  </a:lnTo>
                  <a:cubicBezTo>
                    <a:pt x="2113788" y="2419812"/>
                    <a:pt x="2109864" y="2429285"/>
                    <a:pt x="2102879" y="2436269"/>
                  </a:cubicBezTo>
                  <a:cubicBezTo>
                    <a:pt x="2095895" y="2443254"/>
                    <a:pt x="2086422" y="2447178"/>
                    <a:pt x="2076544" y="2447178"/>
                  </a:cubicBezTo>
                  <a:lnTo>
                    <a:pt x="37244" y="2447178"/>
                  </a:lnTo>
                  <a:cubicBezTo>
                    <a:pt x="27366" y="2447178"/>
                    <a:pt x="17893" y="2443254"/>
                    <a:pt x="10908" y="2436269"/>
                  </a:cubicBezTo>
                  <a:cubicBezTo>
                    <a:pt x="3924" y="2429285"/>
                    <a:pt x="0" y="2419812"/>
                    <a:pt x="0" y="2409934"/>
                  </a:cubicBezTo>
                  <a:lnTo>
                    <a:pt x="0" y="37244"/>
                  </a:lnTo>
                  <a:cubicBezTo>
                    <a:pt x="0" y="16675"/>
                    <a:pt x="16675" y="0"/>
                    <a:pt x="372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6"/>
            <p:cNvSpPr txBox="1"/>
            <p:nvPr/>
          </p:nvSpPr>
          <p:spPr>
            <a:xfrm>
              <a:off x="0" y="-47625"/>
              <a:ext cx="2113788" cy="24948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16"/>
          <p:cNvGrpSpPr/>
          <p:nvPr/>
        </p:nvGrpSpPr>
        <p:grpSpPr>
          <a:xfrm>
            <a:off x="-530342" y="-149912"/>
            <a:ext cx="1618929" cy="4112260"/>
            <a:chOff x="0" y="-47625"/>
            <a:chExt cx="939046" cy="2385282"/>
          </a:xfrm>
        </p:grpSpPr>
        <p:sp>
          <p:nvSpPr>
            <p:cNvPr id="317" name="Google Shape;317;p16"/>
            <p:cNvSpPr/>
            <p:nvPr/>
          </p:nvSpPr>
          <p:spPr>
            <a:xfrm>
              <a:off x="0" y="0"/>
              <a:ext cx="939046" cy="2337657"/>
            </a:xfrm>
            <a:custGeom>
              <a:rect b="b" l="l" r="r" t="t"/>
              <a:pathLst>
                <a:path extrusionOk="0" h="2337657" w="939046">
                  <a:moveTo>
                    <a:pt x="71732" y="0"/>
                  </a:moveTo>
                  <a:lnTo>
                    <a:pt x="867314" y="0"/>
                  </a:lnTo>
                  <a:cubicBezTo>
                    <a:pt x="886339" y="0"/>
                    <a:pt x="904584" y="7557"/>
                    <a:pt x="918036" y="21010"/>
                  </a:cubicBezTo>
                  <a:cubicBezTo>
                    <a:pt x="931489" y="34462"/>
                    <a:pt x="939046" y="52707"/>
                    <a:pt x="939046" y="71732"/>
                  </a:cubicBezTo>
                  <a:lnTo>
                    <a:pt x="939046" y="2265925"/>
                  </a:lnTo>
                  <a:cubicBezTo>
                    <a:pt x="939046" y="2284950"/>
                    <a:pt x="931489" y="2303195"/>
                    <a:pt x="918036" y="2316648"/>
                  </a:cubicBezTo>
                  <a:cubicBezTo>
                    <a:pt x="904584" y="2330100"/>
                    <a:pt x="886339" y="2337657"/>
                    <a:pt x="867314" y="2337657"/>
                  </a:cubicBezTo>
                  <a:lnTo>
                    <a:pt x="71732" y="2337657"/>
                  </a:lnTo>
                  <a:cubicBezTo>
                    <a:pt x="52707" y="2337657"/>
                    <a:pt x="34462" y="2330100"/>
                    <a:pt x="21010" y="2316648"/>
                  </a:cubicBezTo>
                  <a:cubicBezTo>
                    <a:pt x="7557" y="2303195"/>
                    <a:pt x="0" y="2284950"/>
                    <a:pt x="0" y="2265925"/>
                  </a:cubicBezTo>
                  <a:lnTo>
                    <a:pt x="0" y="71732"/>
                  </a:lnTo>
                  <a:cubicBezTo>
                    <a:pt x="0" y="52707"/>
                    <a:pt x="7557" y="34462"/>
                    <a:pt x="21010" y="21010"/>
                  </a:cubicBezTo>
                  <a:cubicBezTo>
                    <a:pt x="34462" y="7557"/>
                    <a:pt x="52707" y="0"/>
                    <a:pt x="71732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6"/>
            <p:cNvSpPr txBox="1"/>
            <p:nvPr/>
          </p:nvSpPr>
          <p:spPr>
            <a:xfrm>
              <a:off x="0" y="-47625"/>
              <a:ext cx="939046" cy="2385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16"/>
          <p:cNvGrpSpPr/>
          <p:nvPr/>
        </p:nvGrpSpPr>
        <p:grpSpPr>
          <a:xfrm>
            <a:off x="734184" y="987892"/>
            <a:ext cx="589032" cy="3538938"/>
            <a:chOff x="0" y="-47625"/>
            <a:chExt cx="399312" cy="2399091"/>
          </a:xfrm>
        </p:grpSpPr>
        <p:sp>
          <p:nvSpPr>
            <p:cNvPr id="320" name="Google Shape;320;p16"/>
            <p:cNvSpPr/>
            <p:nvPr/>
          </p:nvSpPr>
          <p:spPr>
            <a:xfrm>
              <a:off x="0" y="0"/>
              <a:ext cx="399312" cy="2351466"/>
            </a:xfrm>
            <a:custGeom>
              <a:rect b="b" l="l" r="r" t="t"/>
              <a:pathLst>
                <a:path extrusionOk="0" h="2351466" w="399312">
                  <a:moveTo>
                    <a:pt x="197152" y="0"/>
                  </a:moveTo>
                  <a:lnTo>
                    <a:pt x="202160" y="0"/>
                  </a:lnTo>
                  <a:cubicBezTo>
                    <a:pt x="254448" y="0"/>
                    <a:pt x="304594" y="20771"/>
                    <a:pt x="341567" y="57744"/>
                  </a:cubicBezTo>
                  <a:cubicBezTo>
                    <a:pt x="378541" y="94718"/>
                    <a:pt x="399312" y="144864"/>
                    <a:pt x="399312" y="197152"/>
                  </a:cubicBezTo>
                  <a:lnTo>
                    <a:pt x="399312" y="2154314"/>
                  </a:lnTo>
                  <a:cubicBezTo>
                    <a:pt x="399312" y="2206602"/>
                    <a:pt x="378541" y="2256748"/>
                    <a:pt x="341567" y="2293721"/>
                  </a:cubicBezTo>
                  <a:cubicBezTo>
                    <a:pt x="304594" y="2330695"/>
                    <a:pt x="254448" y="2351466"/>
                    <a:pt x="202160" y="2351466"/>
                  </a:cubicBezTo>
                  <a:lnTo>
                    <a:pt x="197152" y="2351466"/>
                  </a:lnTo>
                  <a:cubicBezTo>
                    <a:pt x="144864" y="2351466"/>
                    <a:pt x="94718" y="2330695"/>
                    <a:pt x="57744" y="2293721"/>
                  </a:cubicBezTo>
                  <a:cubicBezTo>
                    <a:pt x="20771" y="2256748"/>
                    <a:pt x="0" y="2206602"/>
                    <a:pt x="0" y="2154314"/>
                  </a:cubicBezTo>
                  <a:lnTo>
                    <a:pt x="0" y="197152"/>
                  </a:lnTo>
                  <a:cubicBezTo>
                    <a:pt x="0" y="144864"/>
                    <a:pt x="20771" y="94718"/>
                    <a:pt x="57744" y="57744"/>
                  </a:cubicBezTo>
                  <a:cubicBezTo>
                    <a:pt x="94718" y="20771"/>
                    <a:pt x="144864" y="0"/>
                    <a:pt x="197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6"/>
            <p:cNvSpPr txBox="1"/>
            <p:nvPr/>
          </p:nvSpPr>
          <p:spPr>
            <a:xfrm>
              <a:off x="0" y="-47625"/>
              <a:ext cx="399312" cy="2399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16"/>
          <p:cNvGrpSpPr/>
          <p:nvPr/>
        </p:nvGrpSpPr>
        <p:grpSpPr>
          <a:xfrm>
            <a:off x="16265636" y="3243699"/>
            <a:ext cx="1466163" cy="1021814"/>
            <a:chOff x="0" y="-47625"/>
            <a:chExt cx="993931" cy="692701"/>
          </a:xfrm>
        </p:grpSpPr>
        <p:sp>
          <p:nvSpPr>
            <p:cNvPr id="323" name="Google Shape;323;p16"/>
            <p:cNvSpPr/>
            <p:nvPr/>
          </p:nvSpPr>
          <p:spPr>
            <a:xfrm>
              <a:off x="0" y="0"/>
              <a:ext cx="993931" cy="645076"/>
            </a:xfrm>
            <a:custGeom>
              <a:rect b="b" l="l" r="r" t="t"/>
              <a:pathLst>
                <a:path extrusionOk="0" h="645076" w="993931">
                  <a:moveTo>
                    <a:pt x="79206" y="0"/>
                  </a:moveTo>
                  <a:lnTo>
                    <a:pt x="914725" y="0"/>
                  </a:lnTo>
                  <a:cubicBezTo>
                    <a:pt x="935731" y="0"/>
                    <a:pt x="955878" y="8345"/>
                    <a:pt x="970732" y="23199"/>
                  </a:cubicBezTo>
                  <a:cubicBezTo>
                    <a:pt x="985586" y="38053"/>
                    <a:pt x="993931" y="58199"/>
                    <a:pt x="993931" y="79206"/>
                  </a:cubicBezTo>
                  <a:lnTo>
                    <a:pt x="993931" y="565870"/>
                  </a:lnTo>
                  <a:cubicBezTo>
                    <a:pt x="993931" y="586877"/>
                    <a:pt x="985586" y="607023"/>
                    <a:pt x="970732" y="621877"/>
                  </a:cubicBezTo>
                  <a:cubicBezTo>
                    <a:pt x="955878" y="636731"/>
                    <a:pt x="935731" y="645076"/>
                    <a:pt x="914725" y="645076"/>
                  </a:cubicBezTo>
                  <a:lnTo>
                    <a:pt x="79206" y="645076"/>
                  </a:lnTo>
                  <a:cubicBezTo>
                    <a:pt x="58199" y="645076"/>
                    <a:pt x="38053" y="636731"/>
                    <a:pt x="23199" y="621877"/>
                  </a:cubicBezTo>
                  <a:cubicBezTo>
                    <a:pt x="8345" y="607023"/>
                    <a:pt x="0" y="586877"/>
                    <a:pt x="0" y="565870"/>
                  </a:cubicBezTo>
                  <a:lnTo>
                    <a:pt x="0" y="79206"/>
                  </a:lnTo>
                  <a:cubicBezTo>
                    <a:pt x="0" y="58199"/>
                    <a:pt x="8345" y="38053"/>
                    <a:pt x="23199" y="23199"/>
                  </a:cubicBezTo>
                  <a:cubicBezTo>
                    <a:pt x="38053" y="8345"/>
                    <a:pt x="58199" y="0"/>
                    <a:pt x="792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6"/>
            <p:cNvSpPr txBox="1"/>
            <p:nvPr/>
          </p:nvSpPr>
          <p:spPr>
            <a:xfrm>
              <a:off x="0" y="-47625"/>
              <a:ext cx="993931" cy="6927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16"/>
          <p:cNvGrpSpPr/>
          <p:nvPr/>
        </p:nvGrpSpPr>
        <p:grpSpPr>
          <a:xfrm>
            <a:off x="16786801" y="-138058"/>
            <a:ext cx="944999" cy="1667822"/>
            <a:chOff x="0" y="-47625"/>
            <a:chExt cx="640626" cy="1130638"/>
          </a:xfrm>
        </p:grpSpPr>
        <p:sp>
          <p:nvSpPr>
            <p:cNvPr id="326" name="Google Shape;326;p16"/>
            <p:cNvSpPr/>
            <p:nvPr/>
          </p:nvSpPr>
          <p:spPr>
            <a:xfrm>
              <a:off x="0" y="0"/>
              <a:ext cx="640626" cy="1083013"/>
            </a:xfrm>
            <a:custGeom>
              <a:rect b="b" l="l" r="r" t="t"/>
              <a:pathLst>
                <a:path extrusionOk="0" h="1083013" w="640626">
                  <a:moveTo>
                    <a:pt x="122888" y="0"/>
                  </a:moveTo>
                  <a:lnTo>
                    <a:pt x="517739" y="0"/>
                  </a:lnTo>
                  <a:cubicBezTo>
                    <a:pt x="550331" y="0"/>
                    <a:pt x="581588" y="12947"/>
                    <a:pt x="604633" y="35993"/>
                  </a:cubicBezTo>
                  <a:cubicBezTo>
                    <a:pt x="627679" y="59039"/>
                    <a:pt x="640626" y="90296"/>
                    <a:pt x="640626" y="122888"/>
                  </a:cubicBezTo>
                  <a:lnTo>
                    <a:pt x="640626" y="960125"/>
                  </a:lnTo>
                  <a:cubicBezTo>
                    <a:pt x="640626" y="992717"/>
                    <a:pt x="627679" y="1023974"/>
                    <a:pt x="604633" y="1047020"/>
                  </a:cubicBezTo>
                  <a:cubicBezTo>
                    <a:pt x="581588" y="1070065"/>
                    <a:pt x="550331" y="1083013"/>
                    <a:pt x="517739" y="1083013"/>
                  </a:cubicBezTo>
                  <a:lnTo>
                    <a:pt x="122888" y="1083013"/>
                  </a:lnTo>
                  <a:cubicBezTo>
                    <a:pt x="90296" y="1083013"/>
                    <a:pt x="59039" y="1070065"/>
                    <a:pt x="35993" y="1047020"/>
                  </a:cubicBezTo>
                  <a:cubicBezTo>
                    <a:pt x="12947" y="1023974"/>
                    <a:pt x="0" y="992717"/>
                    <a:pt x="0" y="960125"/>
                  </a:cubicBezTo>
                  <a:lnTo>
                    <a:pt x="0" y="122888"/>
                  </a:lnTo>
                  <a:cubicBezTo>
                    <a:pt x="0" y="90296"/>
                    <a:pt x="12947" y="59039"/>
                    <a:pt x="35993" y="35993"/>
                  </a:cubicBezTo>
                  <a:cubicBezTo>
                    <a:pt x="59039" y="12947"/>
                    <a:pt x="90296" y="0"/>
                    <a:pt x="1228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6"/>
            <p:cNvSpPr txBox="1"/>
            <p:nvPr/>
          </p:nvSpPr>
          <p:spPr>
            <a:xfrm>
              <a:off x="0" y="-47625"/>
              <a:ext cx="640626" cy="1130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8" name="Google Shape;32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06373" y="4526801"/>
            <a:ext cx="6661575" cy="642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37250" y="330172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61046" y="6384218"/>
            <a:ext cx="1618925" cy="1612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336" name="Google Shape;336;p17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7" name="Google Shape;337;p17"/>
          <p:cNvGrpSpPr/>
          <p:nvPr/>
        </p:nvGrpSpPr>
        <p:grpSpPr>
          <a:xfrm>
            <a:off x="-684751" y="2686831"/>
            <a:ext cx="14790960" cy="6550395"/>
            <a:chOff x="0" y="-47625"/>
            <a:chExt cx="10026977" cy="4440595"/>
          </a:xfrm>
        </p:grpSpPr>
        <p:sp>
          <p:nvSpPr>
            <p:cNvPr id="338" name="Google Shape;338;p17"/>
            <p:cNvSpPr/>
            <p:nvPr/>
          </p:nvSpPr>
          <p:spPr>
            <a:xfrm>
              <a:off x="0" y="0"/>
              <a:ext cx="10026977" cy="4392970"/>
            </a:xfrm>
            <a:custGeom>
              <a:rect b="b" l="l" r="r" t="t"/>
              <a:pathLst>
                <a:path extrusionOk="0" h="4392970" w="10026977">
                  <a:moveTo>
                    <a:pt x="7851" y="0"/>
                  </a:moveTo>
                  <a:lnTo>
                    <a:pt x="10019126" y="0"/>
                  </a:lnTo>
                  <a:cubicBezTo>
                    <a:pt x="10023462" y="0"/>
                    <a:pt x="10026977" y="3515"/>
                    <a:pt x="10026977" y="7851"/>
                  </a:cubicBezTo>
                  <a:lnTo>
                    <a:pt x="10026977" y="4385118"/>
                  </a:lnTo>
                  <a:cubicBezTo>
                    <a:pt x="10026977" y="4389455"/>
                    <a:pt x="10023462" y="4392970"/>
                    <a:pt x="10019126" y="4392970"/>
                  </a:cubicBezTo>
                  <a:lnTo>
                    <a:pt x="7851" y="4392970"/>
                  </a:lnTo>
                  <a:cubicBezTo>
                    <a:pt x="3515" y="4392970"/>
                    <a:pt x="0" y="4389455"/>
                    <a:pt x="0" y="4385118"/>
                  </a:cubicBezTo>
                  <a:lnTo>
                    <a:pt x="0" y="7851"/>
                  </a:lnTo>
                  <a:cubicBezTo>
                    <a:pt x="0" y="3515"/>
                    <a:pt x="3515" y="0"/>
                    <a:pt x="7851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7"/>
            <p:cNvSpPr txBox="1"/>
            <p:nvPr/>
          </p:nvSpPr>
          <p:spPr>
            <a:xfrm>
              <a:off x="0" y="-47625"/>
              <a:ext cx="10026977" cy="4440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17"/>
          <p:cNvSpPr/>
          <p:nvPr/>
        </p:nvSpPr>
        <p:spPr>
          <a:xfrm>
            <a:off x="8942522" y="6108462"/>
            <a:ext cx="740909" cy="740909"/>
          </a:xfrm>
          <a:custGeom>
            <a:rect b="b" l="l" r="r" t="t"/>
            <a:pathLst>
              <a:path extrusionOk="0" h="740909" w="740909">
                <a:moveTo>
                  <a:pt x="0" y="0"/>
                </a:moveTo>
                <a:lnTo>
                  <a:pt x="740909" y="0"/>
                </a:lnTo>
                <a:lnTo>
                  <a:pt x="740909" y="740909"/>
                </a:lnTo>
                <a:lnTo>
                  <a:pt x="0" y="740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17"/>
          <p:cNvSpPr/>
          <p:nvPr/>
        </p:nvSpPr>
        <p:spPr>
          <a:xfrm>
            <a:off x="8942522" y="3337903"/>
            <a:ext cx="740909" cy="740909"/>
          </a:xfrm>
          <a:custGeom>
            <a:rect b="b" l="l" r="r" t="t"/>
            <a:pathLst>
              <a:path extrusionOk="0" h="740909" w="740909">
                <a:moveTo>
                  <a:pt x="0" y="0"/>
                </a:moveTo>
                <a:lnTo>
                  <a:pt x="740909" y="0"/>
                </a:lnTo>
                <a:lnTo>
                  <a:pt x="740909" y="740909"/>
                </a:lnTo>
                <a:lnTo>
                  <a:pt x="0" y="740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17"/>
          <p:cNvSpPr/>
          <p:nvPr/>
        </p:nvSpPr>
        <p:spPr>
          <a:xfrm>
            <a:off x="3435951" y="3337903"/>
            <a:ext cx="740909" cy="740909"/>
          </a:xfrm>
          <a:custGeom>
            <a:rect b="b" l="l" r="r" t="t"/>
            <a:pathLst>
              <a:path extrusionOk="0" h="740909" w="740909">
                <a:moveTo>
                  <a:pt x="0" y="0"/>
                </a:moveTo>
                <a:lnTo>
                  <a:pt x="740910" y="0"/>
                </a:lnTo>
                <a:lnTo>
                  <a:pt x="740910" y="740909"/>
                </a:lnTo>
                <a:lnTo>
                  <a:pt x="0" y="740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17"/>
          <p:cNvSpPr/>
          <p:nvPr/>
        </p:nvSpPr>
        <p:spPr>
          <a:xfrm>
            <a:off x="3435951" y="6108462"/>
            <a:ext cx="740909" cy="740909"/>
          </a:xfrm>
          <a:custGeom>
            <a:rect b="b" l="l" r="r" t="t"/>
            <a:pathLst>
              <a:path extrusionOk="0" h="740909" w="740909">
                <a:moveTo>
                  <a:pt x="0" y="0"/>
                </a:moveTo>
                <a:lnTo>
                  <a:pt x="740910" y="0"/>
                </a:lnTo>
                <a:lnTo>
                  <a:pt x="740910" y="740909"/>
                </a:lnTo>
                <a:lnTo>
                  <a:pt x="0" y="740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4" name="Google Shape;344;p17"/>
          <p:cNvGrpSpPr/>
          <p:nvPr/>
        </p:nvGrpSpPr>
        <p:grpSpPr>
          <a:xfrm>
            <a:off x="-1245873" y="5337783"/>
            <a:ext cx="1713451" cy="6357845"/>
            <a:chOff x="0" y="-47625"/>
            <a:chExt cx="1161570" cy="4310063"/>
          </a:xfrm>
        </p:grpSpPr>
        <p:sp>
          <p:nvSpPr>
            <p:cNvPr id="345" name="Google Shape;345;p17"/>
            <p:cNvSpPr/>
            <p:nvPr/>
          </p:nvSpPr>
          <p:spPr>
            <a:xfrm>
              <a:off x="0" y="0"/>
              <a:ext cx="1161570" cy="4262438"/>
            </a:xfrm>
            <a:custGeom>
              <a:rect b="b" l="l" r="r" t="t"/>
              <a:pathLst>
                <a:path extrusionOk="0" h="4262438" w="1161570">
                  <a:moveTo>
                    <a:pt x="67775" y="0"/>
                  </a:moveTo>
                  <a:lnTo>
                    <a:pt x="1093795" y="0"/>
                  </a:lnTo>
                  <a:cubicBezTo>
                    <a:pt x="1131226" y="0"/>
                    <a:pt x="1161570" y="30344"/>
                    <a:pt x="1161570" y="67775"/>
                  </a:cubicBezTo>
                  <a:lnTo>
                    <a:pt x="1161570" y="4194663"/>
                  </a:lnTo>
                  <a:cubicBezTo>
                    <a:pt x="1161570" y="4212638"/>
                    <a:pt x="1154429" y="4229877"/>
                    <a:pt x="1141719" y="4242587"/>
                  </a:cubicBezTo>
                  <a:cubicBezTo>
                    <a:pt x="1129009" y="4255297"/>
                    <a:pt x="1111770" y="4262438"/>
                    <a:pt x="1093795" y="4262438"/>
                  </a:cubicBezTo>
                  <a:lnTo>
                    <a:pt x="67775" y="4262438"/>
                  </a:lnTo>
                  <a:cubicBezTo>
                    <a:pt x="30344" y="4262438"/>
                    <a:pt x="0" y="4232094"/>
                    <a:pt x="0" y="4194663"/>
                  </a:cubicBezTo>
                  <a:lnTo>
                    <a:pt x="0" y="67775"/>
                  </a:lnTo>
                  <a:cubicBezTo>
                    <a:pt x="0" y="49800"/>
                    <a:pt x="7141" y="32561"/>
                    <a:pt x="19851" y="19851"/>
                  </a:cubicBezTo>
                  <a:cubicBezTo>
                    <a:pt x="32561" y="7141"/>
                    <a:pt x="49800" y="0"/>
                    <a:pt x="677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7"/>
            <p:cNvSpPr txBox="1"/>
            <p:nvPr/>
          </p:nvSpPr>
          <p:spPr>
            <a:xfrm>
              <a:off x="0" y="-47625"/>
              <a:ext cx="1161570" cy="4310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17"/>
          <p:cNvSpPr txBox="1"/>
          <p:nvPr/>
        </p:nvSpPr>
        <p:spPr>
          <a:xfrm>
            <a:off x="2081705" y="1194983"/>
            <a:ext cx="865473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Objectives</a:t>
            </a:r>
            <a:endParaRPr/>
          </a:p>
        </p:txBody>
      </p:sp>
      <p:sp>
        <p:nvSpPr>
          <p:cNvPr id="348" name="Google Shape;348;p17"/>
          <p:cNvSpPr txBox="1"/>
          <p:nvPr/>
        </p:nvSpPr>
        <p:spPr>
          <a:xfrm>
            <a:off x="2698644" y="4297887"/>
            <a:ext cx="221552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One</a:t>
            </a:r>
            <a:endParaRPr/>
          </a:p>
        </p:txBody>
      </p:sp>
      <p:sp>
        <p:nvSpPr>
          <p:cNvPr id="349" name="Google Shape;349;p17"/>
          <p:cNvSpPr txBox="1"/>
          <p:nvPr/>
        </p:nvSpPr>
        <p:spPr>
          <a:xfrm>
            <a:off x="7657748" y="4829033"/>
            <a:ext cx="3310458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350" name="Google Shape;350;p17"/>
          <p:cNvSpPr txBox="1"/>
          <p:nvPr/>
        </p:nvSpPr>
        <p:spPr>
          <a:xfrm>
            <a:off x="7657748" y="7638469"/>
            <a:ext cx="3310458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351" name="Google Shape;351;p17"/>
          <p:cNvSpPr txBox="1"/>
          <p:nvPr/>
        </p:nvSpPr>
        <p:spPr>
          <a:xfrm>
            <a:off x="2151177" y="4829033"/>
            <a:ext cx="3310458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352" name="Google Shape;352;p17"/>
          <p:cNvSpPr txBox="1"/>
          <p:nvPr/>
        </p:nvSpPr>
        <p:spPr>
          <a:xfrm>
            <a:off x="2081705" y="7602782"/>
            <a:ext cx="3310458" cy="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what you want to discuss. </a:t>
            </a:r>
            <a:endParaRPr/>
          </a:p>
        </p:txBody>
      </p:sp>
      <p:sp>
        <p:nvSpPr>
          <p:cNvPr id="353" name="Google Shape;353;p17"/>
          <p:cNvSpPr txBox="1"/>
          <p:nvPr/>
        </p:nvSpPr>
        <p:spPr>
          <a:xfrm>
            <a:off x="8205215" y="4297887"/>
            <a:ext cx="221552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Two</a:t>
            </a:r>
            <a:endParaRPr/>
          </a:p>
        </p:txBody>
      </p:sp>
      <p:sp>
        <p:nvSpPr>
          <p:cNvPr id="354" name="Google Shape;354;p17"/>
          <p:cNvSpPr txBox="1"/>
          <p:nvPr/>
        </p:nvSpPr>
        <p:spPr>
          <a:xfrm>
            <a:off x="8205215" y="7069382"/>
            <a:ext cx="221552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Four</a:t>
            </a:r>
            <a:endParaRPr/>
          </a:p>
        </p:txBody>
      </p:sp>
      <p:sp>
        <p:nvSpPr>
          <p:cNvPr id="355" name="Google Shape;355;p17"/>
          <p:cNvSpPr txBox="1"/>
          <p:nvPr/>
        </p:nvSpPr>
        <p:spPr>
          <a:xfrm>
            <a:off x="2698644" y="7069382"/>
            <a:ext cx="221552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Padauk"/>
                <a:ea typeface="Padauk"/>
                <a:cs typeface="Padauk"/>
                <a:sym typeface="Padauk"/>
              </a:rPr>
              <a:t>Three</a:t>
            </a:r>
            <a:endParaRPr/>
          </a:p>
        </p:txBody>
      </p:sp>
      <p:pic>
        <p:nvPicPr>
          <p:cNvPr id="356" name="Google Shape;3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04552" y="1790960"/>
            <a:ext cx="5140650" cy="770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17"/>
          <p:cNvGrpSpPr/>
          <p:nvPr/>
        </p:nvGrpSpPr>
        <p:grpSpPr>
          <a:xfrm>
            <a:off x="171147" y="8730954"/>
            <a:ext cx="1122244" cy="1117494"/>
            <a:chOff x="0" y="-47625"/>
            <a:chExt cx="760783" cy="757563"/>
          </a:xfrm>
        </p:grpSpPr>
        <p:sp>
          <p:nvSpPr>
            <p:cNvPr id="358" name="Google Shape;358;p17"/>
            <p:cNvSpPr/>
            <p:nvPr/>
          </p:nvSpPr>
          <p:spPr>
            <a:xfrm>
              <a:off x="0" y="0"/>
              <a:ext cx="760783" cy="709938"/>
            </a:xfrm>
            <a:custGeom>
              <a:rect b="b" l="l" r="r" t="t"/>
              <a:pathLst>
                <a:path extrusionOk="0" h="709938" w="760783">
                  <a:moveTo>
                    <a:pt x="103479" y="0"/>
                  </a:moveTo>
                  <a:lnTo>
                    <a:pt x="657304" y="0"/>
                  </a:lnTo>
                  <a:cubicBezTo>
                    <a:pt x="684748" y="0"/>
                    <a:pt x="711069" y="10902"/>
                    <a:pt x="730475" y="30308"/>
                  </a:cubicBezTo>
                  <a:cubicBezTo>
                    <a:pt x="749881" y="49714"/>
                    <a:pt x="760783" y="76035"/>
                    <a:pt x="760783" y="103479"/>
                  </a:cubicBezTo>
                  <a:lnTo>
                    <a:pt x="760783" y="606459"/>
                  </a:lnTo>
                  <a:cubicBezTo>
                    <a:pt x="760783" y="633904"/>
                    <a:pt x="749881" y="660224"/>
                    <a:pt x="730475" y="679630"/>
                  </a:cubicBezTo>
                  <a:cubicBezTo>
                    <a:pt x="711069" y="699036"/>
                    <a:pt x="684748" y="709938"/>
                    <a:pt x="657304" y="709938"/>
                  </a:cubicBezTo>
                  <a:lnTo>
                    <a:pt x="103479" y="709938"/>
                  </a:lnTo>
                  <a:cubicBezTo>
                    <a:pt x="76035" y="709938"/>
                    <a:pt x="49714" y="699036"/>
                    <a:pt x="30308" y="679630"/>
                  </a:cubicBezTo>
                  <a:cubicBezTo>
                    <a:pt x="10902" y="660224"/>
                    <a:pt x="0" y="633904"/>
                    <a:pt x="0" y="606459"/>
                  </a:cubicBezTo>
                  <a:lnTo>
                    <a:pt x="0" y="103479"/>
                  </a:lnTo>
                  <a:cubicBezTo>
                    <a:pt x="0" y="76035"/>
                    <a:pt x="10902" y="49714"/>
                    <a:pt x="30308" y="30308"/>
                  </a:cubicBezTo>
                  <a:cubicBezTo>
                    <a:pt x="49714" y="10902"/>
                    <a:pt x="76035" y="0"/>
                    <a:pt x="1034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7"/>
            <p:cNvSpPr txBox="1"/>
            <p:nvPr/>
          </p:nvSpPr>
          <p:spPr>
            <a:xfrm>
              <a:off x="0" y="-47625"/>
              <a:ext cx="760783" cy="7575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7"/>
          <p:cNvGrpSpPr/>
          <p:nvPr/>
        </p:nvGrpSpPr>
        <p:grpSpPr>
          <a:xfrm>
            <a:off x="16482117" y="-716117"/>
            <a:ext cx="575745" cy="2882011"/>
            <a:chOff x="0" y="-47625"/>
            <a:chExt cx="333956" cy="1671687"/>
          </a:xfrm>
        </p:grpSpPr>
        <p:sp>
          <p:nvSpPr>
            <p:cNvPr id="361" name="Google Shape;361;p17"/>
            <p:cNvSpPr/>
            <p:nvPr/>
          </p:nvSpPr>
          <p:spPr>
            <a:xfrm>
              <a:off x="0" y="0"/>
              <a:ext cx="333956" cy="1624062"/>
            </a:xfrm>
            <a:custGeom>
              <a:rect b="b" l="l" r="r" t="t"/>
              <a:pathLst>
                <a:path extrusionOk="0" h="1624062" w="333956">
                  <a:moveTo>
                    <a:pt x="166978" y="0"/>
                  </a:moveTo>
                  <a:lnTo>
                    <a:pt x="166978" y="0"/>
                  </a:lnTo>
                  <a:cubicBezTo>
                    <a:pt x="211263" y="0"/>
                    <a:pt x="253735" y="17592"/>
                    <a:pt x="285049" y="48907"/>
                  </a:cubicBezTo>
                  <a:cubicBezTo>
                    <a:pt x="316364" y="80221"/>
                    <a:pt x="333956" y="122693"/>
                    <a:pt x="333956" y="166978"/>
                  </a:cubicBezTo>
                  <a:lnTo>
                    <a:pt x="333956" y="1457083"/>
                  </a:lnTo>
                  <a:cubicBezTo>
                    <a:pt x="333956" y="1501369"/>
                    <a:pt x="316364" y="1543840"/>
                    <a:pt x="285049" y="1575155"/>
                  </a:cubicBezTo>
                  <a:cubicBezTo>
                    <a:pt x="253735" y="1606469"/>
                    <a:pt x="211263" y="1624062"/>
                    <a:pt x="166978" y="1624062"/>
                  </a:cubicBezTo>
                  <a:lnTo>
                    <a:pt x="166978" y="1624062"/>
                  </a:lnTo>
                  <a:cubicBezTo>
                    <a:pt x="122693" y="1624062"/>
                    <a:pt x="80221" y="1606469"/>
                    <a:pt x="48907" y="1575155"/>
                  </a:cubicBezTo>
                  <a:cubicBezTo>
                    <a:pt x="17592" y="1543840"/>
                    <a:pt x="0" y="1501369"/>
                    <a:pt x="0" y="1457083"/>
                  </a:cubicBezTo>
                  <a:lnTo>
                    <a:pt x="0" y="166978"/>
                  </a:lnTo>
                  <a:cubicBezTo>
                    <a:pt x="0" y="122693"/>
                    <a:pt x="17592" y="80221"/>
                    <a:pt x="48907" y="48907"/>
                  </a:cubicBezTo>
                  <a:cubicBezTo>
                    <a:pt x="80221" y="17592"/>
                    <a:pt x="122693" y="0"/>
                    <a:pt x="166978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7"/>
            <p:cNvSpPr txBox="1"/>
            <p:nvPr/>
          </p:nvSpPr>
          <p:spPr>
            <a:xfrm>
              <a:off x="0" y="-47625"/>
              <a:ext cx="333956" cy="1671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17"/>
          <p:cNvGrpSpPr/>
          <p:nvPr/>
        </p:nvGrpSpPr>
        <p:grpSpPr>
          <a:xfrm>
            <a:off x="15531791" y="8481579"/>
            <a:ext cx="1727509" cy="2345879"/>
            <a:chOff x="0" y="-47625"/>
            <a:chExt cx="1171100" cy="1590300"/>
          </a:xfrm>
        </p:grpSpPr>
        <p:sp>
          <p:nvSpPr>
            <p:cNvPr id="364" name="Google Shape;364;p17"/>
            <p:cNvSpPr/>
            <p:nvPr/>
          </p:nvSpPr>
          <p:spPr>
            <a:xfrm>
              <a:off x="0" y="0"/>
              <a:ext cx="1171100" cy="1542675"/>
            </a:xfrm>
            <a:custGeom>
              <a:rect b="b" l="l" r="r" t="t"/>
              <a:pathLst>
                <a:path extrusionOk="0" h="1542675" w="1171100">
                  <a:moveTo>
                    <a:pt x="67223" y="0"/>
                  </a:moveTo>
                  <a:lnTo>
                    <a:pt x="1103877" y="0"/>
                  </a:lnTo>
                  <a:cubicBezTo>
                    <a:pt x="1121705" y="0"/>
                    <a:pt x="1138804" y="7082"/>
                    <a:pt x="1151411" y="19689"/>
                  </a:cubicBezTo>
                  <a:cubicBezTo>
                    <a:pt x="1164018" y="32296"/>
                    <a:pt x="1171100" y="49395"/>
                    <a:pt x="1171100" y="67223"/>
                  </a:cubicBezTo>
                  <a:lnTo>
                    <a:pt x="1171100" y="1475451"/>
                  </a:lnTo>
                  <a:cubicBezTo>
                    <a:pt x="1171100" y="1493280"/>
                    <a:pt x="1164018" y="1510379"/>
                    <a:pt x="1151411" y="1522985"/>
                  </a:cubicBezTo>
                  <a:cubicBezTo>
                    <a:pt x="1138804" y="1535592"/>
                    <a:pt x="1121705" y="1542675"/>
                    <a:pt x="1103877" y="1542675"/>
                  </a:cubicBezTo>
                  <a:lnTo>
                    <a:pt x="67223" y="1542675"/>
                  </a:lnTo>
                  <a:cubicBezTo>
                    <a:pt x="49395" y="1542675"/>
                    <a:pt x="32296" y="1535592"/>
                    <a:pt x="19689" y="1522985"/>
                  </a:cubicBezTo>
                  <a:cubicBezTo>
                    <a:pt x="7082" y="1510379"/>
                    <a:pt x="0" y="1493280"/>
                    <a:pt x="0" y="1475451"/>
                  </a:cubicBezTo>
                  <a:lnTo>
                    <a:pt x="0" y="67223"/>
                  </a:lnTo>
                  <a:cubicBezTo>
                    <a:pt x="0" y="49395"/>
                    <a:pt x="7082" y="32296"/>
                    <a:pt x="19689" y="19689"/>
                  </a:cubicBezTo>
                  <a:cubicBezTo>
                    <a:pt x="32296" y="7082"/>
                    <a:pt x="49395" y="0"/>
                    <a:pt x="672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89054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7"/>
            <p:cNvSpPr txBox="1"/>
            <p:nvPr/>
          </p:nvSpPr>
          <p:spPr>
            <a:xfrm>
              <a:off x="0" y="-47625"/>
              <a:ext cx="1171100" cy="1590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17"/>
          <p:cNvGrpSpPr/>
          <p:nvPr/>
        </p:nvGrpSpPr>
        <p:grpSpPr>
          <a:xfrm>
            <a:off x="16769990" y="8683413"/>
            <a:ext cx="3036020" cy="1200722"/>
            <a:chOff x="0" y="-47625"/>
            <a:chExt cx="1761018" cy="696469"/>
          </a:xfrm>
        </p:grpSpPr>
        <p:sp>
          <p:nvSpPr>
            <p:cNvPr id="367" name="Google Shape;367;p17"/>
            <p:cNvSpPr/>
            <p:nvPr/>
          </p:nvSpPr>
          <p:spPr>
            <a:xfrm>
              <a:off x="0" y="0"/>
              <a:ext cx="1761018" cy="648844"/>
            </a:xfrm>
            <a:custGeom>
              <a:rect b="b" l="l" r="r" t="t"/>
              <a:pathLst>
                <a:path extrusionOk="0" h="648844" w="1761018">
                  <a:moveTo>
                    <a:pt x="38250" y="0"/>
                  </a:moveTo>
                  <a:lnTo>
                    <a:pt x="1722768" y="0"/>
                  </a:lnTo>
                  <a:cubicBezTo>
                    <a:pt x="1732913" y="0"/>
                    <a:pt x="1742642" y="4030"/>
                    <a:pt x="1749815" y="11203"/>
                  </a:cubicBezTo>
                  <a:cubicBezTo>
                    <a:pt x="1756988" y="18377"/>
                    <a:pt x="1761018" y="28106"/>
                    <a:pt x="1761018" y="38250"/>
                  </a:cubicBezTo>
                  <a:lnTo>
                    <a:pt x="1761018" y="610594"/>
                  </a:lnTo>
                  <a:cubicBezTo>
                    <a:pt x="1761018" y="620738"/>
                    <a:pt x="1756988" y="630467"/>
                    <a:pt x="1749815" y="637641"/>
                  </a:cubicBezTo>
                  <a:cubicBezTo>
                    <a:pt x="1742642" y="644814"/>
                    <a:pt x="1732913" y="648844"/>
                    <a:pt x="1722768" y="648844"/>
                  </a:cubicBezTo>
                  <a:lnTo>
                    <a:pt x="38250" y="648844"/>
                  </a:lnTo>
                  <a:cubicBezTo>
                    <a:pt x="28106" y="648844"/>
                    <a:pt x="18377" y="644814"/>
                    <a:pt x="11203" y="637641"/>
                  </a:cubicBezTo>
                  <a:cubicBezTo>
                    <a:pt x="4030" y="630467"/>
                    <a:pt x="0" y="620738"/>
                    <a:pt x="0" y="610594"/>
                  </a:cubicBezTo>
                  <a:lnTo>
                    <a:pt x="0" y="38250"/>
                  </a:lnTo>
                  <a:cubicBezTo>
                    <a:pt x="0" y="28106"/>
                    <a:pt x="4030" y="18377"/>
                    <a:pt x="11203" y="11203"/>
                  </a:cubicBezTo>
                  <a:cubicBezTo>
                    <a:pt x="18377" y="4030"/>
                    <a:pt x="28106" y="0"/>
                    <a:pt x="38250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7"/>
            <p:cNvSpPr txBox="1"/>
            <p:nvPr/>
          </p:nvSpPr>
          <p:spPr>
            <a:xfrm>
              <a:off x="0" y="-47625"/>
              <a:ext cx="1761018" cy="696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374" name="Google Shape;374;p18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5" name="Google Shape;375;p18"/>
          <p:cNvGrpSpPr/>
          <p:nvPr/>
        </p:nvGrpSpPr>
        <p:grpSpPr>
          <a:xfrm>
            <a:off x="14342694" y="7169723"/>
            <a:ext cx="6314060" cy="1551204"/>
            <a:chOff x="0" y="-47625"/>
            <a:chExt cx="4280381" cy="1051581"/>
          </a:xfrm>
        </p:grpSpPr>
        <p:sp>
          <p:nvSpPr>
            <p:cNvPr id="376" name="Google Shape;376;p18"/>
            <p:cNvSpPr/>
            <p:nvPr/>
          </p:nvSpPr>
          <p:spPr>
            <a:xfrm>
              <a:off x="0" y="0"/>
              <a:ext cx="4280381" cy="1003956"/>
            </a:xfrm>
            <a:custGeom>
              <a:rect b="b" l="l" r="r" t="t"/>
              <a:pathLst>
                <a:path extrusionOk="0" h="1003956" w="4280381">
                  <a:moveTo>
                    <a:pt x="18392" y="0"/>
                  </a:moveTo>
                  <a:lnTo>
                    <a:pt x="4261989" y="0"/>
                  </a:lnTo>
                  <a:cubicBezTo>
                    <a:pt x="4266866" y="0"/>
                    <a:pt x="4271544" y="1938"/>
                    <a:pt x="4274994" y="5387"/>
                  </a:cubicBezTo>
                  <a:cubicBezTo>
                    <a:pt x="4278443" y="8836"/>
                    <a:pt x="4280381" y="13514"/>
                    <a:pt x="4280381" y="18392"/>
                  </a:cubicBezTo>
                  <a:lnTo>
                    <a:pt x="4280381" y="985564"/>
                  </a:lnTo>
                  <a:cubicBezTo>
                    <a:pt x="4280381" y="995721"/>
                    <a:pt x="4272146" y="1003956"/>
                    <a:pt x="4261989" y="1003956"/>
                  </a:cubicBezTo>
                  <a:lnTo>
                    <a:pt x="18392" y="1003956"/>
                  </a:lnTo>
                  <a:cubicBezTo>
                    <a:pt x="13514" y="1003956"/>
                    <a:pt x="8836" y="1002018"/>
                    <a:pt x="5387" y="998569"/>
                  </a:cubicBezTo>
                  <a:cubicBezTo>
                    <a:pt x="1938" y="995120"/>
                    <a:pt x="0" y="990442"/>
                    <a:pt x="0" y="985564"/>
                  </a:cubicBezTo>
                  <a:lnTo>
                    <a:pt x="0" y="18392"/>
                  </a:lnTo>
                  <a:cubicBezTo>
                    <a:pt x="0" y="13514"/>
                    <a:pt x="1938" y="8836"/>
                    <a:pt x="5387" y="5387"/>
                  </a:cubicBezTo>
                  <a:cubicBezTo>
                    <a:pt x="8836" y="1938"/>
                    <a:pt x="13514" y="0"/>
                    <a:pt x="18392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8"/>
            <p:cNvSpPr txBox="1"/>
            <p:nvPr/>
          </p:nvSpPr>
          <p:spPr>
            <a:xfrm>
              <a:off x="0" y="-47625"/>
              <a:ext cx="4280381" cy="1051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18"/>
          <p:cNvGrpSpPr/>
          <p:nvPr/>
        </p:nvGrpSpPr>
        <p:grpSpPr>
          <a:xfrm>
            <a:off x="4589396" y="-2179863"/>
            <a:ext cx="851903" cy="4289474"/>
            <a:chOff x="0" y="-47625"/>
            <a:chExt cx="577516" cy="2907888"/>
          </a:xfrm>
        </p:grpSpPr>
        <p:sp>
          <p:nvSpPr>
            <p:cNvPr id="379" name="Google Shape;379;p18"/>
            <p:cNvSpPr/>
            <p:nvPr/>
          </p:nvSpPr>
          <p:spPr>
            <a:xfrm>
              <a:off x="0" y="0"/>
              <a:ext cx="577516" cy="2860263"/>
            </a:xfrm>
            <a:custGeom>
              <a:rect b="b" l="l" r="r" t="t"/>
              <a:pathLst>
                <a:path extrusionOk="0" h="2860263" w="577516">
                  <a:moveTo>
                    <a:pt x="136317" y="0"/>
                  </a:moveTo>
                  <a:lnTo>
                    <a:pt x="441199" y="0"/>
                  </a:lnTo>
                  <a:cubicBezTo>
                    <a:pt x="516484" y="0"/>
                    <a:pt x="577516" y="61031"/>
                    <a:pt x="577516" y="136317"/>
                  </a:cubicBezTo>
                  <a:lnTo>
                    <a:pt x="577516" y="2723947"/>
                  </a:lnTo>
                  <a:cubicBezTo>
                    <a:pt x="577516" y="2799232"/>
                    <a:pt x="516484" y="2860263"/>
                    <a:pt x="441199" y="2860263"/>
                  </a:cubicBezTo>
                  <a:lnTo>
                    <a:pt x="136317" y="2860263"/>
                  </a:lnTo>
                  <a:cubicBezTo>
                    <a:pt x="100163" y="2860263"/>
                    <a:pt x="65491" y="2845901"/>
                    <a:pt x="39926" y="2820337"/>
                  </a:cubicBezTo>
                  <a:cubicBezTo>
                    <a:pt x="14362" y="2794773"/>
                    <a:pt x="0" y="2760100"/>
                    <a:pt x="0" y="2723947"/>
                  </a:cubicBezTo>
                  <a:lnTo>
                    <a:pt x="0" y="136317"/>
                  </a:lnTo>
                  <a:cubicBezTo>
                    <a:pt x="0" y="61031"/>
                    <a:pt x="61031" y="0"/>
                    <a:pt x="1363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8"/>
            <p:cNvSpPr txBox="1"/>
            <p:nvPr/>
          </p:nvSpPr>
          <p:spPr>
            <a:xfrm>
              <a:off x="0" y="-47625"/>
              <a:ext cx="577516" cy="2907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18"/>
          <p:cNvSpPr txBox="1"/>
          <p:nvPr/>
        </p:nvSpPr>
        <p:spPr>
          <a:xfrm>
            <a:off x="7701944" y="1028700"/>
            <a:ext cx="772903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Gallery </a:t>
            </a:r>
            <a:endParaRPr/>
          </a:p>
        </p:txBody>
      </p:sp>
      <p:sp>
        <p:nvSpPr>
          <p:cNvPr id="382" name="Google Shape;382;p18"/>
          <p:cNvSpPr txBox="1"/>
          <p:nvPr/>
        </p:nvSpPr>
        <p:spPr>
          <a:xfrm>
            <a:off x="11035898" y="3205012"/>
            <a:ext cx="547136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What can you say about your projects?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Share it here!</a:t>
            </a:r>
            <a:endParaRPr/>
          </a:p>
        </p:txBody>
      </p:sp>
      <p:sp>
        <p:nvSpPr>
          <p:cNvPr id="383" name="Google Shape;383;p18"/>
          <p:cNvSpPr/>
          <p:nvPr/>
        </p:nvSpPr>
        <p:spPr>
          <a:xfrm rot="10800000">
            <a:off x="519388" y="9056170"/>
            <a:ext cx="2932327" cy="964002"/>
          </a:xfrm>
          <a:custGeom>
            <a:rect b="b" l="l" r="r" t="t"/>
            <a:pathLst>
              <a:path extrusionOk="0" h="964002" w="2932327">
                <a:moveTo>
                  <a:pt x="0" y="0"/>
                </a:moveTo>
                <a:lnTo>
                  <a:pt x="2932327" y="0"/>
                </a:lnTo>
                <a:lnTo>
                  <a:pt x="2932327" y="964002"/>
                </a:lnTo>
                <a:lnTo>
                  <a:pt x="0" y="964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4" name="Google Shape;384;p18"/>
          <p:cNvGrpSpPr/>
          <p:nvPr/>
        </p:nvGrpSpPr>
        <p:grpSpPr>
          <a:xfrm>
            <a:off x="14264253" y="8113302"/>
            <a:ext cx="5247424" cy="1144998"/>
            <a:chOff x="0" y="-47625"/>
            <a:chExt cx="3557294" cy="776209"/>
          </a:xfrm>
        </p:grpSpPr>
        <p:sp>
          <p:nvSpPr>
            <p:cNvPr id="385" name="Google Shape;385;p18"/>
            <p:cNvSpPr/>
            <p:nvPr/>
          </p:nvSpPr>
          <p:spPr>
            <a:xfrm>
              <a:off x="0" y="0"/>
              <a:ext cx="3557294" cy="728584"/>
            </a:xfrm>
            <a:custGeom>
              <a:rect b="b" l="l" r="r" t="t"/>
              <a:pathLst>
                <a:path extrusionOk="0" h="728584" w="3557294">
                  <a:moveTo>
                    <a:pt x="22131" y="0"/>
                  </a:moveTo>
                  <a:lnTo>
                    <a:pt x="3535163" y="0"/>
                  </a:lnTo>
                  <a:cubicBezTo>
                    <a:pt x="3547386" y="0"/>
                    <a:pt x="3557294" y="9908"/>
                    <a:pt x="3557294" y="22131"/>
                  </a:cubicBezTo>
                  <a:lnTo>
                    <a:pt x="3557294" y="706453"/>
                  </a:lnTo>
                  <a:cubicBezTo>
                    <a:pt x="3557294" y="712322"/>
                    <a:pt x="3554962" y="717951"/>
                    <a:pt x="3550812" y="722102"/>
                  </a:cubicBezTo>
                  <a:cubicBezTo>
                    <a:pt x="3546662" y="726252"/>
                    <a:pt x="3541033" y="728584"/>
                    <a:pt x="3535163" y="728584"/>
                  </a:cubicBezTo>
                  <a:lnTo>
                    <a:pt x="22131" y="728584"/>
                  </a:lnTo>
                  <a:cubicBezTo>
                    <a:pt x="9908" y="728584"/>
                    <a:pt x="0" y="718675"/>
                    <a:pt x="0" y="706453"/>
                  </a:cubicBezTo>
                  <a:lnTo>
                    <a:pt x="0" y="22131"/>
                  </a:lnTo>
                  <a:cubicBezTo>
                    <a:pt x="0" y="16261"/>
                    <a:pt x="2332" y="10632"/>
                    <a:pt x="6482" y="6482"/>
                  </a:cubicBezTo>
                  <a:cubicBezTo>
                    <a:pt x="10632" y="2332"/>
                    <a:pt x="16261" y="0"/>
                    <a:pt x="221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0" y="-47625"/>
              <a:ext cx="3557294" cy="776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18"/>
          <p:cNvGrpSpPr/>
          <p:nvPr/>
        </p:nvGrpSpPr>
        <p:grpSpPr>
          <a:xfrm>
            <a:off x="13578386" y="8577952"/>
            <a:ext cx="1371734" cy="1144998"/>
            <a:chOff x="0" y="-47625"/>
            <a:chExt cx="929916" cy="776209"/>
          </a:xfrm>
        </p:grpSpPr>
        <p:sp>
          <p:nvSpPr>
            <p:cNvPr id="388" name="Google Shape;388;p18"/>
            <p:cNvSpPr/>
            <p:nvPr/>
          </p:nvSpPr>
          <p:spPr>
            <a:xfrm>
              <a:off x="0" y="0"/>
              <a:ext cx="929916" cy="728584"/>
            </a:xfrm>
            <a:custGeom>
              <a:rect b="b" l="l" r="r" t="t"/>
              <a:pathLst>
                <a:path extrusionOk="0" h="728584" w="929916">
                  <a:moveTo>
                    <a:pt x="84658" y="0"/>
                  </a:moveTo>
                  <a:lnTo>
                    <a:pt x="845257" y="0"/>
                  </a:lnTo>
                  <a:cubicBezTo>
                    <a:pt x="867710" y="0"/>
                    <a:pt x="889243" y="8919"/>
                    <a:pt x="905120" y="24796"/>
                  </a:cubicBezTo>
                  <a:cubicBezTo>
                    <a:pt x="920996" y="40672"/>
                    <a:pt x="929916" y="62206"/>
                    <a:pt x="929916" y="84658"/>
                  </a:cubicBezTo>
                  <a:lnTo>
                    <a:pt x="929916" y="643925"/>
                  </a:lnTo>
                  <a:cubicBezTo>
                    <a:pt x="929916" y="690681"/>
                    <a:pt x="892013" y="728584"/>
                    <a:pt x="845257" y="728584"/>
                  </a:cubicBezTo>
                  <a:lnTo>
                    <a:pt x="84658" y="728584"/>
                  </a:lnTo>
                  <a:cubicBezTo>
                    <a:pt x="37903" y="728584"/>
                    <a:pt x="0" y="690681"/>
                    <a:pt x="0" y="643925"/>
                  </a:cubicBezTo>
                  <a:lnTo>
                    <a:pt x="0" y="84658"/>
                  </a:lnTo>
                  <a:cubicBezTo>
                    <a:pt x="0" y="37903"/>
                    <a:pt x="37903" y="0"/>
                    <a:pt x="846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8"/>
            <p:cNvSpPr txBox="1"/>
            <p:nvPr/>
          </p:nvSpPr>
          <p:spPr>
            <a:xfrm>
              <a:off x="0" y="-47625"/>
              <a:ext cx="929916" cy="776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0" name="Google Shape;39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0" y="547145"/>
            <a:ext cx="3793800" cy="4848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8"/>
          <p:cNvGrpSpPr/>
          <p:nvPr/>
        </p:nvGrpSpPr>
        <p:grpSpPr>
          <a:xfrm>
            <a:off x="3743120" y="-694418"/>
            <a:ext cx="1272227" cy="2356993"/>
            <a:chOff x="0" y="-47625"/>
            <a:chExt cx="1614845" cy="2991744"/>
          </a:xfrm>
        </p:grpSpPr>
        <p:sp>
          <p:nvSpPr>
            <p:cNvPr id="392" name="Google Shape;392;p18"/>
            <p:cNvSpPr/>
            <p:nvPr/>
          </p:nvSpPr>
          <p:spPr>
            <a:xfrm>
              <a:off x="0" y="0"/>
              <a:ext cx="1614845" cy="2944119"/>
            </a:xfrm>
            <a:custGeom>
              <a:rect b="b" l="l" r="r" t="t"/>
              <a:pathLst>
                <a:path extrusionOk="0" h="2944119" w="1614845">
                  <a:moveTo>
                    <a:pt x="91280" y="0"/>
                  </a:moveTo>
                  <a:lnTo>
                    <a:pt x="1523565" y="0"/>
                  </a:lnTo>
                  <a:cubicBezTo>
                    <a:pt x="1547774" y="0"/>
                    <a:pt x="1570991" y="9617"/>
                    <a:pt x="1588110" y="26735"/>
                  </a:cubicBezTo>
                  <a:cubicBezTo>
                    <a:pt x="1605228" y="43854"/>
                    <a:pt x="1614845" y="67071"/>
                    <a:pt x="1614845" y="91280"/>
                  </a:cubicBezTo>
                  <a:lnTo>
                    <a:pt x="1614845" y="2852839"/>
                  </a:lnTo>
                  <a:cubicBezTo>
                    <a:pt x="1614845" y="2903252"/>
                    <a:pt x="1573978" y="2944119"/>
                    <a:pt x="1523565" y="2944119"/>
                  </a:cubicBezTo>
                  <a:lnTo>
                    <a:pt x="91280" y="2944119"/>
                  </a:lnTo>
                  <a:cubicBezTo>
                    <a:pt x="67071" y="2944119"/>
                    <a:pt x="43854" y="2934502"/>
                    <a:pt x="26735" y="2917384"/>
                  </a:cubicBezTo>
                  <a:cubicBezTo>
                    <a:pt x="9617" y="2900266"/>
                    <a:pt x="0" y="2877048"/>
                    <a:pt x="0" y="2852839"/>
                  </a:cubicBezTo>
                  <a:lnTo>
                    <a:pt x="0" y="91280"/>
                  </a:lnTo>
                  <a:cubicBezTo>
                    <a:pt x="0" y="67071"/>
                    <a:pt x="9617" y="43854"/>
                    <a:pt x="26735" y="26735"/>
                  </a:cubicBezTo>
                  <a:cubicBezTo>
                    <a:pt x="43854" y="9617"/>
                    <a:pt x="67071" y="0"/>
                    <a:pt x="91280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8"/>
            <p:cNvSpPr txBox="1"/>
            <p:nvPr/>
          </p:nvSpPr>
          <p:spPr>
            <a:xfrm>
              <a:off x="0" y="-47625"/>
              <a:ext cx="1614845" cy="2991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4" name="Google Shape;39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3950" y="2932363"/>
            <a:ext cx="3793800" cy="484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60650" y="4788847"/>
            <a:ext cx="3793800" cy="4848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18"/>
          <p:cNvGrpSpPr/>
          <p:nvPr/>
        </p:nvGrpSpPr>
        <p:grpSpPr>
          <a:xfrm>
            <a:off x="7997547" y="3998502"/>
            <a:ext cx="1962941" cy="1144998"/>
            <a:chOff x="0" y="-47625"/>
            <a:chExt cx="1330702" cy="776209"/>
          </a:xfrm>
        </p:grpSpPr>
        <p:sp>
          <p:nvSpPr>
            <p:cNvPr id="397" name="Google Shape;397;p18"/>
            <p:cNvSpPr/>
            <p:nvPr/>
          </p:nvSpPr>
          <p:spPr>
            <a:xfrm>
              <a:off x="0" y="0"/>
              <a:ext cx="1330702" cy="728584"/>
            </a:xfrm>
            <a:custGeom>
              <a:rect b="b" l="l" r="r" t="t"/>
              <a:pathLst>
                <a:path extrusionOk="0" h="728584" w="1330702">
                  <a:moveTo>
                    <a:pt x="59161" y="0"/>
                  </a:moveTo>
                  <a:lnTo>
                    <a:pt x="1271542" y="0"/>
                  </a:lnTo>
                  <a:cubicBezTo>
                    <a:pt x="1287232" y="0"/>
                    <a:pt x="1302280" y="6233"/>
                    <a:pt x="1313375" y="17328"/>
                  </a:cubicBezTo>
                  <a:cubicBezTo>
                    <a:pt x="1324469" y="28423"/>
                    <a:pt x="1330702" y="43470"/>
                    <a:pt x="1330702" y="59161"/>
                  </a:cubicBezTo>
                  <a:lnTo>
                    <a:pt x="1330702" y="669423"/>
                  </a:lnTo>
                  <a:cubicBezTo>
                    <a:pt x="1330702" y="685113"/>
                    <a:pt x="1324469" y="700161"/>
                    <a:pt x="1313375" y="711256"/>
                  </a:cubicBezTo>
                  <a:cubicBezTo>
                    <a:pt x="1302280" y="722351"/>
                    <a:pt x="1287232" y="728584"/>
                    <a:pt x="1271542" y="728584"/>
                  </a:cubicBezTo>
                  <a:lnTo>
                    <a:pt x="59161" y="728584"/>
                  </a:lnTo>
                  <a:cubicBezTo>
                    <a:pt x="43470" y="728584"/>
                    <a:pt x="28423" y="722351"/>
                    <a:pt x="17328" y="711256"/>
                  </a:cubicBezTo>
                  <a:cubicBezTo>
                    <a:pt x="6233" y="700161"/>
                    <a:pt x="0" y="685113"/>
                    <a:pt x="0" y="669423"/>
                  </a:cubicBezTo>
                  <a:lnTo>
                    <a:pt x="0" y="59161"/>
                  </a:lnTo>
                  <a:cubicBezTo>
                    <a:pt x="0" y="43470"/>
                    <a:pt x="6233" y="28423"/>
                    <a:pt x="17328" y="17328"/>
                  </a:cubicBezTo>
                  <a:cubicBezTo>
                    <a:pt x="28423" y="6233"/>
                    <a:pt x="43470" y="0"/>
                    <a:pt x="591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8"/>
            <p:cNvSpPr txBox="1"/>
            <p:nvPr/>
          </p:nvSpPr>
          <p:spPr>
            <a:xfrm>
              <a:off x="0" y="-47625"/>
              <a:ext cx="1330702" cy="776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9" name="Google Shape;399;p18"/>
          <p:cNvCxnSpPr/>
          <p:nvPr/>
        </p:nvCxnSpPr>
        <p:spPr>
          <a:xfrm>
            <a:off x="4379234" y="9519121"/>
            <a:ext cx="4951614" cy="0"/>
          </a:xfrm>
          <a:prstGeom prst="straightConnector1">
            <a:avLst/>
          </a:prstGeom>
          <a:noFill/>
          <a:ln cap="rnd" cmpd="sng" w="38100">
            <a:solidFill>
              <a:srgbClr val="EDC25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634" l="0" r="0" t="-75634"/>
            </a:stretch>
          </a:blipFill>
          <a:ln>
            <a:noFill/>
          </a:ln>
        </p:spPr>
      </p:sp>
      <p:sp>
        <p:nvSpPr>
          <p:cNvPr id="405" name="Google Shape;405;p19"/>
          <p:cNvSpPr/>
          <p:nvPr/>
        </p:nvSpPr>
        <p:spPr>
          <a:xfrm>
            <a:off x="0" y="-1213067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19"/>
          <p:cNvSpPr txBox="1"/>
          <p:nvPr/>
        </p:nvSpPr>
        <p:spPr>
          <a:xfrm>
            <a:off x="2616446" y="7274811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the featured statistic.</a:t>
            </a:r>
            <a:endParaRPr/>
          </a:p>
        </p:txBody>
      </p:sp>
      <p:sp>
        <p:nvSpPr>
          <p:cNvPr id="407" name="Google Shape;407;p19"/>
          <p:cNvSpPr txBox="1"/>
          <p:nvPr/>
        </p:nvSpPr>
        <p:spPr>
          <a:xfrm>
            <a:off x="12132639" y="7274811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the featured statistic.</a:t>
            </a:r>
            <a:endParaRPr/>
          </a:p>
        </p:txBody>
      </p:sp>
      <p:sp>
        <p:nvSpPr>
          <p:cNvPr id="408" name="Google Shape;408;p19"/>
          <p:cNvSpPr txBox="1"/>
          <p:nvPr/>
        </p:nvSpPr>
        <p:spPr>
          <a:xfrm>
            <a:off x="7374561" y="7274811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the featured statistic.</a:t>
            </a:r>
            <a:endParaRPr/>
          </a:p>
        </p:txBody>
      </p:sp>
      <p:sp>
        <p:nvSpPr>
          <p:cNvPr id="409" name="Google Shape;409;p19"/>
          <p:cNvSpPr txBox="1"/>
          <p:nvPr/>
        </p:nvSpPr>
        <p:spPr>
          <a:xfrm>
            <a:off x="2171684" y="1028700"/>
            <a:ext cx="1455369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C253"/>
                </a:solidFill>
                <a:latin typeface="Cormorant SC"/>
                <a:ea typeface="Cormorant SC"/>
                <a:cs typeface="Cormorant SC"/>
                <a:sym typeface="Cormorant SC"/>
              </a:rPr>
              <a:t>Let's Use Some Percentages</a:t>
            </a:r>
            <a:endParaRPr/>
          </a:p>
        </p:txBody>
      </p:sp>
      <p:sp>
        <p:nvSpPr>
          <p:cNvPr id="410" name="Google Shape;410;p19"/>
          <p:cNvSpPr txBox="1"/>
          <p:nvPr/>
        </p:nvSpPr>
        <p:spPr>
          <a:xfrm>
            <a:off x="2982803" y="2614570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Elaborate on the featured statistic</a:t>
            </a:r>
            <a:endParaRPr/>
          </a:p>
        </p:txBody>
      </p:sp>
      <p:grpSp>
        <p:nvGrpSpPr>
          <p:cNvPr id="411" name="Google Shape;411;p19"/>
          <p:cNvGrpSpPr/>
          <p:nvPr/>
        </p:nvGrpSpPr>
        <p:grpSpPr>
          <a:xfrm>
            <a:off x="-489310" y="-82106"/>
            <a:ext cx="1886519" cy="3919962"/>
            <a:chOff x="0" y="-47625"/>
            <a:chExt cx="1094260" cy="2273741"/>
          </a:xfrm>
        </p:grpSpPr>
        <p:sp>
          <p:nvSpPr>
            <p:cNvPr id="412" name="Google Shape;412;p19"/>
            <p:cNvSpPr/>
            <p:nvPr/>
          </p:nvSpPr>
          <p:spPr>
            <a:xfrm>
              <a:off x="0" y="0"/>
              <a:ext cx="1094260" cy="2226116"/>
            </a:xfrm>
            <a:custGeom>
              <a:rect b="b" l="l" r="r" t="t"/>
              <a:pathLst>
                <a:path extrusionOk="0" h="2226116" w="1094260">
                  <a:moveTo>
                    <a:pt x="61557" y="0"/>
                  </a:moveTo>
                  <a:lnTo>
                    <a:pt x="1032703" y="0"/>
                  </a:lnTo>
                  <a:cubicBezTo>
                    <a:pt x="1049029" y="0"/>
                    <a:pt x="1064686" y="6485"/>
                    <a:pt x="1076230" y="18030"/>
                  </a:cubicBezTo>
                  <a:cubicBezTo>
                    <a:pt x="1087774" y="29574"/>
                    <a:pt x="1094260" y="45231"/>
                    <a:pt x="1094260" y="61557"/>
                  </a:cubicBezTo>
                  <a:lnTo>
                    <a:pt x="1094260" y="2164559"/>
                  </a:lnTo>
                  <a:cubicBezTo>
                    <a:pt x="1094260" y="2198556"/>
                    <a:pt x="1066700" y="2226116"/>
                    <a:pt x="1032703" y="2226116"/>
                  </a:cubicBezTo>
                  <a:lnTo>
                    <a:pt x="61557" y="2226116"/>
                  </a:lnTo>
                  <a:cubicBezTo>
                    <a:pt x="45231" y="2226116"/>
                    <a:pt x="29574" y="2219631"/>
                    <a:pt x="18030" y="2208087"/>
                  </a:cubicBezTo>
                  <a:cubicBezTo>
                    <a:pt x="6485" y="2196542"/>
                    <a:pt x="0" y="2180885"/>
                    <a:pt x="0" y="2164559"/>
                  </a:cubicBezTo>
                  <a:lnTo>
                    <a:pt x="0" y="61557"/>
                  </a:lnTo>
                  <a:cubicBezTo>
                    <a:pt x="0" y="27560"/>
                    <a:pt x="27560" y="0"/>
                    <a:pt x="61557" y="0"/>
                  </a:cubicBezTo>
                  <a:close/>
                </a:path>
              </a:pathLst>
            </a:custGeom>
            <a:solidFill>
              <a:srgbClr val="8905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9"/>
            <p:cNvSpPr txBox="1"/>
            <p:nvPr/>
          </p:nvSpPr>
          <p:spPr>
            <a:xfrm>
              <a:off x="0" y="-47625"/>
              <a:ext cx="1094260" cy="22737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19"/>
          <p:cNvGrpSpPr/>
          <p:nvPr/>
        </p:nvGrpSpPr>
        <p:grpSpPr>
          <a:xfrm>
            <a:off x="-438719" y="623807"/>
            <a:ext cx="1467419" cy="6357845"/>
            <a:chOff x="0" y="-47625"/>
            <a:chExt cx="994782" cy="4310063"/>
          </a:xfrm>
        </p:grpSpPr>
        <p:sp>
          <p:nvSpPr>
            <p:cNvPr id="415" name="Google Shape;415;p19"/>
            <p:cNvSpPr/>
            <p:nvPr/>
          </p:nvSpPr>
          <p:spPr>
            <a:xfrm>
              <a:off x="0" y="0"/>
              <a:ext cx="994782" cy="4262438"/>
            </a:xfrm>
            <a:custGeom>
              <a:rect b="b" l="l" r="r" t="t"/>
              <a:pathLst>
                <a:path extrusionOk="0" h="4262438" w="994782">
                  <a:moveTo>
                    <a:pt x="79138" y="0"/>
                  </a:moveTo>
                  <a:lnTo>
                    <a:pt x="915644" y="0"/>
                  </a:lnTo>
                  <a:cubicBezTo>
                    <a:pt x="959350" y="0"/>
                    <a:pt x="994782" y="35431"/>
                    <a:pt x="994782" y="79138"/>
                  </a:cubicBezTo>
                  <a:lnTo>
                    <a:pt x="994782" y="4183300"/>
                  </a:lnTo>
                  <a:cubicBezTo>
                    <a:pt x="994782" y="4227007"/>
                    <a:pt x="959350" y="4262438"/>
                    <a:pt x="915644" y="4262438"/>
                  </a:cubicBezTo>
                  <a:lnTo>
                    <a:pt x="79138" y="4262438"/>
                  </a:lnTo>
                  <a:cubicBezTo>
                    <a:pt x="35431" y="4262438"/>
                    <a:pt x="0" y="4227007"/>
                    <a:pt x="0" y="4183300"/>
                  </a:cubicBezTo>
                  <a:lnTo>
                    <a:pt x="0" y="79138"/>
                  </a:lnTo>
                  <a:cubicBezTo>
                    <a:pt x="0" y="35431"/>
                    <a:pt x="35431" y="0"/>
                    <a:pt x="791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EDC25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9"/>
            <p:cNvSpPr txBox="1"/>
            <p:nvPr/>
          </p:nvSpPr>
          <p:spPr>
            <a:xfrm>
              <a:off x="0" y="-47625"/>
              <a:ext cx="994782" cy="4310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19"/>
          <p:cNvGrpSpPr/>
          <p:nvPr/>
        </p:nvGrpSpPr>
        <p:grpSpPr>
          <a:xfrm>
            <a:off x="17544465" y="5884857"/>
            <a:ext cx="1269053" cy="1866481"/>
            <a:chOff x="0" y="-47625"/>
            <a:chExt cx="736103" cy="1082637"/>
          </a:xfrm>
        </p:grpSpPr>
        <p:sp>
          <p:nvSpPr>
            <p:cNvPr id="418" name="Google Shape;418;p19"/>
            <p:cNvSpPr/>
            <p:nvPr/>
          </p:nvSpPr>
          <p:spPr>
            <a:xfrm>
              <a:off x="0" y="0"/>
              <a:ext cx="736103" cy="1035012"/>
            </a:xfrm>
            <a:custGeom>
              <a:rect b="b" l="l" r="r" t="t"/>
              <a:pathLst>
                <a:path extrusionOk="0" h="1035012" w="736103">
                  <a:moveTo>
                    <a:pt x="91508" y="0"/>
                  </a:moveTo>
                  <a:lnTo>
                    <a:pt x="644595" y="0"/>
                  </a:lnTo>
                  <a:cubicBezTo>
                    <a:pt x="668865" y="0"/>
                    <a:pt x="692140" y="9641"/>
                    <a:pt x="709301" y="26802"/>
                  </a:cubicBezTo>
                  <a:cubicBezTo>
                    <a:pt x="726462" y="43963"/>
                    <a:pt x="736103" y="67239"/>
                    <a:pt x="736103" y="91508"/>
                  </a:cubicBezTo>
                  <a:lnTo>
                    <a:pt x="736103" y="943504"/>
                  </a:lnTo>
                  <a:cubicBezTo>
                    <a:pt x="736103" y="967773"/>
                    <a:pt x="726462" y="991049"/>
                    <a:pt x="709301" y="1008210"/>
                  </a:cubicBezTo>
                  <a:cubicBezTo>
                    <a:pt x="692140" y="1025371"/>
                    <a:pt x="668865" y="1035012"/>
                    <a:pt x="644595" y="1035012"/>
                  </a:cubicBezTo>
                  <a:lnTo>
                    <a:pt x="91508" y="1035012"/>
                  </a:lnTo>
                  <a:cubicBezTo>
                    <a:pt x="67239" y="1035012"/>
                    <a:pt x="43963" y="1025371"/>
                    <a:pt x="26802" y="1008210"/>
                  </a:cubicBezTo>
                  <a:cubicBezTo>
                    <a:pt x="9641" y="991049"/>
                    <a:pt x="0" y="967773"/>
                    <a:pt x="0" y="943504"/>
                  </a:cubicBezTo>
                  <a:lnTo>
                    <a:pt x="0" y="91508"/>
                  </a:lnTo>
                  <a:cubicBezTo>
                    <a:pt x="0" y="67239"/>
                    <a:pt x="9641" y="43963"/>
                    <a:pt x="26802" y="26802"/>
                  </a:cubicBezTo>
                  <a:cubicBezTo>
                    <a:pt x="43963" y="9641"/>
                    <a:pt x="67239" y="0"/>
                    <a:pt x="91508" y="0"/>
                  </a:cubicBezTo>
                  <a:close/>
                </a:path>
              </a:pathLst>
            </a:custGeom>
            <a:solidFill>
              <a:srgbClr val="EDC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9"/>
            <p:cNvSpPr txBox="1"/>
            <p:nvPr/>
          </p:nvSpPr>
          <p:spPr>
            <a:xfrm>
              <a:off x="0" y="-47625"/>
              <a:ext cx="736103" cy="1082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19"/>
          <p:cNvGrpSpPr/>
          <p:nvPr/>
        </p:nvGrpSpPr>
        <p:grpSpPr>
          <a:xfrm>
            <a:off x="879358" y="8821563"/>
            <a:ext cx="16503475" cy="964002"/>
            <a:chOff x="0" y="0"/>
            <a:chExt cx="22004634" cy="1285337"/>
          </a:xfrm>
        </p:grpSpPr>
        <p:cxnSp>
          <p:nvCxnSpPr>
            <p:cNvPr id="421" name="Google Shape;421;p19"/>
            <p:cNvCxnSpPr/>
            <p:nvPr/>
          </p:nvCxnSpPr>
          <p:spPr>
            <a:xfrm>
              <a:off x="15402482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2" name="Google Shape;422;p19"/>
            <p:cNvSpPr/>
            <p:nvPr/>
          </p:nvSpPr>
          <p:spPr>
            <a:xfrm rot="10800000">
              <a:off x="9064638" y="0"/>
              <a:ext cx="3909769" cy="1285337"/>
            </a:xfrm>
            <a:custGeom>
              <a:rect b="b" l="l" r="r" t="t"/>
              <a:pathLst>
                <a:path extrusionOk="0" h="1285337" w="3909769">
                  <a:moveTo>
                    <a:pt x="0" y="0"/>
                  </a:moveTo>
                  <a:lnTo>
                    <a:pt x="3909769" y="0"/>
                  </a:lnTo>
                  <a:lnTo>
                    <a:pt x="3909769" y="1285337"/>
                  </a:lnTo>
                  <a:lnTo>
                    <a:pt x="0" y="12853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423" name="Google Shape;423;p19"/>
            <p:cNvCxnSpPr/>
            <p:nvPr/>
          </p:nvCxnSpPr>
          <p:spPr>
            <a:xfrm>
              <a:off x="0" y="556916"/>
              <a:ext cx="6602152" cy="0"/>
            </a:xfrm>
            <a:prstGeom prst="straightConnector1">
              <a:avLst/>
            </a:prstGeom>
            <a:noFill/>
            <a:ln cap="rnd" cmpd="sng" w="50800">
              <a:solidFill>
                <a:srgbClr val="EDC2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24" name="Google Shape;42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6459" y="3420075"/>
            <a:ext cx="3736741" cy="374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1463" y="3404300"/>
            <a:ext cx="3849649" cy="384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33701" y="3404288"/>
            <a:ext cx="3736750" cy="3742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ternational Banking Day Presentation">
  <a:themeElements>
    <a:clrScheme name="Office">
      <a:dk1>
        <a:srgbClr val="EDC253"/>
      </a:dk1>
      <a:lt1>
        <a:srgbClr val="FFFFFF"/>
      </a:lt1>
      <a:dk2>
        <a:srgbClr val="888888"/>
      </a:dk2>
      <a:lt2>
        <a:srgbClr val="FFE67A"/>
      </a:lt2>
      <a:accent1>
        <a:srgbClr val="134C4D"/>
      </a:accent1>
      <a:accent2>
        <a:srgbClr val="890540"/>
      </a:accent2>
      <a:accent3>
        <a:srgbClr val="888888"/>
      </a:accent3>
      <a:accent4>
        <a:srgbClr val="EDC253"/>
      </a:accent4>
      <a:accent5>
        <a:srgbClr val="FFE67A"/>
      </a:accent5>
      <a:accent6>
        <a:srgbClr val="134C4D"/>
      </a:accent6>
      <a:hlink>
        <a:srgbClr val="89054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