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D9A5D66-5F69-438D-ADBE-0E092D40666B}">
  <a:tblStyle styleId="{CD9A5D66-5F69-438D-ADBE-0E092D40666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1640650" y="-188650"/>
            <a:ext cx="5747779" cy="8226042"/>
            <a:chOff x="0" y="-38100"/>
            <a:chExt cx="2512800" cy="3101241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2512678" cy="3063141"/>
            </a:xfrm>
            <a:custGeom>
              <a:rect b="b" l="l" r="r" t="t"/>
              <a:pathLst>
                <a:path extrusionOk="0" h="3063141" w="2512678">
                  <a:moveTo>
                    <a:pt x="0" y="0"/>
                  </a:moveTo>
                  <a:lnTo>
                    <a:pt x="2512678" y="0"/>
                  </a:lnTo>
                  <a:lnTo>
                    <a:pt x="2512678" y="3063141"/>
                  </a:lnTo>
                  <a:lnTo>
                    <a:pt x="0" y="3063141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12" name="Google Shape;12;p3"/>
            <p:cNvSpPr txBox="1"/>
            <p:nvPr/>
          </p:nvSpPr>
          <p:spPr>
            <a:xfrm>
              <a:off x="0" y="-38100"/>
              <a:ext cx="2512800" cy="31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3"/>
          <p:cNvSpPr txBox="1"/>
          <p:nvPr>
            <p:ph type="ctrTitle"/>
          </p:nvPr>
        </p:nvSpPr>
        <p:spPr>
          <a:xfrm>
            <a:off x="8550725" y="171607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9236525" y="49409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5" name="Google Shape;15;p3"/>
          <p:cNvGrpSpPr/>
          <p:nvPr/>
        </p:nvGrpSpPr>
        <p:grpSpPr>
          <a:xfrm>
            <a:off x="1095871" y="8729736"/>
            <a:ext cx="1069897" cy="1101221"/>
            <a:chOff x="0" y="0"/>
            <a:chExt cx="1426530" cy="1468295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776290" y="818055"/>
              <a:ext cx="650240" cy="650240"/>
              <a:chOff x="0" y="0"/>
              <a:chExt cx="812800" cy="812800"/>
            </a:xfrm>
          </p:grpSpPr>
          <p:sp>
            <p:nvSpPr>
              <p:cNvPr id="17" name="Google Shape;17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Google Shape;18;p3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19;p3"/>
            <p:cNvGrpSpPr/>
            <p:nvPr/>
          </p:nvGrpSpPr>
          <p:grpSpPr>
            <a:xfrm>
              <a:off x="0" y="0"/>
              <a:ext cx="650240" cy="650240"/>
              <a:chOff x="0" y="0"/>
              <a:chExt cx="812800" cy="812800"/>
            </a:xfrm>
          </p:grpSpPr>
          <p:sp>
            <p:nvSpPr>
              <p:cNvPr id="20" name="Google Shape;20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3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22;p3"/>
            <p:cNvGrpSpPr/>
            <p:nvPr/>
          </p:nvGrpSpPr>
          <p:grpSpPr>
            <a:xfrm>
              <a:off x="776290" y="0"/>
              <a:ext cx="650240" cy="650240"/>
              <a:chOff x="0" y="0"/>
              <a:chExt cx="812800" cy="812800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3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25;p3"/>
            <p:cNvGrpSpPr/>
            <p:nvPr/>
          </p:nvGrpSpPr>
          <p:grpSpPr>
            <a:xfrm>
              <a:off x="0" y="818055"/>
              <a:ext cx="650240" cy="650240"/>
              <a:chOff x="0" y="0"/>
              <a:chExt cx="812800" cy="812800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3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696875" y="3000924"/>
            <a:ext cx="7239747" cy="6448777"/>
            <a:chOff x="0" y="-38100"/>
            <a:chExt cx="2124900" cy="2454900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2124769" cy="2416721"/>
            </a:xfrm>
            <a:custGeom>
              <a:rect b="b" l="l" r="r" t="t"/>
              <a:pathLst>
                <a:path extrusionOk="0" h="2416721" w="2124769">
                  <a:moveTo>
                    <a:pt x="0" y="0"/>
                  </a:moveTo>
                  <a:lnTo>
                    <a:pt x="2124769" y="0"/>
                  </a:lnTo>
                  <a:lnTo>
                    <a:pt x="2124769" y="2416721"/>
                  </a:lnTo>
                  <a:lnTo>
                    <a:pt x="0" y="2416721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31" name="Google Shape;31;p4"/>
            <p:cNvSpPr txBox="1"/>
            <p:nvPr/>
          </p:nvSpPr>
          <p:spPr>
            <a:xfrm>
              <a:off x="0" y="-38100"/>
              <a:ext cx="2124900" cy="24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"/>
          <p:cNvSpPr txBox="1"/>
          <p:nvPr>
            <p:ph type="title"/>
          </p:nvPr>
        </p:nvSpPr>
        <p:spPr>
          <a:xfrm>
            <a:off x="2026200" y="745500"/>
            <a:ext cx="14235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8706575" y="36908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254699" y="866075"/>
            <a:ext cx="124638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057738" y="61650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5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5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5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37" name="Google Shape;37;p5"/>
          <p:cNvSpPr/>
          <p:nvPr/>
        </p:nvSpPr>
        <p:spPr>
          <a:xfrm rot="5400000">
            <a:off x="11601436" y="3004113"/>
            <a:ext cx="6315177" cy="5216401"/>
          </a:xfrm>
          <a:custGeom>
            <a:rect b="b" l="l" r="r" t="t"/>
            <a:pathLst>
              <a:path extrusionOk="0" h="706590" w="1961235">
                <a:moveTo>
                  <a:pt x="0" y="0"/>
                </a:moveTo>
                <a:lnTo>
                  <a:pt x="1961235" y="0"/>
                </a:lnTo>
                <a:lnTo>
                  <a:pt x="1961235" y="706590"/>
                </a:lnTo>
                <a:lnTo>
                  <a:pt x="0" y="706590"/>
                </a:lnTo>
                <a:close/>
              </a:path>
            </a:pathLst>
          </a:custGeom>
          <a:solidFill>
            <a:srgbClr val="086672"/>
          </a:solidFill>
          <a:ln>
            <a:noFill/>
          </a:ln>
        </p:spPr>
      </p:sp>
      <p:grpSp>
        <p:nvGrpSpPr>
          <p:cNvPr id="38" name="Google Shape;38;p5"/>
          <p:cNvGrpSpPr/>
          <p:nvPr/>
        </p:nvGrpSpPr>
        <p:grpSpPr>
          <a:xfrm>
            <a:off x="1254700" y="7123403"/>
            <a:ext cx="1724367" cy="1774850"/>
            <a:chOff x="0" y="0"/>
            <a:chExt cx="2299156" cy="2366467"/>
          </a:xfrm>
        </p:grpSpPr>
        <p:grpSp>
          <p:nvGrpSpPr>
            <p:cNvPr id="39" name="Google Shape;39;p5"/>
            <p:cNvGrpSpPr/>
            <p:nvPr/>
          </p:nvGrpSpPr>
          <p:grpSpPr>
            <a:xfrm>
              <a:off x="1251132" y="1318443"/>
              <a:ext cx="1048024" cy="1048024"/>
              <a:chOff x="0" y="0"/>
              <a:chExt cx="812800" cy="812800"/>
            </a:xfrm>
          </p:grpSpPr>
          <p:sp>
            <p:nvSpPr>
              <p:cNvPr id="40" name="Google Shape;40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" name="Google Shape;41;p5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42;p5"/>
            <p:cNvGrpSpPr/>
            <p:nvPr/>
          </p:nvGrpSpPr>
          <p:grpSpPr>
            <a:xfrm>
              <a:off x="0" y="0"/>
              <a:ext cx="1048024" cy="1048024"/>
              <a:chOff x="0" y="0"/>
              <a:chExt cx="812800" cy="812800"/>
            </a:xfrm>
          </p:grpSpPr>
          <p:sp>
            <p:nvSpPr>
              <p:cNvPr id="43" name="Google Shape;43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5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45;p5"/>
            <p:cNvGrpSpPr/>
            <p:nvPr/>
          </p:nvGrpSpPr>
          <p:grpSpPr>
            <a:xfrm>
              <a:off x="1251132" y="0"/>
              <a:ext cx="1048024" cy="1048024"/>
              <a:chOff x="0" y="0"/>
              <a:chExt cx="812800" cy="812800"/>
            </a:xfrm>
          </p:grpSpPr>
          <p:sp>
            <p:nvSpPr>
              <p:cNvPr id="46" name="Google Shape;46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5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48;p5"/>
            <p:cNvGrpSpPr/>
            <p:nvPr/>
          </p:nvGrpSpPr>
          <p:grpSpPr>
            <a:xfrm>
              <a:off x="0" y="1318443"/>
              <a:ext cx="1048024" cy="1048024"/>
              <a:chOff x="0" y="0"/>
              <a:chExt cx="812800" cy="8128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5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6"/>
          <p:cNvGrpSpPr/>
          <p:nvPr/>
        </p:nvGrpSpPr>
        <p:grpSpPr>
          <a:xfrm>
            <a:off x="1031528" y="869888"/>
            <a:ext cx="1724367" cy="1774850"/>
            <a:chOff x="0" y="0"/>
            <a:chExt cx="2299156" cy="2366467"/>
          </a:xfrm>
        </p:grpSpPr>
        <p:grpSp>
          <p:nvGrpSpPr>
            <p:cNvPr id="53" name="Google Shape;53;p6"/>
            <p:cNvGrpSpPr/>
            <p:nvPr/>
          </p:nvGrpSpPr>
          <p:grpSpPr>
            <a:xfrm>
              <a:off x="1251132" y="1318443"/>
              <a:ext cx="1048024" cy="1048024"/>
              <a:chOff x="0" y="0"/>
              <a:chExt cx="812800" cy="812800"/>
            </a:xfrm>
          </p:grpSpPr>
          <p:sp>
            <p:nvSpPr>
              <p:cNvPr id="54" name="Google Shape;5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" name="Google Shape;55;p6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56;p6"/>
            <p:cNvGrpSpPr/>
            <p:nvPr/>
          </p:nvGrpSpPr>
          <p:grpSpPr>
            <a:xfrm>
              <a:off x="0" y="0"/>
              <a:ext cx="1048024" cy="1048024"/>
              <a:chOff x="0" y="0"/>
              <a:chExt cx="812800" cy="812800"/>
            </a:xfrm>
          </p:grpSpPr>
          <p:sp>
            <p:nvSpPr>
              <p:cNvPr id="57" name="Google Shape;5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6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59;p6"/>
            <p:cNvGrpSpPr/>
            <p:nvPr/>
          </p:nvGrpSpPr>
          <p:grpSpPr>
            <a:xfrm>
              <a:off x="1251132" y="0"/>
              <a:ext cx="1048024" cy="1048024"/>
              <a:chOff x="0" y="0"/>
              <a:chExt cx="812800" cy="812800"/>
            </a:xfrm>
          </p:grpSpPr>
          <p:sp>
            <p:nvSpPr>
              <p:cNvPr id="60" name="Google Shape;6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6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62;p6"/>
            <p:cNvGrpSpPr/>
            <p:nvPr/>
          </p:nvGrpSpPr>
          <p:grpSpPr>
            <a:xfrm>
              <a:off x="0" y="1318443"/>
              <a:ext cx="1048024" cy="1048024"/>
              <a:chOff x="0" y="0"/>
              <a:chExt cx="812800" cy="812800"/>
            </a:xfrm>
          </p:grpSpPr>
          <p:sp>
            <p:nvSpPr>
              <p:cNvPr id="63" name="Google Shape;6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6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" name="Google Shape;65;p6"/>
          <p:cNvGrpSpPr/>
          <p:nvPr/>
        </p:nvGrpSpPr>
        <p:grpSpPr>
          <a:xfrm>
            <a:off x="5702152" y="-5704848"/>
            <a:ext cx="12585849" cy="8896028"/>
            <a:chOff x="0" y="-38100"/>
            <a:chExt cx="4049501" cy="2862300"/>
          </a:xfrm>
        </p:grpSpPr>
        <p:sp>
          <p:nvSpPr>
            <p:cNvPr id="66" name="Google Shape;66;p6"/>
            <p:cNvSpPr/>
            <p:nvPr/>
          </p:nvSpPr>
          <p:spPr>
            <a:xfrm>
              <a:off x="0" y="0"/>
              <a:ext cx="4049501" cy="2824068"/>
            </a:xfrm>
            <a:custGeom>
              <a:rect b="b" l="l" r="r" t="t"/>
              <a:pathLst>
                <a:path extrusionOk="0" h="2824068" w="4049501">
                  <a:moveTo>
                    <a:pt x="0" y="0"/>
                  </a:moveTo>
                  <a:lnTo>
                    <a:pt x="4049501" y="0"/>
                  </a:lnTo>
                  <a:lnTo>
                    <a:pt x="4049501" y="2824068"/>
                  </a:lnTo>
                  <a:lnTo>
                    <a:pt x="0" y="2824068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67" name="Google Shape;67;p6"/>
            <p:cNvSpPr txBox="1"/>
            <p:nvPr/>
          </p:nvSpPr>
          <p:spPr>
            <a:xfrm>
              <a:off x="0" y="-38100"/>
              <a:ext cx="4049400" cy="28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/>
          <p:nvPr>
            <p:ph type="title"/>
          </p:nvPr>
        </p:nvSpPr>
        <p:spPr>
          <a:xfrm>
            <a:off x="6176550" y="630900"/>
            <a:ext cx="10996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6"/>
          <p:cNvSpPr txBox="1"/>
          <p:nvPr>
            <p:ph idx="1" type="body"/>
          </p:nvPr>
        </p:nvSpPr>
        <p:spPr>
          <a:xfrm>
            <a:off x="1549600" y="4029800"/>
            <a:ext cx="6163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2" type="body"/>
          </p:nvPr>
        </p:nvSpPr>
        <p:spPr>
          <a:xfrm>
            <a:off x="7945540" y="4029800"/>
            <a:ext cx="6163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8986003" y="-188125"/>
            <a:ext cx="8865219" cy="10663236"/>
            <a:chOff x="0" y="-38100"/>
            <a:chExt cx="2590200" cy="4020070"/>
          </a:xfrm>
        </p:grpSpPr>
        <p:sp>
          <p:nvSpPr>
            <p:cNvPr id="73" name="Google Shape;73;p7"/>
            <p:cNvSpPr/>
            <p:nvPr/>
          </p:nvSpPr>
          <p:spPr>
            <a:xfrm>
              <a:off x="0" y="0"/>
              <a:ext cx="2590119" cy="3981970"/>
            </a:xfrm>
            <a:custGeom>
              <a:rect b="b" l="l" r="r" t="t"/>
              <a:pathLst>
                <a:path extrusionOk="0" h="3981970" w="2590119">
                  <a:moveTo>
                    <a:pt x="0" y="0"/>
                  </a:moveTo>
                  <a:lnTo>
                    <a:pt x="2590119" y="0"/>
                  </a:lnTo>
                  <a:lnTo>
                    <a:pt x="2590119" y="3981970"/>
                  </a:lnTo>
                  <a:lnTo>
                    <a:pt x="0" y="3981970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74" name="Google Shape;74;p7"/>
            <p:cNvSpPr txBox="1"/>
            <p:nvPr/>
          </p:nvSpPr>
          <p:spPr>
            <a:xfrm>
              <a:off x="0" y="-38100"/>
              <a:ext cx="2590200" cy="40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7"/>
          <p:cNvSpPr txBox="1"/>
          <p:nvPr>
            <p:ph type="title"/>
          </p:nvPr>
        </p:nvSpPr>
        <p:spPr>
          <a:xfrm>
            <a:off x="9388113" y="1367050"/>
            <a:ext cx="806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" type="body"/>
          </p:nvPr>
        </p:nvSpPr>
        <p:spPr>
          <a:xfrm>
            <a:off x="1361250" y="4114775"/>
            <a:ext cx="61797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2" type="body"/>
          </p:nvPr>
        </p:nvSpPr>
        <p:spPr>
          <a:xfrm>
            <a:off x="10695306" y="4458425"/>
            <a:ext cx="6182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>
                <a:solidFill>
                  <a:schemeClr val="lt1"/>
                </a:solidFill>
              </a:defRPr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500"/>
              <a:buChar char="–"/>
              <a:defRPr>
                <a:solidFill>
                  <a:schemeClr val="lt1"/>
                </a:solidFill>
              </a:defRPr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500"/>
              <a:buChar char="»"/>
              <a:defRPr>
                <a:solidFill>
                  <a:schemeClr val="lt1"/>
                </a:solidFill>
              </a:defRPr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/>
          <p:nvPr>
            <p:ph type="title"/>
          </p:nvPr>
        </p:nvSpPr>
        <p:spPr>
          <a:xfrm>
            <a:off x="4486950" y="2586550"/>
            <a:ext cx="9314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80" name="Google Shape;80;p8"/>
          <p:cNvGrpSpPr/>
          <p:nvPr/>
        </p:nvGrpSpPr>
        <p:grpSpPr>
          <a:xfrm>
            <a:off x="1428770" y="1028700"/>
            <a:ext cx="1724367" cy="1774850"/>
            <a:chOff x="0" y="0"/>
            <a:chExt cx="2299156" cy="2366467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1251132" y="1318443"/>
              <a:ext cx="1048024" cy="1048024"/>
              <a:chOff x="0" y="0"/>
              <a:chExt cx="812800" cy="8128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84;p8"/>
            <p:cNvGrpSpPr/>
            <p:nvPr/>
          </p:nvGrpSpPr>
          <p:grpSpPr>
            <a:xfrm>
              <a:off x="0" y="0"/>
              <a:ext cx="1048024" cy="1048024"/>
              <a:chOff x="0" y="0"/>
              <a:chExt cx="812800" cy="81280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8"/>
            <p:cNvGrpSpPr/>
            <p:nvPr/>
          </p:nvGrpSpPr>
          <p:grpSpPr>
            <a:xfrm>
              <a:off x="1251132" y="0"/>
              <a:ext cx="1048024" cy="1048024"/>
              <a:chOff x="0" y="0"/>
              <a:chExt cx="812800" cy="812800"/>
            </a:xfrm>
          </p:grpSpPr>
          <p:sp>
            <p:nvSpPr>
              <p:cNvPr id="88" name="Google Shape;88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" name="Google Shape;90;p8"/>
            <p:cNvGrpSpPr/>
            <p:nvPr/>
          </p:nvGrpSpPr>
          <p:grpSpPr>
            <a:xfrm>
              <a:off x="0" y="1318443"/>
              <a:ext cx="1048024" cy="1048024"/>
              <a:chOff x="0" y="0"/>
              <a:chExt cx="812800" cy="812800"/>
            </a:xfrm>
          </p:grpSpPr>
          <p:sp>
            <p:nvSpPr>
              <p:cNvPr id="91" name="Google Shape;91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" name="Google Shape;93;p8"/>
          <p:cNvGrpSpPr/>
          <p:nvPr/>
        </p:nvGrpSpPr>
        <p:grpSpPr>
          <a:xfrm rot="5400000">
            <a:off x="15032965" y="-329920"/>
            <a:ext cx="3594581" cy="2915500"/>
            <a:chOff x="0" y="-38100"/>
            <a:chExt cx="1256100" cy="1018800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1256031" cy="980604"/>
            </a:xfrm>
            <a:custGeom>
              <a:rect b="b" l="l" r="r" t="t"/>
              <a:pathLst>
                <a:path extrusionOk="0" h="980604" w="1256031">
                  <a:moveTo>
                    <a:pt x="0" y="0"/>
                  </a:moveTo>
                  <a:lnTo>
                    <a:pt x="1256031" y="0"/>
                  </a:lnTo>
                  <a:lnTo>
                    <a:pt x="1256031" y="980604"/>
                  </a:lnTo>
                  <a:lnTo>
                    <a:pt x="0" y="980604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95" name="Google Shape;95;p8"/>
            <p:cNvSpPr txBox="1"/>
            <p:nvPr/>
          </p:nvSpPr>
          <p:spPr>
            <a:xfrm>
              <a:off x="0" y="-38100"/>
              <a:ext cx="1256100" cy="10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/>
          <p:nvPr>
            <p:ph type="title"/>
          </p:nvPr>
        </p:nvSpPr>
        <p:spPr>
          <a:xfrm>
            <a:off x="1829000" y="1158250"/>
            <a:ext cx="150672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" type="body"/>
          </p:nvPr>
        </p:nvSpPr>
        <p:spPr>
          <a:xfrm>
            <a:off x="7007053" y="3154675"/>
            <a:ext cx="89475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99" name="Google Shape;99;p9"/>
          <p:cNvSpPr txBox="1"/>
          <p:nvPr>
            <p:ph idx="2" type="body"/>
          </p:nvPr>
        </p:nvSpPr>
        <p:spPr>
          <a:xfrm>
            <a:off x="1530750" y="3154675"/>
            <a:ext cx="5892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  <p:grpSp>
        <p:nvGrpSpPr>
          <p:cNvPr id="100" name="Google Shape;100;p9"/>
          <p:cNvGrpSpPr/>
          <p:nvPr/>
        </p:nvGrpSpPr>
        <p:grpSpPr>
          <a:xfrm>
            <a:off x="16052004" y="1699205"/>
            <a:ext cx="1724367" cy="1774850"/>
            <a:chOff x="0" y="0"/>
            <a:chExt cx="2299156" cy="2366467"/>
          </a:xfrm>
        </p:grpSpPr>
        <p:grpSp>
          <p:nvGrpSpPr>
            <p:cNvPr id="101" name="Google Shape;101;p9"/>
            <p:cNvGrpSpPr/>
            <p:nvPr/>
          </p:nvGrpSpPr>
          <p:grpSpPr>
            <a:xfrm>
              <a:off x="1251132" y="1318443"/>
              <a:ext cx="1048024" cy="1048024"/>
              <a:chOff x="0" y="0"/>
              <a:chExt cx="812800" cy="812800"/>
            </a:xfrm>
          </p:grpSpPr>
          <p:sp>
            <p:nvSpPr>
              <p:cNvPr id="102" name="Google Shape;102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9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9"/>
            <p:cNvGrpSpPr/>
            <p:nvPr/>
          </p:nvGrpSpPr>
          <p:grpSpPr>
            <a:xfrm>
              <a:off x="0" y="0"/>
              <a:ext cx="1048024" cy="1048024"/>
              <a:chOff x="0" y="0"/>
              <a:chExt cx="812800" cy="812800"/>
            </a:xfrm>
          </p:grpSpPr>
          <p:sp>
            <p:nvSpPr>
              <p:cNvPr id="105" name="Google Shape;105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1251132" y="0"/>
              <a:ext cx="1048024" cy="1048024"/>
              <a:chOff x="0" y="0"/>
              <a:chExt cx="812800" cy="8128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110;p9"/>
            <p:cNvGrpSpPr/>
            <p:nvPr/>
          </p:nvGrpSpPr>
          <p:grpSpPr>
            <a:xfrm>
              <a:off x="0" y="1318443"/>
              <a:ext cx="1048024" cy="1048024"/>
              <a:chOff x="0" y="0"/>
              <a:chExt cx="812800" cy="812800"/>
            </a:xfrm>
          </p:grpSpPr>
          <p:sp>
            <p:nvSpPr>
              <p:cNvPr id="111" name="Google Shape;111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9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/>
          <p:nvPr/>
        </p:nvSpPr>
        <p:spPr>
          <a:xfrm>
            <a:off x="8745400" y="3226923"/>
            <a:ext cx="9414971" cy="3389372"/>
          </a:xfrm>
          <a:custGeom>
            <a:rect b="b" l="l" r="r" t="t"/>
            <a:pathLst>
              <a:path extrusionOk="0" h="1552977" w="2479255">
                <a:moveTo>
                  <a:pt x="0" y="0"/>
                </a:moveTo>
                <a:lnTo>
                  <a:pt x="2479255" y="0"/>
                </a:lnTo>
                <a:lnTo>
                  <a:pt x="2479255" y="1552977"/>
                </a:lnTo>
                <a:lnTo>
                  <a:pt x="0" y="1552977"/>
                </a:lnTo>
                <a:close/>
              </a:path>
            </a:pathLst>
          </a:custGeom>
          <a:solidFill>
            <a:srgbClr val="086672"/>
          </a:solidFill>
          <a:ln>
            <a:noFill/>
          </a:ln>
        </p:spPr>
      </p:sp>
      <p:grpSp>
        <p:nvGrpSpPr>
          <p:cNvPr id="115" name="Google Shape;115;p10"/>
          <p:cNvGrpSpPr/>
          <p:nvPr/>
        </p:nvGrpSpPr>
        <p:grpSpPr>
          <a:xfrm>
            <a:off x="532629" y="776330"/>
            <a:ext cx="1724367" cy="1774850"/>
            <a:chOff x="0" y="0"/>
            <a:chExt cx="2299156" cy="2366467"/>
          </a:xfrm>
        </p:grpSpPr>
        <p:grpSp>
          <p:nvGrpSpPr>
            <p:cNvPr id="116" name="Google Shape;116;p10"/>
            <p:cNvGrpSpPr/>
            <p:nvPr/>
          </p:nvGrpSpPr>
          <p:grpSpPr>
            <a:xfrm>
              <a:off x="1251132" y="1318443"/>
              <a:ext cx="1048024" cy="1048024"/>
              <a:chOff x="0" y="0"/>
              <a:chExt cx="812800" cy="812800"/>
            </a:xfrm>
          </p:grpSpPr>
          <p:sp>
            <p:nvSpPr>
              <p:cNvPr id="117" name="Google Shape;117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0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" name="Google Shape;119;p10"/>
            <p:cNvGrpSpPr/>
            <p:nvPr/>
          </p:nvGrpSpPr>
          <p:grpSpPr>
            <a:xfrm>
              <a:off x="0" y="0"/>
              <a:ext cx="1048024" cy="1048024"/>
              <a:chOff x="0" y="0"/>
              <a:chExt cx="812800" cy="812800"/>
            </a:xfrm>
          </p:grpSpPr>
          <p:sp>
            <p:nvSpPr>
              <p:cNvPr id="120" name="Google Shape;120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0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0"/>
            <p:cNvGrpSpPr/>
            <p:nvPr/>
          </p:nvGrpSpPr>
          <p:grpSpPr>
            <a:xfrm>
              <a:off x="1251132" y="0"/>
              <a:ext cx="1048024" cy="1048024"/>
              <a:chOff x="0" y="0"/>
              <a:chExt cx="812800" cy="812800"/>
            </a:xfrm>
          </p:grpSpPr>
          <p:sp>
            <p:nvSpPr>
              <p:cNvPr id="123" name="Google Shape;12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0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10"/>
            <p:cNvGrpSpPr/>
            <p:nvPr/>
          </p:nvGrpSpPr>
          <p:grpSpPr>
            <a:xfrm>
              <a:off x="0" y="1318443"/>
              <a:ext cx="1048024" cy="1048024"/>
              <a:chOff x="0" y="0"/>
              <a:chExt cx="812800" cy="812800"/>
            </a:xfrm>
          </p:grpSpPr>
          <p:sp>
            <p:nvSpPr>
              <p:cNvPr id="126" name="Google Shape;12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0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8" name="Google Shape;128;p10"/>
          <p:cNvSpPr txBox="1"/>
          <p:nvPr>
            <p:ph type="title"/>
          </p:nvPr>
        </p:nvSpPr>
        <p:spPr>
          <a:xfrm>
            <a:off x="3921400" y="776325"/>
            <a:ext cx="10073700" cy="21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0"/>
          <p:cNvSpPr/>
          <p:nvPr>
            <p:ph idx="2" type="pic"/>
          </p:nvPr>
        </p:nvSpPr>
        <p:spPr>
          <a:xfrm>
            <a:off x="7687375" y="3520650"/>
            <a:ext cx="3822300" cy="4866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0"/>
          <p:cNvSpPr txBox="1"/>
          <p:nvPr>
            <p:ph idx="1" type="body"/>
          </p:nvPr>
        </p:nvSpPr>
        <p:spPr>
          <a:xfrm>
            <a:off x="1434452" y="3927600"/>
            <a:ext cx="65721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026200" y="745500"/>
            <a:ext cx="14235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b="1" i="0" sz="6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52725" y="4161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–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–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»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  <a:defRPr i="0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5" Type="http://schemas.openxmlformats.org/officeDocument/2006/relationships/image" Target="../media/image37.png"/><Relationship Id="rId6" Type="http://schemas.openxmlformats.org/officeDocument/2006/relationships/image" Target="../media/image31.png"/><Relationship Id="rId7" Type="http://schemas.openxmlformats.org/officeDocument/2006/relationships/image" Target="../media/image27.png"/><Relationship Id="rId8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1"/>
          <p:cNvGrpSpPr/>
          <p:nvPr/>
        </p:nvGrpSpPr>
        <p:grpSpPr>
          <a:xfrm>
            <a:off x="-1624913" y="-861368"/>
            <a:ext cx="8780749" cy="8123228"/>
            <a:chOff x="0" y="-38100"/>
            <a:chExt cx="2312610" cy="2139437"/>
          </a:xfrm>
        </p:grpSpPr>
        <p:sp>
          <p:nvSpPr>
            <p:cNvPr id="136" name="Google Shape;136;p11"/>
            <p:cNvSpPr/>
            <p:nvPr/>
          </p:nvSpPr>
          <p:spPr>
            <a:xfrm>
              <a:off x="0" y="0"/>
              <a:ext cx="2312610" cy="2101337"/>
            </a:xfrm>
            <a:custGeom>
              <a:rect b="b" l="l" r="r" t="t"/>
              <a:pathLst>
                <a:path extrusionOk="0" h="2101337" w="2312610">
                  <a:moveTo>
                    <a:pt x="0" y="0"/>
                  </a:moveTo>
                  <a:lnTo>
                    <a:pt x="2312610" y="0"/>
                  </a:lnTo>
                  <a:lnTo>
                    <a:pt x="2312610" y="2101337"/>
                  </a:lnTo>
                  <a:lnTo>
                    <a:pt x="0" y="2101337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137" name="Google Shape;137;p11"/>
            <p:cNvSpPr txBox="1"/>
            <p:nvPr/>
          </p:nvSpPr>
          <p:spPr>
            <a:xfrm>
              <a:off x="0" y="-38100"/>
              <a:ext cx="2312610" cy="21394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11"/>
          <p:cNvGrpSpPr/>
          <p:nvPr/>
        </p:nvGrpSpPr>
        <p:grpSpPr>
          <a:xfrm>
            <a:off x="10951895" y="3613249"/>
            <a:ext cx="7787294" cy="7787294"/>
            <a:chOff x="0" y="0"/>
            <a:chExt cx="10383058" cy="10383058"/>
          </a:xfrm>
        </p:grpSpPr>
        <p:sp>
          <p:nvSpPr>
            <p:cNvPr id="139" name="Google Shape;139;p11"/>
            <p:cNvSpPr/>
            <p:nvPr/>
          </p:nvSpPr>
          <p:spPr>
            <a:xfrm>
              <a:off x="0" y="0"/>
              <a:ext cx="10383058" cy="10383058"/>
            </a:xfrm>
            <a:custGeom>
              <a:rect b="b" l="l" r="r" t="t"/>
              <a:pathLst>
                <a:path extrusionOk="0" h="10383058" w="10383058">
                  <a:moveTo>
                    <a:pt x="0" y="0"/>
                  </a:moveTo>
                  <a:lnTo>
                    <a:pt x="10383058" y="0"/>
                  </a:lnTo>
                  <a:lnTo>
                    <a:pt x="10383058" y="10383058"/>
                  </a:lnTo>
                  <a:lnTo>
                    <a:pt x="0" y="103830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11"/>
            <p:cNvSpPr/>
            <p:nvPr/>
          </p:nvSpPr>
          <p:spPr>
            <a:xfrm>
              <a:off x="0" y="0"/>
              <a:ext cx="10383058" cy="10383058"/>
            </a:xfrm>
            <a:custGeom>
              <a:rect b="b" l="l" r="r" t="t"/>
              <a:pathLst>
                <a:path extrusionOk="0" h="10383058" w="10383058">
                  <a:moveTo>
                    <a:pt x="0" y="0"/>
                  </a:moveTo>
                  <a:lnTo>
                    <a:pt x="10383058" y="0"/>
                  </a:lnTo>
                  <a:lnTo>
                    <a:pt x="10383058" y="10383058"/>
                  </a:lnTo>
                  <a:lnTo>
                    <a:pt x="0" y="103830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1" name="Google Shape;141;p11"/>
          <p:cNvSpPr/>
          <p:nvPr/>
        </p:nvSpPr>
        <p:spPr>
          <a:xfrm rot="10800000">
            <a:off x="1773414" y="1887714"/>
            <a:ext cx="7370586" cy="7370586"/>
          </a:xfrm>
          <a:custGeom>
            <a:rect b="b" l="l" r="r" t="t"/>
            <a:pathLst>
              <a:path extrusionOk="0" h="7370586" w="7370586">
                <a:moveTo>
                  <a:pt x="0" y="0"/>
                </a:moveTo>
                <a:lnTo>
                  <a:pt x="7370586" y="0"/>
                </a:lnTo>
                <a:lnTo>
                  <a:pt x="7370586" y="7370586"/>
                </a:lnTo>
                <a:lnTo>
                  <a:pt x="0" y="7370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1"/>
          <p:cNvSpPr/>
          <p:nvPr/>
        </p:nvSpPr>
        <p:spPr>
          <a:xfrm rot="10800000">
            <a:off x="1773414" y="1887714"/>
            <a:ext cx="7370586" cy="7370586"/>
          </a:xfrm>
          <a:custGeom>
            <a:rect b="b" l="l" r="r" t="t"/>
            <a:pathLst>
              <a:path extrusionOk="0" h="7370586" w="7370586">
                <a:moveTo>
                  <a:pt x="0" y="0"/>
                </a:moveTo>
                <a:lnTo>
                  <a:pt x="7370586" y="0"/>
                </a:lnTo>
                <a:lnTo>
                  <a:pt x="7370586" y="7370586"/>
                </a:lnTo>
                <a:lnTo>
                  <a:pt x="0" y="7370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1"/>
          <p:cNvSpPr txBox="1"/>
          <p:nvPr/>
        </p:nvSpPr>
        <p:spPr>
          <a:xfrm>
            <a:off x="13335596" y="5895371"/>
            <a:ext cx="4112694" cy="2695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7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SIMPLE AND FORMAL BANKING PROPOSAL </a:t>
            </a:r>
            <a:endParaRPr/>
          </a:p>
        </p:txBody>
      </p:sp>
      <p:grpSp>
        <p:nvGrpSpPr>
          <p:cNvPr id="144" name="Google Shape;144;p11"/>
          <p:cNvGrpSpPr/>
          <p:nvPr/>
        </p:nvGrpSpPr>
        <p:grpSpPr>
          <a:xfrm rot="5400000">
            <a:off x="14019770" y="0"/>
            <a:ext cx="4268230" cy="4268230"/>
            <a:chOff x="0" y="0"/>
            <a:chExt cx="5690973" cy="5690973"/>
          </a:xfrm>
        </p:grpSpPr>
        <p:sp>
          <p:nvSpPr>
            <p:cNvPr id="145" name="Google Shape;145;p11"/>
            <p:cNvSpPr/>
            <p:nvPr/>
          </p:nvSpPr>
          <p:spPr>
            <a:xfrm rot="5400000">
              <a:off x="0" y="0"/>
              <a:ext cx="5690973" cy="5690973"/>
            </a:xfrm>
            <a:custGeom>
              <a:rect b="b" l="l" r="r" t="t"/>
              <a:pathLst>
                <a:path extrusionOk="0" h="5690973" w="5690973">
                  <a:moveTo>
                    <a:pt x="0" y="0"/>
                  </a:moveTo>
                  <a:lnTo>
                    <a:pt x="5690973" y="0"/>
                  </a:lnTo>
                  <a:lnTo>
                    <a:pt x="5690973" y="5690973"/>
                  </a:lnTo>
                  <a:lnTo>
                    <a:pt x="0" y="569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" name="Google Shape;146;p11"/>
            <p:cNvSpPr/>
            <p:nvPr/>
          </p:nvSpPr>
          <p:spPr>
            <a:xfrm rot="5400000">
              <a:off x="0" y="0"/>
              <a:ext cx="5690973" cy="5690973"/>
            </a:xfrm>
            <a:custGeom>
              <a:rect b="b" l="l" r="r" t="t"/>
              <a:pathLst>
                <a:path extrusionOk="0" h="5690973" w="5690973">
                  <a:moveTo>
                    <a:pt x="0" y="0"/>
                  </a:moveTo>
                  <a:lnTo>
                    <a:pt x="5690973" y="0"/>
                  </a:lnTo>
                  <a:lnTo>
                    <a:pt x="5690973" y="5690973"/>
                  </a:lnTo>
                  <a:lnTo>
                    <a:pt x="0" y="569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47" name="Google Shape;147;p11"/>
          <p:cNvGrpSpPr/>
          <p:nvPr/>
        </p:nvGrpSpPr>
        <p:grpSpPr>
          <a:xfrm>
            <a:off x="14866658" y="1642380"/>
            <a:ext cx="1724354" cy="1774837"/>
            <a:chOff x="0" y="0"/>
            <a:chExt cx="2299139" cy="2366450"/>
          </a:xfrm>
        </p:grpSpPr>
        <p:grpSp>
          <p:nvGrpSpPr>
            <p:cNvPr id="148" name="Google Shape;148;p11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149" name="Google Shape;149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11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152" name="Google Shape;152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155" name="Google Shape;155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" name="Google Shape;157;p11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158" name="Google Shape;158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0" name="Google Shape;16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1977" y="514900"/>
            <a:ext cx="9703923" cy="752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20"/>
          <p:cNvGrpSpPr/>
          <p:nvPr/>
        </p:nvGrpSpPr>
        <p:grpSpPr>
          <a:xfrm rot="-5400000">
            <a:off x="6875807" y="2886299"/>
            <a:ext cx="3691361" cy="4514402"/>
            <a:chOff x="0" y="-38100"/>
            <a:chExt cx="1312051" cy="1604591"/>
          </a:xfrm>
        </p:grpSpPr>
        <p:sp>
          <p:nvSpPr>
            <p:cNvPr id="398" name="Google Shape;398;p20"/>
            <p:cNvSpPr/>
            <p:nvPr/>
          </p:nvSpPr>
          <p:spPr>
            <a:xfrm>
              <a:off x="0" y="0"/>
              <a:ext cx="1312051" cy="1566491"/>
            </a:xfrm>
            <a:custGeom>
              <a:rect b="b" l="l" r="r" t="t"/>
              <a:pathLst>
                <a:path extrusionOk="0" h="1566491" w="1312051">
                  <a:moveTo>
                    <a:pt x="0" y="0"/>
                  </a:moveTo>
                  <a:lnTo>
                    <a:pt x="1312051" y="0"/>
                  </a:lnTo>
                  <a:lnTo>
                    <a:pt x="1312051" y="1566491"/>
                  </a:lnTo>
                  <a:lnTo>
                    <a:pt x="0" y="1566491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399" name="Google Shape;399;p20"/>
            <p:cNvSpPr txBox="1"/>
            <p:nvPr/>
          </p:nvSpPr>
          <p:spPr>
            <a:xfrm>
              <a:off x="0" y="-38100"/>
              <a:ext cx="1312051" cy="1604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20"/>
          <p:cNvSpPr/>
          <p:nvPr/>
        </p:nvSpPr>
        <p:spPr>
          <a:xfrm>
            <a:off x="14861761" y="7186679"/>
            <a:ext cx="3426239" cy="3426239"/>
          </a:xfrm>
          <a:custGeom>
            <a:rect b="b" l="l" r="r" t="t"/>
            <a:pathLst>
              <a:path extrusionOk="0" h="3426239" w="3426239">
                <a:moveTo>
                  <a:pt x="0" y="0"/>
                </a:moveTo>
                <a:lnTo>
                  <a:pt x="3426239" y="0"/>
                </a:lnTo>
                <a:lnTo>
                  <a:pt x="3426239" y="3426239"/>
                </a:lnTo>
                <a:lnTo>
                  <a:pt x="0" y="3426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20"/>
          <p:cNvSpPr txBox="1"/>
          <p:nvPr/>
        </p:nvSpPr>
        <p:spPr>
          <a:xfrm>
            <a:off x="6571478" y="7372008"/>
            <a:ext cx="8841954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 RESEARCH</a:t>
            </a:r>
            <a:endParaRPr/>
          </a:p>
        </p:txBody>
      </p:sp>
      <p:sp>
        <p:nvSpPr>
          <p:cNvPr id="402" name="Google Shape;402;p20"/>
          <p:cNvSpPr txBox="1"/>
          <p:nvPr/>
        </p:nvSpPr>
        <p:spPr>
          <a:xfrm>
            <a:off x="6571478" y="8464177"/>
            <a:ext cx="7643046" cy="794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 ELABORATE ON THE FEATURED STATISTIC.</a:t>
            </a:r>
            <a:endParaRPr/>
          </a:p>
        </p:txBody>
      </p:sp>
      <p:grpSp>
        <p:nvGrpSpPr>
          <p:cNvPr id="403" name="Google Shape;403;p20"/>
          <p:cNvGrpSpPr/>
          <p:nvPr/>
        </p:nvGrpSpPr>
        <p:grpSpPr>
          <a:xfrm>
            <a:off x="15384213" y="1060076"/>
            <a:ext cx="1724354" cy="1774837"/>
            <a:chOff x="0" y="0"/>
            <a:chExt cx="2299139" cy="2366450"/>
          </a:xfrm>
        </p:grpSpPr>
        <p:grpSp>
          <p:nvGrpSpPr>
            <p:cNvPr id="404" name="Google Shape;404;p20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405" name="Google Shape;40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" name="Google Shape;407;p20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408" name="Google Shape;40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" name="Google Shape;410;p20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411" name="Google Shape;41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" name="Google Shape;413;p20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414" name="Google Shape;41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6" name="Google Shape;416;p20"/>
          <p:cNvSpPr txBox="1"/>
          <p:nvPr/>
        </p:nvSpPr>
        <p:spPr>
          <a:xfrm>
            <a:off x="1273629" y="4434161"/>
            <a:ext cx="3140578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417" name="Google Shape;417;p20"/>
          <p:cNvSpPr txBox="1"/>
          <p:nvPr/>
        </p:nvSpPr>
        <p:spPr>
          <a:xfrm>
            <a:off x="1273629" y="1999604"/>
            <a:ext cx="3140578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418" name="Google Shape;418;p20"/>
          <p:cNvSpPr txBox="1"/>
          <p:nvPr/>
        </p:nvSpPr>
        <p:spPr>
          <a:xfrm>
            <a:off x="1273629" y="6836068"/>
            <a:ext cx="3140578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pic>
        <p:nvPicPr>
          <p:cNvPr id="419" name="Google Shape;4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7625" y="1060075"/>
            <a:ext cx="7744147" cy="51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026" y="735500"/>
            <a:ext cx="4927201" cy="14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3024" y="3084638"/>
            <a:ext cx="5004899" cy="14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913" y="5455675"/>
            <a:ext cx="4981122" cy="14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/>
          <p:nvPr/>
        </p:nvSpPr>
        <p:spPr>
          <a:xfrm>
            <a:off x="0" y="-5514517"/>
            <a:ext cx="18288000" cy="18288000"/>
          </a:xfrm>
          <a:custGeom>
            <a:rect b="b" l="l" r="r" t="t"/>
            <a:pathLst>
              <a:path extrusionOk="0"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8" name="Google Shape;4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"/>
            <a:ext cx="18288000" cy="29200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9" name="Google Shape;429;p21"/>
          <p:cNvGraphicFramePr/>
          <p:nvPr/>
        </p:nvGraphicFramePr>
        <p:xfrm>
          <a:off x="1185976" y="17553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{CD9A5D66-5F69-438D-ADBE-0E092D40666B}</a:tableStyleId>
              </a:tblPr>
              <a:tblGrid>
                <a:gridCol w="4057650"/>
                <a:gridCol w="4237200"/>
                <a:gridCol w="3878100"/>
                <a:gridCol w="4057650"/>
              </a:tblGrid>
              <a:tr h="1440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8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8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8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843"/>
                    </a:solidFill>
                  </a:tcPr>
                </a:tc>
              </a:tr>
              <a:tr h="995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FEFEF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STRENGTHS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FEFEF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WEAKNESSES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FEFEF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OPPORTUNITIES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9" u="none" cap="none" strike="noStrike">
                          <a:solidFill>
                            <a:srgbClr val="FEFEF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THREATS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2CCC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86672"/>
                    </a:solidFill>
                  </a:tcPr>
                </a:tc>
              </a:tr>
              <a:tr h="4017500">
                <a:tc>
                  <a:txBody>
                    <a:bodyPr/>
                    <a:lstStyle/>
                    <a:p>
                      <a:pPr indent="-302255" lvl="1" marL="604513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are you doing well? </a:t>
                      </a:r>
                      <a:endParaRPr sz="1100" u="none" cap="none" strike="noStrike"/>
                    </a:p>
                    <a:p>
                      <a:pPr indent="-302255" lvl="1" marL="604513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sets you apart? What are your good qualities?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02260" lvl="1" marL="604519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Where do you need to improve? </a:t>
                      </a:r>
                      <a:endParaRPr sz="1100" u="none" cap="none" strike="noStrike"/>
                    </a:p>
                    <a:p>
                      <a:pPr indent="-302260" lvl="1" marL="604519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Are resources adequate? What do others do better than you?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02260" lvl="1" marL="604519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are your goals? </a:t>
                      </a:r>
                      <a:endParaRPr sz="1100" u="none" cap="none" strike="noStrike"/>
                    </a:p>
                    <a:p>
                      <a:pPr indent="-302260" lvl="1" marL="604519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Are demands shifting? How can it be improved?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02260" lvl="1" marL="604519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are the blockers you're facing? </a:t>
                      </a:r>
                      <a:endParaRPr sz="1100" u="none" cap="none" strike="noStrike"/>
                    </a:p>
                    <a:p>
                      <a:pPr indent="-302260" lvl="1" marL="604519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Char char="•"/>
                      </a:pPr>
                      <a:r>
                        <a:rPr lang="en-US" sz="27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are factors outside of your control?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2"/>
          <p:cNvGrpSpPr/>
          <p:nvPr/>
        </p:nvGrpSpPr>
        <p:grpSpPr>
          <a:xfrm>
            <a:off x="0" y="2467362"/>
            <a:ext cx="18277493" cy="3044498"/>
            <a:chOff x="0" y="0"/>
            <a:chExt cx="24369991" cy="4059330"/>
          </a:xfrm>
        </p:grpSpPr>
        <p:sp>
          <p:nvSpPr>
            <p:cNvPr id="435" name="Google Shape;435;p22"/>
            <p:cNvSpPr/>
            <p:nvPr/>
          </p:nvSpPr>
          <p:spPr>
            <a:xfrm>
              <a:off x="0" y="0"/>
              <a:ext cx="4059330" cy="4059330"/>
            </a:xfrm>
            <a:custGeom>
              <a:rect b="b" l="l" r="r" t="t"/>
              <a:pathLst>
                <a:path extrusionOk="0" h="4059330" w="4059330">
                  <a:moveTo>
                    <a:pt x="0" y="0"/>
                  </a:moveTo>
                  <a:lnTo>
                    <a:pt x="4059330" y="0"/>
                  </a:lnTo>
                  <a:lnTo>
                    <a:pt x="4059330" y="4059330"/>
                  </a:lnTo>
                  <a:lnTo>
                    <a:pt x="0" y="405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22"/>
            <p:cNvSpPr/>
            <p:nvPr/>
          </p:nvSpPr>
          <p:spPr>
            <a:xfrm>
              <a:off x="4059330" y="0"/>
              <a:ext cx="4059330" cy="4059330"/>
            </a:xfrm>
            <a:custGeom>
              <a:rect b="b" l="l" r="r" t="t"/>
              <a:pathLst>
                <a:path extrusionOk="0" h="4059330" w="4059330">
                  <a:moveTo>
                    <a:pt x="0" y="0"/>
                  </a:moveTo>
                  <a:lnTo>
                    <a:pt x="4059331" y="0"/>
                  </a:lnTo>
                  <a:lnTo>
                    <a:pt x="4059331" y="4059330"/>
                  </a:lnTo>
                  <a:lnTo>
                    <a:pt x="0" y="405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22"/>
            <p:cNvSpPr/>
            <p:nvPr/>
          </p:nvSpPr>
          <p:spPr>
            <a:xfrm>
              <a:off x="8118661" y="0"/>
              <a:ext cx="4059330" cy="4059330"/>
            </a:xfrm>
            <a:custGeom>
              <a:rect b="b" l="l" r="r" t="t"/>
              <a:pathLst>
                <a:path extrusionOk="0" h="4059330" w="4059330">
                  <a:moveTo>
                    <a:pt x="0" y="0"/>
                  </a:moveTo>
                  <a:lnTo>
                    <a:pt x="4059330" y="0"/>
                  </a:lnTo>
                  <a:lnTo>
                    <a:pt x="4059330" y="4059330"/>
                  </a:lnTo>
                  <a:lnTo>
                    <a:pt x="0" y="405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22"/>
            <p:cNvSpPr/>
            <p:nvPr/>
          </p:nvSpPr>
          <p:spPr>
            <a:xfrm>
              <a:off x="12192000" y="0"/>
              <a:ext cx="4059330" cy="4059330"/>
            </a:xfrm>
            <a:custGeom>
              <a:rect b="b" l="l" r="r" t="t"/>
              <a:pathLst>
                <a:path extrusionOk="0" h="4059330" w="4059330">
                  <a:moveTo>
                    <a:pt x="0" y="0"/>
                  </a:moveTo>
                  <a:lnTo>
                    <a:pt x="4059330" y="0"/>
                  </a:lnTo>
                  <a:lnTo>
                    <a:pt x="4059330" y="4059330"/>
                  </a:lnTo>
                  <a:lnTo>
                    <a:pt x="0" y="405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" name="Google Shape;439;p22"/>
            <p:cNvSpPr/>
            <p:nvPr/>
          </p:nvSpPr>
          <p:spPr>
            <a:xfrm>
              <a:off x="16251330" y="0"/>
              <a:ext cx="4059330" cy="4059330"/>
            </a:xfrm>
            <a:custGeom>
              <a:rect b="b" l="l" r="r" t="t"/>
              <a:pathLst>
                <a:path extrusionOk="0" h="4059330" w="4059330">
                  <a:moveTo>
                    <a:pt x="0" y="0"/>
                  </a:moveTo>
                  <a:lnTo>
                    <a:pt x="4059331" y="0"/>
                  </a:lnTo>
                  <a:lnTo>
                    <a:pt x="4059331" y="4059330"/>
                  </a:lnTo>
                  <a:lnTo>
                    <a:pt x="0" y="405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22"/>
            <p:cNvSpPr/>
            <p:nvPr/>
          </p:nvSpPr>
          <p:spPr>
            <a:xfrm>
              <a:off x="20310661" y="0"/>
              <a:ext cx="4059330" cy="4059330"/>
            </a:xfrm>
            <a:custGeom>
              <a:rect b="b" l="l" r="r" t="t"/>
              <a:pathLst>
                <a:path extrusionOk="0" h="4059330" w="4059330">
                  <a:moveTo>
                    <a:pt x="0" y="0"/>
                  </a:moveTo>
                  <a:lnTo>
                    <a:pt x="4059330" y="0"/>
                  </a:lnTo>
                  <a:lnTo>
                    <a:pt x="4059330" y="4059330"/>
                  </a:lnTo>
                  <a:lnTo>
                    <a:pt x="0" y="405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41" name="Google Shape;441;p22"/>
          <p:cNvSpPr txBox="1"/>
          <p:nvPr/>
        </p:nvSpPr>
        <p:spPr>
          <a:xfrm>
            <a:off x="890224" y="1028700"/>
            <a:ext cx="1650755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TESTIMONIALS</a:t>
            </a:r>
            <a:endParaRPr/>
          </a:p>
        </p:txBody>
      </p:sp>
      <p:grpSp>
        <p:nvGrpSpPr>
          <p:cNvPr id="442" name="Google Shape;442;p22"/>
          <p:cNvGrpSpPr/>
          <p:nvPr/>
        </p:nvGrpSpPr>
        <p:grpSpPr>
          <a:xfrm>
            <a:off x="1028700" y="1028700"/>
            <a:ext cx="1040627" cy="1071092"/>
            <a:chOff x="0" y="0"/>
            <a:chExt cx="1387502" cy="1428123"/>
          </a:xfrm>
        </p:grpSpPr>
        <p:grpSp>
          <p:nvGrpSpPr>
            <p:cNvPr id="443" name="Google Shape;443;p22"/>
            <p:cNvGrpSpPr/>
            <p:nvPr/>
          </p:nvGrpSpPr>
          <p:grpSpPr>
            <a:xfrm>
              <a:off x="755043" y="795664"/>
              <a:ext cx="632459" cy="632459"/>
              <a:chOff x="0" y="0"/>
              <a:chExt cx="812800" cy="812800"/>
            </a:xfrm>
          </p:grpSpPr>
          <p:sp>
            <p:nvSpPr>
              <p:cNvPr id="444" name="Google Shape;44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22"/>
            <p:cNvGrpSpPr/>
            <p:nvPr/>
          </p:nvGrpSpPr>
          <p:grpSpPr>
            <a:xfrm>
              <a:off x="0" y="0"/>
              <a:ext cx="632459" cy="632459"/>
              <a:chOff x="0" y="0"/>
              <a:chExt cx="812800" cy="812800"/>
            </a:xfrm>
          </p:grpSpPr>
          <p:sp>
            <p:nvSpPr>
              <p:cNvPr id="447" name="Google Shape;44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49;p22"/>
            <p:cNvGrpSpPr/>
            <p:nvPr/>
          </p:nvGrpSpPr>
          <p:grpSpPr>
            <a:xfrm>
              <a:off x="755043" y="0"/>
              <a:ext cx="632459" cy="632459"/>
              <a:chOff x="0" y="0"/>
              <a:chExt cx="812800" cy="812800"/>
            </a:xfrm>
          </p:grpSpPr>
          <p:sp>
            <p:nvSpPr>
              <p:cNvPr id="450" name="Google Shape;450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2"/>
            <p:cNvGrpSpPr/>
            <p:nvPr/>
          </p:nvGrpSpPr>
          <p:grpSpPr>
            <a:xfrm>
              <a:off x="0" y="795664"/>
              <a:ext cx="632459" cy="632459"/>
              <a:chOff x="0" y="0"/>
              <a:chExt cx="812800" cy="812800"/>
            </a:xfrm>
          </p:grpSpPr>
          <p:sp>
            <p:nvSpPr>
              <p:cNvPr id="453" name="Google Shape;453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5" name="Google Shape;455;p22"/>
          <p:cNvSpPr txBox="1"/>
          <p:nvPr/>
        </p:nvSpPr>
        <p:spPr>
          <a:xfrm>
            <a:off x="7490963" y="6819639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CLIENT NAME</a:t>
            </a:r>
            <a:endParaRPr/>
          </a:p>
        </p:txBody>
      </p:sp>
      <p:sp>
        <p:nvSpPr>
          <p:cNvPr id="456" name="Google Shape;456;p22"/>
          <p:cNvSpPr txBox="1"/>
          <p:nvPr/>
        </p:nvSpPr>
        <p:spPr>
          <a:xfrm>
            <a:off x="7490963" y="7581726"/>
            <a:ext cx="3467914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457" name="Google Shape;457;p22"/>
          <p:cNvSpPr txBox="1"/>
          <p:nvPr/>
        </p:nvSpPr>
        <p:spPr>
          <a:xfrm>
            <a:off x="1613299" y="6819639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CLIENT NAME</a:t>
            </a:r>
            <a:endParaRPr/>
          </a:p>
        </p:txBody>
      </p:sp>
      <p:sp>
        <p:nvSpPr>
          <p:cNvPr id="458" name="Google Shape;458;p22"/>
          <p:cNvSpPr txBox="1"/>
          <p:nvPr/>
        </p:nvSpPr>
        <p:spPr>
          <a:xfrm>
            <a:off x="1613299" y="7581726"/>
            <a:ext cx="3508374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459" name="Google Shape;459;p22"/>
          <p:cNvSpPr txBox="1"/>
          <p:nvPr/>
        </p:nvSpPr>
        <p:spPr>
          <a:xfrm>
            <a:off x="13368628" y="6819639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CLIENT NAME</a:t>
            </a:r>
            <a:endParaRPr/>
          </a:p>
        </p:txBody>
      </p:sp>
      <p:sp>
        <p:nvSpPr>
          <p:cNvPr id="460" name="Google Shape;460;p22"/>
          <p:cNvSpPr txBox="1"/>
          <p:nvPr/>
        </p:nvSpPr>
        <p:spPr>
          <a:xfrm>
            <a:off x="13368628" y="7581726"/>
            <a:ext cx="3478029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461" name="Google Shape;461;p22"/>
          <p:cNvGrpSpPr/>
          <p:nvPr/>
        </p:nvGrpSpPr>
        <p:grpSpPr>
          <a:xfrm rot="5400000">
            <a:off x="15357722" y="-1328209"/>
            <a:ext cx="2340753" cy="3842899"/>
            <a:chOff x="0" y="-38100"/>
            <a:chExt cx="909119" cy="1492534"/>
          </a:xfrm>
        </p:grpSpPr>
        <p:sp>
          <p:nvSpPr>
            <p:cNvPr id="462" name="Google Shape;462;p22"/>
            <p:cNvSpPr/>
            <p:nvPr/>
          </p:nvSpPr>
          <p:spPr>
            <a:xfrm>
              <a:off x="0" y="0"/>
              <a:ext cx="909119" cy="1454434"/>
            </a:xfrm>
            <a:custGeom>
              <a:rect b="b" l="l" r="r" t="t"/>
              <a:pathLst>
                <a:path extrusionOk="0" h="1454434" w="909119">
                  <a:moveTo>
                    <a:pt x="0" y="0"/>
                  </a:moveTo>
                  <a:lnTo>
                    <a:pt x="909119" y="0"/>
                  </a:lnTo>
                  <a:lnTo>
                    <a:pt x="909119" y="1454434"/>
                  </a:lnTo>
                  <a:lnTo>
                    <a:pt x="0" y="1454434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463" name="Google Shape;463;p22"/>
            <p:cNvSpPr txBox="1"/>
            <p:nvPr/>
          </p:nvSpPr>
          <p:spPr>
            <a:xfrm>
              <a:off x="0" y="-38100"/>
              <a:ext cx="909119" cy="1492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4" name="Google Shape;4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300" y="3377649"/>
            <a:ext cx="2926200" cy="29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0962" y="3299313"/>
            <a:ext cx="2926200" cy="29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68625" y="3299312"/>
            <a:ext cx="2926200" cy="29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23"/>
          <p:cNvGrpSpPr/>
          <p:nvPr/>
        </p:nvGrpSpPr>
        <p:grpSpPr>
          <a:xfrm>
            <a:off x="12507316" y="7777599"/>
            <a:ext cx="7754229" cy="4176027"/>
            <a:chOff x="0" y="-38100"/>
            <a:chExt cx="2042266" cy="1099859"/>
          </a:xfrm>
        </p:grpSpPr>
        <p:sp>
          <p:nvSpPr>
            <p:cNvPr id="472" name="Google Shape;472;p23"/>
            <p:cNvSpPr/>
            <p:nvPr/>
          </p:nvSpPr>
          <p:spPr>
            <a:xfrm>
              <a:off x="0" y="0"/>
              <a:ext cx="2042266" cy="1061759"/>
            </a:xfrm>
            <a:custGeom>
              <a:rect b="b" l="l" r="r" t="t"/>
              <a:pathLst>
                <a:path extrusionOk="0" h="1061759" w="2042266">
                  <a:moveTo>
                    <a:pt x="0" y="0"/>
                  </a:moveTo>
                  <a:lnTo>
                    <a:pt x="2042266" y="0"/>
                  </a:lnTo>
                  <a:lnTo>
                    <a:pt x="2042266" y="1061759"/>
                  </a:lnTo>
                  <a:lnTo>
                    <a:pt x="0" y="1061759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473" name="Google Shape;473;p23"/>
            <p:cNvSpPr txBox="1"/>
            <p:nvPr/>
          </p:nvSpPr>
          <p:spPr>
            <a:xfrm>
              <a:off x="0" y="-38100"/>
              <a:ext cx="2042266" cy="1099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23"/>
          <p:cNvSpPr txBox="1"/>
          <p:nvPr/>
        </p:nvSpPr>
        <p:spPr>
          <a:xfrm>
            <a:off x="7091325" y="7912735"/>
            <a:ext cx="5320741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Elaborate on what you want to discuss. </a:t>
            </a:r>
            <a:endParaRPr/>
          </a:p>
        </p:txBody>
      </p:sp>
      <p:sp>
        <p:nvSpPr>
          <p:cNvPr id="475" name="Google Shape;475;p23"/>
          <p:cNvSpPr txBox="1"/>
          <p:nvPr/>
        </p:nvSpPr>
        <p:spPr>
          <a:xfrm>
            <a:off x="1425815" y="7817485"/>
            <a:ext cx="6040452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ABOUT US</a:t>
            </a:r>
            <a:endParaRPr/>
          </a:p>
        </p:txBody>
      </p:sp>
      <p:grpSp>
        <p:nvGrpSpPr>
          <p:cNvPr id="476" name="Google Shape;476;p23"/>
          <p:cNvGrpSpPr/>
          <p:nvPr/>
        </p:nvGrpSpPr>
        <p:grpSpPr>
          <a:xfrm>
            <a:off x="1028700" y="7629285"/>
            <a:ext cx="908530" cy="1197851"/>
            <a:chOff x="0" y="-76200"/>
            <a:chExt cx="239284" cy="315484"/>
          </a:xfrm>
        </p:grpSpPr>
        <p:sp>
          <p:nvSpPr>
            <p:cNvPr id="477" name="Google Shape;477;p23"/>
            <p:cNvSpPr/>
            <p:nvPr/>
          </p:nvSpPr>
          <p:spPr>
            <a:xfrm>
              <a:off x="0" y="0"/>
              <a:ext cx="239284" cy="239284"/>
            </a:xfrm>
            <a:custGeom>
              <a:rect b="b" l="l" r="r" t="t"/>
              <a:pathLst>
                <a:path extrusionOk="0" h="239284" w="239284">
                  <a:moveTo>
                    <a:pt x="0" y="0"/>
                  </a:moveTo>
                  <a:lnTo>
                    <a:pt x="239284" y="0"/>
                  </a:lnTo>
                  <a:lnTo>
                    <a:pt x="239284" y="239284"/>
                  </a:lnTo>
                  <a:lnTo>
                    <a:pt x="0" y="239284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478" name="Google Shape;478;p23"/>
            <p:cNvSpPr txBox="1"/>
            <p:nvPr/>
          </p:nvSpPr>
          <p:spPr>
            <a:xfrm>
              <a:off x="0" y="-76200"/>
              <a:ext cx="239284" cy="315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15534946" y="760502"/>
            <a:ext cx="1724354" cy="1774837"/>
            <a:chOff x="0" y="0"/>
            <a:chExt cx="2299139" cy="236645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3" name="Google Shape;483;p23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484" name="Google Shape;484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23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487" name="Google Shape;487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23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490" name="Google Shape;490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2" name="Google Shape;492;p23"/>
          <p:cNvSpPr txBox="1"/>
          <p:nvPr/>
        </p:nvSpPr>
        <p:spPr>
          <a:xfrm>
            <a:off x="12507316" y="5209881"/>
            <a:ext cx="4717067" cy="1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ELABORATE ON WHAT YOU WANT TO DISCUSS.  </a:t>
            </a:r>
            <a:endParaRPr/>
          </a:p>
        </p:txBody>
      </p:sp>
      <p:pic>
        <p:nvPicPr>
          <p:cNvPr id="493" name="Google Shape;4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0"/>
            <a:ext cx="11951389" cy="683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24"/>
          <p:cNvGrpSpPr/>
          <p:nvPr/>
        </p:nvGrpSpPr>
        <p:grpSpPr>
          <a:xfrm rot="-10770657">
            <a:off x="9423270" y="1823858"/>
            <a:ext cx="7999912" cy="7468447"/>
            <a:chOff x="0" y="0"/>
            <a:chExt cx="10666550" cy="9957929"/>
          </a:xfrm>
        </p:grpSpPr>
        <p:sp>
          <p:nvSpPr>
            <p:cNvPr id="499" name="Google Shape;499;p24"/>
            <p:cNvSpPr/>
            <p:nvPr/>
          </p:nvSpPr>
          <p:spPr>
            <a:xfrm rot="5400000">
              <a:off x="0" y="897004"/>
              <a:ext cx="8060882" cy="8060882"/>
            </a:xfrm>
            <a:custGeom>
              <a:rect b="b" l="l" r="r" t="t"/>
              <a:pathLst>
                <a:path extrusionOk="0" h="8060882" w="8060882">
                  <a:moveTo>
                    <a:pt x="0" y="0"/>
                  </a:moveTo>
                  <a:lnTo>
                    <a:pt x="8060882" y="0"/>
                  </a:lnTo>
                  <a:lnTo>
                    <a:pt x="8060882" y="8060882"/>
                  </a:lnTo>
                  <a:lnTo>
                    <a:pt x="0" y="80608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24"/>
            <p:cNvSpPr/>
            <p:nvPr/>
          </p:nvSpPr>
          <p:spPr>
            <a:xfrm rot="5400000">
              <a:off x="0" y="897004"/>
              <a:ext cx="8060882" cy="8060882"/>
            </a:xfrm>
            <a:custGeom>
              <a:rect b="b" l="l" r="r" t="t"/>
              <a:pathLst>
                <a:path extrusionOk="0" h="8060882" w="8060882">
                  <a:moveTo>
                    <a:pt x="0" y="0"/>
                  </a:moveTo>
                  <a:lnTo>
                    <a:pt x="8060882" y="0"/>
                  </a:lnTo>
                  <a:lnTo>
                    <a:pt x="8060882" y="8060882"/>
                  </a:lnTo>
                  <a:lnTo>
                    <a:pt x="0" y="80608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24"/>
            <p:cNvSpPr/>
            <p:nvPr/>
          </p:nvSpPr>
          <p:spPr>
            <a:xfrm rot="5400000">
              <a:off x="320084" y="460612"/>
              <a:ext cx="8933665" cy="8933665"/>
            </a:xfrm>
            <a:custGeom>
              <a:rect b="b" l="l" r="r" t="t"/>
              <a:pathLst>
                <a:path extrusionOk="0" h="8933665" w="8933665">
                  <a:moveTo>
                    <a:pt x="0" y="0"/>
                  </a:moveTo>
                  <a:lnTo>
                    <a:pt x="8933664" y="0"/>
                  </a:lnTo>
                  <a:lnTo>
                    <a:pt x="8933664" y="8933665"/>
                  </a:lnTo>
                  <a:lnTo>
                    <a:pt x="0" y="89336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24"/>
            <p:cNvSpPr/>
            <p:nvPr/>
          </p:nvSpPr>
          <p:spPr>
            <a:xfrm rot="5400000">
              <a:off x="320084" y="460612"/>
              <a:ext cx="8933665" cy="8933665"/>
            </a:xfrm>
            <a:custGeom>
              <a:rect b="b" l="l" r="r" t="t"/>
              <a:pathLst>
                <a:path extrusionOk="0" h="8933665" w="8933665">
                  <a:moveTo>
                    <a:pt x="0" y="0"/>
                  </a:moveTo>
                  <a:lnTo>
                    <a:pt x="8933664" y="0"/>
                  </a:lnTo>
                  <a:lnTo>
                    <a:pt x="8933664" y="8933665"/>
                  </a:lnTo>
                  <a:lnTo>
                    <a:pt x="0" y="89336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24"/>
            <p:cNvSpPr/>
            <p:nvPr/>
          </p:nvSpPr>
          <p:spPr>
            <a:xfrm rot="5400000">
              <a:off x="708621" y="0"/>
              <a:ext cx="9957929" cy="9957929"/>
            </a:xfrm>
            <a:custGeom>
              <a:rect b="b" l="l" r="r" t="t"/>
              <a:pathLst>
                <a:path extrusionOk="0" h="9957929" w="9957929">
                  <a:moveTo>
                    <a:pt x="0" y="0"/>
                  </a:moveTo>
                  <a:lnTo>
                    <a:pt x="9957929" y="0"/>
                  </a:lnTo>
                  <a:lnTo>
                    <a:pt x="9957929" y="9957929"/>
                  </a:lnTo>
                  <a:lnTo>
                    <a:pt x="0" y="9957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24"/>
            <p:cNvSpPr/>
            <p:nvPr/>
          </p:nvSpPr>
          <p:spPr>
            <a:xfrm rot="5400000">
              <a:off x="708621" y="0"/>
              <a:ext cx="9957929" cy="9957929"/>
            </a:xfrm>
            <a:custGeom>
              <a:rect b="b" l="l" r="r" t="t"/>
              <a:pathLst>
                <a:path extrusionOk="0" h="9957929" w="9957929">
                  <a:moveTo>
                    <a:pt x="0" y="0"/>
                  </a:moveTo>
                  <a:lnTo>
                    <a:pt x="9957929" y="0"/>
                  </a:lnTo>
                  <a:lnTo>
                    <a:pt x="9957929" y="9957929"/>
                  </a:lnTo>
                  <a:lnTo>
                    <a:pt x="0" y="9957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05" name="Google Shape;505;p24"/>
          <p:cNvGrpSpPr/>
          <p:nvPr/>
        </p:nvGrpSpPr>
        <p:grpSpPr>
          <a:xfrm>
            <a:off x="8903937" y="1789853"/>
            <a:ext cx="7999912" cy="7468447"/>
            <a:chOff x="0" y="0"/>
            <a:chExt cx="10666550" cy="9957929"/>
          </a:xfrm>
        </p:grpSpPr>
        <p:sp>
          <p:nvSpPr>
            <p:cNvPr id="506" name="Google Shape;506;p24"/>
            <p:cNvSpPr/>
            <p:nvPr/>
          </p:nvSpPr>
          <p:spPr>
            <a:xfrm rot="5400000">
              <a:off x="0" y="897004"/>
              <a:ext cx="8060882" cy="8060882"/>
            </a:xfrm>
            <a:custGeom>
              <a:rect b="b" l="l" r="r" t="t"/>
              <a:pathLst>
                <a:path extrusionOk="0" h="8060882" w="8060882">
                  <a:moveTo>
                    <a:pt x="0" y="0"/>
                  </a:moveTo>
                  <a:lnTo>
                    <a:pt x="8060882" y="0"/>
                  </a:lnTo>
                  <a:lnTo>
                    <a:pt x="8060882" y="8060882"/>
                  </a:lnTo>
                  <a:lnTo>
                    <a:pt x="0" y="80608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p24"/>
            <p:cNvSpPr/>
            <p:nvPr/>
          </p:nvSpPr>
          <p:spPr>
            <a:xfrm rot="5400000">
              <a:off x="0" y="897004"/>
              <a:ext cx="8060882" cy="8060882"/>
            </a:xfrm>
            <a:custGeom>
              <a:rect b="b" l="l" r="r" t="t"/>
              <a:pathLst>
                <a:path extrusionOk="0" h="8060882" w="8060882">
                  <a:moveTo>
                    <a:pt x="0" y="0"/>
                  </a:moveTo>
                  <a:lnTo>
                    <a:pt x="8060882" y="0"/>
                  </a:lnTo>
                  <a:lnTo>
                    <a:pt x="8060882" y="8060882"/>
                  </a:lnTo>
                  <a:lnTo>
                    <a:pt x="0" y="80608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24"/>
            <p:cNvSpPr/>
            <p:nvPr/>
          </p:nvSpPr>
          <p:spPr>
            <a:xfrm rot="5400000">
              <a:off x="320084" y="460612"/>
              <a:ext cx="8933665" cy="8933665"/>
            </a:xfrm>
            <a:custGeom>
              <a:rect b="b" l="l" r="r" t="t"/>
              <a:pathLst>
                <a:path extrusionOk="0" h="8933665" w="8933665">
                  <a:moveTo>
                    <a:pt x="0" y="0"/>
                  </a:moveTo>
                  <a:lnTo>
                    <a:pt x="8933664" y="0"/>
                  </a:lnTo>
                  <a:lnTo>
                    <a:pt x="8933664" y="8933665"/>
                  </a:lnTo>
                  <a:lnTo>
                    <a:pt x="0" y="89336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24"/>
            <p:cNvSpPr/>
            <p:nvPr/>
          </p:nvSpPr>
          <p:spPr>
            <a:xfrm rot="5400000">
              <a:off x="320084" y="460612"/>
              <a:ext cx="8933665" cy="8933665"/>
            </a:xfrm>
            <a:custGeom>
              <a:rect b="b" l="l" r="r" t="t"/>
              <a:pathLst>
                <a:path extrusionOk="0" h="8933665" w="8933665">
                  <a:moveTo>
                    <a:pt x="0" y="0"/>
                  </a:moveTo>
                  <a:lnTo>
                    <a:pt x="8933664" y="0"/>
                  </a:lnTo>
                  <a:lnTo>
                    <a:pt x="8933664" y="8933665"/>
                  </a:lnTo>
                  <a:lnTo>
                    <a:pt x="0" y="89336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24"/>
            <p:cNvSpPr/>
            <p:nvPr/>
          </p:nvSpPr>
          <p:spPr>
            <a:xfrm rot="5400000">
              <a:off x="708621" y="0"/>
              <a:ext cx="9957929" cy="9957929"/>
            </a:xfrm>
            <a:custGeom>
              <a:rect b="b" l="l" r="r" t="t"/>
              <a:pathLst>
                <a:path extrusionOk="0" h="9957929" w="9957929">
                  <a:moveTo>
                    <a:pt x="0" y="0"/>
                  </a:moveTo>
                  <a:lnTo>
                    <a:pt x="9957929" y="0"/>
                  </a:lnTo>
                  <a:lnTo>
                    <a:pt x="9957929" y="9957929"/>
                  </a:lnTo>
                  <a:lnTo>
                    <a:pt x="0" y="9957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24"/>
            <p:cNvSpPr/>
            <p:nvPr/>
          </p:nvSpPr>
          <p:spPr>
            <a:xfrm rot="5400000">
              <a:off x="708621" y="0"/>
              <a:ext cx="9957929" cy="9957929"/>
            </a:xfrm>
            <a:custGeom>
              <a:rect b="b" l="l" r="r" t="t"/>
              <a:pathLst>
                <a:path extrusionOk="0" h="9957929" w="9957929">
                  <a:moveTo>
                    <a:pt x="0" y="0"/>
                  </a:moveTo>
                  <a:lnTo>
                    <a:pt x="9957929" y="0"/>
                  </a:lnTo>
                  <a:lnTo>
                    <a:pt x="9957929" y="9957929"/>
                  </a:lnTo>
                  <a:lnTo>
                    <a:pt x="0" y="9957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12" name="Google Shape;512;p24"/>
          <p:cNvGrpSpPr/>
          <p:nvPr/>
        </p:nvGrpSpPr>
        <p:grpSpPr>
          <a:xfrm>
            <a:off x="13551696" y="2039628"/>
            <a:ext cx="1724354" cy="1774837"/>
            <a:chOff x="0" y="0"/>
            <a:chExt cx="2299139" cy="2366450"/>
          </a:xfrm>
        </p:grpSpPr>
        <p:grpSp>
          <p:nvGrpSpPr>
            <p:cNvPr id="513" name="Google Shape;513;p24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514" name="Google Shape;51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24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517" name="Google Shape;51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" name="Google Shape;519;p24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520" name="Google Shape;52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24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523" name="Google Shape;52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5" name="Google Shape;525;p24"/>
          <p:cNvGrpSpPr/>
          <p:nvPr/>
        </p:nvGrpSpPr>
        <p:grpSpPr>
          <a:xfrm>
            <a:off x="9812910" y="-135559"/>
            <a:ext cx="6870209" cy="10663112"/>
            <a:chOff x="0" y="-38100"/>
            <a:chExt cx="2590119" cy="4020070"/>
          </a:xfrm>
        </p:grpSpPr>
        <p:sp>
          <p:nvSpPr>
            <p:cNvPr id="526" name="Google Shape;526;p24"/>
            <p:cNvSpPr/>
            <p:nvPr/>
          </p:nvSpPr>
          <p:spPr>
            <a:xfrm>
              <a:off x="0" y="0"/>
              <a:ext cx="2590119" cy="3981970"/>
            </a:xfrm>
            <a:custGeom>
              <a:rect b="b" l="l" r="r" t="t"/>
              <a:pathLst>
                <a:path extrusionOk="0" h="3981970" w="2590119">
                  <a:moveTo>
                    <a:pt x="0" y="0"/>
                  </a:moveTo>
                  <a:lnTo>
                    <a:pt x="2590119" y="0"/>
                  </a:lnTo>
                  <a:lnTo>
                    <a:pt x="2590119" y="3981970"/>
                  </a:lnTo>
                  <a:lnTo>
                    <a:pt x="0" y="3981970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527" name="Google Shape;527;p24"/>
            <p:cNvSpPr txBox="1"/>
            <p:nvPr/>
          </p:nvSpPr>
          <p:spPr>
            <a:xfrm>
              <a:off x="0" y="-38100"/>
              <a:ext cx="2590119" cy="4020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24"/>
          <p:cNvGrpSpPr/>
          <p:nvPr/>
        </p:nvGrpSpPr>
        <p:grpSpPr>
          <a:xfrm>
            <a:off x="10465596" y="4519021"/>
            <a:ext cx="3086100" cy="192288"/>
            <a:chOff x="0" y="-38100"/>
            <a:chExt cx="812800" cy="50643"/>
          </a:xfrm>
        </p:grpSpPr>
        <p:sp>
          <p:nvSpPr>
            <p:cNvPr id="529" name="Google Shape;529;p24"/>
            <p:cNvSpPr/>
            <p:nvPr/>
          </p:nvSpPr>
          <p:spPr>
            <a:xfrm>
              <a:off x="0" y="0"/>
              <a:ext cx="812800" cy="12543"/>
            </a:xfrm>
            <a:custGeom>
              <a:rect b="b" l="l" r="r" t="t"/>
              <a:pathLst>
                <a:path extrusionOk="0" h="1254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30" name="Google Shape;530;p24"/>
            <p:cNvSpPr txBox="1"/>
            <p:nvPr/>
          </p:nvSpPr>
          <p:spPr>
            <a:xfrm>
              <a:off x="0" y="-38100"/>
              <a:ext cx="812800" cy="50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1" name="Google Shape;531;p24"/>
          <p:cNvSpPr txBox="1"/>
          <p:nvPr/>
        </p:nvSpPr>
        <p:spPr>
          <a:xfrm>
            <a:off x="10356223" y="3375756"/>
            <a:ext cx="8115300" cy="886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OUR HISTORY</a:t>
            </a:r>
            <a:endParaRPr/>
          </a:p>
        </p:txBody>
      </p:sp>
      <p:sp>
        <p:nvSpPr>
          <p:cNvPr id="532" name="Google Shape;532;p24"/>
          <p:cNvSpPr txBox="1"/>
          <p:nvPr/>
        </p:nvSpPr>
        <p:spPr>
          <a:xfrm>
            <a:off x="10421450" y="5036092"/>
            <a:ext cx="4741530" cy="3472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533" name="Google Shape;5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46850" y="0"/>
            <a:ext cx="9164451" cy="112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25"/>
          <p:cNvGrpSpPr/>
          <p:nvPr/>
        </p:nvGrpSpPr>
        <p:grpSpPr>
          <a:xfrm>
            <a:off x="3212177" y="-1059470"/>
            <a:ext cx="6156340" cy="5055919"/>
            <a:chOff x="0" y="-38100"/>
            <a:chExt cx="2320985" cy="1906118"/>
          </a:xfrm>
        </p:grpSpPr>
        <p:sp>
          <p:nvSpPr>
            <p:cNvPr id="539" name="Google Shape;539;p25"/>
            <p:cNvSpPr/>
            <p:nvPr/>
          </p:nvSpPr>
          <p:spPr>
            <a:xfrm>
              <a:off x="0" y="0"/>
              <a:ext cx="2320985" cy="1868018"/>
            </a:xfrm>
            <a:custGeom>
              <a:rect b="b" l="l" r="r" t="t"/>
              <a:pathLst>
                <a:path extrusionOk="0" h="1868018" w="2320985">
                  <a:moveTo>
                    <a:pt x="0" y="0"/>
                  </a:moveTo>
                  <a:lnTo>
                    <a:pt x="2320985" y="0"/>
                  </a:lnTo>
                  <a:lnTo>
                    <a:pt x="2320985" y="1868018"/>
                  </a:lnTo>
                  <a:lnTo>
                    <a:pt x="0" y="1868018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540" name="Google Shape;540;p25"/>
            <p:cNvSpPr txBox="1"/>
            <p:nvPr/>
          </p:nvSpPr>
          <p:spPr>
            <a:xfrm>
              <a:off x="0" y="-38100"/>
              <a:ext cx="2320985" cy="190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25"/>
          <p:cNvSpPr/>
          <p:nvPr/>
        </p:nvSpPr>
        <p:spPr>
          <a:xfrm>
            <a:off x="1028700" y="529470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86672">
              <a:alpha val="6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25"/>
          <p:cNvSpPr/>
          <p:nvPr/>
        </p:nvSpPr>
        <p:spPr>
          <a:xfrm>
            <a:off x="5318376" y="527592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86672">
              <a:alpha val="6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5"/>
          <p:cNvSpPr/>
          <p:nvPr/>
        </p:nvSpPr>
        <p:spPr>
          <a:xfrm>
            <a:off x="9605817" y="528231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86672">
              <a:alpha val="6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5"/>
          <p:cNvSpPr/>
          <p:nvPr/>
        </p:nvSpPr>
        <p:spPr>
          <a:xfrm>
            <a:off x="13893258" y="528231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86672">
              <a:alpha val="6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5" name="Google Shape;545;p25"/>
          <p:cNvCxnSpPr/>
          <p:nvPr/>
        </p:nvCxnSpPr>
        <p:spPr>
          <a:xfrm>
            <a:off x="1382295" y="5438311"/>
            <a:ext cx="3936102" cy="47625"/>
          </a:xfrm>
          <a:prstGeom prst="straightConnector1">
            <a:avLst/>
          </a:prstGeom>
          <a:noFill/>
          <a:ln cap="flat" cmpd="sng" w="47625">
            <a:solidFill>
              <a:srgbClr val="0866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p25"/>
          <p:cNvCxnSpPr/>
          <p:nvPr/>
        </p:nvCxnSpPr>
        <p:spPr>
          <a:xfrm>
            <a:off x="5671990" y="5432111"/>
            <a:ext cx="3933830" cy="47625"/>
          </a:xfrm>
          <a:prstGeom prst="straightConnector1">
            <a:avLst/>
          </a:prstGeom>
          <a:noFill/>
          <a:ln cap="flat" cmpd="sng" w="47625">
            <a:solidFill>
              <a:srgbClr val="0866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p25"/>
          <p:cNvCxnSpPr/>
          <p:nvPr/>
        </p:nvCxnSpPr>
        <p:spPr>
          <a:xfrm>
            <a:off x="9959423" y="5428912"/>
            <a:ext cx="3934961" cy="47625"/>
          </a:xfrm>
          <a:prstGeom prst="straightConnector1">
            <a:avLst/>
          </a:prstGeom>
          <a:noFill/>
          <a:ln cap="flat" cmpd="sng" w="47625">
            <a:solidFill>
              <a:srgbClr val="08667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p25"/>
          <p:cNvCxnSpPr/>
          <p:nvPr/>
        </p:nvCxnSpPr>
        <p:spPr>
          <a:xfrm>
            <a:off x="14246873" y="5471094"/>
            <a:ext cx="2552969" cy="0"/>
          </a:xfrm>
          <a:prstGeom prst="straightConnector1">
            <a:avLst/>
          </a:prstGeom>
          <a:noFill/>
          <a:ln cap="flat" cmpd="sng" w="47625">
            <a:solidFill>
              <a:srgbClr val="086672">
                <a:alpha val="68235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9" name="Google Shape;549;p25"/>
          <p:cNvSpPr/>
          <p:nvPr/>
        </p:nvSpPr>
        <p:spPr>
          <a:xfrm>
            <a:off x="14700324" y="6366581"/>
            <a:ext cx="3630347" cy="3630347"/>
          </a:xfrm>
          <a:custGeom>
            <a:rect b="b" l="l" r="r" t="t"/>
            <a:pathLst>
              <a:path extrusionOk="0" h="3630347" w="3630347">
                <a:moveTo>
                  <a:pt x="0" y="0"/>
                </a:moveTo>
                <a:lnTo>
                  <a:pt x="3630346" y="0"/>
                </a:lnTo>
                <a:lnTo>
                  <a:pt x="3630346" y="3630347"/>
                </a:lnTo>
                <a:lnTo>
                  <a:pt x="0" y="363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25"/>
          <p:cNvSpPr txBox="1"/>
          <p:nvPr/>
        </p:nvSpPr>
        <p:spPr>
          <a:xfrm>
            <a:off x="11043155" y="8661270"/>
            <a:ext cx="605382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HISTORY</a:t>
            </a:r>
            <a:endParaRPr/>
          </a:p>
        </p:txBody>
      </p:sp>
      <p:sp>
        <p:nvSpPr>
          <p:cNvPr id="551" name="Google Shape;551;p25"/>
          <p:cNvSpPr txBox="1"/>
          <p:nvPr/>
        </p:nvSpPr>
        <p:spPr>
          <a:xfrm>
            <a:off x="1028700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552" name="Google Shape;552;p25"/>
          <p:cNvSpPr txBox="1"/>
          <p:nvPr/>
        </p:nvSpPr>
        <p:spPr>
          <a:xfrm>
            <a:off x="1028700" y="7191375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53" name="Google Shape;553;p25"/>
          <p:cNvSpPr txBox="1"/>
          <p:nvPr/>
        </p:nvSpPr>
        <p:spPr>
          <a:xfrm>
            <a:off x="5317258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554" name="Google Shape;554;p25"/>
          <p:cNvSpPr txBox="1"/>
          <p:nvPr/>
        </p:nvSpPr>
        <p:spPr>
          <a:xfrm>
            <a:off x="5317258" y="7172901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55" name="Google Shape;555;p25"/>
          <p:cNvSpPr txBox="1"/>
          <p:nvPr/>
        </p:nvSpPr>
        <p:spPr>
          <a:xfrm>
            <a:off x="13894375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556" name="Google Shape;556;p25"/>
          <p:cNvSpPr txBox="1"/>
          <p:nvPr/>
        </p:nvSpPr>
        <p:spPr>
          <a:xfrm>
            <a:off x="13894376" y="7096125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57" name="Google Shape;557;p25"/>
          <p:cNvSpPr txBox="1"/>
          <p:nvPr/>
        </p:nvSpPr>
        <p:spPr>
          <a:xfrm>
            <a:off x="9605817" y="6000750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MAIN POINT</a:t>
            </a:r>
            <a:endParaRPr/>
          </a:p>
        </p:txBody>
      </p:sp>
      <p:sp>
        <p:nvSpPr>
          <p:cNvPr id="558" name="Google Shape;558;p25"/>
          <p:cNvSpPr txBox="1"/>
          <p:nvPr/>
        </p:nvSpPr>
        <p:spPr>
          <a:xfrm>
            <a:off x="9605817" y="7096125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559" name="Google Shape;559;p25"/>
          <p:cNvGrpSpPr/>
          <p:nvPr/>
        </p:nvGrpSpPr>
        <p:grpSpPr>
          <a:xfrm>
            <a:off x="12809886" y="1154242"/>
            <a:ext cx="1724354" cy="1774837"/>
            <a:chOff x="0" y="0"/>
            <a:chExt cx="2299139" cy="2366450"/>
          </a:xfrm>
        </p:grpSpPr>
        <p:grpSp>
          <p:nvGrpSpPr>
            <p:cNvPr id="560" name="Google Shape;560;p25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561" name="Google Shape;561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25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564" name="Google Shape;564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25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567" name="Google Shape;56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9" name="Google Shape;569;p25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570" name="Google Shape;570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72" name="Google Shape;5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19128" y="-2709325"/>
            <a:ext cx="9173600" cy="76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6"/>
          <p:cNvSpPr/>
          <p:nvPr/>
        </p:nvSpPr>
        <p:spPr>
          <a:xfrm rot="10800000">
            <a:off x="16375337" y="0"/>
            <a:ext cx="3012238" cy="3012238"/>
          </a:xfrm>
          <a:custGeom>
            <a:rect b="b" l="l" r="r" t="t"/>
            <a:pathLst>
              <a:path extrusionOk="0" h="3012238" w="3012238">
                <a:moveTo>
                  <a:pt x="0" y="0"/>
                </a:moveTo>
                <a:lnTo>
                  <a:pt x="3012239" y="0"/>
                </a:lnTo>
                <a:lnTo>
                  <a:pt x="3012239" y="3012238"/>
                </a:lnTo>
                <a:lnTo>
                  <a:pt x="0" y="3012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8" name="Google Shape;578;p26"/>
          <p:cNvGrpSpPr/>
          <p:nvPr/>
        </p:nvGrpSpPr>
        <p:grpSpPr>
          <a:xfrm>
            <a:off x="12270293" y="5609832"/>
            <a:ext cx="5962645" cy="4917720"/>
            <a:chOff x="0" y="-38100"/>
            <a:chExt cx="2247960" cy="1854016"/>
          </a:xfrm>
        </p:grpSpPr>
        <p:sp>
          <p:nvSpPr>
            <p:cNvPr id="579" name="Google Shape;579;p26"/>
            <p:cNvSpPr/>
            <p:nvPr/>
          </p:nvSpPr>
          <p:spPr>
            <a:xfrm>
              <a:off x="0" y="0"/>
              <a:ext cx="2247960" cy="1815916"/>
            </a:xfrm>
            <a:custGeom>
              <a:rect b="b" l="l" r="r" t="t"/>
              <a:pathLst>
                <a:path extrusionOk="0" h="1815916" w="2247960">
                  <a:moveTo>
                    <a:pt x="0" y="0"/>
                  </a:moveTo>
                  <a:lnTo>
                    <a:pt x="2247960" y="0"/>
                  </a:lnTo>
                  <a:lnTo>
                    <a:pt x="2247960" y="1815916"/>
                  </a:lnTo>
                  <a:lnTo>
                    <a:pt x="0" y="1815916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580" name="Google Shape;580;p26"/>
            <p:cNvSpPr txBox="1"/>
            <p:nvPr/>
          </p:nvSpPr>
          <p:spPr>
            <a:xfrm>
              <a:off x="0" y="-38100"/>
              <a:ext cx="2247960" cy="1854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26"/>
          <p:cNvSpPr txBox="1"/>
          <p:nvPr/>
        </p:nvSpPr>
        <p:spPr>
          <a:xfrm>
            <a:off x="1028700" y="8062072"/>
            <a:ext cx="9793751" cy="16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PICTURE IS WORTH A THOUSAND WORDS</a:t>
            </a:r>
            <a:endParaRPr/>
          </a:p>
        </p:txBody>
      </p:sp>
      <p:grpSp>
        <p:nvGrpSpPr>
          <p:cNvPr id="582" name="Google Shape;582;p26"/>
          <p:cNvGrpSpPr/>
          <p:nvPr/>
        </p:nvGrpSpPr>
        <p:grpSpPr>
          <a:xfrm>
            <a:off x="15513160" y="633039"/>
            <a:ext cx="1724354" cy="1774837"/>
            <a:chOff x="0" y="0"/>
            <a:chExt cx="2299139" cy="2366450"/>
          </a:xfrm>
        </p:grpSpPr>
        <p:grpSp>
          <p:nvGrpSpPr>
            <p:cNvPr id="583" name="Google Shape;583;p26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584" name="Google Shape;58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26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587" name="Google Shape;58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9" name="Google Shape;589;p26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590" name="Google Shape;59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26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593" name="Google Shape;59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5" name="Google Shape;595;p26"/>
          <p:cNvSpPr txBox="1"/>
          <p:nvPr/>
        </p:nvSpPr>
        <p:spPr>
          <a:xfrm>
            <a:off x="12979499" y="8043022"/>
            <a:ext cx="4544233" cy="1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D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ELABORATE ON WHAT YOU WANT TO DISCUSS.  </a:t>
            </a:r>
            <a:endParaRPr/>
          </a:p>
        </p:txBody>
      </p:sp>
      <p:pic>
        <p:nvPicPr>
          <p:cNvPr id="596" name="Google Shape;5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042898" cy="735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7"/>
          <p:cNvSpPr txBox="1"/>
          <p:nvPr/>
        </p:nvSpPr>
        <p:spPr>
          <a:xfrm>
            <a:off x="4511751" y="3457169"/>
            <a:ext cx="92644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WRITE AN ORIGINAL STATEMENT OR INSPIRING QUOTE</a:t>
            </a:r>
            <a:endParaRPr/>
          </a:p>
        </p:txBody>
      </p:sp>
      <p:grpSp>
        <p:nvGrpSpPr>
          <p:cNvPr id="602" name="Google Shape;602;p27"/>
          <p:cNvGrpSpPr/>
          <p:nvPr/>
        </p:nvGrpSpPr>
        <p:grpSpPr>
          <a:xfrm>
            <a:off x="1428770" y="1028700"/>
            <a:ext cx="1724354" cy="1774837"/>
            <a:chOff x="0" y="0"/>
            <a:chExt cx="2299139" cy="2366450"/>
          </a:xfrm>
        </p:grpSpPr>
        <p:grpSp>
          <p:nvGrpSpPr>
            <p:cNvPr id="603" name="Google Shape;603;p27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27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607" name="Google Shape;60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27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610" name="Google Shape;61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27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613" name="Google Shape;61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5" name="Google Shape;615;p27"/>
          <p:cNvSpPr txBox="1"/>
          <p:nvPr/>
        </p:nvSpPr>
        <p:spPr>
          <a:xfrm>
            <a:off x="2741618" y="7230150"/>
            <a:ext cx="12804764" cy="422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/>
          </a:p>
        </p:txBody>
      </p:sp>
      <p:sp>
        <p:nvSpPr>
          <p:cNvPr id="616" name="Google Shape;616;p27"/>
          <p:cNvSpPr/>
          <p:nvPr/>
        </p:nvSpPr>
        <p:spPr>
          <a:xfrm>
            <a:off x="14086276" y="-1267727"/>
            <a:ext cx="5280608" cy="5280608"/>
          </a:xfrm>
          <a:custGeom>
            <a:rect b="b" l="l" r="r" t="t"/>
            <a:pathLst>
              <a:path extrusionOk="0" h="5280608" w="5280608">
                <a:moveTo>
                  <a:pt x="0" y="0"/>
                </a:moveTo>
                <a:lnTo>
                  <a:pt x="5280608" y="0"/>
                </a:lnTo>
                <a:lnTo>
                  <a:pt x="5280608" y="5280609"/>
                </a:lnTo>
                <a:lnTo>
                  <a:pt x="0" y="5280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7" name="Google Shape;617;p27"/>
          <p:cNvGrpSpPr/>
          <p:nvPr/>
        </p:nvGrpSpPr>
        <p:grpSpPr>
          <a:xfrm rot="5400000">
            <a:off x="15142189" y="-85052"/>
            <a:ext cx="3594427" cy="2915259"/>
            <a:chOff x="0" y="-38100"/>
            <a:chExt cx="1256031" cy="1018704"/>
          </a:xfrm>
        </p:grpSpPr>
        <p:sp>
          <p:nvSpPr>
            <p:cNvPr id="618" name="Google Shape;618;p27"/>
            <p:cNvSpPr/>
            <p:nvPr/>
          </p:nvSpPr>
          <p:spPr>
            <a:xfrm>
              <a:off x="0" y="0"/>
              <a:ext cx="1256031" cy="980604"/>
            </a:xfrm>
            <a:custGeom>
              <a:rect b="b" l="l" r="r" t="t"/>
              <a:pathLst>
                <a:path extrusionOk="0" h="980604" w="1256031">
                  <a:moveTo>
                    <a:pt x="0" y="0"/>
                  </a:moveTo>
                  <a:lnTo>
                    <a:pt x="1256031" y="0"/>
                  </a:lnTo>
                  <a:lnTo>
                    <a:pt x="1256031" y="980604"/>
                  </a:lnTo>
                  <a:lnTo>
                    <a:pt x="0" y="980604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619" name="Google Shape;619;p27"/>
            <p:cNvSpPr txBox="1"/>
            <p:nvPr/>
          </p:nvSpPr>
          <p:spPr>
            <a:xfrm>
              <a:off x="0" y="-38100"/>
              <a:ext cx="1256031" cy="10187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0" name="Google Shape;620;p27"/>
          <p:cNvSpPr/>
          <p:nvPr/>
        </p:nvSpPr>
        <p:spPr>
          <a:xfrm>
            <a:off x="0" y="6656653"/>
            <a:ext cx="3630347" cy="3630347"/>
          </a:xfrm>
          <a:custGeom>
            <a:rect b="b" l="l" r="r" t="t"/>
            <a:pathLst>
              <a:path extrusionOk="0" h="3630347" w="3630347">
                <a:moveTo>
                  <a:pt x="0" y="0"/>
                </a:moveTo>
                <a:lnTo>
                  <a:pt x="3630347" y="0"/>
                </a:lnTo>
                <a:lnTo>
                  <a:pt x="3630347" y="3630347"/>
                </a:lnTo>
                <a:lnTo>
                  <a:pt x="0" y="363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28"/>
          <p:cNvGrpSpPr/>
          <p:nvPr/>
        </p:nvGrpSpPr>
        <p:grpSpPr>
          <a:xfrm>
            <a:off x="8072822" y="3663672"/>
            <a:ext cx="7022371" cy="4517479"/>
            <a:chOff x="0" y="6350"/>
            <a:chExt cx="9363161" cy="6023305"/>
          </a:xfrm>
        </p:grpSpPr>
        <p:sp>
          <p:nvSpPr>
            <p:cNvPr id="626" name="Google Shape;626;p28"/>
            <p:cNvSpPr/>
            <p:nvPr/>
          </p:nvSpPr>
          <p:spPr>
            <a:xfrm>
              <a:off x="522688" y="389665"/>
              <a:ext cx="280162" cy="400231"/>
            </a:xfrm>
            <a:custGeom>
              <a:rect b="b" l="l" r="r" t="t"/>
              <a:pathLst>
                <a:path extrusionOk="0" h="400231" w="280162">
                  <a:moveTo>
                    <a:pt x="0" y="0"/>
                  </a:moveTo>
                  <a:lnTo>
                    <a:pt x="280162" y="0"/>
                  </a:lnTo>
                  <a:lnTo>
                    <a:pt x="280162" y="400231"/>
                  </a:lnTo>
                  <a:lnTo>
                    <a:pt x="0" y="400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7" name="Google Shape;627;p28"/>
            <p:cNvSpPr/>
            <p:nvPr/>
          </p:nvSpPr>
          <p:spPr>
            <a:xfrm>
              <a:off x="487191" y="1658421"/>
              <a:ext cx="351156" cy="351156"/>
            </a:xfrm>
            <a:custGeom>
              <a:rect b="b" l="l" r="r" t="t"/>
              <a:pathLst>
                <a:path extrusionOk="0" h="351156" w="351156">
                  <a:moveTo>
                    <a:pt x="0" y="0"/>
                  </a:moveTo>
                  <a:lnTo>
                    <a:pt x="351156" y="0"/>
                  </a:lnTo>
                  <a:lnTo>
                    <a:pt x="351156" y="351156"/>
                  </a:lnTo>
                  <a:lnTo>
                    <a:pt x="0" y="3511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8" name="Google Shape;628;p28"/>
            <p:cNvSpPr/>
            <p:nvPr/>
          </p:nvSpPr>
          <p:spPr>
            <a:xfrm>
              <a:off x="498683" y="2925080"/>
              <a:ext cx="328172" cy="225618"/>
            </a:xfrm>
            <a:custGeom>
              <a:rect b="b" l="l" r="r" t="t"/>
              <a:pathLst>
                <a:path extrusionOk="0" h="225618" w="328172">
                  <a:moveTo>
                    <a:pt x="0" y="0"/>
                  </a:moveTo>
                  <a:lnTo>
                    <a:pt x="328172" y="0"/>
                  </a:lnTo>
                  <a:lnTo>
                    <a:pt x="328172" y="225619"/>
                  </a:lnTo>
                  <a:lnTo>
                    <a:pt x="0" y="2256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9" name="Google Shape;629;p28"/>
            <p:cNvSpPr/>
            <p:nvPr/>
          </p:nvSpPr>
          <p:spPr>
            <a:xfrm>
              <a:off x="480746" y="5249987"/>
              <a:ext cx="364047" cy="364047"/>
            </a:xfrm>
            <a:custGeom>
              <a:rect b="b" l="l" r="r" t="t"/>
              <a:pathLst>
                <a:path extrusionOk="0" h="364047" w="364047">
                  <a:moveTo>
                    <a:pt x="0" y="0"/>
                  </a:moveTo>
                  <a:lnTo>
                    <a:pt x="364046" y="0"/>
                  </a:lnTo>
                  <a:lnTo>
                    <a:pt x="364046" y="364046"/>
                  </a:lnTo>
                  <a:lnTo>
                    <a:pt x="0" y="3640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0" name="Google Shape;630;p28"/>
            <p:cNvSpPr/>
            <p:nvPr/>
          </p:nvSpPr>
          <p:spPr>
            <a:xfrm>
              <a:off x="456936" y="4041024"/>
              <a:ext cx="411666" cy="370500"/>
            </a:xfrm>
            <a:custGeom>
              <a:rect b="b" l="l" r="r" t="t"/>
              <a:pathLst>
                <a:path extrusionOk="0" h="370500" w="411666">
                  <a:moveTo>
                    <a:pt x="0" y="0"/>
                  </a:moveTo>
                  <a:lnTo>
                    <a:pt x="411666" y="0"/>
                  </a:lnTo>
                  <a:lnTo>
                    <a:pt x="411666" y="370500"/>
                  </a:lnTo>
                  <a:lnTo>
                    <a:pt x="0" y="3705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1" name="Google Shape;631;p28"/>
            <p:cNvSpPr txBox="1"/>
            <p:nvPr/>
          </p:nvSpPr>
          <p:spPr>
            <a:xfrm>
              <a:off x="1373513" y="322657"/>
              <a:ext cx="7735277" cy="64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123 Anywhere St., Any City,ST 12345</a:t>
              </a:r>
              <a:endParaRPr/>
            </a:p>
          </p:txBody>
        </p:sp>
        <p:sp>
          <p:nvSpPr>
            <p:cNvPr id="632" name="Google Shape;632;p28"/>
            <p:cNvSpPr txBox="1"/>
            <p:nvPr/>
          </p:nvSpPr>
          <p:spPr>
            <a:xfrm>
              <a:off x="1373513" y="1556821"/>
              <a:ext cx="6523939" cy="64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123-456-7890</a:t>
              </a:r>
              <a:endParaRPr/>
            </a:p>
          </p:txBody>
        </p:sp>
        <p:sp>
          <p:nvSpPr>
            <p:cNvPr id="633" name="Google Shape;633;p28"/>
            <p:cNvSpPr txBox="1"/>
            <p:nvPr/>
          </p:nvSpPr>
          <p:spPr>
            <a:xfrm>
              <a:off x="1373513" y="2741566"/>
              <a:ext cx="6523939" cy="64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hello@reallygreatsite.com</a:t>
              </a:r>
              <a:endParaRPr/>
            </a:p>
          </p:txBody>
        </p:sp>
        <p:sp>
          <p:nvSpPr>
            <p:cNvPr id="634" name="Google Shape;634;p28"/>
            <p:cNvSpPr txBox="1"/>
            <p:nvPr/>
          </p:nvSpPr>
          <p:spPr>
            <a:xfrm>
              <a:off x="1373513" y="5117094"/>
              <a:ext cx="6523939" cy="64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reallygreatsite.com</a:t>
              </a:r>
              <a:endParaRPr/>
            </a:p>
          </p:txBody>
        </p:sp>
        <p:sp>
          <p:nvSpPr>
            <p:cNvPr id="635" name="Google Shape;635;p28"/>
            <p:cNvSpPr txBox="1"/>
            <p:nvPr/>
          </p:nvSpPr>
          <p:spPr>
            <a:xfrm>
              <a:off x="1373513" y="3911358"/>
              <a:ext cx="6523939" cy="64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@reallygreatsite</a:t>
              </a:r>
              <a:endParaRPr/>
            </a:p>
          </p:txBody>
        </p:sp>
        <p:cxnSp>
          <p:nvCxnSpPr>
            <p:cNvPr id="636" name="Google Shape;636;p28"/>
            <p:cNvCxnSpPr/>
            <p:nvPr/>
          </p:nvCxnSpPr>
          <p:spPr>
            <a:xfrm rot="10800000">
              <a:off x="0" y="6350"/>
              <a:ext cx="9363161" cy="0"/>
            </a:xfrm>
            <a:prstGeom prst="straightConnector1">
              <a:avLst/>
            </a:prstGeom>
            <a:noFill/>
            <a:ln cap="rnd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7" name="Google Shape;637;p28"/>
            <p:cNvCxnSpPr/>
            <p:nvPr/>
          </p:nvCxnSpPr>
          <p:spPr>
            <a:xfrm rot="10800000">
              <a:off x="25400" y="1211011"/>
              <a:ext cx="9325061" cy="0"/>
            </a:xfrm>
            <a:prstGeom prst="straightConnector1">
              <a:avLst/>
            </a:prstGeom>
            <a:noFill/>
            <a:ln cap="rnd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8" name="Google Shape;638;p28"/>
            <p:cNvCxnSpPr/>
            <p:nvPr/>
          </p:nvCxnSpPr>
          <p:spPr>
            <a:xfrm rot="10800000">
              <a:off x="25400" y="2415672"/>
              <a:ext cx="9312361" cy="0"/>
            </a:xfrm>
            <a:prstGeom prst="straightConnector1">
              <a:avLst/>
            </a:prstGeom>
            <a:noFill/>
            <a:ln cap="rnd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9" name="Google Shape;639;p28"/>
            <p:cNvCxnSpPr/>
            <p:nvPr/>
          </p:nvCxnSpPr>
          <p:spPr>
            <a:xfrm rot="10800000">
              <a:off x="25400" y="3620333"/>
              <a:ext cx="9337761" cy="0"/>
            </a:xfrm>
            <a:prstGeom prst="straightConnector1">
              <a:avLst/>
            </a:prstGeom>
            <a:noFill/>
            <a:ln cap="rnd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0" name="Google Shape;640;p28"/>
            <p:cNvCxnSpPr/>
            <p:nvPr/>
          </p:nvCxnSpPr>
          <p:spPr>
            <a:xfrm rot="10800000">
              <a:off x="25400" y="4824994"/>
              <a:ext cx="9312361" cy="0"/>
            </a:xfrm>
            <a:prstGeom prst="straightConnector1">
              <a:avLst/>
            </a:prstGeom>
            <a:noFill/>
            <a:ln cap="rnd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1" name="Google Shape;641;p28"/>
            <p:cNvCxnSpPr/>
            <p:nvPr/>
          </p:nvCxnSpPr>
          <p:spPr>
            <a:xfrm rot="10800000">
              <a:off x="0" y="6029655"/>
              <a:ext cx="9363161" cy="0"/>
            </a:xfrm>
            <a:prstGeom prst="straightConnector1">
              <a:avLst/>
            </a:prstGeom>
            <a:noFill/>
            <a:ln cap="rnd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2" name="Google Shape;642;p28"/>
            <p:cNvCxnSpPr/>
            <p:nvPr/>
          </p:nvCxnSpPr>
          <p:spPr>
            <a:xfrm rot="10800000">
              <a:off x="9350461" y="19050"/>
              <a:ext cx="0" cy="6010605"/>
            </a:xfrm>
            <a:prstGeom prst="straightConnector1">
              <a:avLst/>
            </a:prstGeom>
            <a:noFill/>
            <a:ln cap="rnd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43" name="Google Shape;643;p28"/>
          <p:cNvSpPr txBox="1"/>
          <p:nvPr/>
        </p:nvSpPr>
        <p:spPr>
          <a:xfrm>
            <a:off x="8338589" y="2185821"/>
            <a:ext cx="765359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 US</a:t>
            </a:r>
            <a:endParaRPr/>
          </a:p>
        </p:txBody>
      </p:sp>
      <p:pic>
        <p:nvPicPr>
          <p:cNvPr id="644" name="Google Shape;64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" y="0"/>
            <a:ext cx="6691426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28"/>
          <p:cNvGrpSpPr/>
          <p:nvPr/>
        </p:nvGrpSpPr>
        <p:grpSpPr>
          <a:xfrm>
            <a:off x="5832726" y="1261047"/>
            <a:ext cx="1724354" cy="1774837"/>
            <a:chOff x="0" y="0"/>
            <a:chExt cx="2299139" cy="2366450"/>
          </a:xfrm>
        </p:grpSpPr>
        <p:grpSp>
          <p:nvGrpSpPr>
            <p:cNvPr id="646" name="Google Shape;646;p28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647" name="Google Shape;64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28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650" name="Google Shape;65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652;p28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653" name="Google Shape;65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5" name="Google Shape;655;p28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656" name="Google Shape;65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8" name="Google Shape;658;p28"/>
          <p:cNvSpPr/>
          <p:nvPr/>
        </p:nvSpPr>
        <p:spPr>
          <a:xfrm>
            <a:off x="14114401" y="6113401"/>
            <a:ext cx="4173599" cy="4173599"/>
          </a:xfrm>
          <a:custGeom>
            <a:rect b="b" l="l" r="r" t="t"/>
            <a:pathLst>
              <a:path extrusionOk="0" h="4173599" w="4173599">
                <a:moveTo>
                  <a:pt x="0" y="0"/>
                </a:moveTo>
                <a:lnTo>
                  <a:pt x="4173599" y="0"/>
                </a:lnTo>
                <a:lnTo>
                  <a:pt x="4173599" y="4173599"/>
                </a:lnTo>
                <a:lnTo>
                  <a:pt x="0" y="4173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p29"/>
          <p:cNvGrpSpPr/>
          <p:nvPr/>
        </p:nvGrpSpPr>
        <p:grpSpPr>
          <a:xfrm>
            <a:off x="9009069" y="939814"/>
            <a:ext cx="9413421" cy="6041120"/>
            <a:chOff x="0" y="-38100"/>
            <a:chExt cx="2479255" cy="1591077"/>
          </a:xfrm>
        </p:grpSpPr>
        <p:sp>
          <p:nvSpPr>
            <p:cNvPr id="664" name="Google Shape;664;p29"/>
            <p:cNvSpPr/>
            <p:nvPr/>
          </p:nvSpPr>
          <p:spPr>
            <a:xfrm>
              <a:off x="0" y="0"/>
              <a:ext cx="2479255" cy="1552977"/>
            </a:xfrm>
            <a:custGeom>
              <a:rect b="b" l="l" r="r" t="t"/>
              <a:pathLst>
                <a:path extrusionOk="0" h="1552977" w="2479255">
                  <a:moveTo>
                    <a:pt x="0" y="0"/>
                  </a:moveTo>
                  <a:lnTo>
                    <a:pt x="2479255" y="0"/>
                  </a:lnTo>
                  <a:lnTo>
                    <a:pt x="2479255" y="1552977"/>
                  </a:lnTo>
                  <a:lnTo>
                    <a:pt x="0" y="1552977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665" name="Google Shape;665;p29"/>
            <p:cNvSpPr txBox="1"/>
            <p:nvPr/>
          </p:nvSpPr>
          <p:spPr>
            <a:xfrm>
              <a:off x="0" y="-38100"/>
              <a:ext cx="2479255" cy="1591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6" name="Google Shape;666;p29"/>
          <p:cNvGrpSpPr/>
          <p:nvPr/>
        </p:nvGrpSpPr>
        <p:grpSpPr>
          <a:xfrm>
            <a:off x="702129" y="625655"/>
            <a:ext cx="1724354" cy="1774837"/>
            <a:chOff x="0" y="0"/>
            <a:chExt cx="2299139" cy="2366450"/>
          </a:xfrm>
        </p:grpSpPr>
        <p:grpSp>
          <p:nvGrpSpPr>
            <p:cNvPr id="667" name="Google Shape;667;p29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668" name="Google Shape;66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0" name="Google Shape;670;p29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671" name="Google Shape;67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3" name="Google Shape;673;p29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674" name="Google Shape;67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6" name="Google Shape;676;p29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677" name="Google Shape;67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9" name="Google Shape;679;p29"/>
          <p:cNvSpPr txBox="1"/>
          <p:nvPr/>
        </p:nvSpPr>
        <p:spPr>
          <a:xfrm>
            <a:off x="702129" y="5335866"/>
            <a:ext cx="6036616" cy="1490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Tites: </a:t>
            </a:r>
            <a:r>
              <a:rPr b="1" i="0" lang="en-US" sz="2799" u="none" cap="none" strike="noStrike">
                <a:solidFill>
                  <a:srgbClr val="ED7843"/>
                </a:solidFill>
                <a:latin typeface="Roboto"/>
                <a:ea typeface="Roboto"/>
                <a:cs typeface="Roboto"/>
                <a:sym typeface="Roboto"/>
              </a:rPr>
              <a:t>Montserrat</a:t>
            </a:r>
            <a:r>
              <a:rPr b="1" i="0" lang="en-US" sz="2799" u="none" cap="none" strike="noStrike">
                <a:solidFill>
                  <a:srgbClr val="AA623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Headers: </a:t>
            </a:r>
            <a:r>
              <a:rPr b="1" i="0" lang="en-US" sz="2799" u="none" cap="none" strike="noStrike">
                <a:solidFill>
                  <a:srgbClr val="ED7843"/>
                </a:solidFill>
                <a:latin typeface="Roboto"/>
                <a:ea typeface="Roboto"/>
                <a:cs typeface="Roboto"/>
                <a:sym typeface="Roboto"/>
              </a:rPr>
              <a:t>Montserrat  </a:t>
            </a:r>
            <a:endParaRPr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Body Copy: </a:t>
            </a:r>
            <a:r>
              <a:rPr b="1" i="0" lang="en-US" sz="2799" u="none" cap="none" strike="noStrike">
                <a:solidFill>
                  <a:srgbClr val="ED7843"/>
                </a:solidFill>
                <a:latin typeface="Roboto"/>
                <a:ea typeface="Roboto"/>
                <a:cs typeface="Roboto"/>
                <a:sym typeface="Roboto"/>
              </a:rPr>
              <a:t>Roboto </a:t>
            </a:r>
            <a:endParaRPr/>
          </a:p>
        </p:txBody>
      </p:sp>
      <p:sp>
        <p:nvSpPr>
          <p:cNvPr id="680" name="Google Shape;680;p29"/>
          <p:cNvSpPr txBox="1"/>
          <p:nvPr/>
        </p:nvSpPr>
        <p:spPr>
          <a:xfrm>
            <a:off x="11176550" y="3323036"/>
            <a:ext cx="5635380" cy="248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FFF"/>
                </a:solidFill>
                <a:latin typeface="Roboto"/>
                <a:ea typeface="Roboto"/>
                <a:cs typeface="Roboto"/>
                <a:sym typeface="Roboto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FD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FFF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 before presenting. </a:t>
            </a:r>
            <a:endParaRPr/>
          </a:p>
        </p:txBody>
      </p:sp>
      <p:sp>
        <p:nvSpPr>
          <p:cNvPr id="681" name="Google Shape;681;p29"/>
          <p:cNvSpPr txBox="1"/>
          <p:nvPr/>
        </p:nvSpPr>
        <p:spPr>
          <a:xfrm>
            <a:off x="702129" y="3380186"/>
            <a:ext cx="4886408" cy="1216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USES THE FOLLOWING FREE FONTS:</a:t>
            </a:r>
            <a:endParaRPr/>
          </a:p>
        </p:txBody>
      </p:sp>
      <p:sp>
        <p:nvSpPr>
          <p:cNvPr id="682" name="Google Shape;682;p29"/>
          <p:cNvSpPr txBox="1"/>
          <p:nvPr/>
        </p:nvSpPr>
        <p:spPr>
          <a:xfrm>
            <a:off x="11176550" y="7726680"/>
            <a:ext cx="866639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PAGE</a:t>
            </a:r>
            <a:endParaRPr/>
          </a:p>
        </p:txBody>
      </p:sp>
      <p:sp>
        <p:nvSpPr>
          <p:cNvPr id="683" name="Google Shape;683;p29"/>
          <p:cNvSpPr/>
          <p:nvPr/>
        </p:nvSpPr>
        <p:spPr>
          <a:xfrm>
            <a:off x="14490633" y="6595575"/>
            <a:ext cx="4091011" cy="4091011"/>
          </a:xfrm>
          <a:custGeom>
            <a:rect b="b" l="l" r="r" t="t"/>
            <a:pathLst>
              <a:path extrusionOk="0" h="4091011" w="4091011">
                <a:moveTo>
                  <a:pt x="0" y="0"/>
                </a:moveTo>
                <a:lnTo>
                  <a:pt x="4091011" y="0"/>
                </a:lnTo>
                <a:lnTo>
                  <a:pt x="4091011" y="4091011"/>
                </a:lnTo>
                <a:lnTo>
                  <a:pt x="0" y="4091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84" name="Google Shape;6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525" y="3323025"/>
            <a:ext cx="4490375" cy="7168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/>
          <p:nvPr/>
        </p:nvSpPr>
        <p:spPr>
          <a:xfrm rot="10800000">
            <a:off x="-522514" y="-254096"/>
            <a:ext cx="7208369" cy="7208369"/>
          </a:xfrm>
          <a:custGeom>
            <a:rect b="b" l="l" r="r" t="t"/>
            <a:pathLst>
              <a:path extrusionOk="0" h="7208369" w="7208369">
                <a:moveTo>
                  <a:pt x="0" y="0"/>
                </a:moveTo>
                <a:lnTo>
                  <a:pt x="7208369" y="0"/>
                </a:lnTo>
                <a:lnTo>
                  <a:pt x="7208369" y="7208369"/>
                </a:lnTo>
                <a:lnTo>
                  <a:pt x="0" y="7208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6" name="Google Shape;166;p12"/>
          <p:cNvGrpSpPr/>
          <p:nvPr/>
        </p:nvGrpSpPr>
        <p:grpSpPr>
          <a:xfrm>
            <a:off x="2719700" y="-169812"/>
            <a:ext cx="6664800" cy="8225945"/>
            <a:chOff x="0" y="-38100"/>
            <a:chExt cx="2512678" cy="3101241"/>
          </a:xfrm>
        </p:grpSpPr>
        <p:sp>
          <p:nvSpPr>
            <p:cNvPr id="167" name="Google Shape;167;p12"/>
            <p:cNvSpPr/>
            <p:nvPr/>
          </p:nvSpPr>
          <p:spPr>
            <a:xfrm>
              <a:off x="0" y="0"/>
              <a:ext cx="2512678" cy="3063141"/>
            </a:xfrm>
            <a:custGeom>
              <a:rect b="b" l="l" r="r" t="t"/>
              <a:pathLst>
                <a:path extrusionOk="0" h="3063141" w="2512678">
                  <a:moveTo>
                    <a:pt x="0" y="0"/>
                  </a:moveTo>
                  <a:lnTo>
                    <a:pt x="2512678" y="0"/>
                  </a:lnTo>
                  <a:lnTo>
                    <a:pt x="2512678" y="3063141"/>
                  </a:lnTo>
                  <a:lnTo>
                    <a:pt x="0" y="3063141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168" name="Google Shape;168;p12"/>
            <p:cNvSpPr txBox="1"/>
            <p:nvPr/>
          </p:nvSpPr>
          <p:spPr>
            <a:xfrm>
              <a:off x="0" y="-38100"/>
              <a:ext cx="2512678" cy="3101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12"/>
          <p:cNvSpPr/>
          <p:nvPr/>
        </p:nvSpPr>
        <p:spPr>
          <a:xfrm>
            <a:off x="1034364" y="-254096"/>
            <a:ext cx="5657155" cy="5657155"/>
          </a:xfrm>
          <a:custGeom>
            <a:rect b="b" l="l" r="r" t="t"/>
            <a:pathLst>
              <a:path extrusionOk="0" h="5657155" w="5657155">
                <a:moveTo>
                  <a:pt x="0" y="0"/>
                </a:moveTo>
                <a:lnTo>
                  <a:pt x="5657155" y="0"/>
                </a:lnTo>
                <a:lnTo>
                  <a:pt x="5657155" y="5657155"/>
                </a:lnTo>
                <a:lnTo>
                  <a:pt x="0" y="5657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" name="Google Shape;170;p12"/>
          <p:cNvGrpSpPr/>
          <p:nvPr/>
        </p:nvGrpSpPr>
        <p:grpSpPr>
          <a:xfrm>
            <a:off x="1095871" y="8729736"/>
            <a:ext cx="1069911" cy="1101234"/>
            <a:chOff x="0" y="0"/>
            <a:chExt cx="1426547" cy="1468312"/>
          </a:xfrm>
        </p:grpSpPr>
        <p:grpSp>
          <p:nvGrpSpPr>
            <p:cNvPr id="171" name="Google Shape;171;p12"/>
            <p:cNvGrpSpPr/>
            <p:nvPr/>
          </p:nvGrpSpPr>
          <p:grpSpPr>
            <a:xfrm>
              <a:off x="776290" y="818055"/>
              <a:ext cx="650257" cy="650257"/>
              <a:chOff x="0" y="0"/>
              <a:chExt cx="812800" cy="812800"/>
            </a:xfrm>
          </p:grpSpPr>
          <p:sp>
            <p:nvSpPr>
              <p:cNvPr id="172" name="Google Shape;17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" name="Google Shape;174;p12"/>
            <p:cNvGrpSpPr/>
            <p:nvPr/>
          </p:nvGrpSpPr>
          <p:grpSpPr>
            <a:xfrm>
              <a:off x="0" y="0"/>
              <a:ext cx="650257" cy="650257"/>
              <a:chOff x="0" y="0"/>
              <a:chExt cx="812800" cy="812800"/>
            </a:xfrm>
          </p:grpSpPr>
          <p:sp>
            <p:nvSpPr>
              <p:cNvPr id="175" name="Google Shape;17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" name="Google Shape;177;p12"/>
            <p:cNvGrpSpPr/>
            <p:nvPr/>
          </p:nvGrpSpPr>
          <p:grpSpPr>
            <a:xfrm>
              <a:off x="776290" y="0"/>
              <a:ext cx="650257" cy="650257"/>
              <a:chOff x="0" y="0"/>
              <a:chExt cx="812800" cy="812800"/>
            </a:xfrm>
          </p:grpSpPr>
          <p:sp>
            <p:nvSpPr>
              <p:cNvPr id="178" name="Google Shape;17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12"/>
            <p:cNvGrpSpPr/>
            <p:nvPr/>
          </p:nvGrpSpPr>
          <p:grpSpPr>
            <a:xfrm>
              <a:off x="0" y="818055"/>
              <a:ext cx="650257" cy="650257"/>
              <a:chOff x="0" y="0"/>
              <a:chExt cx="812800" cy="812800"/>
            </a:xfrm>
          </p:grpSpPr>
          <p:sp>
            <p:nvSpPr>
              <p:cNvPr id="181" name="Google Shape;181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3" name="Google Shape;183;p12"/>
          <p:cNvGrpSpPr/>
          <p:nvPr/>
        </p:nvGrpSpPr>
        <p:grpSpPr>
          <a:xfrm>
            <a:off x="1503783" y="2774118"/>
            <a:ext cx="908530" cy="1197851"/>
            <a:chOff x="0" y="-76200"/>
            <a:chExt cx="239284" cy="315484"/>
          </a:xfrm>
        </p:grpSpPr>
        <p:sp>
          <p:nvSpPr>
            <p:cNvPr id="184" name="Google Shape;184;p12"/>
            <p:cNvSpPr/>
            <p:nvPr/>
          </p:nvSpPr>
          <p:spPr>
            <a:xfrm>
              <a:off x="0" y="0"/>
              <a:ext cx="239284" cy="239284"/>
            </a:xfrm>
            <a:custGeom>
              <a:rect b="b" l="l" r="r" t="t"/>
              <a:pathLst>
                <a:path extrusionOk="0" h="239284" w="239284">
                  <a:moveTo>
                    <a:pt x="0" y="0"/>
                  </a:moveTo>
                  <a:lnTo>
                    <a:pt x="239284" y="0"/>
                  </a:lnTo>
                  <a:lnTo>
                    <a:pt x="239284" y="239284"/>
                  </a:lnTo>
                  <a:lnTo>
                    <a:pt x="0" y="239284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185" name="Google Shape;185;p12"/>
            <p:cNvSpPr txBox="1"/>
            <p:nvPr/>
          </p:nvSpPr>
          <p:spPr>
            <a:xfrm>
              <a:off x="0" y="-76200"/>
              <a:ext cx="239284" cy="315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/>
            </a:p>
          </p:txBody>
        </p:sp>
      </p:grpSp>
      <p:sp>
        <p:nvSpPr>
          <p:cNvPr id="186" name="Google Shape;186;p12"/>
          <p:cNvSpPr/>
          <p:nvPr/>
        </p:nvSpPr>
        <p:spPr>
          <a:xfrm>
            <a:off x="11032707" y="3350088"/>
            <a:ext cx="7622685" cy="7622685"/>
          </a:xfrm>
          <a:custGeom>
            <a:rect b="b" l="l" r="r" t="t"/>
            <a:pathLst>
              <a:path extrusionOk="0" h="7622685" w="7622685">
                <a:moveTo>
                  <a:pt x="0" y="0"/>
                </a:moveTo>
                <a:lnTo>
                  <a:pt x="7622686" y="0"/>
                </a:lnTo>
                <a:lnTo>
                  <a:pt x="7622686" y="7622686"/>
                </a:lnTo>
                <a:lnTo>
                  <a:pt x="0" y="7622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7" name="Google Shape;187;p12"/>
          <p:cNvGrpSpPr/>
          <p:nvPr/>
        </p:nvGrpSpPr>
        <p:grpSpPr>
          <a:xfrm>
            <a:off x="12471736" y="3046702"/>
            <a:ext cx="908530" cy="1197851"/>
            <a:chOff x="0" y="-76200"/>
            <a:chExt cx="239284" cy="315484"/>
          </a:xfrm>
        </p:grpSpPr>
        <p:sp>
          <p:nvSpPr>
            <p:cNvPr id="188" name="Google Shape;188;p12"/>
            <p:cNvSpPr/>
            <p:nvPr/>
          </p:nvSpPr>
          <p:spPr>
            <a:xfrm>
              <a:off x="0" y="0"/>
              <a:ext cx="239284" cy="239284"/>
            </a:xfrm>
            <a:custGeom>
              <a:rect b="b" l="l" r="r" t="t"/>
              <a:pathLst>
                <a:path extrusionOk="0" h="239284" w="239284">
                  <a:moveTo>
                    <a:pt x="0" y="0"/>
                  </a:moveTo>
                  <a:lnTo>
                    <a:pt x="239284" y="0"/>
                  </a:lnTo>
                  <a:lnTo>
                    <a:pt x="239284" y="239284"/>
                  </a:lnTo>
                  <a:lnTo>
                    <a:pt x="0" y="239284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189" name="Google Shape;189;p12"/>
            <p:cNvSpPr txBox="1"/>
            <p:nvPr/>
          </p:nvSpPr>
          <p:spPr>
            <a:xfrm>
              <a:off x="0" y="-76200"/>
              <a:ext cx="239284" cy="315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/>
            </a:p>
          </p:txBody>
        </p:sp>
      </p:grpSp>
      <p:grpSp>
        <p:nvGrpSpPr>
          <p:cNvPr id="190" name="Google Shape;190;p12"/>
          <p:cNvGrpSpPr/>
          <p:nvPr/>
        </p:nvGrpSpPr>
        <p:grpSpPr>
          <a:xfrm>
            <a:off x="12471736" y="6612405"/>
            <a:ext cx="908530" cy="1197851"/>
            <a:chOff x="0" y="-76200"/>
            <a:chExt cx="239284" cy="315484"/>
          </a:xfrm>
        </p:grpSpPr>
        <p:sp>
          <p:nvSpPr>
            <p:cNvPr id="191" name="Google Shape;191;p12"/>
            <p:cNvSpPr/>
            <p:nvPr/>
          </p:nvSpPr>
          <p:spPr>
            <a:xfrm>
              <a:off x="0" y="0"/>
              <a:ext cx="239284" cy="239284"/>
            </a:xfrm>
            <a:custGeom>
              <a:rect b="b" l="l" r="r" t="t"/>
              <a:pathLst>
                <a:path extrusionOk="0" h="239284" w="239284">
                  <a:moveTo>
                    <a:pt x="0" y="0"/>
                  </a:moveTo>
                  <a:lnTo>
                    <a:pt x="239284" y="0"/>
                  </a:lnTo>
                  <a:lnTo>
                    <a:pt x="239284" y="239284"/>
                  </a:lnTo>
                  <a:lnTo>
                    <a:pt x="0" y="239284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192" name="Google Shape;192;p12"/>
            <p:cNvSpPr txBox="1"/>
            <p:nvPr/>
          </p:nvSpPr>
          <p:spPr>
            <a:xfrm>
              <a:off x="0" y="-76200"/>
              <a:ext cx="239284" cy="315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/>
            </a:p>
          </p:txBody>
        </p:sp>
      </p:grpSp>
      <p:sp>
        <p:nvSpPr>
          <p:cNvPr id="193" name="Google Shape;193;p12"/>
          <p:cNvSpPr txBox="1"/>
          <p:nvPr/>
        </p:nvSpPr>
        <p:spPr>
          <a:xfrm>
            <a:off x="6866535" y="1028700"/>
            <a:ext cx="9048167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TABLE</a:t>
            </a: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OF CONTENTS</a:t>
            </a:r>
            <a:endParaRPr/>
          </a:p>
        </p:txBody>
      </p:sp>
      <p:sp>
        <p:nvSpPr>
          <p:cNvPr id="194" name="Google Shape;194;p12"/>
          <p:cNvSpPr txBox="1"/>
          <p:nvPr/>
        </p:nvSpPr>
        <p:spPr>
          <a:xfrm>
            <a:off x="2947131" y="3063439"/>
            <a:ext cx="3306074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195" name="Google Shape;195;p12"/>
          <p:cNvSpPr txBox="1"/>
          <p:nvPr/>
        </p:nvSpPr>
        <p:spPr>
          <a:xfrm>
            <a:off x="2947131" y="3759526"/>
            <a:ext cx="3306074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96" name="Google Shape;196;p12"/>
          <p:cNvSpPr txBox="1"/>
          <p:nvPr/>
        </p:nvSpPr>
        <p:spPr>
          <a:xfrm>
            <a:off x="13880535" y="3336023"/>
            <a:ext cx="3306074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PROJECTS</a:t>
            </a:r>
            <a:endParaRPr/>
          </a:p>
        </p:txBody>
      </p:sp>
      <p:sp>
        <p:nvSpPr>
          <p:cNvPr id="197" name="Google Shape;197;p12"/>
          <p:cNvSpPr txBox="1"/>
          <p:nvPr/>
        </p:nvSpPr>
        <p:spPr>
          <a:xfrm>
            <a:off x="13880535" y="4032110"/>
            <a:ext cx="3306074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B201E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98" name="Google Shape;198;p12"/>
          <p:cNvSpPr txBox="1"/>
          <p:nvPr/>
        </p:nvSpPr>
        <p:spPr>
          <a:xfrm>
            <a:off x="13880535" y="7734056"/>
            <a:ext cx="3306074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B201E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99" name="Google Shape;199;p12"/>
          <p:cNvSpPr txBox="1"/>
          <p:nvPr/>
        </p:nvSpPr>
        <p:spPr>
          <a:xfrm>
            <a:off x="13880535" y="6901726"/>
            <a:ext cx="3306074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ABOUT US</a:t>
            </a:r>
            <a:endParaRPr/>
          </a:p>
        </p:txBody>
      </p:sp>
      <p:pic>
        <p:nvPicPr>
          <p:cNvPr id="200" name="Google Shape;20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7650" y="3022050"/>
            <a:ext cx="4447949" cy="822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0"/>
          <p:cNvSpPr/>
          <p:nvPr/>
        </p:nvSpPr>
        <p:spPr>
          <a:xfrm rot="10800000">
            <a:off x="4979903" y="395189"/>
            <a:ext cx="7960800" cy="7960800"/>
          </a:xfrm>
          <a:custGeom>
            <a:rect b="b" l="l" r="r" t="t"/>
            <a:pathLst>
              <a:path extrusionOk="0" h="7960800" w="7960800">
                <a:moveTo>
                  <a:pt x="0" y="0"/>
                </a:moveTo>
                <a:lnTo>
                  <a:pt x="7960801" y="0"/>
                </a:lnTo>
                <a:lnTo>
                  <a:pt x="7960801" y="7960801"/>
                </a:lnTo>
                <a:lnTo>
                  <a:pt x="0" y="7960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90" name="Google Shape;690;p30"/>
          <p:cNvGrpSpPr/>
          <p:nvPr/>
        </p:nvGrpSpPr>
        <p:grpSpPr>
          <a:xfrm>
            <a:off x="0" y="1142029"/>
            <a:ext cx="7272769" cy="8363773"/>
            <a:chOff x="0" y="-38100"/>
            <a:chExt cx="2134604" cy="2454821"/>
          </a:xfrm>
        </p:grpSpPr>
        <p:sp>
          <p:nvSpPr>
            <p:cNvPr id="691" name="Google Shape;691;p30"/>
            <p:cNvSpPr/>
            <p:nvPr/>
          </p:nvSpPr>
          <p:spPr>
            <a:xfrm>
              <a:off x="0" y="0"/>
              <a:ext cx="2134604" cy="2416721"/>
            </a:xfrm>
            <a:custGeom>
              <a:rect b="b" l="l" r="r" t="t"/>
              <a:pathLst>
                <a:path extrusionOk="0" h="2416721" w="2134604">
                  <a:moveTo>
                    <a:pt x="0" y="0"/>
                  </a:moveTo>
                  <a:lnTo>
                    <a:pt x="2134604" y="0"/>
                  </a:lnTo>
                  <a:lnTo>
                    <a:pt x="2134604" y="2416721"/>
                  </a:lnTo>
                  <a:lnTo>
                    <a:pt x="0" y="2416721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692" name="Google Shape;692;p30"/>
            <p:cNvSpPr txBox="1"/>
            <p:nvPr/>
          </p:nvSpPr>
          <p:spPr>
            <a:xfrm>
              <a:off x="0" y="-38100"/>
              <a:ext cx="2134604" cy="2454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3" name="Google Shape;693;p30"/>
          <p:cNvGrpSpPr/>
          <p:nvPr/>
        </p:nvGrpSpPr>
        <p:grpSpPr>
          <a:xfrm>
            <a:off x="6410592" y="2049236"/>
            <a:ext cx="1724354" cy="1774837"/>
            <a:chOff x="0" y="0"/>
            <a:chExt cx="2299139" cy="2366450"/>
          </a:xfrm>
        </p:grpSpPr>
        <p:grpSp>
          <p:nvGrpSpPr>
            <p:cNvPr id="694" name="Google Shape;694;p30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695" name="Google Shape;69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7" name="Google Shape;697;p30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698" name="Google Shape;69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0" name="Google Shape;700;p30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701" name="Google Shape;70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3" name="Google Shape;703;p30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704" name="Google Shape;70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6" name="Google Shape;706;p30"/>
          <p:cNvSpPr/>
          <p:nvPr/>
        </p:nvSpPr>
        <p:spPr>
          <a:xfrm>
            <a:off x="14657653" y="6656653"/>
            <a:ext cx="3630347" cy="3630347"/>
          </a:xfrm>
          <a:custGeom>
            <a:rect b="b" l="l" r="r" t="t"/>
            <a:pathLst>
              <a:path extrusionOk="0" h="3630347" w="3630347">
                <a:moveTo>
                  <a:pt x="0" y="0"/>
                </a:moveTo>
                <a:lnTo>
                  <a:pt x="3630347" y="0"/>
                </a:lnTo>
                <a:lnTo>
                  <a:pt x="3630347" y="3630347"/>
                </a:lnTo>
                <a:lnTo>
                  <a:pt x="0" y="363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7" name="Google Shape;707;p30"/>
          <p:cNvSpPr txBox="1"/>
          <p:nvPr/>
        </p:nvSpPr>
        <p:spPr>
          <a:xfrm>
            <a:off x="8758592" y="2524066"/>
            <a:ext cx="6050319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endParaRPr/>
          </a:p>
        </p:txBody>
      </p:sp>
      <p:sp>
        <p:nvSpPr>
          <p:cNvPr id="708" name="Google Shape;708;p30"/>
          <p:cNvSpPr txBox="1"/>
          <p:nvPr/>
        </p:nvSpPr>
        <p:spPr>
          <a:xfrm>
            <a:off x="8758592" y="6076798"/>
            <a:ext cx="7344122" cy="229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6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This presentation template is free for everyone to use thanks to the following:</a:t>
            </a:r>
            <a:endParaRPr/>
          </a:p>
          <a:p>
            <a:pPr indent="0" lvl="0" marL="0" marR="0" rtl="0" algn="l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6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SlidesCarnival for the presentation template</a:t>
            </a:r>
            <a:endParaRPr/>
          </a:p>
          <a:p>
            <a:pPr indent="0" lvl="0" marL="0" marR="0" rtl="0" algn="l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6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Pexels for the photos</a:t>
            </a:r>
            <a:endParaRPr/>
          </a:p>
          <a:p>
            <a:pPr indent="0" lvl="0" marL="0" marR="0" rtl="0" algn="l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6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9" name="Google Shape;709;p30"/>
          <p:cNvSpPr txBox="1"/>
          <p:nvPr/>
        </p:nvSpPr>
        <p:spPr>
          <a:xfrm>
            <a:off x="8758592" y="8336810"/>
            <a:ext cx="5079574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/>
          </a:p>
        </p:txBody>
      </p:sp>
      <p:pic>
        <p:nvPicPr>
          <p:cNvPr id="710" name="Google Shape;7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8595" y="4211800"/>
            <a:ext cx="4730756" cy="117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/>
          <p:nvPr/>
        </p:nvSpPr>
        <p:spPr>
          <a:xfrm>
            <a:off x="10318379" y="2054317"/>
            <a:ext cx="8232683" cy="8232683"/>
          </a:xfrm>
          <a:custGeom>
            <a:rect b="b" l="l" r="r" t="t"/>
            <a:pathLst>
              <a:path extrusionOk="0" h="8232683" w="8232683">
                <a:moveTo>
                  <a:pt x="0" y="0"/>
                </a:moveTo>
                <a:lnTo>
                  <a:pt x="8232682" y="0"/>
                </a:lnTo>
                <a:lnTo>
                  <a:pt x="8232682" y="8232683"/>
                </a:lnTo>
                <a:lnTo>
                  <a:pt x="0" y="8232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6" name="Google Shape;206;p13"/>
          <p:cNvGrpSpPr/>
          <p:nvPr/>
        </p:nvGrpSpPr>
        <p:grpSpPr>
          <a:xfrm>
            <a:off x="8643209" y="1224066"/>
            <a:ext cx="8780689" cy="8123176"/>
            <a:chOff x="0" y="-38100"/>
            <a:chExt cx="2312610" cy="2139437"/>
          </a:xfrm>
        </p:grpSpPr>
        <p:sp>
          <p:nvSpPr>
            <p:cNvPr id="207" name="Google Shape;207;p13"/>
            <p:cNvSpPr/>
            <p:nvPr/>
          </p:nvSpPr>
          <p:spPr>
            <a:xfrm>
              <a:off x="0" y="0"/>
              <a:ext cx="2312610" cy="2101337"/>
            </a:xfrm>
            <a:custGeom>
              <a:rect b="b" l="l" r="r" t="t"/>
              <a:pathLst>
                <a:path extrusionOk="0" h="2101337" w="2312610">
                  <a:moveTo>
                    <a:pt x="0" y="0"/>
                  </a:moveTo>
                  <a:lnTo>
                    <a:pt x="2312610" y="0"/>
                  </a:lnTo>
                  <a:lnTo>
                    <a:pt x="2312610" y="2101337"/>
                  </a:lnTo>
                  <a:lnTo>
                    <a:pt x="0" y="2101337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208" name="Google Shape;208;p13"/>
            <p:cNvSpPr txBox="1"/>
            <p:nvPr/>
          </p:nvSpPr>
          <p:spPr>
            <a:xfrm>
              <a:off x="0" y="-38100"/>
              <a:ext cx="2312610" cy="21394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3"/>
          <p:cNvGrpSpPr/>
          <p:nvPr/>
        </p:nvGrpSpPr>
        <p:grpSpPr>
          <a:xfrm>
            <a:off x="689860" y="729045"/>
            <a:ext cx="1724354" cy="1774837"/>
            <a:chOff x="0" y="0"/>
            <a:chExt cx="2299139" cy="2366450"/>
          </a:xfrm>
        </p:grpSpPr>
        <p:grpSp>
          <p:nvGrpSpPr>
            <p:cNvPr id="210" name="Google Shape;210;p13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211" name="Google Shape;21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p13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217" name="Google Shape;21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13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220" name="Google Shape;22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2" name="Google Shape;222;p13"/>
          <p:cNvSpPr txBox="1"/>
          <p:nvPr/>
        </p:nvSpPr>
        <p:spPr>
          <a:xfrm>
            <a:off x="1890293" y="7247573"/>
            <a:ext cx="6469077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grpSp>
        <p:nvGrpSpPr>
          <p:cNvPr id="223" name="Google Shape;223;p13"/>
          <p:cNvGrpSpPr/>
          <p:nvPr/>
        </p:nvGrpSpPr>
        <p:grpSpPr>
          <a:xfrm>
            <a:off x="697925" y="7072552"/>
            <a:ext cx="908530" cy="1197851"/>
            <a:chOff x="0" y="-76200"/>
            <a:chExt cx="239284" cy="315484"/>
          </a:xfrm>
        </p:grpSpPr>
        <p:sp>
          <p:nvSpPr>
            <p:cNvPr id="224" name="Google Shape;224;p13"/>
            <p:cNvSpPr/>
            <p:nvPr/>
          </p:nvSpPr>
          <p:spPr>
            <a:xfrm>
              <a:off x="0" y="0"/>
              <a:ext cx="239284" cy="239284"/>
            </a:xfrm>
            <a:custGeom>
              <a:rect b="b" l="l" r="r" t="t"/>
              <a:pathLst>
                <a:path extrusionOk="0" h="239284" w="239284">
                  <a:moveTo>
                    <a:pt x="0" y="0"/>
                  </a:moveTo>
                  <a:lnTo>
                    <a:pt x="239284" y="0"/>
                  </a:lnTo>
                  <a:lnTo>
                    <a:pt x="239284" y="239284"/>
                  </a:lnTo>
                  <a:lnTo>
                    <a:pt x="0" y="239284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225" name="Google Shape;225;p13"/>
            <p:cNvSpPr txBox="1"/>
            <p:nvPr/>
          </p:nvSpPr>
          <p:spPr>
            <a:xfrm>
              <a:off x="0" y="-76200"/>
              <a:ext cx="239284" cy="315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/>
            </a:p>
          </p:txBody>
        </p:sp>
      </p:grpSp>
      <p:sp>
        <p:nvSpPr>
          <p:cNvPr id="226" name="Google Shape;226;p13"/>
          <p:cNvSpPr txBox="1"/>
          <p:nvPr/>
        </p:nvSpPr>
        <p:spPr>
          <a:xfrm>
            <a:off x="9009803" y="7414773"/>
            <a:ext cx="4786147" cy="1356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Elaborate on what you want to discuss.  </a:t>
            </a:r>
            <a:endParaRPr/>
          </a:p>
        </p:txBody>
      </p:sp>
      <p:pic>
        <p:nvPicPr>
          <p:cNvPr id="227" name="Google Shape;22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5175" y="-224014"/>
            <a:ext cx="10546798" cy="7029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/>
          <p:nvPr/>
        </p:nvSpPr>
        <p:spPr>
          <a:xfrm>
            <a:off x="10780223" y="-5300797"/>
            <a:ext cx="8232683" cy="8232683"/>
          </a:xfrm>
          <a:custGeom>
            <a:rect b="b" l="l" r="r" t="t"/>
            <a:pathLst>
              <a:path extrusionOk="0" h="8232683" w="8232683">
                <a:moveTo>
                  <a:pt x="0" y="0"/>
                </a:moveTo>
                <a:lnTo>
                  <a:pt x="8232683" y="0"/>
                </a:lnTo>
                <a:lnTo>
                  <a:pt x="8232683" y="8232682"/>
                </a:lnTo>
                <a:lnTo>
                  <a:pt x="0" y="8232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4"/>
          <p:cNvSpPr/>
          <p:nvPr/>
        </p:nvSpPr>
        <p:spPr>
          <a:xfrm rot="10800000">
            <a:off x="4979903" y="0"/>
            <a:ext cx="7960800" cy="7960800"/>
          </a:xfrm>
          <a:custGeom>
            <a:rect b="b" l="l" r="r" t="t"/>
            <a:pathLst>
              <a:path extrusionOk="0" h="7960800" w="7960800">
                <a:moveTo>
                  <a:pt x="0" y="0"/>
                </a:moveTo>
                <a:lnTo>
                  <a:pt x="7960801" y="0"/>
                </a:lnTo>
                <a:lnTo>
                  <a:pt x="7960801" y="7960800"/>
                </a:lnTo>
                <a:lnTo>
                  <a:pt x="0" y="7960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4" name="Google Shape;234;p14"/>
          <p:cNvGrpSpPr/>
          <p:nvPr/>
        </p:nvGrpSpPr>
        <p:grpSpPr>
          <a:xfrm>
            <a:off x="0" y="1142029"/>
            <a:ext cx="7239261" cy="8363773"/>
            <a:chOff x="0" y="-38100"/>
            <a:chExt cx="2124769" cy="2454821"/>
          </a:xfrm>
        </p:grpSpPr>
        <p:sp>
          <p:nvSpPr>
            <p:cNvPr id="235" name="Google Shape;235;p14"/>
            <p:cNvSpPr/>
            <p:nvPr/>
          </p:nvSpPr>
          <p:spPr>
            <a:xfrm>
              <a:off x="0" y="0"/>
              <a:ext cx="2124769" cy="2416721"/>
            </a:xfrm>
            <a:custGeom>
              <a:rect b="b" l="l" r="r" t="t"/>
              <a:pathLst>
                <a:path extrusionOk="0" h="2416721" w="2124769">
                  <a:moveTo>
                    <a:pt x="0" y="0"/>
                  </a:moveTo>
                  <a:lnTo>
                    <a:pt x="2124769" y="0"/>
                  </a:lnTo>
                  <a:lnTo>
                    <a:pt x="2124769" y="2416721"/>
                  </a:lnTo>
                  <a:lnTo>
                    <a:pt x="0" y="2416721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236" name="Google Shape;236;p14"/>
            <p:cNvSpPr txBox="1"/>
            <p:nvPr/>
          </p:nvSpPr>
          <p:spPr>
            <a:xfrm>
              <a:off x="0" y="-38100"/>
              <a:ext cx="2124769" cy="2454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4"/>
          <p:cNvSpPr txBox="1"/>
          <p:nvPr/>
        </p:nvSpPr>
        <p:spPr>
          <a:xfrm>
            <a:off x="11702170" y="6945634"/>
            <a:ext cx="5557130" cy="1356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I'm Rain, and I'll be sharing with you my beautiful ideas. Follow me at </a:t>
            </a:r>
            <a:r>
              <a:rPr b="1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@reallygreatsite </a:t>
            </a: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learn more. </a:t>
            </a: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14657653" y="6656653"/>
            <a:ext cx="3630347" cy="3630347"/>
          </a:xfrm>
          <a:custGeom>
            <a:rect b="b" l="l" r="r" t="t"/>
            <a:pathLst>
              <a:path extrusionOk="0" h="3630347" w="3630347">
                <a:moveTo>
                  <a:pt x="0" y="0"/>
                </a:moveTo>
                <a:lnTo>
                  <a:pt x="3630347" y="0"/>
                </a:lnTo>
                <a:lnTo>
                  <a:pt x="3630347" y="3630347"/>
                </a:lnTo>
                <a:lnTo>
                  <a:pt x="0" y="363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9" name="Google Shape;239;p14"/>
          <p:cNvGrpSpPr/>
          <p:nvPr/>
        </p:nvGrpSpPr>
        <p:grpSpPr>
          <a:xfrm>
            <a:off x="11365062" y="6795797"/>
            <a:ext cx="47625" cy="1676030"/>
            <a:chOff x="0" y="-38100"/>
            <a:chExt cx="12543" cy="441423"/>
          </a:xfrm>
        </p:grpSpPr>
        <p:sp>
          <p:nvSpPr>
            <p:cNvPr id="240" name="Google Shape;240;p14"/>
            <p:cNvSpPr/>
            <p:nvPr/>
          </p:nvSpPr>
          <p:spPr>
            <a:xfrm>
              <a:off x="0" y="0"/>
              <a:ext cx="12543" cy="403323"/>
            </a:xfrm>
            <a:custGeom>
              <a:rect b="b" l="l" r="r" t="t"/>
              <a:pathLst>
                <a:path extrusionOk="0" h="403323" w="12543">
                  <a:moveTo>
                    <a:pt x="0" y="0"/>
                  </a:moveTo>
                  <a:lnTo>
                    <a:pt x="12543" y="0"/>
                  </a:lnTo>
                  <a:lnTo>
                    <a:pt x="12543" y="403323"/>
                  </a:lnTo>
                  <a:lnTo>
                    <a:pt x="0" y="403323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241" name="Google Shape;241;p14"/>
            <p:cNvSpPr txBox="1"/>
            <p:nvPr/>
          </p:nvSpPr>
          <p:spPr>
            <a:xfrm>
              <a:off x="0" y="-38100"/>
              <a:ext cx="12543" cy="441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14"/>
          <p:cNvSpPr txBox="1"/>
          <p:nvPr/>
        </p:nvSpPr>
        <p:spPr>
          <a:xfrm>
            <a:off x="868316" y="6310970"/>
            <a:ext cx="6186649" cy="1322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2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E L C O M E</a:t>
            </a:r>
            <a:endParaRPr/>
          </a:p>
        </p:txBody>
      </p:sp>
      <p:sp>
        <p:nvSpPr>
          <p:cNvPr id="243" name="Google Shape;243;p14"/>
          <p:cNvSpPr txBox="1"/>
          <p:nvPr/>
        </p:nvSpPr>
        <p:spPr>
          <a:xfrm>
            <a:off x="6310067" y="7807665"/>
            <a:ext cx="4617168" cy="4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18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3318" u="none" cap="none" strike="noStrike">
                <a:solidFill>
                  <a:srgbClr val="FDFFFF"/>
                </a:solidFill>
                <a:latin typeface="Montserrat"/>
                <a:ea typeface="Montserrat"/>
                <a:cs typeface="Montserrat"/>
                <a:sym typeface="Montserrat"/>
              </a:rPr>
              <a:t>TO</a:t>
            </a:r>
            <a:r>
              <a:rPr b="1" i="0" lang="en-US" sz="3318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PRESENTATION</a:t>
            </a:r>
            <a:endParaRPr/>
          </a:p>
        </p:txBody>
      </p:sp>
      <p:pic>
        <p:nvPicPr>
          <p:cNvPr id="244" name="Google Shape;24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-185778"/>
            <a:ext cx="11999398" cy="595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/>
          <p:nvPr/>
        </p:nvSpPr>
        <p:spPr>
          <a:xfrm rot="-5400000">
            <a:off x="2203795" y="-500646"/>
            <a:ext cx="5044386" cy="5044386"/>
          </a:xfrm>
          <a:custGeom>
            <a:rect b="b" l="l" r="r" t="t"/>
            <a:pathLst>
              <a:path extrusionOk="0" h="5044386" w="5044386">
                <a:moveTo>
                  <a:pt x="0" y="0"/>
                </a:moveTo>
                <a:lnTo>
                  <a:pt x="5044386" y="0"/>
                </a:lnTo>
                <a:lnTo>
                  <a:pt x="5044386" y="5044386"/>
                </a:lnTo>
                <a:lnTo>
                  <a:pt x="0" y="5044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0" name="Google Shape;250;p15"/>
          <p:cNvGrpSpPr/>
          <p:nvPr/>
        </p:nvGrpSpPr>
        <p:grpSpPr>
          <a:xfrm rot="5400000">
            <a:off x="3786516" y="3334798"/>
            <a:ext cx="7446564" cy="2827494"/>
            <a:chOff x="0" y="-38100"/>
            <a:chExt cx="1961235" cy="744690"/>
          </a:xfrm>
        </p:grpSpPr>
        <p:sp>
          <p:nvSpPr>
            <p:cNvPr id="251" name="Google Shape;251;p15"/>
            <p:cNvSpPr/>
            <p:nvPr/>
          </p:nvSpPr>
          <p:spPr>
            <a:xfrm>
              <a:off x="0" y="0"/>
              <a:ext cx="1961235" cy="706590"/>
            </a:xfrm>
            <a:custGeom>
              <a:rect b="b" l="l" r="r" t="t"/>
              <a:pathLst>
                <a:path extrusionOk="0" h="706590" w="1961235">
                  <a:moveTo>
                    <a:pt x="0" y="0"/>
                  </a:moveTo>
                  <a:lnTo>
                    <a:pt x="1961235" y="0"/>
                  </a:lnTo>
                  <a:lnTo>
                    <a:pt x="1961235" y="706590"/>
                  </a:lnTo>
                  <a:lnTo>
                    <a:pt x="0" y="706590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252" name="Google Shape;252;p15"/>
            <p:cNvSpPr txBox="1"/>
            <p:nvPr/>
          </p:nvSpPr>
          <p:spPr>
            <a:xfrm>
              <a:off x="0" y="-38100"/>
              <a:ext cx="1961235" cy="744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5"/>
          <p:cNvGrpSpPr/>
          <p:nvPr/>
        </p:nvGrpSpPr>
        <p:grpSpPr>
          <a:xfrm>
            <a:off x="1028700" y="1134128"/>
            <a:ext cx="1724354" cy="1774837"/>
            <a:chOff x="0" y="0"/>
            <a:chExt cx="2299139" cy="2366450"/>
          </a:xfrm>
        </p:grpSpPr>
        <p:grpSp>
          <p:nvGrpSpPr>
            <p:cNvPr id="254" name="Google Shape;254;p15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255" name="Google Shape;25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15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258" name="Google Shape;258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5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261" name="Google Shape;261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15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264" name="Google Shape;26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6" name="Google Shape;266;p15"/>
          <p:cNvSpPr/>
          <p:nvPr/>
        </p:nvSpPr>
        <p:spPr>
          <a:xfrm>
            <a:off x="14657653" y="6656653"/>
            <a:ext cx="3630347" cy="3630347"/>
          </a:xfrm>
          <a:custGeom>
            <a:rect b="b" l="l" r="r" t="t"/>
            <a:pathLst>
              <a:path extrusionOk="0" h="3630347" w="3630347">
                <a:moveTo>
                  <a:pt x="0" y="0"/>
                </a:moveTo>
                <a:lnTo>
                  <a:pt x="3630347" y="0"/>
                </a:lnTo>
                <a:lnTo>
                  <a:pt x="3630347" y="3630347"/>
                </a:lnTo>
                <a:lnTo>
                  <a:pt x="0" y="363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7" name="Google Shape;267;p15"/>
          <p:cNvGrpSpPr/>
          <p:nvPr/>
        </p:nvGrpSpPr>
        <p:grpSpPr>
          <a:xfrm>
            <a:off x="1028700" y="4896165"/>
            <a:ext cx="4584125" cy="1761126"/>
            <a:chOff x="0" y="0"/>
            <a:chExt cx="6112166" cy="2348168"/>
          </a:xfrm>
        </p:grpSpPr>
        <p:sp>
          <p:nvSpPr>
            <p:cNvPr id="268" name="Google Shape;268;p15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WE ARE?</a:t>
              </a:r>
              <a:endParaRPr/>
            </a:p>
          </p:txBody>
        </p:sp>
        <p:sp>
          <p:nvSpPr>
            <p:cNvPr id="269" name="Google Shape;269;p15"/>
            <p:cNvSpPr txBox="1"/>
            <p:nvPr/>
          </p:nvSpPr>
          <p:spPr>
            <a:xfrm>
              <a:off x="0" y="1045994"/>
              <a:ext cx="6112166" cy="1302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270" name="Google Shape;270;p15"/>
          <p:cNvSpPr txBox="1"/>
          <p:nvPr/>
        </p:nvSpPr>
        <p:spPr>
          <a:xfrm>
            <a:off x="1028700" y="7639431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WE DO? </a:t>
            </a:r>
            <a:endParaRPr/>
          </a:p>
        </p:txBody>
      </p:sp>
      <p:sp>
        <p:nvSpPr>
          <p:cNvPr id="271" name="Google Shape;271;p15"/>
          <p:cNvSpPr txBox="1"/>
          <p:nvPr/>
        </p:nvSpPr>
        <p:spPr>
          <a:xfrm>
            <a:off x="1028700" y="8404860"/>
            <a:ext cx="45841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272" name="Google Shape;272;p15"/>
          <p:cNvSpPr txBox="1"/>
          <p:nvPr/>
        </p:nvSpPr>
        <p:spPr>
          <a:xfrm>
            <a:off x="9409339" y="7639431"/>
            <a:ext cx="813772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COMPANY</a:t>
            </a:r>
            <a:endParaRPr/>
          </a:p>
        </p:txBody>
      </p:sp>
      <p:pic>
        <p:nvPicPr>
          <p:cNvPr id="273" name="Google Shape;2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8175" y="0"/>
            <a:ext cx="11039824" cy="7363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6"/>
          <p:cNvGrpSpPr/>
          <p:nvPr/>
        </p:nvGrpSpPr>
        <p:grpSpPr>
          <a:xfrm>
            <a:off x="8774748" y="2718045"/>
            <a:ext cx="9867864" cy="9867864"/>
            <a:chOff x="0" y="0"/>
            <a:chExt cx="13157152" cy="13157152"/>
          </a:xfrm>
        </p:grpSpPr>
        <p:sp>
          <p:nvSpPr>
            <p:cNvPr id="279" name="Google Shape;279;p16"/>
            <p:cNvSpPr/>
            <p:nvPr/>
          </p:nvSpPr>
          <p:spPr>
            <a:xfrm>
              <a:off x="0" y="0"/>
              <a:ext cx="13157152" cy="13157152"/>
            </a:xfrm>
            <a:custGeom>
              <a:rect b="b" l="l" r="r" t="t"/>
              <a:pathLst>
                <a:path extrusionOk="0" h="13157152" w="13157152">
                  <a:moveTo>
                    <a:pt x="0" y="0"/>
                  </a:moveTo>
                  <a:lnTo>
                    <a:pt x="13157152" y="0"/>
                  </a:lnTo>
                  <a:lnTo>
                    <a:pt x="13157152" y="13157152"/>
                  </a:lnTo>
                  <a:lnTo>
                    <a:pt x="0" y="131571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16"/>
            <p:cNvSpPr/>
            <p:nvPr/>
          </p:nvSpPr>
          <p:spPr>
            <a:xfrm>
              <a:off x="0" y="0"/>
              <a:ext cx="13157152" cy="13157152"/>
            </a:xfrm>
            <a:custGeom>
              <a:rect b="b" l="l" r="r" t="t"/>
              <a:pathLst>
                <a:path extrusionOk="0" h="13157152" w="13157152">
                  <a:moveTo>
                    <a:pt x="0" y="0"/>
                  </a:moveTo>
                  <a:lnTo>
                    <a:pt x="13157152" y="0"/>
                  </a:lnTo>
                  <a:lnTo>
                    <a:pt x="13157152" y="13157152"/>
                  </a:lnTo>
                  <a:lnTo>
                    <a:pt x="0" y="131571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81" name="Google Shape;281;p16"/>
          <p:cNvSpPr/>
          <p:nvPr/>
        </p:nvSpPr>
        <p:spPr>
          <a:xfrm rot="10800000">
            <a:off x="6224957" y="-348042"/>
            <a:ext cx="6132174" cy="6132174"/>
          </a:xfrm>
          <a:custGeom>
            <a:rect b="b" l="l" r="r" t="t"/>
            <a:pathLst>
              <a:path extrusionOk="0" h="6132174" w="6132174">
                <a:moveTo>
                  <a:pt x="0" y="0"/>
                </a:moveTo>
                <a:lnTo>
                  <a:pt x="6132174" y="0"/>
                </a:lnTo>
                <a:lnTo>
                  <a:pt x="6132174" y="6132174"/>
                </a:lnTo>
                <a:lnTo>
                  <a:pt x="0" y="6132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2" name="Google Shape;282;p16"/>
          <p:cNvGrpSpPr/>
          <p:nvPr/>
        </p:nvGrpSpPr>
        <p:grpSpPr>
          <a:xfrm>
            <a:off x="10164536" y="1410284"/>
            <a:ext cx="7272769" cy="8876716"/>
            <a:chOff x="0" y="-38100"/>
            <a:chExt cx="2134604" cy="2605373"/>
          </a:xfrm>
        </p:grpSpPr>
        <p:sp>
          <p:nvSpPr>
            <p:cNvPr id="283" name="Google Shape;283;p16"/>
            <p:cNvSpPr/>
            <p:nvPr/>
          </p:nvSpPr>
          <p:spPr>
            <a:xfrm>
              <a:off x="0" y="0"/>
              <a:ext cx="2134604" cy="2567273"/>
            </a:xfrm>
            <a:custGeom>
              <a:rect b="b" l="l" r="r" t="t"/>
              <a:pathLst>
                <a:path extrusionOk="0" h="2567273" w="2134604">
                  <a:moveTo>
                    <a:pt x="0" y="0"/>
                  </a:moveTo>
                  <a:lnTo>
                    <a:pt x="2134604" y="0"/>
                  </a:lnTo>
                  <a:lnTo>
                    <a:pt x="2134604" y="2567273"/>
                  </a:lnTo>
                  <a:lnTo>
                    <a:pt x="0" y="2567273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284" name="Google Shape;284;p16"/>
            <p:cNvSpPr txBox="1"/>
            <p:nvPr/>
          </p:nvSpPr>
          <p:spPr>
            <a:xfrm>
              <a:off x="0" y="-38100"/>
              <a:ext cx="2134604" cy="26053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6"/>
          <p:cNvGrpSpPr/>
          <p:nvPr/>
        </p:nvGrpSpPr>
        <p:grpSpPr>
          <a:xfrm>
            <a:off x="11104518" y="7277599"/>
            <a:ext cx="5392804" cy="2465441"/>
            <a:chOff x="0" y="0"/>
            <a:chExt cx="7190405" cy="3287255"/>
          </a:xfrm>
        </p:grpSpPr>
        <p:sp>
          <p:nvSpPr>
            <p:cNvPr id="286" name="Google Shape;286;p16"/>
            <p:cNvSpPr txBox="1"/>
            <p:nvPr/>
          </p:nvSpPr>
          <p:spPr>
            <a:xfrm>
              <a:off x="0" y="0"/>
              <a:ext cx="7190405" cy="851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6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VISION</a:t>
              </a:r>
              <a:endParaRPr/>
            </a:p>
          </p:txBody>
        </p:sp>
        <p:sp>
          <p:nvSpPr>
            <p:cNvPr id="287" name="Google Shape;287;p16"/>
            <p:cNvSpPr txBox="1"/>
            <p:nvPr/>
          </p:nvSpPr>
          <p:spPr>
            <a:xfrm>
              <a:off x="0" y="1333646"/>
              <a:ext cx="7190405" cy="1953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Enter your grand vision statement! Enter your grand vision statement!</a:t>
              </a:r>
              <a:endParaRPr/>
            </a:p>
          </p:txBody>
        </p:sp>
      </p:grpSp>
      <p:grpSp>
        <p:nvGrpSpPr>
          <p:cNvPr id="288" name="Google Shape;288;p16"/>
          <p:cNvGrpSpPr/>
          <p:nvPr/>
        </p:nvGrpSpPr>
        <p:grpSpPr>
          <a:xfrm>
            <a:off x="3077642" y="7277599"/>
            <a:ext cx="5392804" cy="2474406"/>
            <a:chOff x="0" y="0"/>
            <a:chExt cx="7190405" cy="3299208"/>
          </a:xfrm>
        </p:grpSpPr>
        <p:sp>
          <p:nvSpPr>
            <p:cNvPr id="289" name="Google Shape;289;p16"/>
            <p:cNvSpPr txBox="1"/>
            <p:nvPr/>
          </p:nvSpPr>
          <p:spPr>
            <a:xfrm>
              <a:off x="0" y="0"/>
              <a:ext cx="7190405" cy="86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64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MISSION</a:t>
              </a:r>
              <a:endParaRPr/>
            </a:p>
          </p:txBody>
        </p:sp>
        <p:sp>
          <p:nvSpPr>
            <p:cNvPr id="290" name="Google Shape;290;p16"/>
            <p:cNvSpPr txBox="1"/>
            <p:nvPr/>
          </p:nvSpPr>
          <p:spPr>
            <a:xfrm>
              <a:off x="0" y="1345599"/>
              <a:ext cx="7190405" cy="1953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Enter your grand vision statement! Enter your grand vision statement!</a:t>
              </a:r>
              <a:endParaRPr/>
            </a:p>
          </p:txBody>
        </p:sp>
      </p:grpSp>
      <p:pic>
        <p:nvPicPr>
          <p:cNvPr id="291" name="Google Shape;2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1925" y="1577050"/>
            <a:ext cx="7272825" cy="533784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6"/>
          <p:cNvSpPr/>
          <p:nvPr/>
        </p:nvSpPr>
        <p:spPr>
          <a:xfrm>
            <a:off x="3077642" y="6692341"/>
            <a:ext cx="415996" cy="41599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4C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12751841" y="6708218"/>
            <a:ext cx="415996" cy="41599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4" name="Google Shape;294;p16"/>
          <p:cNvCxnSpPr/>
          <p:nvPr/>
        </p:nvCxnSpPr>
        <p:spPr>
          <a:xfrm flipH="1" rot="10800000">
            <a:off x="3493637" y="6879148"/>
            <a:ext cx="4630420" cy="20281"/>
          </a:xfrm>
          <a:prstGeom prst="straightConnector1">
            <a:avLst/>
          </a:prstGeom>
          <a:noFill/>
          <a:ln cap="flat" cmpd="sng" w="57150">
            <a:solidFill>
              <a:srgbClr val="104C5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p16"/>
          <p:cNvCxnSpPr/>
          <p:nvPr/>
        </p:nvCxnSpPr>
        <p:spPr>
          <a:xfrm>
            <a:off x="8124057" y="6885752"/>
            <a:ext cx="4627788" cy="29154"/>
          </a:xfrm>
          <a:prstGeom prst="straightConnector1">
            <a:avLst/>
          </a:prstGeom>
          <a:noFill/>
          <a:ln cap="flat" cmpd="sng" w="57150">
            <a:solidFill>
              <a:srgbClr val="104C5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p16"/>
          <p:cNvCxnSpPr/>
          <p:nvPr/>
        </p:nvCxnSpPr>
        <p:spPr>
          <a:xfrm>
            <a:off x="10164536" y="6900339"/>
            <a:ext cx="2587219" cy="6352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"/>
          <p:cNvSpPr/>
          <p:nvPr/>
        </p:nvSpPr>
        <p:spPr>
          <a:xfrm>
            <a:off x="4937123" y="3679940"/>
            <a:ext cx="8413754" cy="8413754"/>
          </a:xfrm>
          <a:custGeom>
            <a:rect b="b" l="l" r="r" t="t"/>
            <a:pathLst>
              <a:path extrusionOk="0" h="8413754" w="8413754">
                <a:moveTo>
                  <a:pt x="0" y="0"/>
                </a:moveTo>
                <a:lnTo>
                  <a:pt x="8413754" y="0"/>
                </a:lnTo>
                <a:lnTo>
                  <a:pt x="8413754" y="8413754"/>
                </a:lnTo>
                <a:lnTo>
                  <a:pt x="0" y="8413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17"/>
          <p:cNvSpPr/>
          <p:nvPr/>
        </p:nvSpPr>
        <p:spPr>
          <a:xfrm>
            <a:off x="-3476631" y="3679940"/>
            <a:ext cx="8413754" cy="8413754"/>
          </a:xfrm>
          <a:custGeom>
            <a:rect b="b" l="l" r="r" t="t"/>
            <a:pathLst>
              <a:path extrusionOk="0" h="8413754" w="8413754">
                <a:moveTo>
                  <a:pt x="0" y="0"/>
                </a:moveTo>
                <a:lnTo>
                  <a:pt x="8413754" y="0"/>
                </a:lnTo>
                <a:lnTo>
                  <a:pt x="8413754" y="8413754"/>
                </a:lnTo>
                <a:lnTo>
                  <a:pt x="0" y="8413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3" name="Google Shape;303;p17"/>
          <p:cNvGrpSpPr/>
          <p:nvPr/>
        </p:nvGrpSpPr>
        <p:grpSpPr>
          <a:xfrm>
            <a:off x="11111016" y="571311"/>
            <a:ext cx="6644368" cy="10118499"/>
            <a:chOff x="0" y="-38100"/>
            <a:chExt cx="1950164" cy="2969844"/>
          </a:xfrm>
        </p:grpSpPr>
        <p:sp>
          <p:nvSpPr>
            <p:cNvPr id="304" name="Google Shape;304;p17"/>
            <p:cNvSpPr/>
            <p:nvPr/>
          </p:nvSpPr>
          <p:spPr>
            <a:xfrm>
              <a:off x="0" y="0"/>
              <a:ext cx="1950164" cy="2931744"/>
            </a:xfrm>
            <a:custGeom>
              <a:rect b="b" l="l" r="r" t="t"/>
              <a:pathLst>
                <a:path extrusionOk="0" h="2931744" w="1950164">
                  <a:moveTo>
                    <a:pt x="0" y="0"/>
                  </a:moveTo>
                  <a:lnTo>
                    <a:pt x="1950164" y="0"/>
                  </a:lnTo>
                  <a:lnTo>
                    <a:pt x="1950164" y="2931744"/>
                  </a:lnTo>
                  <a:lnTo>
                    <a:pt x="0" y="2931744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305" name="Google Shape;305;p17"/>
            <p:cNvSpPr txBox="1"/>
            <p:nvPr/>
          </p:nvSpPr>
          <p:spPr>
            <a:xfrm>
              <a:off x="0" y="-38100"/>
              <a:ext cx="1950163" cy="2969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6" name="Google Shape;3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8525" y="149500"/>
            <a:ext cx="10249601" cy="703312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7"/>
          <p:cNvSpPr txBox="1"/>
          <p:nvPr/>
        </p:nvSpPr>
        <p:spPr>
          <a:xfrm>
            <a:off x="2140020" y="1556809"/>
            <a:ext cx="1024959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PROJECTS</a:t>
            </a:r>
            <a:endParaRPr/>
          </a:p>
        </p:txBody>
      </p:sp>
      <p:grpSp>
        <p:nvGrpSpPr>
          <p:cNvPr id="308" name="Google Shape;308;p17"/>
          <p:cNvGrpSpPr/>
          <p:nvPr/>
        </p:nvGrpSpPr>
        <p:grpSpPr>
          <a:xfrm>
            <a:off x="835045" y="7701267"/>
            <a:ext cx="1724354" cy="1774837"/>
            <a:chOff x="0" y="0"/>
            <a:chExt cx="2299139" cy="2366450"/>
          </a:xfrm>
        </p:grpSpPr>
        <p:grpSp>
          <p:nvGrpSpPr>
            <p:cNvPr id="309" name="Google Shape;309;p17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310" name="Google Shape;31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17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313" name="Google Shape;31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17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316" name="Google Shape;31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17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319" name="Google Shape;31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1" name="Google Shape;321;p17"/>
          <p:cNvGrpSpPr/>
          <p:nvPr/>
        </p:nvGrpSpPr>
        <p:grpSpPr>
          <a:xfrm>
            <a:off x="835045" y="1273358"/>
            <a:ext cx="908530" cy="1197851"/>
            <a:chOff x="0" y="-76200"/>
            <a:chExt cx="239284" cy="315484"/>
          </a:xfrm>
        </p:grpSpPr>
        <p:sp>
          <p:nvSpPr>
            <p:cNvPr id="322" name="Google Shape;322;p17"/>
            <p:cNvSpPr/>
            <p:nvPr/>
          </p:nvSpPr>
          <p:spPr>
            <a:xfrm>
              <a:off x="0" y="0"/>
              <a:ext cx="239284" cy="239284"/>
            </a:xfrm>
            <a:custGeom>
              <a:rect b="b" l="l" r="r" t="t"/>
              <a:pathLst>
                <a:path extrusionOk="0" h="239284" w="239284">
                  <a:moveTo>
                    <a:pt x="0" y="0"/>
                  </a:moveTo>
                  <a:lnTo>
                    <a:pt x="239284" y="0"/>
                  </a:lnTo>
                  <a:lnTo>
                    <a:pt x="239284" y="239284"/>
                  </a:lnTo>
                  <a:lnTo>
                    <a:pt x="0" y="239284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323" name="Google Shape;323;p17"/>
            <p:cNvSpPr txBox="1"/>
            <p:nvPr/>
          </p:nvSpPr>
          <p:spPr>
            <a:xfrm>
              <a:off x="0" y="-76200"/>
              <a:ext cx="239284" cy="315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/>
            </a:p>
          </p:txBody>
        </p:sp>
      </p:grpSp>
      <p:sp>
        <p:nvSpPr>
          <p:cNvPr id="324" name="Google Shape;324;p17"/>
          <p:cNvSpPr txBox="1"/>
          <p:nvPr/>
        </p:nvSpPr>
        <p:spPr>
          <a:xfrm>
            <a:off x="835045" y="3357538"/>
            <a:ext cx="4490420" cy="266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  <a:p>
            <a:pPr indent="0" lvl="0" marL="0" marR="0" rtl="0" algn="l">
              <a:lnSpc>
                <a:spcPct val="1535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99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Elaborate on what you want to discuss. 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/>
          <p:nvPr/>
        </p:nvSpPr>
        <p:spPr>
          <a:xfrm>
            <a:off x="13690269" y="-969549"/>
            <a:ext cx="7272769" cy="7272769"/>
          </a:xfrm>
          <a:custGeom>
            <a:rect b="b" l="l" r="r" t="t"/>
            <a:pathLst>
              <a:path extrusionOk="0" h="7272769" w="7272769">
                <a:moveTo>
                  <a:pt x="0" y="0"/>
                </a:moveTo>
                <a:lnTo>
                  <a:pt x="7272769" y="0"/>
                </a:lnTo>
                <a:lnTo>
                  <a:pt x="7272769" y="7272769"/>
                </a:lnTo>
                <a:lnTo>
                  <a:pt x="0" y="7272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0" name="Google Shape;330;p18"/>
          <p:cNvGrpSpPr/>
          <p:nvPr/>
        </p:nvGrpSpPr>
        <p:grpSpPr>
          <a:xfrm>
            <a:off x="0" y="1142029"/>
            <a:ext cx="5997612" cy="3490835"/>
            <a:chOff x="0" y="-38100"/>
            <a:chExt cx="1760337" cy="1024582"/>
          </a:xfrm>
        </p:grpSpPr>
        <p:sp>
          <p:nvSpPr>
            <p:cNvPr id="331" name="Google Shape;331;p18"/>
            <p:cNvSpPr/>
            <p:nvPr/>
          </p:nvSpPr>
          <p:spPr>
            <a:xfrm>
              <a:off x="0" y="0"/>
              <a:ext cx="1760337" cy="986482"/>
            </a:xfrm>
            <a:custGeom>
              <a:rect b="b" l="l" r="r" t="t"/>
              <a:pathLst>
                <a:path extrusionOk="0" h="986482" w="1760337">
                  <a:moveTo>
                    <a:pt x="0" y="0"/>
                  </a:moveTo>
                  <a:lnTo>
                    <a:pt x="1760337" y="0"/>
                  </a:lnTo>
                  <a:lnTo>
                    <a:pt x="1760337" y="986482"/>
                  </a:lnTo>
                  <a:lnTo>
                    <a:pt x="0" y="986482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332" name="Google Shape;332;p18"/>
            <p:cNvSpPr txBox="1"/>
            <p:nvPr/>
          </p:nvSpPr>
          <p:spPr>
            <a:xfrm>
              <a:off x="0" y="-38100"/>
              <a:ext cx="1760336" cy="1024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18"/>
          <p:cNvGrpSpPr/>
          <p:nvPr/>
        </p:nvGrpSpPr>
        <p:grpSpPr>
          <a:xfrm>
            <a:off x="6410592" y="2049236"/>
            <a:ext cx="1724354" cy="1774837"/>
            <a:chOff x="0" y="0"/>
            <a:chExt cx="2299139" cy="2366450"/>
          </a:xfrm>
        </p:grpSpPr>
        <p:grpSp>
          <p:nvGrpSpPr>
            <p:cNvPr id="334" name="Google Shape;334;p18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335" name="Google Shape;335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8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338" name="Google Shape;338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8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341" name="Google Shape;341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8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344" name="Google Shape;34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6" name="Google Shape;346;p18"/>
          <p:cNvSpPr txBox="1"/>
          <p:nvPr/>
        </p:nvSpPr>
        <p:spPr>
          <a:xfrm>
            <a:off x="4526295" y="5388820"/>
            <a:ext cx="923541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WE OFFER</a:t>
            </a:r>
            <a:endParaRPr/>
          </a:p>
        </p:txBody>
      </p:sp>
      <p:sp>
        <p:nvSpPr>
          <p:cNvPr id="347" name="Google Shape;347;p18"/>
          <p:cNvSpPr txBox="1"/>
          <p:nvPr/>
        </p:nvSpPr>
        <p:spPr>
          <a:xfrm>
            <a:off x="824593" y="7245804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ONE</a:t>
            </a:r>
            <a:endParaRPr/>
          </a:p>
        </p:txBody>
      </p:sp>
      <p:sp>
        <p:nvSpPr>
          <p:cNvPr id="348" name="Google Shape;348;p18"/>
          <p:cNvSpPr txBox="1"/>
          <p:nvPr/>
        </p:nvSpPr>
        <p:spPr>
          <a:xfrm>
            <a:off x="795726" y="8160204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349" name="Google Shape;349;p18"/>
          <p:cNvSpPr txBox="1"/>
          <p:nvPr/>
        </p:nvSpPr>
        <p:spPr>
          <a:xfrm>
            <a:off x="5113151" y="7245804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TWO</a:t>
            </a:r>
            <a:endParaRPr/>
          </a:p>
        </p:txBody>
      </p:sp>
      <p:sp>
        <p:nvSpPr>
          <p:cNvPr id="350" name="Google Shape;350;p18"/>
          <p:cNvSpPr txBox="1"/>
          <p:nvPr/>
        </p:nvSpPr>
        <p:spPr>
          <a:xfrm>
            <a:off x="5113151" y="8160204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351" name="Google Shape;351;p18"/>
          <p:cNvSpPr txBox="1"/>
          <p:nvPr/>
        </p:nvSpPr>
        <p:spPr>
          <a:xfrm>
            <a:off x="13690268" y="7245804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FOUR</a:t>
            </a:r>
            <a:endParaRPr/>
          </a:p>
        </p:txBody>
      </p:sp>
      <p:sp>
        <p:nvSpPr>
          <p:cNvPr id="352" name="Google Shape;352;p18"/>
          <p:cNvSpPr txBox="1"/>
          <p:nvPr/>
        </p:nvSpPr>
        <p:spPr>
          <a:xfrm>
            <a:off x="13690268" y="8160204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353" name="Google Shape;353;p18"/>
          <p:cNvSpPr txBox="1"/>
          <p:nvPr/>
        </p:nvSpPr>
        <p:spPr>
          <a:xfrm>
            <a:off x="9144000" y="7245804"/>
            <a:ext cx="36226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THREE</a:t>
            </a:r>
            <a:endParaRPr/>
          </a:p>
        </p:txBody>
      </p:sp>
      <p:sp>
        <p:nvSpPr>
          <p:cNvPr id="354" name="Google Shape;354;p18"/>
          <p:cNvSpPr txBox="1"/>
          <p:nvPr/>
        </p:nvSpPr>
        <p:spPr>
          <a:xfrm>
            <a:off x="9401710" y="8160204"/>
            <a:ext cx="3364925" cy="995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355" name="Google Shape;355;p18"/>
          <p:cNvSpPr/>
          <p:nvPr/>
        </p:nvSpPr>
        <p:spPr>
          <a:xfrm>
            <a:off x="824593" y="653976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4C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8"/>
          <p:cNvSpPr/>
          <p:nvPr/>
        </p:nvSpPr>
        <p:spPr>
          <a:xfrm>
            <a:off x="5114269" y="652097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4C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8"/>
          <p:cNvSpPr/>
          <p:nvPr/>
        </p:nvSpPr>
        <p:spPr>
          <a:xfrm>
            <a:off x="9401710" y="652736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4C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8"/>
          <p:cNvSpPr/>
          <p:nvPr/>
        </p:nvSpPr>
        <p:spPr>
          <a:xfrm>
            <a:off x="13689150" y="652736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4C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9" name="Google Shape;359;p18"/>
          <p:cNvCxnSpPr/>
          <p:nvPr/>
        </p:nvCxnSpPr>
        <p:spPr>
          <a:xfrm flipH="1" rot="10800000">
            <a:off x="1178207" y="6698557"/>
            <a:ext cx="3936064" cy="17239"/>
          </a:xfrm>
          <a:prstGeom prst="straightConnector1">
            <a:avLst/>
          </a:prstGeom>
          <a:noFill/>
          <a:ln cap="flat" cmpd="sng" w="47625">
            <a:solidFill>
              <a:srgbClr val="104C5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p18"/>
          <p:cNvCxnSpPr/>
          <p:nvPr/>
        </p:nvCxnSpPr>
        <p:spPr>
          <a:xfrm>
            <a:off x="5467885" y="6698046"/>
            <a:ext cx="3933825" cy="5862"/>
          </a:xfrm>
          <a:prstGeom prst="straightConnector1">
            <a:avLst/>
          </a:prstGeom>
          <a:noFill/>
          <a:ln cap="flat" cmpd="sng" w="47625">
            <a:solidFill>
              <a:srgbClr val="104C5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1" name="Google Shape;361;p18"/>
          <p:cNvCxnSpPr/>
          <p:nvPr/>
        </p:nvCxnSpPr>
        <p:spPr>
          <a:xfrm flipH="1" rot="10800000">
            <a:off x="9755325" y="6691912"/>
            <a:ext cx="3934944" cy="11732"/>
          </a:xfrm>
          <a:prstGeom prst="straightConnector1">
            <a:avLst/>
          </a:prstGeom>
          <a:noFill/>
          <a:ln cap="flat" cmpd="sng" w="47625">
            <a:solidFill>
              <a:srgbClr val="104C5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2" name="Google Shape;362;p18"/>
          <p:cNvCxnSpPr/>
          <p:nvPr/>
        </p:nvCxnSpPr>
        <p:spPr>
          <a:xfrm>
            <a:off x="14042766" y="6716148"/>
            <a:ext cx="2552969" cy="0"/>
          </a:xfrm>
          <a:prstGeom prst="straightConnector1">
            <a:avLst/>
          </a:prstGeom>
          <a:noFill/>
          <a:ln cap="flat" cmpd="sng" w="47625">
            <a:solidFill>
              <a:srgbClr val="104C5A">
                <a:alpha val="68235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3" name="Google Shape;3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1699" y="-2107"/>
            <a:ext cx="7512524" cy="5002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"/>
          <p:cNvSpPr/>
          <p:nvPr/>
        </p:nvSpPr>
        <p:spPr>
          <a:xfrm>
            <a:off x="0" y="541353"/>
            <a:ext cx="9745647" cy="9745647"/>
          </a:xfrm>
          <a:custGeom>
            <a:rect b="b" l="l" r="r" t="t"/>
            <a:pathLst>
              <a:path extrusionOk="0" h="9745647" w="9745647">
                <a:moveTo>
                  <a:pt x="0" y="0"/>
                </a:moveTo>
                <a:lnTo>
                  <a:pt x="9745647" y="0"/>
                </a:lnTo>
                <a:lnTo>
                  <a:pt x="9745647" y="9745647"/>
                </a:lnTo>
                <a:lnTo>
                  <a:pt x="0" y="9745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9" name="Google Shape;369;p19"/>
          <p:cNvGrpSpPr/>
          <p:nvPr/>
        </p:nvGrpSpPr>
        <p:grpSpPr>
          <a:xfrm>
            <a:off x="673678" y="2357763"/>
            <a:ext cx="1724354" cy="1774837"/>
            <a:chOff x="0" y="0"/>
            <a:chExt cx="2299139" cy="2366450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1251132" y="1318443"/>
              <a:ext cx="1048007" cy="1048007"/>
              <a:chOff x="0" y="0"/>
              <a:chExt cx="812800" cy="812800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3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19"/>
            <p:cNvGrpSpPr/>
            <p:nvPr/>
          </p:nvGrpSpPr>
          <p:grpSpPr>
            <a:xfrm>
              <a:off x="0" y="0"/>
              <a:ext cx="1048007" cy="1048007"/>
              <a:chOff x="0" y="0"/>
              <a:chExt cx="812800" cy="812800"/>
            </a:xfrm>
          </p:grpSpPr>
          <p:sp>
            <p:nvSpPr>
              <p:cNvPr id="374" name="Google Shape;374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84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19"/>
            <p:cNvGrpSpPr/>
            <p:nvPr/>
          </p:nvGrpSpPr>
          <p:grpSpPr>
            <a:xfrm>
              <a:off x="1251132" y="0"/>
              <a:ext cx="1048007" cy="1048007"/>
              <a:chOff x="0" y="0"/>
              <a:chExt cx="812800" cy="812800"/>
            </a:xfrm>
          </p:grpSpPr>
          <p:sp>
            <p:nvSpPr>
              <p:cNvPr id="377" name="Google Shape;377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67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9"/>
            <p:cNvGrpSpPr/>
            <p:nvPr/>
          </p:nvGrpSpPr>
          <p:grpSpPr>
            <a:xfrm>
              <a:off x="0" y="1318443"/>
              <a:ext cx="1048007" cy="1048007"/>
              <a:chOff x="0" y="0"/>
              <a:chExt cx="812800" cy="812800"/>
            </a:xfrm>
          </p:grpSpPr>
          <p:sp>
            <p:nvSpPr>
              <p:cNvPr id="380" name="Google Shape;38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4C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2" name="Google Shape;382;p19"/>
          <p:cNvGrpSpPr/>
          <p:nvPr/>
        </p:nvGrpSpPr>
        <p:grpSpPr>
          <a:xfrm>
            <a:off x="5819077" y="-4763124"/>
            <a:ext cx="12586004" cy="8895725"/>
            <a:chOff x="0" y="-38100"/>
            <a:chExt cx="4049501" cy="2862168"/>
          </a:xfrm>
        </p:grpSpPr>
        <p:sp>
          <p:nvSpPr>
            <p:cNvPr id="383" name="Google Shape;383;p19"/>
            <p:cNvSpPr/>
            <p:nvPr/>
          </p:nvSpPr>
          <p:spPr>
            <a:xfrm>
              <a:off x="0" y="0"/>
              <a:ext cx="4049501" cy="2824068"/>
            </a:xfrm>
            <a:custGeom>
              <a:rect b="b" l="l" r="r" t="t"/>
              <a:pathLst>
                <a:path extrusionOk="0" h="2824068" w="4049501">
                  <a:moveTo>
                    <a:pt x="0" y="0"/>
                  </a:moveTo>
                  <a:lnTo>
                    <a:pt x="4049501" y="0"/>
                  </a:lnTo>
                  <a:lnTo>
                    <a:pt x="4049501" y="2824068"/>
                  </a:lnTo>
                  <a:lnTo>
                    <a:pt x="0" y="2824068"/>
                  </a:lnTo>
                  <a:close/>
                </a:path>
              </a:pathLst>
            </a:custGeom>
            <a:solidFill>
              <a:srgbClr val="086672"/>
            </a:solidFill>
            <a:ln>
              <a:noFill/>
            </a:ln>
          </p:spPr>
        </p:sp>
        <p:sp>
          <p:nvSpPr>
            <p:cNvPr id="384" name="Google Shape;384;p19"/>
            <p:cNvSpPr txBox="1"/>
            <p:nvPr/>
          </p:nvSpPr>
          <p:spPr>
            <a:xfrm>
              <a:off x="0" y="-38100"/>
              <a:ext cx="4049501" cy="2862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19"/>
          <p:cNvGrpSpPr/>
          <p:nvPr/>
        </p:nvGrpSpPr>
        <p:grpSpPr>
          <a:xfrm>
            <a:off x="5735136" y="2213102"/>
            <a:ext cx="271556" cy="1555916"/>
            <a:chOff x="0" y="-38100"/>
            <a:chExt cx="71521" cy="409789"/>
          </a:xfrm>
        </p:grpSpPr>
        <p:sp>
          <p:nvSpPr>
            <p:cNvPr id="386" name="Google Shape;386;p19"/>
            <p:cNvSpPr/>
            <p:nvPr/>
          </p:nvSpPr>
          <p:spPr>
            <a:xfrm>
              <a:off x="0" y="0"/>
              <a:ext cx="71521" cy="371689"/>
            </a:xfrm>
            <a:custGeom>
              <a:rect b="b" l="l" r="r" t="t"/>
              <a:pathLst>
                <a:path extrusionOk="0" h="371689" w="71521">
                  <a:moveTo>
                    <a:pt x="0" y="0"/>
                  </a:moveTo>
                  <a:lnTo>
                    <a:pt x="71521" y="0"/>
                  </a:lnTo>
                  <a:lnTo>
                    <a:pt x="71521" y="371689"/>
                  </a:lnTo>
                  <a:lnTo>
                    <a:pt x="0" y="371689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387" name="Google Shape;387;p19"/>
            <p:cNvSpPr txBox="1"/>
            <p:nvPr/>
          </p:nvSpPr>
          <p:spPr>
            <a:xfrm>
              <a:off x="0" y="-38100"/>
              <a:ext cx="71521" cy="40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19"/>
          <p:cNvSpPr txBox="1"/>
          <p:nvPr/>
        </p:nvSpPr>
        <p:spPr>
          <a:xfrm>
            <a:off x="6228449" y="2367288"/>
            <a:ext cx="4828942" cy="1328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1" u="none" cap="none" strike="noStrike">
                <a:solidFill>
                  <a:srgbClr val="FDFFFF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/>
          </a:p>
        </p:txBody>
      </p:sp>
      <p:sp>
        <p:nvSpPr>
          <p:cNvPr id="389" name="Google Shape;389;p19"/>
          <p:cNvSpPr txBox="1"/>
          <p:nvPr/>
        </p:nvSpPr>
        <p:spPr>
          <a:xfrm>
            <a:off x="582637" y="8470618"/>
            <a:ext cx="8261334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5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GALLERY IMAGE</a:t>
            </a:r>
            <a:endParaRPr/>
          </a:p>
        </p:txBody>
      </p:sp>
      <p:pic>
        <p:nvPicPr>
          <p:cNvPr id="390" name="Google Shape;3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75" y="4786076"/>
            <a:ext cx="5425725" cy="33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128" y="4786077"/>
            <a:ext cx="5425725" cy="338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88575" y="4786075"/>
            <a:ext cx="5425716" cy="33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and Formal Banking Proposal Presenatation">
  <a:themeElements>
    <a:clrScheme name="Office">
      <a:dk1>
        <a:srgbClr val="000000"/>
      </a:dk1>
      <a:lt1>
        <a:srgbClr val="FFFFFF"/>
      </a:lt1>
      <a:dk2>
        <a:srgbClr val="888888"/>
      </a:dk2>
      <a:lt2>
        <a:srgbClr val="ED7843"/>
      </a:lt2>
      <a:accent1>
        <a:srgbClr val="AA623E"/>
      </a:accent1>
      <a:accent2>
        <a:srgbClr val="D2CCC7"/>
      </a:accent2>
      <a:accent3>
        <a:srgbClr val="17848F"/>
      </a:accent3>
      <a:accent4>
        <a:srgbClr val="56979F"/>
      </a:accent4>
      <a:accent5>
        <a:srgbClr val="086672"/>
      </a:accent5>
      <a:accent6>
        <a:srgbClr val="5C858E"/>
      </a:accent6>
      <a:hlink>
        <a:srgbClr val="104C5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