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10287000" cx="18288000"/>
  <p:notesSz cx="6858000" cy="9144000"/>
  <p:embeddedFontLst>
    <p:embeddedFont>
      <p:font typeface="Roboto Black"/>
      <p:bold r:id="rId23"/>
      <p:boldItalic r:id="rId24"/>
    </p:embeddedFon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lack-boldItalic.fntdata"/><Relationship Id="rId23" Type="http://schemas.openxmlformats.org/officeDocument/2006/relationships/font" Target="fonts/RobotoBlack-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7">
    <p:spTree>
      <p:nvGrpSpPr>
        <p:cNvPr id="104" name="Shape 104"/>
        <p:cNvGrpSpPr/>
        <p:nvPr/>
      </p:nvGrpSpPr>
      <p:grpSpPr>
        <a:xfrm>
          <a:off x="0" y="0"/>
          <a:ext cx="0" cy="0"/>
          <a:chOff x="0" y="0"/>
          <a:chExt cx="0" cy="0"/>
        </a:xfrm>
      </p:grpSpPr>
      <p:grpSp>
        <p:nvGrpSpPr>
          <p:cNvPr id="105" name="Google Shape;105;p11"/>
          <p:cNvGrpSpPr/>
          <p:nvPr/>
        </p:nvGrpSpPr>
        <p:grpSpPr>
          <a:xfrm>
            <a:off x="0" y="-144662"/>
            <a:ext cx="18288118" cy="7850759"/>
            <a:chOff x="0" y="-38100"/>
            <a:chExt cx="4816592" cy="2067676"/>
          </a:xfrm>
        </p:grpSpPr>
        <p:sp>
          <p:nvSpPr>
            <p:cNvPr id="106" name="Google Shape;106;p11"/>
            <p:cNvSpPr/>
            <p:nvPr/>
          </p:nvSpPr>
          <p:spPr>
            <a:xfrm>
              <a:off x="0" y="0"/>
              <a:ext cx="4816592" cy="2029576"/>
            </a:xfrm>
            <a:custGeom>
              <a:rect b="b" l="l" r="r" t="t"/>
              <a:pathLst>
                <a:path extrusionOk="0" h="2029576" w="4816592">
                  <a:moveTo>
                    <a:pt x="0" y="0"/>
                  </a:moveTo>
                  <a:lnTo>
                    <a:pt x="4816592" y="0"/>
                  </a:lnTo>
                  <a:lnTo>
                    <a:pt x="4816592" y="2029576"/>
                  </a:lnTo>
                  <a:lnTo>
                    <a:pt x="0" y="2029576"/>
                  </a:lnTo>
                  <a:close/>
                </a:path>
              </a:pathLst>
            </a:custGeom>
            <a:solidFill>
              <a:srgbClr val="FFFDFC"/>
            </a:solidFill>
            <a:ln>
              <a:noFill/>
            </a:ln>
          </p:spPr>
        </p:sp>
        <p:sp>
          <p:nvSpPr>
            <p:cNvPr id="107" name="Google Shape;107;p11"/>
            <p:cNvSpPr txBox="1"/>
            <p:nvPr/>
          </p:nvSpPr>
          <p:spPr>
            <a:xfrm>
              <a:off x="0" y="-38100"/>
              <a:ext cx="4816500" cy="206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8" name="Google Shape;108;p11"/>
          <p:cNvSpPr/>
          <p:nvPr>
            <p:ph idx="2" type="pic"/>
          </p:nvPr>
        </p:nvSpPr>
        <p:spPr>
          <a:xfrm>
            <a:off x="11251800" y="0"/>
            <a:ext cx="7036200" cy="10287000"/>
          </a:xfrm>
          <a:prstGeom prst="rect">
            <a:avLst/>
          </a:prstGeom>
          <a:noFill/>
          <a:ln>
            <a:noFill/>
          </a:ln>
        </p:spPr>
      </p:sp>
      <p:sp>
        <p:nvSpPr>
          <p:cNvPr id="109" name="Google Shape;109;p11"/>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FFFDFC"/>
                </a:solidFill>
                <a:latin typeface="Roboto"/>
                <a:ea typeface="Roboto"/>
                <a:cs typeface="Roboto"/>
                <a:sym typeface="Roboto"/>
              </a:rPr>
              <a:t>CANVA CORPORATION</a:t>
            </a:r>
            <a:endParaRPr>
              <a:latin typeface="Roboto"/>
              <a:ea typeface="Roboto"/>
              <a:cs typeface="Roboto"/>
              <a:sym typeface="Roboto"/>
            </a:endParaRPr>
          </a:p>
        </p:txBody>
      </p:sp>
      <p:sp>
        <p:nvSpPr>
          <p:cNvPr id="110" name="Google Shape;110;p11"/>
          <p:cNvSpPr/>
          <p:nvPr>
            <p:ph idx="3" type="pic"/>
          </p:nvPr>
        </p:nvSpPr>
        <p:spPr>
          <a:xfrm>
            <a:off x="-176025" y="6184425"/>
            <a:ext cx="9701400" cy="3043200"/>
          </a:xfrm>
          <a:prstGeom prst="rect">
            <a:avLst/>
          </a:prstGeom>
          <a:noFill/>
          <a:ln>
            <a:noFill/>
          </a:ln>
        </p:spPr>
      </p:sp>
      <p:sp>
        <p:nvSpPr>
          <p:cNvPr id="111" name="Google Shape;111;p11"/>
          <p:cNvSpPr txBox="1"/>
          <p:nvPr>
            <p:ph type="title"/>
          </p:nvPr>
        </p:nvSpPr>
        <p:spPr>
          <a:xfrm>
            <a:off x="979850" y="798025"/>
            <a:ext cx="8083500" cy="1040100"/>
          </a:xfrm>
          <a:prstGeom prst="rect">
            <a:avLst/>
          </a:prstGeom>
        </p:spPr>
        <p:txBody>
          <a:bodyPr anchorCtr="0" anchor="t" bIns="0" lIns="0" spcFirstLastPara="1" rIns="0" wrap="square" tIns="0">
            <a:noAutofit/>
          </a:bodyPr>
          <a:lstStyle>
            <a:lvl1pPr lvl="0" rtl="0" algn="l">
              <a:spcBef>
                <a:spcPts val="0"/>
              </a:spcBef>
              <a:spcAft>
                <a:spcPts val="0"/>
              </a:spcAft>
              <a:buSzPts val="72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p:txBody>
      </p:sp>
      <p:sp>
        <p:nvSpPr>
          <p:cNvPr id="112" name="Google Shape;112;p11"/>
          <p:cNvSpPr txBox="1"/>
          <p:nvPr>
            <p:ph idx="1" type="subTitle"/>
          </p:nvPr>
        </p:nvSpPr>
        <p:spPr>
          <a:xfrm>
            <a:off x="979850" y="2473525"/>
            <a:ext cx="2730600" cy="540600"/>
          </a:xfrm>
          <a:prstGeom prst="rect">
            <a:avLst/>
          </a:prstGeom>
        </p:spPr>
        <p:txBody>
          <a:bodyPr anchorCtr="0" anchor="t" bIns="0" lIns="0" spcFirstLastPara="1" rIns="0" wrap="square" tIns="0">
            <a:noAutofit/>
          </a:bodyPr>
          <a:lstStyle>
            <a:lvl1pPr lvl="0" rtl="0">
              <a:spcBef>
                <a:spcPts val="640"/>
              </a:spcBef>
              <a:spcAft>
                <a:spcPts val="0"/>
              </a:spcAft>
              <a:buClr>
                <a:srgbClr val="7B5325"/>
              </a:buClr>
              <a:buSzPts val="3600"/>
              <a:buNone/>
              <a:defRPr b="1" sz="3600">
                <a:solidFill>
                  <a:srgbClr val="7B5325"/>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13" name="Google Shape;113;p11"/>
          <p:cNvSpPr txBox="1"/>
          <p:nvPr>
            <p:ph idx="4" type="body"/>
          </p:nvPr>
        </p:nvSpPr>
        <p:spPr>
          <a:xfrm>
            <a:off x="979850" y="3387125"/>
            <a:ext cx="4050900" cy="24243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14" name="Google Shape;114;p11"/>
          <p:cNvSpPr txBox="1"/>
          <p:nvPr>
            <p:ph idx="5" type="subTitle"/>
          </p:nvPr>
        </p:nvSpPr>
        <p:spPr>
          <a:xfrm>
            <a:off x="6115813" y="2600175"/>
            <a:ext cx="2730600" cy="540600"/>
          </a:xfrm>
          <a:prstGeom prst="rect">
            <a:avLst/>
          </a:prstGeom>
        </p:spPr>
        <p:txBody>
          <a:bodyPr anchorCtr="0" anchor="t" bIns="0" lIns="0" spcFirstLastPara="1" rIns="0" wrap="square" tIns="0">
            <a:noAutofit/>
          </a:bodyPr>
          <a:lstStyle>
            <a:lvl1pPr lvl="0" rtl="0">
              <a:spcBef>
                <a:spcPts val="640"/>
              </a:spcBef>
              <a:spcAft>
                <a:spcPts val="0"/>
              </a:spcAft>
              <a:buClr>
                <a:srgbClr val="7B5325"/>
              </a:buClr>
              <a:buSzPts val="3600"/>
              <a:buNone/>
              <a:defRPr b="1" sz="3600">
                <a:solidFill>
                  <a:srgbClr val="7B5325"/>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15" name="Google Shape;115;p11"/>
          <p:cNvSpPr txBox="1"/>
          <p:nvPr>
            <p:ph idx="6" type="body"/>
          </p:nvPr>
        </p:nvSpPr>
        <p:spPr>
          <a:xfrm>
            <a:off x="6115813" y="3513775"/>
            <a:ext cx="4050900" cy="24243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8">
    <p:spTree>
      <p:nvGrpSpPr>
        <p:cNvPr id="116" name="Shape 116"/>
        <p:cNvGrpSpPr/>
        <p:nvPr/>
      </p:nvGrpSpPr>
      <p:grpSpPr>
        <a:xfrm>
          <a:off x="0" y="0"/>
          <a:ext cx="0" cy="0"/>
          <a:chOff x="0" y="0"/>
          <a:chExt cx="0" cy="0"/>
        </a:xfrm>
      </p:grpSpPr>
      <p:grpSp>
        <p:nvGrpSpPr>
          <p:cNvPr id="117" name="Google Shape;117;p12"/>
          <p:cNvGrpSpPr/>
          <p:nvPr/>
        </p:nvGrpSpPr>
        <p:grpSpPr>
          <a:xfrm>
            <a:off x="9144000" y="-144662"/>
            <a:ext cx="9144454" cy="10431728"/>
            <a:chOff x="0" y="-38100"/>
            <a:chExt cx="2408400" cy="2747433"/>
          </a:xfrm>
        </p:grpSpPr>
        <p:sp>
          <p:nvSpPr>
            <p:cNvPr id="118" name="Google Shape;118;p12"/>
            <p:cNvSpPr/>
            <p:nvPr/>
          </p:nvSpPr>
          <p:spPr>
            <a:xfrm>
              <a:off x="0" y="0"/>
              <a:ext cx="2408296" cy="2709333"/>
            </a:xfrm>
            <a:custGeom>
              <a:rect b="b" l="l" r="r" t="t"/>
              <a:pathLst>
                <a:path extrusionOk="0" h="2709333" w="2408296">
                  <a:moveTo>
                    <a:pt x="0" y="0"/>
                  </a:moveTo>
                  <a:lnTo>
                    <a:pt x="2408296" y="0"/>
                  </a:lnTo>
                  <a:lnTo>
                    <a:pt x="2408296" y="2709333"/>
                  </a:lnTo>
                  <a:lnTo>
                    <a:pt x="0" y="2709333"/>
                  </a:lnTo>
                  <a:close/>
                </a:path>
              </a:pathLst>
            </a:custGeom>
            <a:solidFill>
              <a:srgbClr val="FFFDFC"/>
            </a:solidFill>
            <a:ln>
              <a:noFill/>
            </a:ln>
          </p:spPr>
        </p:sp>
        <p:sp>
          <p:nvSpPr>
            <p:cNvPr id="119" name="Google Shape;119;p12"/>
            <p:cNvSpPr txBox="1"/>
            <p:nvPr/>
          </p:nvSpPr>
          <p:spPr>
            <a:xfrm>
              <a:off x="0" y="-38100"/>
              <a:ext cx="24084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0" name="Google Shape;120;p12"/>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2B1C09"/>
                </a:solidFill>
                <a:latin typeface="Roboto"/>
                <a:ea typeface="Roboto"/>
                <a:cs typeface="Roboto"/>
                <a:sym typeface="Roboto"/>
              </a:rPr>
              <a:t>CANVA CORPORATION</a:t>
            </a:r>
            <a:endParaRPr>
              <a:latin typeface="Roboto"/>
              <a:ea typeface="Roboto"/>
              <a:cs typeface="Roboto"/>
              <a:sym typeface="Roboto"/>
            </a:endParaRPr>
          </a:p>
        </p:txBody>
      </p:sp>
      <p:sp>
        <p:nvSpPr>
          <p:cNvPr id="121" name="Google Shape;121;p12"/>
          <p:cNvSpPr/>
          <p:nvPr>
            <p:ph idx="2" type="pic"/>
          </p:nvPr>
        </p:nvSpPr>
        <p:spPr>
          <a:xfrm>
            <a:off x="6883675" y="3015425"/>
            <a:ext cx="4143600" cy="4256100"/>
          </a:xfrm>
          <a:prstGeom prst="rect">
            <a:avLst/>
          </a:prstGeom>
          <a:noFill/>
          <a:ln>
            <a:noFill/>
          </a:ln>
        </p:spPr>
      </p:sp>
      <p:sp>
        <p:nvSpPr>
          <p:cNvPr id="122" name="Google Shape;122;p12"/>
          <p:cNvSpPr txBox="1"/>
          <p:nvPr>
            <p:ph type="title"/>
          </p:nvPr>
        </p:nvSpPr>
        <p:spPr>
          <a:xfrm>
            <a:off x="653025" y="2212750"/>
            <a:ext cx="5222100" cy="1143000"/>
          </a:xfrm>
          <a:prstGeom prst="rect">
            <a:avLst/>
          </a:prstGeom>
        </p:spPr>
        <p:txBody>
          <a:bodyPr anchorCtr="0" anchor="t" bIns="0" lIns="0" spcFirstLastPara="1" rIns="0" wrap="square" tIns="0">
            <a:noAutofit/>
          </a:bodyPr>
          <a:lstStyle>
            <a:lvl1pPr lvl="0" rtl="0" algn="l">
              <a:spcBef>
                <a:spcPts val="0"/>
              </a:spcBef>
              <a:spcAft>
                <a:spcPts val="0"/>
              </a:spcAft>
              <a:buSzPts val="72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p:txBody>
      </p:sp>
      <p:sp>
        <p:nvSpPr>
          <p:cNvPr id="123" name="Google Shape;123;p12"/>
          <p:cNvSpPr txBox="1"/>
          <p:nvPr>
            <p:ph idx="1" type="body"/>
          </p:nvPr>
        </p:nvSpPr>
        <p:spPr>
          <a:xfrm>
            <a:off x="653025" y="3626550"/>
            <a:ext cx="5222100" cy="2004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24" name="Google Shape;124;p12"/>
          <p:cNvSpPr txBox="1"/>
          <p:nvPr>
            <p:ph idx="3" type="body"/>
          </p:nvPr>
        </p:nvSpPr>
        <p:spPr>
          <a:xfrm>
            <a:off x="653025" y="6070225"/>
            <a:ext cx="5222100" cy="2004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25" name="Google Shape;125;p12"/>
          <p:cNvSpPr txBox="1"/>
          <p:nvPr>
            <p:ph idx="4" type="title"/>
          </p:nvPr>
        </p:nvSpPr>
        <p:spPr>
          <a:xfrm>
            <a:off x="12035825" y="2212725"/>
            <a:ext cx="5222100" cy="1143000"/>
          </a:xfrm>
          <a:prstGeom prst="rect">
            <a:avLst/>
          </a:prstGeom>
        </p:spPr>
        <p:txBody>
          <a:bodyPr anchorCtr="0" anchor="t" bIns="0" lIns="0" spcFirstLastPara="1" rIns="0" wrap="square" tIns="0">
            <a:noAutofit/>
          </a:bodyPr>
          <a:lstStyle>
            <a:lvl1pPr lvl="0" rtl="0" algn="r">
              <a:spcBef>
                <a:spcPts val="0"/>
              </a:spcBef>
              <a:spcAft>
                <a:spcPts val="0"/>
              </a:spcAft>
              <a:buSzPts val="7200"/>
              <a:buNone/>
              <a:defRPr/>
            </a:lvl1pPr>
            <a:lvl2pPr lvl="1" rtl="0" algn="r">
              <a:spcBef>
                <a:spcPts val="0"/>
              </a:spcBef>
              <a:spcAft>
                <a:spcPts val="0"/>
              </a:spcAft>
              <a:buSzPts val="7200"/>
              <a:buNone/>
              <a:defRPr/>
            </a:lvl2pPr>
            <a:lvl3pPr lvl="2" rtl="0" algn="r">
              <a:spcBef>
                <a:spcPts val="0"/>
              </a:spcBef>
              <a:spcAft>
                <a:spcPts val="0"/>
              </a:spcAft>
              <a:buSzPts val="7200"/>
              <a:buNone/>
              <a:defRPr/>
            </a:lvl3pPr>
            <a:lvl4pPr lvl="3" rtl="0" algn="r">
              <a:spcBef>
                <a:spcPts val="0"/>
              </a:spcBef>
              <a:spcAft>
                <a:spcPts val="0"/>
              </a:spcAft>
              <a:buSzPts val="7200"/>
              <a:buNone/>
              <a:defRPr/>
            </a:lvl4pPr>
            <a:lvl5pPr lvl="4" rtl="0" algn="r">
              <a:spcBef>
                <a:spcPts val="0"/>
              </a:spcBef>
              <a:spcAft>
                <a:spcPts val="0"/>
              </a:spcAft>
              <a:buSzPts val="7200"/>
              <a:buNone/>
              <a:defRPr/>
            </a:lvl5pPr>
            <a:lvl6pPr lvl="5" rtl="0" algn="r">
              <a:spcBef>
                <a:spcPts val="0"/>
              </a:spcBef>
              <a:spcAft>
                <a:spcPts val="0"/>
              </a:spcAft>
              <a:buSzPts val="7200"/>
              <a:buNone/>
              <a:defRPr/>
            </a:lvl6pPr>
            <a:lvl7pPr lvl="6" rtl="0" algn="r">
              <a:spcBef>
                <a:spcPts val="0"/>
              </a:spcBef>
              <a:spcAft>
                <a:spcPts val="0"/>
              </a:spcAft>
              <a:buSzPts val="7200"/>
              <a:buNone/>
              <a:defRPr/>
            </a:lvl7pPr>
            <a:lvl8pPr lvl="7" rtl="0" algn="r">
              <a:spcBef>
                <a:spcPts val="0"/>
              </a:spcBef>
              <a:spcAft>
                <a:spcPts val="0"/>
              </a:spcAft>
              <a:buSzPts val="7200"/>
              <a:buNone/>
              <a:defRPr/>
            </a:lvl8pPr>
            <a:lvl9pPr lvl="8" rtl="0" algn="r">
              <a:spcBef>
                <a:spcPts val="0"/>
              </a:spcBef>
              <a:spcAft>
                <a:spcPts val="0"/>
              </a:spcAft>
              <a:buSzPts val="7200"/>
              <a:buNone/>
              <a:defRPr/>
            </a:lvl9pPr>
          </a:lstStyle>
          <a:p/>
        </p:txBody>
      </p:sp>
      <p:sp>
        <p:nvSpPr>
          <p:cNvPr id="126" name="Google Shape;126;p12"/>
          <p:cNvSpPr txBox="1"/>
          <p:nvPr>
            <p:ph idx="5" type="body"/>
          </p:nvPr>
        </p:nvSpPr>
        <p:spPr>
          <a:xfrm>
            <a:off x="12035825" y="3626525"/>
            <a:ext cx="5222100" cy="2004000"/>
          </a:xfrm>
          <a:prstGeom prst="rect">
            <a:avLst/>
          </a:prstGeom>
        </p:spPr>
        <p:txBody>
          <a:bodyPr anchorCtr="0" anchor="t" bIns="0" lIns="0" spcFirstLastPara="1" rIns="0" wrap="square" tIns="0">
            <a:noAutofit/>
          </a:bodyPr>
          <a:lstStyle>
            <a:lvl1pPr indent="-361950" lvl="0" marL="457200" rtl="0" algn="r">
              <a:spcBef>
                <a:spcPts val="640"/>
              </a:spcBef>
              <a:spcAft>
                <a:spcPts val="0"/>
              </a:spcAft>
              <a:buSzPts val="2100"/>
              <a:buChar char="•"/>
              <a:defRPr/>
            </a:lvl1pPr>
            <a:lvl2pPr indent="-361950" lvl="1" marL="914400" rtl="0" algn="r">
              <a:spcBef>
                <a:spcPts val="560"/>
              </a:spcBef>
              <a:spcAft>
                <a:spcPts val="0"/>
              </a:spcAft>
              <a:buSzPts val="2100"/>
              <a:buChar char="–"/>
              <a:defRPr/>
            </a:lvl2pPr>
            <a:lvl3pPr indent="-361950" lvl="2" marL="1371600" rtl="0" algn="r">
              <a:spcBef>
                <a:spcPts val="480"/>
              </a:spcBef>
              <a:spcAft>
                <a:spcPts val="0"/>
              </a:spcAft>
              <a:buSzPts val="2100"/>
              <a:buChar char="•"/>
              <a:defRPr/>
            </a:lvl3pPr>
            <a:lvl4pPr indent="-361950" lvl="3" marL="1828800" rtl="0" algn="r">
              <a:spcBef>
                <a:spcPts val="400"/>
              </a:spcBef>
              <a:spcAft>
                <a:spcPts val="0"/>
              </a:spcAft>
              <a:buSzPts val="2100"/>
              <a:buChar char="–"/>
              <a:defRPr/>
            </a:lvl4pPr>
            <a:lvl5pPr indent="-361950" lvl="4" marL="2286000" rtl="0" algn="r">
              <a:spcBef>
                <a:spcPts val="400"/>
              </a:spcBef>
              <a:spcAft>
                <a:spcPts val="0"/>
              </a:spcAft>
              <a:buSzPts val="2100"/>
              <a:buChar char="»"/>
              <a:defRPr/>
            </a:lvl5pPr>
            <a:lvl6pPr indent="-361950" lvl="5" marL="2743200" rtl="0" algn="r">
              <a:spcBef>
                <a:spcPts val="400"/>
              </a:spcBef>
              <a:spcAft>
                <a:spcPts val="0"/>
              </a:spcAft>
              <a:buSzPts val="2100"/>
              <a:buChar char="•"/>
              <a:defRPr/>
            </a:lvl6pPr>
            <a:lvl7pPr indent="-361950" lvl="6" marL="3200400" rtl="0" algn="r">
              <a:spcBef>
                <a:spcPts val="400"/>
              </a:spcBef>
              <a:spcAft>
                <a:spcPts val="0"/>
              </a:spcAft>
              <a:buSzPts val="2100"/>
              <a:buChar char="•"/>
              <a:defRPr/>
            </a:lvl7pPr>
            <a:lvl8pPr indent="-361950" lvl="7" marL="3657600" rtl="0" algn="r">
              <a:spcBef>
                <a:spcPts val="400"/>
              </a:spcBef>
              <a:spcAft>
                <a:spcPts val="0"/>
              </a:spcAft>
              <a:buSzPts val="2100"/>
              <a:buChar char="•"/>
              <a:defRPr/>
            </a:lvl8pPr>
            <a:lvl9pPr indent="-361950" lvl="8" marL="4114800" rtl="0" algn="r">
              <a:spcBef>
                <a:spcPts val="400"/>
              </a:spcBef>
              <a:spcAft>
                <a:spcPts val="0"/>
              </a:spcAft>
              <a:buSzPts val="2100"/>
              <a:buChar char="•"/>
              <a:defRPr/>
            </a:lvl9pPr>
          </a:lstStyle>
          <a:p/>
        </p:txBody>
      </p:sp>
      <p:sp>
        <p:nvSpPr>
          <p:cNvPr id="127" name="Google Shape;127;p12"/>
          <p:cNvSpPr txBox="1"/>
          <p:nvPr>
            <p:ph idx="6" type="body"/>
          </p:nvPr>
        </p:nvSpPr>
        <p:spPr>
          <a:xfrm>
            <a:off x="12035825" y="6070200"/>
            <a:ext cx="5222100" cy="2004000"/>
          </a:xfrm>
          <a:prstGeom prst="rect">
            <a:avLst/>
          </a:prstGeom>
        </p:spPr>
        <p:txBody>
          <a:bodyPr anchorCtr="0" anchor="t" bIns="0" lIns="0" spcFirstLastPara="1" rIns="0" wrap="square" tIns="0">
            <a:noAutofit/>
          </a:bodyPr>
          <a:lstStyle>
            <a:lvl1pPr indent="-361950" lvl="0" marL="457200" rtl="0" algn="r">
              <a:spcBef>
                <a:spcPts val="640"/>
              </a:spcBef>
              <a:spcAft>
                <a:spcPts val="0"/>
              </a:spcAft>
              <a:buSzPts val="2100"/>
              <a:buChar char="•"/>
              <a:defRPr/>
            </a:lvl1pPr>
            <a:lvl2pPr indent="-361950" lvl="1" marL="914400" rtl="0" algn="r">
              <a:spcBef>
                <a:spcPts val="560"/>
              </a:spcBef>
              <a:spcAft>
                <a:spcPts val="0"/>
              </a:spcAft>
              <a:buSzPts val="2100"/>
              <a:buChar char="–"/>
              <a:defRPr/>
            </a:lvl2pPr>
            <a:lvl3pPr indent="-361950" lvl="2" marL="1371600" rtl="0" algn="r">
              <a:spcBef>
                <a:spcPts val="480"/>
              </a:spcBef>
              <a:spcAft>
                <a:spcPts val="0"/>
              </a:spcAft>
              <a:buSzPts val="2100"/>
              <a:buChar char="•"/>
              <a:defRPr/>
            </a:lvl3pPr>
            <a:lvl4pPr indent="-361950" lvl="3" marL="1828800" rtl="0" algn="r">
              <a:spcBef>
                <a:spcPts val="400"/>
              </a:spcBef>
              <a:spcAft>
                <a:spcPts val="0"/>
              </a:spcAft>
              <a:buSzPts val="2100"/>
              <a:buChar char="–"/>
              <a:defRPr/>
            </a:lvl4pPr>
            <a:lvl5pPr indent="-361950" lvl="4" marL="2286000" rtl="0" algn="r">
              <a:spcBef>
                <a:spcPts val="400"/>
              </a:spcBef>
              <a:spcAft>
                <a:spcPts val="0"/>
              </a:spcAft>
              <a:buSzPts val="2100"/>
              <a:buChar char="»"/>
              <a:defRPr/>
            </a:lvl5pPr>
            <a:lvl6pPr indent="-361950" lvl="5" marL="2743200" rtl="0" algn="r">
              <a:spcBef>
                <a:spcPts val="400"/>
              </a:spcBef>
              <a:spcAft>
                <a:spcPts val="0"/>
              </a:spcAft>
              <a:buSzPts val="2100"/>
              <a:buChar char="•"/>
              <a:defRPr/>
            </a:lvl6pPr>
            <a:lvl7pPr indent="-361950" lvl="6" marL="3200400" rtl="0" algn="r">
              <a:spcBef>
                <a:spcPts val="400"/>
              </a:spcBef>
              <a:spcAft>
                <a:spcPts val="0"/>
              </a:spcAft>
              <a:buSzPts val="2100"/>
              <a:buChar char="•"/>
              <a:defRPr/>
            </a:lvl7pPr>
            <a:lvl8pPr indent="-361950" lvl="7" marL="3657600" rtl="0" algn="r">
              <a:spcBef>
                <a:spcPts val="400"/>
              </a:spcBef>
              <a:spcAft>
                <a:spcPts val="0"/>
              </a:spcAft>
              <a:buSzPts val="2100"/>
              <a:buChar char="•"/>
              <a:defRPr/>
            </a:lvl8pPr>
            <a:lvl9pPr indent="-361950" lvl="8" marL="4114800" rtl="0" algn="r">
              <a:spcBef>
                <a:spcPts val="400"/>
              </a:spcBef>
              <a:spcAft>
                <a:spcPts val="0"/>
              </a:spcAft>
              <a:buSzPts val="21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CUSTOM_9">
    <p:spTree>
      <p:nvGrpSpPr>
        <p:cNvPr id="128" name="Shape 128"/>
        <p:cNvGrpSpPr/>
        <p:nvPr/>
      </p:nvGrpSpPr>
      <p:grpSpPr>
        <a:xfrm>
          <a:off x="0" y="0"/>
          <a:ext cx="0" cy="0"/>
          <a:chOff x="0" y="0"/>
          <a:chExt cx="0" cy="0"/>
        </a:xfrm>
      </p:grpSpPr>
      <p:grpSp>
        <p:nvGrpSpPr>
          <p:cNvPr id="129" name="Google Shape;129;p13"/>
          <p:cNvGrpSpPr/>
          <p:nvPr/>
        </p:nvGrpSpPr>
        <p:grpSpPr>
          <a:xfrm>
            <a:off x="0" y="-744227"/>
            <a:ext cx="18288118" cy="3480258"/>
            <a:chOff x="0" y="-38100"/>
            <a:chExt cx="4816592" cy="916605"/>
          </a:xfrm>
        </p:grpSpPr>
        <p:sp>
          <p:nvSpPr>
            <p:cNvPr id="130" name="Google Shape;130;p13"/>
            <p:cNvSpPr/>
            <p:nvPr/>
          </p:nvSpPr>
          <p:spPr>
            <a:xfrm>
              <a:off x="0" y="0"/>
              <a:ext cx="4816592" cy="878505"/>
            </a:xfrm>
            <a:custGeom>
              <a:rect b="b" l="l" r="r" t="t"/>
              <a:pathLst>
                <a:path extrusionOk="0" h="878505" w="4816592">
                  <a:moveTo>
                    <a:pt x="0" y="0"/>
                  </a:moveTo>
                  <a:lnTo>
                    <a:pt x="4816592" y="0"/>
                  </a:lnTo>
                  <a:lnTo>
                    <a:pt x="4816592" y="878505"/>
                  </a:lnTo>
                  <a:lnTo>
                    <a:pt x="0" y="878505"/>
                  </a:lnTo>
                  <a:close/>
                </a:path>
              </a:pathLst>
            </a:custGeom>
            <a:solidFill>
              <a:srgbClr val="FFFDFC"/>
            </a:solidFill>
            <a:ln>
              <a:noFill/>
            </a:ln>
          </p:spPr>
        </p:sp>
        <p:sp>
          <p:nvSpPr>
            <p:cNvPr id="131" name="Google Shape;131;p13"/>
            <p:cNvSpPr txBox="1"/>
            <p:nvPr/>
          </p:nvSpPr>
          <p:spPr>
            <a:xfrm>
              <a:off x="0" y="-38100"/>
              <a:ext cx="4816500" cy="91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2" name="Google Shape;132;p13"/>
          <p:cNvSpPr txBox="1"/>
          <p:nvPr>
            <p:ph type="title"/>
          </p:nvPr>
        </p:nvSpPr>
        <p:spPr>
          <a:xfrm>
            <a:off x="875275" y="710500"/>
            <a:ext cx="6204000" cy="1402500"/>
          </a:xfrm>
          <a:prstGeom prst="rect">
            <a:avLst/>
          </a:prstGeom>
        </p:spPr>
        <p:txBody>
          <a:bodyPr anchorCtr="0" anchor="t" bIns="0" lIns="0" spcFirstLastPara="1" rIns="0" wrap="square" tIns="0">
            <a:noAutofit/>
          </a:bodyPr>
          <a:lstStyle>
            <a:lvl1pPr lvl="0" rtl="0" algn="l">
              <a:spcBef>
                <a:spcPts val="0"/>
              </a:spcBef>
              <a:spcAft>
                <a:spcPts val="0"/>
              </a:spcAft>
              <a:buSzPts val="72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p:txBody>
      </p:sp>
      <p:sp>
        <p:nvSpPr>
          <p:cNvPr id="133" name="Google Shape;133;p13"/>
          <p:cNvSpPr txBox="1"/>
          <p:nvPr>
            <p:ph idx="1" type="body"/>
          </p:nvPr>
        </p:nvSpPr>
        <p:spPr>
          <a:xfrm>
            <a:off x="7687100" y="710500"/>
            <a:ext cx="9113100" cy="14025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_10">
    <p:spTree>
      <p:nvGrpSpPr>
        <p:cNvPr id="134" name="Shape 134"/>
        <p:cNvGrpSpPr/>
        <p:nvPr/>
      </p:nvGrpSpPr>
      <p:grpSpPr>
        <a:xfrm>
          <a:off x="0" y="0"/>
          <a:ext cx="0" cy="0"/>
          <a:chOff x="0" y="0"/>
          <a:chExt cx="0" cy="0"/>
        </a:xfrm>
      </p:grpSpPr>
      <p:grpSp>
        <p:nvGrpSpPr>
          <p:cNvPr id="135" name="Google Shape;135;p14"/>
          <p:cNvGrpSpPr/>
          <p:nvPr/>
        </p:nvGrpSpPr>
        <p:grpSpPr>
          <a:xfrm>
            <a:off x="1028700" y="884038"/>
            <a:ext cx="5142901" cy="5388192"/>
            <a:chOff x="0" y="-38100"/>
            <a:chExt cx="1354500" cy="1419103"/>
          </a:xfrm>
        </p:grpSpPr>
        <p:sp>
          <p:nvSpPr>
            <p:cNvPr id="136" name="Google Shape;136;p14"/>
            <p:cNvSpPr/>
            <p:nvPr/>
          </p:nvSpPr>
          <p:spPr>
            <a:xfrm>
              <a:off x="0" y="0"/>
              <a:ext cx="1354372" cy="1381003"/>
            </a:xfrm>
            <a:custGeom>
              <a:rect b="b" l="l" r="r" t="t"/>
              <a:pathLst>
                <a:path extrusionOk="0" h="1381003" w="1354372">
                  <a:moveTo>
                    <a:pt x="0" y="0"/>
                  </a:moveTo>
                  <a:lnTo>
                    <a:pt x="1354372" y="0"/>
                  </a:lnTo>
                  <a:lnTo>
                    <a:pt x="1354372" y="1381003"/>
                  </a:lnTo>
                  <a:lnTo>
                    <a:pt x="0" y="1381003"/>
                  </a:lnTo>
                  <a:close/>
                </a:path>
              </a:pathLst>
            </a:custGeom>
            <a:solidFill>
              <a:srgbClr val="FFFDFC"/>
            </a:solidFill>
            <a:ln>
              <a:noFill/>
            </a:ln>
          </p:spPr>
        </p:sp>
        <p:sp>
          <p:nvSpPr>
            <p:cNvPr id="137" name="Google Shape;137;p14"/>
            <p:cNvSpPr txBox="1"/>
            <p:nvPr/>
          </p:nvSpPr>
          <p:spPr>
            <a:xfrm>
              <a:off x="0" y="-38100"/>
              <a:ext cx="1354500" cy="1419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 name="Google Shape;138;p14"/>
          <p:cNvGrpSpPr/>
          <p:nvPr/>
        </p:nvGrpSpPr>
        <p:grpSpPr>
          <a:xfrm>
            <a:off x="6572810" y="884038"/>
            <a:ext cx="5142901" cy="5388192"/>
            <a:chOff x="0" y="-38100"/>
            <a:chExt cx="1354500" cy="1419103"/>
          </a:xfrm>
        </p:grpSpPr>
        <p:sp>
          <p:nvSpPr>
            <p:cNvPr id="139" name="Google Shape;139;p14"/>
            <p:cNvSpPr/>
            <p:nvPr/>
          </p:nvSpPr>
          <p:spPr>
            <a:xfrm>
              <a:off x="0" y="0"/>
              <a:ext cx="1354372" cy="1381003"/>
            </a:xfrm>
            <a:custGeom>
              <a:rect b="b" l="l" r="r" t="t"/>
              <a:pathLst>
                <a:path extrusionOk="0" h="1381003" w="1354372">
                  <a:moveTo>
                    <a:pt x="0" y="0"/>
                  </a:moveTo>
                  <a:lnTo>
                    <a:pt x="1354372" y="0"/>
                  </a:lnTo>
                  <a:lnTo>
                    <a:pt x="1354372" y="1381003"/>
                  </a:lnTo>
                  <a:lnTo>
                    <a:pt x="0" y="1381003"/>
                  </a:lnTo>
                  <a:close/>
                </a:path>
              </a:pathLst>
            </a:custGeom>
            <a:solidFill>
              <a:srgbClr val="FFFDFC"/>
            </a:solidFill>
            <a:ln>
              <a:noFill/>
            </a:ln>
          </p:spPr>
        </p:sp>
        <p:sp>
          <p:nvSpPr>
            <p:cNvPr id="140" name="Google Shape;140;p14"/>
            <p:cNvSpPr txBox="1"/>
            <p:nvPr/>
          </p:nvSpPr>
          <p:spPr>
            <a:xfrm>
              <a:off x="0" y="-38100"/>
              <a:ext cx="1354500" cy="1419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p14"/>
          <p:cNvGrpSpPr/>
          <p:nvPr/>
        </p:nvGrpSpPr>
        <p:grpSpPr>
          <a:xfrm>
            <a:off x="12116919" y="884038"/>
            <a:ext cx="5142901" cy="5388192"/>
            <a:chOff x="0" y="-38100"/>
            <a:chExt cx="1354500" cy="1419103"/>
          </a:xfrm>
        </p:grpSpPr>
        <p:sp>
          <p:nvSpPr>
            <p:cNvPr id="142" name="Google Shape;142;p14"/>
            <p:cNvSpPr/>
            <p:nvPr/>
          </p:nvSpPr>
          <p:spPr>
            <a:xfrm>
              <a:off x="0" y="0"/>
              <a:ext cx="1354372" cy="1381003"/>
            </a:xfrm>
            <a:custGeom>
              <a:rect b="b" l="l" r="r" t="t"/>
              <a:pathLst>
                <a:path extrusionOk="0" h="1381003" w="1354372">
                  <a:moveTo>
                    <a:pt x="0" y="0"/>
                  </a:moveTo>
                  <a:lnTo>
                    <a:pt x="1354372" y="0"/>
                  </a:lnTo>
                  <a:lnTo>
                    <a:pt x="1354372" y="1381003"/>
                  </a:lnTo>
                  <a:lnTo>
                    <a:pt x="0" y="1381003"/>
                  </a:lnTo>
                  <a:close/>
                </a:path>
              </a:pathLst>
            </a:custGeom>
            <a:solidFill>
              <a:srgbClr val="FFFDFC"/>
            </a:solidFill>
            <a:ln>
              <a:noFill/>
            </a:ln>
          </p:spPr>
        </p:sp>
        <p:sp>
          <p:nvSpPr>
            <p:cNvPr id="143" name="Google Shape;143;p14"/>
            <p:cNvSpPr txBox="1"/>
            <p:nvPr/>
          </p:nvSpPr>
          <p:spPr>
            <a:xfrm>
              <a:off x="0" y="-38100"/>
              <a:ext cx="1354500" cy="1419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4" name="Google Shape;144;p14"/>
          <p:cNvSpPr txBox="1"/>
          <p:nvPr>
            <p:ph type="title"/>
          </p:nvPr>
        </p:nvSpPr>
        <p:spPr>
          <a:xfrm>
            <a:off x="989100" y="7026750"/>
            <a:ext cx="5222100" cy="1143000"/>
          </a:xfrm>
          <a:prstGeom prst="rect">
            <a:avLst/>
          </a:prstGeom>
        </p:spPr>
        <p:txBody>
          <a:bodyPr anchorCtr="0" anchor="t" bIns="0" lIns="0" spcFirstLastPara="1" rIns="0" wrap="square" tIns="0">
            <a:noAutofit/>
          </a:bodyPr>
          <a:lstStyle>
            <a:lvl1pPr lvl="0" rtl="0" algn="l">
              <a:spcBef>
                <a:spcPts val="0"/>
              </a:spcBef>
              <a:spcAft>
                <a:spcPts val="0"/>
              </a:spcAft>
              <a:buSzPts val="72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p:txBody>
      </p:sp>
      <p:sp>
        <p:nvSpPr>
          <p:cNvPr id="145" name="Google Shape;145;p14"/>
          <p:cNvSpPr txBox="1"/>
          <p:nvPr>
            <p:ph idx="1" type="body"/>
          </p:nvPr>
        </p:nvSpPr>
        <p:spPr>
          <a:xfrm>
            <a:off x="6533200" y="7026750"/>
            <a:ext cx="4819500" cy="2004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46" name="Google Shape;146;p14"/>
          <p:cNvSpPr txBox="1"/>
          <p:nvPr>
            <p:ph idx="2" type="body"/>
          </p:nvPr>
        </p:nvSpPr>
        <p:spPr>
          <a:xfrm>
            <a:off x="11885725" y="7026750"/>
            <a:ext cx="4819500" cy="2004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_11">
    <p:spTree>
      <p:nvGrpSpPr>
        <p:cNvPr id="147" name="Shape 147"/>
        <p:cNvGrpSpPr/>
        <p:nvPr/>
      </p:nvGrpSpPr>
      <p:grpSpPr>
        <a:xfrm>
          <a:off x="0" y="0"/>
          <a:ext cx="0" cy="0"/>
          <a:chOff x="0" y="0"/>
          <a:chExt cx="0" cy="0"/>
        </a:xfrm>
      </p:grpSpPr>
      <p:grpSp>
        <p:nvGrpSpPr>
          <p:cNvPr id="148" name="Google Shape;148;p15"/>
          <p:cNvGrpSpPr/>
          <p:nvPr/>
        </p:nvGrpSpPr>
        <p:grpSpPr>
          <a:xfrm>
            <a:off x="11184704" y="-144662"/>
            <a:ext cx="7103343" cy="10431728"/>
            <a:chOff x="0" y="-38100"/>
            <a:chExt cx="1870827" cy="2747433"/>
          </a:xfrm>
        </p:grpSpPr>
        <p:sp>
          <p:nvSpPr>
            <p:cNvPr id="149" name="Google Shape;149;p15"/>
            <p:cNvSpPr/>
            <p:nvPr/>
          </p:nvSpPr>
          <p:spPr>
            <a:xfrm>
              <a:off x="0" y="0"/>
              <a:ext cx="1870827" cy="2709333"/>
            </a:xfrm>
            <a:custGeom>
              <a:rect b="b" l="l" r="r" t="t"/>
              <a:pathLst>
                <a:path extrusionOk="0" h="2709333" w="1870827">
                  <a:moveTo>
                    <a:pt x="0" y="0"/>
                  </a:moveTo>
                  <a:lnTo>
                    <a:pt x="1870827" y="0"/>
                  </a:lnTo>
                  <a:lnTo>
                    <a:pt x="1870827" y="2709333"/>
                  </a:lnTo>
                  <a:lnTo>
                    <a:pt x="0" y="2709333"/>
                  </a:lnTo>
                  <a:close/>
                </a:path>
              </a:pathLst>
            </a:custGeom>
            <a:solidFill>
              <a:srgbClr val="FFFDFC"/>
            </a:solidFill>
            <a:ln>
              <a:noFill/>
            </a:ln>
          </p:spPr>
        </p:sp>
        <p:sp>
          <p:nvSpPr>
            <p:cNvPr id="150" name="Google Shape;150;p15"/>
            <p:cNvSpPr txBox="1"/>
            <p:nvPr/>
          </p:nvSpPr>
          <p:spPr>
            <a:xfrm>
              <a:off x="0" y="-38100"/>
              <a:ext cx="18708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15"/>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2B1C09"/>
                </a:solidFill>
                <a:latin typeface="Roboto"/>
                <a:ea typeface="Roboto"/>
                <a:cs typeface="Roboto"/>
                <a:sym typeface="Roboto"/>
              </a:rPr>
              <a:t>CANVA CORPORATION</a:t>
            </a:r>
            <a:endParaRPr>
              <a:latin typeface="Roboto"/>
              <a:ea typeface="Roboto"/>
              <a:cs typeface="Roboto"/>
              <a:sym typeface="Roboto"/>
            </a:endParaRPr>
          </a:p>
        </p:txBody>
      </p:sp>
      <p:sp>
        <p:nvSpPr>
          <p:cNvPr id="152" name="Google Shape;152;p15"/>
          <p:cNvSpPr txBox="1"/>
          <p:nvPr>
            <p:ph type="title"/>
          </p:nvPr>
        </p:nvSpPr>
        <p:spPr>
          <a:xfrm>
            <a:off x="12169275" y="2797475"/>
            <a:ext cx="5134200" cy="1143000"/>
          </a:xfrm>
          <a:prstGeom prst="rect">
            <a:avLst/>
          </a:prstGeom>
        </p:spPr>
        <p:txBody>
          <a:bodyPr anchorCtr="0" anchor="t" bIns="0" lIns="0" spcFirstLastPara="1" rIns="0" wrap="square" tIns="0">
            <a:noAutofit/>
          </a:bodyPr>
          <a:lstStyle>
            <a:lvl1pPr lvl="0" algn="r">
              <a:spcBef>
                <a:spcPts val="0"/>
              </a:spcBef>
              <a:spcAft>
                <a:spcPts val="0"/>
              </a:spcAft>
              <a:buSzPts val="7200"/>
              <a:buNone/>
              <a:defRPr/>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153" name="Google Shape;153;p15"/>
          <p:cNvSpPr txBox="1"/>
          <p:nvPr>
            <p:ph idx="1" type="body"/>
          </p:nvPr>
        </p:nvSpPr>
        <p:spPr>
          <a:xfrm>
            <a:off x="12081125" y="4810725"/>
            <a:ext cx="5222100" cy="2004000"/>
          </a:xfrm>
          <a:prstGeom prst="rect">
            <a:avLst/>
          </a:prstGeom>
        </p:spPr>
        <p:txBody>
          <a:bodyPr anchorCtr="0" anchor="t" bIns="0" lIns="0" spcFirstLastPara="1" rIns="0" wrap="square" tIns="0">
            <a:noAutofit/>
          </a:bodyPr>
          <a:lstStyle>
            <a:lvl1pPr indent="-361950" lvl="0" marL="457200" rtl="0" algn="r">
              <a:spcBef>
                <a:spcPts val="640"/>
              </a:spcBef>
              <a:spcAft>
                <a:spcPts val="0"/>
              </a:spcAft>
              <a:buSzPts val="2100"/>
              <a:buChar char="•"/>
              <a:defRPr/>
            </a:lvl1pPr>
            <a:lvl2pPr indent="-361950" lvl="1" marL="914400" rtl="0" algn="r">
              <a:spcBef>
                <a:spcPts val="560"/>
              </a:spcBef>
              <a:spcAft>
                <a:spcPts val="0"/>
              </a:spcAft>
              <a:buSzPts val="2100"/>
              <a:buChar char="–"/>
              <a:defRPr/>
            </a:lvl2pPr>
            <a:lvl3pPr indent="-361950" lvl="2" marL="1371600" rtl="0" algn="r">
              <a:spcBef>
                <a:spcPts val="480"/>
              </a:spcBef>
              <a:spcAft>
                <a:spcPts val="0"/>
              </a:spcAft>
              <a:buSzPts val="2100"/>
              <a:buChar char="•"/>
              <a:defRPr/>
            </a:lvl3pPr>
            <a:lvl4pPr indent="-361950" lvl="3" marL="1828800" rtl="0" algn="r">
              <a:spcBef>
                <a:spcPts val="400"/>
              </a:spcBef>
              <a:spcAft>
                <a:spcPts val="0"/>
              </a:spcAft>
              <a:buSzPts val="2100"/>
              <a:buChar char="–"/>
              <a:defRPr/>
            </a:lvl4pPr>
            <a:lvl5pPr indent="-361950" lvl="4" marL="2286000" rtl="0" algn="r">
              <a:spcBef>
                <a:spcPts val="400"/>
              </a:spcBef>
              <a:spcAft>
                <a:spcPts val="0"/>
              </a:spcAft>
              <a:buSzPts val="2100"/>
              <a:buChar char="»"/>
              <a:defRPr/>
            </a:lvl5pPr>
            <a:lvl6pPr indent="-361950" lvl="5" marL="2743200" rtl="0" algn="r">
              <a:spcBef>
                <a:spcPts val="400"/>
              </a:spcBef>
              <a:spcAft>
                <a:spcPts val="0"/>
              </a:spcAft>
              <a:buSzPts val="2100"/>
              <a:buChar char="•"/>
              <a:defRPr/>
            </a:lvl6pPr>
            <a:lvl7pPr indent="-361950" lvl="6" marL="3200400" rtl="0" algn="r">
              <a:spcBef>
                <a:spcPts val="400"/>
              </a:spcBef>
              <a:spcAft>
                <a:spcPts val="0"/>
              </a:spcAft>
              <a:buSzPts val="2100"/>
              <a:buChar char="•"/>
              <a:defRPr/>
            </a:lvl7pPr>
            <a:lvl8pPr indent="-361950" lvl="7" marL="3657600" rtl="0" algn="r">
              <a:spcBef>
                <a:spcPts val="400"/>
              </a:spcBef>
              <a:spcAft>
                <a:spcPts val="0"/>
              </a:spcAft>
              <a:buSzPts val="2100"/>
              <a:buChar char="•"/>
              <a:defRPr/>
            </a:lvl8pPr>
            <a:lvl9pPr indent="-361950" lvl="8" marL="4114800" rtl="0" algn="r">
              <a:spcBef>
                <a:spcPts val="400"/>
              </a:spcBef>
              <a:spcAft>
                <a:spcPts val="0"/>
              </a:spcAft>
              <a:buSzPts val="21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CUSTOM_12">
    <p:spTree>
      <p:nvGrpSpPr>
        <p:cNvPr id="154" name="Shape 154"/>
        <p:cNvGrpSpPr/>
        <p:nvPr/>
      </p:nvGrpSpPr>
      <p:grpSpPr>
        <a:xfrm>
          <a:off x="0" y="0"/>
          <a:ext cx="0" cy="0"/>
          <a:chOff x="0" y="0"/>
          <a:chExt cx="0" cy="0"/>
        </a:xfrm>
      </p:grpSpPr>
      <p:grpSp>
        <p:nvGrpSpPr>
          <p:cNvPr id="155" name="Google Shape;155;p16"/>
          <p:cNvGrpSpPr/>
          <p:nvPr/>
        </p:nvGrpSpPr>
        <p:grpSpPr>
          <a:xfrm>
            <a:off x="0" y="-144662"/>
            <a:ext cx="18288118" cy="2424207"/>
            <a:chOff x="0" y="-38100"/>
            <a:chExt cx="4816592" cy="638470"/>
          </a:xfrm>
        </p:grpSpPr>
        <p:sp>
          <p:nvSpPr>
            <p:cNvPr id="156" name="Google Shape;156;p16"/>
            <p:cNvSpPr/>
            <p:nvPr/>
          </p:nvSpPr>
          <p:spPr>
            <a:xfrm>
              <a:off x="0" y="0"/>
              <a:ext cx="4816592" cy="600370"/>
            </a:xfrm>
            <a:custGeom>
              <a:rect b="b" l="l" r="r" t="t"/>
              <a:pathLst>
                <a:path extrusionOk="0" h="600370" w="4816592">
                  <a:moveTo>
                    <a:pt x="0" y="0"/>
                  </a:moveTo>
                  <a:lnTo>
                    <a:pt x="4816592" y="0"/>
                  </a:lnTo>
                  <a:lnTo>
                    <a:pt x="4816592" y="600370"/>
                  </a:lnTo>
                  <a:lnTo>
                    <a:pt x="0" y="600370"/>
                  </a:lnTo>
                  <a:close/>
                </a:path>
              </a:pathLst>
            </a:custGeom>
            <a:solidFill>
              <a:srgbClr val="FFFDFC"/>
            </a:solidFill>
            <a:ln>
              <a:noFill/>
            </a:ln>
          </p:spPr>
        </p:sp>
        <p:sp>
          <p:nvSpPr>
            <p:cNvPr id="157" name="Google Shape;157;p16"/>
            <p:cNvSpPr txBox="1"/>
            <p:nvPr/>
          </p:nvSpPr>
          <p:spPr>
            <a:xfrm>
              <a:off x="0" y="-38100"/>
              <a:ext cx="4816500" cy="63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8" name="Google Shape;158;p16"/>
          <p:cNvSpPr/>
          <p:nvPr>
            <p:ph idx="2" type="pic"/>
          </p:nvPr>
        </p:nvSpPr>
        <p:spPr>
          <a:xfrm>
            <a:off x="0" y="0"/>
            <a:ext cx="5409000" cy="10287000"/>
          </a:xfrm>
          <a:prstGeom prst="rect">
            <a:avLst/>
          </a:prstGeom>
          <a:noFill/>
          <a:ln>
            <a:noFill/>
          </a:ln>
        </p:spPr>
      </p:sp>
      <p:sp>
        <p:nvSpPr>
          <p:cNvPr id="159" name="Google Shape;159;p16"/>
          <p:cNvSpPr/>
          <p:nvPr>
            <p:ph idx="3" type="pic"/>
          </p:nvPr>
        </p:nvSpPr>
        <p:spPr>
          <a:xfrm>
            <a:off x="5808425" y="1383700"/>
            <a:ext cx="3631800" cy="2643300"/>
          </a:xfrm>
          <a:prstGeom prst="rect">
            <a:avLst/>
          </a:prstGeom>
          <a:noFill/>
          <a:ln>
            <a:noFill/>
          </a:ln>
        </p:spPr>
      </p:sp>
      <p:sp>
        <p:nvSpPr>
          <p:cNvPr id="160" name="Google Shape;160;p16"/>
          <p:cNvSpPr/>
          <p:nvPr>
            <p:ph idx="4" type="pic"/>
          </p:nvPr>
        </p:nvSpPr>
        <p:spPr>
          <a:xfrm>
            <a:off x="9723750" y="1383700"/>
            <a:ext cx="3631800" cy="2643300"/>
          </a:xfrm>
          <a:prstGeom prst="rect">
            <a:avLst/>
          </a:prstGeom>
          <a:noFill/>
          <a:ln>
            <a:noFill/>
          </a:ln>
        </p:spPr>
      </p:sp>
      <p:sp>
        <p:nvSpPr>
          <p:cNvPr id="161" name="Google Shape;161;p16"/>
          <p:cNvSpPr/>
          <p:nvPr>
            <p:ph idx="5" type="pic"/>
          </p:nvPr>
        </p:nvSpPr>
        <p:spPr>
          <a:xfrm>
            <a:off x="13639075" y="1383700"/>
            <a:ext cx="3631800" cy="2643300"/>
          </a:xfrm>
          <a:prstGeom prst="rect">
            <a:avLst/>
          </a:prstGeom>
          <a:noFill/>
          <a:ln>
            <a:noFill/>
          </a:ln>
        </p:spPr>
      </p:sp>
      <p:sp>
        <p:nvSpPr>
          <p:cNvPr id="162" name="Google Shape;162;p16"/>
          <p:cNvSpPr/>
          <p:nvPr>
            <p:ph idx="6" type="pic"/>
          </p:nvPr>
        </p:nvSpPr>
        <p:spPr>
          <a:xfrm>
            <a:off x="5808425" y="4472925"/>
            <a:ext cx="4659300" cy="4785300"/>
          </a:xfrm>
          <a:prstGeom prst="rect">
            <a:avLst/>
          </a:prstGeom>
          <a:noFill/>
          <a:ln>
            <a:noFill/>
          </a:ln>
        </p:spPr>
      </p:sp>
      <p:sp>
        <p:nvSpPr>
          <p:cNvPr id="163" name="Google Shape;163;p16"/>
          <p:cNvSpPr txBox="1"/>
          <p:nvPr>
            <p:ph type="title"/>
          </p:nvPr>
        </p:nvSpPr>
        <p:spPr>
          <a:xfrm>
            <a:off x="11053300" y="4864300"/>
            <a:ext cx="5222100" cy="1523400"/>
          </a:xfrm>
          <a:prstGeom prst="rect">
            <a:avLst/>
          </a:prstGeom>
        </p:spPr>
        <p:txBody>
          <a:bodyPr anchorCtr="0" anchor="t" bIns="0" lIns="0" spcFirstLastPara="1" rIns="0" wrap="square" tIns="0">
            <a:noAutofit/>
          </a:bodyPr>
          <a:lstStyle>
            <a:lvl1pPr lvl="0" rtl="0" algn="l">
              <a:spcBef>
                <a:spcPts val="0"/>
              </a:spcBef>
              <a:spcAft>
                <a:spcPts val="0"/>
              </a:spcAft>
              <a:buSzPts val="72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p:txBody>
      </p:sp>
      <p:sp>
        <p:nvSpPr>
          <p:cNvPr id="164" name="Google Shape;164;p16"/>
          <p:cNvSpPr txBox="1"/>
          <p:nvPr>
            <p:ph idx="1" type="body"/>
          </p:nvPr>
        </p:nvSpPr>
        <p:spPr>
          <a:xfrm>
            <a:off x="11053300" y="7074025"/>
            <a:ext cx="6066000" cy="20040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CUSTOM_13">
    <p:spTree>
      <p:nvGrpSpPr>
        <p:cNvPr id="165" name="Shape 165"/>
        <p:cNvGrpSpPr/>
        <p:nvPr/>
      </p:nvGrpSpPr>
      <p:grpSpPr>
        <a:xfrm>
          <a:off x="0" y="0"/>
          <a:ext cx="0" cy="0"/>
          <a:chOff x="0" y="0"/>
          <a:chExt cx="0" cy="0"/>
        </a:xfrm>
      </p:grpSpPr>
      <p:grpSp>
        <p:nvGrpSpPr>
          <p:cNvPr id="166" name="Google Shape;166;p17"/>
          <p:cNvGrpSpPr/>
          <p:nvPr/>
        </p:nvGrpSpPr>
        <p:grpSpPr>
          <a:xfrm>
            <a:off x="0" y="-144662"/>
            <a:ext cx="18288118" cy="5056586"/>
            <a:chOff x="0" y="-38100"/>
            <a:chExt cx="4816592" cy="1331767"/>
          </a:xfrm>
        </p:grpSpPr>
        <p:sp>
          <p:nvSpPr>
            <p:cNvPr id="167" name="Google Shape;167;p17"/>
            <p:cNvSpPr/>
            <p:nvPr/>
          </p:nvSpPr>
          <p:spPr>
            <a:xfrm>
              <a:off x="0" y="0"/>
              <a:ext cx="4816592" cy="1293667"/>
            </a:xfrm>
            <a:custGeom>
              <a:rect b="b" l="l" r="r" t="t"/>
              <a:pathLst>
                <a:path extrusionOk="0" h="1293667" w="4816592">
                  <a:moveTo>
                    <a:pt x="0" y="0"/>
                  </a:moveTo>
                  <a:lnTo>
                    <a:pt x="4816592" y="0"/>
                  </a:lnTo>
                  <a:lnTo>
                    <a:pt x="4816592" y="1293667"/>
                  </a:lnTo>
                  <a:lnTo>
                    <a:pt x="0" y="1293667"/>
                  </a:lnTo>
                  <a:close/>
                </a:path>
              </a:pathLst>
            </a:custGeom>
            <a:solidFill>
              <a:srgbClr val="FFFDFC"/>
            </a:solidFill>
            <a:ln>
              <a:noFill/>
            </a:ln>
          </p:spPr>
        </p:sp>
        <p:sp>
          <p:nvSpPr>
            <p:cNvPr id="168" name="Google Shape;168;p17"/>
            <p:cNvSpPr txBox="1"/>
            <p:nvPr/>
          </p:nvSpPr>
          <p:spPr>
            <a:xfrm>
              <a:off x="0" y="-38100"/>
              <a:ext cx="4816500" cy="1331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9" name="Google Shape;169;p17"/>
          <p:cNvSpPr/>
          <p:nvPr>
            <p:ph idx="2" type="pic"/>
          </p:nvPr>
        </p:nvSpPr>
        <p:spPr>
          <a:xfrm>
            <a:off x="1855125" y="2294025"/>
            <a:ext cx="4346700" cy="4050300"/>
          </a:xfrm>
          <a:prstGeom prst="rect">
            <a:avLst/>
          </a:prstGeom>
          <a:noFill/>
          <a:ln>
            <a:noFill/>
          </a:ln>
        </p:spPr>
      </p:sp>
      <p:sp>
        <p:nvSpPr>
          <p:cNvPr id="170" name="Google Shape;170;p17"/>
          <p:cNvSpPr/>
          <p:nvPr>
            <p:ph idx="3" type="pic"/>
          </p:nvPr>
        </p:nvSpPr>
        <p:spPr>
          <a:xfrm>
            <a:off x="6970650" y="2294050"/>
            <a:ext cx="4346700" cy="4050300"/>
          </a:xfrm>
          <a:prstGeom prst="rect">
            <a:avLst/>
          </a:prstGeom>
          <a:noFill/>
          <a:ln>
            <a:noFill/>
          </a:ln>
        </p:spPr>
      </p:sp>
      <p:sp>
        <p:nvSpPr>
          <p:cNvPr id="171" name="Google Shape;171;p17"/>
          <p:cNvSpPr/>
          <p:nvPr>
            <p:ph idx="4" type="pic"/>
          </p:nvPr>
        </p:nvSpPr>
        <p:spPr>
          <a:xfrm>
            <a:off x="12086175" y="2294050"/>
            <a:ext cx="4346700" cy="4050300"/>
          </a:xfrm>
          <a:prstGeom prst="rect">
            <a:avLst/>
          </a:prstGeom>
          <a:noFill/>
          <a:ln>
            <a:noFill/>
          </a:ln>
        </p:spPr>
      </p:sp>
      <p:sp>
        <p:nvSpPr>
          <p:cNvPr id="172" name="Google Shape;172;p17"/>
          <p:cNvSpPr txBox="1"/>
          <p:nvPr>
            <p:ph type="title"/>
          </p:nvPr>
        </p:nvSpPr>
        <p:spPr>
          <a:xfrm>
            <a:off x="2720950" y="768200"/>
            <a:ext cx="12818400" cy="1143000"/>
          </a:xfrm>
          <a:prstGeom prst="rect">
            <a:avLst/>
          </a:prstGeom>
        </p:spPr>
        <p:txBody>
          <a:bodyPr anchorCtr="0" anchor="t" bIns="0" lIns="0" spcFirstLastPara="1" rIns="0" wrap="square" tIns="0">
            <a:noAutofit/>
          </a:bodyPr>
          <a:lstStyle>
            <a:lvl1pPr lvl="0" rtl="0">
              <a:spcBef>
                <a:spcPts val="0"/>
              </a:spcBef>
              <a:spcAft>
                <a:spcPts val="0"/>
              </a:spcAft>
              <a:buSzPts val="72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p:txBody>
      </p:sp>
      <p:sp>
        <p:nvSpPr>
          <p:cNvPr id="173" name="Google Shape;173;p17"/>
          <p:cNvSpPr txBox="1"/>
          <p:nvPr>
            <p:ph idx="1" type="subTitle"/>
          </p:nvPr>
        </p:nvSpPr>
        <p:spPr>
          <a:xfrm>
            <a:off x="2345875" y="6727200"/>
            <a:ext cx="3365100" cy="540600"/>
          </a:xfrm>
          <a:prstGeom prst="rect">
            <a:avLst/>
          </a:prstGeom>
        </p:spPr>
        <p:txBody>
          <a:bodyPr anchorCtr="0" anchor="t" bIns="0" lIns="0" spcFirstLastPara="1" rIns="0" wrap="square" tIns="0">
            <a:noAutofit/>
          </a:bodyPr>
          <a:lstStyle>
            <a:lvl1pPr lvl="0" rtl="0" algn="ctr">
              <a:spcBef>
                <a:spcPts val="640"/>
              </a:spcBef>
              <a:spcAft>
                <a:spcPts val="0"/>
              </a:spcAft>
              <a:buClr>
                <a:srgbClr val="7B5325"/>
              </a:buClr>
              <a:buSzPts val="3600"/>
              <a:buNone/>
              <a:defRPr b="1" sz="3600">
                <a:solidFill>
                  <a:srgbClr val="7B5325"/>
                </a:solidFill>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74" name="Google Shape;174;p17"/>
          <p:cNvSpPr txBox="1"/>
          <p:nvPr>
            <p:ph idx="5" type="body"/>
          </p:nvPr>
        </p:nvSpPr>
        <p:spPr>
          <a:xfrm>
            <a:off x="2028475" y="7834325"/>
            <a:ext cx="3999900" cy="11430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75" name="Google Shape;175;p17"/>
          <p:cNvSpPr txBox="1"/>
          <p:nvPr>
            <p:ph idx="6" type="subTitle"/>
          </p:nvPr>
        </p:nvSpPr>
        <p:spPr>
          <a:xfrm>
            <a:off x="7461513" y="6727200"/>
            <a:ext cx="3365100" cy="540600"/>
          </a:xfrm>
          <a:prstGeom prst="rect">
            <a:avLst/>
          </a:prstGeom>
        </p:spPr>
        <p:txBody>
          <a:bodyPr anchorCtr="0" anchor="t" bIns="0" lIns="0" spcFirstLastPara="1" rIns="0" wrap="square" tIns="0">
            <a:noAutofit/>
          </a:bodyPr>
          <a:lstStyle>
            <a:lvl1pPr lvl="0" rtl="0" algn="ctr">
              <a:spcBef>
                <a:spcPts val="640"/>
              </a:spcBef>
              <a:spcAft>
                <a:spcPts val="0"/>
              </a:spcAft>
              <a:buClr>
                <a:srgbClr val="7B5325"/>
              </a:buClr>
              <a:buSzPts val="3600"/>
              <a:buNone/>
              <a:defRPr b="1" sz="3600">
                <a:solidFill>
                  <a:srgbClr val="7B5325"/>
                </a:solidFill>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76" name="Google Shape;176;p17"/>
          <p:cNvSpPr txBox="1"/>
          <p:nvPr>
            <p:ph idx="7" type="body"/>
          </p:nvPr>
        </p:nvSpPr>
        <p:spPr>
          <a:xfrm>
            <a:off x="7144113" y="7834325"/>
            <a:ext cx="3999900" cy="11430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
        <p:nvSpPr>
          <p:cNvPr id="177" name="Google Shape;177;p17"/>
          <p:cNvSpPr txBox="1"/>
          <p:nvPr>
            <p:ph idx="8" type="subTitle"/>
          </p:nvPr>
        </p:nvSpPr>
        <p:spPr>
          <a:xfrm>
            <a:off x="12577175" y="6727200"/>
            <a:ext cx="3365100" cy="540600"/>
          </a:xfrm>
          <a:prstGeom prst="rect">
            <a:avLst/>
          </a:prstGeom>
        </p:spPr>
        <p:txBody>
          <a:bodyPr anchorCtr="0" anchor="t" bIns="0" lIns="0" spcFirstLastPara="1" rIns="0" wrap="square" tIns="0">
            <a:noAutofit/>
          </a:bodyPr>
          <a:lstStyle>
            <a:lvl1pPr lvl="0" rtl="0" algn="ctr">
              <a:spcBef>
                <a:spcPts val="640"/>
              </a:spcBef>
              <a:spcAft>
                <a:spcPts val="0"/>
              </a:spcAft>
              <a:buClr>
                <a:srgbClr val="7B5325"/>
              </a:buClr>
              <a:buSzPts val="3600"/>
              <a:buNone/>
              <a:defRPr b="1" sz="3600">
                <a:solidFill>
                  <a:srgbClr val="7B5325"/>
                </a:solidFill>
              </a:defRPr>
            </a:lvl1pPr>
            <a:lvl2pPr lvl="1" rtl="0" algn="ctr">
              <a:spcBef>
                <a:spcPts val="560"/>
              </a:spcBef>
              <a:spcAft>
                <a:spcPts val="0"/>
              </a:spcAft>
              <a:buSzPts val="2100"/>
              <a:buNone/>
              <a:defRPr/>
            </a:lvl2pPr>
            <a:lvl3pPr lvl="2" rtl="0" algn="ctr">
              <a:spcBef>
                <a:spcPts val="480"/>
              </a:spcBef>
              <a:spcAft>
                <a:spcPts val="0"/>
              </a:spcAft>
              <a:buSzPts val="2100"/>
              <a:buNone/>
              <a:defRPr/>
            </a:lvl3pPr>
            <a:lvl4pPr lvl="3" rtl="0" algn="ctr">
              <a:spcBef>
                <a:spcPts val="400"/>
              </a:spcBef>
              <a:spcAft>
                <a:spcPts val="0"/>
              </a:spcAft>
              <a:buSzPts val="2100"/>
              <a:buNone/>
              <a:defRPr/>
            </a:lvl4pPr>
            <a:lvl5pPr lvl="4" rtl="0" algn="ctr">
              <a:spcBef>
                <a:spcPts val="400"/>
              </a:spcBef>
              <a:spcAft>
                <a:spcPts val="0"/>
              </a:spcAft>
              <a:buSzPts val="2100"/>
              <a:buNone/>
              <a:defRPr/>
            </a:lvl5pPr>
            <a:lvl6pPr lvl="5" rtl="0" algn="ctr">
              <a:spcBef>
                <a:spcPts val="400"/>
              </a:spcBef>
              <a:spcAft>
                <a:spcPts val="0"/>
              </a:spcAft>
              <a:buSzPts val="2100"/>
              <a:buNone/>
              <a:defRPr/>
            </a:lvl6pPr>
            <a:lvl7pPr lvl="6" rtl="0" algn="ctr">
              <a:spcBef>
                <a:spcPts val="400"/>
              </a:spcBef>
              <a:spcAft>
                <a:spcPts val="0"/>
              </a:spcAft>
              <a:buSzPts val="2100"/>
              <a:buNone/>
              <a:defRPr/>
            </a:lvl7pPr>
            <a:lvl8pPr lvl="7" rtl="0" algn="ctr">
              <a:spcBef>
                <a:spcPts val="400"/>
              </a:spcBef>
              <a:spcAft>
                <a:spcPts val="0"/>
              </a:spcAft>
              <a:buSzPts val="2100"/>
              <a:buNone/>
              <a:defRPr/>
            </a:lvl8pPr>
            <a:lvl9pPr lvl="8" rtl="0" algn="ctr">
              <a:spcBef>
                <a:spcPts val="400"/>
              </a:spcBef>
              <a:spcAft>
                <a:spcPts val="0"/>
              </a:spcAft>
              <a:buSzPts val="2100"/>
              <a:buNone/>
              <a:defRPr/>
            </a:lvl9pPr>
          </a:lstStyle>
          <a:p/>
        </p:txBody>
      </p:sp>
      <p:sp>
        <p:nvSpPr>
          <p:cNvPr id="178" name="Google Shape;178;p17"/>
          <p:cNvSpPr txBox="1"/>
          <p:nvPr>
            <p:ph idx="9" type="body"/>
          </p:nvPr>
        </p:nvSpPr>
        <p:spPr>
          <a:xfrm>
            <a:off x="12259775" y="7834325"/>
            <a:ext cx="3999900" cy="1143000"/>
          </a:xfrm>
          <a:prstGeom prst="rect">
            <a:avLst/>
          </a:prstGeom>
        </p:spPr>
        <p:txBody>
          <a:bodyPr anchorCtr="0" anchor="t" bIns="0" lIns="0" spcFirstLastPara="1" rIns="0" wrap="square" tIns="0">
            <a:noAutofit/>
          </a:bodyPr>
          <a:lstStyle>
            <a:lvl1pPr indent="-361950" lvl="0" marL="457200" rtl="0" algn="ctr">
              <a:spcBef>
                <a:spcPts val="640"/>
              </a:spcBef>
              <a:spcAft>
                <a:spcPts val="0"/>
              </a:spcAft>
              <a:buSzPts val="2100"/>
              <a:buChar char="•"/>
              <a:defRPr/>
            </a:lvl1pPr>
            <a:lvl2pPr indent="-361950" lvl="1" marL="914400" rtl="0" algn="ctr">
              <a:spcBef>
                <a:spcPts val="560"/>
              </a:spcBef>
              <a:spcAft>
                <a:spcPts val="0"/>
              </a:spcAft>
              <a:buSzPts val="2100"/>
              <a:buChar char="–"/>
              <a:defRPr/>
            </a:lvl2pPr>
            <a:lvl3pPr indent="-361950" lvl="2" marL="1371600" rtl="0" algn="ctr">
              <a:spcBef>
                <a:spcPts val="480"/>
              </a:spcBef>
              <a:spcAft>
                <a:spcPts val="0"/>
              </a:spcAft>
              <a:buSzPts val="2100"/>
              <a:buChar char="•"/>
              <a:defRPr/>
            </a:lvl3pPr>
            <a:lvl4pPr indent="-361950" lvl="3" marL="1828800" rtl="0" algn="ctr">
              <a:spcBef>
                <a:spcPts val="400"/>
              </a:spcBef>
              <a:spcAft>
                <a:spcPts val="0"/>
              </a:spcAft>
              <a:buSzPts val="2100"/>
              <a:buChar char="–"/>
              <a:defRPr/>
            </a:lvl4pPr>
            <a:lvl5pPr indent="-361950" lvl="4" marL="2286000" rtl="0" algn="ctr">
              <a:spcBef>
                <a:spcPts val="400"/>
              </a:spcBef>
              <a:spcAft>
                <a:spcPts val="0"/>
              </a:spcAft>
              <a:buSzPts val="2100"/>
              <a:buChar char="»"/>
              <a:defRPr/>
            </a:lvl5pPr>
            <a:lvl6pPr indent="-361950" lvl="5" marL="2743200" rtl="0" algn="ctr">
              <a:spcBef>
                <a:spcPts val="400"/>
              </a:spcBef>
              <a:spcAft>
                <a:spcPts val="0"/>
              </a:spcAft>
              <a:buSzPts val="2100"/>
              <a:buChar char="•"/>
              <a:defRPr/>
            </a:lvl6pPr>
            <a:lvl7pPr indent="-361950" lvl="6" marL="3200400" rtl="0" algn="ctr">
              <a:spcBef>
                <a:spcPts val="400"/>
              </a:spcBef>
              <a:spcAft>
                <a:spcPts val="0"/>
              </a:spcAft>
              <a:buSzPts val="2100"/>
              <a:buChar char="•"/>
              <a:defRPr/>
            </a:lvl7pPr>
            <a:lvl8pPr indent="-361950" lvl="7" marL="3657600" rtl="0" algn="ctr">
              <a:spcBef>
                <a:spcPts val="400"/>
              </a:spcBef>
              <a:spcAft>
                <a:spcPts val="0"/>
              </a:spcAft>
              <a:buSzPts val="2100"/>
              <a:buChar char="•"/>
              <a:defRPr/>
            </a:lvl8pPr>
            <a:lvl9pPr indent="-361950" lvl="8" marL="4114800" rtl="0" algn="ctr">
              <a:spcBef>
                <a:spcPts val="400"/>
              </a:spcBef>
              <a:spcAft>
                <a:spcPts val="0"/>
              </a:spcAft>
              <a:buSzPts val="21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6" name="Shape 16"/>
        <p:cNvGrpSpPr/>
        <p:nvPr/>
      </p:nvGrpSpPr>
      <p:grpSpPr>
        <a:xfrm>
          <a:off x="0" y="0"/>
          <a:ext cx="0" cy="0"/>
          <a:chOff x="0" y="0"/>
          <a:chExt cx="0" cy="0"/>
        </a:xfrm>
      </p:grpSpPr>
      <p:sp>
        <p:nvSpPr>
          <p:cNvPr id="17" name="Google Shape;17;p3"/>
          <p:cNvSpPr/>
          <p:nvPr/>
        </p:nvSpPr>
        <p:spPr>
          <a:xfrm>
            <a:off x="-45150" y="0"/>
            <a:ext cx="18378300" cy="10287000"/>
          </a:xfrm>
          <a:prstGeom prst="rect">
            <a:avLst/>
          </a:prstGeom>
          <a:solidFill>
            <a:srgbClr val="7B53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 name="Google Shape;18;p3"/>
          <p:cNvSpPr/>
          <p:nvPr>
            <p:ph idx="2" type="pic"/>
          </p:nvPr>
        </p:nvSpPr>
        <p:spPr>
          <a:xfrm>
            <a:off x="0" y="-40650"/>
            <a:ext cx="12156900" cy="10287000"/>
          </a:xfrm>
          <a:prstGeom prst="rect">
            <a:avLst/>
          </a:prstGeom>
          <a:noFill/>
          <a:ln>
            <a:noFill/>
          </a:ln>
        </p:spPr>
      </p:sp>
      <p:sp>
        <p:nvSpPr>
          <p:cNvPr id="19" name="Google Shape;19;p3"/>
          <p:cNvSpPr txBox="1"/>
          <p:nvPr>
            <p:ph type="title"/>
          </p:nvPr>
        </p:nvSpPr>
        <p:spPr>
          <a:xfrm>
            <a:off x="1036825" y="6444625"/>
            <a:ext cx="16261800" cy="2988600"/>
          </a:xfrm>
          <a:prstGeom prst="rect">
            <a:avLst/>
          </a:prstGeom>
        </p:spPr>
        <p:txBody>
          <a:bodyPr anchorCtr="0" anchor="t" bIns="0" lIns="0" spcFirstLastPara="1" rIns="0" wrap="square" tIns="0">
            <a:noAutofit/>
          </a:bodyPr>
          <a:lstStyle>
            <a:lvl1pPr lvl="0" algn="l">
              <a:spcBef>
                <a:spcPts val="0"/>
              </a:spcBef>
              <a:spcAft>
                <a:spcPts val="0"/>
              </a:spcAft>
              <a:buClr>
                <a:schemeClr val="lt1"/>
              </a:buClr>
              <a:buSzPts val="14000"/>
              <a:buNone/>
              <a:defRPr sz="14000">
                <a:solidFill>
                  <a:schemeClr val="lt1"/>
                </a:solidFill>
              </a:defRPr>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sp>
        <p:nvSpPr>
          <p:cNvPr id="20" name="Google Shape;20;p3"/>
          <p:cNvSpPr txBox="1"/>
          <p:nvPr>
            <p:ph idx="1" type="subTitle"/>
          </p:nvPr>
        </p:nvSpPr>
        <p:spPr>
          <a:xfrm>
            <a:off x="902325" y="962025"/>
            <a:ext cx="2480400" cy="430800"/>
          </a:xfrm>
          <a:prstGeom prst="rect">
            <a:avLst/>
          </a:prstGeom>
        </p:spPr>
        <p:txBody>
          <a:bodyPr anchorCtr="0" anchor="t" bIns="0" lIns="0" spcFirstLastPara="1" rIns="0" wrap="square" tIns="0">
            <a:noAutofit/>
          </a:bodyPr>
          <a:lstStyle>
            <a:lvl1pPr lvl="0">
              <a:spcBef>
                <a:spcPts val="640"/>
              </a:spcBef>
              <a:spcAft>
                <a:spcPts val="0"/>
              </a:spcAft>
              <a:buClr>
                <a:schemeClr val="lt1"/>
              </a:buClr>
              <a:buSzPts val="2700"/>
              <a:buNone/>
              <a:defRPr sz="2700">
                <a:solidFill>
                  <a:schemeClr val="lt1"/>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21" name="Google Shape;21;p3"/>
          <p:cNvSpPr txBox="1"/>
          <p:nvPr>
            <p:ph idx="3" type="subTitle"/>
          </p:nvPr>
        </p:nvSpPr>
        <p:spPr>
          <a:xfrm>
            <a:off x="14818175" y="986850"/>
            <a:ext cx="2480400" cy="430800"/>
          </a:xfrm>
          <a:prstGeom prst="rect">
            <a:avLst/>
          </a:prstGeom>
        </p:spPr>
        <p:txBody>
          <a:bodyPr anchorCtr="0" anchor="t" bIns="0" lIns="0" spcFirstLastPara="1" rIns="0" wrap="square" tIns="0">
            <a:noAutofit/>
          </a:bodyPr>
          <a:lstStyle>
            <a:lvl1pPr lvl="0" rtl="0" algn="r">
              <a:spcBef>
                <a:spcPts val="640"/>
              </a:spcBef>
              <a:spcAft>
                <a:spcPts val="0"/>
              </a:spcAft>
              <a:buClr>
                <a:schemeClr val="lt1"/>
              </a:buClr>
              <a:buSzPts val="2700"/>
              <a:buNone/>
              <a:defRPr sz="2700">
                <a:solidFill>
                  <a:schemeClr val="lt1"/>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5">
    <p:spTree>
      <p:nvGrpSpPr>
        <p:cNvPr id="22" name="Shape 22"/>
        <p:cNvGrpSpPr/>
        <p:nvPr/>
      </p:nvGrpSpPr>
      <p:grpSpPr>
        <a:xfrm>
          <a:off x="0" y="0"/>
          <a:ext cx="0" cy="0"/>
          <a:chOff x="0" y="0"/>
          <a:chExt cx="0" cy="0"/>
        </a:xfrm>
      </p:grpSpPr>
      <p:sp>
        <p:nvSpPr>
          <p:cNvPr id="23" name="Google Shape;23;p4"/>
          <p:cNvSpPr/>
          <p:nvPr/>
        </p:nvSpPr>
        <p:spPr>
          <a:xfrm>
            <a:off x="-45150" y="0"/>
            <a:ext cx="18378300" cy="10287000"/>
          </a:xfrm>
          <a:prstGeom prst="rect">
            <a:avLst/>
          </a:prstGeom>
          <a:solidFill>
            <a:srgbClr val="7B53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4" name="Google Shape;24;p4"/>
          <p:cNvSpPr/>
          <p:nvPr>
            <p:ph idx="2" type="pic"/>
          </p:nvPr>
        </p:nvSpPr>
        <p:spPr>
          <a:xfrm>
            <a:off x="8346550" y="0"/>
            <a:ext cx="9941400" cy="10287000"/>
          </a:xfrm>
          <a:prstGeom prst="rect">
            <a:avLst/>
          </a:prstGeom>
          <a:noFill/>
          <a:ln>
            <a:noFill/>
          </a:ln>
        </p:spPr>
      </p:sp>
      <p:sp>
        <p:nvSpPr>
          <p:cNvPr id="25" name="Google Shape;25;p4"/>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FFFDFC"/>
                </a:solidFill>
                <a:latin typeface="Roboto"/>
                <a:ea typeface="Roboto"/>
                <a:cs typeface="Roboto"/>
                <a:sym typeface="Roboto"/>
              </a:rPr>
              <a:t>CANVA CORPORATION</a:t>
            </a:r>
            <a:endParaRPr>
              <a:latin typeface="Roboto"/>
              <a:ea typeface="Roboto"/>
              <a:cs typeface="Roboto"/>
              <a:sym typeface="Roboto"/>
            </a:endParaRPr>
          </a:p>
        </p:txBody>
      </p:sp>
      <p:sp>
        <p:nvSpPr>
          <p:cNvPr id="26" name="Google Shape;26;p4"/>
          <p:cNvSpPr txBox="1"/>
          <p:nvPr>
            <p:ph type="title"/>
          </p:nvPr>
        </p:nvSpPr>
        <p:spPr>
          <a:xfrm>
            <a:off x="1013100" y="600900"/>
            <a:ext cx="3337500" cy="2591400"/>
          </a:xfrm>
          <a:prstGeom prst="rect">
            <a:avLst/>
          </a:prstGeom>
        </p:spPr>
        <p:txBody>
          <a:bodyPr anchorCtr="0" anchor="t" bIns="0" lIns="0" spcFirstLastPara="1" rIns="0" wrap="square" tIns="0">
            <a:noAutofit/>
          </a:bodyPr>
          <a:lstStyle>
            <a:lvl1pPr lvl="0" rtl="0" algn="l">
              <a:spcBef>
                <a:spcPts val="0"/>
              </a:spcBef>
              <a:spcAft>
                <a:spcPts val="0"/>
              </a:spcAft>
              <a:buClr>
                <a:srgbClr val="DFC7AB"/>
              </a:buClr>
              <a:buSzPts val="14000"/>
              <a:buNone/>
              <a:defRPr sz="14000">
                <a:solidFill>
                  <a:srgbClr val="DFC7AB"/>
                </a:solidFill>
              </a:defRPr>
            </a:lvl1pPr>
            <a:lvl2pPr lvl="1" rtl="0">
              <a:spcBef>
                <a:spcPts val="0"/>
              </a:spcBef>
              <a:spcAft>
                <a:spcPts val="0"/>
              </a:spcAft>
              <a:buClr>
                <a:srgbClr val="DFC7AB"/>
              </a:buClr>
              <a:buSzPts val="14000"/>
              <a:buNone/>
              <a:defRPr sz="14000">
                <a:solidFill>
                  <a:srgbClr val="DFC7AB"/>
                </a:solidFill>
              </a:defRPr>
            </a:lvl2pPr>
            <a:lvl3pPr lvl="2" rtl="0">
              <a:spcBef>
                <a:spcPts val="0"/>
              </a:spcBef>
              <a:spcAft>
                <a:spcPts val="0"/>
              </a:spcAft>
              <a:buClr>
                <a:srgbClr val="DFC7AB"/>
              </a:buClr>
              <a:buSzPts val="14000"/>
              <a:buNone/>
              <a:defRPr sz="14000">
                <a:solidFill>
                  <a:srgbClr val="DFC7AB"/>
                </a:solidFill>
              </a:defRPr>
            </a:lvl3pPr>
            <a:lvl4pPr lvl="3" rtl="0">
              <a:spcBef>
                <a:spcPts val="0"/>
              </a:spcBef>
              <a:spcAft>
                <a:spcPts val="0"/>
              </a:spcAft>
              <a:buClr>
                <a:srgbClr val="DFC7AB"/>
              </a:buClr>
              <a:buSzPts val="14000"/>
              <a:buNone/>
              <a:defRPr sz="14000">
                <a:solidFill>
                  <a:srgbClr val="DFC7AB"/>
                </a:solidFill>
              </a:defRPr>
            </a:lvl4pPr>
            <a:lvl5pPr lvl="4" rtl="0">
              <a:spcBef>
                <a:spcPts val="0"/>
              </a:spcBef>
              <a:spcAft>
                <a:spcPts val="0"/>
              </a:spcAft>
              <a:buClr>
                <a:srgbClr val="DFC7AB"/>
              </a:buClr>
              <a:buSzPts val="14000"/>
              <a:buNone/>
              <a:defRPr sz="14000">
                <a:solidFill>
                  <a:srgbClr val="DFC7AB"/>
                </a:solidFill>
              </a:defRPr>
            </a:lvl5pPr>
            <a:lvl6pPr lvl="5" rtl="0">
              <a:spcBef>
                <a:spcPts val="0"/>
              </a:spcBef>
              <a:spcAft>
                <a:spcPts val="0"/>
              </a:spcAft>
              <a:buClr>
                <a:srgbClr val="DFC7AB"/>
              </a:buClr>
              <a:buSzPts val="14000"/>
              <a:buNone/>
              <a:defRPr sz="14000">
                <a:solidFill>
                  <a:srgbClr val="DFC7AB"/>
                </a:solidFill>
              </a:defRPr>
            </a:lvl6pPr>
            <a:lvl7pPr lvl="6" rtl="0">
              <a:spcBef>
                <a:spcPts val="0"/>
              </a:spcBef>
              <a:spcAft>
                <a:spcPts val="0"/>
              </a:spcAft>
              <a:buClr>
                <a:srgbClr val="DFC7AB"/>
              </a:buClr>
              <a:buSzPts val="14000"/>
              <a:buNone/>
              <a:defRPr sz="14000">
                <a:solidFill>
                  <a:srgbClr val="DFC7AB"/>
                </a:solidFill>
              </a:defRPr>
            </a:lvl7pPr>
            <a:lvl8pPr lvl="7" rtl="0">
              <a:spcBef>
                <a:spcPts val="0"/>
              </a:spcBef>
              <a:spcAft>
                <a:spcPts val="0"/>
              </a:spcAft>
              <a:buClr>
                <a:srgbClr val="DFC7AB"/>
              </a:buClr>
              <a:buSzPts val="14000"/>
              <a:buNone/>
              <a:defRPr sz="14000">
                <a:solidFill>
                  <a:srgbClr val="DFC7AB"/>
                </a:solidFill>
              </a:defRPr>
            </a:lvl8pPr>
            <a:lvl9pPr lvl="8" rtl="0">
              <a:spcBef>
                <a:spcPts val="0"/>
              </a:spcBef>
              <a:spcAft>
                <a:spcPts val="0"/>
              </a:spcAft>
              <a:buClr>
                <a:srgbClr val="DFC7AB"/>
              </a:buClr>
              <a:buSzPts val="14000"/>
              <a:buNone/>
              <a:defRPr sz="14000">
                <a:solidFill>
                  <a:srgbClr val="DFC7AB"/>
                </a:solidFill>
              </a:defRPr>
            </a:lvl9pPr>
          </a:lstStyle>
          <a:p/>
        </p:txBody>
      </p:sp>
      <p:sp>
        <p:nvSpPr>
          <p:cNvPr id="27" name="Google Shape;27;p4"/>
          <p:cNvSpPr txBox="1"/>
          <p:nvPr>
            <p:ph idx="3" type="title"/>
          </p:nvPr>
        </p:nvSpPr>
        <p:spPr>
          <a:xfrm>
            <a:off x="1013100" y="5414900"/>
            <a:ext cx="14510100" cy="1252500"/>
          </a:xfrm>
          <a:prstGeom prst="rect">
            <a:avLst/>
          </a:prstGeom>
        </p:spPr>
        <p:txBody>
          <a:bodyPr anchorCtr="0" anchor="t" bIns="0" lIns="0" spcFirstLastPara="1" rIns="0" wrap="square" tIns="0">
            <a:noAutofit/>
          </a:bodyPr>
          <a:lstStyle>
            <a:lvl1pPr lvl="0" rtl="0" algn="l">
              <a:spcBef>
                <a:spcPts val="0"/>
              </a:spcBef>
              <a:spcAft>
                <a:spcPts val="0"/>
              </a:spcAft>
              <a:buClr>
                <a:schemeClr val="lt1"/>
              </a:buClr>
              <a:buSzPts val="8700"/>
              <a:buNone/>
              <a:defRPr sz="8700">
                <a:solidFill>
                  <a:schemeClr val="lt1"/>
                </a:solidFill>
              </a:defRPr>
            </a:lvl1pPr>
            <a:lvl2pPr lvl="1" rtl="0">
              <a:spcBef>
                <a:spcPts val="0"/>
              </a:spcBef>
              <a:spcAft>
                <a:spcPts val="0"/>
              </a:spcAft>
              <a:buSzPts val="8700"/>
              <a:buNone/>
              <a:defRPr sz="8700"/>
            </a:lvl2pPr>
            <a:lvl3pPr lvl="2" rtl="0">
              <a:spcBef>
                <a:spcPts val="0"/>
              </a:spcBef>
              <a:spcAft>
                <a:spcPts val="0"/>
              </a:spcAft>
              <a:buSzPts val="8700"/>
              <a:buNone/>
              <a:defRPr sz="8700"/>
            </a:lvl3pPr>
            <a:lvl4pPr lvl="3" rtl="0">
              <a:spcBef>
                <a:spcPts val="0"/>
              </a:spcBef>
              <a:spcAft>
                <a:spcPts val="0"/>
              </a:spcAft>
              <a:buSzPts val="8700"/>
              <a:buNone/>
              <a:defRPr sz="8700"/>
            </a:lvl4pPr>
            <a:lvl5pPr lvl="4" rtl="0">
              <a:spcBef>
                <a:spcPts val="0"/>
              </a:spcBef>
              <a:spcAft>
                <a:spcPts val="0"/>
              </a:spcAft>
              <a:buSzPts val="8700"/>
              <a:buNone/>
              <a:defRPr sz="8700"/>
            </a:lvl5pPr>
            <a:lvl6pPr lvl="5" rtl="0">
              <a:spcBef>
                <a:spcPts val="0"/>
              </a:spcBef>
              <a:spcAft>
                <a:spcPts val="0"/>
              </a:spcAft>
              <a:buSzPts val="8700"/>
              <a:buNone/>
              <a:defRPr sz="8700"/>
            </a:lvl6pPr>
            <a:lvl7pPr lvl="6" rtl="0">
              <a:spcBef>
                <a:spcPts val="0"/>
              </a:spcBef>
              <a:spcAft>
                <a:spcPts val="0"/>
              </a:spcAft>
              <a:buSzPts val="8700"/>
              <a:buNone/>
              <a:defRPr sz="8700"/>
            </a:lvl7pPr>
            <a:lvl8pPr lvl="7" rtl="0">
              <a:spcBef>
                <a:spcPts val="0"/>
              </a:spcBef>
              <a:spcAft>
                <a:spcPts val="0"/>
              </a:spcAft>
              <a:buSzPts val="8700"/>
              <a:buNone/>
              <a:defRPr sz="8700"/>
            </a:lvl8pPr>
            <a:lvl9pPr lvl="8" rtl="0">
              <a:spcBef>
                <a:spcPts val="0"/>
              </a:spcBef>
              <a:spcAft>
                <a:spcPts val="0"/>
              </a:spcAft>
              <a:buSzPts val="8700"/>
              <a:buNone/>
              <a:defRPr sz="8700"/>
            </a:lvl9pPr>
          </a:lstStyle>
          <a:p/>
        </p:txBody>
      </p:sp>
      <p:sp>
        <p:nvSpPr>
          <p:cNvPr id="28" name="Google Shape;28;p4"/>
          <p:cNvSpPr txBox="1"/>
          <p:nvPr>
            <p:ph idx="1" type="body"/>
          </p:nvPr>
        </p:nvSpPr>
        <p:spPr>
          <a:xfrm>
            <a:off x="1013100" y="6994450"/>
            <a:ext cx="11704200" cy="2350200"/>
          </a:xfrm>
          <a:prstGeom prst="rect">
            <a:avLst/>
          </a:prstGeom>
        </p:spPr>
        <p:txBody>
          <a:bodyPr anchorCtr="0" anchor="t" bIns="0" lIns="0" spcFirstLastPara="1" rIns="0" wrap="square" tIns="0">
            <a:noAutofit/>
          </a:bodyPr>
          <a:lstStyle>
            <a:lvl1pPr indent="-400050" lvl="0" marL="457200" rtl="0">
              <a:spcBef>
                <a:spcPts val="640"/>
              </a:spcBef>
              <a:spcAft>
                <a:spcPts val="0"/>
              </a:spcAft>
              <a:buClr>
                <a:schemeClr val="lt1"/>
              </a:buClr>
              <a:buSzPts val="2700"/>
              <a:buChar char="•"/>
              <a:defRPr sz="2700">
                <a:solidFill>
                  <a:schemeClr val="lt1"/>
                </a:solidFill>
              </a:defRPr>
            </a:lvl1pPr>
            <a:lvl2pPr indent="-400050" lvl="1" marL="914400" rtl="0">
              <a:spcBef>
                <a:spcPts val="560"/>
              </a:spcBef>
              <a:spcAft>
                <a:spcPts val="0"/>
              </a:spcAft>
              <a:buClr>
                <a:schemeClr val="lt1"/>
              </a:buClr>
              <a:buSzPts val="2700"/>
              <a:buChar char="–"/>
              <a:defRPr sz="2700">
                <a:solidFill>
                  <a:schemeClr val="lt1"/>
                </a:solidFill>
              </a:defRPr>
            </a:lvl2pPr>
            <a:lvl3pPr indent="-400050" lvl="2" marL="1371600" rtl="0">
              <a:spcBef>
                <a:spcPts val="480"/>
              </a:spcBef>
              <a:spcAft>
                <a:spcPts val="0"/>
              </a:spcAft>
              <a:buClr>
                <a:schemeClr val="lt1"/>
              </a:buClr>
              <a:buSzPts val="2700"/>
              <a:buChar char="•"/>
              <a:defRPr sz="2700">
                <a:solidFill>
                  <a:schemeClr val="lt1"/>
                </a:solidFill>
              </a:defRPr>
            </a:lvl3pPr>
            <a:lvl4pPr indent="-400050" lvl="3" marL="1828800" rtl="0">
              <a:spcBef>
                <a:spcPts val="400"/>
              </a:spcBef>
              <a:spcAft>
                <a:spcPts val="0"/>
              </a:spcAft>
              <a:buClr>
                <a:schemeClr val="lt1"/>
              </a:buClr>
              <a:buSzPts val="2700"/>
              <a:buChar char="–"/>
              <a:defRPr sz="2700">
                <a:solidFill>
                  <a:schemeClr val="lt1"/>
                </a:solidFill>
              </a:defRPr>
            </a:lvl4pPr>
            <a:lvl5pPr indent="-400050" lvl="4" marL="2286000" rtl="0">
              <a:spcBef>
                <a:spcPts val="400"/>
              </a:spcBef>
              <a:spcAft>
                <a:spcPts val="0"/>
              </a:spcAft>
              <a:buClr>
                <a:schemeClr val="lt1"/>
              </a:buClr>
              <a:buSzPts val="2700"/>
              <a:buChar char="»"/>
              <a:defRPr sz="2700">
                <a:solidFill>
                  <a:schemeClr val="lt1"/>
                </a:solidFill>
              </a:defRPr>
            </a:lvl5pPr>
            <a:lvl6pPr indent="-400050" lvl="5" marL="2743200" rtl="0">
              <a:spcBef>
                <a:spcPts val="400"/>
              </a:spcBef>
              <a:spcAft>
                <a:spcPts val="0"/>
              </a:spcAft>
              <a:buClr>
                <a:schemeClr val="lt1"/>
              </a:buClr>
              <a:buSzPts val="2700"/>
              <a:buChar char="•"/>
              <a:defRPr sz="2700">
                <a:solidFill>
                  <a:schemeClr val="lt1"/>
                </a:solidFill>
              </a:defRPr>
            </a:lvl6pPr>
            <a:lvl7pPr indent="-400050" lvl="6" marL="3200400" rtl="0">
              <a:spcBef>
                <a:spcPts val="400"/>
              </a:spcBef>
              <a:spcAft>
                <a:spcPts val="0"/>
              </a:spcAft>
              <a:buClr>
                <a:schemeClr val="lt1"/>
              </a:buClr>
              <a:buSzPts val="2700"/>
              <a:buChar char="•"/>
              <a:defRPr sz="2700">
                <a:solidFill>
                  <a:schemeClr val="lt1"/>
                </a:solidFill>
              </a:defRPr>
            </a:lvl7pPr>
            <a:lvl8pPr indent="-400050" lvl="7" marL="3657600" rtl="0">
              <a:spcBef>
                <a:spcPts val="400"/>
              </a:spcBef>
              <a:spcAft>
                <a:spcPts val="0"/>
              </a:spcAft>
              <a:buClr>
                <a:schemeClr val="lt1"/>
              </a:buClr>
              <a:buSzPts val="2700"/>
              <a:buChar char="•"/>
              <a:defRPr sz="2700">
                <a:solidFill>
                  <a:schemeClr val="lt1"/>
                </a:solidFill>
              </a:defRPr>
            </a:lvl8pPr>
            <a:lvl9pPr indent="-400050" lvl="8" marL="4114800" rtl="0">
              <a:spcBef>
                <a:spcPts val="400"/>
              </a:spcBef>
              <a:spcAft>
                <a:spcPts val="0"/>
              </a:spcAft>
              <a:buClr>
                <a:schemeClr val="lt1"/>
              </a:buClr>
              <a:buSzPts val="2700"/>
              <a:buChar char="•"/>
              <a:defRPr sz="27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5_1">
    <p:spTree>
      <p:nvGrpSpPr>
        <p:cNvPr id="29" name="Shape 29"/>
        <p:cNvGrpSpPr/>
        <p:nvPr/>
      </p:nvGrpSpPr>
      <p:grpSpPr>
        <a:xfrm>
          <a:off x="0" y="0"/>
          <a:ext cx="0" cy="0"/>
          <a:chOff x="0" y="0"/>
          <a:chExt cx="0" cy="0"/>
        </a:xfrm>
      </p:grpSpPr>
      <p:sp>
        <p:nvSpPr>
          <p:cNvPr id="30" name="Google Shape;30;p5"/>
          <p:cNvSpPr/>
          <p:nvPr/>
        </p:nvSpPr>
        <p:spPr>
          <a:xfrm>
            <a:off x="-45150" y="0"/>
            <a:ext cx="18378300" cy="10287000"/>
          </a:xfrm>
          <a:prstGeom prst="rect">
            <a:avLst/>
          </a:prstGeom>
          <a:solidFill>
            <a:srgbClr val="7B53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1" name="Google Shape;31;p5"/>
          <p:cNvSpPr/>
          <p:nvPr>
            <p:ph idx="2" type="pic"/>
          </p:nvPr>
        </p:nvSpPr>
        <p:spPr>
          <a:xfrm>
            <a:off x="0" y="0"/>
            <a:ext cx="8406900" cy="10287000"/>
          </a:xfrm>
          <a:prstGeom prst="rect">
            <a:avLst/>
          </a:prstGeom>
          <a:noFill/>
          <a:ln>
            <a:noFill/>
          </a:ln>
        </p:spPr>
      </p:sp>
      <p:sp>
        <p:nvSpPr>
          <p:cNvPr id="32" name="Google Shape;32;p5"/>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FFFDFC"/>
                </a:solidFill>
                <a:latin typeface="Roboto"/>
                <a:ea typeface="Roboto"/>
                <a:cs typeface="Roboto"/>
                <a:sym typeface="Roboto"/>
              </a:rPr>
              <a:t>CANVA CORPORATION</a:t>
            </a:r>
            <a:endParaRPr>
              <a:latin typeface="Roboto"/>
              <a:ea typeface="Roboto"/>
              <a:cs typeface="Roboto"/>
              <a:sym typeface="Roboto"/>
            </a:endParaRPr>
          </a:p>
        </p:txBody>
      </p:sp>
      <p:sp>
        <p:nvSpPr>
          <p:cNvPr id="33" name="Google Shape;33;p5"/>
          <p:cNvSpPr txBox="1"/>
          <p:nvPr>
            <p:ph type="title"/>
          </p:nvPr>
        </p:nvSpPr>
        <p:spPr>
          <a:xfrm>
            <a:off x="9920600" y="3808825"/>
            <a:ext cx="5222100" cy="1523400"/>
          </a:xfrm>
          <a:prstGeom prst="rect">
            <a:avLst/>
          </a:prstGeom>
        </p:spPr>
        <p:txBody>
          <a:bodyPr anchorCtr="0" anchor="t" bIns="0" lIns="0" spcFirstLastPara="1" rIns="0" wrap="square" tIns="0">
            <a:noAutofit/>
          </a:bodyPr>
          <a:lstStyle>
            <a:lvl1pPr lvl="0" rtl="0" algn="l">
              <a:spcBef>
                <a:spcPts val="0"/>
              </a:spcBef>
              <a:spcAft>
                <a:spcPts val="0"/>
              </a:spcAft>
              <a:buClr>
                <a:schemeClr val="lt1"/>
              </a:buClr>
              <a:buSzPts val="7200"/>
              <a:buNone/>
              <a:defRPr>
                <a:solidFill>
                  <a:schemeClr val="lt1"/>
                </a:solidFill>
              </a:defRPr>
            </a:lvl1pPr>
            <a:lvl2pPr lvl="1" rtl="0">
              <a:spcBef>
                <a:spcPts val="0"/>
              </a:spcBef>
              <a:spcAft>
                <a:spcPts val="0"/>
              </a:spcAft>
              <a:buClr>
                <a:schemeClr val="lt1"/>
              </a:buClr>
              <a:buSzPts val="7200"/>
              <a:buNone/>
              <a:defRPr>
                <a:solidFill>
                  <a:schemeClr val="lt1"/>
                </a:solidFill>
              </a:defRPr>
            </a:lvl2pPr>
            <a:lvl3pPr lvl="2" rtl="0">
              <a:spcBef>
                <a:spcPts val="0"/>
              </a:spcBef>
              <a:spcAft>
                <a:spcPts val="0"/>
              </a:spcAft>
              <a:buClr>
                <a:schemeClr val="lt1"/>
              </a:buClr>
              <a:buSzPts val="7200"/>
              <a:buNone/>
              <a:defRPr>
                <a:solidFill>
                  <a:schemeClr val="lt1"/>
                </a:solidFill>
              </a:defRPr>
            </a:lvl3pPr>
            <a:lvl4pPr lvl="3" rtl="0">
              <a:spcBef>
                <a:spcPts val="0"/>
              </a:spcBef>
              <a:spcAft>
                <a:spcPts val="0"/>
              </a:spcAft>
              <a:buClr>
                <a:schemeClr val="lt1"/>
              </a:buClr>
              <a:buSzPts val="7200"/>
              <a:buNone/>
              <a:defRPr>
                <a:solidFill>
                  <a:schemeClr val="lt1"/>
                </a:solidFill>
              </a:defRPr>
            </a:lvl4pPr>
            <a:lvl5pPr lvl="4" rtl="0">
              <a:spcBef>
                <a:spcPts val="0"/>
              </a:spcBef>
              <a:spcAft>
                <a:spcPts val="0"/>
              </a:spcAft>
              <a:buClr>
                <a:schemeClr val="lt1"/>
              </a:buClr>
              <a:buSzPts val="7200"/>
              <a:buNone/>
              <a:defRPr>
                <a:solidFill>
                  <a:schemeClr val="lt1"/>
                </a:solidFill>
              </a:defRPr>
            </a:lvl5pPr>
            <a:lvl6pPr lvl="5" rtl="0">
              <a:spcBef>
                <a:spcPts val="0"/>
              </a:spcBef>
              <a:spcAft>
                <a:spcPts val="0"/>
              </a:spcAft>
              <a:buClr>
                <a:schemeClr val="lt1"/>
              </a:buClr>
              <a:buSzPts val="7200"/>
              <a:buNone/>
              <a:defRPr>
                <a:solidFill>
                  <a:schemeClr val="lt1"/>
                </a:solidFill>
              </a:defRPr>
            </a:lvl6pPr>
            <a:lvl7pPr lvl="6" rtl="0">
              <a:spcBef>
                <a:spcPts val="0"/>
              </a:spcBef>
              <a:spcAft>
                <a:spcPts val="0"/>
              </a:spcAft>
              <a:buClr>
                <a:schemeClr val="lt1"/>
              </a:buClr>
              <a:buSzPts val="7200"/>
              <a:buNone/>
              <a:defRPr>
                <a:solidFill>
                  <a:schemeClr val="lt1"/>
                </a:solidFill>
              </a:defRPr>
            </a:lvl7pPr>
            <a:lvl8pPr lvl="7" rtl="0">
              <a:spcBef>
                <a:spcPts val="0"/>
              </a:spcBef>
              <a:spcAft>
                <a:spcPts val="0"/>
              </a:spcAft>
              <a:buClr>
                <a:schemeClr val="lt1"/>
              </a:buClr>
              <a:buSzPts val="7200"/>
              <a:buNone/>
              <a:defRPr>
                <a:solidFill>
                  <a:schemeClr val="lt1"/>
                </a:solidFill>
              </a:defRPr>
            </a:lvl8pPr>
            <a:lvl9pPr lvl="8" rtl="0">
              <a:spcBef>
                <a:spcPts val="0"/>
              </a:spcBef>
              <a:spcAft>
                <a:spcPts val="0"/>
              </a:spcAft>
              <a:buClr>
                <a:schemeClr val="lt1"/>
              </a:buClr>
              <a:buSzPts val="7200"/>
              <a:buNone/>
              <a:defRPr>
                <a:solidFill>
                  <a:schemeClr val="lt1"/>
                </a:solidFill>
              </a:defRPr>
            </a:lvl9pPr>
          </a:lstStyle>
          <a:p/>
        </p:txBody>
      </p:sp>
      <p:sp>
        <p:nvSpPr>
          <p:cNvPr id="34" name="Google Shape;34;p5"/>
          <p:cNvSpPr txBox="1"/>
          <p:nvPr>
            <p:ph idx="1" type="body"/>
          </p:nvPr>
        </p:nvSpPr>
        <p:spPr>
          <a:xfrm>
            <a:off x="9920600" y="6018550"/>
            <a:ext cx="6066000" cy="2004000"/>
          </a:xfrm>
          <a:prstGeom prst="rect">
            <a:avLst/>
          </a:prstGeom>
        </p:spPr>
        <p:txBody>
          <a:bodyPr anchorCtr="0" anchor="t" bIns="0" lIns="0" spcFirstLastPara="1" rIns="0" wrap="square" tIns="0">
            <a:noAutofit/>
          </a:bodyPr>
          <a:lstStyle>
            <a:lvl1pPr indent="-361950" lvl="0" marL="457200" rtl="0">
              <a:spcBef>
                <a:spcPts val="640"/>
              </a:spcBef>
              <a:spcAft>
                <a:spcPts val="0"/>
              </a:spcAft>
              <a:buClr>
                <a:schemeClr val="lt1"/>
              </a:buClr>
              <a:buSzPts val="2100"/>
              <a:buChar char="•"/>
              <a:defRPr>
                <a:solidFill>
                  <a:schemeClr val="lt1"/>
                </a:solidFill>
              </a:defRPr>
            </a:lvl1pPr>
            <a:lvl2pPr indent="-361950" lvl="1" marL="914400" rtl="0">
              <a:spcBef>
                <a:spcPts val="560"/>
              </a:spcBef>
              <a:spcAft>
                <a:spcPts val="0"/>
              </a:spcAft>
              <a:buClr>
                <a:schemeClr val="lt1"/>
              </a:buClr>
              <a:buSzPts val="2100"/>
              <a:buChar char="–"/>
              <a:defRPr>
                <a:solidFill>
                  <a:schemeClr val="lt1"/>
                </a:solidFill>
              </a:defRPr>
            </a:lvl2pPr>
            <a:lvl3pPr indent="-361950" lvl="2" marL="1371600" rtl="0">
              <a:spcBef>
                <a:spcPts val="480"/>
              </a:spcBef>
              <a:spcAft>
                <a:spcPts val="0"/>
              </a:spcAft>
              <a:buClr>
                <a:schemeClr val="lt1"/>
              </a:buClr>
              <a:buSzPts val="2100"/>
              <a:buChar char="•"/>
              <a:defRPr>
                <a:solidFill>
                  <a:schemeClr val="lt1"/>
                </a:solidFill>
              </a:defRPr>
            </a:lvl3pPr>
            <a:lvl4pPr indent="-361950" lvl="3" marL="1828800" rtl="0">
              <a:spcBef>
                <a:spcPts val="400"/>
              </a:spcBef>
              <a:spcAft>
                <a:spcPts val="0"/>
              </a:spcAft>
              <a:buClr>
                <a:schemeClr val="lt1"/>
              </a:buClr>
              <a:buSzPts val="2100"/>
              <a:buChar char="–"/>
              <a:defRPr>
                <a:solidFill>
                  <a:schemeClr val="lt1"/>
                </a:solidFill>
              </a:defRPr>
            </a:lvl4pPr>
            <a:lvl5pPr indent="-361950" lvl="4" marL="2286000" rtl="0">
              <a:spcBef>
                <a:spcPts val="400"/>
              </a:spcBef>
              <a:spcAft>
                <a:spcPts val="0"/>
              </a:spcAft>
              <a:buClr>
                <a:schemeClr val="lt1"/>
              </a:buClr>
              <a:buSzPts val="2100"/>
              <a:buChar char="»"/>
              <a:defRPr>
                <a:solidFill>
                  <a:schemeClr val="lt1"/>
                </a:solidFill>
              </a:defRPr>
            </a:lvl5pPr>
            <a:lvl6pPr indent="-361950" lvl="5" marL="2743200" rtl="0">
              <a:spcBef>
                <a:spcPts val="400"/>
              </a:spcBef>
              <a:spcAft>
                <a:spcPts val="0"/>
              </a:spcAft>
              <a:buClr>
                <a:schemeClr val="lt1"/>
              </a:buClr>
              <a:buSzPts val="2100"/>
              <a:buChar char="•"/>
              <a:defRPr>
                <a:solidFill>
                  <a:schemeClr val="lt1"/>
                </a:solidFill>
              </a:defRPr>
            </a:lvl6pPr>
            <a:lvl7pPr indent="-361950" lvl="6" marL="3200400" rtl="0">
              <a:spcBef>
                <a:spcPts val="400"/>
              </a:spcBef>
              <a:spcAft>
                <a:spcPts val="0"/>
              </a:spcAft>
              <a:buClr>
                <a:schemeClr val="lt1"/>
              </a:buClr>
              <a:buSzPts val="2100"/>
              <a:buChar char="•"/>
              <a:defRPr>
                <a:solidFill>
                  <a:schemeClr val="lt1"/>
                </a:solidFill>
              </a:defRPr>
            </a:lvl7pPr>
            <a:lvl8pPr indent="-361950" lvl="7" marL="3657600" rtl="0">
              <a:spcBef>
                <a:spcPts val="400"/>
              </a:spcBef>
              <a:spcAft>
                <a:spcPts val="0"/>
              </a:spcAft>
              <a:buClr>
                <a:schemeClr val="lt1"/>
              </a:buClr>
              <a:buSzPts val="2100"/>
              <a:buChar char="•"/>
              <a:defRPr>
                <a:solidFill>
                  <a:schemeClr val="lt1"/>
                </a:solidFill>
              </a:defRPr>
            </a:lvl8pPr>
            <a:lvl9pPr indent="-361950" lvl="8" marL="4114800" rtl="0">
              <a:spcBef>
                <a:spcPts val="400"/>
              </a:spcBef>
              <a:spcAft>
                <a:spcPts val="0"/>
              </a:spcAft>
              <a:buClr>
                <a:schemeClr val="lt1"/>
              </a:buClr>
              <a:buSzPts val="2100"/>
              <a:buChar char="•"/>
              <a:defRPr>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35" name="Shape 35"/>
        <p:cNvGrpSpPr/>
        <p:nvPr/>
      </p:nvGrpSpPr>
      <p:grpSpPr>
        <a:xfrm>
          <a:off x="0" y="0"/>
          <a:ext cx="0" cy="0"/>
          <a:chOff x="0" y="0"/>
          <a:chExt cx="0" cy="0"/>
        </a:xfrm>
      </p:grpSpPr>
      <p:grpSp>
        <p:nvGrpSpPr>
          <p:cNvPr id="36" name="Google Shape;36;p6"/>
          <p:cNvGrpSpPr/>
          <p:nvPr/>
        </p:nvGrpSpPr>
        <p:grpSpPr>
          <a:xfrm>
            <a:off x="0" y="5450843"/>
            <a:ext cx="18288118" cy="4836491"/>
            <a:chOff x="0" y="-38100"/>
            <a:chExt cx="4816592" cy="1273800"/>
          </a:xfrm>
        </p:grpSpPr>
        <p:sp>
          <p:nvSpPr>
            <p:cNvPr id="37" name="Google Shape;37;p6"/>
            <p:cNvSpPr/>
            <p:nvPr/>
          </p:nvSpPr>
          <p:spPr>
            <a:xfrm>
              <a:off x="0" y="0"/>
              <a:ext cx="4816592" cy="1235620"/>
            </a:xfrm>
            <a:custGeom>
              <a:rect b="b" l="l" r="r" t="t"/>
              <a:pathLst>
                <a:path extrusionOk="0" h="1235620" w="4816592">
                  <a:moveTo>
                    <a:pt x="0" y="0"/>
                  </a:moveTo>
                  <a:lnTo>
                    <a:pt x="4816592" y="0"/>
                  </a:lnTo>
                  <a:lnTo>
                    <a:pt x="4816592" y="1235620"/>
                  </a:lnTo>
                  <a:lnTo>
                    <a:pt x="0" y="1235620"/>
                  </a:lnTo>
                  <a:close/>
                </a:path>
              </a:pathLst>
            </a:custGeom>
            <a:solidFill>
              <a:srgbClr val="FFFDFC"/>
            </a:solidFill>
            <a:ln>
              <a:noFill/>
            </a:ln>
          </p:spPr>
        </p:sp>
        <p:sp>
          <p:nvSpPr>
            <p:cNvPr id="38" name="Google Shape;38;p6"/>
            <p:cNvSpPr txBox="1"/>
            <p:nvPr/>
          </p:nvSpPr>
          <p:spPr>
            <a:xfrm>
              <a:off x="0" y="-38100"/>
              <a:ext cx="4816500" cy="1273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 name="Google Shape;39;p6"/>
          <p:cNvSpPr/>
          <p:nvPr>
            <p:ph idx="2" type="pic"/>
          </p:nvPr>
        </p:nvSpPr>
        <p:spPr>
          <a:xfrm>
            <a:off x="1028500" y="3612200"/>
            <a:ext cx="7061100" cy="5646000"/>
          </a:xfrm>
          <a:prstGeom prst="rect">
            <a:avLst/>
          </a:prstGeom>
          <a:noFill/>
          <a:ln>
            <a:noFill/>
          </a:ln>
        </p:spPr>
      </p:sp>
      <p:sp>
        <p:nvSpPr>
          <p:cNvPr id="40" name="Google Shape;40;p6"/>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2B1C09"/>
                </a:solidFill>
                <a:latin typeface="Roboto"/>
                <a:ea typeface="Roboto"/>
                <a:cs typeface="Roboto"/>
                <a:sym typeface="Roboto"/>
              </a:rPr>
              <a:t>CANVA CORPORATION</a:t>
            </a:r>
            <a:endParaRPr>
              <a:latin typeface="Roboto"/>
              <a:ea typeface="Roboto"/>
              <a:cs typeface="Roboto"/>
              <a:sym typeface="Roboto"/>
            </a:endParaRPr>
          </a:p>
        </p:txBody>
      </p:sp>
      <p:sp>
        <p:nvSpPr>
          <p:cNvPr id="41" name="Google Shape;41;p6"/>
          <p:cNvSpPr txBox="1"/>
          <p:nvPr>
            <p:ph type="title"/>
          </p:nvPr>
        </p:nvSpPr>
        <p:spPr>
          <a:xfrm>
            <a:off x="945125" y="1169175"/>
            <a:ext cx="7144500" cy="1143000"/>
          </a:xfrm>
          <a:prstGeom prst="rect">
            <a:avLst/>
          </a:prstGeom>
        </p:spPr>
        <p:txBody>
          <a:bodyPr anchorCtr="0" anchor="t" bIns="0" lIns="0" spcFirstLastPara="1" rIns="0" wrap="square" tIns="0">
            <a:noAutofit/>
          </a:bodyPr>
          <a:lstStyle>
            <a:lvl1pPr lvl="0" rtl="0" algn="l">
              <a:spcBef>
                <a:spcPts val="0"/>
              </a:spcBef>
              <a:spcAft>
                <a:spcPts val="0"/>
              </a:spcAft>
              <a:buSzPts val="72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p:txBody>
      </p:sp>
      <p:sp>
        <p:nvSpPr>
          <p:cNvPr id="42" name="Google Shape;42;p6"/>
          <p:cNvSpPr txBox="1"/>
          <p:nvPr>
            <p:ph idx="1" type="body"/>
          </p:nvPr>
        </p:nvSpPr>
        <p:spPr>
          <a:xfrm>
            <a:off x="9216075" y="7176500"/>
            <a:ext cx="8214900" cy="1807800"/>
          </a:xfrm>
          <a:prstGeom prst="rect">
            <a:avLst/>
          </a:prstGeom>
        </p:spPr>
        <p:txBody>
          <a:bodyPr anchorCtr="0" anchor="t" bIns="0" lIns="0" spcFirstLastPara="1" rIns="0" wrap="square" tIns="0">
            <a:noAutofit/>
          </a:bodyPr>
          <a:lstStyle>
            <a:lvl1pPr indent="-361950" lvl="0" marL="457200">
              <a:spcBef>
                <a:spcPts val="640"/>
              </a:spcBef>
              <a:spcAft>
                <a:spcPts val="0"/>
              </a:spcAft>
              <a:buSzPts val="2100"/>
              <a:buChar char="•"/>
              <a:defRPr/>
            </a:lvl1pPr>
            <a:lvl2pPr indent="-361950" lvl="1" marL="914400">
              <a:spcBef>
                <a:spcPts val="560"/>
              </a:spcBef>
              <a:spcAft>
                <a:spcPts val="0"/>
              </a:spcAft>
              <a:buSzPts val="2100"/>
              <a:buChar char="–"/>
              <a:defRPr/>
            </a:lvl2pPr>
            <a:lvl3pPr indent="-361950" lvl="2" marL="1371600">
              <a:spcBef>
                <a:spcPts val="480"/>
              </a:spcBef>
              <a:spcAft>
                <a:spcPts val="0"/>
              </a:spcAft>
              <a:buSzPts val="2100"/>
              <a:buChar char="•"/>
              <a:defRPr/>
            </a:lvl3pPr>
            <a:lvl4pPr indent="-361950" lvl="3" marL="1828800">
              <a:spcBef>
                <a:spcPts val="400"/>
              </a:spcBef>
              <a:spcAft>
                <a:spcPts val="0"/>
              </a:spcAft>
              <a:buSzPts val="2100"/>
              <a:buChar char="–"/>
              <a:defRPr/>
            </a:lvl4pPr>
            <a:lvl5pPr indent="-361950" lvl="4" marL="2286000">
              <a:spcBef>
                <a:spcPts val="400"/>
              </a:spcBef>
              <a:spcAft>
                <a:spcPts val="0"/>
              </a:spcAft>
              <a:buSzPts val="2100"/>
              <a:buChar char="»"/>
              <a:defRPr/>
            </a:lvl5pPr>
            <a:lvl6pPr indent="-361950" lvl="5" marL="2743200">
              <a:spcBef>
                <a:spcPts val="400"/>
              </a:spcBef>
              <a:spcAft>
                <a:spcPts val="0"/>
              </a:spcAft>
              <a:buSzPts val="2100"/>
              <a:buChar char="•"/>
              <a:defRPr/>
            </a:lvl6pPr>
            <a:lvl7pPr indent="-361950" lvl="6" marL="3200400">
              <a:spcBef>
                <a:spcPts val="400"/>
              </a:spcBef>
              <a:spcAft>
                <a:spcPts val="0"/>
              </a:spcAft>
              <a:buSzPts val="2100"/>
              <a:buChar char="•"/>
              <a:defRPr/>
            </a:lvl7pPr>
            <a:lvl8pPr indent="-361950" lvl="7" marL="3657600">
              <a:spcBef>
                <a:spcPts val="400"/>
              </a:spcBef>
              <a:spcAft>
                <a:spcPts val="0"/>
              </a:spcAft>
              <a:buSzPts val="2100"/>
              <a:buChar char="•"/>
              <a:defRPr/>
            </a:lvl8pPr>
            <a:lvl9pPr indent="-361950" lvl="8" marL="4114800">
              <a:spcBef>
                <a:spcPts val="400"/>
              </a:spcBef>
              <a:spcAft>
                <a:spcPts val="0"/>
              </a:spcAft>
              <a:buSzPts val="2100"/>
              <a:buChar char="•"/>
              <a:defRPr/>
            </a:lvl9pPr>
          </a:lstStyle>
          <a:p/>
        </p:txBody>
      </p:sp>
      <p:sp>
        <p:nvSpPr>
          <p:cNvPr id="43" name="Google Shape;43;p6"/>
          <p:cNvSpPr txBox="1"/>
          <p:nvPr>
            <p:ph idx="3" type="body"/>
          </p:nvPr>
        </p:nvSpPr>
        <p:spPr>
          <a:xfrm>
            <a:off x="13508545" y="1356675"/>
            <a:ext cx="3846300" cy="36594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44" name="Google Shape;44;p6"/>
          <p:cNvSpPr txBox="1"/>
          <p:nvPr>
            <p:ph idx="4" type="body"/>
          </p:nvPr>
        </p:nvSpPr>
        <p:spPr>
          <a:xfrm>
            <a:off x="9216075" y="1356675"/>
            <a:ext cx="3846300" cy="36594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45" name="Google Shape;45;p6"/>
          <p:cNvSpPr txBox="1"/>
          <p:nvPr>
            <p:ph idx="5" type="subTitle"/>
          </p:nvPr>
        </p:nvSpPr>
        <p:spPr>
          <a:xfrm>
            <a:off x="9216075" y="6332850"/>
            <a:ext cx="3295200" cy="540600"/>
          </a:xfrm>
          <a:prstGeom prst="rect">
            <a:avLst/>
          </a:prstGeom>
        </p:spPr>
        <p:txBody>
          <a:bodyPr anchorCtr="0" anchor="t" bIns="0" lIns="0" spcFirstLastPara="1" rIns="0" wrap="square" tIns="0">
            <a:noAutofit/>
          </a:bodyPr>
          <a:lstStyle>
            <a:lvl1pPr lvl="0">
              <a:spcBef>
                <a:spcPts val="640"/>
              </a:spcBef>
              <a:spcAft>
                <a:spcPts val="0"/>
              </a:spcAft>
              <a:buClr>
                <a:srgbClr val="7B5325"/>
              </a:buClr>
              <a:buSzPts val="3600"/>
              <a:buNone/>
              <a:defRPr b="1" sz="3600">
                <a:solidFill>
                  <a:srgbClr val="7B5325"/>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46" name="Shape 46"/>
        <p:cNvGrpSpPr/>
        <p:nvPr/>
      </p:nvGrpSpPr>
      <p:grpSpPr>
        <a:xfrm>
          <a:off x="0" y="0"/>
          <a:ext cx="0" cy="0"/>
          <a:chOff x="0" y="0"/>
          <a:chExt cx="0" cy="0"/>
        </a:xfrm>
      </p:grpSpPr>
      <p:sp>
        <p:nvSpPr>
          <p:cNvPr id="47" name="Google Shape;47;p7"/>
          <p:cNvSpPr txBox="1"/>
          <p:nvPr>
            <p:ph type="title"/>
          </p:nvPr>
        </p:nvSpPr>
        <p:spPr>
          <a:xfrm>
            <a:off x="2734800" y="1021200"/>
            <a:ext cx="12818400" cy="1143000"/>
          </a:xfrm>
          <a:prstGeom prst="rect">
            <a:avLst/>
          </a:prstGeom>
        </p:spPr>
        <p:txBody>
          <a:bodyPr anchorCtr="0" anchor="t" bIns="0" lIns="0" spcFirstLastPara="1" rIns="0" wrap="square" tIns="0">
            <a:noAutofit/>
          </a:bodyPr>
          <a:lstStyle>
            <a:lvl1pPr lvl="0">
              <a:spcBef>
                <a:spcPts val="0"/>
              </a:spcBef>
              <a:spcAft>
                <a:spcPts val="0"/>
              </a:spcAft>
              <a:buSzPts val="7200"/>
              <a:buNone/>
              <a:defRPr/>
            </a:lvl1pPr>
            <a:lvl2pPr lvl="1">
              <a:spcBef>
                <a:spcPts val="0"/>
              </a:spcBef>
              <a:spcAft>
                <a:spcPts val="0"/>
              </a:spcAft>
              <a:buSzPts val="7200"/>
              <a:buNone/>
              <a:defRPr/>
            </a:lvl2pPr>
            <a:lvl3pPr lvl="2">
              <a:spcBef>
                <a:spcPts val="0"/>
              </a:spcBef>
              <a:spcAft>
                <a:spcPts val="0"/>
              </a:spcAft>
              <a:buSzPts val="7200"/>
              <a:buNone/>
              <a:defRPr/>
            </a:lvl3pPr>
            <a:lvl4pPr lvl="3">
              <a:spcBef>
                <a:spcPts val="0"/>
              </a:spcBef>
              <a:spcAft>
                <a:spcPts val="0"/>
              </a:spcAft>
              <a:buSzPts val="7200"/>
              <a:buNone/>
              <a:defRPr/>
            </a:lvl4pPr>
            <a:lvl5pPr lvl="4">
              <a:spcBef>
                <a:spcPts val="0"/>
              </a:spcBef>
              <a:spcAft>
                <a:spcPts val="0"/>
              </a:spcAft>
              <a:buSzPts val="7200"/>
              <a:buNone/>
              <a:defRPr/>
            </a:lvl5pPr>
            <a:lvl6pPr lvl="5">
              <a:spcBef>
                <a:spcPts val="0"/>
              </a:spcBef>
              <a:spcAft>
                <a:spcPts val="0"/>
              </a:spcAft>
              <a:buSzPts val="7200"/>
              <a:buNone/>
              <a:defRPr/>
            </a:lvl6pPr>
            <a:lvl7pPr lvl="6">
              <a:spcBef>
                <a:spcPts val="0"/>
              </a:spcBef>
              <a:spcAft>
                <a:spcPts val="0"/>
              </a:spcAft>
              <a:buSzPts val="7200"/>
              <a:buNone/>
              <a:defRPr/>
            </a:lvl7pPr>
            <a:lvl8pPr lvl="7">
              <a:spcBef>
                <a:spcPts val="0"/>
              </a:spcBef>
              <a:spcAft>
                <a:spcPts val="0"/>
              </a:spcAft>
              <a:buSzPts val="7200"/>
              <a:buNone/>
              <a:defRPr/>
            </a:lvl8pPr>
            <a:lvl9pPr lvl="8">
              <a:spcBef>
                <a:spcPts val="0"/>
              </a:spcBef>
              <a:spcAft>
                <a:spcPts val="0"/>
              </a:spcAft>
              <a:buSzPts val="7200"/>
              <a:buNone/>
              <a:defRPr/>
            </a:lvl9pPr>
          </a:lstStyle>
          <a:p/>
        </p:txBody>
      </p:sp>
      <p:grpSp>
        <p:nvGrpSpPr>
          <p:cNvPr id="48" name="Google Shape;48;p7"/>
          <p:cNvGrpSpPr/>
          <p:nvPr/>
        </p:nvGrpSpPr>
        <p:grpSpPr>
          <a:xfrm>
            <a:off x="1028700" y="2542254"/>
            <a:ext cx="3352822" cy="5768250"/>
            <a:chOff x="0" y="-38100"/>
            <a:chExt cx="883042" cy="1519200"/>
          </a:xfrm>
        </p:grpSpPr>
        <p:sp>
          <p:nvSpPr>
            <p:cNvPr id="49" name="Google Shape;49;p7"/>
            <p:cNvSpPr/>
            <p:nvPr/>
          </p:nvSpPr>
          <p:spPr>
            <a:xfrm>
              <a:off x="0" y="0"/>
              <a:ext cx="883042" cy="1481011"/>
            </a:xfrm>
            <a:custGeom>
              <a:rect b="b" l="l" r="r" t="t"/>
              <a:pathLst>
                <a:path extrusionOk="0" h="1481011" w="883042">
                  <a:moveTo>
                    <a:pt x="0" y="0"/>
                  </a:moveTo>
                  <a:lnTo>
                    <a:pt x="883042" y="0"/>
                  </a:lnTo>
                  <a:lnTo>
                    <a:pt x="883042" y="1481011"/>
                  </a:lnTo>
                  <a:lnTo>
                    <a:pt x="0" y="1481011"/>
                  </a:lnTo>
                  <a:close/>
                </a:path>
              </a:pathLst>
            </a:custGeom>
            <a:solidFill>
              <a:srgbClr val="FFFDFC"/>
            </a:solidFill>
            <a:ln>
              <a:noFill/>
            </a:ln>
          </p:spPr>
        </p:sp>
        <p:sp>
          <p:nvSpPr>
            <p:cNvPr id="50" name="Google Shape;50;p7"/>
            <p:cNvSpPr txBox="1"/>
            <p:nvPr/>
          </p:nvSpPr>
          <p:spPr>
            <a:xfrm>
              <a:off x="0" y="-38100"/>
              <a:ext cx="882900" cy="1519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 name="Google Shape;51;p7"/>
          <p:cNvGrpSpPr/>
          <p:nvPr/>
        </p:nvGrpSpPr>
        <p:grpSpPr>
          <a:xfrm>
            <a:off x="5143401" y="2542254"/>
            <a:ext cx="3352822" cy="5768250"/>
            <a:chOff x="0" y="-38100"/>
            <a:chExt cx="883042" cy="1519200"/>
          </a:xfrm>
        </p:grpSpPr>
        <p:sp>
          <p:nvSpPr>
            <p:cNvPr id="52" name="Google Shape;52;p7"/>
            <p:cNvSpPr/>
            <p:nvPr/>
          </p:nvSpPr>
          <p:spPr>
            <a:xfrm>
              <a:off x="0" y="0"/>
              <a:ext cx="883042" cy="1481011"/>
            </a:xfrm>
            <a:custGeom>
              <a:rect b="b" l="l" r="r" t="t"/>
              <a:pathLst>
                <a:path extrusionOk="0" h="1481011" w="883042">
                  <a:moveTo>
                    <a:pt x="0" y="0"/>
                  </a:moveTo>
                  <a:lnTo>
                    <a:pt x="883042" y="0"/>
                  </a:lnTo>
                  <a:lnTo>
                    <a:pt x="883042" y="1481011"/>
                  </a:lnTo>
                  <a:lnTo>
                    <a:pt x="0" y="1481011"/>
                  </a:lnTo>
                  <a:close/>
                </a:path>
              </a:pathLst>
            </a:custGeom>
            <a:solidFill>
              <a:srgbClr val="FFFDFC"/>
            </a:solidFill>
            <a:ln>
              <a:noFill/>
            </a:ln>
          </p:spPr>
        </p:sp>
        <p:sp>
          <p:nvSpPr>
            <p:cNvPr id="53" name="Google Shape;53;p7"/>
            <p:cNvSpPr txBox="1"/>
            <p:nvPr/>
          </p:nvSpPr>
          <p:spPr>
            <a:xfrm>
              <a:off x="0" y="-38100"/>
              <a:ext cx="882900" cy="1519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 name="Google Shape;54;p7"/>
          <p:cNvGrpSpPr/>
          <p:nvPr/>
        </p:nvGrpSpPr>
        <p:grpSpPr>
          <a:xfrm>
            <a:off x="9258102" y="2542254"/>
            <a:ext cx="3352822" cy="5768250"/>
            <a:chOff x="0" y="-38100"/>
            <a:chExt cx="883042" cy="1519200"/>
          </a:xfrm>
        </p:grpSpPr>
        <p:sp>
          <p:nvSpPr>
            <p:cNvPr id="55" name="Google Shape;55;p7"/>
            <p:cNvSpPr/>
            <p:nvPr/>
          </p:nvSpPr>
          <p:spPr>
            <a:xfrm>
              <a:off x="0" y="0"/>
              <a:ext cx="883042" cy="1481011"/>
            </a:xfrm>
            <a:custGeom>
              <a:rect b="b" l="l" r="r" t="t"/>
              <a:pathLst>
                <a:path extrusionOk="0" h="1481011" w="883042">
                  <a:moveTo>
                    <a:pt x="0" y="0"/>
                  </a:moveTo>
                  <a:lnTo>
                    <a:pt x="883042" y="0"/>
                  </a:lnTo>
                  <a:lnTo>
                    <a:pt x="883042" y="1481011"/>
                  </a:lnTo>
                  <a:lnTo>
                    <a:pt x="0" y="1481011"/>
                  </a:lnTo>
                  <a:close/>
                </a:path>
              </a:pathLst>
            </a:custGeom>
            <a:solidFill>
              <a:srgbClr val="FFFDFC"/>
            </a:solidFill>
            <a:ln>
              <a:noFill/>
            </a:ln>
          </p:spPr>
        </p:sp>
        <p:sp>
          <p:nvSpPr>
            <p:cNvPr id="56" name="Google Shape;56;p7"/>
            <p:cNvSpPr txBox="1"/>
            <p:nvPr/>
          </p:nvSpPr>
          <p:spPr>
            <a:xfrm>
              <a:off x="0" y="-38100"/>
              <a:ext cx="882900" cy="1519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 name="Google Shape;57;p7"/>
          <p:cNvGrpSpPr/>
          <p:nvPr/>
        </p:nvGrpSpPr>
        <p:grpSpPr>
          <a:xfrm>
            <a:off x="13372802" y="2542254"/>
            <a:ext cx="3352822" cy="5768250"/>
            <a:chOff x="0" y="-38100"/>
            <a:chExt cx="883042" cy="1519200"/>
          </a:xfrm>
        </p:grpSpPr>
        <p:sp>
          <p:nvSpPr>
            <p:cNvPr id="58" name="Google Shape;58;p7"/>
            <p:cNvSpPr/>
            <p:nvPr/>
          </p:nvSpPr>
          <p:spPr>
            <a:xfrm>
              <a:off x="0" y="0"/>
              <a:ext cx="883042" cy="1481011"/>
            </a:xfrm>
            <a:custGeom>
              <a:rect b="b" l="l" r="r" t="t"/>
              <a:pathLst>
                <a:path extrusionOk="0" h="1481011" w="883042">
                  <a:moveTo>
                    <a:pt x="0" y="0"/>
                  </a:moveTo>
                  <a:lnTo>
                    <a:pt x="883042" y="0"/>
                  </a:lnTo>
                  <a:lnTo>
                    <a:pt x="883042" y="1481011"/>
                  </a:lnTo>
                  <a:lnTo>
                    <a:pt x="0" y="1481011"/>
                  </a:lnTo>
                  <a:close/>
                </a:path>
              </a:pathLst>
            </a:custGeom>
            <a:solidFill>
              <a:srgbClr val="FFFDFC"/>
            </a:solidFill>
            <a:ln>
              <a:noFill/>
            </a:ln>
          </p:spPr>
        </p:sp>
        <p:sp>
          <p:nvSpPr>
            <p:cNvPr id="59" name="Google Shape;59;p7"/>
            <p:cNvSpPr txBox="1"/>
            <p:nvPr/>
          </p:nvSpPr>
          <p:spPr>
            <a:xfrm>
              <a:off x="0" y="-38100"/>
              <a:ext cx="882900" cy="1519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 name="Google Shape;60;p7"/>
          <p:cNvSpPr txBox="1"/>
          <p:nvPr>
            <p:ph idx="1" type="body"/>
          </p:nvPr>
        </p:nvSpPr>
        <p:spPr>
          <a:xfrm>
            <a:off x="1338750" y="6352450"/>
            <a:ext cx="2730600" cy="18078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61" name="Google Shape;61;p7"/>
          <p:cNvSpPr txBox="1"/>
          <p:nvPr>
            <p:ph idx="2" type="subTitle"/>
          </p:nvPr>
        </p:nvSpPr>
        <p:spPr>
          <a:xfrm>
            <a:off x="1338750" y="5702000"/>
            <a:ext cx="2730600" cy="540600"/>
          </a:xfrm>
          <a:prstGeom prst="rect">
            <a:avLst/>
          </a:prstGeom>
        </p:spPr>
        <p:txBody>
          <a:bodyPr anchorCtr="0" anchor="t" bIns="0" lIns="0" spcFirstLastPara="1" rIns="0" wrap="square" tIns="0">
            <a:noAutofit/>
          </a:bodyPr>
          <a:lstStyle>
            <a:lvl1pPr lvl="0" rtl="0">
              <a:spcBef>
                <a:spcPts val="640"/>
              </a:spcBef>
              <a:spcAft>
                <a:spcPts val="0"/>
              </a:spcAft>
              <a:buClr>
                <a:srgbClr val="7B5325"/>
              </a:buClr>
              <a:buSzPts val="3600"/>
              <a:buNone/>
              <a:defRPr b="1" sz="3600">
                <a:solidFill>
                  <a:srgbClr val="7B5325"/>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62" name="Google Shape;62;p7"/>
          <p:cNvSpPr txBox="1"/>
          <p:nvPr>
            <p:ph idx="3" type="body"/>
          </p:nvPr>
        </p:nvSpPr>
        <p:spPr>
          <a:xfrm>
            <a:off x="5454513" y="6352450"/>
            <a:ext cx="2730600" cy="18078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63" name="Google Shape;63;p7"/>
          <p:cNvSpPr txBox="1"/>
          <p:nvPr>
            <p:ph idx="4" type="subTitle"/>
          </p:nvPr>
        </p:nvSpPr>
        <p:spPr>
          <a:xfrm>
            <a:off x="5454513" y="5702000"/>
            <a:ext cx="2730600" cy="540600"/>
          </a:xfrm>
          <a:prstGeom prst="rect">
            <a:avLst/>
          </a:prstGeom>
        </p:spPr>
        <p:txBody>
          <a:bodyPr anchorCtr="0" anchor="t" bIns="0" lIns="0" spcFirstLastPara="1" rIns="0" wrap="square" tIns="0">
            <a:noAutofit/>
          </a:bodyPr>
          <a:lstStyle>
            <a:lvl1pPr lvl="0" rtl="0">
              <a:spcBef>
                <a:spcPts val="640"/>
              </a:spcBef>
              <a:spcAft>
                <a:spcPts val="0"/>
              </a:spcAft>
              <a:buClr>
                <a:srgbClr val="7B5325"/>
              </a:buClr>
              <a:buSzPts val="3600"/>
              <a:buNone/>
              <a:defRPr b="1" sz="3600">
                <a:solidFill>
                  <a:srgbClr val="7B5325"/>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64" name="Google Shape;64;p7"/>
          <p:cNvSpPr txBox="1"/>
          <p:nvPr>
            <p:ph idx="5" type="body"/>
          </p:nvPr>
        </p:nvSpPr>
        <p:spPr>
          <a:xfrm>
            <a:off x="9569213" y="6352450"/>
            <a:ext cx="2730600" cy="18078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65" name="Google Shape;65;p7"/>
          <p:cNvSpPr txBox="1"/>
          <p:nvPr>
            <p:ph idx="6" type="subTitle"/>
          </p:nvPr>
        </p:nvSpPr>
        <p:spPr>
          <a:xfrm>
            <a:off x="9569213" y="5702000"/>
            <a:ext cx="2730600" cy="540600"/>
          </a:xfrm>
          <a:prstGeom prst="rect">
            <a:avLst/>
          </a:prstGeom>
        </p:spPr>
        <p:txBody>
          <a:bodyPr anchorCtr="0" anchor="t" bIns="0" lIns="0" spcFirstLastPara="1" rIns="0" wrap="square" tIns="0">
            <a:noAutofit/>
          </a:bodyPr>
          <a:lstStyle>
            <a:lvl1pPr lvl="0" rtl="0">
              <a:spcBef>
                <a:spcPts val="640"/>
              </a:spcBef>
              <a:spcAft>
                <a:spcPts val="0"/>
              </a:spcAft>
              <a:buClr>
                <a:srgbClr val="7B5325"/>
              </a:buClr>
              <a:buSzPts val="3600"/>
              <a:buNone/>
              <a:defRPr b="1" sz="3600">
                <a:solidFill>
                  <a:srgbClr val="7B5325"/>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66" name="Google Shape;66;p7"/>
          <p:cNvSpPr txBox="1"/>
          <p:nvPr>
            <p:ph idx="7" type="body"/>
          </p:nvPr>
        </p:nvSpPr>
        <p:spPr>
          <a:xfrm>
            <a:off x="13683900" y="6352450"/>
            <a:ext cx="2730600" cy="18078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67" name="Google Shape;67;p7"/>
          <p:cNvSpPr txBox="1"/>
          <p:nvPr>
            <p:ph idx="8" type="subTitle"/>
          </p:nvPr>
        </p:nvSpPr>
        <p:spPr>
          <a:xfrm>
            <a:off x="13683900" y="5702000"/>
            <a:ext cx="2730600" cy="540600"/>
          </a:xfrm>
          <a:prstGeom prst="rect">
            <a:avLst/>
          </a:prstGeom>
        </p:spPr>
        <p:txBody>
          <a:bodyPr anchorCtr="0" anchor="t" bIns="0" lIns="0" spcFirstLastPara="1" rIns="0" wrap="square" tIns="0">
            <a:noAutofit/>
          </a:bodyPr>
          <a:lstStyle>
            <a:lvl1pPr lvl="0" rtl="0">
              <a:spcBef>
                <a:spcPts val="640"/>
              </a:spcBef>
              <a:spcAft>
                <a:spcPts val="0"/>
              </a:spcAft>
              <a:buClr>
                <a:srgbClr val="7B5325"/>
              </a:buClr>
              <a:buSzPts val="3600"/>
              <a:buNone/>
              <a:defRPr b="1" sz="3600">
                <a:solidFill>
                  <a:srgbClr val="7B5325"/>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68" name="Shape 68"/>
        <p:cNvGrpSpPr/>
        <p:nvPr/>
      </p:nvGrpSpPr>
      <p:grpSpPr>
        <a:xfrm>
          <a:off x="0" y="0"/>
          <a:ext cx="0" cy="0"/>
          <a:chOff x="0" y="0"/>
          <a:chExt cx="0" cy="0"/>
        </a:xfrm>
      </p:grpSpPr>
      <p:sp>
        <p:nvSpPr>
          <p:cNvPr id="69" name="Google Shape;69;p8"/>
          <p:cNvSpPr/>
          <p:nvPr>
            <p:ph idx="2" type="pic"/>
          </p:nvPr>
        </p:nvSpPr>
        <p:spPr>
          <a:xfrm>
            <a:off x="0" y="50"/>
            <a:ext cx="18288000" cy="5646000"/>
          </a:xfrm>
          <a:prstGeom prst="rect">
            <a:avLst/>
          </a:prstGeom>
          <a:noFill/>
          <a:ln>
            <a:noFill/>
          </a:ln>
        </p:spPr>
      </p:sp>
      <p:grpSp>
        <p:nvGrpSpPr>
          <p:cNvPr id="70" name="Google Shape;70;p8"/>
          <p:cNvGrpSpPr/>
          <p:nvPr/>
        </p:nvGrpSpPr>
        <p:grpSpPr>
          <a:xfrm>
            <a:off x="1028700" y="3490424"/>
            <a:ext cx="16230707" cy="5490819"/>
            <a:chOff x="0" y="-38100"/>
            <a:chExt cx="4274726" cy="1446132"/>
          </a:xfrm>
        </p:grpSpPr>
        <p:sp>
          <p:nvSpPr>
            <p:cNvPr id="71" name="Google Shape;71;p8"/>
            <p:cNvSpPr/>
            <p:nvPr/>
          </p:nvSpPr>
          <p:spPr>
            <a:xfrm>
              <a:off x="0" y="0"/>
              <a:ext cx="4274726" cy="1408032"/>
            </a:xfrm>
            <a:custGeom>
              <a:rect b="b" l="l" r="r" t="t"/>
              <a:pathLst>
                <a:path extrusionOk="0" h="1408032" w="4274726">
                  <a:moveTo>
                    <a:pt x="0" y="0"/>
                  </a:moveTo>
                  <a:lnTo>
                    <a:pt x="4274726" y="0"/>
                  </a:lnTo>
                  <a:lnTo>
                    <a:pt x="4274726" y="1408032"/>
                  </a:lnTo>
                  <a:lnTo>
                    <a:pt x="0" y="1408032"/>
                  </a:lnTo>
                  <a:close/>
                </a:path>
              </a:pathLst>
            </a:custGeom>
            <a:solidFill>
              <a:srgbClr val="FFFDFC"/>
            </a:solidFill>
            <a:ln>
              <a:noFill/>
            </a:ln>
          </p:spPr>
        </p:sp>
        <p:sp>
          <p:nvSpPr>
            <p:cNvPr id="72" name="Google Shape;72;p8"/>
            <p:cNvSpPr txBox="1"/>
            <p:nvPr/>
          </p:nvSpPr>
          <p:spPr>
            <a:xfrm>
              <a:off x="0" y="-38100"/>
              <a:ext cx="4274700" cy="1446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3" name="Google Shape;73;p8"/>
          <p:cNvSpPr txBox="1"/>
          <p:nvPr>
            <p:ph type="title"/>
          </p:nvPr>
        </p:nvSpPr>
        <p:spPr>
          <a:xfrm>
            <a:off x="1665950" y="4572000"/>
            <a:ext cx="5825400" cy="1143000"/>
          </a:xfrm>
          <a:prstGeom prst="rect">
            <a:avLst/>
          </a:prstGeom>
        </p:spPr>
        <p:txBody>
          <a:bodyPr anchorCtr="0" anchor="t" bIns="0" lIns="0" spcFirstLastPara="1" rIns="0" wrap="square" tIns="0">
            <a:noAutofit/>
          </a:bodyPr>
          <a:lstStyle>
            <a:lvl1pPr lvl="0" rtl="0" algn="l">
              <a:spcBef>
                <a:spcPts val="0"/>
              </a:spcBef>
              <a:spcAft>
                <a:spcPts val="0"/>
              </a:spcAft>
              <a:buSzPts val="72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p:txBody>
      </p:sp>
      <p:sp>
        <p:nvSpPr>
          <p:cNvPr id="74" name="Google Shape;74;p8"/>
          <p:cNvSpPr txBox="1"/>
          <p:nvPr>
            <p:ph idx="1" type="body"/>
          </p:nvPr>
        </p:nvSpPr>
        <p:spPr>
          <a:xfrm>
            <a:off x="8212100" y="4572000"/>
            <a:ext cx="3846300" cy="36594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75" name="Google Shape;75;p8"/>
          <p:cNvSpPr txBox="1"/>
          <p:nvPr>
            <p:ph idx="3" type="body"/>
          </p:nvPr>
        </p:nvSpPr>
        <p:spPr>
          <a:xfrm>
            <a:off x="12779150" y="4572000"/>
            <a:ext cx="3846300" cy="36594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76" name="Google Shape;76;p8"/>
          <p:cNvSpPr txBox="1"/>
          <p:nvPr>
            <p:ph idx="4" type="body"/>
          </p:nvPr>
        </p:nvSpPr>
        <p:spPr>
          <a:xfrm>
            <a:off x="1665950" y="6526400"/>
            <a:ext cx="4950000" cy="14025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77" name="Shape 77"/>
        <p:cNvGrpSpPr/>
        <p:nvPr/>
      </p:nvGrpSpPr>
      <p:grpSpPr>
        <a:xfrm>
          <a:off x="0" y="0"/>
          <a:ext cx="0" cy="0"/>
          <a:chOff x="0" y="0"/>
          <a:chExt cx="0" cy="0"/>
        </a:xfrm>
      </p:grpSpPr>
      <p:grpSp>
        <p:nvGrpSpPr>
          <p:cNvPr id="78" name="Google Shape;78;p9"/>
          <p:cNvGrpSpPr/>
          <p:nvPr/>
        </p:nvGrpSpPr>
        <p:grpSpPr>
          <a:xfrm>
            <a:off x="0" y="5727471"/>
            <a:ext cx="12353381" cy="3780573"/>
            <a:chOff x="0" y="-38100"/>
            <a:chExt cx="3253544" cy="995700"/>
          </a:xfrm>
        </p:grpSpPr>
        <p:sp>
          <p:nvSpPr>
            <p:cNvPr id="79" name="Google Shape;79;p9"/>
            <p:cNvSpPr/>
            <p:nvPr/>
          </p:nvSpPr>
          <p:spPr>
            <a:xfrm>
              <a:off x="0" y="0"/>
              <a:ext cx="3253544" cy="957511"/>
            </a:xfrm>
            <a:custGeom>
              <a:rect b="b" l="l" r="r" t="t"/>
              <a:pathLst>
                <a:path extrusionOk="0" h="957511" w="3253544">
                  <a:moveTo>
                    <a:pt x="0" y="0"/>
                  </a:moveTo>
                  <a:lnTo>
                    <a:pt x="3253544" y="0"/>
                  </a:lnTo>
                  <a:lnTo>
                    <a:pt x="3253544" y="957511"/>
                  </a:lnTo>
                  <a:lnTo>
                    <a:pt x="0" y="957511"/>
                  </a:lnTo>
                  <a:close/>
                </a:path>
              </a:pathLst>
            </a:custGeom>
            <a:solidFill>
              <a:srgbClr val="FFFDFC"/>
            </a:solidFill>
            <a:ln>
              <a:noFill/>
            </a:ln>
          </p:spPr>
        </p:sp>
        <p:sp>
          <p:nvSpPr>
            <p:cNvPr id="80" name="Google Shape;80;p9"/>
            <p:cNvSpPr txBox="1"/>
            <p:nvPr/>
          </p:nvSpPr>
          <p:spPr>
            <a:xfrm>
              <a:off x="0" y="-38100"/>
              <a:ext cx="3253500" cy="995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1" name="Google Shape;81;p9"/>
          <p:cNvSpPr txBox="1"/>
          <p:nvPr>
            <p:ph idx="1" type="subTitle"/>
          </p:nvPr>
        </p:nvSpPr>
        <p:spPr>
          <a:xfrm>
            <a:off x="1700650" y="1415725"/>
            <a:ext cx="2730600" cy="540600"/>
          </a:xfrm>
          <a:prstGeom prst="rect">
            <a:avLst/>
          </a:prstGeom>
        </p:spPr>
        <p:txBody>
          <a:bodyPr anchorCtr="0" anchor="t" bIns="0" lIns="0" spcFirstLastPara="1" rIns="0" wrap="square" tIns="0">
            <a:noAutofit/>
          </a:bodyPr>
          <a:lstStyle>
            <a:lvl1pPr lvl="0" rtl="0">
              <a:spcBef>
                <a:spcPts val="640"/>
              </a:spcBef>
              <a:spcAft>
                <a:spcPts val="0"/>
              </a:spcAft>
              <a:buClr>
                <a:srgbClr val="7B5325"/>
              </a:buClr>
              <a:buSzPts val="3600"/>
              <a:buNone/>
              <a:defRPr b="1" sz="3600">
                <a:solidFill>
                  <a:srgbClr val="7B5325"/>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82" name="Google Shape;82;p9"/>
          <p:cNvSpPr txBox="1"/>
          <p:nvPr>
            <p:ph idx="2" type="body"/>
          </p:nvPr>
        </p:nvSpPr>
        <p:spPr>
          <a:xfrm>
            <a:off x="1724800" y="2600075"/>
            <a:ext cx="3999900" cy="2681700"/>
          </a:xfrm>
          <a:prstGeom prst="rect">
            <a:avLst/>
          </a:prstGeom>
        </p:spPr>
        <p:txBody>
          <a:bodyPr anchorCtr="0" anchor="t" bIns="0" lIns="0" spcFirstLastPara="1" rIns="0" wrap="square" tIns="0">
            <a:noAutofit/>
          </a:bodyPr>
          <a:lstStyle>
            <a:lvl1pPr indent="-361950" lvl="0" marL="457200">
              <a:spcBef>
                <a:spcPts val="640"/>
              </a:spcBef>
              <a:spcAft>
                <a:spcPts val="0"/>
              </a:spcAft>
              <a:buSzPts val="2100"/>
              <a:buChar char="•"/>
              <a:defRPr/>
            </a:lvl1pPr>
            <a:lvl2pPr indent="-361950" lvl="1" marL="914400">
              <a:spcBef>
                <a:spcPts val="560"/>
              </a:spcBef>
              <a:spcAft>
                <a:spcPts val="0"/>
              </a:spcAft>
              <a:buSzPts val="2100"/>
              <a:buChar char="–"/>
              <a:defRPr/>
            </a:lvl2pPr>
            <a:lvl3pPr indent="-361950" lvl="2" marL="1371600">
              <a:spcBef>
                <a:spcPts val="480"/>
              </a:spcBef>
              <a:spcAft>
                <a:spcPts val="0"/>
              </a:spcAft>
              <a:buSzPts val="2100"/>
              <a:buChar char="•"/>
              <a:defRPr/>
            </a:lvl3pPr>
            <a:lvl4pPr indent="-361950" lvl="3" marL="1828800">
              <a:spcBef>
                <a:spcPts val="400"/>
              </a:spcBef>
              <a:spcAft>
                <a:spcPts val="0"/>
              </a:spcAft>
              <a:buSzPts val="2100"/>
              <a:buChar char="–"/>
              <a:defRPr/>
            </a:lvl4pPr>
            <a:lvl5pPr indent="-361950" lvl="4" marL="2286000">
              <a:spcBef>
                <a:spcPts val="400"/>
              </a:spcBef>
              <a:spcAft>
                <a:spcPts val="0"/>
              </a:spcAft>
              <a:buSzPts val="2100"/>
              <a:buChar char="»"/>
              <a:defRPr/>
            </a:lvl5pPr>
            <a:lvl6pPr indent="-361950" lvl="5" marL="2743200">
              <a:spcBef>
                <a:spcPts val="400"/>
              </a:spcBef>
              <a:spcAft>
                <a:spcPts val="0"/>
              </a:spcAft>
              <a:buSzPts val="2100"/>
              <a:buChar char="•"/>
              <a:defRPr/>
            </a:lvl6pPr>
            <a:lvl7pPr indent="-361950" lvl="6" marL="3200400">
              <a:spcBef>
                <a:spcPts val="400"/>
              </a:spcBef>
              <a:spcAft>
                <a:spcPts val="0"/>
              </a:spcAft>
              <a:buSzPts val="2100"/>
              <a:buChar char="•"/>
              <a:defRPr/>
            </a:lvl7pPr>
            <a:lvl8pPr indent="-361950" lvl="7" marL="3657600">
              <a:spcBef>
                <a:spcPts val="400"/>
              </a:spcBef>
              <a:spcAft>
                <a:spcPts val="0"/>
              </a:spcAft>
              <a:buSzPts val="2100"/>
              <a:buChar char="•"/>
              <a:defRPr/>
            </a:lvl8pPr>
            <a:lvl9pPr indent="-361950" lvl="8" marL="4114800">
              <a:spcBef>
                <a:spcPts val="400"/>
              </a:spcBef>
              <a:spcAft>
                <a:spcPts val="0"/>
              </a:spcAft>
              <a:buSzPts val="2100"/>
              <a:buChar char="•"/>
              <a:defRPr/>
            </a:lvl9pPr>
          </a:lstStyle>
          <a:p/>
        </p:txBody>
      </p:sp>
      <p:sp>
        <p:nvSpPr>
          <p:cNvPr id="83" name="Google Shape;83;p9"/>
          <p:cNvSpPr txBox="1"/>
          <p:nvPr>
            <p:ph idx="3" type="subTitle"/>
          </p:nvPr>
        </p:nvSpPr>
        <p:spPr>
          <a:xfrm>
            <a:off x="7084775" y="1415725"/>
            <a:ext cx="2730600" cy="540600"/>
          </a:xfrm>
          <a:prstGeom prst="rect">
            <a:avLst/>
          </a:prstGeom>
        </p:spPr>
        <p:txBody>
          <a:bodyPr anchorCtr="0" anchor="t" bIns="0" lIns="0" spcFirstLastPara="1" rIns="0" wrap="square" tIns="0">
            <a:noAutofit/>
          </a:bodyPr>
          <a:lstStyle>
            <a:lvl1pPr lvl="0" rtl="0">
              <a:spcBef>
                <a:spcPts val="640"/>
              </a:spcBef>
              <a:spcAft>
                <a:spcPts val="0"/>
              </a:spcAft>
              <a:buClr>
                <a:srgbClr val="7B5325"/>
              </a:buClr>
              <a:buSzPts val="3600"/>
              <a:buNone/>
              <a:defRPr b="1" sz="3600">
                <a:solidFill>
                  <a:srgbClr val="7B5325"/>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84" name="Google Shape;84;p9"/>
          <p:cNvSpPr txBox="1"/>
          <p:nvPr>
            <p:ph idx="4" type="body"/>
          </p:nvPr>
        </p:nvSpPr>
        <p:spPr>
          <a:xfrm>
            <a:off x="7108925" y="2600075"/>
            <a:ext cx="3999900" cy="26817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85" name="Google Shape;85;p9"/>
          <p:cNvSpPr txBox="1"/>
          <p:nvPr>
            <p:ph idx="5" type="subTitle"/>
          </p:nvPr>
        </p:nvSpPr>
        <p:spPr>
          <a:xfrm>
            <a:off x="12493050" y="1415725"/>
            <a:ext cx="2730600" cy="540600"/>
          </a:xfrm>
          <a:prstGeom prst="rect">
            <a:avLst/>
          </a:prstGeom>
        </p:spPr>
        <p:txBody>
          <a:bodyPr anchorCtr="0" anchor="t" bIns="0" lIns="0" spcFirstLastPara="1" rIns="0" wrap="square" tIns="0">
            <a:noAutofit/>
          </a:bodyPr>
          <a:lstStyle>
            <a:lvl1pPr lvl="0" rtl="0">
              <a:spcBef>
                <a:spcPts val="640"/>
              </a:spcBef>
              <a:spcAft>
                <a:spcPts val="0"/>
              </a:spcAft>
              <a:buClr>
                <a:srgbClr val="7B5325"/>
              </a:buClr>
              <a:buSzPts val="3600"/>
              <a:buNone/>
              <a:defRPr b="1" sz="3600">
                <a:solidFill>
                  <a:srgbClr val="7B5325"/>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86" name="Google Shape;86;p9"/>
          <p:cNvSpPr txBox="1"/>
          <p:nvPr>
            <p:ph idx="6" type="body"/>
          </p:nvPr>
        </p:nvSpPr>
        <p:spPr>
          <a:xfrm>
            <a:off x="12517200" y="2600075"/>
            <a:ext cx="3999900" cy="26817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87" name="Google Shape;87;p9"/>
          <p:cNvSpPr txBox="1"/>
          <p:nvPr>
            <p:ph type="title"/>
          </p:nvPr>
        </p:nvSpPr>
        <p:spPr>
          <a:xfrm>
            <a:off x="1724800" y="6296800"/>
            <a:ext cx="9113100" cy="1143000"/>
          </a:xfrm>
          <a:prstGeom prst="rect">
            <a:avLst/>
          </a:prstGeom>
        </p:spPr>
        <p:txBody>
          <a:bodyPr anchorCtr="0" anchor="t" bIns="0" lIns="0" spcFirstLastPara="1" rIns="0" wrap="square" tIns="0">
            <a:noAutofit/>
          </a:bodyPr>
          <a:lstStyle>
            <a:lvl1pPr lvl="0" rtl="0" algn="l">
              <a:spcBef>
                <a:spcPts val="0"/>
              </a:spcBef>
              <a:spcAft>
                <a:spcPts val="0"/>
              </a:spcAft>
              <a:buSzPts val="72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p:txBody>
      </p:sp>
      <p:sp>
        <p:nvSpPr>
          <p:cNvPr id="88" name="Google Shape;88;p9"/>
          <p:cNvSpPr txBox="1"/>
          <p:nvPr>
            <p:ph idx="7" type="body"/>
          </p:nvPr>
        </p:nvSpPr>
        <p:spPr>
          <a:xfrm>
            <a:off x="1724800" y="7710600"/>
            <a:ext cx="9113100" cy="14025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6">
    <p:spTree>
      <p:nvGrpSpPr>
        <p:cNvPr id="89" name="Shape 89"/>
        <p:cNvGrpSpPr/>
        <p:nvPr/>
      </p:nvGrpSpPr>
      <p:grpSpPr>
        <a:xfrm>
          <a:off x="0" y="0"/>
          <a:ext cx="0" cy="0"/>
          <a:chOff x="0" y="0"/>
          <a:chExt cx="0" cy="0"/>
        </a:xfrm>
      </p:grpSpPr>
      <p:cxnSp>
        <p:nvCxnSpPr>
          <p:cNvPr id="90" name="Google Shape;90;p10"/>
          <p:cNvCxnSpPr/>
          <p:nvPr/>
        </p:nvCxnSpPr>
        <p:spPr>
          <a:xfrm>
            <a:off x="0" y="5459615"/>
            <a:ext cx="18288000" cy="0"/>
          </a:xfrm>
          <a:prstGeom prst="straightConnector1">
            <a:avLst/>
          </a:prstGeom>
          <a:noFill/>
          <a:ln cap="flat" cmpd="sng" w="95250">
            <a:solidFill>
              <a:srgbClr val="7B5325"/>
            </a:solidFill>
            <a:prstDash val="solid"/>
            <a:round/>
            <a:headEnd len="sm" w="sm" type="none"/>
            <a:tailEnd len="sm" w="sm" type="none"/>
          </a:ln>
        </p:spPr>
      </p:cxnSp>
      <p:grpSp>
        <p:nvGrpSpPr>
          <p:cNvPr id="91" name="Google Shape;91;p10"/>
          <p:cNvGrpSpPr/>
          <p:nvPr/>
        </p:nvGrpSpPr>
        <p:grpSpPr>
          <a:xfrm>
            <a:off x="0" y="-744227"/>
            <a:ext cx="18288118" cy="3480258"/>
            <a:chOff x="0" y="-38100"/>
            <a:chExt cx="4816592" cy="916605"/>
          </a:xfrm>
        </p:grpSpPr>
        <p:sp>
          <p:nvSpPr>
            <p:cNvPr id="92" name="Google Shape;92;p10"/>
            <p:cNvSpPr/>
            <p:nvPr/>
          </p:nvSpPr>
          <p:spPr>
            <a:xfrm>
              <a:off x="0" y="0"/>
              <a:ext cx="4816592" cy="878505"/>
            </a:xfrm>
            <a:custGeom>
              <a:rect b="b" l="l" r="r" t="t"/>
              <a:pathLst>
                <a:path extrusionOk="0" h="878505" w="4816592">
                  <a:moveTo>
                    <a:pt x="0" y="0"/>
                  </a:moveTo>
                  <a:lnTo>
                    <a:pt x="4816592" y="0"/>
                  </a:lnTo>
                  <a:lnTo>
                    <a:pt x="4816592" y="878505"/>
                  </a:lnTo>
                  <a:lnTo>
                    <a:pt x="0" y="878505"/>
                  </a:lnTo>
                  <a:close/>
                </a:path>
              </a:pathLst>
            </a:custGeom>
            <a:solidFill>
              <a:srgbClr val="FFFDFC"/>
            </a:solidFill>
            <a:ln>
              <a:noFill/>
            </a:ln>
          </p:spPr>
        </p:sp>
        <p:sp>
          <p:nvSpPr>
            <p:cNvPr id="93" name="Google Shape;93;p10"/>
            <p:cNvSpPr txBox="1"/>
            <p:nvPr/>
          </p:nvSpPr>
          <p:spPr>
            <a:xfrm>
              <a:off x="0" y="-38100"/>
              <a:ext cx="4816500" cy="91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4" name="Google Shape;94;p10"/>
          <p:cNvSpPr txBox="1"/>
          <p:nvPr>
            <p:ph idx="1" type="subTitle"/>
          </p:nvPr>
        </p:nvSpPr>
        <p:spPr>
          <a:xfrm>
            <a:off x="748150" y="5902675"/>
            <a:ext cx="2730600" cy="540600"/>
          </a:xfrm>
          <a:prstGeom prst="rect">
            <a:avLst/>
          </a:prstGeom>
        </p:spPr>
        <p:txBody>
          <a:bodyPr anchorCtr="0" anchor="t" bIns="0" lIns="0" spcFirstLastPara="1" rIns="0" wrap="square" tIns="0">
            <a:noAutofit/>
          </a:bodyPr>
          <a:lstStyle>
            <a:lvl1pPr lvl="0" rtl="0">
              <a:spcBef>
                <a:spcPts val="640"/>
              </a:spcBef>
              <a:spcAft>
                <a:spcPts val="0"/>
              </a:spcAft>
              <a:buClr>
                <a:srgbClr val="7B5325"/>
              </a:buClr>
              <a:buSzPts val="3600"/>
              <a:buNone/>
              <a:defRPr b="1" sz="3600">
                <a:solidFill>
                  <a:srgbClr val="7B5325"/>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95" name="Google Shape;95;p10"/>
          <p:cNvSpPr txBox="1"/>
          <p:nvPr>
            <p:ph idx="2" type="body"/>
          </p:nvPr>
        </p:nvSpPr>
        <p:spPr>
          <a:xfrm>
            <a:off x="772300" y="6623550"/>
            <a:ext cx="2952600" cy="24243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96" name="Google Shape;96;p10"/>
          <p:cNvSpPr txBox="1"/>
          <p:nvPr>
            <p:ph idx="3" type="subTitle"/>
          </p:nvPr>
        </p:nvSpPr>
        <p:spPr>
          <a:xfrm>
            <a:off x="4956500" y="5902675"/>
            <a:ext cx="2730600" cy="540600"/>
          </a:xfrm>
          <a:prstGeom prst="rect">
            <a:avLst/>
          </a:prstGeom>
        </p:spPr>
        <p:txBody>
          <a:bodyPr anchorCtr="0" anchor="t" bIns="0" lIns="0" spcFirstLastPara="1" rIns="0" wrap="square" tIns="0">
            <a:noAutofit/>
          </a:bodyPr>
          <a:lstStyle>
            <a:lvl1pPr lvl="0" rtl="0">
              <a:spcBef>
                <a:spcPts val="640"/>
              </a:spcBef>
              <a:spcAft>
                <a:spcPts val="0"/>
              </a:spcAft>
              <a:buClr>
                <a:srgbClr val="7B5325"/>
              </a:buClr>
              <a:buSzPts val="3600"/>
              <a:buNone/>
              <a:defRPr b="1" sz="3600">
                <a:solidFill>
                  <a:srgbClr val="7B5325"/>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97" name="Google Shape;97;p10"/>
          <p:cNvSpPr txBox="1"/>
          <p:nvPr>
            <p:ph idx="4" type="body"/>
          </p:nvPr>
        </p:nvSpPr>
        <p:spPr>
          <a:xfrm>
            <a:off x="4980650" y="6623550"/>
            <a:ext cx="2952600" cy="24243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98" name="Google Shape;98;p10"/>
          <p:cNvSpPr txBox="1"/>
          <p:nvPr>
            <p:ph idx="5" type="subTitle"/>
          </p:nvPr>
        </p:nvSpPr>
        <p:spPr>
          <a:xfrm>
            <a:off x="8906700" y="5902675"/>
            <a:ext cx="2730600" cy="540600"/>
          </a:xfrm>
          <a:prstGeom prst="rect">
            <a:avLst/>
          </a:prstGeom>
        </p:spPr>
        <p:txBody>
          <a:bodyPr anchorCtr="0" anchor="t" bIns="0" lIns="0" spcFirstLastPara="1" rIns="0" wrap="square" tIns="0">
            <a:noAutofit/>
          </a:bodyPr>
          <a:lstStyle>
            <a:lvl1pPr lvl="0" rtl="0">
              <a:spcBef>
                <a:spcPts val="640"/>
              </a:spcBef>
              <a:spcAft>
                <a:spcPts val="0"/>
              </a:spcAft>
              <a:buClr>
                <a:srgbClr val="7B5325"/>
              </a:buClr>
              <a:buSzPts val="3600"/>
              <a:buNone/>
              <a:defRPr b="1" sz="3600">
                <a:solidFill>
                  <a:srgbClr val="7B5325"/>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99" name="Google Shape;99;p10"/>
          <p:cNvSpPr txBox="1"/>
          <p:nvPr>
            <p:ph idx="6" type="body"/>
          </p:nvPr>
        </p:nvSpPr>
        <p:spPr>
          <a:xfrm>
            <a:off x="8930850" y="6623550"/>
            <a:ext cx="2952600" cy="24243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00" name="Google Shape;100;p10"/>
          <p:cNvSpPr txBox="1"/>
          <p:nvPr>
            <p:ph idx="7" type="subTitle"/>
          </p:nvPr>
        </p:nvSpPr>
        <p:spPr>
          <a:xfrm>
            <a:off x="13115050" y="5902675"/>
            <a:ext cx="2730600" cy="540600"/>
          </a:xfrm>
          <a:prstGeom prst="rect">
            <a:avLst/>
          </a:prstGeom>
        </p:spPr>
        <p:txBody>
          <a:bodyPr anchorCtr="0" anchor="t" bIns="0" lIns="0" spcFirstLastPara="1" rIns="0" wrap="square" tIns="0">
            <a:noAutofit/>
          </a:bodyPr>
          <a:lstStyle>
            <a:lvl1pPr lvl="0" rtl="0">
              <a:spcBef>
                <a:spcPts val="640"/>
              </a:spcBef>
              <a:spcAft>
                <a:spcPts val="0"/>
              </a:spcAft>
              <a:buClr>
                <a:srgbClr val="7B5325"/>
              </a:buClr>
              <a:buSzPts val="3600"/>
              <a:buNone/>
              <a:defRPr b="1" sz="3600">
                <a:solidFill>
                  <a:srgbClr val="7B5325"/>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01" name="Google Shape;101;p10"/>
          <p:cNvSpPr txBox="1"/>
          <p:nvPr>
            <p:ph idx="8" type="body"/>
          </p:nvPr>
        </p:nvSpPr>
        <p:spPr>
          <a:xfrm>
            <a:off x="13139200" y="6623550"/>
            <a:ext cx="2952600" cy="24243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102" name="Google Shape;102;p10"/>
          <p:cNvSpPr txBox="1"/>
          <p:nvPr>
            <p:ph type="title"/>
          </p:nvPr>
        </p:nvSpPr>
        <p:spPr>
          <a:xfrm>
            <a:off x="875275" y="710500"/>
            <a:ext cx="6204000" cy="1402500"/>
          </a:xfrm>
          <a:prstGeom prst="rect">
            <a:avLst/>
          </a:prstGeom>
        </p:spPr>
        <p:txBody>
          <a:bodyPr anchorCtr="0" anchor="t" bIns="0" lIns="0" spcFirstLastPara="1" rIns="0" wrap="square" tIns="0">
            <a:noAutofit/>
          </a:bodyPr>
          <a:lstStyle>
            <a:lvl1pPr lvl="0" rtl="0" algn="l">
              <a:spcBef>
                <a:spcPts val="0"/>
              </a:spcBef>
              <a:spcAft>
                <a:spcPts val="0"/>
              </a:spcAft>
              <a:buSzPts val="72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p:txBody>
      </p:sp>
      <p:sp>
        <p:nvSpPr>
          <p:cNvPr id="103" name="Google Shape;103;p10"/>
          <p:cNvSpPr txBox="1"/>
          <p:nvPr>
            <p:ph idx="9" type="body"/>
          </p:nvPr>
        </p:nvSpPr>
        <p:spPr>
          <a:xfrm>
            <a:off x="7687100" y="710500"/>
            <a:ext cx="9113100" cy="1402500"/>
          </a:xfrm>
          <a:prstGeom prst="rect">
            <a:avLst/>
          </a:prstGeom>
        </p:spPr>
        <p:txBody>
          <a:bodyPr anchorCtr="0" anchor="t" bIns="0" lIns="0" spcFirstLastPara="1" rIns="0" wrap="square" tIns="0">
            <a:no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C7A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50"/>
            <a:ext cx="128184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rgbClr val="7B5325"/>
              </a:buClr>
              <a:buSzPts val="7200"/>
              <a:buFont typeface="Roboto Black"/>
              <a:buNone/>
              <a:defRPr i="0" sz="7200" u="none" cap="none" strike="noStrike">
                <a:solidFill>
                  <a:srgbClr val="7B5325"/>
                </a:solidFill>
                <a:latin typeface="Roboto Black"/>
                <a:ea typeface="Roboto Black"/>
                <a:cs typeface="Roboto Black"/>
                <a:sym typeface="Roboto Black"/>
              </a:defRPr>
            </a:lvl1pPr>
            <a:lvl2pPr lvl="1">
              <a:spcBef>
                <a:spcPts val="0"/>
              </a:spcBef>
              <a:spcAft>
                <a:spcPts val="0"/>
              </a:spcAft>
              <a:buClr>
                <a:srgbClr val="7B5325"/>
              </a:buClr>
              <a:buSzPts val="7200"/>
              <a:buFont typeface="Roboto Black"/>
              <a:buNone/>
              <a:defRPr sz="7200">
                <a:solidFill>
                  <a:srgbClr val="7B5325"/>
                </a:solidFill>
                <a:latin typeface="Roboto Black"/>
                <a:ea typeface="Roboto Black"/>
                <a:cs typeface="Roboto Black"/>
                <a:sym typeface="Roboto Black"/>
              </a:defRPr>
            </a:lvl2pPr>
            <a:lvl3pPr lvl="2">
              <a:spcBef>
                <a:spcPts val="0"/>
              </a:spcBef>
              <a:spcAft>
                <a:spcPts val="0"/>
              </a:spcAft>
              <a:buClr>
                <a:srgbClr val="7B5325"/>
              </a:buClr>
              <a:buSzPts val="7200"/>
              <a:buFont typeface="Roboto Black"/>
              <a:buNone/>
              <a:defRPr sz="7200">
                <a:solidFill>
                  <a:srgbClr val="7B5325"/>
                </a:solidFill>
                <a:latin typeface="Roboto Black"/>
                <a:ea typeface="Roboto Black"/>
                <a:cs typeface="Roboto Black"/>
                <a:sym typeface="Roboto Black"/>
              </a:defRPr>
            </a:lvl3pPr>
            <a:lvl4pPr lvl="3">
              <a:spcBef>
                <a:spcPts val="0"/>
              </a:spcBef>
              <a:spcAft>
                <a:spcPts val="0"/>
              </a:spcAft>
              <a:buClr>
                <a:srgbClr val="7B5325"/>
              </a:buClr>
              <a:buSzPts val="7200"/>
              <a:buFont typeface="Roboto Black"/>
              <a:buNone/>
              <a:defRPr sz="7200">
                <a:solidFill>
                  <a:srgbClr val="7B5325"/>
                </a:solidFill>
                <a:latin typeface="Roboto Black"/>
                <a:ea typeface="Roboto Black"/>
                <a:cs typeface="Roboto Black"/>
                <a:sym typeface="Roboto Black"/>
              </a:defRPr>
            </a:lvl4pPr>
            <a:lvl5pPr lvl="4">
              <a:spcBef>
                <a:spcPts val="0"/>
              </a:spcBef>
              <a:spcAft>
                <a:spcPts val="0"/>
              </a:spcAft>
              <a:buClr>
                <a:srgbClr val="7B5325"/>
              </a:buClr>
              <a:buSzPts val="7200"/>
              <a:buFont typeface="Roboto Black"/>
              <a:buNone/>
              <a:defRPr sz="7200">
                <a:solidFill>
                  <a:srgbClr val="7B5325"/>
                </a:solidFill>
                <a:latin typeface="Roboto Black"/>
                <a:ea typeface="Roboto Black"/>
                <a:cs typeface="Roboto Black"/>
                <a:sym typeface="Roboto Black"/>
              </a:defRPr>
            </a:lvl5pPr>
            <a:lvl6pPr lvl="5">
              <a:spcBef>
                <a:spcPts val="0"/>
              </a:spcBef>
              <a:spcAft>
                <a:spcPts val="0"/>
              </a:spcAft>
              <a:buClr>
                <a:srgbClr val="7B5325"/>
              </a:buClr>
              <a:buSzPts val="7200"/>
              <a:buFont typeface="Roboto Black"/>
              <a:buNone/>
              <a:defRPr sz="7200">
                <a:solidFill>
                  <a:srgbClr val="7B5325"/>
                </a:solidFill>
                <a:latin typeface="Roboto Black"/>
                <a:ea typeface="Roboto Black"/>
                <a:cs typeface="Roboto Black"/>
                <a:sym typeface="Roboto Black"/>
              </a:defRPr>
            </a:lvl6pPr>
            <a:lvl7pPr lvl="6">
              <a:spcBef>
                <a:spcPts val="0"/>
              </a:spcBef>
              <a:spcAft>
                <a:spcPts val="0"/>
              </a:spcAft>
              <a:buClr>
                <a:srgbClr val="7B5325"/>
              </a:buClr>
              <a:buSzPts val="7200"/>
              <a:buFont typeface="Roboto Black"/>
              <a:buNone/>
              <a:defRPr sz="7200">
                <a:solidFill>
                  <a:srgbClr val="7B5325"/>
                </a:solidFill>
                <a:latin typeface="Roboto Black"/>
                <a:ea typeface="Roboto Black"/>
                <a:cs typeface="Roboto Black"/>
                <a:sym typeface="Roboto Black"/>
              </a:defRPr>
            </a:lvl7pPr>
            <a:lvl8pPr lvl="7">
              <a:spcBef>
                <a:spcPts val="0"/>
              </a:spcBef>
              <a:spcAft>
                <a:spcPts val="0"/>
              </a:spcAft>
              <a:buClr>
                <a:srgbClr val="7B5325"/>
              </a:buClr>
              <a:buSzPts val="7200"/>
              <a:buFont typeface="Roboto Black"/>
              <a:buNone/>
              <a:defRPr sz="7200">
                <a:solidFill>
                  <a:srgbClr val="7B5325"/>
                </a:solidFill>
                <a:latin typeface="Roboto Black"/>
                <a:ea typeface="Roboto Black"/>
                <a:cs typeface="Roboto Black"/>
                <a:sym typeface="Roboto Black"/>
              </a:defRPr>
            </a:lvl8pPr>
            <a:lvl9pPr lvl="8">
              <a:spcBef>
                <a:spcPts val="0"/>
              </a:spcBef>
              <a:spcAft>
                <a:spcPts val="0"/>
              </a:spcAft>
              <a:buClr>
                <a:srgbClr val="7B5325"/>
              </a:buClr>
              <a:buSzPts val="7200"/>
              <a:buFont typeface="Roboto Black"/>
              <a:buNone/>
              <a:defRPr sz="7200">
                <a:solidFill>
                  <a:srgbClr val="7B5325"/>
                </a:solidFill>
                <a:latin typeface="Roboto Black"/>
                <a:ea typeface="Roboto Black"/>
                <a:cs typeface="Roboto Black"/>
                <a:sym typeface="Roboto Black"/>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0" lIns="0" spcFirstLastPara="1" rIns="0" wrap="square" tIns="0">
            <a:noAutofit/>
          </a:bodyPr>
          <a:lstStyle>
            <a:lvl1pPr indent="-361950" lvl="0" marL="457200" marR="0" rtl="0" algn="l">
              <a:spcBef>
                <a:spcPts val="640"/>
              </a:spcBef>
              <a:spcAft>
                <a:spcPts val="0"/>
              </a:spcAft>
              <a:buClr>
                <a:schemeClr val="dk1"/>
              </a:buClr>
              <a:buSzPts val="2100"/>
              <a:buFont typeface="Roboto"/>
              <a:buChar char="•"/>
              <a:defRPr i="0" sz="2100" u="none" cap="none" strike="noStrike">
                <a:solidFill>
                  <a:schemeClr val="dk1"/>
                </a:solidFill>
                <a:latin typeface="Roboto"/>
                <a:ea typeface="Roboto"/>
                <a:cs typeface="Roboto"/>
                <a:sym typeface="Roboto"/>
              </a:defRPr>
            </a:lvl1pPr>
            <a:lvl2pPr indent="-361950" lvl="1" marL="914400" marR="0" rtl="0" algn="l">
              <a:spcBef>
                <a:spcPts val="560"/>
              </a:spcBef>
              <a:spcAft>
                <a:spcPts val="0"/>
              </a:spcAft>
              <a:buClr>
                <a:schemeClr val="dk1"/>
              </a:buClr>
              <a:buSzPts val="2100"/>
              <a:buFont typeface="Roboto"/>
              <a:buChar char="–"/>
              <a:defRPr i="0" sz="2100" u="none" cap="none" strike="noStrike">
                <a:solidFill>
                  <a:schemeClr val="dk1"/>
                </a:solidFill>
                <a:latin typeface="Roboto"/>
                <a:ea typeface="Roboto"/>
                <a:cs typeface="Roboto"/>
                <a:sym typeface="Roboto"/>
              </a:defRPr>
            </a:lvl2pPr>
            <a:lvl3pPr indent="-361950" lvl="2" marL="1371600" marR="0" rtl="0" algn="l">
              <a:spcBef>
                <a:spcPts val="480"/>
              </a:spcBef>
              <a:spcAft>
                <a:spcPts val="0"/>
              </a:spcAft>
              <a:buClr>
                <a:schemeClr val="dk1"/>
              </a:buClr>
              <a:buSzPts val="2100"/>
              <a:buFont typeface="Roboto"/>
              <a:buChar char="•"/>
              <a:defRPr i="0" sz="2100" u="none" cap="none" strike="noStrike">
                <a:solidFill>
                  <a:schemeClr val="dk1"/>
                </a:solidFill>
                <a:latin typeface="Roboto"/>
                <a:ea typeface="Roboto"/>
                <a:cs typeface="Roboto"/>
                <a:sym typeface="Roboto"/>
              </a:defRPr>
            </a:lvl3pPr>
            <a:lvl4pPr indent="-361950" lvl="3" marL="1828800" marR="0" rtl="0" algn="l">
              <a:spcBef>
                <a:spcPts val="400"/>
              </a:spcBef>
              <a:spcAft>
                <a:spcPts val="0"/>
              </a:spcAft>
              <a:buClr>
                <a:schemeClr val="dk1"/>
              </a:buClr>
              <a:buSzPts val="2100"/>
              <a:buFont typeface="Roboto"/>
              <a:buChar char="–"/>
              <a:defRPr i="0" sz="2100" u="none" cap="none" strike="noStrike">
                <a:solidFill>
                  <a:schemeClr val="dk1"/>
                </a:solidFill>
                <a:latin typeface="Roboto"/>
                <a:ea typeface="Roboto"/>
                <a:cs typeface="Roboto"/>
                <a:sym typeface="Roboto"/>
              </a:defRPr>
            </a:lvl4pPr>
            <a:lvl5pPr indent="-361950" lvl="4" marL="2286000" marR="0" rtl="0" algn="l">
              <a:spcBef>
                <a:spcPts val="400"/>
              </a:spcBef>
              <a:spcAft>
                <a:spcPts val="0"/>
              </a:spcAft>
              <a:buClr>
                <a:schemeClr val="dk1"/>
              </a:buClr>
              <a:buSzPts val="2100"/>
              <a:buFont typeface="Roboto"/>
              <a:buChar char="»"/>
              <a:defRPr i="0" sz="2100" u="none" cap="none" strike="noStrike">
                <a:solidFill>
                  <a:schemeClr val="dk1"/>
                </a:solidFill>
                <a:latin typeface="Roboto"/>
                <a:ea typeface="Roboto"/>
                <a:cs typeface="Roboto"/>
                <a:sym typeface="Roboto"/>
              </a:defRPr>
            </a:lvl5pPr>
            <a:lvl6pPr indent="-361950" lvl="5" marL="2743200" marR="0" rtl="0" algn="l">
              <a:spcBef>
                <a:spcPts val="400"/>
              </a:spcBef>
              <a:spcAft>
                <a:spcPts val="0"/>
              </a:spcAft>
              <a:buClr>
                <a:schemeClr val="dk1"/>
              </a:buClr>
              <a:buSzPts val="2100"/>
              <a:buFont typeface="Roboto"/>
              <a:buChar char="•"/>
              <a:defRPr i="0" sz="2100" u="none" cap="none" strike="noStrike">
                <a:solidFill>
                  <a:schemeClr val="dk1"/>
                </a:solidFill>
                <a:latin typeface="Roboto"/>
                <a:ea typeface="Roboto"/>
                <a:cs typeface="Roboto"/>
                <a:sym typeface="Roboto"/>
              </a:defRPr>
            </a:lvl6pPr>
            <a:lvl7pPr indent="-361950" lvl="6" marL="3200400" marR="0" rtl="0" algn="l">
              <a:spcBef>
                <a:spcPts val="400"/>
              </a:spcBef>
              <a:spcAft>
                <a:spcPts val="0"/>
              </a:spcAft>
              <a:buClr>
                <a:schemeClr val="dk1"/>
              </a:buClr>
              <a:buSzPts val="2100"/>
              <a:buFont typeface="Roboto"/>
              <a:buChar char="•"/>
              <a:defRPr i="0" sz="2100" u="none" cap="none" strike="noStrike">
                <a:solidFill>
                  <a:schemeClr val="dk1"/>
                </a:solidFill>
                <a:latin typeface="Roboto"/>
                <a:ea typeface="Roboto"/>
                <a:cs typeface="Roboto"/>
                <a:sym typeface="Roboto"/>
              </a:defRPr>
            </a:lvl7pPr>
            <a:lvl8pPr indent="-361950" lvl="7" marL="3657600" marR="0" rtl="0" algn="l">
              <a:spcBef>
                <a:spcPts val="400"/>
              </a:spcBef>
              <a:spcAft>
                <a:spcPts val="0"/>
              </a:spcAft>
              <a:buClr>
                <a:schemeClr val="dk1"/>
              </a:buClr>
              <a:buSzPts val="2100"/>
              <a:buFont typeface="Roboto"/>
              <a:buChar char="•"/>
              <a:defRPr i="0" sz="2100" u="none" cap="none" strike="noStrike">
                <a:solidFill>
                  <a:schemeClr val="dk1"/>
                </a:solidFill>
                <a:latin typeface="Roboto"/>
                <a:ea typeface="Roboto"/>
                <a:cs typeface="Roboto"/>
                <a:sym typeface="Roboto"/>
              </a:defRPr>
            </a:lvl8pPr>
            <a:lvl9pPr indent="-361950" lvl="8" marL="4114800" marR="0" rtl="0" algn="l">
              <a:spcBef>
                <a:spcPts val="400"/>
              </a:spcBef>
              <a:spcAft>
                <a:spcPts val="0"/>
              </a:spcAft>
              <a:buClr>
                <a:schemeClr val="dk1"/>
              </a:buClr>
              <a:buSzPts val="2100"/>
              <a:buFont typeface="Roboto"/>
              <a:buChar char="•"/>
              <a:defRPr i="0" sz="2100" u="none" cap="none" strike="noStrike">
                <a:solidFill>
                  <a:schemeClr val="dk1"/>
                </a:solidFill>
                <a:latin typeface="Roboto"/>
                <a:ea typeface="Roboto"/>
                <a:cs typeface="Roboto"/>
                <a:sym typeface="Roboto"/>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1"/>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2B1C09"/>
                </a:solidFill>
                <a:latin typeface="Roboto"/>
                <a:ea typeface="Roboto"/>
                <a:cs typeface="Roboto"/>
                <a:sym typeface="Roboto"/>
              </a:rPr>
              <a:t>CANVA CORPORATION</a:t>
            </a:r>
            <a:endParaRPr>
              <a:latin typeface="Roboto"/>
              <a:ea typeface="Roboto"/>
              <a:cs typeface="Roboto"/>
              <a:sym typeface="Roboto"/>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19.jpg"/><Relationship Id="rId5" Type="http://schemas.openxmlformats.org/officeDocument/2006/relationships/image" Target="../media/image21.jpg"/><Relationship Id="rId6" Type="http://schemas.openxmlformats.org/officeDocument/2006/relationships/image" Target="../media/image20.jpg"/><Relationship Id="rId7"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jpg"/><Relationship Id="rId4" Type="http://schemas.openxmlformats.org/officeDocument/2006/relationships/image" Target="../media/image26.jpg"/><Relationship Id="rId5"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B5325"/>
        </a:solidFill>
      </p:bgPr>
    </p:bg>
    <p:spTree>
      <p:nvGrpSpPr>
        <p:cNvPr id="182" name="Shape 182"/>
        <p:cNvGrpSpPr/>
        <p:nvPr/>
      </p:nvGrpSpPr>
      <p:grpSpPr>
        <a:xfrm>
          <a:off x="0" y="0"/>
          <a:ext cx="0" cy="0"/>
          <a:chOff x="0" y="0"/>
          <a:chExt cx="0" cy="0"/>
        </a:xfrm>
      </p:grpSpPr>
      <p:sp>
        <p:nvSpPr>
          <p:cNvPr id="183" name="Google Shape;183;p18"/>
          <p:cNvSpPr/>
          <p:nvPr/>
        </p:nvSpPr>
        <p:spPr>
          <a:xfrm>
            <a:off x="-45150" y="0"/>
            <a:ext cx="18378300" cy="10287000"/>
          </a:xfrm>
          <a:prstGeom prst="rect">
            <a:avLst/>
          </a:prstGeom>
          <a:solidFill>
            <a:srgbClr val="7B53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184" name="Google Shape;184;p18"/>
          <p:cNvPicPr preferRelativeResize="0"/>
          <p:nvPr/>
        </p:nvPicPr>
        <p:blipFill rotWithShape="1">
          <a:blip r:embed="rId3">
            <a:alphaModFix amt="30000"/>
          </a:blip>
          <a:srcRect b="0" l="5782" r="5782" t="0"/>
          <a:stretch/>
        </p:blipFill>
        <p:spPr>
          <a:xfrm>
            <a:off x="0" y="0"/>
            <a:ext cx="12136584" cy="10287000"/>
          </a:xfrm>
          <a:prstGeom prst="rect">
            <a:avLst/>
          </a:prstGeom>
          <a:noFill/>
          <a:ln>
            <a:noFill/>
          </a:ln>
        </p:spPr>
      </p:pic>
      <p:sp>
        <p:nvSpPr>
          <p:cNvPr id="185" name="Google Shape;185;p18"/>
          <p:cNvSpPr txBox="1"/>
          <p:nvPr/>
        </p:nvSpPr>
        <p:spPr>
          <a:xfrm>
            <a:off x="1028700" y="5525506"/>
            <a:ext cx="10759500" cy="1477800"/>
          </a:xfrm>
          <a:prstGeom prst="rect">
            <a:avLst/>
          </a:prstGeom>
          <a:noFill/>
          <a:ln>
            <a:noFill/>
          </a:ln>
        </p:spPr>
        <p:txBody>
          <a:bodyPr anchorCtr="0" anchor="t" bIns="0" lIns="0" spcFirstLastPara="1" rIns="0" wrap="square" tIns="0">
            <a:spAutoFit/>
          </a:bodyPr>
          <a:lstStyle/>
          <a:p>
            <a:pPr indent="0" lvl="0" marL="0" marR="0" rtl="0" algn="l">
              <a:lnSpc>
                <a:spcPct val="139989"/>
              </a:lnSpc>
              <a:spcBef>
                <a:spcPts val="0"/>
              </a:spcBef>
              <a:spcAft>
                <a:spcPts val="0"/>
              </a:spcAft>
              <a:buNone/>
            </a:pPr>
            <a:r>
              <a:rPr i="0" lang="en-US" sz="9600" u="none" cap="none" strike="noStrike">
                <a:solidFill>
                  <a:srgbClr val="FFFDFC"/>
                </a:solidFill>
                <a:latin typeface="Roboto"/>
                <a:ea typeface="Roboto"/>
                <a:cs typeface="Roboto"/>
                <a:sym typeface="Roboto"/>
              </a:rPr>
              <a:t>STOCKS TRADING </a:t>
            </a:r>
            <a:endParaRPr>
              <a:latin typeface="Roboto"/>
              <a:ea typeface="Roboto"/>
              <a:cs typeface="Roboto"/>
              <a:sym typeface="Roboto"/>
            </a:endParaRPr>
          </a:p>
        </p:txBody>
      </p:sp>
      <p:sp>
        <p:nvSpPr>
          <p:cNvPr id="186" name="Google Shape;186;p18"/>
          <p:cNvSpPr txBox="1"/>
          <p:nvPr/>
        </p:nvSpPr>
        <p:spPr>
          <a:xfrm>
            <a:off x="1028700" y="6872341"/>
            <a:ext cx="16230600" cy="2398200"/>
          </a:xfrm>
          <a:prstGeom prst="rect">
            <a:avLst/>
          </a:prstGeom>
          <a:noFill/>
          <a:ln>
            <a:noFill/>
          </a:ln>
        </p:spPr>
        <p:txBody>
          <a:bodyPr anchorCtr="0" anchor="t" bIns="0" lIns="0" spcFirstLastPara="1" rIns="0" wrap="square" tIns="0">
            <a:spAutoFit/>
          </a:bodyPr>
          <a:lstStyle/>
          <a:p>
            <a:pPr indent="0" lvl="0" marL="0" marR="0" rtl="0" algn="l">
              <a:lnSpc>
                <a:spcPct val="140003"/>
              </a:lnSpc>
              <a:spcBef>
                <a:spcPts val="0"/>
              </a:spcBef>
              <a:spcAft>
                <a:spcPts val="0"/>
              </a:spcAft>
              <a:buNone/>
            </a:pPr>
            <a:r>
              <a:rPr i="0" lang="en-US" sz="15581" u="none" cap="none" strike="noStrike">
                <a:solidFill>
                  <a:srgbClr val="FFFDFC"/>
                </a:solidFill>
                <a:latin typeface="Roboto Black"/>
                <a:ea typeface="Roboto Black"/>
                <a:cs typeface="Roboto Black"/>
                <a:sym typeface="Roboto Black"/>
              </a:rPr>
              <a:t>BUSINESS PLAN</a:t>
            </a:r>
            <a:endParaRPr>
              <a:latin typeface="Roboto Black"/>
              <a:ea typeface="Roboto Black"/>
              <a:cs typeface="Roboto Black"/>
              <a:sym typeface="Roboto Black"/>
            </a:endParaRPr>
          </a:p>
        </p:txBody>
      </p:sp>
      <p:sp>
        <p:nvSpPr>
          <p:cNvPr id="187" name="Google Shape;187;p18"/>
          <p:cNvSpPr txBox="1"/>
          <p:nvPr/>
        </p:nvSpPr>
        <p:spPr>
          <a:xfrm>
            <a:off x="13391406" y="962025"/>
            <a:ext cx="3867900" cy="430800"/>
          </a:xfrm>
          <a:prstGeom prst="rect">
            <a:avLst/>
          </a:prstGeom>
          <a:noFill/>
          <a:ln>
            <a:noFill/>
          </a:ln>
        </p:spPr>
        <p:txBody>
          <a:bodyPr anchorCtr="0" anchor="t" bIns="0" lIns="0" spcFirstLastPara="1" rIns="0" wrap="square" tIns="0">
            <a:spAutoFit/>
          </a:bodyPr>
          <a:lstStyle/>
          <a:p>
            <a:pPr indent="0" lvl="0" marL="0" marR="0" rtl="0" algn="r">
              <a:lnSpc>
                <a:spcPct val="140014"/>
              </a:lnSpc>
              <a:spcBef>
                <a:spcPts val="0"/>
              </a:spcBef>
              <a:spcAft>
                <a:spcPts val="0"/>
              </a:spcAft>
              <a:buNone/>
            </a:pPr>
            <a:r>
              <a:rPr i="0" lang="en-US" sz="2799" u="none" cap="none" strike="noStrike">
                <a:solidFill>
                  <a:srgbClr val="FFFDFC"/>
                </a:solidFill>
                <a:latin typeface="Roboto"/>
                <a:ea typeface="Roboto"/>
                <a:cs typeface="Roboto"/>
                <a:sym typeface="Roboto"/>
              </a:rPr>
              <a:t>CANVA CORPORATION</a:t>
            </a:r>
            <a:endParaRPr>
              <a:latin typeface="Roboto"/>
              <a:ea typeface="Roboto"/>
              <a:cs typeface="Roboto"/>
              <a:sym typeface="Roboto"/>
            </a:endParaRPr>
          </a:p>
        </p:txBody>
      </p:sp>
      <p:sp>
        <p:nvSpPr>
          <p:cNvPr id="188" name="Google Shape;188;p18"/>
          <p:cNvSpPr txBox="1"/>
          <p:nvPr/>
        </p:nvSpPr>
        <p:spPr>
          <a:xfrm>
            <a:off x="1028700" y="962025"/>
            <a:ext cx="2268300" cy="4308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i="0" lang="en-US" sz="2799" u="none" cap="none" strike="noStrike">
                <a:solidFill>
                  <a:srgbClr val="FFFDFC"/>
                </a:solidFill>
                <a:latin typeface="Roboto"/>
                <a:ea typeface="Roboto"/>
                <a:cs typeface="Roboto"/>
                <a:sym typeface="Roboto"/>
              </a:rPr>
              <a:t>04.05.24</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C7AB"/>
        </a:solidFill>
      </p:bgPr>
    </p:bg>
    <p:spTree>
      <p:nvGrpSpPr>
        <p:cNvPr id="341" name="Shape 341"/>
        <p:cNvGrpSpPr/>
        <p:nvPr/>
      </p:nvGrpSpPr>
      <p:grpSpPr>
        <a:xfrm>
          <a:off x="0" y="0"/>
          <a:ext cx="0" cy="0"/>
          <a:chOff x="0" y="0"/>
          <a:chExt cx="0" cy="0"/>
        </a:xfrm>
      </p:grpSpPr>
      <p:pic>
        <p:nvPicPr>
          <p:cNvPr id="342" name="Google Shape;342;p27"/>
          <p:cNvPicPr preferRelativeResize="0"/>
          <p:nvPr/>
        </p:nvPicPr>
        <p:blipFill rotWithShape="1">
          <a:blip r:embed="rId3">
            <a:alphaModFix/>
          </a:blip>
          <a:srcRect b="0" l="0" r="0" t="0"/>
          <a:stretch/>
        </p:blipFill>
        <p:spPr>
          <a:xfrm>
            <a:off x="-439964" y="1503791"/>
            <a:ext cx="19308290" cy="8622272"/>
          </a:xfrm>
          <a:prstGeom prst="rect">
            <a:avLst/>
          </a:prstGeom>
          <a:noFill/>
          <a:ln>
            <a:noFill/>
          </a:ln>
        </p:spPr>
      </p:pic>
      <p:sp>
        <p:nvSpPr>
          <p:cNvPr id="343" name="Google Shape;343;p27"/>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2B1C09"/>
                </a:solidFill>
                <a:latin typeface="Roboto"/>
                <a:ea typeface="Roboto"/>
                <a:cs typeface="Roboto"/>
                <a:sym typeface="Roboto"/>
              </a:rPr>
              <a:t>CANVA CORPORATION</a:t>
            </a:r>
            <a:endParaRPr>
              <a:latin typeface="Roboto"/>
              <a:ea typeface="Roboto"/>
              <a:cs typeface="Roboto"/>
              <a:sym typeface="Roboto"/>
            </a:endParaRPr>
          </a:p>
        </p:txBody>
      </p:sp>
      <p:grpSp>
        <p:nvGrpSpPr>
          <p:cNvPr id="344" name="Google Shape;344;p27"/>
          <p:cNvGrpSpPr/>
          <p:nvPr/>
        </p:nvGrpSpPr>
        <p:grpSpPr>
          <a:xfrm>
            <a:off x="0" y="-744226"/>
            <a:ext cx="18288000" cy="3480234"/>
            <a:chOff x="0" y="-38100"/>
            <a:chExt cx="4816593" cy="916605"/>
          </a:xfrm>
        </p:grpSpPr>
        <p:sp>
          <p:nvSpPr>
            <p:cNvPr id="345" name="Google Shape;345;p27"/>
            <p:cNvSpPr/>
            <p:nvPr/>
          </p:nvSpPr>
          <p:spPr>
            <a:xfrm>
              <a:off x="0" y="0"/>
              <a:ext cx="4816592" cy="878505"/>
            </a:xfrm>
            <a:custGeom>
              <a:rect b="b" l="l" r="r" t="t"/>
              <a:pathLst>
                <a:path extrusionOk="0" h="878505" w="4816592">
                  <a:moveTo>
                    <a:pt x="0" y="0"/>
                  </a:moveTo>
                  <a:lnTo>
                    <a:pt x="4816592" y="0"/>
                  </a:lnTo>
                  <a:lnTo>
                    <a:pt x="4816592" y="878505"/>
                  </a:lnTo>
                  <a:lnTo>
                    <a:pt x="0" y="878505"/>
                  </a:lnTo>
                  <a:close/>
                </a:path>
              </a:pathLst>
            </a:custGeom>
            <a:solidFill>
              <a:srgbClr val="FFFDFC"/>
            </a:solidFill>
            <a:ln>
              <a:noFill/>
            </a:ln>
          </p:spPr>
        </p:sp>
        <p:sp>
          <p:nvSpPr>
            <p:cNvPr id="346" name="Google Shape;346;p27"/>
            <p:cNvSpPr txBox="1"/>
            <p:nvPr/>
          </p:nvSpPr>
          <p:spPr>
            <a:xfrm>
              <a:off x="0" y="-38100"/>
              <a:ext cx="4816593" cy="9166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7" name="Google Shape;347;p27"/>
          <p:cNvSpPr txBox="1"/>
          <p:nvPr/>
        </p:nvSpPr>
        <p:spPr>
          <a:xfrm>
            <a:off x="1028700" y="895350"/>
            <a:ext cx="4807200" cy="1108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7200" u="none" cap="none" strike="noStrike">
                <a:solidFill>
                  <a:srgbClr val="7B5325"/>
                </a:solidFill>
                <a:latin typeface="Roboto Black"/>
                <a:ea typeface="Roboto Black"/>
                <a:cs typeface="Roboto Black"/>
                <a:sym typeface="Roboto Black"/>
              </a:rPr>
              <a:t>NUMBERS</a:t>
            </a:r>
            <a:endParaRPr>
              <a:latin typeface="Roboto Black"/>
              <a:ea typeface="Roboto Black"/>
              <a:cs typeface="Roboto Black"/>
              <a:sym typeface="Roboto Black"/>
            </a:endParaRPr>
          </a:p>
        </p:txBody>
      </p:sp>
      <p:sp>
        <p:nvSpPr>
          <p:cNvPr id="348" name="Google Shape;348;p27"/>
          <p:cNvSpPr txBox="1"/>
          <p:nvPr/>
        </p:nvSpPr>
        <p:spPr>
          <a:xfrm>
            <a:off x="6901801" y="1063425"/>
            <a:ext cx="9276000" cy="1163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a:t>
            </a: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C7AB"/>
        </a:solidFill>
      </p:bgPr>
    </p:bg>
    <p:spTree>
      <p:nvGrpSpPr>
        <p:cNvPr id="352" name="Shape 352"/>
        <p:cNvGrpSpPr/>
        <p:nvPr/>
      </p:nvGrpSpPr>
      <p:grpSpPr>
        <a:xfrm>
          <a:off x="0" y="0"/>
          <a:ext cx="0" cy="0"/>
          <a:chOff x="0" y="0"/>
          <a:chExt cx="0" cy="0"/>
        </a:xfrm>
      </p:grpSpPr>
      <p:sp>
        <p:nvSpPr>
          <p:cNvPr id="353" name="Google Shape;353;p28"/>
          <p:cNvSpPr txBox="1"/>
          <p:nvPr/>
        </p:nvSpPr>
        <p:spPr>
          <a:xfrm>
            <a:off x="1028700" y="6912674"/>
            <a:ext cx="4807200" cy="1108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7200" u="none" cap="none" strike="noStrike">
                <a:solidFill>
                  <a:srgbClr val="7B5325"/>
                </a:solidFill>
                <a:latin typeface="Roboto Black"/>
                <a:ea typeface="Roboto Black"/>
                <a:cs typeface="Roboto Black"/>
                <a:sym typeface="Roboto Black"/>
              </a:rPr>
              <a:t>NUMBERS</a:t>
            </a:r>
            <a:endParaRPr>
              <a:latin typeface="Roboto Black"/>
              <a:ea typeface="Roboto Black"/>
              <a:cs typeface="Roboto Black"/>
              <a:sym typeface="Roboto Black"/>
            </a:endParaRPr>
          </a:p>
        </p:txBody>
      </p:sp>
      <p:sp>
        <p:nvSpPr>
          <p:cNvPr id="354" name="Google Shape;354;p28"/>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2B1C09"/>
                </a:solidFill>
                <a:latin typeface="Roboto"/>
                <a:ea typeface="Roboto"/>
                <a:cs typeface="Roboto"/>
                <a:sym typeface="Roboto"/>
              </a:rPr>
              <a:t>CANVA CORPORATION</a:t>
            </a:r>
            <a:endParaRPr>
              <a:latin typeface="Roboto"/>
              <a:ea typeface="Roboto"/>
              <a:cs typeface="Roboto"/>
              <a:sym typeface="Roboto"/>
            </a:endParaRPr>
          </a:p>
        </p:txBody>
      </p:sp>
      <p:sp>
        <p:nvSpPr>
          <p:cNvPr id="355" name="Google Shape;355;p28"/>
          <p:cNvSpPr txBox="1"/>
          <p:nvPr/>
        </p:nvSpPr>
        <p:spPr>
          <a:xfrm>
            <a:off x="6444475" y="7017449"/>
            <a:ext cx="4401600" cy="200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a:t>
            </a:r>
            <a:endParaRPr>
              <a:latin typeface="Roboto"/>
              <a:ea typeface="Roboto"/>
              <a:cs typeface="Roboto"/>
              <a:sym typeface="Roboto"/>
            </a:endParaRPr>
          </a:p>
        </p:txBody>
      </p:sp>
      <p:grpSp>
        <p:nvGrpSpPr>
          <p:cNvPr id="356" name="Google Shape;356;p28"/>
          <p:cNvGrpSpPr/>
          <p:nvPr/>
        </p:nvGrpSpPr>
        <p:grpSpPr>
          <a:xfrm>
            <a:off x="1028700" y="884039"/>
            <a:ext cx="5142381" cy="5388156"/>
            <a:chOff x="0" y="-38100"/>
            <a:chExt cx="1354372" cy="1419103"/>
          </a:xfrm>
        </p:grpSpPr>
        <p:sp>
          <p:nvSpPr>
            <p:cNvPr id="357" name="Google Shape;357;p28"/>
            <p:cNvSpPr/>
            <p:nvPr/>
          </p:nvSpPr>
          <p:spPr>
            <a:xfrm>
              <a:off x="0" y="0"/>
              <a:ext cx="1354372" cy="1381003"/>
            </a:xfrm>
            <a:custGeom>
              <a:rect b="b" l="l" r="r" t="t"/>
              <a:pathLst>
                <a:path extrusionOk="0" h="1381003" w="1354372">
                  <a:moveTo>
                    <a:pt x="0" y="0"/>
                  </a:moveTo>
                  <a:lnTo>
                    <a:pt x="1354372" y="0"/>
                  </a:lnTo>
                  <a:lnTo>
                    <a:pt x="1354372" y="1381003"/>
                  </a:lnTo>
                  <a:lnTo>
                    <a:pt x="0" y="1381003"/>
                  </a:lnTo>
                  <a:close/>
                </a:path>
              </a:pathLst>
            </a:custGeom>
            <a:solidFill>
              <a:srgbClr val="FFFDFC"/>
            </a:solidFill>
            <a:ln>
              <a:noFill/>
            </a:ln>
          </p:spPr>
        </p:sp>
        <p:sp>
          <p:nvSpPr>
            <p:cNvPr id="358" name="Google Shape;358;p28"/>
            <p:cNvSpPr txBox="1"/>
            <p:nvPr/>
          </p:nvSpPr>
          <p:spPr>
            <a:xfrm>
              <a:off x="0" y="-38100"/>
              <a:ext cx="1354372" cy="141910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9" name="Google Shape;359;p28"/>
          <p:cNvGrpSpPr/>
          <p:nvPr/>
        </p:nvGrpSpPr>
        <p:grpSpPr>
          <a:xfrm>
            <a:off x="6572810" y="884039"/>
            <a:ext cx="5142381" cy="5388156"/>
            <a:chOff x="0" y="-38100"/>
            <a:chExt cx="1354372" cy="1419103"/>
          </a:xfrm>
        </p:grpSpPr>
        <p:sp>
          <p:nvSpPr>
            <p:cNvPr id="360" name="Google Shape;360;p28"/>
            <p:cNvSpPr/>
            <p:nvPr/>
          </p:nvSpPr>
          <p:spPr>
            <a:xfrm>
              <a:off x="0" y="0"/>
              <a:ext cx="1354372" cy="1381003"/>
            </a:xfrm>
            <a:custGeom>
              <a:rect b="b" l="l" r="r" t="t"/>
              <a:pathLst>
                <a:path extrusionOk="0" h="1381003" w="1354372">
                  <a:moveTo>
                    <a:pt x="0" y="0"/>
                  </a:moveTo>
                  <a:lnTo>
                    <a:pt x="1354372" y="0"/>
                  </a:lnTo>
                  <a:lnTo>
                    <a:pt x="1354372" y="1381003"/>
                  </a:lnTo>
                  <a:lnTo>
                    <a:pt x="0" y="1381003"/>
                  </a:lnTo>
                  <a:close/>
                </a:path>
              </a:pathLst>
            </a:custGeom>
            <a:solidFill>
              <a:srgbClr val="FFFDFC"/>
            </a:solidFill>
            <a:ln>
              <a:noFill/>
            </a:ln>
          </p:spPr>
        </p:sp>
        <p:sp>
          <p:nvSpPr>
            <p:cNvPr id="361" name="Google Shape;361;p28"/>
            <p:cNvSpPr txBox="1"/>
            <p:nvPr/>
          </p:nvSpPr>
          <p:spPr>
            <a:xfrm>
              <a:off x="0" y="-38100"/>
              <a:ext cx="1354372" cy="141910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2" name="Google Shape;362;p28"/>
          <p:cNvGrpSpPr/>
          <p:nvPr/>
        </p:nvGrpSpPr>
        <p:grpSpPr>
          <a:xfrm>
            <a:off x="12116919" y="884039"/>
            <a:ext cx="5142381" cy="5388156"/>
            <a:chOff x="0" y="-38100"/>
            <a:chExt cx="1354372" cy="1419103"/>
          </a:xfrm>
        </p:grpSpPr>
        <p:sp>
          <p:nvSpPr>
            <p:cNvPr id="363" name="Google Shape;363;p28"/>
            <p:cNvSpPr/>
            <p:nvPr/>
          </p:nvSpPr>
          <p:spPr>
            <a:xfrm>
              <a:off x="0" y="0"/>
              <a:ext cx="1354372" cy="1381003"/>
            </a:xfrm>
            <a:custGeom>
              <a:rect b="b" l="l" r="r" t="t"/>
              <a:pathLst>
                <a:path extrusionOk="0" h="1381003" w="1354372">
                  <a:moveTo>
                    <a:pt x="0" y="0"/>
                  </a:moveTo>
                  <a:lnTo>
                    <a:pt x="1354372" y="0"/>
                  </a:lnTo>
                  <a:lnTo>
                    <a:pt x="1354372" y="1381003"/>
                  </a:lnTo>
                  <a:lnTo>
                    <a:pt x="0" y="1381003"/>
                  </a:lnTo>
                  <a:close/>
                </a:path>
              </a:pathLst>
            </a:custGeom>
            <a:solidFill>
              <a:srgbClr val="FFFDFC"/>
            </a:solidFill>
            <a:ln>
              <a:noFill/>
            </a:ln>
          </p:spPr>
        </p:sp>
        <p:sp>
          <p:nvSpPr>
            <p:cNvPr id="364" name="Google Shape;364;p28"/>
            <p:cNvSpPr txBox="1"/>
            <p:nvPr/>
          </p:nvSpPr>
          <p:spPr>
            <a:xfrm>
              <a:off x="0" y="-38100"/>
              <a:ext cx="1354372" cy="141910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65" name="Google Shape;365;p28"/>
          <p:cNvPicPr preferRelativeResize="0"/>
          <p:nvPr/>
        </p:nvPicPr>
        <p:blipFill rotWithShape="1">
          <a:blip r:embed="rId3">
            <a:alphaModFix/>
          </a:blip>
          <a:srcRect b="0" l="0" r="0" t="0"/>
          <a:stretch/>
        </p:blipFill>
        <p:spPr>
          <a:xfrm>
            <a:off x="1772446" y="1189151"/>
            <a:ext cx="3654889" cy="3654889"/>
          </a:xfrm>
          <a:prstGeom prst="rect">
            <a:avLst/>
          </a:prstGeom>
          <a:noFill/>
          <a:ln>
            <a:noFill/>
          </a:ln>
        </p:spPr>
      </p:pic>
      <p:pic>
        <p:nvPicPr>
          <p:cNvPr id="366" name="Google Shape;366;p28"/>
          <p:cNvPicPr preferRelativeResize="0"/>
          <p:nvPr/>
        </p:nvPicPr>
        <p:blipFill rotWithShape="1">
          <a:blip r:embed="rId4">
            <a:alphaModFix/>
          </a:blip>
          <a:srcRect b="0" l="0" r="0" t="0"/>
          <a:stretch/>
        </p:blipFill>
        <p:spPr>
          <a:xfrm>
            <a:off x="7316555" y="1189151"/>
            <a:ext cx="3654889" cy="3654889"/>
          </a:xfrm>
          <a:prstGeom prst="rect">
            <a:avLst/>
          </a:prstGeom>
          <a:noFill/>
          <a:ln>
            <a:noFill/>
          </a:ln>
        </p:spPr>
      </p:pic>
      <p:pic>
        <p:nvPicPr>
          <p:cNvPr id="367" name="Google Shape;367;p28"/>
          <p:cNvPicPr preferRelativeResize="0"/>
          <p:nvPr/>
        </p:nvPicPr>
        <p:blipFill rotWithShape="1">
          <a:blip r:embed="rId5">
            <a:alphaModFix/>
          </a:blip>
          <a:srcRect b="0" l="0" r="0" t="0"/>
          <a:stretch/>
        </p:blipFill>
        <p:spPr>
          <a:xfrm>
            <a:off x="12860665" y="1189151"/>
            <a:ext cx="3654889" cy="3654889"/>
          </a:xfrm>
          <a:prstGeom prst="rect">
            <a:avLst/>
          </a:prstGeom>
          <a:noFill/>
          <a:ln>
            <a:noFill/>
          </a:ln>
        </p:spPr>
      </p:pic>
      <p:sp>
        <p:nvSpPr>
          <p:cNvPr id="368" name="Google Shape;368;p28"/>
          <p:cNvSpPr txBox="1"/>
          <p:nvPr/>
        </p:nvSpPr>
        <p:spPr>
          <a:xfrm>
            <a:off x="2457337" y="5105400"/>
            <a:ext cx="2285100" cy="554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POINT 01</a:t>
            </a:r>
            <a:endParaRPr b="1">
              <a:latin typeface="Roboto"/>
              <a:ea typeface="Roboto"/>
              <a:cs typeface="Roboto"/>
              <a:sym typeface="Roboto"/>
            </a:endParaRPr>
          </a:p>
        </p:txBody>
      </p:sp>
      <p:sp>
        <p:nvSpPr>
          <p:cNvPr id="369" name="Google Shape;369;p28"/>
          <p:cNvSpPr txBox="1"/>
          <p:nvPr/>
        </p:nvSpPr>
        <p:spPr>
          <a:xfrm>
            <a:off x="8001447" y="5105400"/>
            <a:ext cx="2285100" cy="554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POINT 02</a:t>
            </a:r>
            <a:endParaRPr b="1">
              <a:latin typeface="Roboto"/>
              <a:ea typeface="Roboto"/>
              <a:cs typeface="Roboto"/>
              <a:sym typeface="Roboto"/>
            </a:endParaRPr>
          </a:p>
        </p:txBody>
      </p:sp>
      <p:sp>
        <p:nvSpPr>
          <p:cNvPr id="370" name="Google Shape;370;p28"/>
          <p:cNvSpPr txBox="1"/>
          <p:nvPr/>
        </p:nvSpPr>
        <p:spPr>
          <a:xfrm>
            <a:off x="13545556" y="5105400"/>
            <a:ext cx="2285100" cy="554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POINT 03</a:t>
            </a:r>
            <a:endParaRPr b="1">
              <a:latin typeface="Roboto"/>
              <a:ea typeface="Roboto"/>
              <a:cs typeface="Roboto"/>
              <a:sym typeface="Roboto"/>
            </a:endParaRPr>
          </a:p>
        </p:txBody>
      </p:sp>
      <p:sp>
        <p:nvSpPr>
          <p:cNvPr id="371" name="Google Shape;371;p28"/>
          <p:cNvSpPr txBox="1"/>
          <p:nvPr/>
        </p:nvSpPr>
        <p:spPr>
          <a:xfrm>
            <a:off x="11752738" y="7017449"/>
            <a:ext cx="4401600" cy="200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C7AB"/>
        </a:solidFill>
      </p:bgPr>
    </p:bg>
    <p:spTree>
      <p:nvGrpSpPr>
        <p:cNvPr id="375" name="Shape 375"/>
        <p:cNvGrpSpPr/>
        <p:nvPr/>
      </p:nvGrpSpPr>
      <p:grpSpPr>
        <a:xfrm>
          <a:off x="0" y="0"/>
          <a:ext cx="0" cy="0"/>
          <a:chOff x="0" y="0"/>
          <a:chExt cx="0" cy="0"/>
        </a:xfrm>
      </p:grpSpPr>
      <p:grpSp>
        <p:nvGrpSpPr>
          <p:cNvPr id="376" name="Google Shape;376;p29"/>
          <p:cNvGrpSpPr/>
          <p:nvPr/>
        </p:nvGrpSpPr>
        <p:grpSpPr>
          <a:xfrm>
            <a:off x="11184704" y="-144661"/>
            <a:ext cx="7103296" cy="10431661"/>
            <a:chOff x="0" y="-38100"/>
            <a:chExt cx="1870827" cy="2747433"/>
          </a:xfrm>
        </p:grpSpPr>
        <p:sp>
          <p:nvSpPr>
            <p:cNvPr id="377" name="Google Shape;377;p29"/>
            <p:cNvSpPr/>
            <p:nvPr/>
          </p:nvSpPr>
          <p:spPr>
            <a:xfrm>
              <a:off x="0" y="0"/>
              <a:ext cx="1870827" cy="2709333"/>
            </a:xfrm>
            <a:custGeom>
              <a:rect b="b" l="l" r="r" t="t"/>
              <a:pathLst>
                <a:path extrusionOk="0" h="2709333" w="1870827">
                  <a:moveTo>
                    <a:pt x="0" y="0"/>
                  </a:moveTo>
                  <a:lnTo>
                    <a:pt x="1870827" y="0"/>
                  </a:lnTo>
                  <a:lnTo>
                    <a:pt x="1870827" y="2709333"/>
                  </a:lnTo>
                  <a:lnTo>
                    <a:pt x="0" y="2709333"/>
                  </a:lnTo>
                  <a:close/>
                </a:path>
              </a:pathLst>
            </a:custGeom>
            <a:solidFill>
              <a:srgbClr val="FFFDFC"/>
            </a:solidFill>
            <a:ln>
              <a:noFill/>
            </a:ln>
          </p:spPr>
        </p:sp>
        <p:sp>
          <p:nvSpPr>
            <p:cNvPr id="378" name="Google Shape;378;p29"/>
            <p:cNvSpPr txBox="1"/>
            <p:nvPr/>
          </p:nvSpPr>
          <p:spPr>
            <a:xfrm>
              <a:off x="0" y="-38100"/>
              <a:ext cx="1870827"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9" name="Google Shape;379;p29"/>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2B1C09"/>
                </a:solidFill>
                <a:latin typeface="Roboto"/>
                <a:ea typeface="Roboto"/>
                <a:cs typeface="Roboto"/>
                <a:sym typeface="Roboto"/>
              </a:rPr>
              <a:t>CANVA CORPORATION</a:t>
            </a:r>
            <a:endParaRPr>
              <a:latin typeface="Roboto"/>
              <a:ea typeface="Roboto"/>
              <a:cs typeface="Roboto"/>
              <a:sym typeface="Roboto"/>
            </a:endParaRPr>
          </a:p>
        </p:txBody>
      </p:sp>
      <p:sp>
        <p:nvSpPr>
          <p:cNvPr id="380" name="Google Shape;380;p29"/>
          <p:cNvSpPr txBox="1"/>
          <p:nvPr/>
        </p:nvSpPr>
        <p:spPr>
          <a:xfrm>
            <a:off x="12452226" y="3450233"/>
            <a:ext cx="4807200" cy="11082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i="0" lang="en-US" sz="7200" u="none" cap="none" strike="noStrike">
                <a:solidFill>
                  <a:srgbClr val="7B5325"/>
                </a:solidFill>
                <a:latin typeface="Roboto Black"/>
                <a:ea typeface="Roboto Black"/>
                <a:cs typeface="Roboto Black"/>
                <a:sym typeface="Roboto Black"/>
              </a:rPr>
              <a:t>NUMBERS</a:t>
            </a:r>
            <a:endParaRPr>
              <a:latin typeface="Roboto Black"/>
              <a:ea typeface="Roboto Black"/>
              <a:cs typeface="Roboto Black"/>
              <a:sym typeface="Roboto Black"/>
            </a:endParaRPr>
          </a:p>
        </p:txBody>
      </p:sp>
      <p:sp>
        <p:nvSpPr>
          <p:cNvPr id="381" name="Google Shape;381;p29"/>
          <p:cNvSpPr txBox="1"/>
          <p:nvPr/>
        </p:nvSpPr>
        <p:spPr>
          <a:xfrm>
            <a:off x="13298374" y="5060975"/>
            <a:ext cx="3802200" cy="24243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a:t>
            </a:r>
            <a:endParaRPr>
              <a:latin typeface="Roboto"/>
              <a:ea typeface="Roboto"/>
              <a:cs typeface="Roboto"/>
              <a:sym typeface="Roboto"/>
            </a:endParaRPr>
          </a:p>
        </p:txBody>
      </p:sp>
      <p:pic>
        <p:nvPicPr>
          <p:cNvPr id="382" name="Google Shape;382;p29"/>
          <p:cNvPicPr preferRelativeResize="0"/>
          <p:nvPr/>
        </p:nvPicPr>
        <p:blipFill rotWithShape="1">
          <a:blip r:embed="rId3">
            <a:alphaModFix/>
          </a:blip>
          <a:srcRect b="0" l="0" r="0" t="0"/>
          <a:stretch/>
        </p:blipFill>
        <p:spPr>
          <a:xfrm>
            <a:off x="119280" y="-260349"/>
            <a:ext cx="10913035" cy="109130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C7AB"/>
        </a:solidFill>
      </p:bgPr>
    </p:bg>
    <p:spTree>
      <p:nvGrpSpPr>
        <p:cNvPr id="386" name="Shape 386"/>
        <p:cNvGrpSpPr/>
        <p:nvPr/>
      </p:nvGrpSpPr>
      <p:grpSpPr>
        <a:xfrm>
          <a:off x="0" y="0"/>
          <a:ext cx="0" cy="0"/>
          <a:chOff x="0" y="0"/>
          <a:chExt cx="0" cy="0"/>
        </a:xfrm>
      </p:grpSpPr>
      <p:sp>
        <p:nvSpPr>
          <p:cNvPr id="387" name="Google Shape;387;p30"/>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2B1C09"/>
                </a:solidFill>
                <a:latin typeface="Roboto"/>
                <a:ea typeface="Roboto"/>
                <a:cs typeface="Roboto"/>
                <a:sym typeface="Roboto"/>
              </a:rPr>
              <a:t>CANVA CORPORATION</a:t>
            </a:r>
            <a:endParaRPr>
              <a:latin typeface="Roboto"/>
              <a:ea typeface="Roboto"/>
              <a:cs typeface="Roboto"/>
              <a:sym typeface="Roboto"/>
            </a:endParaRPr>
          </a:p>
        </p:txBody>
      </p:sp>
      <p:grpSp>
        <p:nvGrpSpPr>
          <p:cNvPr id="388" name="Google Shape;388;p30"/>
          <p:cNvGrpSpPr/>
          <p:nvPr/>
        </p:nvGrpSpPr>
        <p:grpSpPr>
          <a:xfrm>
            <a:off x="0" y="-144661"/>
            <a:ext cx="18288000" cy="2424189"/>
            <a:chOff x="0" y="-38100"/>
            <a:chExt cx="4816593" cy="638470"/>
          </a:xfrm>
        </p:grpSpPr>
        <p:sp>
          <p:nvSpPr>
            <p:cNvPr id="389" name="Google Shape;389;p30"/>
            <p:cNvSpPr/>
            <p:nvPr/>
          </p:nvSpPr>
          <p:spPr>
            <a:xfrm>
              <a:off x="0" y="0"/>
              <a:ext cx="4816592" cy="600370"/>
            </a:xfrm>
            <a:custGeom>
              <a:rect b="b" l="l" r="r" t="t"/>
              <a:pathLst>
                <a:path extrusionOk="0" h="600370" w="4816592">
                  <a:moveTo>
                    <a:pt x="0" y="0"/>
                  </a:moveTo>
                  <a:lnTo>
                    <a:pt x="4816592" y="0"/>
                  </a:lnTo>
                  <a:lnTo>
                    <a:pt x="4816592" y="600370"/>
                  </a:lnTo>
                  <a:lnTo>
                    <a:pt x="0" y="600370"/>
                  </a:lnTo>
                  <a:close/>
                </a:path>
              </a:pathLst>
            </a:custGeom>
            <a:solidFill>
              <a:srgbClr val="FFFDFC"/>
            </a:solidFill>
            <a:ln>
              <a:noFill/>
            </a:ln>
          </p:spPr>
        </p:sp>
        <p:sp>
          <p:nvSpPr>
            <p:cNvPr id="390" name="Google Shape;390;p30"/>
            <p:cNvSpPr txBox="1"/>
            <p:nvPr/>
          </p:nvSpPr>
          <p:spPr>
            <a:xfrm>
              <a:off x="0" y="-38100"/>
              <a:ext cx="4816593" cy="63847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91" name="Google Shape;391;p30"/>
          <p:cNvPicPr preferRelativeResize="0"/>
          <p:nvPr/>
        </p:nvPicPr>
        <p:blipFill rotWithShape="1">
          <a:blip r:embed="rId3">
            <a:alphaModFix/>
          </a:blip>
          <a:srcRect b="0" l="32473" r="32473" t="0"/>
          <a:stretch/>
        </p:blipFill>
        <p:spPr>
          <a:xfrm>
            <a:off x="0" y="0"/>
            <a:ext cx="5408891" cy="10287000"/>
          </a:xfrm>
          <a:prstGeom prst="rect">
            <a:avLst/>
          </a:prstGeom>
          <a:noFill/>
          <a:ln>
            <a:noFill/>
          </a:ln>
        </p:spPr>
      </p:pic>
      <p:pic>
        <p:nvPicPr>
          <p:cNvPr id="392" name="Google Shape;392;p30"/>
          <p:cNvPicPr preferRelativeResize="0"/>
          <p:nvPr/>
        </p:nvPicPr>
        <p:blipFill rotWithShape="1">
          <a:blip r:embed="rId4">
            <a:alphaModFix/>
          </a:blip>
          <a:srcRect b="0" l="20295" r="3483" t="16811"/>
          <a:stretch/>
        </p:blipFill>
        <p:spPr>
          <a:xfrm>
            <a:off x="5808424" y="1383711"/>
            <a:ext cx="3631725" cy="2643337"/>
          </a:xfrm>
          <a:prstGeom prst="rect">
            <a:avLst/>
          </a:prstGeom>
          <a:noFill/>
          <a:ln>
            <a:noFill/>
          </a:ln>
        </p:spPr>
      </p:pic>
      <p:pic>
        <p:nvPicPr>
          <p:cNvPr id="393" name="Google Shape;393;p30"/>
          <p:cNvPicPr preferRelativeResize="0"/>
          <p:nvPr/>
        </p:nvPicPr>
        <p:blipFill rotWithShape="1">
          <a:blip r:embed="rId5">
            <a:alphaModFix/>
          </a:blip>
          <a:srcRect b="0" l="4145" r="4145" t="0"/>
          <a:stretch/>
        </p:blipFill>
        <p:spPr>
          <a:xfrm>
            <a:off x="9723785" y="1383711"/>
            <a:ext cx="3631725" cy="2643337"/>
          </a:xfrm>
          <a:prstGeom prst="rect">
            <a:avLst/>
          </a:prstGeom>
          <a:noFill/>
          <a:ln>
            <a:noFill/>
          </a:ln>
        </p:spPr>
      </p:pic>
      <p:pic>
        <p:nvPicPr>
          <p:cNvPr id="394" name="Google Shape;394;p30"/>
          <p:cNvPicPr preferRelativeResize="0"/>
          <p:nvPr/>
        </p:nvPicPr>
        <p:blipFill rotWithShape="1">
          <a:blip r:embed="rId6">
            <a:alphaModFix/>
          </a:blip>
          <a:srcRect b="7467" l="0" r="0" t="23976"/>
          <a:stretch/>
        </p:blipFill>
        <p:spPr>
          <a:xfrm>
            <a:off x="5808424" y="4472924"/>
            <a:ext cx="4659423" cy="4785376"/>
          </a:xfrm>
          <a:prstGeom prst="rect">
            <a:avLst/>
          </a:prstGeom>
          <a:noFill/>
          <a:ln>
            <a:noFill/>
          </a:ln>
        </p:spPr>
      </p:pic>
      <p:pic>
        <p:nvPicPr>
          <p:cNvPr id="395" name="Google Shape;395;p30"/>
          <p:cNvPicPr preferRelativeResize="0"/>
          <p:nvPr/>
        </p:nvPicPr>
        <p:blipFill rotWithShape="1">
          <a:blip r:embed="rId7">
            <a:alphaModFix/>
          </a:blip>
          <a:srcRect b="0" l="4145" r="4145" t="0"/>
          <a:stretch/>
        </p:blipFill>
        <p:spPr>
          <a:xfrm>
            <a:off x="13639146" y="1383711"/>
            <a:ext cx="3631725" cy="2643337"/>
          </a:xfrm>
          <a:prstGeom prst="rect">
            <a:avLst/>
          </a:prstGeom>
          <a:noFill/>
          <a:ln>
            <a:noFill/>
          </a:ln>
        </p:spPr>
      </p:pic>
      <p:sp>
        <p:nvSpPr>
          <p:cNvPr id="396" name="Google Shape;396;p30"/>
          <p:cNvSpPr txBox="1"/>
          <p:nvPr/>
        </p:nvSpPr>
        <p:spPr>
          <a:xfrm>
            <a:off x="11143972" y="4846177"/>
            <a:ext cx="68763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7200" u="none" cap="none" strike="noStrike">
                <a:solidFill>
                  <a:srgbClr val="7B5325"/>
                </a:solidFill>
                <a:latin typeface="Roboto Black"/>
                <a:ea typeface="Roboto Black"/>
                <a:cs typeface="Roboto Black"/>
                <a:sym typeface="Roboto Black"/>
              </a:rPr>
              <a:t>PHOTO GALLERY</a:t>
            </a:r>
            <a:endParaRPr>
              <a:latin typeface="Roboto Black"/>
              <a:ea typeface="Roboto Black"/>
              <a:cs typeface="Roboto Black"/>
              <a:sym typeface="Roboto Black"/>
            </a:endParaRPr>
          </a:p>
        </p:txBody>
      </p:sp>
      <p:sp>
        <p:nvSpPr>
          <p:cNvPr id="397" name="Google Shape;397;p30"/>
          <p:cNvSpPr txBox="1"/>
          <p:nvPr/>
        </p:nvSpPr>
        <p:spPr>
          <a:xfrm>
            <a:off x="11143975" y="7301050"/>
            <a:ext cx="6088800" cy="158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a:t>
            </a: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C7AB"/>
        </a:solidFill>
      </p:bgPr>
    </p:bg>
    <p:spTree>
      <p:nvGrpSpPr>
        <p:cNvPr id="401" name="Shape 401"/>
        <p:cNvGrpSpPr/>
        <p:nvPr/>
      </p:nvGrpSpPr>
      <p:grpSpPr>
        <a:xfrm>
          <a:off x="0" y="0"/>
          <a:ext cx="0" cy="0"/>
          <a:chOff x="0" y="0"/>
          <a:chExt cx="0" cy="0"/>
        </a:xfrm>
      </p:grpSpPr>
      <p:grpSp>
        <p:nvGrpSpPr>
          <p:cNvPr id="402" name="Google Shape;402;p31"/>
          <p:cNvGrpSpPr/>
          <p:nvPr/>
        </p:nvGrpSpPr>
        <p:grpSpPr>
          <a:xfrm>
            <a:off x="0" y="-144661"/>
            <a:ext cx="18288000" cy="5056553"/>
            <a:chOff x="0" y="-38100"/>
            <a:chExt cx="4816593" cy="1331767"/>
          </a:xfrm>
        </p:grpSpPr>
        <p:sp>
          <p:nvSpPr>
            <p:cNvPr id="403" name="Google Shape;403;p31"/>
            <p:cNvSpPr/>
            <p:nvPr/>
          </p:nvSpPr>
          <p:spPr>
            <a:xfrm>
              <a:off x="0" y="0"/>
              <a:ext cx="4816592" cy="1293667"/>
            </a:xfrm>
            <a:custGeom>
              <a:rect b="b" l="l" r="r" t="t"/>
              <a:pathLst>
                <a:path extrusionOk="0" h="1293667" w="4816592">
                  <a:moveTo>
                    <a:pt x="0" y="0"/>
                  </a:moveTo>
                  <a:lnTo>
                    <a:pt x="4816592" y="0"/>
                  </a:lnTo>
                  <a:lnTo>
                    <a:pt x="4816592" y="1293667"/>
                  </a:lnTo>
                  <a:lnTo>
                    <a:pt x="0" y="1293667"/>
                  </a:lnTo>
                  <a:close/>
                </a:path>
              </a:pathLst>
            </a:custGeom>
            <a:solidFill>
              <a:srgbClr val="FFFDFC"/>
            </a:solidFill>
            <a:ln>
              <a:noFill/>
            </a:ln>
          </p:spPr>
        </p:sp>
        <p:sp>
          <p:nvSpPr>
            <p:cNvPr id="404" name="Google Shape;404;p31"/>
            <p:cNvSpPr txBox="1"/>
            <p:nvPr/>
          </p:nvSpPr>
          <p:spPr>
            <a:xfrm>
              <a:off x="0" y="-38100"/>
              <a:ext cx="4816593" cy="13317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05" name="Google Shape;405;p31"/>
          <p:cNvPicPr preferRelativeResize="0"/>
          <p:nvPr/>
        </p:nvPicPr>
        <p:blipFill rotWithShape="1">
          <a:blip r:embed="rId3">
            <a:alphaModFix/>
          </a:blip>
          <a:srcRect b="52377" l="29927" r="37119" t="1575"/>
          <a:stretch/>
        </p:blipFill>
        <p:spPr>
          <a:xfrm>
            <a:off x="1855130" y="2294021"/>
            <a:ext cx="4346607" cy="4050353"/>
          </a:xfrm>
          <a:prstGeom prst="rect">
            <a:avLst/>
          </a:prstGeom>
          <a:noFill/>
          <a:ln>
            <a:noFill/>
          </a:ln>
        </p:spPr>
      </p:pic>
      <p:pic>
        <p:nvPicPr>
          <p:cNvPr id="406" name="Google Shape;406;p31"/>
          <p:cNvPicPr preferRelativeResize="0"/>
          <p:nvPr/>
        </p:nvPicPr>
        <p:blipFill rotWithShape="1">
          <a:blip r:embed="rId4">
            <a:alphaModFix/>
          </a:blip>
          <a:srcRect b="24687" l="25808" r="21745" t="2005"/>
          <a:stretch/>
        </p:blipFill>
        <p:spPr>
          <a:xfrm>
            <a:off x="6970696" y="2294021"/>
            <a:ext cx="4346607" cy="4050353"/>
          </a:xfrm>
          <a:prstGeom prst="rect">
            <a:avLst/>
          </a:prstGeom>
          <a:noFill/>
          <a:ln>
            <a:noFill/>
          </a:ln>
        </p:spPr>
      </p:pic>
      <p:pic>
        <p:nvPicPr>
          <p:cNvPr id="407" name="Google Shape;407;p31"/>
          <p:cNvPicPr preferRelativeResize="0"/>
          <p:nvPr/>
        </p:nvPicPr>
        <p:blipFill rotWithShape="1">
          <a:blip r:embed="rId5">
            <a:alphaModFix/>
          </a:blip>
          <a:srcRect b="24918" l="29106" r="17543" t="510"/>
          <a:stretch/>
        </p:blipFill>
        <p:spPr>
          <a:xfrm>
            <a:off x="12086263" y="2294021"/>
            <a:ext cx="4346607" cy="4050353"/>
          </a:xfrm>
          <a:prstGeom prst="rect">
            <a:avLst/>
          </a:prstGeom>
          <a:noFill/>
          <a:ln>
            <a:noFill/>
          </a:ln>
        </p:spPr>
      </p:pic>
      <p:sp>
        <p:nvSpPr>
          <p:cNvPr id="408" name="Google Shape;408;p31"/>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2B1C09"/>
                </a:solidFill>
                <a:latin typeface="Roboto"/>
                <a:ea typeface="Roboto"/>
                <a:cs typeface="Roboto"/>
                <a:sym typeface="Roboto"/>
              </a:rPr>
              <a:t>CANVA CORPORATION</a:t>
            </a:r>
            <a:endParaRPr>
              <a:latin typeface="Roboto"/>
              <a:ea typeface="Roboto"/>
              <a:cs typeface="Roboto"/>
              <a:sym typeface="Roboto"/>
            </a:endParaRPr>
          </a:p>
        </p:txBody>
      </p:sp>
      <p:sp>
        <p:nvSpPr>
          <p:cNvPr id="409" name="Google Shape;409;p31"/>
          <p:cNvSpPr txBox="1"/>
          <p:nvPr/>
        </p:nvSpPr>
        <p:spPr>
          <a:xfrm>
            <a:off x="6661845" y="570288"/>
            <a:ext cx="4964400" cy="1108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7200" u="none" cap="none" strike="noStrike">
                <a:solidFill>
                  <a:srgbClr val="7B5325"/>
                </a:solidFill>
                <a:latin typeface="Roboto Black"/>
                <a:ea typeface="Roboto Black"/>
                <a:cs typeface="Roboto Black"/>
                <a:sym typeface="Roboto Black"/>
              </a:rPr>
              <a:t>OUR TEAM</a:t>
            </a:r>
            <a:endParaRPr>
              <a:latin typeface="Roboto Black"/>
              <a:ea typeface="Roboto Black"/>
              <a:cs typeface="Roboto Black"/>
              <a:sym typeface="Roboto Black"/>
            </a:endParaRPr>
          </a:p>
        </p:txBody>
      </p:sp>
      <p:sp>
        <p:nvSpPr>
          <p:cNvPr id="410" name="Google Shape;410;p31"/>
          <p:cNvSpPr txBox="1"/>
          <p:nvPr/>
        </p:nvSpPr>
        <p:spPr>
          <a:xfrm>
            <a:off x="1852564" y="6727191"/>
            <a:ext cx="4346550" cy="43087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7B5325"/>
                </a:solidFill>
                <a:latin typeface="Roboto"/>
                <a:ea typeface="Roboto"/>
                <a:cs typeface="Roboto"/>
                <a:sym typeface="Roboto"/>
              </a:rPr>
              <a:t>NAME HERE</a:t>
            </a:r>
            <a:endParaRPr b="1">
              <a:latin typeface="Roboto"/>
              <a:ea typeface="Roboto"/>
              <a:cs typeface="Roboto"/>
              <a:sym typeface="Roboto"/>
            </a:endParaRPr>
          </a:p>
        </p:txBody>
      </p:sp>
      <p:sp>
        <p:nvSpPr>
          <p:cNvPr id="411" name="Google Shape;411;p31"/>
          <p:cNvSpPr txBox="1"/>
          <p:nvPr/>
        </p:nvSpPr>
        <p:spPr>
          <a:xfrm>
            <a:off x="2107460" y="7225767"/>
            <a:ext cx="3837000" cy="369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400" u="none" cap="none" strike="noStrike">
                <a:solidFill>
                  <a:srgbClr val="2B1C09"/>
                </a:solidFill>
                <a:latin typeface="Roboto"/>
                <a:ea typeface="Roboto"/>
                <a:cs typeface="Roboto"/>
                <a:sym typeface="Roboto"/>
              </a:rPr>
              <a:t>POSITION OR TITLE HERE</a:t>
            </a:r>
            <a:endParaRPr>
              <a:latin typeface="Roboto"/>
              <a:ea typeface="Roboto"/>
              <a:cs typeface="Roboto"/>
              <a:sym typeface="Roboto"/>
            </a:endParaRPr>
          </a:p>
        </p:txBody>
      </p:sp>
      <p:sp>
        <p:nvSpPr>
          <p:cNvPr id="412" name="Google Shape;412;p31"/>
          <p:cNvSpPr txBox="1"/>
          <p:nvPr/>
        </p:nvSpPr>
        <p:spPr>
          <a:xfrm>
            <a:off x="2107460" y="8049621"/>
            <a:ext cx="3809025" cy="1163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incididunt ut.</a:t>
            </a:r>
            <a:endParaRPr>
              <a:latin typeface="Roboto"/>
              <a:ea typeface="Roboto"/>
              <a:cs typeface="Roboto"/>
              <a:sym typeface="Roboto"/>
            </a:endParaRPr>
          </a:p>
        </p:txBody>
      </p:sp>
      <p:sp>
        <p:nvSpPr>
          <p:cNvPr id="413" name="Google Shape;413;p31"/>
          <p:cNvSpPr txBox="1"/>
          <p:nvPr/>
        </p:nvSpPr>
        <p:spPr>
          <a:xfrm>
            <a:off x="6970696" y="6727191"/>
            <a:ext cx="4346550" cy="43087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7B5325"/>
                </a:solidFill>
                <a:latin typeface="Roboto"/>
                <a:ea typeface="Roboto"/>
                <a:cs typeface="Roboto"/>
                <a:sym typeface="Roboto"/>
              </a:rPr>
              <a:t>NAME HERE</a:t>
            </a:r>
            <a:endParaRPr b="1">
              <a:latin typeface="Roboto"/>
              <a:ea typeface="Roboto"/>
              <a:cs typeface="Roboto"/>
              <a:sym typeface="Roboto"/>
            </a:endParaRPr>
          </a:p>
        </p:txBody>
      </p:sp>
      <p:sp>
        <p:nvSpPr>
          <p:cNvPr id="414" name="Google Shape;414;p31"/>
          <p:cNvSpPr txBox="1"/>
          <p:nvPr/>
        </p:nvSpPr>
        <p:spPr>
          <a:xfrm>
            <a:off x="7225592" y="7225767"/>
            <a:ext cx="3837000" cy="369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400" u="none" cap="none" strike="noStrike">
                <a:solidFill>
                  <a:srgbClr val="2B1C09"/>
                </a:solidFill>
                <a:latin typeface="Roboto"/>
                <a:ea typeface="Roboto"/>
                <a:cs typeface="Roboto"/>
                <a:sym typeface="Roboto"/>
              </a:rPr>
              <a:t>POSITION OR TITLE HERE</a:t>
            </a:r>
            <a:endParaRPr>
              <a:latin typeface="Roboto"/>
              <a:ea typeface="Roboto"/>
              <a:cs typeface="Roboto"/>
              <a:sym typeface="Roboto"/>
            </a:endParaRPr>
          </a:p>
        </p:txBody>
      </p:sp>
      <p:sp>
        <p:nvSpPr>
          <p:cNvPr id="415" name="Google Shape;415;p31"/>
          <p:cNvSpPr txBox="1"/>
          <p:nvPr/>
        </p:nvSpPr>
        <p:spPr>
          <a:xfrm>
            <a:off x="7225592" y="8049621"/>
            <a:ext cx="3809025" cy="1163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incididunt ut.</a:t>
            </a:r>
            <a:endParaRPr>
              <a:latin typeface="Roboto"/>
              <a:ea typeface="Roboto"/>
              <a:cs typeface="Roboto"/>
              <a:sym typeface="Roboto"/>
            </a:endParaRPr>
          </a:p>
        </p:txBody>
      </p:sp>
      <p:sp>
        <p:nvSpPr>
          <p:cNvPr id="416" name="Google Shape;416;p31"/>
          <p:cNvSpPr txBox="1"/>
          <p:nvPr/>
        </p:nvSpPr>
        <p:spPr>
          <a:xfrm>
            <a:off x="12088829" y="6727191"/>
            <a:ext cx="4346550" cy="430875"/>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7B5325"/>
                </a:solidFill>
                <a:latin typeface="Roboto"/>
                <a:ea typeface="Roboto"/>
                <a:cs typeface="Roboto"/>
                <a:sym typeface="Roboto"/>
              </a:rPr>
              <a:t>NAME HERE</a:t>
            </a:r>
            <a:endParaRPr b="1">
              <a:latin typeface="Roboto"/>
              <a:ea typeface="Roboto"/>
              <a:cs typeface="Roboto"/>
              <a:sym typeface="Roboto"/>
            </a:endParaRPr>
          </a:p>
        </p:txBody>
      </p:sp>
      <p:sp>
        <p:nvSpPr>
          <p:cNvPr id="417" name="Google Shape;417;p31"/>
          <p:cNvSpPr txBox="1"/>
          <p:nvPr/>
        </p:nvSpPr>
        <p:spPr>
          <a:xfrm>
            <a:off x="12343725" y="7225767"/>
            <a:ext cx="3837000" cy="369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400" u="none" cap="none" strike="noStrike">
                <a:solidFill>
                  <a:srgbClr val="2B1C09"/>
                </a:solidFill>
                <a:latin typeface="Roboto"/>
                <a:ea typeface="Roboto"/>
                <a:cs typeface="Roboto"/>
                <a:sym typeface="Roboto"/>
              </a:rPr>
              <a:t>POSITION OR TITLE HERE</a:t>
            </a:r>
            <a:endParaRPr>
              <a:latin typeface="Roboto"/>
              <a:ea typeface="Roboto"/>
              <a:cs typeface="Roboto"/>
              <a:sym typeface="Roboto"/>
            </a:endParaRPr>
          </a:p>
        </p:txBody>
      </p:sp>
      <p:sp>
        <p:nvSpPr>
          <p:cNvPr id="418" name="Google Shape;418;p31"/>
          <p:cNvSpPr txBox="1"/>
          <p:nvPr/>
        </p:nvSpPr>
        <p:spPr>
          <a:xfrm>
            <a:off x="12343725" y="8049621"/>
            <a:ext cx="3809025" cy="1163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incididunt ut.</a:t>
            </a:r>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B5325"/>
        </a:solidFill>
      </p:bgPr>
    </p:bg>
    <p:spTree>
      <p:nvGrpSpPr>
        <p:cNvPr id="422" name="Shape 422"/>
        <p:cNvGrpSpPr/>
        <p:nvPr/>
      </p:nvGrpSpPr>
      <p:grpSpPr>
        <a:xfrm>
          <a:off x="0" y="0"/>
          <a:ext cx="0" cy="0"/>
          <a:chOff x="0" y="0"/>
          <a:chExt cx="0" cy="0"/>
        </a:xfrm>
      </p:grpSpPr>
      <p:pic>
        <p:nvPicPr>
          <p:cNvPr id="423" name="Google Shape;423;p32"/>
          <p:cNvPicPr preferRelativeResize="0"/>
          <p:nvPr/>
        </p:nvPicPr>
        <p:blipFill rotWithShape="1">
          <a:blip r:embed="rId3">
            <a:alphaModFix/>
          </a:blip>
          <a:srcRect b="0" l="11831" r="6445" t="0"/>
          <a:stretch/>
        </p:blipFill>
        <p:spPr>
          <a:xfrm>
            <a:off x="0" y="0"/>
            <a:ext cx="8406762" cy="10287000"/>
          </a:xfrm>
          <a:prstGeom prst="rect">
            <a:avLst/>
          </a:prstGeom>
          <a:noFill/>
          <a:ln>
            <a:noFill/>
          </a:ln>
        </p:spPr>
      </p:pic>
      <p:sp>
        <p:nvSpPr>
          <p:cNvPr id="424" name="Google Shape;424;p32"/>
          <p:cNvSpPr txBox="1"/>
          <p:nvPr/>
        </p:nvSpPr>
        <p:spPr>
          <a:xfrm>
            <a:off x="9278091" y="3310394"/>
            <a:ext cx="6876300" cy="1108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i="0" lang="en-US" sz="7200" u="none" cap="none" strike="noStrike">
                <a:solidFill>
                  <a:srgbClr val="FFFDFC"/>
                </a:solidFill>
                <a:latin typeface="Roboto Black"/>
                <a:ea typeface="Roboto Black"/>
                <a:cs typeface="Roboto Black"/>
                <a:sym typeface="Roboto Black"/>
              </a:rPr>
              <a:t>CONTACT US</a:t>
            </a:r>
            <a:endParaRPr>
              <a:latin typeface="Roboto Black"/>
              <a:ea typeface="Roboto Black"/>
              <a:cs typeface="Roboto Black"/>
              <a:sym typeface="Roboto Black"/>
            </a:endParaRPr>
          </a:p>
        </p:txBody>
      </p:sp>
      <p:sp>
        <p:nvSpPr>
          <p:cNvPr id="425" name="Google Shape;425;p32"/>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FFFDFC"/>
                </a:solidFill>
                <a:latin typeface="Roboto"/>
                <a:ea typeface="Roboto"/>
                <a:cs typeface="Roboto"/>
                <a:sym typeface="Roboto"/>
              </a:rPr>
              <a:t>CANVA CORPORATION</a:t>
            </a:r>
            <a:endParaRPr>
              <a:latin typeface="Roboto"/>
              <a:ea typeface="Roboto"/>
              <a:cs typeface="Roboto"/>
              <a:sym typeface="Roboto"/>
            </a:endParaRPr>
          </a:p>
        </p:txBody>
      </p:sp>
      <p:sp>
        <p:nvSpPr>
          <p:cNvPr id="426" name="Google Shape;426;p32"/>
          <p:cNvSpPr txBox="1"/>
          <p:nvPr/>
        </p:nvSpPr>
        <p:spPr>
          <a:xfrm>
            <a:off x="9418613" y="5030066"/>
            <a:ext cx="2539500" cy="430800"/>
          </a:xfrm>
          <a:prstGeom prst="rect">
            <a:avLst/>
          </a:prstGeom>
          <a:noFill/>
          <a:ln>
            <a:noFill/>
          </a:ln>
        </p:spPr>
        <p:txBody>
          <a:bodyPr anchorCtr="0" anchor="t" bIns="0" lIns="0" spcFirstLastPara="1" rIns="0" wrap="square" tIns="0">
            <a:spAutoFit/>
          </a:bodyPr>
          <a:lstStyle/>
          <a:p>
            <a:pPr indent="0" lvl="0" marL="0" marR="0" rtl="0" algn="l">
              <a:lnSpc>
                <a:spcPct val="150017"/>
              </a:lnSpc>
              <a:spcBef>
                <a:spcPts val="0"/>
              </a:spcBef>
              <a:spcAft>
                <a:spcPts val="0"/>
              </a:spcAft>
              <a:buNone/>
            </a:pPr>
            <a:r>
              <a:rPr i="0" lang="en-US" sz="2799" u="none" cap="none" strike="noStrike">
                <a:solidFill>
                  <a:srgbClr val="FFFDFC"/>
                </a:solidFill>
                <a:latin typeface="Roboto"/>
                <a:ea typeface="Roboto"/>
                <a:cs typeface="Roboto"/>
                <a:sym typeface="Roboto"/>
              </a:rPr>
              <a:t>123-4567</a:t>
            </a:r>
            <a:endParaRPr>
              <a:latin typeface="Roboto"/>
              <a:ea typeface="Roboto"/>
              <a:cs typeface="Roboto"/>
              <a:sym typeface="Roboto"/>
            </a:endParaRPr>
          </a:p>
        </p:txBody>
      </p:sp>
      <p:sp>
        <p:nvSpPr>
          <p:cNvPr id="427" name="Google Shape;427;p32"/>
          <p:cNvSpPr txBox="1"/>
          <p:nvPr/>
        </p:nvSpPr>
        <p:spPr>
          <a:xfrm>
            <a:off x="9418613" y="7634060"/>
            <a:ext cx="6595200" cy="430800"/>
          </a:xfrm>
          <a:prstGeom prst="rect">
            <a:avLst/>
          </a:prstGeom>
          <a:noFill/>
          <a:ln>
            <a:noFill/>
          </a:ln>
        </p:spPr>
        <p:txBody>
          <a:bodyPr anchorCtr="0" anchor="t" bIns="0" lIns="0" spcFirstLastPara="1" rIns="0" wrap="square" tIns="0">
            <a:spAutoFit/>
          </a:bodyPr>
          <a:lstStyle/>
          <a:p>
            <a:pPr indent="0" lvl="0" marL="0" marR="0" rtl="0" algn="l">
              <a:lnSpc>
                <a:spcPct val="150017"/>
              </a:lnSpc>
              <a:spcBef>
                <a:spcPts val="0"/>
              </a:spcBef>
              <a:spcAft>
                <a:spcPts val="0"/>
              </a:spcAft>
              <a:buNone/>
            </a:pPr>
            <a:r>
              <a:rPr i="0" lang="en-US" sz="2799" u="none" cap="none" strike="noStrike">
                <a:solidFill>
                  <a:srgbClr val="FFFDFC"/>
                </a:solidFill>
                <a:latin typeface="Roboto"/>
                <a:ea typeface="Roboto"/>
                <a:cs typeface="Roboto"/>
                <a:sym typeface="Roboto"/>
              </a:rPr>
              <a:t>123 ANYWHERE ST. ANY CITY, 12345</a:t>
            </a:r>
            <a:endParaRPr>
              <a:latin typeface="Roboto"/>
              <a:ea typeface="Roboto"/>
              <a:cs typeface="Roboto"/>
              <a:sym typeface="Roboto"/>
            </a:endParaRPr>
          </a:p>
        </p:txBody>
      </p:sp>
      <p:sp>
        <p:nvSpPr>
          <p:cNvPr id="428" name="Google Shape;428;p32"/>
          <p:cNvSpPr txBox="1"/>
          <p:nvPr/>
        </p:nvSpPr>
        <p:spPr>
          <a:xfrm>
            <a:off x="9418613" y="5961611"/>
            <a:ext cx="4873500" cy="430800"/>
          </a:xfrm>
          <a:prstGeom prst="rect">
            <a:avLst/>
          </a:prstGeom>
          <a:noFill/>
          <a:ln>
            <a:noFill/>
          </a:ln>
        </p:spPr>
        <p:txBody>
          <a:bodyPr anchorCtr="0" anchor="t" bIns="0" lIns="0" spcFirstLastPara="1" rIns="0" wrap="square" tIns="0">
            <a:spAutoFit/>
          </a:bodyPr>
          <a:lstStyle/>
          <a:p>
            <a:pPr indent="0" lvl="0" marL="0" marR="0" rtl="0" algn="l">
              <a:lnSpc>
                <a:spcPct val="150017"/>
              </a:lnSpc>
              <a:spcBef>
                <a:spcPts val="0"/>
              </a:spcBef>
              <a:spcAft>
                <a:spcPts val="0"/>
              </a:spcAft>
              <a:buNone/>
            </a:pPr>
            <a:r>
              <a:rPr i="0" lang="en-US" sz="2799" u="none" cap="none" strike="noStrike">
                <a:solidFill>
                  <a:srgbClr val="FFFDFC"/>
                </a:solidFill>
                <a:latin typeface="Roboto"/>
                <a:ea typeface="Roboto"/>
                <a:cs typeface="Roboto"/>
                <a:sym typeface="Roboto"/>
              </a:rPr>
              <a:t>CANVACORP.COM</a:t>
            </a:r>
            <a:endParaRPr>
              <a:latin typeface="Roboto"/>
              <a:ea typeface="Roboto"/>
              <a:cs typeface="Roboto"/>
              <a:sym typeface="Roboto"/>
            </a:endParaRPr>
          </a:p>
        </p:txBody>
      </p:sp>
      <p:sp>
        <p:nvSpPr>
          <p:cNvPr id="429" name="Google Shape;429;p32"/>
          <p:cNvSpPr txBox="1"/>
          <p:nvPr/>
        </p:nvSpPr>
        <p:spPr>
          <a:xfrm>
            <a:off x="9418613" y="6797835"/>
            <a:ext cx="6148200" cy="430800"/>
          </a:xfrm>
          <a:prstGeom prst="rect">
            <a:avLst/>
          </a:prstGeom>
          <a:noFill/>
          <a:ln>
            <a:noFill/>
          </a:ln>
        </p:spPr>
        <p:txBody>
          <a:bodyPr anchorCtr="0" anchor="t" bIns="0" lIns="0" spcFirstLastPara="1" rIns="0" wrap="square" tIns="0">
            <a:spAutoFit/>
          </a:bodyPr>
          <a:lstStyle/>
          <a:p>
            <a:pPr indent="0" lvl="0" marL="0" marR="0" rtl="0" algn="l">
              <a:lnSpc>
                <a:spcPct val="150017"/>
              </a:lnSpc>
              <a:spcBef>
                <a:spcPts val="0"/>
              </a:spcBef>
              <a:spcAft>
                <a:spcPts val="0"/>
              </a:spcAft>
              <a:buNone/>
            </a:pPr>
            <a:r>
              <a:rPr i="0" lang="en-US" sz="2799" u="none" cap="none" strike="noStrike">
                <a:solidFill>
                  <a:srgbClr val="FFFDFC"/>
                </a:solidFill>
                <a:latin typeface="Roboto"/>
                <a:ea typeface="Roboto"/>
                <a:cs typeface="Roboto"/>
                <a:sym typeface="Roboto"/>
              </a:rPr>
              <a:t>CANVACORP@MAIL.COM.AU</a:t>
            </a: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C7AB"/>
        </a:solidFill>
      </p:bgPr>
    </p:bg>
    <p:spTree>
      <p:nvGrpSpPr>
        <p:cNvPr id="433" name="Shape 433"/>
        <p:cNvGrpSpPr/>
        <p:nvPr/>
      </p:nvGrpSpPr>
      <p:grpSpPr>
        <a:xfrm>
          <a:off x="0" y="0"/>
          <a:ext cx="0" cy="0"/>
          <a:chOff x="0" y="0"/>
          <a:chExt cx="0" cy="0"/>
        </a:xfrm>
      </p:grpSpPr>
      <p:grpSp>
        <p:nvGrpSpPr>
          <p:cNvPr id="434" name="Google Shape;434;p33"/>
          <p:cNvGrpSpPr/>
          <p:nvPr/>
        </p:nvGrpSpPr>
        <p:grpSpPr>
          <a:xfrm>
            <a:off x="774218" y="2213566"/>
            <a:ext cx="5097641" cy="7472652"/>
            <a:chOff x="0" y="-19050"/>
            <a:chExt cx="1342589" cy="1968106"/>
          </a:xfrm>
        </p:grpSpPr>
        <p:sp>
          <p:nvSpPr>
            <p:cNvPr id="435" name="Google Shape;435;p33"/>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3"/>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7" name="Google Shape;437;p33"/>
          <p:cNvGrpSpPr/>
          <p:nvPr/>
        </p:nvGrpSpPr>
        <p:grpSpPr>
          <a:xfrm>
            <a:off x="6109984" y="2213566"/>
            <a:ext cx="11512980" cy="7472652"/>
            <a:chOff x="0" y="-19050"/>
            <a:chExt cx="3032225" cy="1968106"/>
          </a:xfrm>
        </p:grpSpPr>
        <p:sp>
          <p:nvSpPr>
            <p:cNvPr id="438" name="Google Shape;438;p33"/>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3"/>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0" name="Google Shape;440;p33"/>
          <p:cNvGrpSpPr/>
          <p:nvPr/>
        </p:nvGrpSpPr>
        <p:grpSpPr>
          <a:xfrm>
            <a:off x="1139005" y="2494284"/>
            <a:ext cx="4368067" cy="719567"/>
            <a:chOff x="0" y="-19050"/>
            <a:chExt cx="1150437" cy="189516"/>
          </a:xfrm>
        </p:grpSpPr>
        <p:sp>
          <p:nvSpPr>
            <p:cNvPr id="441" name="Google Shape;441;p33"/>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3"/>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3" name="Google Shape;443;p33"/>
          <p:cNvGrpSpPr/>
          <p:nvPr/>
        </p:nvGrpSpPr>
        <p:grpSpPr>
          <a:xfrm>
            <a:off x="9682440" y="2494284"/>
            <a:ext cx="4368067" cy="719567"/>
            <a:chOff x="0" y="-19050"/>
            <a:chExt cx="1150437" cy="189516"/>
          </a:xfrm>
        </p:grpSpPr>
        <p:sp>
          <p:nvSpPr>
            <p:cNvPr id="444" name="Google Shape;444;p33"/>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3"/>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6" name="Google Shape;446;p33"/>
          <p:cNvGrpSpPr/>
          <p:nvPr/>
        </p:nvGrpSpPr>
        <p:grpSpPr>
          <a:xfrm>
            <a:off x="1139005" y="7128683"/>
            <a:ext cx="4368067" cy="719567"/>
            <a:chOff x="0" y="-19050"/>
            <a:chExt cx="1150437" cy="189516"/>
          </a:xfrm>
        </p:grpSpPr>
        <p:sp>
          <p:nvSpPr>
            <p:cNvPr id="447" name="Google Shape;447;p33"/>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3"/>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9" name="Google Shape;449;p33"/>
          <p:cNvGrpSpPr/>
          <p:nvPr/>
        </p:nvGrpSpPr>
        <p:grpSpPr>
          <a:xfrm>
            <a:off x="1679559" y="8078223"/>
            <a:ext cx="754204" cy="771881"/>
            <a:chOff x="0" y="-19050"/>
            <a:chExt cx="812800" cy="831850"/>
          </a:xfrm>
        </p:grpSpPr>
        <p:sp>
          <p:nvSpPr>
            <p:cNvPr id="450" name="Google Shape;450;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7B53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2" name="Google Shape;452;p33"/>
          <p:cNvGrpSpPr/>
          <p:nvPr/>
        </p:nvGrpSpPr>
        <p:grpSpPr>
          <a:xfrm>
            <a:off x="2548110" y="8078223"/>
            <a:ext cx="754204" cy="771881"/>
            <a:chOff x="0" y="-19050"/>
            <a:chExt cx="812800" cy="831850"/>
          </a:xfrm>
        </p:grpSpPr>
        <p:sp>
          <p:nvSpPr>
            <p:cNvPr id="453" name="Google Shape;453;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2B1C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5" name="Google Shape;455;p33"/>
          <p:cNvGrpSpPr/>
          <p:nvPr/>
        </p:nvGrpSpPr>
        <p:grpSpPr>
          <a:xfrm>
            <a:off x="4285212" y="8078223"/>
            <a:ext cx="754204" cy="771881"/>
            <a:chOff x="0" y="-19050"/>
            <a:chExt cx="812800" cy="831850"/>
          </a:xfrm>
        </p:grpSpPr>
        <p:sp>
          <p:nvSpPr>
            <p:cNvPr id="456" name="Google Shape;456;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8" name="Google Shape;458;p33"/>
          <p:cNvSpPr txBox="1"/>
          <p:nvPr/>
        </p:nvSpPr>
        <p:spPr>
          <a:xfrm>
            <a:off x="1232396" y="3461646"/>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459" name="Google Shape;459;p33"/>
          <p:cNvSpPr txBox="1"/>
          <p:nvPr/>
        </p:nvSpPr>
        <p:spPr>
          <a:xfrm>
            <a:off x="1175455" y="6551281"/>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460" name="Google Shape;460;p33"/>
          <p:cNvSpPr txBox="1"/>
          <p:nvPr/>
        </p:nvSpPr>
        <p:spPr>
          <a:xfrm>
            <a:off x="1747757" y="4070897"/>
            <a:ext cx="3150600" cy="23748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TITLES:</a:t>
            </a:r>
            <a:endParaRPr/>
          </a:p>
          <a:p>
            <a:pPr indent="0" lvl="0" marL="0" marR="0" rtl="0" algn="ctr">
              <a:lnSpc>
                <a:spcPct val="102985"/>
              </a:lnSpc>
              <a:spcBef>
                <a:spcPts val="0"/>
              </a:spcBef>
              <a:spcAft>
                <a:spcPts val="0"/>
              </a:spcAft>
              <a:buNone/>
            </a:pPr>
            <a:r>
              <a:rPr lang="en-US" sz="2110"/>
              <a:t>ROBOTO</a:t>
            </a:r>
            <a:endParaRPr sz="2110"/>
          </a:p>
          <a:p>
            <a:pPr indent="0" lvl="0" marL="0" marR="0" rtl="0" algn="ctr">
              <a:lnSpc>
                <a:spcPct val="102985"/>
              </a:lnSpc>
              <a:spcBef>
                <a:spcPts val="0"/>
              </a:spcBef>
              <a:spcAft>
                <a:spcPts val="0"/>
              </a:spcAft>
              <a:buNone/>
            </a:pPr>
            <a:r>
              <a:t/>
            </a:r>
            <a:endParaRPr sz="2110"/>
          </a:p>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HEADERS:</a:t>
            </a:r>
            <a:endParaRPr/>
          </a:p>
          <a:p>
            <a:pPr indent="0" lvl="0" marL="0" rtl="0" algn="ctr">
              <a:lnSpc>
                <a:spcPct val="102985"/>
              </a:lnSpc>
              <a:spcBef>
                <a:spcPts val="0"/>
              </a:spcBef>
              <a:spcAft>
                <a:spcPts val="0"/>
              </a:spcAft>
              <a:buClr>
                <a:schemeClr val="dk1"/>
              </a:buClr>
              <a:buFont typeface="Arial"/>
              <a:buNone/>
            </a:pPr>
            <a:r>
              <a:rPr lang="en-US" sz="2110">
                <a:solidFill>
                  <a:schemeClr val="dk1"/>
                </a:solidFill>
              </a:rPr>
              <a:t>ROBOTO</a:t>
            </a:r>
            <a:endParaRPr/>
          </a:p>
          <a:p>
            <a:pPr indent="0" lvl="0" marL="0" marR="0" rtl="0" algn="ctr">
              <a:lnSpc>
                <a:spcPct val="102985"/>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BODY COPY:</a:t>
            </a:r>
            <a:endParaRPr/>
          </a:p>
          <a:p>
            <a:pPr indent="0" lvl="0" marL="0" rtl="0" algn="ctr">
              <a:lnSpc>
                <a:spcPct val="102985"/>
              </a:lnSpc>
              <a:spcBef>
                <a:spcPts val="0"/>
              </a:spcBef>
              <a:spcAft>
                <a:spcPts val="0"/>
              </a:spcAft>
              <a:buClr>
                <a:schemeClr val="dk1"/>
              </a:buClr>
              <a:buFont typeface="Arial"/>
              <a:buNone/>
            </a:pPr>
            <a:r>
              <a:rPr lang="en-US" sz="2110">
                <a:solidFill>
                  <a:schemeClr val="dk1"/>
                </a:solidFill>
              </a:rPr>
              <a:t>ROBOTO</a:t>
            </a:r>
            <a:endParaRPr/>
          </a:p>
        </p:txBody>
      </p:sp>
      <p:sp>
        <p:nvSpPr>
          <p:cNvPr id="461" name="Google Shape;461;p33"/>
          <p:cNvSpPr txBox="1"/>
          <p:nvPr/>
        </p:nvSpPr>
        <p:spPr>
          <a:xfrm>
            <a:off x="1445974" y="89640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#7B5325</a:t>
            </a:r>
            <a:endParaRPr/>
          </a:p>
        </p:txBody>
      </p:sp>
      <p:sp>
        <p:nvSpPr>
          <p:cNvPr id="462" name="Google Shape;462;p33"/>
          <p:cNvSpPr txBox="1"/>
          <p:nvPr/>
        </p:nvSpPr>
        <p:spPr>
          <a:xfrm>
            <a:off x="2314526" y="89640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#2B1C09</a:t>
            </a:r>
            <a:endParaRPr/>
          </a:p>
        </p:txBody>
      </p:sp>
      <p:sp>
        <p:nvSpPr>
          <p:cNvPr id="463" name="Google Shape;463;p33"/>
          <p:cNvSpPr txBox="1"/>
          <p:nvPr/>
        </p:nvSpPr>
        <p:spPr>
          <a:xfrm>
            <a:off x="4051628" y="89640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#FFFFFF</a:t>
            </a:r>
            <a:endParaRPr/>
          </a:p>
        </p:txBody>
      </p:sp>
      <p:sp>
        <p:nvSpPr>
          <p:cNvPr id="464" name="Google Shape;464;p33"/>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2B1C09"/>
                </a:solidFill>
                <a:latin typeface="Arial"/>
                <a:ea typeface="Arial"/>
                <a:cs typeface="Arial"/>
                <a:sym typeface="Arial"/>
              </a:rPr>
              <a:t>Use these design resources in your Canva Presentation.</a:t>
            </a:r>
            <a:endParaRPr/>
          </a:p>
        </p:txBody>
      </p:sp>
      <p:sp>
        <p:nvSpPr>
          <p:cNvPr id="465" name="Google Shape;465;p33"/>
          <p:cNvSpPr txBox="1"/>
          <p:nvPr/>
        </p:nvSpPr>
        <p:spPr>
          <a:xfrm>
            <a:off x="11706206" y="9915836"/>
            <a:ext cx="5916900" cy="18450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2B1C09"/>
                </a:solidFill>
              </a:rPr>
              <a:t>DON'T FORGET TO DELETE THIS PAGE BEFORE PRESENTING. </a:t>
            </a:r>
            <a:endParaRPr b="1"/>
          </a:p>
        </p:txBody>
      </p:sp>
      <p:sp>
        <p:nvSpPr>
          <p:cNvPr id="466" name="Google Shape;466;p33"/>
          <p:cNvSpPr txBox="1"/>
          <p:nvPr/>
        </p:nvSpPr>
        <p:spPr>
          <a:xfrm>
            <a:off x="5469973" y="543899"/>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7B5325"/>
                </a:solidFill>
              </a:rPr>
              <a:t>RESOURCE PAGE</a:t>
            </a:r>
            <a:endParaRPr b="1"/>
          </a:p>
        </p:txBody>
      </p:sp>
      <p:sp>
        <p:nvSpPr>
          <p:cNvPr id="467" name="Google Shape;467;p33"/>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468" name="Google Shape;468;p33"/>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469" name="Google Shape;469;p33"/>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grpSp>
        <p:nvGrpSpPr>
          <p:cNvPr id="470" name="Google Shape;470;p33"/>
          <p:cNvGrpSpPr/>
          <p:nvPr/>
        </p:nvGrpSpPr>
        <p:grpSpPr>
          <a:xfrm>
            <a:off x="3416661" y="8078223"/>
            <a:ext cx="754204" cy="771881"/>
            <a:chOff x="0" y="-19050"/>
            <a:chExt cx="812800" cy="831850"/>
          </a:xfrm>
        </p:grpSpPr>
        <p:sp>
          <p:nvSpPr>
            <p:cNvPr id="471" name="Google Shape;471;p33"/>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DFC7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3"/>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3" name="Google Shape;473;p33"/>
          <p:cNvSpPr txBox="1"/>
          <p:nvPr/>
        </p:nvSpPr>
        <p:spPr>
          <a:xfrm>
            <a:off x="3183077" y="89640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#DFC7AB</a:t>
            </a:r>
            <a:endParaRPr/>
          </a:p>
        </p:txBody>
      </p:sp>
      <p:sp>
        <p:nvSpPr>
          <p:cNvPr id="474" name="Google Shape;474;p33"/>
          <p:cNvSpPr/>
          <p:nvPr/>
        </p:nvSpPr>
        <p:spPr>
          <a:xfrm>
            <a:off x="14520556" y="5055028"/>
            <a:ext cx="2032460" cy="1951162"/>
          </a:xfrm>
          <a:custGeom>
            <a:rect b="b" l="l" r="r" t="t"/>
            <a:pathLst>
              <a:path extrusionOk="0" h="1951162" w="2032460">
                <a:moveTo>
                  <a:pt x="0" y="0"/>
                </a:moveTo>
                <a:lnTo>
                  <a:pt x="2032461" y="0"/>
                </a:lnTo>
                <a:lnTo>
                  <a:pt x="2032461" y="1951162"/>
                </a:lnTo>
                <a:lnTo>
                  <a:pt x="0" y="1951162"/>
                </a:lnTo>
                <a:lnTo>
                  <a:pt x="0" y="0"/>
                </a:lnTo>
                <a:close/>
              </a:path>
            </a:pathLst>
          </a:custGeom>
          <a:blipFill rotWithShape="1">
            <a:blip r:embed="rId3">
              <a:alphaModFix/>
            </a:blip>
            <a:stretch>
              <a:fillRect b="0" l="0" r="0" t="0"/>
            </a:stretch>
          </a:blipFill>
          <a:ln>
            <a:noFill/>
          </a:ln>
        </p:spPr>
      </p:sp>
      <p:sp>
        <p:nvSpPr>
          <p:cNvPr id="475" name="Google Shape;475;p33"/>
          <p:cNvSpPr/>
          <p:nvPr/>
        </p:nvSpPr>
        <p:spPr>
          <a:xfrm>
            <a:off x="11990746" y="5103844"/>
            <a:ext cx="1970415" cy="1902346"/>
          </a:xfrm>
          <a:custGeom>
            <a:rect b="b" l="l" r="r" t="t"/>
            <a:pathLst>
              <a:path extrusionOk="0" h="1902346" w="1970415">
                <a:moveTo>
                  <a:pt x="0" y="0"/>
                </a:moveTo>
                <a:lnTo>
                  <a:pt x="1970414" y="0"/>
                </a:lnTo>
                <a:lnTo>
                  <a:pt x="1970414" y="1902346"/>
                </a:lnTo>
                <a:lnTo>
                  <a:pt x="0" y="1902346"/>
                </a:lnTo>
                <a:lnTo>
                  <a:pt x="0" y="0"/>
                </a:lnTo>
                <a:close/>
              </a:path>
            </a:pathLst>
          </a:custGeom>
          <a:blipFill rotWithShape="1">
            <a:blip r:embed="rId4">
              <a:alphaModFix/>
            </a:blip>
            <a:stretch>
              <a:fillRect b="0" l="0" r="0" t="0"/>
            </a:stretch>
          </a:blipFill>
          <a:ln>
            <a:noFill/>
          </a:ln>
        </p:spPr>
      </p:sp>
      <p:sp>
        <p:nvSpPr>
          <p:cNvPr id="476" name="Google Shape;476;p33"/>
          <p:cNvSpPr/>
          <p:nvPr/>
        </p:nvSpPr>
        <p:spPr>
          <a:xfrm>
            <a:off x="7310585" y="5315359"/>
            <a:ext cx="1690831" cy="1690831"/>
          </a:xfrm>
          <a:custGeom>
            <a:rect b="b" l="l" r="r" t="t"/>
            <a:pathLst>
              <a:path extrusionOk="0" h="1690831" w="1690831">
                <a:moveTo>
                  <a:pt x="0" y="0"/>
                </a:moveTo>
                <a:lnTo>
                  <a:pt x="1690832" y="0"/>
                </a:lnTo>
                <a:lnTo>
                  <a:pt x="1690832" y="1690831"/>
                </a:lnTo>
                <a:lnTo>
                  <a:pt x="0" y="1690831"/>
                </a:lnTo>
                <a:lnTo>
                  <a:pt x="0" y="0"/>
                </a:lnTo>
                <a:close/>
              </a:path>
            </a:pathLst>
          </a:custGeom>
          <a:blipFill rotWithShape="1">
            <a:blip r:embed="rId5">
              <a:alphaModFix/>
            </a:blip>
            <a:stretch>
              <a:fillRect b="0" l="0" r="0" t="0"/>
            </a:stretch>
          </a:blipFill>
          <a:ln>
            <a:noFill/>
          </a:ln>
        </p:spPr>
      </p:sp>
      <p:pic>
        <p:nvPicPr>
          <p:cNvPr id="477" name="Google Shape;477;p33"/>
          <p:cNvPicPr preferRelativeResize="0"/>
          <p:nvPr/>
        </p:nvPicPr>
        <p:blipFill>
          <a:blip r:embed="rId6">
            <a:alphaModFix/>
          </a:blip>
          <a:stretch>
            <a:fillRect/>
          </a:stretch>
        </p:blipFill>
        <p:spPr>
          <a:xfrm>
            <a:off x="9432525" y="4908073"/>
            <a:ext cx="2127113" cy="20837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C7AB"/>
        </a:solidFill>
      </p:bgPr>
    </p:bg>
    <p:spTree>
      <p:nvGrpSpPr>
        <p:cNvPr id="481" name="Shape 481"/>
        <p:cNvGrpSpPr/>
        <p:nvPr/>
      </p:nvGrpSpPr>
      <p:grpSpPr>
        <a:xfrm>
          <a:off x="0" y="0"/>
          <a:ext cx="0" cy="0"/>
          <a:chOff x="0" y="0"/>
          <a:chExt cx="0" cy="0"/>
        </a:xfrm>
      </p:grpSpPr>
      <p:grpSp>
        <p:nvGrpSpPr>
          <p:cNvPr id="482" name="Google Shape;482;p34"/>
          <p:cNvGrpSpPr/>
          <p:nvPr/>
        </p:nvGrpSpPr>
        <p:grpSpPr>
          <a:xfrm>
            <a:off x="2732420" y="-144661"/>
            <a:ext cx="12713299" cy="10431661"/>
            <a:chOff x="0" y="-38100"/>
            <a:chExt cx="3348359" cy="2747433"/>
          </a:xfrm>
        </p:grpSpPr>
        <p:sp>
          <p:nvSpPr>
            <p:cNvPr id="483" name="Google Shape;483;p34"/>
            <p:cNvSpPr/>
            <p:nvPr/>
          </p:nvSpPr>
          <p:spPr>
            <a:xfrm>
              <a:off x="0" y="0"/>
              <a:ext cx="3348358" cy="2709333"/>
            </a:xfrm>
            <a:custGeom>
              <a:rect b="b" l="l" r="r" t="t"/>
              <a:pathLst>
                <a:path extrusionOk="0" h="2709333" w="3348358">
                  <a:moveTo>
                    <a:pt x="0" y="0"/>
                  </a:moveTo>
                  <a:lnTo>
                    <a:pt x="3348358" y="0"/>
                  </a:lnTo>
                  <a:lnTo>
                    <a:pt x="3348358" y="2709333"/>
                  </a:lnTo>
                  <a:lnTo>
                    <a:pt x="0" y="2709333"/>
                  </a:lnTo>
                  <a:close/>
                </a:path>
              </a:pathLst>
            </a:custGeom>
            <a:solidFill>
              <a:srgbClr val="FFFDFC"/>
            </a:solidFill>
            <a:ln>
              <a:noFill/>
            </a:ln>
          </p:spPr>
        </p:sp>
        <p:sp>
          <p:nvSpPr>
            <p:cNvPr id="484" name="Google Shape;484;p34"/>
            <p:cNvSpPr txBox="1"/>
            <p:nvPr/>
          </p:nvSpPr>
          <p:spPr>
            <a:xfrm>
              <a:off x="0" y="-38100"/>
              <a:ext cx="3348359"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5" name="Google Shape;485;p34"/>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2B1C09"/>
                </a:solidFill>
                <a:latin typeface="Arial"/>
                <a:ea typeface="Arial"/>
                <a:cs typeface="Arial"/>
                <a:sym typeface="Arial"/>
              </a:rPr>
              <a:t>This presentation template is free for everyone to use thanks to the following:</a:t>
            </a:r>
            <a:endParaRPr/>
          </a:p>
        </p:txBody>
      </p:sp>
      <p:sp>
        <p:nvSpPr>
          <p:cNvPr id="486" name="Google Shape;486;p34"/>
          <p:cNvSpPr txBox="1"/>
          <p:nvPr/>
        </p:nvSpPr>
        <p:spPr>
          <a:xfrm>
            <a:off x="7108732" y="8257423"/>
            <a:ext cx="4070400" cy="430800"/>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7B5325"/>
                </a:solidFill>
              </a:rPr>
              <a:t>Happy designing!</a:t>
            </a:r>
            <a:endParaRPr b="1" i="1"/>
          </a:p>
        </p:txBody>
      </p:sp>
      <p:sp>
        <p:nvSpPr>
          <p:cNvPr id="487" name="Google Shape;487;p34"/>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2B1C09"/>
                </a:solidFill>
                <a:latin typeface="Arial"/>
                <a:ea typeface="Arial"/>
                <a:cs typeface="Arial"/>
                <a:sym typeface="Arial"/>
              </a:rPr>
              <a:t>for the presentation template</a:t>
            </a:r>
            <a:endParaRPr/>
          </a:p>
        </p:txBody>
      </p:sp>
      <p:sp>
        <p:nvSpPr>
          <p:cNvPr id="488" name="Google Shape;488;p34"/>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2B1C09"/>
                </a:solidFill>
                <a:latin typeface="Arial"/>
                <a:ea typeface="Arial"/>
                <a:cs typeface="Arial"/>
                <a:sym typeface="Arial"/>
              </a:rPr>
              <a:t>for the photos</a:t>
            </a:r>
            <a:endParaRPr/>
          </a:p>
        </p:txBody>
      </p:sp>
      <p:sp>
        <p:nvSpPr>
          <p:cNvPr id="489" name="Google Shape;489;p34"/>
          <p:cNvSpPr txBox="1"/>
          <p:nvPr/>
        </p:nvSpPr>
        <p:spPr>
          <a:xfrm>
            <a:off x="5469973" y="1703314"/>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7B5325"/>
                </a:solidFill>
              </a:rPr>
              <a:t>CREDITS</a:t>
            </a:r>
            <a:endParaRPr b="1"/>
          </a:p>
        </p:txBody>
      </p:sp>
      <p:sp>
        <p:nvSpPr>
          <p:cNvPr id="490" name="Google Shape;490;p34"/>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2B1C09"/>
                </a:solidFill>
                <a:latin typeface="Arial"/>
                <a:ea typeface="Arial"/>
                <a:cs typeface="Arial"/>
                <a:sym typeface="Arial"/>
              </a:rPr>
              <a:t>Pexels, Pixabay</a:t>
            </a:r>
            <a:endParaRPr/>
          </a:p>
        </p:txBody>
      </p:sp>
      <p:sp>
        <p:nvSpPr>
          <p:cNvPr id="491" name="Google Shape;491;p34"/>
          <p:cNvSpPr/>
          <p:nvPr/>
        </p:nvSpPr>
        <p:spPr>
          <a:xfrm>
            <a:off x="6731779" y="3872839"/>
            <a:ext cx="4824443" cy="1206111"/>
          </a:xfrm>
          <a:custGeom>
            <a:rect b="b" l="l" r="r" t="t"/>
            <a:pathLst>
              <a:path extrusionOk="0" h="1206111" w="4824443">
                <a:moveTo>
                  <a:pt x="0" y="0"/>
                </a:moveTo>
                <a:lnTo>
                  <a:pt x="4824442" y="0"/>
                </a:lnTo>
                <a:lnTo>
                  <a:pt x="4824442" y="1206111"/>
                </a:lnTo>
                <a:lnTo>
                  <a:pt x="0" y="1206111"/>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C7AB"/>
        </a:solidFill>
      </p:bgPr>
    </p:bg>
    <p:spTree>
      <p:nvGrpSpPr>
        <p:cNvPr id="192" name="Shape 192"/>
        <p:cNvGrpSpPr/>
        <p:nvPr/>
      </p:nvGrpSpPr>
      <p:grpSpPr>
        <a:xfrm>
          <a:off x="0" y="0"/>
          <a:ext cx="0" cy="0"/>
          <a:chOff x="0" y="0"/>
          <a:chExt cx="0" cy="0"/>
        </a:xfrm>
      </p:grpSpPr>
      <p:grpSp>
        <p:nvGrpSpPr>
          <p:cNvPr id="193" name="Google Shape;193;p19"/>
          <p:cNvGrpSpPr/>
          <p:nvPr/>
        </p:nvGrpSpPr>
        <p:grpSpPr>
          <a:xfrm>
            <a:off x="0" y="5450844"/>
            <a:ext cx="18288000" cy="4836156"/>
            <a:chOff x="0" y="-38100"/>
            <a:chExt cx="4816593" cy="1273720"/>
          </a:xfrm>
        </p:grpSpPr>
        <p:sp>
          <p:nvSpPr>
            <p:cNvPr id="194" name="Google Shape;194;p19"/>
            <p:cNvSpPr/>
            <p:nvPr/>
          </p:nvSpPr>
          <p:spPr>
            <a:xfrm>
              <a:off x="0" y="0"/>
              <a:ext cx="4816592" cy="1235620"/>
            </a:xfrm>
            <a:custGeom>
              <a:rect b="b" l="l" r="r" t="t"/>
              <a:pathLst>
                <a:path extrusionOk="0" h="1235620" w="4816592">
                  <a:moveTo>
                    <a:pt x="0" y="0"/>
                  </a:moveTo>
                  <a:lnTo>
                    <a:pt x="4816592" y="0"/>
                  </a:lnTo>
                  <a:lnTo>
                    <a:pt x="4816592" y="1235620"/>
                  </a:lnTo>
                  <a:lnTo>
                    <a:pt x="0" y="1235620"/>
                  </a:lnTo>
                  <a:close/>
                </a:path>
              </a:pathLst>
            </a:custGeom>
            <a:solidFill>
              <a:srgbClr val="FFFDFC"/>
            </a:solidFill>
            <a:ln>
              <a:noFill/>
            </a:ln>
          </p:spPr>
        </p:sp>
        <p:sp>
          <p:nvSpPr>
            <p:cNvPr id="195" name="Google Shape;195;p19"/>
            <p:cNvSpPr txBox="1"/>
            <p:nvPr/>
          </p:nvSpPr>
          <p:spPr>
            <a:xfrm>
              <a:off x="0" y="-38100"/>
              <a:ext cx="4816593" cy="127372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96" name="Google Shape;196;p19"/>
          <p:cNvPicPr preferRelativeResize="0"/>
          <p:nvPr/>
        </p:nvPicPr>
        <p:blipFill rotWithShape="1">
          <a:blip r:embed="rId3">
            <a:alphaModFix/>
          </a:blip>
          <a:srcRect b="0" l="4387" r="12239" t="0"/>
          <a:stretch/>
        </p:blipFill>
        <p:spPr>
          <a:xfrm>
            <a:off x="1028700" y="3612202"/>
            <a:ext cx="7061002" cy="5646098"/>
          </a:xfrm>
          <a:prstGeom prst="rect">
            <a:avLst/>
          </a:prstGeom>
          <a:noFill/>
          <a:ln>
            <a:noFill/>
          </a:ln>
        </p:spPr>
      </p:pic>
      <p:sp>
        <p:nvSpPr>
          <p:cNvPr id="197" name="Google Shape;197;p19"/>
          <p:cNvSpPr txBox="1"/>
          <p:nvPr/>
        </p:nvSpPr>
        <p:spPr>
          <a:xfrm>
            <a:off x="1028700" y="1612809"/>
            <a:ext cx="7061100" cy="1108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7200" u="none" cap="none" strike="noStrike">
                <a:solidFill>
                  <a:srgbClr val="7B5325"/>
                </a:solidFill>
                <a:latin typeface="Roboto Black"/>
                <a:ea typeface="Roboto Black"/>
                <a:cs typeface="Roboto Black"/>
                <a:sym typeface="Roboto Black"/>
              </a:rPr>
              <a:t>OUR COMPANY</a:t>
            </a:r>
            <a:endParaRPr>
              <a:latin typeface="Roboto Black"/>
              <a:ea typeface="Roboto Black"/>
              <a:cs typeface="Roboto Black"/>
              <a:sym typeface="Roboto Black"/>
            </a:endParaRPr>
          </a:p>
        </p:txBody>
      </p:sp>
      <p:sp>
        <p:nvSpPr>
          <p:cNvPr id="198" name="Google Shape;198;p19"/>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2B1C09"/>
                </a:solidFill>
                <a:latin typeface="Roboto"/>
                <a:ea typeface="Roboto"/>
                <a:cs typeface="Roboto"/>
                <a:sym typeface="Roboto"/>
              </a:rPr>
              <a:t>CANVA CORPORATION</a:t>
            </a:r>
            <a:endParaRPr>
              <a:latin typeface="Roboto"/>
              <a:ea typeface="Roboto"/>
              <a:cs typeface="Roboto"/>
              <a:sym typeface="Roboto"/>
            </a:endParaRPr>
          </a:p>
        </p:txBody>
      </p:sp>
      <p:sp>
        <p:nvSpPr>
          <p:cNvPr id="199" name="Google Shape;199;p19"/>
          <p:cNvSpPr txBox="1"/>
          <p:nvPr/>
        </p:nvSpPr>
        <p:spPr>
          <a:xfrm>
            <a:off x="9224557" y="1847306"/>
            <a:ext cx="3836700" cy="2844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Placerat duis ultricies lacus sed turpis.</a:t>
            </a:r>
            <a:endParaRPr>
              <a:latin typeface="Roboto"/>
              <a:ea typeface="Roboto"/>
              <a:cs typeface="Roboto"/>
              <a:sym typeface="Roboto"/>
            </a:endParaRPr>
          </a:p>
        </p:txBody>
      </p:sp>
      <p:sp>
        <p:nvSpPr>
          <p:cNvPr id="200" name="Google Shape;200;p19"/>
          <p:cNvSpPr txBox="1"/>
          <p:nvPr/>
        </p:nvSpPr>
        <p:spPr>
          <a:xfrm>
            <a:off x="13422484" y="1847306"/>
            <a:ext cx="3836700" cy="2844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Placerat duis ultricies lacus sed turpis.</a:t>
            </a:r>
            <a:endParaRPr>
              <a:latin typeface="Roboto"/>
              <a:ea typeface="Roboto"/>
              <a:cs typeface="Roboto"/>
              <a:sym typeface="Roboto"/>
            </a:endParaRPr>
          </a:p>
        </p:txBody>
      </p:sp>
      <p:sp>
        <p:nvSpPr>
          <p:cNvPr id="201" name="Google Shape;201;p19"/>
          <p:cNvSpPr txBox="1"/>
          <p:nvPr/>
        </p:nvSpPr>
        <p:spPr>
          <a:xfrm>
            <a:off x="9411147" y="7240212"/>
            <a:ext cx="7300500" cy="158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Placerat duis ultricies lacus sed turpis.</a:t>
            </a:r>
            <a:endParaRPr>
              <a:latin typeface="Roboto"/>
              <a:ea typeface="Roboto"/>
              <a:cs typeface="Roboto"/>
              <a:sym typeface="Roboto"/>
            </a:endParaRPr>
          </a:p>
        </p:txBody>
      </p:sp>
      <p:sp>
        <p:nvSpPr>
          <p:cNvPr id="202" name="Google Shape;202;p19"/>
          <p:cNvSpPr txBox="1"/>
          <p:nvPr/>
        </p:nvSpPr>
        <p:spPr>
          <a:xfrm>
            <a:off x="9411147" y="6443390"/>
            <a:ext cx="7300500" cy="554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BRIEF HISTORY</a:t>
            </a:r>
            <a:endParaRPr b="1">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C7AB"/>
        </a:solidFill>
      </p:bgPr>
    </p:bg>
    <p:spTree>
      <p:nvGrpSpPr>
        <p:cNvPr id="206" name="Shape 206"/>
        <p:cNvGrpSpPr/>
        <p:nvPr/>
      </p:nvGrpSpPr>
      <p:grpSpPr>
        <a:xfrm>
          <a:off x="0" y="0"/>
          <a:ext cx="0" cy="0"/>
          <a:chOff x="0" y="0"/>
          <a:chExt cx="0" cy="0"/>
        </a:xfrm>
      </p:grpSpPr>
      <p:grpSp>
        <p:nvGrpSpPr>
          <p:cNvPr id="207" name="Google Shape;207;p20"/>
          <p:cNvGrpSpPr/>
          <p:nvPr/>
        </p:nvGrpSpPr>
        <p:grpSpPr>
          <a:xfrm>
            <a:off x="1028700" y="2542255"/>
            <a:ext cx="3352800" cy="5767875"/>
            <a:chOff x="0" y="-38100"/>
            <a:chExt cx="883042" cy="1519111"/>
          </a:xfrm>
        </p:grpSpPr>
        <p:sp>
          <p:nvSpPr>
            <p:cNvPr id="208" name="Google Shape;208;p20"/>
            <p:cNvSpPr/>
            <p:nvPr/>
          </p:nvSpPr>
          <p:spPr>
            <a:xfrm>
              <a:off x="0" y="0"/>
              <a:ext cx="883042" cy="1481011"/>
            </a:xfrm>
            <a:custGeom>
              <a:rect b="b" l="l" r="r" t="t"/>
              <a:pathLst>
                <a:path extrusionOk="0" h="1481011" w="883042">
                  <a:moveTo>
                    <a:pt x="0" y="0"/>
                  </a:moveTo>
                  <a:lnTo>
                    <a:pt x="883042" y="0"/>
                  </a:lnTo>
                  <a:lnTo>
                    <a:pt x="883042" y="1481011"/>
                  </a:lnTo>
                  <a:lnTo>
                    <a:pt x="0" y="1481011"/>
                  </a:lnTo>
                  <a:close/>
                </a:path>
              </a:pathLst>
            </a:custGeom>
            <a:solidFill>
              <a:srgbClr val="FFFDFC"/>
            </a:solidFill>
            <a:ln>
              <a:noFill/>
            </a:ln>
          </p:spPr>
        </p:sp>
        <p:sp>
          <p:nvSpPr>
            <p:cNvPr id="209" name="Google Shape;209;p20"/>
            <p:cNvSpPr txBox="1"/>
            <p:nvPr/>
          </p:nvSpPr>
          <p:spPr>
            <a:xfrm>
              <a:off x="0" y="-38100"/>
              <a:ext cx="883042" cy="15191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0" name="Google Shape;210;p20"/>
          <p:cNvSpPr/>
          <p:nvPr/>
        </p:nvSpPr>
        <p:spPr>
          <a:xfrm>
            <a:off x="1562547" y="3376710"/>
            <a:ext cx="1387600" cy="1332096"/>
          </a:xfrm>
          <a:custGeom>
            <a:rect b="b" l="l" r="r" t="t"/>
            <a:pathLst>
              <a:path extrusionOk="0" h="1332096" w="1387600">
                <a:moveTo>
                  <a:pt x="0" y="0"/>
                </a:moveTo>
                <a:lnTo>
                  <a:pt x="1387600" y="0"/>
                </a:lnTo>
                <a:lnTo>
                  <a:pt x="1387600" y="1332096"/>
                </a:lnTo>
                <a:lnTo>
                  <a:pt x="0" y="1332096"/>
                </a:lnTo>
                <a:lnTo>
                  <a:pt x="0" y="0"/>
                </a:lnTo>
                <a:close/>
              </a:path>
            </a:pathLst>
          </a:custGeom>
          <a:blipFill rotWithShape="1">
            <a:blip r:embed="rId3">
              <a:alphaModFix/>
            </a:blip>
            <a:stretch>
              <a:fillRect b="0" l="0" r="0" t="0"/>
            </a:stretch>
          </a:blipFill>
          <a:ln>
            <a:noFill/>
          </a:ln>
        </p:spPr>
      </p:sp>
      <p:grpSp>
        <p:nvGrpSpPr>
          <p:cNvPr id="211" name="Google Shape;211;p20"/>
          <p:cNvGrpSpPr/>
          <p:nvPr/>
        </p:nvGrpSpPr>
        <p:grpSpPr>
          <a:xfrm>
            <a:off x="5143401" y="2542255"/>
            <a:ext cx="3352800" cy="5767875"/>
            <a:chOff x="0" y="-38100"/>
            <a:chExt cx="883042" cy="1519111"/>
          </a:xfrm>
        </p:grpSpPr>
        <p:sp>
          <p:nvSpPr>
            <p:cNvPr id="212" name="Google Shape;212;p20"/>
            <p:cNvSpPr/>
            <p:nvPr/>
          </p:nvSpPr>
          <p:spPr>
            <a:xfrm>
              <a:off x="0" y="0"/>
              <a:ext cx="883042" cy="1481011"/>
            </a:xfrm>
            <a:custGeom>
              <a:rect b="b" l="l" r="r" t="t"/>
              <a:pathLst>
                <a:path extrusionOk="0" h="1481011" w="883042">
                  <a:moveTo>
                    <a:pt x="0" y="0"/>
                  </a:moveTo>
                  <a:lnTo>
                    <a:pt x="883042" y="0"/>
                  </a:lnTo>
                  <a:lnTo>
                    <a:pt x="883042" y="1481011"/>
                  </a:lnTo>
                  <a:lnTo>
                    <a:pt x="0" y="1481011"/>
                  </a:lnTo>
                  <a:close/>
                </a:path>
              </a:pathLst>
            </a:custGeom>
            <a:solidFill>
              <a:srgbClr val="FFFDFC"/>
            </a:solidFill>
            <a:ln>
              <a:noFill/>
            </a:ln>
          </p:spPr>
        </p:sp>
        <p:sp>
          <p:nvSpPr>
            <p:cNvPr id="213" name="Google Shape;213;p20"/>
            <p:cNvSpPr txBox="1"/>
            <p:nvPr/>
          </p:nvSpPr>
          <p:spPr>
            <a:xfrm>
              <a:off x="0" y="-38100"/>
              <a:ext cx="883042" cy="15191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4" name="Google Shape;214;p20"/>
          <p:cNvGrpSpPr/>
          <p:nvPr/>
        </p:nvGrpSpPr>
        <p:grpSpPr>
          <a:xfrm>
            <a:off x="9258102" y="2542255"/>
            <a:ext cx="3352800" cy="5767875"/>
            <a:chOff x="0" y="-38100"/>
            <a:chExt cx="883042" cy="1519111"/>
          </a:xfrm>
        </p:grpSpPr>
        <p:sp>
          <p:nvSpPr>
            <p:cNvPr id="215" name="Google Shape;215;p20"/>
            <p:cNvSpPr/>
            <p:nvPr/>
          </p:nvSpPr>
          <p:spPr>
            <a:xfrm>
              <a:off x="0" y="0"/>
              <a:ext cx="883042" cy="1481011"/>
            </a:xfrm>
            <a:custGeom>
              <a:rect b="b" l="l" r="r" t="t"/>
              <a:pathLst>
                <a:path extrusionOk="0" h="1481011" w="883042">
                  <a:moveTo>
                    <a:pt x="0" y="0"/>
                  </a:moveTo>
                  <a:lnTo>
                    <a:pt x="883042" y="0"/>
                  </a:lnTo>
                  <a:lnTo>
                    <a:pt x="883042" y="1481011"/>
                  </a:lnTo>
                  <a:lnTo>
                    <a:pt x="0" y="1481011"/>
                  </a:lnTo>
                  <a:close/>
                </a:path>
              </a:pathLst>
            </a:custGeom>
            <a:solidFill>
              <a:srgbClr val="FFFDFC"/>
            </a:solidFill>
            <a:ln>
              <a:noFill/>
            </a:ln>
          </p:spPr>
        </p:sp>
        <p:sp>
          <p:nvSpPr>
            <p:cNvPr id="216" name="Google Shape;216;p20"/>
            <p:cNvSpPr txBox="1"/>
            <p:nvPr/>
          </p:nvSpPr>
          <p:spPr>
            <a:xfrm>
              <a:off x="0" y="-38100"/>
              <a:ext cx="883042" cy="15191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7" name="Google Shape;217;p20"/>
          <p:cNvGrpSpPr/>
          <p:nvPr/>
        </p:nvGrpSpPr>
        <p:grpSpPr>
          <a:xfrm>
            <a:off x="13372802" y="2542255"/>
            <a:ext cx="3352800" cy="5767875"/>
            <a:chOff x="0" y="-38100"/>
            <a:chExt cx="883042" cy="1519111"/>
          </a:xfrm>
        </p:grpSpPr>
        <p:sp>
          <p:nvSpPr>
            <p:cNvPr id="218" name="Google Shape;218;p20"/>
            <p:cNvSpPr/>
            <p:nvPr/>
          </p:nvSpPr>
          <p:spPr>
            <a:xfrm>
              <a:off x="0" y="0"/>
              <a:ext cx="883042" cy="1481011"/>
            </a:xfrm>
            <a:custGeom>
              <a:rect b="b" l="l" r="r" t="t"/>
              <a:pathLst>
                <a:path extrusionOk="0" h="1481011" w="883042">
                  <a:moveTo>
                    <a:pt x="0" y="0"/>
                  </a:moveTo>
                  <a:lnTo>
                    <a:pt x="883042" y="0"/>
                  </a:lnTo>
                  <a:lnTo>
                    <a:pt x="883042" y="1481011"/>
                  </a:lnTo>
                  <a:lnTo>
                    <a:pt x="0" y="1481011"/>
                  </a:lnTo>
                  <a:close/>
                </a:path>
              </a:pathLst>
            </a:custGeom>
            <a:solidFill>
              <a:srgbClr val="FFFDFC"/>
            </a:solidFill>
            <a:ln>
              <a:noFill/>
            </a:ln>
          </p:spPr>
        </p:sp>
        <p:sp>
          <p:nvSpPr>
            <p:cNvPr id="219" name="Google Shape;219;p20"/>
            <p:cNvSpPr txBox="1"/>
            <p:nvPr/>
          </p:nvSpPr>
          <p:spPr>
            <a:xfrm>
              <a:off x="0" y="-38100"/>
              <a:ext cx="883042" cy="15191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0" name="Google Shape;220;p20"/>
          <p:cNvSpPr/>
          <p:nvPr/>
        </p:nvSpPr>
        <p:spPr>
          <a:xfrm>
            <a:off x="9885322" y="3376710"/>
            <a:ext cx="1379761" cy="1332096"/>
          </a:xfrm>
          <a:custGeom>
            <a:rect b="b" l="l" r="r" t="t"/>
            <a:pathLst>
              <a:path extrusionOk="0" h="1332096" w="1379761">
                <a:moveTo>
                  <a:pt x="0" y="0"/>
                </a:moveTo>
                <a:lnTo>
                  <a:pt x="1379761" y="0"/>
                </a:lnTo>
                <a:lnTo>
                  <a:pt x="1379761" y="1332096"/>
                </a:lnTo>
                <a:lnTo>
                  <a:pt x="0" y="1332096"/>
                </a:lnTo>
                <a:lnTo>
                  <a:pt x="0" y="0"/>
                </a:lnTo>
                <a:close/>
              </a:path>
            </a:pathLst>
          </a:custGeom>
          <a:blipFill rotWithShape="1">
            <a:blip r:embed="rId4">
              <a:alphaModFix/>
            </a:blip>
            <a:stretch>
              <a:fillRect b="0" l="0" r="0" t="0"/>
            </a:stretch>
          </a:blipFill>
          <a:ln>
            <a:noFill/>
          </a:ln>
        </p:spPr>
      </p:sp>
      <p:sp>
        <p:nvSpPr>
          <p:cNvPr id="221" name="Google Shape;221;p20"/>
          <p:cNvSpPr/>
          <p:nvPr/>
        </p:nvSpPr>
        <p:spPr>
          <a:xfrm>
            <a:off x="13868202" y="3376710"/>
            <a:ext cx="1332096" cy="1332096"/>
          </a:xfrm>
          <a:custGeom>
            <a:rect b="b" l="l" r="r" t="t"/>
            <a:pathLst>
              <a:path extrusionOk="0" h="1332096" w="1332096">
                <a:moveTo>
                  <a:pt x="0" y="0"/>
                </a:moveTo>
                <a:lnTo>
                  <a:pt x="1332096" y="0"/>
                </a:lnTo>
                <a:lnTo>
                  <a:pt x="1332096" y="1332096"/>
                </a:lnTo>
                <a:lnTo>
                  <a:pt x="0" y="1332096"/>
                </a:lnTo>
                <a:lnTo>
                  <a:pt x="0" y="0"/>
                </a:lnTo>
                <a:close/>
              </a:path>
            </a:pathLst>
          </a:custGeom>
          <a:blipFill rotWithShape="1">
            <a:blip r:embed="rId5">
              <a:alphaModFix/>
            </a:blip>
            <a:stretch>
              <a:fillRect b="0" l="0" r="0" t="0"/>
            </a:stretch>
          </a:blipFill>
          <a:ln>
            <a:noFill/>
          </a:ln>
        </p:spPr>
      </p:sp>
      <p:sp>
        <p:nvSpPr>
          <p:cNvPr id="222" name="Google Shape;222;p20"/>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2B1C09"/>
                </a:solidFill>
                <a:latin typeface="Roboto"/>
                <a:ea typeface="Roboto"/>
                <a:cs typeface="Roboto"/>
                <a:sym typeface="Roboto"/>
              </a:rPr>
              <a:t>CANVA CORPORATION</a:t>
            </a:r>
            <a:endParaRPr>
              <a:latin typeface="Roboto"/>
              <a:ea typeface="Roboto"/>
              <a:cs typeface="Roboto"/>
              <a:sym typeface="Roboto"/>
            </a:endParaRPr>
          </a:p>
        </p:txBody>
      </p:sp>
      <p:sp>
        <p:nvSpPr>
          <p:cNvPr id="223" name="Google Shape;223;p20"/>
          <p:cNvSpPr txBox="1"/>
          <p:nvPr/>
        </p:nvSpPr>
        <p:spPr>
          <a:xfrm>
            <a:off x="6110474" y="895350"/>
            <a:ext cx="6067200" cy="1108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7200" u="none" cap="none" strike="noStrike">
                <a:solidFill>
                  <a:srgbClr val="7B5325"/>
                </a:solidFill>
                <a:latin typeface="Roboto Black"/>
                <a:ea typeface="Roboto Black"/>
                <a:cs typeface="Roboto Black"/>
                <a:sym typeface="Roboto Black"/>
              </a:rPr>
              <a:t>WHAT WE DO</a:t>
            </a:r>
            <a:endParaRPr>
              <a:latin typeface="Roboto Black"/>
              <a:ea typeface="Roboto Black"/>
              <a:cs typeface="Roboto Black"/>
              <a:sym typeface="Roboto Black"/>
            </a:endParaRPr>
          </a:p>
        </p:txBody>
      </p:sp>
      <p:sp>
        <p:nvSpPr>
          <p:cNvPr id="224" name="Google Shape;224;p20"/>
          <p:cNvSpPr txBox="1"/>
          <p:nvPr/>
        </p:nvSpPr>
        <p:spPr>
          <a:xfrm>
            <a:off x="1562547" y="6464358"/>
            <a:ext cx="2506800" cy="158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incididunt ut.</a:t>
            </a:r>
            <a:endParaRPr>
              <a:latin typeface="Roboto"/>
              <a:ea typeface="Roboto"/>
              <a:cs typeface="Roboto"/>
              <a:sym typeface="Roboto"/>
            </a:endParaRPr>
          </a:p>
        </p:txBody>
      </p:sp>
      <p:sp>
        <p:nvSpPr>
          <p:cNvPr id="225" name="Google Shape;225;p20"/>
          <p:cNvSpPr txBox="1"/>
          <p:nvPr/>
        </p:nvSpPr>
        <p:spPr>
          <a:xfrm>
            <a:off x="1562547" y="5695245"/>
            <a:ext cx="2285100" cy="554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POINT 01</a:t>
            </a:r>
            <a:endParaRPr b="1">
              <a:latin typeface="Roboto"/>
              <a:ea typeface="Roboto"/>
              <a:cs typeface="Roboto"/>
              <a:sym typeface="Roboto"/>
            </a:endParaRPr>
          </a:p>
        </p:txBody>
      </p:sp>
      <p:sp>
        <p:nvSpPr>
          <p:cNvPr id="226" name="Google Shape;226;p20"/>
          <p:cNvSpPr txBox="1"/>
          <p:nvPr/>
        </p:nvSpPr>
        <p:spPr>
          <a:xfrm>
            <a:off x="5677247" y="6464358"/>
            <a:ext cx="2506800" cy="158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incididunt ut.</a:t>
            </a:r>
            <a:endParaRPr>
              <a:latin typeface="Roboto"/>
              <a:ea typeface="Roboto"/>
              <a:cs typeface="Roboto"/>
              <a:sym typeface="Roboto"/>
            </a:endParaRPr>
          </a:p>
        </p:txBody>
      </p:sp>
      <p:sp>
        <p:nvSpPr>
          <p:cNvPr id="227" name="Google Shape;227;p20"/>
          <p:cNvSpPr txBox="1"/>
          <p:nvPr/>
        </p:nvSpPr>
        <p:spPr>
          <a:xfrm>
            <a:off x="5677247" y="5695245"/>
            <a:ext cx="2285100" cy="554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POINT 02</a:t>
            </a:r>
            <a:endParaRPr b="1">
              <a:latin typeface="Roboto"/>
              <a:ea typeface="Roboto"/>
              <a:cs typeface="Roboto"/>
              <a:sym typeface="Roboto"/>
            </a:endParaRPr>
          </a:p>
        </p:txBody>
      </p:sp>
      <p:sp>
        <p:nvSpPr>
          <p:cNvPr id="228" name="Google Shape;228;p20"/>
          <p:cNvSpPr txBox="1"/>
          <p:nvPr/>
        </p:nvSpPr>
        <p:spPr>
          <a:xfrm>
            <a:off x="9791948" y="6464358"/>
            <a:ext cx="2506800" cy="158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incididunt ut.</a:t>
            </a:r>
            <a:endParaRPr>
              <a:latin typeface="Roboto"/>
              <a:ea typeface="Roboto"/>
              <a:cs typeface="Roboto"/>
              <a:sym typeface="Roboto"/>
            </a:endParaRPr>
          </a:p>
        </p:txBody>
      </p:sp>
      <p:sp>
        <p:nvSpPr>
          <p:cNvPr id="229" name="Google Shape;229;p20"/>
          <p:cNvSpPr txBox="1"/>
          <p:nvPr/>
        </p:nvSpPr>
        <p:spPr>
          <a:xfrm>
            <a:off x="9791948" y="5695245"/>
            <a:ext cx="2285100" cy="554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POINT 03</a:t>
            </a:r>
            <a:endParaRPr b="1">
              <a:latin typeface="Roboto"/>
              <a:ea typeface="Roboto"/>
              <a:cs typeface="Roboto"/>
              <a:sym typeface="Roboto"/>
            </a:endParaRPr>
          </a:p>
        </p:txBody>
      </p:sp>
      <p:sp>
        <p:nvSpPr>
          <p:cNvPr id="230" name="Google Shape;230;p20"/>
          <p:cNvSpPr txBox="1"/>
          <p:nvPr/>
        </p:nvSpPr>
        <p:spPr>
          <a:xfrm>
            <a:off x="13906649" y="6464358"/>
            <a:ext cx="2506800" cy="158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incididunt ut.</a:t>
            </a:r>
            <a:endParaRPr>
              <a:latin typeface="Roboto"/>
              <a:ea typeface="Roboto"/>
              <a:cs typeface="Roboto"/>
              <a:sym typeface="Roboto"/>
            </a:endParaRPr>
          </a:p>
        </p:txBody>
      </p:sp>
      <p:sp>
        <p:nvSpPr>
          <p:cNvPr id="231" name="Google Shape;231;p20"/>
          <p:cNvSpPr txBox="1"/>
          <p:nvPr/>
        </p:nvSpPr>
        <p:spPr>
          <a:xfrm>
            <a:off x="13906649" y="5695245"/>
            <a:ext cx="2285100" cy="554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POINT 04</a:t>
            </a:r>
            <a:endParaRPr b="1">
              <a:latin typeface="Roboto"/>
              <a:ea typeface="Roboto"/>
              <a:cs typeface="Roboto"/>
              <a:sym typeface="Roboto"/>
            </a:endParaRPr>
          </a:p>
        </p:txBody>
      </p:sp>
      <p:pic>
        <p:nvPicPr>
          <p:cNvPr id="232" name="Google Shape;232;p20"/>
          <p:cNvPicPr preferRelativeResize="0"/>
          <p:nvPr/>
        </p:nvPicPr>
        <p:blipFill>
          <a:blip r:embed="rId6">
            <a:alphaModFix/>
          </a:blip>
          <a:stretch>
            <a:fillRect/>
          </a:stretch>
        </p:blipFill>
        <p:spPr>
          <a:xfrm>
            <a:off x="5677775" y="3495676"/>
            <a:ext cx="1332100" cy="13049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B5325"/>
        </a:solidFill>
      </p:bgPr>
    </p:bg>
    <p:spTree>
      <p:nvGrpSpPr>
        <p:cNvPr id="236" name="Shape 236"/>
        <p:cNvGrpSpPr/>
        <p:nvPr/>
      </p:nvGrpSpPr>
      <p:grpSpPr>
        <a:xfrm>
          <a:off x="0" y="0"/>
          <a:ext cx="0" cy="0"/>
          <a:chOff x="0" y="0"/>
          <a:chExt cx="0" cy="0"/>
        </a:xfrm>
      </p:grpSpPr>
      <p:pic>
        <p:nvPicPr>
          <p:cNvPr id="237" name="Google Shape;237;p21"/>
          <p:cNvPicPr preferRelativeResize="0"/>
          <p:nvPr/>
        </p:nvPicPr>
        <p:blipFill rotWithShape="1">
          <a:blip r:embed="rId3">
            <a:alphaModFix amt="30000"/>
          </a:blip>
          <a:srcRect b="0" l="13789" r="13788" t="0"/>
          <a:stretch/>
        </p:blipFill>
        <p:spPr>
          <a:xfrm>
            <a:off x="8346545" y="0"/>
            <a:ext cx="9941455" cy="10287000"/>
          </a:xfrm>
          <a:prstGeom prst="rect">
            <a:avLst/>
          </a:prstGeom>
          <a:noFill/>
          <a:ln>
            <a:noFill/>
          </a:ln>
        </p:spPr>
      </p:pic>
      <p:sp>
        <p:nvSpPr>
          <p:cNvPr id="238" name="Google Shape;238;p21"/>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FFFDFC"/>
                </a:solidFill>
                <a:latin typeface="Roboto"/>
                <a:ea typeface="Roboto"/>
                <a:cs typeface="Roboto"/>
                <a:sym typeface="Roboto"/>
              </a:rPr>
              <a:t>CANVA CORPORATION</a:t>
            </a:r>
            <a:endParaRPr>
              <a:latin typeface="Roboto"/>
              <a:ea typeface="Roboto"/>
              <a:cs typeface="Roboto"/>
              <a:sym typeface="Roboto"/>
            </a:endParaRPr>
          </a:p>
        </p:txBody>
      </p:sp>
      <p:sp>
        <p:nvSpPr>
          <p:cNvPr id="239" name="Google Shape;239;p21"/>
          <p:cNvSpPr txBox="1"/>
          <p:nvPr/>
        </p:nvSpPr>
        <p:spPr>
          <a:xfrm>
            <a:off x="1028700" y="5226937"/>
            <a:ext cx="11266200" cy="13545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8799" u="none" cap="none" strike="noStrike">
                <a:solidFill>
                  <a:srgbClr val="FFFDFC"/>
                </a:solidFill>
                <a:latin typeface="Roboto Black"/>
                <a:ea typeface="Roboto Black"/>
                <a:cs typeface="Roboto Black"/>
                <a:sym typeface="Roboto Black"/>
              </a:rPr>
              <a:t>ADD SECTION HERE</a:t>
            </a:r>
            <a:endParaRPr>
              <a:latin typeface="Roboto Black"/>
              <a:ea typeface="Roboto Black"/>
              <a:cs typeface="Roboto Black"/>
              <a:sym typeface="Roboto Black"/>
            </a:endParaRPr>
          </a:p>
        </p:txBody>
      </p:sp>
      <p:sp>
        <p:nvSpPr>
          <p:cNvPr id="240" name="Google Shape;240;p21"/>
          <p:cNvSpPr txBox="1"/>
          <p:nvPr/>
        </p:nvSpPr>
        <p:spPr>
          <a:xfrm>
            <a:off x="1028700" y="7269625"/>
            <a:ext cx="10269300" cy="2111100"/>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i="0" lang="en-US" sz="2799" u="none" cap="none" strike="noStrike">
                <a:solidFill>
                  <a:srgbClr val="FFFDFC"/>
                </a:solidFill>
                <a:latin typeface="Roboto"/>
                <a:ea typeface="Roboto"/>
                <a:cs typeface="Roboto"/>
                <a:sym typeface="Roboto"/>
              </a:rPr>
              <a:t>Lorem ipsum dolor sit amet, consectetur adipiscing elit, sed do eiusmod tempor incididunt ut labore et dolore magna aliqua. Nunc aliquet bibendum enim facilisis gravida. Placerat duis ultricies lacus sed turpis.</a:t>
            </a:r>
            <a:endParaRPr>
              <a:latin typeface="Roboto"/>
              <a:ea typeface="Roboto"/>
              <a:cs typeface="Roboto"/>
              <a:sym typeface="Roboto"/>
            </a:endParaRPr>
          </a:p>
        </p:txBody>
      </p:sp>
      <p:sp>
        <p:nvSpPr>
          <p:cNvPr id="241" name="Google Shape;241;p21"/>
          <p:cNvSpPr txBox="1"/>
          <p:nvPr/>
        </p:nvSpPr>
        <p:spPr>
          <a:xfrm>
            <a:off x="1028700" y="742950"/>
            <a:ext cx="2642100" cy="2192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14246" u="none" cap="none" strike="noStrike">
                <a:solidFill>
                  <a:srgbClr val="DFC7AB"/>
                </a:solidFill>
                <a:latin typeface="Roboto Black"/>
                <a:ea typeface="Roboto Black"/>
                <a:cs typeface="Roboto Black"/>
                <a:sym typeface="Roboto Black"/>
              </a:rPr>
              <a:t>01</a:t>
            </a:r>
            <a:endParaRPr>
              <a:latin typeface="Roboto Black"/>
              <a:ea typeface="Roboto Black"/>
              <a:cs typeface="Roboto Black"/>
              <a:sym typeface="Robo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C7AB"/>
        </a:solidFill>
      </p:bgPr>
    </p:bg>
    <p:spTree>
      <p:nvGrpSpPr>
        <p:cNvPr id="245" name="Shape 245"/>
        <p:cNvGrpSpPr/>
        <p:nvPr/>
      </p:nvGrpSpPr>
      <p:grpSpPr>
        <a:xfrm>
          <a:off x="0" y="0"/>
          <a:ext cx="0" cy="0"/>
          <a:chOff x="0" y="0"/>
          <a:chExt cx="0" cy="0"/>
        </a:xfrm>
      </p:grpSpPr>
      <p:pic>
        <p:nvPicPr>
          <p:cNvPr id="246" name="Google Shape;246;p22"/>
          <p:cNvPicPr preferRelativeResize="0"/>
          <p:nvPr/>
        </p:nvPicPr>
        <p:blipFill rotWithShape="1">
          <a:blip r:embed="rId3">
            <a:alphaModFix/>
          </a:blip>
          <a:srcRect b="36621" l="0" r="0" t="17082"/>
          <a:stretch/>
        </p:blipFill>
        <p:spPr>
          <a:xfrm>
            <a:off x="0" y="0"/>
            <a:ext cx="18288000" cy="5646098"/>
          </a:xfrm>
          <a:prstGeom prst="rect">
            <a:avLst/>
          </a:prstGeom>
          <a:noFill/>
          <a:ln>
            <a:noFill/>
          </a:ln>
        </p:spPr>
      </p:pic>
      <p:grpSp>
        <p:nvGrpSpPr>
          <p:cNvPr id="247" name="Google Shape;247;p22"/>
          <p:cNvGrpSpPr/>
          <p:nvPr/>
        </p:nvGrpSpPr>
        <p:grpSpPr>
          <a:xfrm>
            <a:off x="1028700" y="3490425"/>
            <a:ext cx="16230600" cy="5490784"/>
            <a:chOff x="0" y="-38100"/>
            <a:chExt cx="4274726" cy="1446132"/>
          </a:xfrm>
        </p:grpSpPr>
        <p:sp>
          <p:nvSpPr>
            <p:cNvPr id="248" name="Google Shape;248;p22"/>
            <p:cNvSpPr/>
            <p:nvPr/>
          </p:nvSpPr>
          <p:spPr>
            <a:xfrm>
              <a:off x="0" y="0"/>
              <a:ext cx="4274726" cy="1408032"/>
            </a:xfrm>
            <a:custGeom>
              <a:rect b="b" l="l" r="r" t="t"/>
              <a:pathLst>
                <a:path extrusionOk="0" h="1408032" w="4274726">
                  <a:moveTo>
                    <a:pt x="0" y="0"/>
                  </a:moveTo>
                  <a:lnTo>
                    <a:pt x="4274726" y="0"/>
                  </a:lnTo>
                  <a:lnTo>
                    <a:pt x="4274726" y="1408032"/>
                  </a:lnTo>
                  <a:lnTo>
                    <a:pt x="0" y="1408032"/>
                  </a:lnTo>
                  <a:close/>
                </a:path>
              </a:pathLst>
            </a:custGeom>
            <a:solidFill>
              <a:srgbClr val="FFFDFC"/>
            </a:solidFill>
            <a:ln>
              <a:noFill/>
            </a:ln>
          </p:spPr>
        </p:sp>
        <p:sp>
          <p:nvSpPr>
            <p:cNvPr id="249" name="Google Shape;249;p22"/>
            <p:cNvSpPr txBox="1"/>
            <p:nvPr/>
          </p:nvSpPr>
          <p:spPr>
            <a:xfrm>
              <a:off x="0" y="-38100"/>
              <a:ext cx="4274726" cy="144613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0" name="Google Shape;250;p22"/>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2B1C09"/>
                </a:solidFill>
                <a:latin typeface="Roboto"/>
                <a:ea typeface="Roboto"/>
                <a:cs typeface="Roboto"/>
                <a:sym typeface="Roboto"/>
              </a:rPr>
              <a:t>CANVA CORPORATION</a:t>
            </a:r>
            <a:endParaRPr>
              <a:latin typeface="Roboto"/>
              <a:ea typeface="Roboto"/>
              <a:cs typeface="Roboto"/>
              <a:sym typeface="Roboto"/>
            </a:endParaRPr>
          </a:p>
        </p:txBody>
      </p:sp>
      <p:sp>
        <p:nvSpPr>
          <p:cNvPr id="251" name="Google Shape;251;p22"/>
          <p:cNvSpPr txBox="1"/>
          <p:nvPr/>
        </p:nvSpPr>
        <p:spPr>
          <a:xfrm>
            <a:off x="1832264" y="4189095"/>
            <a:ext cx="5196600" cy="1108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7200" u="none" cap="none" strike="noStrike">
                <a:solidFill>
                  <a:srgbClr val="7B5325"/>
                </a:solidFill>
                <a:latin typeface="Roboto Black"/>
                <a:ea typeface="Roboto Black"/>
                <a:cs typeface="Roboto Black"/>
                <a:sym typeface="Roboto Black"/>
              </a:rPr>
              <a:t>CONTENTS</a:t>
            </a:r>
            <a:endParaRPr>
              <a:latin typeface="Roboto Black"/>
              <a:ea typeface="Roboto Black"/>
              <a:cs typeface="Roboto Black"/>
              <a:sym typeface="Roboto Black"/>
            </a:endParaRPr>
          </a:p>
        </p:txBody>
      </p:sp>
      <p:sp>
        <p:nvSpPr>
          <p:cNvPr id="252" name="Google Shape;252;p22"/>
          <p:cNvSpPr txBox="1"/>
          <p:nvPr/>
        </p:nvSpPr>
        <p:spPr>
          <a:xfrm>
            <a:off x="7909366" y="4433789"/>
            <a:ext cx="813600" cy="5541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01</a:t>
            </a:r>
            <a:endParaRPr b="1">
              <a:latin typeface="Roboto"/>
              <a:ea typeface="Roboto"/>
              <a:cs typeface="Roboto"/>
              <a:sym typeface="Roboto"/>
            </a:endParaRPr>
          </a:p>
        </p:txBody>
      </p:sp>
      <p:sp>
        <p:nvSpPr>
          <p:cNvPr id="253" name="Google Shape;253;p22"/>
          <p:cNvSpPr txBox="1"/>
          <p:nvPr/>
        </p:nvSpPr>
        <p:spPr>
          <a:xfrm>
            <a:off x="8736729" y="4533325"/>
            <a:ext cx="3252000" cy="369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400" u="none" cap="none" strike="noStrike">
                <a:solidFill>
                  <a:srgbClr val="2B1C09"/>
                </a:solidFill>
                <a:latin typeface="Roboto"/>
                <a:ea typeface="Roboto"/>
                <a:cs typeface="Roboto"/>
                <a:sym typeface="Roboto"/>
              </a:rPr>
              <a:t>ADD SECTION HERE</a:t>
            </a:r>
            <a:endParaRPr>
              <a:latin typeface="Roboto"/>
              <a:ea typeface="Roboto"/>
              <a:cs typeface="Roboto"/>
              <a:sym typeface="Roboto"/>
            </a:endParaRPr>
          </a:p>
        </p:txBody>
      </p:sp>
      <p:sp>
        <p:nvSpPr>
          <p:cNvPr id="254" name="Google Shape;254;p22"/>
          <p:cNvSpPr txBox="1"/>
          <p:nvPr/>
        </p:nvSpPr>
        <p:spPr>
          <a:xfrm>
            <a:off x="7909366" y="5481217"/>
            <a:ext cx="813600" cy="5541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02</a:t>
            </a:r>
            <a:endParaRPr b="1">
              <a:latin typeface="Roboto"/>
              <a:ea typeface="Roboto"/>
              <a:cs typeface="Roboto"/>
              <a:sym typeface="Roboto"/>
            </a:endParaRPr>
          </a:p>
        </p:txBody>
      </p:sp>
      <p:sp>
        <p:nvSpPr>
          <p:cNvPr id="255" name="Google Shape;255;p22"/>
          <p:cNvSpPr txBox="1"/>
          <p:nvPr/>
        </p:nvSpPr>
        <p:spPr>
          <a:xfrm>
            <a:off x="8736729" y="5580753"/>
            <a:ext cx="3252000" cy="369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400" u="none" cap="none" strike="noStrike">
                <a:solidFill>
                  <a:srgbClr val="2B1C09"/>
                </a:solidFill>
                <a:latin typeface="Roboto"/>
                <a:ea typeface="Roboto"/>
                <a:cs typeface="Roboto"/>
                <a:sym typeface="Roboto"/>
              </a:rPr>
              <a:t>ADD SECTION HERE</a:t>
            </a:r>
            <a:endParaRPr>
              <a:latin typeface="Roboto"/>
              <a:ea typeface="Roboto"/>
              <a:cs typeface="Roboto"/>
              <a:sym typeface="Roboto"/>
            </a:endParaRPr>
          </a:p>
        </p:txBody>
      </p:sp>
      <p:sp>
        <p:nvSpPr>
          <p:cNvPr id="256" name="Google Shape;256;p22"/>
          <p:cNvSpPr txBox="1"/>
          <p:nvPr/>
        </p:nvSpPr>
        <p:spPr>
          <a:xfrm>
            <a:off x="7909366" y="6530872"/>
            <a:ext cx="813600" cy="5541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03</a:t>
            </a:r>
            <a:endParaRPr b="1">
              <a:latin typeface="Roboto"/>
              <a:ea typeface="Roboto"/>
              <a:cs typeface="Roboto"/>
              <a:sym typeface="Roboto"/>
            </a:endParaRPr>
          </a:p>
        </p:txBody>
      </p:sp>
      <p:sp>
        <p:nvSpPr>
          <p:cNvPr id="257" name="Google Shape;257;p22"/>
          <p:cNvSpPr txBox="1"/>
          <p:nvPr/>
        </p:nvSpPr>
        <p:spPr>
          <a:xfrm>
            <a:off x="8736729" y="6630408"/>
            <a:ext cx="3252000" cy="369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400" u="none" cap="none" strike="noStrike">
                <a:solidFill>
                  <a:srgbClr val="2B1C09"/>
                </a:solidFill>
                <a:latin typeface="Roboto"/>
                <a:ea typeface="Roboto"/>
                <a:cs typeface="Roboto"/>
                <a:sym typeface="Roboto"/>
              </a:rPr>
              <a:t>ADD SECTION HERE</a:t>
            </a:r>
            <a:endParaRPr>
              <a:latin typeface="Roboto"/>
              <a:ea typeface="Roboto"/>
              <a:cs typeface="Roboto"/>
              <a:sym typeface="Roboto"/>
            </a:endParaRPr>
          </a:p>
        </p:txBody>
      </p:sp>
      <p:sp>
        <p:nvSpPr>
          <p:cNvPr id="258" name="Google Shape;258;p22"/>
          <p:cNvSpPr txBox="1"/>
          <p:nvPr/>
        </p:nvSpPr>
        <p:spPr>
          <a:xfrm>
            <a:off x="7909366" y="7580527"/>
            <a:ext cx="813600" cy="5541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04</a:t>
            </a:r>
            <a:endParaRPr b="1">
              <a:latin typeface="Roboto"/>
              <a:ea typeface="Roboto"/>
              <a:cs typeface="Roboto"/>
              <a:sym typeface="Roboto"/>
            </a:endParaRPr>
          </a:p>
        </p:txBody>
      </p:sp>
      <p:sp>
        <p:nvSpPr>
          <p:cNvPr id="259" name="Google Shape;259;p22"/>
          <p:cNvSpPr txBox="1"/>
          <p:nvPr/>
        </p:nvSpPr>
        <p:spPr>
          <a:xfrm>
            <a:off x="8736729" y="7680063"/>
            <a:ext cx="3252000" cy="369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400" u="none" cap="none" strike="noStrike">
                <a:solidFill>
                  <a:srgbClr val="2B1C09"/>
                </a:solidFill>
                <a:latin typeface="Roboto"/>
                <a:ea typeface="Roboto"/>
                <a:cs typeface="Roboto"/>
                <a:sym typeface="Roboto"/>
              </a:rPr>
              <a:t>ADD SECTION HERE</a:t>
            </a:r>
            <a:endParaRPr>
              <a:latin typeface="Roboto"/>
              <a:ea typeface="Roboto"/>
              <a:cs typeface="Roboto"/>
              <a:sym typeface="Roboto"/>
            </a:endParaRPr>
          </a:p>
        </p:txBody>
      </p:sp>
      <p:sp>
        <p:nvSpPr>
          <p:cNvPr id="260" name="Google Shape;260;p22"/>
          <p:cNvSpPr txBox="1"/>
          <p:nvPr/>
        </p:nvSpPr>
        <p:spPr>
          <a:xfrm>
            <a:off x="12602636" y="4433789"/>
            <a:ext cx="813600" cy="5541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05</a:t>
            </a:r>
            <a:endParaRPr b="1">
              <a:latin typeface="Roboto"/>
              <a:ea typeface="Roboto"/>
              <a:cs typeface="Roboto"/>
              <a:sym typeface="Roboto"/>
            </a:endParaRPr>
          </a:p>
        </p:txBody>
      </p:sp>
      <p:sp>
        <p:nvSpPr>
          <p:cNvPr id="261" name="Google Shape;261;p22"/>
          <p:cNvSpPr txBox="1"/>
          <p:nvPr/>
        </p:nvSpPr>
        <p:spPr>
          <a:xfrm>
            <a:off x="13429998" y="4533325"/>
            <a:ext cx="3252000" cy="369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400" u="none" cap="none" strike="noStrike">
                <a:solidFill>
                  <a:srgbClr val="2B1C09"/>
                </a:solidFill>
                <a:latin typeface="Roboto"/>
                <a:ea typeface="Roboto"/>
                <a:cs typeface="Roboto"/>
                <a:sym typeface="Roboto"/>
              </a:rPr>
              <a:t>ADD SECTION HERE</a:t>
            </a:r>
            <a:endParaRPr>
              <a:latin typeface="Roboto"/>
              <a:ea typeface="Roboto"/>
              <a:cs typeface="Roboto"/>
              <a:sym typeface="Roboto"/>
            </a:endParaRPr>
          </a:p>
        </p:txBody>
      </p:sp>
      <p:sp>
        <p:nvSpPr>
          <p:cNvPr id="262" name="Google Shape;262;p22"/>
          <p:cNvSpPr txBox="1"/>
          <p:nvPr/>
        </p:nvSpPr>
        <p:spPr>
          <a:xfrm>
            <a:off x="12602636" y="5481217"/>
            <a:ext cx="813600" cy="5541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06</a:t>
            </a:r>
            <a:endParaRPr b="1">
              <a:latin typeface="Roboto"/>
              <a:ea typeface="Roboto"/>
              <a:cs typeface="Roboto"/>
              <a:sym typeface="Roboto"/>
            </a:endParaRPr>
          </a:p>
        </p:txBody>
      </p:sp>
      <p:sp>
        <p:nvSpPr>
          <p:cNvPr id="263" name="Google Shape;263;p22"/>
          <p:cNvSpPr txBox="1"/>
          <p:nvPr/>
        </p:nvSpPr>
        <p:spPr>
          <a:xfrm>
            <a:off x="13429998" y="5580753"/>
            <a:ext cx="3252000" cy="369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400" u="none" cap="none" strike="noStrike">
                <a:solidFill>
                  <a:srgbClr val="2B1C09"/>
                </a:solidFill>
                <a:latin typeface="Roboto"/>
                <a:ea typeface="Roboto"/>
                <a:cs typeface="Roboto"/>
                <a:sym typeface="Roboto"/>
              </a:rPr>
              <a:t>ADD SECTION HERE</a:t>
            </a:r>
            <a:endParaRPr>
              <a:latin typeface="Roboto"/>
              <a:ea typeface="Roboto"/>
              <a:cs typeface="Roboto"/>
              <a:sym typeface="Roboto"/>
            </a:endParaRPr>
          </a:p>
        </p:txBody>
      </p:sp>
      <p:sp>
        <p:nvSpPr>
          <p:cNvPr id="264" name="Google Shape;264;p22"/>
          <p:cNvSpPr txBox="1"/>
          <p:nvPr/>
        </p:nvSpPr>
        <p:spPr>
          <a:xfrm>
            <a:off x="12602636" y="6530872"/>
            <a:ext cx="813600" cy="5541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07</a:t>
            </a:r>
            <a:endParaRPr b="1">
              <a:latin typeface="Roboto"/>
              <a:ea typeface="Roboto"/>
              <a:cs typeface="Roboto"/>
              <a:sym typeface="Roboto"/>
            </a:endParaRPr>
          </a:p>
        </p:txBody>
      </p:sp>
      <p:sp>
        <p:nvSpPr>
          <p:cNvPr id="265" name="Google Shape;265;p22"/>
          <p:cNvSpPr txBox="1"/>
          <p:nvPr/>
        </p:nvSpPr>
        <p:spPr>
          <a:xfrm>
            <a:off x="13429998" y="6630408"/>
            <a:ext cx="3252000" cy="369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400" u="none" cap="none" strike="noStrike">
                <a:solidFill>
                  <a:srgbClr val="2B1C09"/>
                </a:solidFill>
                <a:latin typeface="Roboto"/>
                <a:ea typeface="Roboto"/>
                <a:cs typeface="Roboto"/>
                <a:sym typeface="Roboto"/>
              </a:rPr>
              <a:t>ADD SECTION HERE</a:t>
            </a:r>
            <a:endParaRPr>
              <a:latin typeface="Roboto"/>
              <a:ea typeface="Roboto"/>
              <a:cs typeface="Roboto"/>
              <a:sym typeface="Roboto"/>
            </a:endParaRPr>
          </a:p>
        </p:txBody>
      </p:sp>
      <p:sp>
        <p:nvSpPr>
          <p:cNvPr id="266" name="Google Shape;266;p22"/>
          <p:cNvSpPr txBox="1"/>
          <p:nvPr/>
        </p:nvSpPr>
        <p:spPr>
          <a:xfrm>
            <a:off x="12602636" y="7580527"/>
            <a:ext cx="813600" cy="5541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08</a:t>
            </a:r>
            <a:endParaRPr b="1">
              <a:latin typeface="Roboto"/>
              <a:ea typeface="Roboto"/>
              <a:cs typeface="Roboto"/>
              <a:sym typeface="Roboto"/>
            </a:endParaRPr>
          </a:p>
        </p:txBody>
      </p:sp>
      <p:sp>
        <p:nvSpPr>
          <p:cNvPr id="267" name="Google Shape;267;p22"/>
          <p:cNvSpPr txBox="1"/>
          <p:nvPr/>
        </p:nvSpPr>
        <p:spPr>
          <a:xfrm>
            <a:off x="13429998" y="7680063"/>
            <a:ext cx="3252000" cy="369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400" u="none" cap="none" strike="noStrike">
                <a:solidFill>
                  <a:srgbClr val="2B1C09"/>
                </a:solidFill>
                <a:latin typeface="Roboto"/>
                <a:ea typeface="Roboto"/>
                <a:cs typeface="Roboto"/>
                <a:sym typeface="Roboto"/>
              </a:rPr>
              <a:t>ADD SECTION HERE</a:t>
            </a:r>
            <a:endParaRPr>
              <a:latin typeface="Roboto"/>
              <a:ea typeface="Roboto"/>
              <a:cs typeface="Roboto"/>
              <a:sym typeface="Roboto"/>
            </a:endParaRPr>
          </a:p>
        </p:txBody>
      </p:sp>
      <p:sp>
        <p:nvSpPr>
          <p:cNvPr id="268" name="Google Shape;268;p22"/>
          <p:cNvSpPr txBox="1"/>
          <p:nvPr/>
        </p:nvSpPr>
        <p:spPr>
          <a:xfrm>
            <a:off x="1832264" y="5753632"/>
            <a:ext cx="4853400"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incididunt ut.</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C7AB"/>
        </a:solidFill>
      </p:bgPr>
    </p:bg>
    <p:spTree>
      <p:nvGrpSpPr>
        <p:cNvPr id="272" name="Shape 272"/>
        <p:cNvGrpSpPr/>
        <p:nvPr/>
      </p:nvGrpSpPr>
      <p:grpSpPr>
        <a:xfrm>
          <a:off x="0" y="0"/>
          <a:ext cx="0" cy="0"/>
          <a:chOff x="0" y="0"/>
          <a:chExt cx="0" cy="0"/>
        </a:xfrm>
      </p:grpSpPr>
      <p:grpSp>
        <p:nvGrpSpPr>
          <p:cNvPr id="273" name="Google Shape;273;p23"/>
          <p:cNvGrpSpPr/>
          <p:nvPr/>
        </p:nvGrpSpPr>
        <p:grpSpPr>
          <a:xfrm>
            <a:off x="0" y="5727472"/>
            <a:ext cx="12353298" cy="3780209"/>
            <a:chOff x="0" y="-38100"/>
            <a:chExt cx="3253544" cy="995611"/>
          </a:xfrm>
        </p:grpSpPr>
        <p:sp>
          <p:nvSpPr>
            <p:cNvPr id="274" name="Google Shape;274;p23"/>
            <p:cNvSpPr/>
            <p:nvPr/>
          </p:nvSpPr>
          <p:spPr>
            <a:xfrm>
              <a:off x="0" y="0"/>
              <a:ext cx="3253544" cy="957511"/>
            </a:xfrm>
            <a:custGeom>
              <a:rect b="b" l="l" r="r" t="t"/>
              <a:pathLst>
                <a:path extrusionOk="0" h="957511" w="3253544">
                  <a:moveTo>
                    <a:pt x="0" y="0"/>
                  </a:moveTo>
                  <a:lnTo>
                    <a:pt x="3253544" y="0"/>
                  </a:lnTo>
                  <a:lnTo>
                    <a:pt x="3253544" y="957511"/>
                  </a:lnTo>
                  <a:lnTo>
                    <a:pt x="0" y="957511"/>
                  </a:lnTo>
                  <a:close/>
                </a:path>
              </a:pathLst>
            </a:custGeom>
            <a:solidFill>
              <a:srgbClr val="FFFDFC"/>
            </a:solidFill>
            <a:ln>
              <a:noFill/>
            </a:ln>
          </p:spPr>
        </p:sp>
        <p:sp>
          <p:nvSpPr>
            <p:cNvPr id="275" name="Google Shape;275;p23"/>
            <p:cNvSpPr txBox="1"/>
            <p:nvPr/>
          </p:nvSpPr>
          <p:spPr>
            <a:xfrm>
              <a:off x="0" y="-38100"/>
              <a:ext cx="3253544" cy="9956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6" name="Google Shape;276;p23"/>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2B1C09"/>
                </a:solidFill>
                <a:latin typeface="Roboto"/>
                <a:ea typeface="Roboto"/>
                <a:cs typeface="Roboto"/>
                <a:sym typeface="Roboto"/>
              </a:rPr>
              <a:t>CANVA CORPORATION</a:t>
            </a:r>
            <a:endParaRPr>
              <a:latin typeface="Roboto"/>
              <a:ea typeface="Roboto"/>
              <a:cs typeface="Roboto"/>
              <a:sym typeface="Roboto"/>
            </a:endParaRPr>
          </a:p>
        </p:txBody>
      </p:sp>
      <p:sp>
        <p:nvSpPr>
          <p:cNvPr id="277" name="Google Shape;277;p23"/>
          <p:cNvSpPr txBox="1"/>
          <p:nvPr/>
        </p:nvSpPr>
        <p:spPr>
          <a:xfrm>
            <a:off x="1700643" y="6379518"/>
            <a:ext cx="8952000" cy="1108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7200" u="none" cap="none" strike="noStrike">
                <a:solidFill>
                  <a:srgbClr val="7B5325"/>
                </a:solidFill>
                <a:latin typeface="Roboto Black"/>
                <a:ea typeface="Roboto Black"/>
                <a:cs typeface="Roboto Black"/>
                <a:sym typeface="Roboto Black"/>
              </a:rPr>
              <a:t>MARKET ANALYSIS</a:t>
            </a:r>
            <a:endParaRPr>
              <a:latin typeface="Roboto Black"/>
              <a:ea typeface="Roboto Black"/>
              <a:cs typeface="Roboto Black"/>
              <a:sym typeface="Roboto Black"/>
            </a:endParaRPr>
          </a:p>
        </p:txBody>
      </p:sp>
      <p:sp>
        <p:nvSpPr>
          <p:cNvPr id="278" name="Google Shape;278;p23"/>
          <p:cNvSpPr txBox="1"/>
          <p:nvPr/>
        </p:nvSpPr>
        <p:spPr>
          <a:xfrm>
            <a:off x="1700643" y="7836342"/>
            <a:ext cx="7378200" cy="1163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a:t>
            </a:r>
            <a:endParaRPr>
              <a:latin typeface="Roboto"/>
              <a:ea typeface="Roboto"/>
              <a:cs typeface="Roboto"/>
              <a:sym typeface="Roboto"/>
            </a:endParaRPr>
          </a:p>
        </p:txBody>
      </p:sp>
      <p:sp>
        <p:nvSpPr>
          <p:cNvPr id="279" name="Google Shape;279;p23"/>
          <p:cNvSpPr txBox="1"/>
          <p:nvPr/>
        </p:nvSpPr>
        <p:spPr>
          <a:xfrm>
            <a:off x="1852101" y="1352411"/>
            <a:ext cx="2285100" cy="554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POINT 01</a:t>
            </a:r>
            <a:endParaRPr b="1">
              <a:latin typeface="Roboto"/>
              <a:ea typeface="Roboto"/>
              <a:cs typeface="Roboto"/>
              <a:sym typeface="Roboto"/>
            </a:endParaRPr>
          </a:p>
        </p:txBody>
      </p:sp>
      <p:sp>
        <p:nvSpPr>
          <p:cNvPr id="280" name="Google Shape;280;p23"/>
          <p:cNvSpPr txBox="1"/>
          <p:nvPr/>
        </p:nvSpPr>
        <p:spPr>
          <a:xfrm>
            <a:off x="7178428" y="1352411"/>
            <a:ext cx="2285100" cy="554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POINT 02</a:t>
            </a:r>
            <a:endParaRPr b="1">
              <a:latin typeface="Roboto"/>
              <a:ea typeface="Roboto"/>
              <a:cs typeface="Roboto"/>
              <a:sym typeface="Roboto"/>
            </a:endParaRPr>
          </a:p>
        </p:txBody>
      </p:sp>
      <p:sp>
        <p:nvSpPr>
          <p:cNvPr id="281" name="Google Shape;281;p23"/>
          <p:cNvSpPr txBox="1"/>
          <p:nvPr/>
        </p:nvSpPr>
        <p:spPr>
          <a:xfrm>
            <a:off x="12504756" y="1352411"/>
            <a:ext cx="2285100" cy="554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POINT 03</a:t>
            </a:r>
            <a:endParaRPr b="1">
              <a:latin typeface="Roboto"/>
              <a:ea typeface="Roboto"/>
              <a:cs typeface="Roboto"/>
              <a:sym typeface="Roboto"/>
            </a:endParaRPr>
          </a:p>
        </p:txBody>
      </p:sp>
      <p:sp>
        <p:nvSpPr>
          <p:cNvPr id="282" name="Google Shape;282;p23"/>
          <p:cNvSpPr txBox="1"/>
          <p:nvPr/>
        </p:nvSpPr>
        <p:spPr>
          <a:xfrm>
            <a:off x="1852101" y="2437193"/>
            <a:ext cx="3836700" cy="2844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Placerat duis ultricies lacus sed turpis.</a:t>
            </a:r>
            <a:endParaRPr>
              <a:latin typeface="Roboto"/>
              <a:ea typeface="Roboto"/>
              <a:cs typeface="Roboto"/>
              <a:sym typeface="Roboto"/>
            </a:endParaRPr>
          </a:p>
        </p:txBody>
      </p:sp>
      <p:sp>
        <p:nvSpPr>
          <p:cNvPr id="283" name="Google Shape;283;p23"/>
          <p:cNvSpPr txBox="1"/>
          <p:nvPr/>
        </p:nvSpPr>
        <p:spPr>
          <a:xfrm>
            <a:off x="7178428" y="2437193"/>
            <a:ext cx="3836700" cy="2844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Placerat duis ultricies lacus sed turpis.</a:t>
            </a:r>
            <a:endParaRPr>
              <a:latin typeface="Roboto"/>
              <a:ea typeface="Roboto"/>
              <a:cs typeface="Roboto"/>
              <a:sym typeface="Roboto"/>
            </a:endParaRPr>
          </a:p>
        </p:txBody>
      </p:sp>
      <p:sp>
        <p:nvSpPr>
          <p:cNvPr id="284" name="Google Shape;284;p23"/>
          <p:cNvSpPr txBox="1"/>
          <p:nvPr/>
        </p:nvSpPr>
        <p:spPr>
          <a:xfrm>
            <a:off x="12468893" y="2437193"/>
            <a:ext cx="3836700" cy="2844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Placerat duis ultricies lacus sed turpis.</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C7AB"/>
        </a:solidFill>
      </p:bgPr>
    </p:bg>
    <p:spTree>
      <p:nvGrpSpPr>
        <p:cNvPr id="288" name="Shape 288"/>
        <p:cNvGrpSpPr/>
        <p:nvPr/>
      </p:nvGrpSpPr>
      <p:grpSpPr>
        <a:xfrm>
          <a:off x="0" y="0"/>
          <a:ext cx="0" cy="0"/>
          <a:chOff x="0" y="0"/>
          <a:chExt cx="0" cy="0"/>
        </a:xfrm>
      </p:grpSpPr>
      <p:cxnSp>
        <p:nvCxnSpPr>
          <p:cNvPr id="289" name="Google Shape;289;p24"/>
          <p:cNvCxnSpPr/>
          <p:nvPr/>
        </p:nvCxnSpPr>
        <p:spPr>
          <a:xfrm>
            <a:off x="0" y="5459615"/>
            <a:ext cx="18288000" cy="0"/>
          </a:xfrm>
          <a:prstGeom prst="straightConnector1">
            <a:avLst/>
          </a:prstGeom>
          <a:noFill/>
          <a:ln cap="flat" cmpd="sng" w="95250">
            <a:solidFill>
              <a:srgbClr val="7B5325"/>
            </a:solidFill>
            <a:prstDash val="solid"/>
            <a:round/>
            <a:headEnd len="sm" w="sm" type="none"/>
            <a:tailEnd len="sm" w="sm" type="none"/>
          </a:ln>
        </p:spPr>
      </p:cxnSp>
      <p:sp>
        <p:nvSpPr>
          <p:cNvPr id="290" name="Google Shape;290;p24"/>
          <p:cNvSpPr/>
          <p:nvPr/>
        </p:nvSpPr>
        <p:spPr>
          <a:xfrm>
            <a:off x="1028700" y="3568162"/>
            <a:ext cx="1695688" cy="1627861"/>
          </a:xfrm>
          <a:custGeom>
            <a:rect b="b" l="l" r="r" t="t"/>
            <a:pathLst>
              <a:path extrusionOk="0" h="1627861" w="1695688">
                <a:moveTo>
                  <a:pt x="0" y="0"/>
                </a:moveTo>
                <a:lnTo>
                  <a:pt x="1695688" y="0"/>
                </a:lnTo>
                <a:lnTo>
                  <a:pt x="1695688" y="1627861"/>
                </a:lnTo>
                <a:lnTo>
                  <a:pt x="0" y="1627861"/>
                </a:lnTo>
                <a:lnTo>
                  <a:pt x="0" y="0"/>
                </a:lnTo>
                <a:close/>
              </a:path>
            </a:pathLst>
          </a:custGeom>
          <a:blipFill rotWithShape="1">
            <a:blip r:embed="rId3">
              <a:alphaModFix/>
            </a:blip>
            <a:stretch>
              <a:fillRect b="0" l="0" r="0" t="0"/>
            </a:stretch>
          </a:blipFill>
          <a:ln>
            <a:noFill/>
          </a:ln>
        </p:spPr>
      </p:sp>
      <p:sp>
        <p:nvSpPr>
          <p:cNvPr id="291" name="Google Shape;291;p24"/>
          <p:cNvSpPr/>
          <p:nvPr/>
        </p:nvSpPr>
        <p:spPr>
          <a:xfrm>
            <a:off x="9144000" y="3564683"/>
            <a:ext cx="1516601" cy="1464209"/>
          </a:xfrm>
          <a:custGeom>
            <a:rect b="b" l="l" r="r" t="t"/>
            <a:pathLst>
              <a:path extrusionOk="0" h="1464209" w="1516601">
                <a:moveTo>
                  <a:pt x="0" y="0"/>
                </a:moveTo>
                <a:lnTo>
                  <a:pt x="1516601" y="0"/>
                </a:lnTo>
                <a:lnTo>
                  <a:pt x="1516601" y="1464209"/>
                </a:lnTo>
                <a:lnTo>
                  <a:pt x="0" y="1464209"/>
                </a:lnTo>
                <a:lnTo>
                  <a:pt x="0" y="0"/>
                </a:lnTo>
                <a:close/>
              </a:path>
            </a:pathLst>
          </a:custGeom>
          <a:blipFill rotWithShape="1">
            <a:blip r:embed="rId4">
              <a:alphaModFix/>
            </a:blip>
            <a:stretch>
              <a:fillRect b="0" l="0" r="0" t="0"/>
            </a:stretch>
          </a:blipFill>
          <a:ln>
            <a:noFill/>
          </a:ln>
        </p:spPr>
      </p:sp>
      <p:sp>
        <p:nvSpPr>
          <p:cNvPr id="292" name="Google Shape;292;p24"/>
          <p:cNvSpPr/>
          <p:nvPr/>
        </p:nvSpPr>
        <p:spPr>
          <a:xfrm>
            <a:off x="13457408" y="3564683"/>
            <a:ext cx="1464209" cy="1464209"/>
          </a:xfrm>
          <a:custGeom>
            <a:rect b="b" l="l" r="r" t="t"/>
            <a:pathLst>
              <a:path extrusionOk="0" h="1464209" w="1464209">
                <a:moveTo>
                  <a:pt x="0" y="0"/>
                </a:moveTo>
                <a:lnTo>
                  <a:pt x="1464209" y="0"/>
                </a:lnTo>
                <a:lnTo>
                  <a:pt x="1464209" y="1464209"/>
                </a:lnTo>
                <a:lnTo>
                  <a:pt x="0" y="1464209"/>
                </a:lnTo>
                <a:lnTo>
                  <a:pt x="0" y="0"/>
                </a:lnTo>
                <a:close/>
              </a:path>
            </a:pathLst>
          </a:custGeom>
          <a:blipFill rotWithShape="1">
            <a:blip r:embed="rId5">
              <a:alphaModFix/>
            </a:blip>
            <a:stretch>
              <a:fillRect b="0" l="0" r="0" t="0"/>
            </a:stretch>
          </a:blipFill>
          <a:ln>
            <a:noFill/>
          </a:ln>
        </p:spPr>
      </p:sp>
      <p:sp>
        <p:nvSpPr>
          <p:cNvPr id="293" name="Google Shape;293;p24"/>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2B1C09"/>
                </a:solidFill>
                <a:latin typeface="Roboto"/>
                <a:ea typeface="Roboto"/>
                <a:cs typeface="Roboto"/>
                <a:sym typeface="Roboto"/>
              </a:rPr>
              <a:t>CANVA CORPORATION</a:t>
            </a:r>
            <a:endParaRPr>
              <a:latin typeface="Roboto"/>
              <a:ea typeface="Roboto"/>
              <a:cs typeface="Roboto"/>
              <a:sym typeface="Roboto"/>
            </a:endParaRPr>
          </a:p>
        </p:txBody>
      </p:sp>
      <p:grpSp>
        <p:nvGrpSpPr>
          <p:cNvPr id="294" name="Google Shape;294;p24"/>
          <p:cNvGrpSpPr/>
          <p:nvPr/>
        </p:nvGrpSpPr>
        <p:grpSpPr>
          <a:xfrm>
            <a:off x="0" y="-154449"/>
            <a:ext cx="18288122" cy="2890514"/>
            <a:chOff x="0" y="-38100"/>
            <a:chExt cx="4816593" cy="916605"/>
          </a:xfrm>
        </p:grpSpPr>
        <p:sp>
          <p:nvSpPr>
            <p:cNvPr id="295" name="Google Shape;295;p24"/>
            <p:cNvSpPr/>
            <p:nvPr/>
          </p:nvSpPr>
          <p:spPr>
            <a:xfrm>
              <a:off x="0" y="0"/>
              <a:ext cx="4816592" cy="878505"/>
            </a:xfrm>
            <a:custGeom>
              <a:rect b="b" l="l" r="r" t="t"/>
              <a:pathLst>
                <a:path extrusionOk="0" h="878505" w="4816592">
                  <a:moveTo>
                    <a:pt x="0" y="0"/>
                  </a:moveTo>
                  <a:lnTo>
                    <a:pt x="4816592" y="0"/>
                  </a:lnTo>
                  <a:lnTo>
                    <a:pt x="4816592" y="878505"/>
                  </a:lnTo>
                  <a:lnTo>
                    <a:pt x="0" y="878505"/>
                  </a:lnTo>
                  <a:close/>
                </a:path>
              </a:pathLst>
            </a:custGeom>
            <a:solidFill>
              <a:srgbClr val="FFFDFC"/>
            </a:solidFill>
            <a:ln>
              <a:noFill/>
            </a:ln>
          </p:spPr>
        </p:sp>
        <p:sp>
          <p:nvSpPr>
            <p:cNvPr id="296" name="Google Shape;296;p24"/>
            <p:cNvSpPr txBox="1"/>
            <p:nvPr/>
          </p:nvSpPr>
          <p:spPr>
            <a:xfrm>
              <a:off x="0" y="-38100"/>
              <a:ext cx="4816593" cy="9166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7" name="Google Shape;297;p24"/>
          <p:cNvSpPr txBox="1"/>
          <p:nvPr/>
        </p:nvSpPr>
        <p:spPr>
          <a:xfrm>
            <a:off x="1028700" y="895350"/>
            <a:ext cx="4535400" cy="1108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7200" u="none" cap="none" strike="noStrike">
                <a:solidFill>
                  <a:srgbClr val="7B5325"/>
                </a:solidFill>
                <a:latin typeface="Roboto Black"/>
                <a:ea typeface="Roboto Black"/>
                <a:cs typeface="Roboto Black"/>
                <a:sym typeface="Roboto Black"/>
              </a:rPr>
              <a:t>TIMELINE</a:t>
            </a:r>
            <a:endParaRPr>
              <a:latin typeface="Roboto Black"/>
              <a:ea typeface="Roboto Black"/>
              <a:cs typeface="Roboto Black"/>
              <a:sym typeface="Roboto Black"/>
            </a:endParaRPr>
          </a:p>
        </p:txBody>
      </p:sp>
      <p:sp>
        <p:nvSpPr>
          <p:cNvPr id="298" name="Google Shape;298;p24"/>
          <p:cNvSpPr txBox="1"/>
          <p:nvPr/>
        </p:nvSpPr>
        <p:spPr>
          <a:xfrm>
            <a:off x="1028700" y="6623553"/>
            <a:ext cx="2696850" cy="24243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a:t>
            </a:r>
            <a:endParaRPr>
              <a:latin typeface="Roboto"/>
              <a:ea typeface="Roboto"/>
              <a:cs typeface="Roboto"/>
              <a:sym typeface="Roboto"/>
            </a:endParaRPr>
          </a:p>
        </p:txBody>
      </p:sp>
      <p:sp>
        <p:nvSpPr>
          <p:cNvPr id="299" name="Google Shape;299;p24"/>
          <p:cNvSpPr txBox="1"/>
          <p:nvPr/>
        </p:nvSpPr>
        <p:spPr>
          <a:xfrm>
            <a:off x="1028700" y="5856821"/>
            <a:ext cx="2285100" cy="5541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POINT 01</a:t>
            </a:r>
            <a:endParaRPr b="1">
              <a:latin typeface="Roboto"/>
              <a:ea typeface="Roboto"/>
              <a:cs typeface="Roboto"/>
              <a:sym typeface="Roboto"/>
            </a:endParaRPr>
          </a:p>
        </p:txBody>
      </p:sp>
      <p:sp>
        <p:nvSpPr>
          <p:cNvPr id="300" name="Google Shape;300;p24"/>
          <p:cNvSpPr txBox="1"/>
          <p:nvPr/>
        </p:nvSpPr>
        <p:spPr>
          <a:xfrm>
            <a:off x="5096415" y="6623553"/>
            <a:ext cx="2696850" cy="24243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a:t>
            </a:r>
            <a:endParaRPr>
              <a:latin typeface="Roboto"/>
              <a:ea typeface="Roboto"/>
              <a:cs typeface="Roboto"/>
              <a:sym typeface="Roboto"/>
            </a:endParaRPr>
          </a:p>
        </p:txBody>
      </p:sp>
      <p:sp>
        <p:nvSpPr>
          <p:cNvPr id="301" name="Google Shape;301;p24"/>
          <p:cNvSpPr txBox="1"/>
          <p:nvPr/>
        </p:nvSpPr>
        <p:spPr>
          <a:xfrm>
            <a:off x="5096415" y="5856821"/>
            <a:ext cx="2285100" cy="5541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POINT 02</a:t>
            </a:r>
            <a:endParaRPr b="1">
              <a:latin typeface="Roboto"/>
              <a:ea typeface="Roboto"/>
              <a:cs typeface="Roboto"/>
              <a:sym typeface="Roboto"/>
            </a:endParaRPr>
          </a:p>
        </p:txBody>
      </p:sp>
      <p:sp>
        <p:nvSpPr>
          <p:cNvPr id="302" name="Google Shape;302;p24"/>
          <p:cNvSpPr txBox="1"/>
          <p:nvPr/>
        </p:nvSpPr>
        <p:spPr>
          <a:xfrm>
            <a:off x="9164858" y="6623553"/>
            <a:ext cx="2696850" cy="24243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a:t>
            </a:r>
            <a:endParaRPr>
              <a:latin typeface="Roboto"/>
              <a:ea typeface="Roboto"/>
              <a:cs typeface="Roboto"/>
              <a:sym typeface="Roboto"/>
            </a:endParaRPr>
          </a:p>
        </p:txBody>
      </p:sp>
      <p:sp>
        <p:nvSpPr>
          <p:cNvPr id="303" name="Google Shape;303;p24"/>
          <p:cNvSpPr txBox="1"/>
          <p:nvPr/>
        </p:nvSpPr>
        <p:spPr>
          <a:xfrm>
            <a:off x="9164858" y="5856821"/>
            <a:ext cx="2285100" cy="5541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POINT 03</a:t>
            </a:r>
            <a:endParaRPr b="1">
              <a:latin typeface="Roboto"/>
              <a:ea typeface="Roboto"/>
              <a:cs typeface="Roboto"/>
              <a:sym typeface="Roboto"/>
            </a:endParaRPr>
          </a:p>
        </p:txBody>
      </p:sp>
      <p:sp>
        <p:nvSpPr>
          <p:cNvPr id="304" name="Google Shape;304;p24"/>
          <p:cNvSpPr txBox="1"/>
          <p:nvPr/>
        </p:nvSpPr>
        <p:spPr>
          <a:xfrm>
            <a:off x="13457408" y="6623553"/>
            <a:ext cx="2696850" cy="24243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a:t>
            </a:r>
            <a:endParaRPr>
              <a:latin typeface="Roboto"/>
              <a:ea typeface="Roboto"/>
              <a:cs typeface="Roboto"/>
              <a:sym typeface="Roboto"/>
            </a:endParaRPr>
          </a:p>
        </p:txBody>
      </p:sp>
      <p:sp>
        <p:nvSpPr>
          <p:cNvPr id="305" name="Google Shape;305;p24"/>
          <p:cNvSpPr txBox="1"/>
          <p:nvPr/>
        </p:nvSpPr>
        <p:spPr>
          <a:xfrm>
            <a:off x="13457408" y="5856821"/>
            <a:ext cx="2285100" cy="5541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POINT 04</a:t>
            </a:r>
            <a:endParaRPr b="1">
              <a:latin typeface="Roboto"/>
              <a:ea typeface="Roboto"/>
              <a:cs typeface="Roboto"/>
              <a:sym typeface="Roboto"/>
            </a:endParaRPr>
          </a:p>
        </p:txBody>
      </p:sp>
      <p:sp>
        <p:nvSpPr>
          <p:cNvPr id="306" name="Google Shape;306;p24"/>
          <p:cNvSpPr txBox="1"/>
          <p:nvPr/>
        </p:nvSpPr>
        <p:spPr>
          <a:xfrm>
            <a:off x="6598868" y="1091565"/>
            <a:ext cx="8450400" cy="1163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a:t>
            </a:r>
            <a:endParaRPr>
              <a:latin typeface="Roboto"/>
              <a:ea typeface="Roboto"/>
              <a:cs typeface="Roboto"/>
              <a:sym typeface="Roboto"/>
            </a:endParaRPr>
          </a:p>
        </p:txBody>
      </p:sp>
      <p:pic>
        <p:nvPicPr>
          <p:cNvPr id="307" name="Google Shape;307;p24"/>
          <p:cNvPicPr preferRelativeResize="0"/>
          <p:nvPr/>
        </p:nvPicPr>
        <p:blipFill>
          <a:blip r:embed="rId6">
            <a:alphaModFix/>
          </a:blip>
          <a:stretch>
            <a:fillRect/>
          </a:stretch>
        </p:blipFill>
        <p:spPr>
          <a:xfrm>
            <a:off x="5096424" y="3468468"/>
            <a:ext cx="1695700" cy="16611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C7AB"/>
        </a:solidFill>
      </p:bgPr>
    </p:bg>
    <p:spTree>
      <p:nvGrpSpPr>
        <p:cNvPr id="311" name="Shape 311"/>
        <p:cNvGrpSpPr/>
        <p:nvPr/>
      </p:nvGrpSpPr>
      <p:grpSpPr>
        <a:xfrm>
          <a:off x="0" y="0"/>
          <a:ext cx="0" cy="0"/>
          <a:chOff x="0" y="0"/>
          <a:chExt cx="0" cy="0"/>
        </a:xfrm>
      </p:grpSpPr>
      <p:grpSp>
        <p:nvGrpSpPr>
          <p:cNvPr id="312" name="Google Shape;312;p25"/>
          <p:cNvGrpSpPr/>
          <p:nvPr/>
        </p:nvGrpSpPr>
        <p:grpSpPr>
          <a:xfrm>
            <a:off x="0" y="-144661"/>
            <a:ext cx="18288000" cy="7850706"/>
            <a:chOff x="0" y="-38100"/>
            <a:chExt cx="4816593" cy="2067676"/>
          </a:xfrm>
        </p:grpSpPr>
        <p:sp>
          <p:nvSpPr>
            <p:cNvPr id="313" name="Google Shape;313;p25"/>
            <p:cNvSpPr/>
            <p:nvPr/>
          </p:nvSpPr>
          <p:spPr>
            <a:xfrm>
              <a:off x="0" y="0"/>
              <a:ext cx="4816592" cy="2029576"/>
            </a:xfrm>
            <a:custGeom>
              <a:rect b="b" l="l" r="r" t="t"/>
              <a:pathLst>
                <a:path extrusionOk="0" h="2029576" w="4816592">
                  <a:moveTo>
                    <a:pt x="0" y="0"/>
                  </a:moveTo>
                  <a:lnTo>
                    <a:pt x="4816592" y="0"/>
                  </a:lnTo>
                  <a:lnTo>
                    <a:pt x="4816592" y="2029576"/>
                  </a:lnTo>
                  <a:lnTo>
                    <a:pt x="0" y="2029576"/>
                  </a:lnTo>
                  <a:close/>
                </a:path>
              </a:pathLst>
            </a:custGeom>
            <a:solidFill>
              <a:srgbClr val="FFFDFC"/>
            </a:solidFill>
            <a:ln>
              <a:noFill/>
            </a:ln>
          </p:spPr>
        </p:sp>
        <p:sp>
          <p:nvSpPr>
            <p:cNvPr id="314" name="Google Shape;314;p25"/>
            <p:cNvSpPr txBox="1"/>
            <p:nvPr/>
          </p:nvSpPr>
          <p:spPr>
            <a:xfrm>
              <a:off x="0" y="-38100"/>
              <a:ext cx="4816593" cy="206767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15" name="Google Shape;315;p25"/>
          <p:cNvPicPr preferRelativeResize="0"/>
          <p:nvPr/>
        </p:nvPicPr>
        <p:blipFill rotWithShape="1">
          <a:blip r:embed="rId3">
            <a:alphaModFix/>
          </a:blip>
          <a:srcRect b="0" l="27199" r="27200" t="0"/>
          <a:stretch/>
        </p:blipFill>
        <p:spPr>
          <a:xfrm>
            <a:off x="11251778" y="0"/>
            <a:ext cx="7036222" cy="10287000"/>
          </a:xfrm>
          <a:prstGeom prst="rect">
            <a:avLst/>
          </a:prstGeom>
          <a:noFill/>
          <a:ln>
            <a:noFill/>
          </a:ln>
        </p:spPr>
      </p:pic>
      <p:sp>
        <p:nvSpPr>
          <p:cNvPr id="316" name="Google Shape;316;p25"/>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FFFDFC"/>
                </a:solidFill>
                <a:latin typeface="Roboto"/>
                <a:ea typeface="Roboto"/>
                <a:cs typeface="Roboto"/>
                <a:sym typeface="Roboto"/>
              </a:rPr>
              <a:t>CANVA CORPORATION</a:t>
            </a:r>
            <a:endParaRPr>
              <a:latin typeface="Roboto"/>
              <a:ea typeface="Roboto"/>
              <a:cs typeface="Roboto"/>
              <a:sym typeface="Roboto"/>
            </a:endParaRPr>
          </a:p>
        </p:txBody>
      </p:sp>
      <p:pic>
        <p:nvPicPr>
          <p:cNvPr id="317" name="Google Shape;317;p25"/>
          <p:cNvPicPr preferRelativeResize="0"/>
          <p:nvPr/>
        </p:nvPicPr>
        <p:blipFill rotWithShape="1">
          <a:blip r:embed="rId4">
            <a:alphaModFix/>
          </a:blip>
          <a:srcRect b="26479" l="0" r="0" t="26479"/>
          <a:stretch/>
        </p:blipFill>
        <p:spPr>
          <a:xfrm>
            <a:off x="-176036" y="6184429"/>
            <a:ext cx="9701446" cy="3043232"/>
          </a:xfrm>
          <a:prstGeom prst="rect">
            <a:avLst/>
          </a:prstGeom>
          <a:noFill/>
          <a:ln>
            <a:noFill/>
          </a:ln>
        </p:spPr>
      </p:pic>
      <p:sp>
        <p:nvSpPr>
          <p:cNvPr id="318" name="Google Shape;318;p25"/>
          <p:cNvSpPr txBox="1"/>
          <p:nvPr/>
        </p:nvSpPr>
        <p:spPr>
          <a:xfrm>
            <a:off x="1028700" y="895350"/>
            <a:ext cx="5821200" cy="1108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7200" u="none" cap="none" strike="noStrike">
                <a:solidFill>
                  <a:srgbClr val="7B5325"/>
                </a:solidFill>
                <a:latin typeface="Roboto Black"/>
                <a:ea typeface="Roboto Black"/>
                <a:cs typeface="Roboto Black"/>
                <a:sym typeface="Roboto Black"/>
              </a:rPr>
              <a:t>PROPOSALS</a:t>
            </a:r>
            <a:endParaRPr>
              <a:latin typeface="Roboto Black"/>
              <a:ea typeface="Roboto Black"/>
              <a:cs typeface="Roboto Black"/>
              <a:sym typeface="Roboto Black"/>
            </a:endParaRPr>
          </a:p>
        </p:txBody>
      </p:sp>
      <p:sp>
        <p:nvSpPr>
          <p:cNvPr id="319" name="Google Shape;319;p25"/>
          <p:cNvSpPr txBox="1"/>
          <p:nvPr/>
        </p:nvSpPr>
        <p:spPr>
          <a:xfrm>
            <a:off x="1028700" y="2473509"/>
            <a:ext cx="2285100" cy="554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POINT 01</a:t>
            </a:r>
            <a:endParaRPr b="1">
              <a:latin typeface="Roboto"/>
              <a:ea typeface="Roboto"/>
              <a:cs typeface="Roboto"/>
              <a:sym typeface="Roboto"/>
            </a:endParaRPr>
          </a:p>
        </p:txBody>
      </p:sp>
      <p:sp>
        <p:nvSpPr>
          <p:cNvPr id="320" name="Google Shape;320;p25"/>
          <p:cNvSpPr txBox="1"/>
          <p:nvPr/>
        </p:nvSpPr>
        <p:spPr>
          <a:xfrm>
            <a:off x="6021230" y="2473509"/>
            <a:ext cx="2285100" cy="554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7B5325"/>
                </a:solidFill>
                <a:latin typeface="Roboto"/>
                <a:ea typeface="Roboto"/>
                <a:cs typeface="Roboto"/>
                <a:sym typeface="Roboto"/>
              </a:rPr>
              <a:t>POINT 02</a:t>
            </a:r>
            <a:endParaRPr b="1">
              <a:latin typeface="Roboto"/>
              <a:ea typeface="Roboto"/>
              <a:cs typeface="Roboto"/>
              <a:sym typeface="Roboto"/>
            </a:endParaRPr>
          </a:p>
        </p:txBody>
      </p:sp>
      <p:sp>
        <p:nvSpPr>
          <p:cNvPr id="321" name="Google Shape;321;p25"/>
          <p:cNvSpPr txBox="1"/>
          <p:nvPr/>
        </p:nvSpPr>
        <p:spPr>
          <a:xfrm>
            <a:off x="1028700" y="3277400"/>
            <a:ext cx="4050900" cy="2424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a:t>
            </a:r>
            <a:endParaRPr>
              <a:latin typeface="Roboto"/>
              <a:ea typeface="Roboto"/>
              <a:cs typeface="Roboto"/>
              <a:sym typeface="Roboto"/>
            </a:endParaRPr>
          </a:p>
        </p:txBody>
      </p:sp>
      <p:sp>
        <p:nvSpPr>
          <p:cNvPr id="322" name="Google Shape;322;p25"/>
          <p:cNvSpPr txBox="1"/>
          <p:nvPr/>
        </p:nvSpPr>
        <p:spPr>
          <a:xfrm>
            <a:off x="6021219" y="3279563"/>
            <a:ext cx="4050900" cy="24243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FC7AB"/>
        </a:solidFill>
      </p:bgPr>
    </p:bg>
    <p:spTree>
      <p:nvGrpSpPr>
        <p:cNvPr id="326" name="Shape 326"/>
        <p:cNvGrpSpPr/>
        <p:nvPr/>
      </p:nvGrpSpPr>
      <p:grpSpPr>
        <a:xfrm>
          <a:off x="0" y="0"/>
          <a:ext cx="0" cy="0"/>
          <a:chOff x="0" y="0"/>
          <a:chExt cx="0" cy="0"/>
        </a:xfrm>
      </p:grpSpPr>
      <p:grpSp>
        <p:nvGrpSpPr>
          <p:cNvPr id="327" name="Google Shape;327;p26"/>
          <p:cNvGrpSpPr/>
          <p:nvPr/>
        </p:nvGrpSpPr>
        <p:grpSpPr>
          <a:xfrm>
            <a:off x="9144000" y="-144661"/>
            <a:ext cx="9144000" cy="10431661"/>
            <a:chOff x="0" y="-38100"/>
            <a:chExt cx="2408296" cy="2747433"/>
          </a:xfrm>
        </p:grpSpPr>
        <p:sp>
          <p:nvSpPr>
            <p:cNvPr id="328" name="Google Shape;328;p26"/>
            <p:cNvSpPr/>
            <p:nvPr/>
          </p:nvSpPr>
          <p:spPr>
            <a:xfrm>
              <a:off x="0" y="0"/>
              <a:ext cx="2408296" cy="2709333"/>
            </a:xfrm>
            <a:custGeom>
              <a:rect b="b" l="l" r="r" t="t"/>
              <a:pathLst>
                <a:path extrusionOk="0" h="2709333" w="2408296">
                  <a:moveTo>
                    <a:pt x="0" y="0"/>
                  </a:moveTo>
                  <a:lnTo>
                    <a:pt x="2408296" y="0"/>
                  </a:lnTo>
                  <a:lnTo>
                    <a:pt x="2408296" y="2709333"/>
                  </a:lnTo>
                  <a:lnTo>
                    <a:pt x="0" y="2709333"/>
                  </a:lnTo>
                  <a:close/>
                </a:path>
              </a:pathLst>
            </a:custGeom>
            <a:solidFill>
              <a:srgbClr val="FFFDFC"/>
            </a:solidFill>
            <a:ln>
              <a:noFill/>
            </a:ln>
          </p:spPr>
        </p:sp>
        <p:sp>
          <p:nvSpPr>
            <p:cNvPr id="329" name="Google Shape;329;p26"/>
            <p:cNvSpPr txBox="1"/>
            <p:nvPr/>
          </p:nvSpPr>
          <p:spPr>
            <a:xfrm>
              <a:off x="0" y="-38100"/>
              <a:ext cx="2408296"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0" name="Google Shape;330;p26"/>
          <p:cNvSpPr txBox="1"/>
          <p:nvPr/>
        </p:nvSpPr>
        <p:spPr>
          <a:xfrm>
            <a:off x="15049202" y="9469582"/>
            <a:ext cx="2210100" cy="246000"/>
          </a:xfrm>
          <a:prstGeom prst="rect">
            <a:avLst/>
          </a:prstGeom>
          <a:noFill/>
          <a:ln>
            <a:noFill/>
          </a:ln>
        </p:spPr>
        <p:txBody>
          <a:bodyPr anchorCtr="0" anchor="t" bIns="0" lIns="0" spcFirstLastPara="1" rIns="0" wrap="square" tIns="0">
            <a:spAutoFit/>
          </a:bodyPr>
          <a:lstStyle/>
          <a:p>
            <a:pPr indent="0" lvl="0" marL="0" marR="0" rtl="0" algn="r">
              <a:lnSpc>
                <a:spcPct val="140025"/>
              </a:lnSpc>
              <a:spcBef>
                <a:spcPts val="0"/>
              </a:spcBef>
              <a:spcAft>
                <a:spcPts val="0"/>
              </a:spcAft>
              <a:buNone/>
            </a:pPr>
            <a:r>
              <a:rPr i="0" lang="en-US" sz="1599" u="none" cap="none" strike="noStrike">
                <a:solidFill>
                  <a:srgbClr val="2B1C09"/>
                </a:solidFill>
                <a:latin typeface="Roboto"/>
                <a:ea typeface="Roboto"/>
                <a:cs typeface="Roboto"/>
                <a:sym typeface="Roboto"/>
              </a:rPr>
              <a:t>CANVA CORPORATION</a:t>
            </a:r>
            <a:endParaRPr>
              <a:latin typeface="Roboto"/>
              <a:ea typeface="Roboto"/>
              <a:cs typeface="Roboto"/>
              <a:sym typeface="Roboto"/>
            </a:endParaRPr>
          </a:p>
        </p:txBody>
      </p:sp>
      <p:pic>
        <p:nvPicPr>
          <p:cNvPr id="331" name="Google Shape;331;p26"/>
          <p:cNvPicPr preferRelativeResize="0"/>
          <p:nvPr/>
        </p:nvPicPr>
        <p:blipFill rotWithShape="1">
          <a:blip r:embed="rId3">
            <a:alphaModFix/>
          </a:blip>
          <a:srcRect b="13213" l="0" r="0" t="13214"/>
          <a:stretch/>
        </p:blipFill>
        <p:spPr>
          <a:xfrm>
            <a:off x="6883687" y="3015425"/>
            <a:ext cx="4143517" cy="4256150"/>
          </a:xfrm>
          <a:prstGeom prst="rect">
            <a:avLst/>
          </a:prstGeom>
          <a:noFill/>
          <a:ln>
            <a:noFill/>
          </a:ln>
        </p:spPr>
      </p:pic>
      <p:sp>
        <p:nvSpPr>
          <p:cNvPr id="332" name="Google Shape;332;p26"/>
          <p:cNvSpPr txBox="1"/>
          <p:nvPr/>
        </p:nvSpPr>
        <p:spPr>
          <a:xfrm>
            <a:off x="1028700" y="2335340"/>
            <a:ext cx="4846500" cy="1108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7200" u="none" cap="none" strike="noStrike">
                <a:solidFill>
                  <a:srgbClr val="7B5325"/>
                </a:solidFill>
                <a:latin typeface="Roboto Black"/>
                <a:ea typeface="Roboto Black"/>
                <a:cs typeface="Roboto Black"/>
                <a:sym typeface="Roboto Black"/>
              </a:rPr>
              <a:t>COMPARE</a:t>
            </a:r>
            <a:endParaRPr>
              <a:latin typeface="Roboto Black"/>
              <a:ea typeface="Roboto Black"/>
              <a:cs typeface="Roboto Black"/>
              <a:sym typeface="Roboto Black"/>
            </a:endParaRPr>
          </a:p>
        </p:txBody>
      </p:sp>
      <p:sp>
        <p:nvSpPr>
          <p:cNvPr id="333" name="Google Shape;333;p26"/>
          <p:cNvSpPr txBox="1"/>
          <p:nvPr/>
        </p:nvSpPr>
        <p:spPr>
          <a:xfrm>
            <a:off x="1028700" y="3828731"/>
            <a:ext cx="4492200" cy="200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a:t>
            </a:r>
            <a:endParaRPr>
              <a:latin typeface="Roboto"/>
              <a:ea typeface="Roboto"/>
              <a:cs typeface="Roboto"/>
              <a:sym typeface="Roboto"/>
            </a:endParaRPr>
          </a:p>
        </p:txBody>
      </p:sp>
      <p:sp>
        <p:nvSpPr>
          <p:cNvPr id="334" name="Google Shape;334;p26"/>
          <p:cNvSpPr txBox="1"/>
          <p:nvPr/>
        </p:nvSpPr>
        <p:spPr>
          <a:xfrm>
            <a:off x="1028700" y="6192836"/>
            <a:ext cx="4492200" cy="2004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a:t>
            </a:r>
            <a:endParaRPr>
              <a:latin typeface="Roboto"/>
              <a:ea typeface="Roboto"/>
              <a:cs typeface="Roboto"/>
              <a:sym typeface="Roboto"/>
            </a:endParaRPr>
          </a:p>
        </p:txBody>
      </p:sp>
      <p:sp>
        <p:nvSpPr>
          <p:cNvPr id="335" name="Google Shape;335;p26"/>
          <p:cNvSpPr txBox="1"/>
          <p:nvPr/>
        </p:nvSpPr>
        <p:spPr>
          <a:xfrm>
            <a:off x="12035826" y="2335340"/>
            <a:ext cx="5222100" cy="11082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i="0" lang="en-US" sz="7200" u="none" cap="none" strike="noStrike">
                <a:solidFill>
                  <a:srgbClr val="7B5325"/>
                </a:solidFill>
                <a:latin typeface="Roboto Black"/>
                <a:ea typeface="Roboto Black"/>
                <a:cs typeface="Roboto Black"/>
                <a:sym typeface="Roboto Black"/>
              </a:rPr>
              <a:t>CONTRAST</a:t>
            </a:r>
            <a:endParaRPr>
              <a:latin typeface="Roboto Black"/>
              <a:ea typeface="Roboto Black"/>
              <a:cs typeface="Roboto Black"/>
              <a:sym typeface="Roboto Black"/>
            </a:endParaRPr>
          </a:p>
        </p:txBody>
      </p:sp>
      <p:sp>
        <p:nvSpPr>
          <p:cNvPr id="336" name="Google Shape;336;p26"/>
          <p:cNvSpPr txBox="1"/>
          <p:nvPr/>
        </p:nvSpPr>
        <p:spPr>
          <a:xfrm>
            <a:off x="12765702" y="3828731"/>
            <a:ext cx="4492200" cy="20040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a:t>
            </a:r>
            <a:endParaRPr>
              <a:latin typeface="Roboto"/>
              <a:ea typeface="Roboto"/>
              <a:cs typeface="Roboto"/>
              <a:sym typeface="Roboto"/>
            </a:endParaRPr>
          </a:p>
        </p:txBody>
      </p:sp>
      <p:sp>
        <p:nvSpPr>
          <p:cNvPr id="337" name="Google Shape;337;p26"/>
          <p:cNvSpPr txBox="1"/>
          <p:nvPr/>
        </p:nvSpPr>
        <p:spPr>
          <a:xfrm>
            <a:off x="12765702" y="6192836"/>
            <a:ext cx="4492200" cy="20040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i="0" lang="en-US" sz="2100" u="none" cap="none" strike="noStrike">
                <a:solidFill>
                  <a:srgbClr val="2B1C09"/>
                </a:solidFill>
                <a:latin typeface="Roboto"/>
                <a:ea typeface="Roboto"/>
                <a:cs typeface="Roboto"/>
                <a:sym typeface="Roboto"/>
              </a:rPr>
              <a:t>Lorem ipsum dolor sit amet, consectetur adipiscing elit, sed do eiusmod tempor incididunt ut labore et dolore magna aliqua. Nunc aliquet bibendum enim facilisis gravida. </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