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10287000" cx="18288000"/>
  <p:notesSz cx="6858000" cy="9144000"/>
  <p:embeddedFontLst>
    <p:embeddedFont>
      <p:font typeface="Russo One"/>
      <p:regular r:id="rId27"/>
    </p:embeddedFont>
    <p:embeddedFont>
      <p:font typeface="Chakra Petch"/>
      <p:regular r:id="rId28"/>
      <p:bold r:id="rId29"/>
      <p:italic r:id="rId30"/>
      <p:boldItalic r:id="rId31"/>
    </p:embeddedFont>
    <p:embeddedFont>
      <p:font typeface="B612"/>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ChakraPetch-regular.fntdata"/><Relationship Id="rId27" Type="http://schemas.openxmlformats.org/officeDocument/2006/relationships/font" Target="fonts/RussoOne-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ChakraPetch-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ChakraPetch-boldItalic.fntdata"/><Relationship Id="rId30" Type="http://schemas.openxmlformats.org/officeDocument/2006/relationships/font" Target="fonts/ChakraPetch-italic.fntdata"/><Relationship Id="rId11" Type="http://schemas.openxmlformats.org/officeDocument/2006/relationships/slide" Target="slides/slide6.xml"/><Relationship Id="rId33" Type="http://schemas.openxmlformats.org/officeDocument/2006/relationships/font" Target="fonts/B612-bold.fntdata"/><Relationship Id="rId10" Type="http://schemas.openxmlformats.org/officeDocument/2006/relationships/slide" Target="slides/slide5.xml"/><Relationship Id="rId32" Type="http://schemas.openxmlformats.org/officeDocument/2006/relationships/font" Target="fonts/B612-regular.fntdata"/><Relationship Id="rId13" Type="http://schemas.openxmlformats.org/officeDocument/2006/relationships/slide" Target="slides/slide8.xml"/><Relationship Id="rId35" Type="http://schemas.openxmlformats.org/officeDocument/2006/relationships/font" Target="fonts/B612-boldItalic.fntdata"/><Relationship Id="rId12" Type="http://schemas.openxmlformats.org/officeDocument/2006/relationships/slide" Target="slides/slide7.xml"/><Relationship Id="rId34" Type="http://schemas.openxmlformats.org/officeDocument/2006/relationships/font" Target="fonts/B612-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 name="Shape 43"/>
        <p:cNvGrpSpPr/>
        <p:nvPr/>
      </p:nvGrpSpPr>
      <p:grpSpPr>
        <a:xfrm>
          <a:off x="0" y="0"/>
          <a:ext cx="0" cy="0"/>
          <a:chOff x="0" y="0"/>
          <a:chExt cx="0" cy="0"/>
        </a:xfrm>
      </p:grpSpPr>
      <p:sp>
        <p:nvSpPr>
          <p:cNvPr id="44" name="Google Shape;44;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3"/>
        </a:solidFill>
      </p:bgPr>
    </p:bg>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3"/>
          <p:cNvGrpSpPr/>
          <p:nvPr/>
        </p:nvGrpSpPr>
        <p:grpSpPr>
          <a:xfrm>
            <a:off x="0" y="-144662"/>
            <a:ext cx="18288118" cy="2855705"/>
            <a:chOff x="0" y="-38100"/>
            <a:chExt cx="4816592" cy="752115"/>
          </a:xfrm>
        </p:grpSpPr>
        <p:sp>
          <p:nvSpPr>
            <p:cNvPr id="11" name="Google Shape;11;p3"/>
            <p:cNvSpPr/>
            <p:nvPr/>
          </p:nvSpPr>
          <p:spPr>
            <a:xfrm>
              <a:off x="0" y="0"/>
              <a:ext cx="4816592" cy="714015"/>
            </a:xfrm>
            <a:custGeom>
              <a:rect b="b" l="l" r="r" t="t"/>
              <a:pathLst>
                <a:path extrusionOk="0" h="714015" w="4816592">
                  <a:moveTo>
                    <a:pt x="0" y="0"/>
                  </a:moveTo>
                  <a:lnTo>
                    <a:pt x="4816592" y="0"/>
                  </a:lnTo>
                  <a:lnTo>
                    <a:pt x="4816592" y="714015"/>
                  </a:lnTo>
                  <a:lnTo>
                    <a:pt x="0" y="714015"/>
                  </a:lnTo>
                  <a:close/>
                </a:path>
              </a:pathLst>
            </a:custGeom>
            <a:solidFill>
              <a:srgbClr val="FFDE59"/>
            </a:solidFill>
            <a:ln>
              <a:noFill/>
            </a:ln>
          </p:spPr>
        </p:sp>
        <p:sp>
          <p:nvSpPr>
            <p:cNvPr id="12" name="Google Shape;12;p3"/>
            <p:cNvSpPr txBox="1"/>
            <p:nvPr/>
          </p:nvSpPr>
          <p:spPr>
            <a:xfrm>
              <a:off x="0" y="-38100"/>
              <a:ext cx="4816500" cy="752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 name="Google Shape;13;p3"/>
          <p:cNvSpPr txBox="1"/>
          <p:nvPr>
            <p:ph type="ctrTitle"/>
          </p:nvPr>
        </p:nvSpPr>
        <p:spPr>
          <a:xfrm>
            <a:off x="1371600" y="749775"/>
            <a:ext cx="15032100" cy="1470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dk1"/>
              </a:buClr>
              <a:buSzPts val="6000"/>
              <a:buNone/>
              <a:defRPr sz="6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3"/>
          <p:cNvSpPr txBox="1"/>
          <p:nvPr>
            <p:ph idx="1" type="subTitle"/>
          </p:nvPr>
        </p:nvSpPr>
        <p:spPr>
          <a:xfrm>
            <a:off x="1355000" y="3336950"/>
            <a:ext cx="11630400" cy="1752600"/>
          </a:xfrm>
          <a:prstGeom prst="rect">
            <a:avLst/>
          </a:prstGeom>
          <a:noFill/>
          <a:ln>
            <a:noFill/>
          </a:ln>
        </p:spPr>
        <p:txBody>
          <a:bodyPr anchorCtr="0" anchor="t" bIns="45700" lIns="91425" spcFirstLastPara="1" rIns="91425" wrap="square" tIns="45700">
            <a:normAutofit/>
          </a:bodyPr>
          <a:lstStyle>
            <a:lvl1pPr lvl="0">
              <a:spcBef>
                <a:spcPts val="640"/>
              </a:spcBef>
              <a:spcAft>
                <a:spcPts val="0"/>
              </a:spcAft>
              <a:buSzPts val="3200"/>
              <a:buNone/>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4"/>
          <p:cNvSpPr txBox="1"/>
          <p:nvPr>
            <p:ph type="title"/>
          </p:nvPr>
        </p:nvSpPr>
        <p:spPr>
          <a:xfrm>
            <a:off x="777500" y="11978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4"/>
          <p:cNvSpPr txBox="1"/>
          <p:nvPr>
            <p:ph idx="1" type="body"/>
          </p:nvPr>
        </p:nvSpPr>
        <p:spPr>
          <a:xfrm>
            <a:off x="777500" y="2880450"/>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grpSp>
        <p:nvGrpSpPr>
          <p:cNvPr id="18" name="Google Shape;18;p4"/>
          <p:cNvGrpSpPr/>
          <p:nvPr/>
        </p:nvGrpSpPr>
        <p:grpSpPr>
          <a:xfrm>
            <a:off x="10036850" y="-190272"/>
            <a:ext cx="16874212" cy="10836090"/>
            <a:chOff x="0" y="-38100"/>
            <a:chExt cx="4091214" cy="2278500"/>
          </a:xfrm>
        </p:grpSpPr>
        <p:sp>
          <p:nvSpPr>
            <p:cNvPr id="19" name="Google Shape;19;p4"/>
            <p:cNvSpPr/>
            <p:nvPr/>
          </p:nvSpPr>
          <p:spPr>
            <a:xfrm>
              <a:off x="0" y="0"/>
              <a:ext cx="4091214" cy="2240303"/>
            </a:xfrm>
            <a:custGeom>
              <a:rect b="b" l="l" r="r" t="t"/>
              <a:pathLst>
                <a:path extrusionOk="0" h="2240303" w="4091214">
                  <a:moveTo>
                    <a:pt x="0" y="0"/>
                  </a:moveTo>
                  <a:lnTo>
                    <a:pt x="4091214" y="0"/>
                  </a:lnTo>
                  <a:lnTo>
                    <a:pt x="4091214" y="2240303"/>
                  </a:lnTo>
                  <a:lnTo>
                    <a:pt x="0" y="2240303"/>
                  </a:lnTo>
                  <a:close/>
                </a:path>
              </a:pathLst>
            </a:custGeom>
            <a:solidFill>
              <a:srgbClr val="FFDE59"/>
            </a:solidFill>
            <a:ln>
              <a:noFill/>
            </a:ln>
          </p:spPr>
        </p:sp>
        <p:sp>
          <p:nvSpPr>
            <p:cNvPr id="20" name="Google Shape;20;p4"/>
            <p:cNvSpPr txBox="1"/>
            <p:nvPr/>
          </p:nvSpPr>
          <p:spPr>
            <a:xfrm>
              <a:off x="0" y="-38100"/>
              <a:ext cx="4091100" cy="227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grpSp>
        <p:nvGrpSpPr>
          <p:cNvPr id="22" name="Google Shape;22;p5"/>
          <p:cNvGrpSpPr/>
          <p:nvPr/>
        </p:nvGrpSpPr>
        <p:grpSpPr>
          <a:xfrm>
            <a:off x="-7617400" y="-274547"/>
            <a:ext cx="16874212" cy="10836090"/>
            <a:chOff x="0" y="-38100"/>
            <a:chExt cx="4091214" cy="2278500"/>
          </a:xfrm>
        </p:grpSpPr>
        <p:sp>
          <p:nvSpPr>
            <p:cNvPr id="23" name="Google Shape;23;p5"/>
            <p:cNvSpPr/>
            <p:nvPr/>
          </p:nvSpPr>
          <p:spPr>
            <a:xfrm>
              <a:off x="0" y="0"/>
              <a:ext cx="4091214" cy="2240303"/>
            </a:xfrm>
            <a:custGeom>
              <a:rect b="b" l="l" r="r" t="t"/>
              <a:pathLst>
                <a:path extrusionOk="0" h="2240303" w="4091214">
                  <a:moveTo>
                    <a:pt x="0" y="0"/>
                  </a:moveTo>
                  <a:lnTo>
                    <a:pt x="4091214" y="0"/>
                  </a:lnTo>
                  <a:lnTo>
                    <a:pt x="4091214" y="2240303"/>
                  </a:lnTo>
                  <a:lnTo>
                    <a:pt x="0" y="2240303"/>
                  </a:lnTo>
                  <a:close/>
                </a:path>
              </a:pathLst>
            </a:custGeom>
            <a:solidFill>
              <a:srgbClr val="FFDE59"/>
            </a:solidFill>
            <a:ln>
              <a:noFill/>
            </a:ln>
          </p:spPr>
        </p:sp>
        <p:sp>
          <p:nvSpPr>
            <p:cNvPr id="24" name="Google Shape;24;p5"/>
            <p:cNvSpPr txBox="1"/>
            <p:nvPr/>
          </p:nvSpPr>
          <p:spPr>
            <a:xfrm>
              <a:off x="0" y="-38100"/>
              <a:ext cx="4091100" cy="227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 name="Google Shape;25;p5"/>
          <p:cNvSpPr txBox="1"/>
          <p:nvPr>
            <p:ph type="title"/>
          </p:nvPr>
        </p:nvSpPr>
        <p:spPr>
          <a:xfrm>
            <a:off x="971288" y="1192925"/>
            <a:ext cx="77724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solidFill>
                  <a:schemeClr val="dk1"/>
                </a:solidFill>
              </a:defRPr>
            </a:lvl1pPr>
            <a:lvl2pPr lvl="1">
              <a:spcBef>
                <a:spcPts val="0"/>
              </a:spcBef>
              <a:spcAft>
                <a:spcPts val="0"/>
              </a:spcAft>
              <a:buClr>
                <a:schemeClr val="dk1"/>
              </a:buClr>
              <a:buSzPts val="1400"/>
              <a:buNone/>
              <a:defRPr b="1">
                <a:solidFill>
                  <a:schemeClr val="dk1"/>
                </a:solidFill>
              </a:defRPr>
            </a:lvl2pPr>
            <a:lvl3pPr lvl="2">
              <a:spcBef>
                <a:spcPts val="0"/>
              </a:spcBef>
              <a:spcAft>
                <a:spcPts val="0"/>
              </a:spcAft>
              <a:buClr>
                <a:schemeClr val="dk1"/>
              </a:buClr>
              <a:buSzPts val="1400"/>
              <a:buNone/>
              <a:defRPr b="1">
                <a:solidFill>
                  <a:schemeClr val="dk1"/>
                </a:solidFill>
              </a:defRPr>
            </a:lvl3pPr>
            <a:lvl4pPr lvl="3">
              <a:spcBef>
                <a:spcPts val="0"/>
              </a:spcBef>
              <a:spcAft>
                <a:spcPts val="0"/>
              </a:spcAft>
              <a:buClr>
                <a:schemeClr val="dk1"/>
              </a:buClr>
              <a:buSzPts val="1400"/>
              <a:buNone/>
              <a:defRPr b="1">
                <a:solidFill>
                  <a:schemeClr val="dk1"/>
                </a:solidFill>
              </a:defRPr>
            </a:lvl4pPr>
            <a:lvl5pPr lvl="4">
              <a:spcBef>
                <a:spcPts val="0"/>
              </a:spcBef>
              <a:spcAft>
                <a:spcPts val="0"/>
              </a:spcAft>
              <a:buClr>
                <a:schemeClr val="dk1"/>
              </a:buClr>
              <a:buSzPts val="1400"/>
              <a:buNone/>
              <a:defRPr b="1">
                <a:solidFill>
                  <a:schemeClr val="dk1"/>
                </a:solidFill>
              </a:defRPr>
            </a:lvl5pPr>
            <a:lvl6pPr lvl="5">
              <a:spcBef>
                <a:spcPts val="0"/>
              </a:spcBef>
              <a:spcAft>
                <a:spcPts val="0"/>
              </a:spcAft>
              <a:buClr>
                <a:schemeClr val="dk1"/>
              </a:buClr>
              <a:buSzPts val="1400"/>
              <a:buNone/>
              <a:defRPr b="1">
                <a:solidFill>
                  <a:schemeClr val="dk1"/>
                </a:solidFill>
              </a:defRPr>
            </a:lvl6pPr>
            <a:lvl7pPr lvl="6">
              <a:spcBef>
                <a:spcPts val="0"/>
              </a:spcBef>
              <a:spcAft>
                <a:spcPts val="0"/>
              </a:spcAft>
              <a:buClr>
                <a:schemeClr val="dk1"/>
              </a:buClr>
              <a:buSzPts val="1400"/>
              <a:buNone/>
              <a:defRPr b="1">
                <a:solidFill>
                  <a:schemeClr val="dk1"/>
                </a:solidFill>
              </a:defRPr>
            </a:lvl7pPr>
            <a:lvl8pPr lvl="7">
              <a:spcBef>
                <a:spcPts val="0"/>
              </a:spcBef>
              <a:spcAft>
                <a:spcPts val="0"/>
              </a:spcAft>
              <a:buClr>
                <a:schemeClr val="dk1"/>
              </a:buClr>
              <a:buSzPts val="1400"/>
              <a:buNone/>
              <a:defRPr b="1">
                <a:solidFill>
                  <a:schemeClr val="dk1"/>
                </a:solidFill>
              </a:defRPr>
            </a:lvl8pPr>
            <a:lvl9pPr lvl="8">
              <a:spcBef>
                <a:spcPts val="0"/>
              </a:spcBef>
              <a:spcAft>
                <a:spcPts val="0"/>
              </a:spcAft>
              <a:buClr>
                <a:schemeClr val="dk1"/>
              </a:buClr>
              <a:buSzPts val="1400"/>
              <a:buNone/>
              <a:defRPr b="1">
                <a:solidFill>
                  <a:schemeClr val="dk1"/>
                </a:solidFill>
              </a:defRPr>
            </a:lvl9pPr>
          </a:lstStyle>
          <a:p/>
        </p:txBody>
      </p:sp>
      <p:sp>
        <p:nvSpPr>
          <p:cNvPr id="26" name="Google Shape;26;p5"/>
          <p:cNvSpPr txBox="1"/>
          <p:nvPr>
            <p:ph idx="1" type="body"/>
          </p:nvPr>
        </p:nvSpPr>
        <p:spPr>
          <a:xfrm>
            <a:off x="790213" y="4694788"/>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chemeClr val="dk1"/>
              </a:buClr>
              <a:buSzPts val="2500"/>
              <a:buNone/>
              <a:defRPr sz="2500">
                <a:solidFill>
                  <a:schemeClr val="dk1"/>
                </a:solidFill>
              </a:defRPr>
            </a:lvl1pPr>
            <a:lvl2pPr indent="-228600" lvl="1" marL="914400" algn="l">
              <a:spcBef>
                <a:spcPts val="360"/>
              </a:spcBef>
              <a:spcAft>
                <a:spcPts val="0"/>
              </a:spcAft>
              <a:buClr>
                <a:schemeClr val="dk1"/>
              </a:buClr>
              <a:buSzPts val="2500"/>
              <a:buNone/>
              <a:defRPr sz="2500">
                <a:solidFill>
                  <a:schemeClr val="dk1"/>
                </a:solidFill>
              </a:defRPr>
            </a:lvl2pPr>
            <a:lvl3pPr indent="-228600" lvl="2" marL="1371600" algn="l">
              <a:spcBef>
                <a:spcPts val="320"/>
              </a:spcBef>
              <a:spcAft>
                <a:spcPts val="0"/>
              </a:spcAft>
              <a:buClr>
                <a:schemeClr val="dk1"/>
              </a:buClr>
              <a:buSzPts val="2500"/>
              <a:buNone/>
              <a:defRPr sz="2500">
                <a:solidFill>
                  <a:schemeClr val="dk1"/>
                </a:solidFill>
              </a:defRPr>
            </a:lvl3pPr>
            <a:lvl4pPr indent="-228600" lvl="3" marL="1828800" algn="l">
              <a:spcBef>
                <a:spcPts val="280"/>
              </a:spcBef>
              <a:spcAft>
                <a:spcPts val="0"/>
              </a:spcAft>
              <a:buClr>
                <a:schemeClr val="dk1"/>
              </a:buClr>
              <a:buSzPts val="2500"/>
              <a:buNone/>
              <a:defRPr sz="2500">
                <a:solidFill>
                  <a:schemeClr val="dk1"/>
                </a:solidFill>
              </a:defRPr>
            </a:lvl4pPr>
            <a:lvl5pPr indent="-228600" lvl="4" marL="2286000" algn="l">
              <a:spcBef>
                <a:spcPts val="280"/>
              </a:spcBef>
              <a:spcAft>
                <a:spcPts val="0"/>
              </a:spcAft>
              <a:buClr>
                <a:schemeClr val="dk1"/>
              </a:buClr>
              <a:buSzPts val="2500"/>
              <a:buNone/>
              <a:defRPr sz="2500">
                <a:solidFill>
                  <a:schemeClr val="dk1"/>
                </a:solidFill>
              </a:defRPr>
            </a:lvl5pPr>
            <a:lvl6pPr indent="-228600" lvl="5" marL="2743200" algn="l">
              <a:spcBef>
                <a:spcPts val="280"/>
              </a:spcBef>
              <a:spcAft>
                <a:spcPts val="0"/>
              </a:spcAft>
              <a:buClr>
                <a:schemeClr val="dk1"/>
              </a:buClr>
              <a:buSzPts val="2500"/>
              <a:buNone/>
              <a:defRPr sz="2500">
                <a:solidFill>
                  <a:schemeClr val="dk1"/>
                </a:solidFill>
              </a:defRPr>
            </a:lvl6pPr>
            <a:lvl7pPr indent="-228600" lvl="6" marL="3200400" algn="l">
              <a:spcBef>
                <a:spcPts val="280"/>
              </a:spcBef>
              <a:spcAft>
                <a:spcPts val="0"/>
              </a:spcAft>
              <a:buClr>
                <a:schemeClr val="dk1"/>
              </a:buClr>
              <a:buSzPts val="2500"/>
              <a:buNone/>
              <a:defRPr sz="2500">
                <a:solidFill>
                  <a:schemeClr val="dk1"/>
                </a:solidFill>
              </a:defRPr>
            </a:lvl7pPr>
            <a:lvl8pPr indent="-228600" lvl="7" marL="3657600" algn="l">
              <a:spcBef>
                <a:spcPts val="280"/>
              </a:spcBef>
              <a:spcAft>
                <a:spcPts val="0"/>
              </a:spcAft>
              <a:buClr>
                <a:schemeClr val="dk1"/>
              </a:buClr>
              <a:buSzPts val="2500"/>
              <a:buNone/>
              <a:defRPr sz="2500">
                <a:solidFill>
                  <a:schemeClr val="dk1"/>
                </a:solidFill>
              </a:defRPr>
            </a:lvl8pPr>
            <a:lvl9pPr indent="-228600" lvl="8" marL="4114800" algn="l">
              <a:spcBef>
                <a:spcPts val="280"/>
              </a:spcBef>
              <a:spcAft>
                <a:spcPts val="0"/>
              </a:spcAft>
              <a:buClr>
                <a:schemeClr val="dk1"/>
              </a:buClr>
              <a:buSzPts val="2500"/>
              <a:buNone/>
              <a:defRPr sz="2500">
                <a:solidFill>
                  <a:schemeClr val="dk1"/>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7" name="Shape 27"/>
        <p:cNvGrpSpPr/>
        <p:nvPr/>
      </p:nvGrpSpPr>
      <p:grpSpPr>
        <a:xfrm>
          <a:off x="0" y="0"/>
          <a:ext cx="0" cy="0"/>
          <a:chOff x="0" y="0"/>
          <a:chExt cx="0" cy="0"/>
        </a:xfrm>
      </p:grpSpPr>
      <p:grpSp>
        <p:nvGrpSpPr>
          <p:cNvPr id="28" name="Google Shape;28;p6"/>
          <p:cNvGrpSpPr/>
          <p:nvPr/>
        </p:nvGrpSpPr>
        <p:grpSpPr>
          <a:xfrm>
            <a:off x="0" y="-144649"/>
            <a:ext cx="18288118" cy="3321415"/>
            <a:chOff x="0" y="-38100"/>
            <a:chExt cx="4816592" cy="752115"/>
          </a:xfrm>
        </p:grpSpPr>
        <p:sp>
          <p:nvSpPr>
            <p:cNvPr id="29" name="Google Shape;29;p6"/>
            <p:cNvSpPr/>
            <p:nvPr/>
          </p:nvSpPr>
          <p:spPr>
            <a:xfrm>
              <a:off x="0" y="0"/>
              <a:ext cx="4816592" cy="714015"/>
            </a:xfrm>
            <a:custGeom>
              <a:rect b="b" l="l" r="r" t="t"/>
              <a:pathLst>
                <a:path extrusionOk="0" h="714015" w="4816592">
                  <a:moveTo>
                    <a:pt x="0" y="0"/>
                  </a:moveTo>
                  <a:lnTo>
                    <a:pt x="4816592" y="0"/>
                  </a:lnTo>
                  <a:lnTo>
                    <a:pt x="4816592" y="714015"/>
                  </a:lnTo>
                  <a:lnTo>
                    <a:pt x="0" y="714015"/>
                  </a:lnTo>
                  <a:close/>
                </a:path>
              </a:pathLst>
            </a:custGeom>
            <a:solidFill>
              <a:srgbClr val="FFDE59"/>
            </a:solidFill>
            <a:ln>
              <a:noFill/>
            </a:ln>
          </p:spPr>
        </p:sp>
        <p:sp>
          <p:nvSpPr>
            <p:cNvPr id="30" name="Google Shape;30;p6"/>
            <p:cNvSpPr txBox="1"/>
            <p:nvPr/>
          </p:nvSpPr>
          <p:spPr>
            <a:xfrm>
              <a:off x="0" y="-38100"/>
              <a:ext cx="4816500" cy="752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 name="Google Shape;31;p6"/>
          <p:cNvSpPr txBox="1"/>
          <p:nvPr>
            <p:ph type="title"/>
          </p:nvPr>
        </p:nvSpPr>
        <p:spPr>
          <a:xfrm>
            <a:off x="3756200" y="1582625"/>
            <a:ext cx="107757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3400"/>
              <a:buNone/>
              <a:defRPr sz="6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6"/>
          <p:cNvSpPr txBox="1"/>
          <p:nvPr>
            <p:ph idx="1" type="body"/>
          </p:nvPr>
        </p:nvSpPr>
        <p:spPr>
          <a:xfrm>
            <a:off x="4259650" y="4180425"/>
            <a:ext cx="4038600" cy="45261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3" name="Google Shape;33;p6"/>
          <p:cNvSpPr txBox="1"/>
          <p:nvPr>
            <p:ph idx="2" type="body"/>
          </p:nvPr>
        </p:nvSpPr>
        <p:spPr>
          <a:xfrm>
            <a:off x="9604975" y="4180425"/>
            <a:ext cx="4038600" cy="45261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 name="Shape 34"/>
        <p:cNvGrpSpPr/>
        <p:nvPr/>
      </p:nvGrpSpPr>
      <p:grpSpPr>
        <a:xfrm>
          <a:off x="0" y="0"/>
          <a:ext cx="0" cy="0"/>
          <a:chOff x="0" y="0"/>
          <a:chExt cx="0" cy="0"/>
        </a:xfrm>
      </p:grpSpPr>
      <p:sp>
        <p:nvSpPr>
          <p:cNvPr id="35" name="Google Shape;35;p7"/>
          <p:cNvSpPr txBox="1"/>
          <p:nvPr>
            <p:ph type="title"/>
          </p:nvPr>
        </p:nvSpPr>
        <p:spPr>
          <a:xfrm>
            <a:off x="5304225" y="1220463"/>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900"/>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6" name="Shape 36"/>
        <p:cNvGrpSpPr/>
        <p:nvPr/>
      </p:nvGrpSpPr>
      <p:grpSpPr>
        <a:xfrm>
          <a:off x="0" y="0"/>
          <a:ext cx="0" cy="0"/>
          <a:chOff x="0" y="0"/>
          <a:chExt cx="0" cy="0"/>
        </a:xfrm>
      </p:grpSpPr>
      <p:grpSp>
        <p:nvGrpSpPr>
          <p:cNvPr id="37" name="Google Shape;37;p8"/>
          <p:cNvGrpSpPr/>
          <p:nvPr/>
        </p:nvGrpSpPr>
        <p:grpSpPr>
          <a:xfrm>
            <a:off x="10715845" y="-190275"/>
            <a:ext cx="16195071" cy="10836090"/>
            <a:chOff x="0" y="-38100"/>
            <a:chExt cx="4091214" cy="2278500"/>
          </a:xfrm>
        </p:grpSpPr>
        <p:sp>
          <p:nvSpPr>
            <p:cNvPr id="38" name="Google Shape;38;p8"/>
            <p:cNvSpPr/>
            <p:nvPr/>
          </p:nvSpPr>
          <p:spPr>
            <a:xfrm>
              <a:off x="0" y="0"/>
              <a:ext cx="4091214" cy="2240303"/>
            </a:xfrm>
            <a:custGeom>
              <a:rect b="b" l="l" r="r" t="t"/>
              <a:pathLst>
                <a:path extrusionOk="0" h="2240303" w="4091214">
                  <a:moveTo>
                    <a:pt x="0" y="0"/>
                  </a:moveTo>
                  <a:lnTo>
                    <a:pt x="4091214" y="0"/>
                  </a:lnTo>
                  <a:lnTo>
                    <a:pt x="4091214" y="2240303"/>
                  </a:lnTo>
                  <a:lnTo>
                    <a:pt x="0" y="2240303"/>
                  </a:lnTo>
                  <a:close/>
                </a:path>
              </a:pathLst>
            </a:custGeom>
            <a:solidFill>
              <a:srgbClr val="FFDE59"/>
            </a:solidFill>
            <a:ln>
              <a:noFill/>
            </a:ln>
          </p:spPr>
        </p:sp>
        <p:sp>
          <p:nvSpPr>
            <p:cNvPr id="39" name="Google Shape;39;p8"/>
            <p:cNvSpPr txBox="1"/>
            <p:nvPr/>
          </p:nvSpPr>
          <p:spPr>
            <a:xfrm>
              <a:off x="0" y="-38100"/>
              <a:ext cx="4091100" cy="227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 name="Google Shape;40;p8"/>
          <p:cNvSpPr txBox="1"/>
          <p:nvPr>
            <p:ph type="title"/>
          </p:nvPr>
        </p:nvSpPr>
        <p:spPr>
          <a:xfrm>
            <a:off x="1113300" y="1473425"/>
            <a:ext cx="5347500" cy="15450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4500"/>
              <a:buFont typeface="Calibri"/>
              <a:buNone/>
              <a:defRPr b="1" sz="4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8"/>
          <p:cNvSpPr/>
          <p:nvPr>
            <p:ph idx="2" type="pic"/>
          </p:nvPr>
        </p:nvSpPr>
        <p:spPr>
          <a:xfrm>
            <a:off x="8261224" y="1289575"/>
            <a:ext cx="9174000" cy="6880500"/>
          </a:xfrm>
          <a:prstGeom prst="rect">
            <a:avLst/>
          </a:prstGeom>
          <a:noFill/>
          <a:ln>
            <a:noFill/>
          </a:ln>
        </p:spPr>
      </p:sp>
      <p:sp>
        <p:nvSpPr>
          <p:cNvPr id="42" name="Google Shape;42;p8"/>
          <p:cNvSpPr txBox="1"/>
          <p:nvPr>
            <p:ph idx="1" type="body"/>
          </p:nvPr>
        </p:nvSpPr>
        <p:spPr>
          <a:xfrm>
            <a:off x="841688" y="3941413"/>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500"/>
              <a:buNone/>
              <a:defRPr sz="2500"/>
            </a:lvl1pPr>
            <a:lvl2pPr indent="-228600" lvl="1" marL="914400" algn="l">
              <a:spcBef>
                <a:spcPts val="240"/>
              </a:spcBef>
              <a:spcAft>
                <a:spcPts val="0"/>
              </a:spcAft>
              <a:buClr>
                <a:schemeClr val="dk1"/>
              </a:buClr>
              <a:buSzPts val="2500"/>
              <a:buNone/>
              <a:defRPr sz="2500"/>
            </a:lvl2pPr>
            <a:lvl3pPr indent="-228600" lvl="2" marL="1371600" algn="l">
              <a:spcBef>
                <a:spcPts val="200"/>
              </a:spcBef>
              <a:spcAft>
                <a:spcPts val="0"/>
              </a:spcAft>
              <a:buClr>
                <a:schemeClr val="dk1"/>
              </a:buClr>
              <a:buSzPts val="2500"/>
              <a:buNone/>
              <a:defRPr sz="2500"/>
            </a:lvl3pPr>
            <a:lvl4pPr indent="-228600" lvl="3" marL="1828800" algn="l">
              <a:spcBef>
                <a:spcPts val="180"/>
              </a:spcBef>
              <a:spcAft>
                <a:spcPts val="0"/>
              </a:spcAft>
              <a:buClr>
                <a:schemeClr val="dk1"/>
              </a:buClr>
              <a:buSzPts val="2500"/>
              <a:buNone/>
              <a:defRPr sz="2500"/>
            </a:lvl4pPr>
            <a:lvl5pPr indent="-228600" lvl="4" marL="2286000" algn="l">
              <a:spcBef>
                <a:spcPts val="180"/>
              </a:spcBef>
              <a:spcAft>
                <a:spcPts val="0"/>
              </a:spcAft>
              <a:buClr>
                <a:schemeClr val="dk1"/>
              </a:buClr>
              <a:buSzPts val="2500"/>
              <a:buNone/>
              <a:defRPr sz="2500"/>
            </a:lvl5pPr>
            <a:lvl6pPr indent="-228600" lvl="5" marL="2743200" algn="l">
              <a:spcBef>
                <a:spcPts val="180"/>
              </a:spcBef>
              <a:spcAft>
                <a:spcPts val="0"/>
              </a:spcAft>
              <a:buClr>
                <a:schemeClr val="dk1"/>
              </a:buClr>
              <a:buSzPts val="2500"/>
              <a:buNone/>
              <a:defRPr sz="2500"/>
            </a:lvl6pPr>
            <a:lvl7pPr indent="-228600" lvl="6" marL="3200400" algn="l">
              <a:spcBef>
                <a:spcPts val="180"/>
              </a:spcBef>
              <a:spcAft>
                <a:spcPts val="0"/>
              </a:spcAft>
              <a:buClr>
                <a:schemeClr val="dk1"/>
              </a:buClr>
              <a:buSzPts val="2500"/>
              <a:buNone/>
              <a:defRPr sz="2500"/>
            </a:lvl7pPr>
            <a:lvl8pPr indent="-228600" lvl="7" marL="3657600" algn="l">
              <a:spcBef>
                <a:spcPts val="180"/>
              </a:spcBef>
              <a:spcAft>
                <a:spcPts val="0"/>
              </a:spcAft>
              <a:buClr>
                <a:schemeClr val="dk1"/>
              </a:buClr>
              <a:buSzPts val="2500"/>
              <a:buNone/>
              <a:defRPr sz="2500"/>
            </a:lvl8pPr>
            <a:lvl9pPr indent="-228600" lvl="8" marL="4114800" algn="l">
              <a:spcBef>
                <a:spcPts val="180"/>
              </a:spcBef>
              <a:spcAft>
                <a:spcPts val="0"/>
              </a:spcAft>
              <a:buClr>
                <a:schemeClr val="dk1"/>
              </a:buClr>
              <a:buSzPts val="2500"/>
              <a:buNone/>
              <a:defRPr sz="25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77500" y="11978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lt1"/>
              </a:buClr>
              <a:buSzPts val="4400"/>
              <a:buFont typeface="Chakra Petch"/>
              <a:buNone/>
              <a:defRPr b="1" i="0" sz="4400" u="none" cap="none" strike="noStrike">
                <a:solidFill>
                  <a:schemeClr val="lt1"/>
                </a:solidFill>
                <a:latin typeface="Chakra Petch"/>
                <a:ea typeface="Chakra Petch"/>
                <a:cs typeface="Chakra Petch"/>
                <a:sym typeface="Chakra Petch"/>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1021775" y="2786425"/>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lt1"/>
              </a:buClr>
              <a:buSzPts val="3200"/>
              <a:buFont typeface="B612"/>
              <a:buChar char="•"/>
              <a:defRPr i="0" sz="3200" u="none" cap="none" strike="noStrike">
                <a:solidFill>
                  <a:schemeClr val="lt1"/>
                </a:solidFill>
                <a:latin typeface="B612"/>
                <a:ea typeface="B612"/>
                <a:cs typeface="B612"/>
                <a:sym typeface="B612"/>
              </a:defRPr>
            </a:lvl1pPr>
            <a:lvl2pPr indent="-406400" lvl="1" marL="914400" marR="0" rtl="0" algn="l">
              <a:spcBef>
                <a:spcPts val="560"/>
              </a:spcBef>
              <a:spcAft>
                <a:spcPts val="0"/>
              </a:spcAft>
              <a:buClr>
                <a:schemeClr val="lt1"/>
              </a:buClr>
              <a:buSzPts val="2800"/>
              <a:buFont typeface="B612"/>
              <a:buChar char="–"/>
              <a:defRPr i="0" sz="2800" u="none" cap="none" strike="noStrike">
                <a:solidFill>
                  <a:schemeClr val="lt1"/>
                </a:solidFill>
                <a:latin typeface="B612"/>
                <a:ea typeface="B612"/>
                <a:cs typeface="B612"/>
                <a:sym typeface="B612"/>
              </a:defRPr>
            </a:lvl2pPr>
            <a:lvl3pPr indent="-381000" lvl="2" marL="1371600" marR="0" rtl="0" algn="l">
              <a:spcBef>
                <a:spcPts val="480"/>
              </a:spcBef>
              <a:spcAft>
                <a:spcPts val="0"/>
              </a:spcAft>
              <a:buClr>
                <a:schemeClr val="lt1"/>
              </a:buClr>
              <a:buSzPts val="2400"/>
              <a:buFont typeface="B612"/>
              <a:buChar char="•"/>
              <a:defRPr i="0" sz="2400" u="none" cap="none" strike="noStrike">
                <a:solidFill>
                  <a:schemeClr val="lt1"/>
                </a:solidFill>
                <a:latin typeface="B612"/>
                <a:ea typeface="B612"/>
                <a:cs typeface="B612"/>
                <a:sym typeface="B612"/>
              </a:defRPr>
            </a:lvl3pPr>
            <a:lvl4pPr indent="-355600" lvl="3" marL="1828800" marR="0" rtl="0" algn="l">
              <a:spcBef>
                <a:spcPts val="400"/>
              </a:spcBef>
              <a:spcAft>
                <a:spcPts val="0"/>
              </a:spcAft>
              <a:buClr>
                <a:schemeClr val="lt1"/>
              </a:buClr>
              <a:buSzPts val="2000"/>
              <a:buFont typeface="B612"/>
              <a:buChar char="–"/>
              <a:defRPr i="0" sz="2000" u="none" cap="none" strike="noStrike">
                <a:solidFill>
                  <a:schemeClr val="lt1"/>
                </a:solidFill>
                <a:latin typeface="B612"/>
                <a:ea typeface="B612"/>
                <a:cs typeface="B612"/>
                <a:sym typeface="B612"/>
              </a:defRPr>
            </a:lvl4pPr>
            <a:lvl5pPr indent="-355600" lvl="4" marL="2286000" marR="0" rtl="0" algn="l">
              <a:spcBef>
                <a:spcPts val="400"/>
              </a:spcBef>
              <a:spcAft>
                <a:spcPts val="0"/>
              </a:spcAft>
              <a:buClr>
                <a:schemeClr val="lt1"/>
              </a:buClr>
              <a:buSzPts val="2000"/>
              <a:buFont typeface="B612"/>
              <a:buChar char="»"/>
              <a:defRPr i="0" sz="2000" u="none" cap="none" strike="noStrike">
                <a:solidFill>
                  <a:schemeClr val="lt1"/>
                </a:solidFill>
                <a:latin typeface="B612"/>
                <a:ea typeface="B612"/>
                <a:cs typeface="B612"/>
                <a:sym typeface="B612"/>
              </a:defRPr>
            </a:lvl5pPr>
            <a:lvl6pPr indent="-355600" lvl="5" marL="2743200" marR="0" rtl="0" algn="l">
              <a:spcBef>
                <a:spcPts val="400"/>
              </a:spcBef>
              <a:spcAft>
                <a:spcPts val="0"/>
              </a:spcAft>
              <a:buClr>
                <a:schemeClr val="lt1"/>
              </a:buClr>
              <a:buSzPts val="2000"/>
              <a:buFont typeface="B612"/>
              <a:buChar char="•"/>
              <a:defRPr i="0" sz="2000" u="none" cap="none" strike="noStrike">
                <a:solidFill>
                  <a:schemeClr val="lt1"/>
                </a:solidFill>
                <a:latin typeface="B612"/>
                <a:ea typeface="B612"/>
                <a:cs typeface="B612"/>
                <a:sym typeface="B612"/>
              </a:defRPr>
            </a:lvl6pPr>
            <a:lvl7pPr indent="-355600" lvl="6" marL="3200400" marR="0" rtl="0" algn="l">
              <a:spcBef>
                <a:spcPts val="400"/>
              </a:spcBef>
              <a:spcAft>
                <a:spcPts val="0"/>
              </a:spcAft>
              <a:buClr>
                <a:schemeClr val="lt1"/>
              </a:buClr>
              <a:buSzPts val="2000"/>
              <a:buFont typeface="B612"/>
              <a:buChar char="•"/>
              <a:defRPr i="0" sz="2000" u="none" cap="none" strike="noStrike">
                <a:solidFill>
                  <a:schemeClr val="lt1"/>
                </a:solidFill>
                <a:latin typeface="B612"/>
                <a:ea typeface="B612"/>
                <a:cs typeface="B612"/>
                <a:sym typeface="B612"/>
              </a:defRPr>
            </a:lvl7pPr>
            <a:lvl8pPr indent="-355600" lvl="7" marL="3657600" marR="0" rtl="0" algn="l">
              <a:spcBef>
                <a:spcPts val="400"/>
              </a:spcBef>
              <a:spcAft>
                <a:spcPts val="0"/>
              </a:spcAft>
              <a:buClr>
                <a:schemeClr val="lt1"/>
              </a:buClr>
              <a:buSzPts val="2000"/>
              <a:buFont typeface="B612"/>
              <a:buChar char="•"/>
              <a:defRPr i="0" sz="2000" u="none" cap="none" strike="noStrike">
                <a:solidFill>
                  <a:schemeClr val="lt1"/>
                </a:solidFill>
                <a:latin typeface="B612"/>
                <a:ea typeface="B612"/>
                <a:cs typeface="B612"/>
                <a:sym typeface="B612"/>
              </a:defRPr>
            </a:lvl8pPr>
            <a:lvl9pPr indent="-355600" lvl="8" marL="4114800" marR="0" rtl="0" algn="l">
              <a:spcBef>
                <a:spcPts val="400"/>
              </a:spcBef>
              <a:spcAft>
                <a:spcPts val="0"/>
              </a:spcAft>
              <a:buClr>
                <a:schemeClr val="lt1"/>
              </a:buClr>
              <a:buSzPts val="2000"/>
              <a:buFont typeface="B612"/>
              <a:buChar char="•"/>
              <a:defRPr i="0" sz="2000" u="none" cap="none" strike="noStrike">
                <a:solidFill>
                  <a:schemeClr val="lt1"/>
                </a:solidFill>
                <a:latin typeface="B612"/>
                <a:ea typeface="B612"/>
                <a:cs typeface="B612"/>
                <a:sym typeface="B612"/>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2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21.png"/><Relationship Id="rId5" Type="http://schemas.openxmlformats.org/officeDocument/2006/relationships/image" Target="../media/image12.png"/><Relationship Id="rId6" Type="http://schemas.openxmlformats.org/officeDocument/2006/relationships/image" Target="../media/image20.png"/><Relationship Id="rId7"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24.png"/><Relationship Id="rId5" Type="http://schemas.openxmlformats.org/officeDocument/2006/relationships/image" Target="../media/image17.png"/><Relationship Id="rId6"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48.png"/><Relationship Id="rId5"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8.png"/><Relationship Id="rId4" Type="http://schemas.openxmlformats.org/officeDocument/2006/relationships/image" Target="../media/image2.png"/><Relationship Id="rId5" Type="http://schemas.openxmlformats.org/officeDocument/2006/relationships/image" Target="../media/image40.png"/><Relationship Id="rId6" Type="http://schemas.openxmlformats.org/officeDocument/2006/relationships/image" Target="../media/image29.png"/><Relationship Id="rId7"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33.png"/><Relationship Id="rId9" Type="http://schemas.openxmlformats.org/officeDocument/2006/relationships/image" Target="../media/image64.png"/><Relationship Id="rId5" Type="http://schemas.openxmlformats.org/officeDocument/2006/relationships/image" Target="../media/image42.png"/><Relationship Id="rId6" Type="http://schemas.openxmlformats.org/officeDocument/2006/relationships/image" Target="../media/image37.png"/><Relationship Id="rId7" Type="http://schemas.openxmlformats.org/officeDocument/2006/relationships/image" Target="../media/image32.png"/><Relationship Id="rId8"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0" Type="http://schemas.openxmlformats.org/officeDocument/2006/relationships/image" Target="../media/image44.png"/><Relationship Id="rId22" Type="http://schemas.openxmlformats.org/officeDocument/2006/relationships/image" Target="../media/image51.png"/><Relationship Id="rId21" Type="http://schemas.openxmlformats.org/officeDocument/2006/relationships/image" Target="../media/image62.png"/><Relationship Id="rId24" Type="http://schemas.openxmlformats.org/officeDocument/2006/relationships/image" Target="../media/image59.png"/><Relationship Id="rId23" Type="http://schemas.openxmlformats.org/officeDocument/2006/relationships/image" Target="../media/image66.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46.png"/><Relationship Id="rId26" Type="http://schemas.openxmlformats.org/officeDocument/2006/relationships/image" Target="../media/image58.png"/><Relationship Id="rId25" Type="http://schemas.openxmlformats.org/officeDocument/2006/relationships/image" Target="../media/image61.png"/><Relationship Id="rId5" Type="http://schemas.openxmlformats.org/officeDocument/2006/relationships/image" Target="../media/image8.png"/><Relationship Id="rId6" Type="http://schemas.openxmlformats.org/officeDocument/2006/relationships/image" Target="../media/image6.png"/><Relationship Id="rId7" Type="http://schemas.openxmlformats.org/officeDocument/2006/relationships/image" Target="../media/image18.png"/><Relationship Id="rId8" Type="http://schemas.openxmlformats.org/officeDocument/2006/relationships/image" Target="../media/image52.png"/><Relationship Id="rId11" Type="http://schemas.openxmlformats.org/officeDocument/2006/relationships/image" Target="../media/image54.png"/><Relationship Id="rId10" Type="http://schemas.openxmlformats.org/officeDocument/2006/relationships/image" Target="../media/image45.png"/><Relationship Id="rId13" Type="http://schemas.openxmlformats.org/officeDocument/2006/relationships/image" Target="../media/image55.png"/><Relationship Id="rId12" Type="http://schemas.openxmlformats.org/officeDocument/2006/relationships/image" Target="../media/image56.png"/><Relationship Id="rId15" Type="http://schemas.openxmlformats.org/officeDocument/2006/relationships/image" Target="../media/image50.png"/><Relationship Id="rId14" Type="http://schemas.openxmlformats.org/officeDocument/2006/relationships/image" Target="../media/image53.png"/><Relationship Id="rId17" Type="http://schemas.openxmlformats.org/officeDocument/2006/relationships/image" Target="../media/image65.png"/><Relationship Id="rId16" Type="http://schemas.openxmlformats.org/officeDocument/2006/relationships/image" Target="../media/image63.png"/><Relationship Id="rId19" Type="http://schemas.openxmlformats.org/officeDocument/2006/relationships/image" Target="../media/image57.png"/><Relationship Id="rId18" Type="http://schemas.openxmlformats.org/officeDocument/2006/relationships/image" Target="../media/image4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4.png"/><Relationship Id="rId6"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9.png"/><Relationship Id="rId6"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6.png"/><Relationship Id="rId8"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E59"/>
        </a:solidFill>
      </p:bgPr>
    </p:bg>
    <p:spTree>
      <p:nvGrpSpPr>
        <p:cNvPr id="46" name="Shape 46"/>
        <p:cNvGrpSpPr/>
        <p:nvPr/>
      </p:nvGrpSpPr>
      <p:grpSpPr>
        <a:xfrm>
          <a:off x="0" y="0"/>
          <a:ext cx="0" cy="0"/>
          <a:chOff x="0" y="0"/>
          <a:chExt cx="0" cy="0"/>
        </a:xfrm>
      </p:grpSpPr>
      <p:sp>
        <p:nvSpPr>
          <p:cNvPr id="47" name="Google Shape;47;p9"/>
          <p:cNvSpPr/>
          <p:nvPr/>
        </p:nvSpPr>
        <p:spPr>
          <a:xfrm>
            <a:off x="8083229" y="-9525"/>
            <a:ext cx="10287000" cy="1028700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3">
              <a:alphaModFix amt="50000"/>
            </a:blip>
            <a:stretch>
              <a:fillRect b="0" l="0" r="0" t="0"/>
            </a:stretch>
          </a:blipFill>
          <a:ln>
            <a:noFill/>
          </a:ln>
        </p:spPr>
      </p:sp>
      <p:grpSp>
        <p:nvGrpSpPr>
          <p:cNvPr id="48" name="Google Shape;48;p9"/>
          <p:cNvGrpSpPr/>
          <p:nvPr/>
        </p:nvGrpSpPr>
        <p:grpSpPr>
          <a:xfrm>
            <a:off x="536024" y="444181"/>
            <a:ext cx="17215953" cy="9253981"/>
            <a:chOff x="0" y="-38100"/>
            <a:chExt cx="4534243" cy="2437262"/>
          </a:xfrm>
        </p:grpSpPr>
        <p:sp>
          <p:nvSpPr>
            <p:cNvPr id="49" name="Google Shape;49;p9"/>
            <p:cNvSpPr/>
            <p:nvPr/>
          </p:nvSpPr>
          <p:spPr>
            <a:xfrm>
              <a:off x="0" y="0"/>
              <a:ext cx="4534243" cy="2399162"/>
            </a:xfrm>
            <a:custGeom>
              <a:rect b="b" l="l" r="r" t="t"/>
              <a:pathLst>
                <a:path extrusionOk="0" h="2399162" w="4534243">
                  <a:moveTo>
                    <a:pt x="0" y="0"/>
                  </a:moveTo>
                  <a:lnTo>
                    <a:pt x="4534243" y="0"/>
                  </a:lnTo>
                  <a:lnTo>
                    <a:pt x="4534243" y="2399162"/>
                  </a:lnTo>
                  <a:lnTo>
                    <a:pt x="0" y="2399162"/>
                  </a:lnTo>
                  <a:close/>
                </a:path>
              </a:pathLst>
            </a:custGeom>
            <a:solidFill>
              <a:srgbClr val="4D4D4D"/>
            </a:solidFill>
            <a:ln>
              <a:noFill/>
            </a:ln>
          </p:spPr>
        </p:sp>
        <p:sp>
          <p:nvSpPr>
            <p:cNvPr id="50" name="Google Shape;50;p9"/>
            <p:cNvSpPr txBox="1"/>
            <p:nvPr/>
          </p:nvSpPr>
          <p:spPr>
            <a:xfrm>
              <a:off x="0" y="-38100"/>
              <a:ext cx="4534243" cy="243726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 name="Google Shape;51;p9"/>
          <p:cNvSpPr/>
          <p:nvPr/>
        </p:nvSpPr>
        <p:spPr>
          <a:xfrm>
            <a:off x="536024" y="588842"/>
            <a:ext cx="9109316" cy="9109316"/>
          </a:xfrm>
          <a:custGeom>
            <a:rect b="b" l="l" r="r" t="t"/>
            <a:pathLst>
              <a:path extrusionOk="0" h="9109316" w="9109316">
                <a:moveTo>
                  <a:pt x="0" y="0"/>
                </a:moveTo>
                <a:lnTo>
                  <a:pt x="9109316" y="0"/>
                </a:lnTo>
                <a:lnTo>
                  <a:pt x="9109316" y="9109316"/>
                </a:lnTo>
                <a:lnTo>
                  <a:pt x="0" y="9109316"/>
                </a:lnTo>
                <a:lnTo>
                  <a:pt x="0" y="0"/>
                </a:lnTo>
                <a:close/>
              </a:path>
            </a:pathLst>
          </a:custGeom>
          <a:blipFill rotWithShape="1">
            <a:blip r:embed="rId4">
              <a:alphaModFix amt="50000"/>
            </a:blip>
            <a:stretch>
              <a:fillRect b="0" l="0" r="0" t="0"/>
            </a:stretch>
          </a:blipFill>
          <a:ln>
            <a:noFill/>
          </a:ln>
        </p:spPr>
      </p:sp>
      <p:sp>
        <p:nvSpPr>
          <p:cNvPr id="52" name="Google Shape;52;p9"/>
          <p:cNvSpPr/>
          <p:nvPr/>
        </p:nvSpPr>
        <p:spPr>
          <a:xfrm>
            <a:off x="1028700" y="-61288"/>
            <a:ext cx="6561403" cy="9319588"/>
          </a:xfrm>
          <a:custGeom>
            <a:rect b="b" l="l" r="r" t="t"/>
            <a:pathLst>
              <a:path extrusionOk="0" h="1062790" w="748251">
                <a:moveTo>
                  <a:pt x="748251" y="0"/>
                </a:moveTo>
                <a:lnTo>
                  <a:pt x="748251" y="948490"/>
                </a:lnTo>
                <a:lnTo>
                  <a:pt x="374126" y="1062790"/>
                </a:lnTo>
                <a:lnTo>
                  <a:pt x="0" y="948490"/>
                </a:lnTo>
                <a:lnTo>
                  <a:pt x="0" y="0"/>
                </a:lnTo>
                <a:lnTo>
                  <a:pt x="748251" y="0"/>
                </a:lnTo>
                <a:close/>
              </a:path>
            </a:pathLst>
          </a:custGeom>
          <a:solidFill>
            <a:srgbClr val="FFBD59"/>
          </a:solidFill>
          <a:ln>
            <a:noFill/>
          </a:ln>
        </p:spPr>
      </p:sp>
      <p:grpSp>
        <p:nvGrpSpPr>
          <p:cNvPr id="53" name="Google Shape;53;p9"/>
          <p:cNvGrpSpPr/>
          <p:nvPr/>
        </p:nvGrpSpPr>
        <p:grpSpPr>
          <a:xfrm>
            <a:off x="8130854" y="444181"/>
            <a:ext cx="3199089" cy="9253981"/>
            <a:chOff x="0" y="-38100"/>
            <a:chExt cx="842558" cy="2437262"/>
          </a:xfrm>
        </p:grpSpPr>
        <p:sp>
          <p:nvSpPr>
            <p:cNvPr id="54" name="Google Shape;54;p9"/>
            <p:cNvSpPr/>
            <p:nvPr/>
          </p:nvSpPr>
          <p:spPr>
            <a:xfrm>
              <a:off x="0" y="0"/>
              <a:ext cx="842558" cy="2399162"/>
            </a:xfrm>
            <a:custGeom>
              <a:rect b="b" l="l" r="r" t="t"/>
              <a:pathLst>
                <a:path extrusionOk="0" h="2399162" w="842558">
                  <a:moveTo>
                    <a:pt x="0" y="0"/>
                  </a:moveTo>
                  <a:lnTo>
                    <a:pt x="842558" y="0"/>
                  </a:lnTo>
                  <a:lnTo>
                    <a:pt x="842558" y="2399162"/>
                  </a:lnTo>
                  <a:lnTo>
                    <a:pt x="0" y="2399162"/>
                  </a:lnTo>
                  <a:close/>
                </a:path>
              </a:pathLst>
            </a:custGeom>
            <a:solidFill>
              <a:srgbClr val="4D4D4D"/>
            </a:solidFill>
            <a:ln>
              <a:noFill/>
            </a:ln>
          </p:spPr>
        </p:sp>
        <p:sp>
          <p:nvSpPr>
            <p:cNvPr id="55" name="Google Shape;55;p9"/>
            <p:cNvSpPr txBox="1"/>
            <p:nvPr/>
          </p:nvSpPr>
          <p:spPr>
            <a:xfrm>
              <a:off x="0" y="-38100"/>
              <a:ext cx="842558" cy="243726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 name="Google Shape;56;p9"/>
          <p:cNvGrpSpPr/>
          <p:nvPr/>
        </p:nvGrpSpPr>
        <p:grpSpPr>
          <a:xfrm>
            <a:off x="9002733" y="6539338"/>
            <a:ext cx="7587109" cy="1535016"/>
            <a:chOff x="0" y="-157402"/>
            <a:chExt cx="10116145" cy="2046688"/>
          </a:xfrm>
        </p:grpSpPr>
        <p:grpSp>
          <p:nvGrpSpPr>
            <p:cNvPr id="57" name="Google Shape;57;p9"/>
            <p:cNvGrpSpPr/>
            <p:nvPr/>
          </p:nvGrpSpPr>
          <p:grpSpPr>
            <a:xfrm>
              <a:off x="1541786" y="-157402"/>
              <a:ext cx="7324319" cy="2046688"/>
              <a:chOff x="0" y="-38100"/>
              <a:chExt cx="1772889" cy="495411"/>
            </a:xfrm>
          </p:grpSpPr>
          <p:sp>
            <p:nvSpPr>
              <p:cNvPr id="58" name="Google Shape;58;p9"/>
              <p:cNvSpPr/>
              <p:nvPr/>
            </p:nvSpPr>
            <p:spPr>
              <a:xfrm>
                <a:off x="0" y="0"/>
                <a:ext cx="1772889" cy="457311"/>
              </a:xfrm>
              <a:custGeom>
                <a:rect b="b" l="l" r="r" t="t"/>
                <a:pathLst>
                  <a:path extrusionOk="0" h="457311" w="1772889">
                    <a:moveTo>
                      <a:pt x="58656" y="0"/>
                    </a:moveTo>
                    <a:lnTo>
                      <a:pt x="1714233" y="0"/>
                    </a:lnTo>
                    <a:cubicBezTo>
                      <a:pt x="1746628" y="0"/>
                      <a:pt x="1772889" y="26261"/>
                      <a:pt x="1772889" y="58656"/>
                    </a:cubicBezTo>
                    <a:lnTo>
                      <a:pt x="1772889" y="398655"/>
                    </a:lnTo>
                    <a:cubicBezTo>
                      <a:pt x="1772889" y="431050"/>
                      <a:pt x="1746628" y="457311"/>
                      <a:pt x="1714233" y="457311"/>
                    </a:cubicBezTo>
                    <a:lnTo>
                      <a:pt x="58656" y="457311"/>
                    </a:lnTo>
                    <a:cubicBezTo>
                      <a:pt x="26261" y="457311"/>
                      <a:pt x="0" y="431050"/>
                      <a:pt x="0" y="398655"/>
                    </a:cubicBezTo>
                    <a:lnTo>
                      <a:pt x="0" y="58656"/>
                    </a:lnTo>
                    <a:cubicBezTo>
                      <a:pt x="0" y="26261"/>
                      <a:pt x="26261" y="0"/>
                      <a:pt x="58656" y="0"/>
                    </a:cubicBezTo>
                    <a:close/>
                  </a:path>
                </a:pathLst>
              </a:custGeom>
              <a:solidFill>
                <a:srgbClr val="000000">
                  <a:alpha val="0"/>
                </a:srgbClr>
              </a:solidFill>
              <a:ln cap="rnd" cmpd="sng" w="57150">
                <a:solidFill>
                  <a:srgbClr val="FFDE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9"/>
              <p:cNvSpPr txBox="1"/>
              <p:nvPr/>
            </p:nvSpPr>
            <p:spPr>
              <a:xfrm>
                <a:off x="0" y="-38100"/>
                <a:ext cx="1772889" cy="495411"/>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0" name="Google Shape;60;p9"/>
            <p:cNvSpPr txBox="1"/>
            <p:nvPr/>
          </p:nvSpPr>
          <p:spPr>
            <a:xfrm>
              <a:off x="0" y="243554"/>
              <a:ext cx="10116145" cy="1402178"/>
            </a:xfrm>
            <a:prstGeom prst="rect">
              <a:avLst/>
            </a:prstGeom>
            <a:noFill/>
            <a:ln>
              <a:noFill/>
            </a:ln>
          </p:spPr>
          <p:txBody>
            <a:bodyPr anchorCtr="0" anchor="t" bIns="0" lIns="0" spcFirstLastPara="1" rIns="0" wrap="square" tIns="0">
              <a:spAutoFit/>
            </a:bodyPr>
            <a:lstStyle/>
            <a:p>
              <a:pPr indent="0" lvl="0" marL="0" marR="0" rtl="0" algn="ctr">
                <a:lnSpc>
                  <a:spcPct val="119994"/>
                </a:lnSpc>
                <a:spcBef>
                  <a:spcPts val="0"/>
                </a:spcBef>
                <a:spcAft>
                  <a:spcPts val="0"/>
                </a:spcAft>
                <a:buNone/>
              </a:pPr>
              <a:r>
                <a:rPr b="0" i="0" lang="en-US" sz="6937" u="none" cap="none" strike="noStrike">
                  <a:solidFill>
                    <a:srgbClr val="FFDE59"/>
                  </a:solidFill>
                  <a:latin typeface="Russo One"/>
                  <a:ea typeface="Russo One"/>
                  <a:cs typeface="Russo One"/>
                  <a:sym typeface="Russo One"/>
                </a:rPr>
                <a:t>Center</a:t>
              </a:r>
              <a:endParaRPr/>
            </a:p>
          </p:txBody>
        </p:sp>
      </p:grpSp>
      <p:grpSp>
        <p:nvGrpSpPr>
          <p:cNvPr id="61" name="Google Shape;61;p9"/>
          <p:cNvGrpSpPr/>
          <p:nvPr/>
        </p:nvGrpSpPr>
        <p:grpSpPr>
          <a:xfrm>
            <a:off x="16361459" y="1089088"/>
            <a:ext cx="897842" cy="904110"/>
            <a:chOff x="0" y="-70135"/>
            <a:chExt cx="1197122" cy="1205480"/>
          </a:xfrm>
        </p:grpSpPr>
        <p:grpSp>
          <p:nvGrpSpPr>
            <p:cNvPr id="62" name="Google Shape;62;p9"/>
            <p:cNvGrpSpPr/>
            <p:nvPr/>
          </p:nvGrpSpPr>
          <p:grpSpPr>
            <a:xfrm>
              <a:off x="302239" y="-70135"/>
              <a:ext cx="894883" cy="939965"/>
              <a:chOff x="0" y="-38100"/>
              <a:chExt cx="486136" cy="510625"/>
            </a:xfrm>
          </p:grpSpPr>
          <p:sp>
            <p:nvSpPr>
              <p:cNvPr id="63" name="Google Shape;63;p9"/>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57150">
                <a:solidFill>
                  <a:srgbClr val="D9D9D9"/>
                </a:solidFill>
                <a:prstDash val="solid"/>
                <a:miter lim="8000"/>
                <a:headEnd len="sm" w="sm" type="none"/>
                <a:tailEnd len="sm" w="sm" type="none"/>
              </a:ln>
            </p:spPr>
          </p:sp>
          <p:sp>
            <p:nvSpPr>
              <p:cNvPr id="64" name="Google Shape;64;p9"/>
              <p:cNvSpPr txBox="1"/>
              <p:nvPr/>
            </p:nvSpPr>
            <p:spPr>
              <a:xfrm>
                <a:off x="0" y="-38100"/>
                <a:ext cx="486136" cy="510624"/>
              </a:xfrm>
              <a:prstGeom prst="rect">
                <a:avLst/>
              </a:prstGeom>
              <a:noFill/>
              <a:ln>
                <a:noFill/>
              </a:ln>
            </p:spPr>
            <p:txBody>
              <a:bodyPr anchorCtr="0" anchor="ctr" bIns="40300" lIns="40300" spcFirstLastPara="1" rIns="40300" wrap="square" tIns="403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 name="Google Shape;65;p9"/>
            <p:cNvGrpSpPr/>
            <p:nvPr/>
          </p:nvGrpSpPr>
          <p:grpSpPr>
            <a:xfrm>
              <a:off x="0" y="447058"/>
              <a:ext cx="655277" cy="688288"/>
              <a:chOff x="0" y="-38100"/>
              <a:chExt cx="486136" cy="510625"/>
            </a:xfrm>
          </p:grpSpPr>
          <p:sp>
            <p:nvSpPr>
              <p:cNvPr id="66" name="Google Shape;66;p9"/>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57150">
                <a:solidFill>
                  <a:srgbClr val="D9D9D9"/>
                </a:solidFill>
                <a:prstDash val="solid"/>
                <a:miter lim="8000"/>
                <a:headEnd len="sm" w="sm" type="none"/>
                <a:tailEnd len="sm" w="sm" type="none"/>
              </a:ln>
            </p:spPr>
          </p:sp>
          <p:sp>
            <p:nvSpPr>
              <p:cNvPr id="67" name="Google Shape;67;p9"/>
              <p:cNvSpPr txBox="1"/>
              <p:nvPr/>
            </p:nvSpPr>
            <p:spPr>
              <a:xfrm>
                <a:off x="0" y="-38100"/>
                <a:ext cx="486136" cy="510624"/>
              </a:xfrm>
              <a:prstGeom prst="rect">
                <a:avLst/>
              </a:prstGeom>
              <a:noFill/>
              <a:ln>
                <a:noFill/>
              </a:ln>
            </p:spPr>
            <p:txBody>
              <a:bodyPr anchorCtr="0" anchor="ctr" bIns="40300" lIns="40300" spcFirstLastPara="1" rIns="40300" wrap="square" tIns="403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68" name="Google Shape;68;p9"/>
          <p:cNvGrpSpPr/>
          <p:nvPr/>
        </p:nvGrpSpPr>
        <p:grpSpPr>
          <a:xfrm>
            <a:off x="8553813" y="8354191"/>
            <a:ext cx="897842" cy="904110"/>
            <a:chOff x="0" y="-70135"/>
            <a:chExt cx="1197122" cy="1205480"/>
          </a:xfrm>
        </p:grpSpPr>
        <p:grpSp>
          <p:nvGrpSpPr>
            <p:cNvPr id="69" name="Google Shape;69;p9"/>
            <p:cNvGrpSpPr/>
            <p:nvPr/>
          </p:nvGrpSpPr>
          <p:grpSpPr>
            <a:xfrm>
              <a:off x="302239" y="-70135"/>
              <a:ext cx="894883" cy="939965"/>
              <a:chOff x="0" y="-38100"/>
              <a:chExt cx="486136" cy="510625"/>
            </a:xfrm>
          </p:grpSpPr>
          <p:sp>
            <p:nvSpPr>
              <p:cNvPr id="70" name="Google Shape;70;p9"/>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57150">
                <a:solidFill>
                  <a:srgbClr val="D9D9D9"/>
                </a:solidFill>
                <a:prstDash val="solid"/>
                <a:miter lim="8000"/>
                <a:headEnd len="sm" w="sm" type="none"/>
                <a:tailEnd len="sm" w="sm" type="none"/>
              </a:ln>
            </p:spPr>
          </p:sp>
          <p:sp>
            <p:nvSpPr>
              <p:cNvPr id="71" name="Google Shape;71;p9"/>
              <p:cNvSpPr txBox="1"/>
              <p:nvPr/>
            </p:nvSpPr>
            <p:spPr>
              <a:xfrm>
                <a:off x="0" y="-38100"/>
                <a:ext cx="486136" cy="510624"/>
              </a:xfrm>
              <a:prstGeom prst="rect">
                <a:avLst/>
              </a:prstGeom>
              <a:noFill/>
              <a:ln>
                <a:noFill/>
              </a:ln>
            </p:spPr>
            <p:txBody>
              <a:bodyPr anchorCtr="0" anchor="ctr" bIns="40300" lIns="40300" spcFirstLastPara="1" rIns="40300" wrap="square" tIns="403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 name="Google Shape;72;p9"/>
            <p:cNvGrpSpPr/>
            <p:nvPr/>
          </p:nvGrpSpPr>
          <p:grpSpPr>
            <a:xfrm>
              <a:off x="0" y="447058"/>
              <a:ext cx="655277" cy="688288"/>
              <a:chOff x="0" y="-38100"/>
              <a:chExt cx="486136" cy="510625"/>
            </a:xfrm>
          </p:grpSpPr>
          <p:sp>
            <p:nvSpPr>
              <p:cNvPr id="73" name="Google Shape;73;p9"/>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57150">
                <a:solidFill>
                  <a:srgbClr val="D9D9D9"/>
                </a:solidFill>
                <a:prstDash val="solid"/>
                <a:miter lim="8000"/>
                <a:headEnd len="sm" w="sm" type="none"/>
                <a:tailEnd len="sm" w="sm" type="none"/>
              </a:ln>
            </p:spPr>
          </p:sp>
          <p:sp>
            <p:nvSpPr>
              <p:cNvPr id="74" name="Google Shape;74;p9"/>
              <p:cNvSpPr txBox="1"/>
              <p:nvPr/>
            </p:nvSpPr>
            <p:spPr>
              <a:xfrm>
                <a:off x="0" y="-38100"/>
                <a:ext cx="486136" cy="510624"/>
              </a:xfrm>
              <a:prstGeom prst="rect">
                <a:avLst/>
              </a:prstGeom>
              <a:noFill/>
              <a:ln>
                <a:noFill/>
              </a:ln>
            </p:spPr>
            <p:txBody>
              <a:bodyPr anchorCtr="0" anchor="ctr" bIns="40300" lIns="40300" spcFirstLastPara="1" rIns="40300" wrap="square" tIns="403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75" name="Google Shape;75;p9"/>
          <p:cNvSpPr txBox="1"/>
          <p:nvPr/>
        </p:nvSpPr>
        <p:spPr>
          <a:xfrm>
            <a:off x="8627347" y="2382754"/>
            <a:ext cx="8764500" cy="3925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500" u="none" cap="none" strike="noStrike">
                <a:solidFill>
                  <a:srgbClr val="FFFFFF"/>
                </a:solidFill>
                <a:latin typeface="Russo One"/>
                <a:ea typeface="Russo One"/>
                <a:cs typeface="Russo One"/>
                <a:sym typeface="Russo One"/>
              </a:rPr>
              <a:t>High Intensity Interval Training Gym </a:t>
            </a:r>
            <a:endParaRPr/>
          </a:p>
        </p:txBody>
      </p:sp>
      <p:pic>
        <p:nvPicPr>
          <p:cNvPr id="76" name="Google Shape;76;p9"/>
          <p:cNvPicPr preferRelativeResize="0"/>
          <p:nvPr/>
        </p:nvPicPr>
        <p:blipFill>
          <a:blip r:embed="rId5">
            <a:alphaModFix/>
          </a:blip>
          <a:stretch>
            <a:fillRect/>
          </a:stretch>
        </p:blipFill>
        <p:spPr>
          <a:xfrm>
            <a:off x="1366650" y="-213700"/>
            <a:ext cx="5899485" cy="910929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D4D4D"/>
        </a:solidFill>
      </p:bgPr>
    </p:bg>
    <p:spTree>
      <p:nvGrpSpPr>
        <p:cNvPr id="277" name="Shape 277"/>
        <p:cNvGrpSpPr/>
        <p:nvPr/>
      </p:nvGrpSpPr>
      <p:grpSpPr>
        <a:xfrm>
          <a:off x="0" y="0"/>
          <a:ext cx="0" cy="0"/>
          <a:chOff x="0" y="0"/>
          <a:chExt cx="0" cy="0"/>
        </a:xfrm>
      </p:grpSpPr>
      <p:sp>
        <p:nvSpPr>
          <p:cNvPr id="278" name="Google Shape;278;p18"/>
          <p:cNvSpPr/>
          <p:nvPr/>
        </p:nvSpPr>
        <p:spPr>
          <a:xfrm>
            <a:off x="-1781938" y="1028700"/>
            <a:ext cx="10281096" cy="10281096"/>
          </a:xfrm>
          <a:custGeom>
            <a:rect b="b" l="l" r="r" t="t"/>
            <a:pathLst>
              <a:path extrusionOk="0" h="10281096" w="10281096">
                <a:moveTo>
                  <a:pt x="0" y="0"/>
                </a:moveTo>
                <a:lnTo>
                  <a:pt x="10281096" y="0"/>
                </a:lnTo>
                <a:lnTo>
                  <a:pt x="10281096" y="10281096"/>
                </a:lnTo>
                <a:lnTo>
                  <a:pt x="0" y="10281096"/>
                </a:lnTo>
                <a:lnTo>
                  <a:pt x="0" y="0"/>
                </a:lnTo>
                <a:close/>
              </a:path>
            </a:pathLst>
          </a:custGeom>
          <a:blipFill rotWithShape="1">
            <a:blip r:embed="rId3">
              <a:alphaModFix amt="50000"/>
            </a:blip>
            <a:stretch>
              <a:fillRect b="0" l="0" r="0" t="0"/>
            </a:stretch>
          </a:blipFill>
          <a:ln>
            <a:noFill/>
          </a:ln>
        </p:spPr>
      </p:sp>
      <p:grpSp>
        <p:nvGrpSpPr>
          <p:cNvPr id="279" name="Google Shape;279;p18"/>
          <p:cNvGrpSpPr/>
          <p:nvPr/>
        </p:nvGrpSpPr>
        <p:grpSpPr>
          <a:xfrm>
            <a:off x="-322825" y="-144661"/>
            <a:ext cx="18788379" cy="5431036"/>
            <a:chOff x="0" y="-38100"/>
            <a:chExt cx="4948380" cy="1430396"/>
          </a:xfrm>
        </p:grpSpPr>
        <p:sp>
          <p:nvSpPr>
            <p:cNvPr id="280" name="Google Shape;280;p18"/>
            <p:cNvSpPr/>
            <p:nvPr/>
          </p:nvSpPr>
          <p:spPr>
            <a:xfrm>
              <a:off x="0" y="0"/>
              <a:ext cx="4948380" cy="1392296"/>
            </a:xfrm>
            <a:custGeom>
              <a:rect b="b" l="l" r="r" t="t"/>
              <a:pathLst>
                <a:path extrusionOk="0" h="1392296" w="4948380">
                  <a:moveTo>
                    <a:pt x="0" y="0"/>
                  </a:moveTo>
                  <a:lnTo>
                    <a:pt x="4948380" y="0"/>
                  </a:lnTo>
                  <a:lnTo>
                    <a:pt x="4948380" y="1392296"/>
                  </a:lnTo>
                  <a:lnTo>
                    <a:pt x="0" y="1392296"/>
                  </a:lnTo>
                  <a:close/>
                </a:path>
              </a:pathLst>
            </a:custGeom>
            <a:solidFill>
              <a:srgbClr val="FFDE59"/>
            </a:solidFill>
            <a:ln>
              <a:noFill/>
            </a:ln>
          </p:spPr>
        </p:sp>
        <p:sp>
          <p:nvSpPr>
            <p:cNvPr id="281" name="Google Shape;281;p18"/>
            <p:cNvSpPr txBox="1"/>
            <p:nvPr/>
          </p:nvSpPr>
          <p:spPr>
            <a:xfrm>
              <a:off x="0" y="-38100"/>
              <a:ext cx="4948380" cy="143039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2" name="Google Shape;282;p18"/>
          <p:cNvSpPr/>
          <p:nvPr/>
        </p:nvSpPr>
        <p:spPr>
          <a:xfrm>
            <a:off x="5254466" y="4099029"/>
            <a:ext cx="3673569" cy="5577299"/>
          </a:xfrm>
          <a:custGeom>
            <a:rect b="b" l="l" r="r" t="t"/>
            <a:pathLst>
              <a:path extrusionOk="0" h="1154628" w="760513">
                <a:moveTo>
                  <a:pt x="760513" y="0"/>
                </a:moveTo>
                <a:lnTo>
                  <a:pt x="760513" y="1040328"/>
                </a:lnTo>
                <a:lnTo>
                  <a:pt x="380256" y="1154628"/>
                </a:lnTo>
                <a:lnTo>
                  <a:pt x="0" y="1040328"/>
                </a:lnTo>
                <a:lnTo>
                  <a:pt x="0" y="0"/>
                </a:lnTo>
                <a:lnTo>
                  <a:pt x="760513" y="0"/>
                </a:lnTo>
                <a:close/>
              </a:path>
            </a:pathLst>
          </a:custGeom>
          <a:solidFill>
            <a:srgbClr val="FFBD59"/>
          </a:solidFill>
          <a:ln>
            <a:noFill/>
          </a:ln>
        </p:spPr>
      </p:sp>
      <p:sp>
        <p:nvSpPr>
          <p:cNvPr id="283" name="Google Shape;283;p18"/>
          <p:cNvSpPr/>
          <p:nvPr/>
        </p:nvSpPr>
        <p:spPr>
          <a:xfrm>
            <a:off x="1028700" y="4099029"/>
            <a:ext cx="3673569" cy="5577299"/>
          </a:xfrm>
          <a:custGeom>
            <a:rect b="b" l="l" r="r" t="t"/>
            <a:pathLst>
              <a:path extrusionOk="0" h="1154628" w="760513">
                <a:moveTo>
                  <a:pt x="760513" y="0"/>
                </a:moveTo>
                <a:lnTo>
                  <a:pt x="760513" y="1040328"/>
                </a:lnTo>
                <a:lnTo>
                  <a:pt x="380256" y="1154628"/>
                </a:lnTo>
                <a:lnTo>
                  <a:pt x="0" y="1040328"/>
                </a:lnTo>
                <a:lnTo>
                  <a:pt x="0" y="0"/>
                </a:lnTo>
                <a:lnTo>
                  <a:pt x="760513" y="0"/>
                </a:lnTo>
                <a:close/>
              </a:path>
            </a:pathLst>
          </a:custGeom>
          <a:solidFill>
            <a:srgbClr val="FFBD59"/>
          </a:solidFill>
          <a:ln>
            <a:noFill/>
          </a:ln>
        </p:spPr>
      </p:sp>
      <p:sp>
        <p:nvSpPr>
          <p:cNvPr id="284" name="Google Shape;284;p18"/>
          <p:cNvSpPr/>
          <p:nvPr/>
        </p:nvSpPr>
        <p:spPr>
          <a:xfrm>
            <a:off x="9480233" y="4099029"/>
            <a:ext cx="3673569" cy="5577299"/>
          </a:xfrm>
          <a:custGeom>
            <a:rect b="b" l="l" r="r" t="t"/>
            <a:pathLst>
              <a:path extrusionOk="0" h="1154628" w="760513">
                <a:moveTo>
                  <a:pt x="760513" y="0"/>
                </a:moveTo>
                <a:lnTo>
                  <a:pt x="760513" y="1040328"/>
                </a:lnTo>
                <a:lnTo>
                  <a:pt x="380256" y="1154628"/>
                </a:lnTo>
                <a:lnTo>
                  <a:pt x="0" y="1040328"/>
                </a:lnTo>
                <a:lnTo>
                  <a:pt x="0" y="0"/>
                </a:lnTo>
                <a:lnTo>
                  <a:pt x="760513" y="0"/>
                </a:lnTo>
                <a:close/>
              </a:path>
            </a:pathLst>
          </a:custGeom>
          <a:solidFill>
            <a:srgbClr val="FFBD59"/>
          </a:solidFill>
          <a:ln>
            <a:noFill/>
          </a:ln>
        </p:spPr>
      </p:sp>
      <p:sp>
        <p:nvSpPr>
          <p:cNvPr id="285" name="Google Shape;285;p18"/>
          <p:cNvSpPr/>
          <p:nvPr/>
        </p:nvSpPr>
        <p:spPr>
          <a:xfrm>
            <a:off x="13706252" y="4099029"/>
            <a:ext cx="3673569" cy="5577299"/>
          </a:xfrm>
          <a:custGeom>
            <a:rect b="b" l="l" r="r" t="t"/>
            <a:pathLst>
              <a:path extrusionOk="0" h="1154628" w="760513">
                <a:moveTo>
                  <a:pt x="760513" y="0"/>
                </a:moveTo>
                <a:lnTo>
                  <a:pt x="760513" y="1040328"/>
                </a:lnTo>
                <a:lnTo>
                  <a:pt x="380256" y="1154628"/>
                </a:lnTo>
                <a:lnTo>
                  <a:pt x="0" y="1040328"/>
                </a:lnTo>
                <a:lnTo>
                  <a:pt x="0" y="0"/>
                </a:lnTo>
                <a:lnTo>
                  <a:pt x="760513" y="0"/>
                </a:lnTo>
                <a:close/>
              </a:path>
            </a:pathLst>
          </a:custGeom>
          <a:solidFill>
            <a:srgbClr val="FFBD59"/>
          </a:solidFill>
          <a:ln>
            <a:noFill/>
          </a:ln>
        </p:spPr>
      </p:sp>
      <p:sp>
        <p:nvSpPr>
          <p:cNvPr id="286" name="Google Shape;286;p18"/>
          <p:cNvSpPr txBox="1"/>
          <p:nvPr/>
        </p:nvSpPr>
        <p:spPr>
          <a:xfrm>
            <a:off x="5151486" y="1028700"/>
            <a:ext cx="7729031"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4D4D4D"/>
                </a:solidFill>
                <a:latin typeface="Chakra Petch"/>
                <a:ea typeface="Chakra Petch"/>
                <a:cs typeface="Chakra Petch"/>
                <a:sym typeface="Chakra Petch"/>
              </a:rPr>
              <a:t>Gallery Image</a:t>
            </a:r>
            <a:endParaRPr/>
          </a:p>
        </p:txBody>
      </p:sp>
      <p:sp>
        <p:nvSpPr>
          <p:cNvPr id="287" name="Google Shape;287;p18"/>
          <p:cNvSpPr txBox="1"/>
          <p:nvPr/>
        </p:nvSpPr>
        <p:spPr>
          <a:xfrm>
            <a:off x="2488967" y="2832542"/>
            <a:ext cx="13054070"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000" u="none" cap="none" strike="noStrike">
                <a:solidFill>
                  <a:srgbClr val="000000"/>
                </a:solidFill>
                <a:latin typeface="B612"/>
                <a:ea typeface="B612"/>
                <a:cs typeface="B612"/>
                <a:sym typeface="B612"/>
              </a:rPr>
              <a:t>What can you say about your projects? Share it here!</a:t>
            </a:r>
            <a:endParaRPr/>
          </a:p>
        </p:txBody>
      </p:sp>
      <p:grpSp>
        <p:nvGrpSpPr>
          <p:cNvPr id="288" name="Google Shape;288;p18"/>
          <p:cNvGrpSpPr/>
          <p:nvPr/>
        </p:nvGrpSpPr>
        <p:grpSpPr>
          <a:xfrm>
            <a:off x="15543036" y="950573"/>
            <a:ext cx="983912" cy="948519"/>
            <a:chOff x="-2" y="0"/>
            <a:chExt cx="1311883" cy="1264692"/>
          </a:xfrm>
        </p:grpSpPr>
        <p:grpSp>
          <p:nvGrpSpPr>
            <p:cNvPr id="289" name="Google Shape;289;p18"/>
            <p:cNvGrpSpPr/>
            <p:nvPr/>
          </p:nvGrpSpPr>
          <p:grpSpPr>
            <a:xfrm rot="5400000">
              <a:off x="439256" y="-29497"/>
              <a:ext cx="843128" cy="902122"/>
              <a:chOff x="0" y="-47625"/>
              <a:chExt cx="486136" cy="520150"/>
            </a:xfrm>
          </p:grpSpPr>
          <p:sp>
            <p:nvSpPr>
              <p:cNvPr id="290" name="Google Shape;290;p18"/>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104775">
                <a:solidFill>
                  <a:srgbClr val="A6A6A6"/>
                </a:solidFill>
                <a:prstDash val="solid"/>
                <a:miter lim="8000"/>
                <a:headEnd len="sm" w="sm" type="none"/>
                <a:tailEnd len="sm" w="sm" type="none"/>
              </a:ln>
            </p:spPr>
          </p:sp>
          <p:sp>
            <p:nvSpPr>
              <p:cNvPr id="291" name="Google Shape;291;p18"/>
              <p:cNvSpPr txBox="1"/>
              <p:nvPr/>
            </p:nvSpPr>
            <p:spPr>
              <a:xfrm>
                <a:off x="0" y="-47625"/>
                <a:ext cx="486136" cy="52014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2" name="Google Shape;292;p18"/>
            <p:cNvGrpSpPr/>
            <p:nvPr/>
          </p:nvGrpSpPr>
          <p:grpSpPr>
            <a:xfrm rot="5400000">
              <a:off x="29495" y="392067"/>
              <a:ext cx="843128" cy="902122"/>
              <a:chOff x="0" y="-47625"/>
              <a:chExt cx="486136" cy="520150"/>
            </a:xfrm>
          </p:grpSpPr>
          <p:sp>
            <p:nvSpPr>
              <p:cNvPr id="293" name="Google Shape;293;p18"/>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104775">
                <a:solidFill>
                  <a:srgbClr val="A6A6A6"/>
                </a:solidFill>
                <a:prstDash val="solid"/>
                <a:miter lim="8000"/>
                <a:headEnd len="sm" w="sm" type="none"/>
                <a:tailEnd len="sm" w="sm" type="none"/>
              </a:ln>
            </p:spPr>
          </p:sp>
          <p:sp>
            <p:nvSpPr>
              <p:cNvPr id="294" name="Google Shape;294;p18"/>
              <p:cNvSpPr txBox="1"/>
              <p:nvPr/>
            </p:nvSpPr>
            <p:spPr>
              <a:xfrm>
                <a:off x="0" y="-47625"/>
                <a:ext cx="486136" cy="52014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95" name="Google Shape;295;p18"/>
          <p:cNvGrpSpPr/>
          <p:nvPr/>
        </p:nvGrpSpPr>
        <p:grpSpPr>
          <a:xfrm>
            <a:off x="1410860" y="2517873"/>
            <a:ext cx="983912" cy="948519"/>
            <a:chOff x="-2" y="0"/>
            <a:chExt cx="1311883" cy="1264692"/>
          </a:xfrm>
        </p:grpSpPr>
        <p:grpSp>
          <p:nvGrpSpPr>
            <p:cNvPr id="296" name="Google Shape;296;p18"/>
            <p:cNvGrpSpPr/>
            <p:nvPr/>
          </p:nvGrpSpPr>
          <p:grpSpPr>
            <a:xfrm rot="5400000">
              <a:off x="439256" y="-29497"/>
              <a:ext cx="843128" cy="902122"/>
              <a:chOff x="0" y="-47625"/>
              <a:chExt cx="486136" cy="520150"/>
            </a:xfrm>
          </p:grpSpPr>
          <p:sp>
            <p:nvSpPr>
              <p:cNvPr id="297" name="Google Shape;297;p18"/>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104775">
                <a:solidFill>
                  <a:srgbClr val="A6A6A6"/>
                </a:solidFill>
                <a:prstDash val="solid"/>
                <a:miter lim="8000"/>
                <a:headEnd len="sm" w="sm" type="none"/>
                <a:tailEnd len="sm" w="sm" type="none"/>
              </a:ln>
            </p:spPr>
          </p:sp>
          <p:sp>
            <p:nvSpPr>
              <p:cNvPr id="298" name="Google Shape;298;p18"/>
              <p:cNvSpPr txBox="1"/>
              <p:nvPr/>
            </p:nvSpPr>
            <p:spPr>
              <a:xfrm>
                <a:off x="0" y="-47625"/>
                <a:ext cx="486136" cy="52014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9" name="Google Shape;299;p18"/>
            <p:cNvGrpSpPr/>
            <p:nvPr/>
          </p:nvGrpSpPr>
          <p:grpSpPr>
            <a:xfrm rot="5400000">
              <a:off x="29495" y="392067"/>
              <a:ext cx="843128" cy="902122"/>
              <a:chOff x="0" y="-47625"/>
              <a:chExt cx="486136" cy="520150"/>
            </a:xfrm>
          </p:grpSpPr>
          <p:sp>
            <p:nvSpPr>
              <p:cNvPr id="300" name="Google Shape;300;p18"/>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104775">
                <a:solidFill>
                  <a:srgbClr val="A6A6A6"/>
                </a:solidFill>
                <a:prstDash val="solid"/>
                <a:miter lim="8000"/>
                <a:headEnd len="sm" w="sm" type="none"/>
                <a:tailEnd len="sm" w="sm" type="none"/>
              </a:ln>
            </p:spPr>
          </p:sp>
          <p:sp>
            <p:nvSpPr>
              <p:cNvPr id="301" name="Google Shape;301;p18"/>
              <p:cNvSpPr txBox="1"/>
              <p:nvPr/>
            </p:nvSpPr>
            <p:spPr>
              <a:xfrm>
                <a:off x="0" y="-47625"/>
                <a:ext cx="486136" cy="52014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302" name="Google Shape;302;p18"/>
          <p:cNvPicPr preferRelativeResize="0"/>
          <p:nvPr/>
        </p:nvPicPr>
        <p:blipFill>
          <a:blip r:embed="rId4">
            <a:alphaModFix/>
          </a:blip>
          <a:stretch>
            <a:fillRect/>
          </a:stretch>
        </p:blipFill>
        <p:spPr>
          <a:xfrm>
            <a:off x="1322275" y="4401476"/>
            <a:ext cx="3056727" cy="4864587"/>
          </a:xfrm>
          <a:prstGeom prst="rect">
            <a:avLst/>
          </a:prstGeom>
          <a:noFill/>
          <a:ln>
            <a:noFill/>
          </a:ln>
        </p:spPr>
      </p:pic>
      <p:pic>
        <p:nvPicPr>
          <p:cNvPr id="303" name="Google Shape;303;p18"/>
          <p:cNvPicPr preferRelativeResize="0"/>
          <p:nvPr/>
        </p:nvPicPr>
        <p:blipFill>
          <a:blip r:embed="rId5">
            <a:alphaModFix/>
          </a:blip>
          <a:stretch>
            <a:fillRect/>
          </a:stretch>
        </p:blipFill>
        <p:spPr>
          <a:xfrm>
            <a:off x="5562893" y="4401476"/>
            <a:ext cx="3056727" cy="4864587"/>
          </a:xfrm>
          <a:prstGeom prst="rect">
            <a:avLst/>
          </a:prstGeom>
          <a:noFill/>
          <a:ln>
            <a:noFill/>
          </a:ln>
        </p:spPr>
      </p:pic>
      <p:pic>
        <p:nvPicPr>
          <p:cNvPr id="304" name="Google Shape;304;p18"/>
          <p:cNvPicPr preferRelativeResize="0"/>
          <p:nvPr/>
        </p:nvPicPr>
        <p:blipFill>
          <a:blip r:embed="rId6">
            <a:alphaModFix/>
          </a:blip>
          <a:stretch>
            <a:fillRect/>
          </a:stretch>
        </p:blipFill>
        <p:spPr>
          <a:xfrm>
            <a:off x="9794713" y="4401476"/>
            <a:ext cx="3044833" cy="4864587"/>
          </a:xfrm>
          <a:prstGeom prst="rect">
            <a:avLst/>
          </a:prstGeom>
          <a:noFill/>
          <a:ln>
            <a:noFill/>
          </a:ln>
        </p:spPr>
      </p:pic>
      <p:pic>
        <p:nvPicPr>
          <p:cNvPr id="305" name="Google Shape;305;p18"/>
          <p:cNvPicPr preferRelativeResize="0"/>
          <p:nvPr/>
        </p:nvPicPr>
        <p:blipFill>
          <a:blip r:embed="rId7">
            <a:alphaModFix/>
          </a:blip>
          <a:stretch>
            <a:fillRect/>
          </a:stretch>
        </p:blipFill>
        <p:spPr>
          <a:xfrm>
            <a:off x="14058681" y="4401476"/>
            <a:ext cx="3044833" cy="486458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D4D4D"/>
        </a:solidFill>
      </p:bgPr>
    </p:bg>
    <p:spTree>
      <p:nvGrpSpPr>
        <p:cNvPr id="309" name="Shape 309"/>
        <p:cNvGrpSpPr/>
        <p:nvPr/>
      </p:nvGrpSpPr>
      <p:grpSpPr>
        <a:xfrm>
          <a:off x="0" y="0"/>
          <a:ext cx="0" cy="0"/>
          <a:chOff x="0" y="0"/>
          <a:chExt cx="0" cy="0"/>
        </a:xfrm>
      </p:grpSpPr>
      <p:sp>
        <p:nvSpPr>
          <p:cNvPr id="310" name="Google Shape;310;p19"/>
          <p:cNvSpPr txBox="1"/>
          <p:nvPr/>
        </p:nvSpPr>
        <p:spPr>
          <a:xfrm>
            <a:off x="1829477" y="6717433"/>
            <a:ext cx="3538878"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B612"/>
                <a:ea typeface="B612"/>
                <a:cs typeface="B612"/>
                <a:sym typeface="B612"/>
              </a:rPr>
              <a:t>Elaborate on the featured statistic.</a:t>
            </a:r>
            <a:endParaRPr/>
          </a:p>
        </p:txBody>
      </p:sp>
      <p:sp>
        <p:nvSpPr>
          <p:cNvPr id="311" name="Google Shape;311;p19"/>
          <p:cNvSpPr txBox="1"/>
          <p:nvPr/>
        </p:nvSpPr>
        <p:spPr>
          <a:xfrm>
            <a:off x="13119215" y="6717433"/>
            <a:ext cx="3538878"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B612"/>
                <a:ea typeface="B612"/>
                <a:cs typeface="B612"/>
                <a:sym typeface="B612"/>
              </a:rPr>
              <a:t>Elaborate on the featured statistic.</a:t>
            </a:r>
            <a:endParaRPr/>
          </a:p>
        </p:txBody>
      </p:sp>
      <p:sp>
        <p:nvSpPr>
          <p:cNvPr id="312" name="Google Shape;312;p19"/>
          <p:cNvSpPr txBox="1"/>
          <p:nvPr/>
        </p:nvSpPr>
        <p:spPr>
          <a:xfrm>
            <a:off x="7580419" y="6717433"/>
            <a:ext cx="3538878"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B612"/>
                <a:ea typeface="B612"/>
                <a:cs typeface="B612"/>
                <a:sym typeface="B612"/>
              </a:rPr>
              <a:t>Elaborate on the featured statistic.</a:t>
            </a:r>
            <a:endParaRPr/>
          </a:p>
        </p:txBody>
      </p:sp>
      <p:grpSp>
        <p:nvGrpSpPr>
          <p:cNvPr id="313" name="Google Shape;313;p19"/>
          <p:cNvGrpSpPr/>
          <p:nvPr/>
        </p:nvGrpSpPr>
        <p:grpSpPr>
          <a:xfrm>
            <a:off x="0" y="-144661"/>
            <a:ext cx="18288000" cy="4265168"/>
            <a:chOff x="0" y="-38100"/>
            <a:chExt cx="4816593" cy="1123336"/>
          </a:xfrm>
        </p:grpSpPr>
        <p:sp>
          <p:nvSpPr>
            <p:cNvPr id="314" name="Google Shape;314;p19"/>
            <p:cNvSpPr/>
            <p:nvPr/>
          </p:nvSpPr>
          <p:spPr>
            <a:xfrm>
              <a:off x="0" y="0"/>
              <a:ext cx="4816592" cy="1085236"/>
            </a:xfrm>
            <a:custGeom>
              <a:rect b="b" l="l" r="r" t="t"/>
              <a:pathLst>
                <a:path extrusionOk="0" h="1085236" w="4816592">
                  <a:moveTo>
                    <a:pt x="0" y="0"/>
                  </a:moveTo>
                  <a:lnTo>
                    <a:pt x="4816592" y="0"/>
                  </a:lnTo>
                  <a:lnTo>
                    <a:pt x="4816592" y="1085236"/>
                  </a:lnTo>
                  <a:lnTo>
                    <a:pt x="0" y="1085236"/>
                  </a:lnTo>
                  <a:close/>
                </a:path>
              </a:pathLst>
            </a:custGeom>
            <a:solidFill>
              <a:srgbClr val="FFDE59"/>
            </a:solidFill>
            <a:ln>
              <a:noFill/>
            </a:ln>
          </p:spPr>
        </p:sp>
        <p:sp>
          <p:nvSpPr>
            <p:cNvPr id="315" name="Google Shape;315;p19"/>
            <p:cNvSpPr txBox="1"/>
            <p:nvPr/>
          </p:nvSpPr>
          <p:spPr>
            <a:xfrm>
              <a:off x="0" y="-38100"/>
              <a:ext cx="4816593" cy="112333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6" name="Google Shape;316;p19"/>
          <p:cNvSpPr txBox="1"/>
          <p:nvPr/>
        </p:nvSpPr>
        <p:spPr>
          <a:xfrm>
            <a:off x="2171684" y="1518092"/>
            <a:ext cx="13944632" cy="13525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8999" u="none" cap="none" strike="noStrike">
                <a:solidFill>
                  <a:srgbClr val="4D4D4D"/>
                </a:solidFill>
                <a:latin typeface="Chakra Petch"/>
                <a:ea typeface="Chakra Petch"/>
                <a:cs typeface="Chakra Petch"/>
                <a:sym typeface="Chakra Petch"/>
              </a:rPr>
              <a:t>Statistical Information</a:t>
            </a:r>
            <a:endParaRPr/>
          </a:p>
        </p:txBody>
      </p:sp>
      <p:sp>
        <p:nvSpPr>
          <p:cNvPr id="317" name="Google Shape;317;p19"/>
          <p:cNvSpPr txBox="1"/>
          <p:nvPr/>
        </p:nvSpPr>
        <p:spPr>
          <a:xfrm>
            <a:off x="2982803" y="2832542"/>
            <a:ext cx="12322393"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000" u="none" cap="none" strike="noStrike">
                <a:solidFill>
                  <a:srgbClr val="000000"/>
                </a:solidFill>
                <a:latin typeface="B612"/>
                <a:ea typeface="B612"/>
                <a:cs typeface="B612"/>
                <a:sym typeface="B612"/>
              </a:rPr>
              <a:t>Elaborate on the featured statistic</a:t>
            </a:r>
            <a:endParaRPr/>
          </a:p>
        </p:txBody>
      </p:sp>
      <p:pic>
        <p:nvPicPr>
          <p:cNvPr id="318" name="Google Shape;318;p19"/>
          <p:cNvPicPr preferRelativeResize="0"/>
          <p:nvPr/>
        </p:nvPicPr>
        <p:blipFill rotWithShape="1">
          <a:blip r:embed="rId3">
            <a:alphaModFix/>
          </a:blip>
          <a:srcRect b="0" l="0" r="0" t="0"/>
          <a:stretch/>
        </p:blipFill>
        <p:spPr>
          <a:xfrm>
            <a:off x="754141" y="4827478"/>
            <a:ext cx="5689550" cy="1801691"/>
          </a:xfrm>
          <a:prstGeom prst="rect">
            <a:avLst/>
          </a:prstGeom>
          <a:noFill/>
          <a:ln>
            <a:noFill/>
          </a:ln>
        </p:spPr>
      </p:pic>
      <p:sp>
        <p:nvSpPr>
          <p:cNvPr id="319" name="Google Shape;319;p19"/>
          <p:cNvSpPr txBox="1"/>
          <p:nvPr/>
        </p:nvSpPr>
        <p:spPr>
          <a:xfrm>
            <a:off x="3382174" y="5374084"/>
            <a:ext cx="1631074" cy="64643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800" u="none" cap="none" strike="noStrike">
                <a:solidFill>
                  <a:srgbClr val="4D4D4D"/>
                </a:solidFill>
                <a:latin typeface="Chakra Petch"/>
                <a:ea typeface="Chakra Petch"/>
                <a:cs typeface="Chakra Petch"/>
                <a:sym typeface="Chakra Petch"/>
              </a:rPr>
              <a:t>43%</a:t>
            </a:r>
            <a:endParaRPr/>
          </a:p>
        </p:txBody>
      </p:sp>
      <p:pic>
        <p:nvPicPr>
          <p:cNvPr id="320" name="Google Shape;320;p19"/>
          <p:cNvPicPr preferRelativeResize="0"/>
          <p:nvPr/>
        </p:nvPicPr>
        <p:blipFill rotWithShape="1">
          <a:blip r:embed="rId4">
            <a:alphaModFix/>
          </a:blip>
          <a:srcRect b="0" l="0" r="0" t="0"/>
          <a:stretch/>
        </p:blipFill>
        <p:spPr>
          <a:xfrm>
            <a:off x="6505083" y="4827478"/>
            <a:ext cx="5689550" cy="1801691"/>
          </a:xfrm>
          <a:prstGeom prst="rect">
            <a:avLst/>
          </a:prstGeom>
          <a:noFill/>
          <a:ln>
            <a:noFill/>
          </a:ln>
        </p:spPr>
      </p:pic>
      <p:sp>
        <p:nvSpPr>
          <p:cNvPr id="321" name="Google Shape;321;p19"/>
          <p:cNvSpPr txBox="1"/>
          <p:nvPr/>
        </p:nvSpPr>
        <p:spPr>
          <a:xfrm>
            <a:off x="10026662" y="5374084"/>
            <a:ext cx="1413933" cy="64643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800" u="none" cap="none" strike="noStrike">
                <a:solidFill>
                  <a:srgbClr val="4D4D4D"/>
                </a:solidFill>
                <a:latin typeface="Chakra Petch"/>
                <a:ea typeface="Chakra Petch"/>
                <a:cs typeface="Chakra Petch"/>
                <a:sym typeface="Chakra Petch"/>
              </a:rPr>
              <a:t>60%</a:t>
            </a:r>
            <a:endParaRPr/>
          </a:p>
        </p:txBody>
      </p:sp>
      <p:pic>
        <p:nvPicPr>
          <p:cNvPr id="322" name="Google Shape;322;p19"/>
          <p:cNvPicPr preferRelativeResize="0"/>
          <p:nvPr/>
        </p:nvPicPr>
        <p:blipFill rotWithShape="1">
          <a:blip r:embed="rId5">
            <a:alphaModFix/>
          </a:blip>
          <a:srcRect b="0" l="0" r="0" t="0"/>
          <a:stretch/>
        </p:blipFill>
        <p:spPr>
          <a:xfrm>
            <a:off x="12043879" y="4827478"/>
            <a:ext cx="5689550" cy="1801691"/>
          </a:xfrm>
          <a:prstGeom prst="rect">
            <a:avLst/>
          </a:prstGeom>
          <a:noFill/>
          <a:ln>
            <a:noFill/>
          </a:ln>
        </p:spPr>
      </p:pic>
      <p:sp>
        <p:nvSpPr>
          <p:cNvPr id="323" name="Google Shape;323;p19"/>
          <p:cNvSpPr txBox="1"/>
          <p:nvPr/>
        </p:nvSpPr>
        <p:spPr>
          <a:xfrm>
            <a:off x="14702384" y="5374084"/>
            <a:ext cx="1413933" cy="64643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800" u="none" cap="none" strike="noStrike">
                <a:solidFill>
                  <a:srgbClr val="4D4D4D"/>
                </a:solidFill>
                <a:latin typeface="Chakra Petch"/>
                <a:ea typeface="Chakra Petch"/>
                <a:cs typeface="Chakra Petch"/>
                <a:sym typeface="Chakra Petch"/>
              </a:rPr>
              <a:t>35%</a:t>
            </a:r>
            <a:endParaRPr/>
          </a:p>
        </p:txBody>
      </p:sp>
      <p:grpSp>
        <p:nvGrpSpPr>
          <p:cNvPr id="324" name="Google Shape;324;p19"/>
          <p:cNvGrpSpPr/>
          <p:nvPr/>
        </p:nvGrpSpPr>
        <p:grpSpPr>
          <a:xfrm>
            <a:off x="-771875" y="8290547"/>
            <a:ext cx="34323890" cy="8602404"/>
            <a:chOff x="0" y="0"/>
            <a:chExt cx="45765187" cy="11469872"/>
          </a:xfrm>
        </p:grpSpPr>
        <p:sp>
          <p:nvSpPr>
            <p:cNvPr id="325" name="Google Shape;325;p19"/>
            <p:cNvSpPr/>
            <p:nvPr/>
          </p:nvSpPr>
          <p:spPr>
            <a:xfrm>
              <a:off x="0" y="0"/>
              <a:ext cx="11469872" cy="11469872"/>
            </a:xfrm>
            <a:custGeom>
              <a:rect b="b" l="l" r="r" t="t"/>
              <a:pathLst>
                <a:path extrusionOk="0" h="11469872" w="11469872">
                  <a:moveTo>
                    <a:pt x="0" y="0"/>
                  </a:moveTo>
                  <a:lnTo>
                    <a:pt x="11469872" y="0"/>
                  </a:lnTo>
                  <a:lnTo>
                    <a:pt x="11469872" y="11469872"/>
                  </a:lnTo>
                  <a:lnTo>
                    <a:pt x="0" y="11469872"/>
                  </a:lnTo>
                  <a:lnTo>
                    <a:pt x="0" y="0"/>
                  </a:lnTo>
                  <a:close/>
                </a:path>
              </a:pathLst>
            </a:custGeom>
            <a:blipFill rotWithShape="1">
              <a:blip r:embed="rId6">
                <a:alphaModFix amt="50000"/>
              </a:blip>
              <a:stretch>
                <a:fillRect b="0" l="0" r="0" t="0"/>
              </a:stretch>
            </a:blipFill>
            <a:ln>
              <a:noFill/>
            </a:ln>
          </p:spPr>
        </p:sp>
        <p:sp>
          <p:nvSpPr>
            <p:cNvPr id="326" name="Google Shape;326;p19"/>
            <p:cNvSpPr/>
            <p:nvPr/>
          </p:nvSpPr>
          <p:spPr>
            <a:xfrm>
              <a:off x="11431772" y="0"/>
              <a:ext cx="11469872" cy="11469872"/>
            </a:xfrm>
            <a:custGeom>
              <a:rect b="b" l="l" r="r" t="t"/>
              <a:pathLst>
                <a:path extrusionOk="0" h="11469872" w="11469872">
                  <a:moveTo>
                    <a:pt x="0" y="0"/>
                  </a:moveTo>
                  <a:lnTo>
                    <a:pt x="11469871" y="0"/>
                  </a:lnTo>
                  <a:lnTo>
                    <a:pt x="11469871" y="11469872"/>
                  </a:lnTo>
                  <a:lnTo>
                    <a:pt x="0" y="11469872"/>
                  </a:lnTo>
                  <a:lnTo>
                    <a:pt x="0" y="0"/>
                  </a:lnTo>
                  <a:close/>
                </a:path>
              </a:pathLst>
            </a:custGeom>
            <a:blipFill rotWithShape="1">
              <a:blip r:embed="rId6">
                <a:alphaModFix amt="50000"/>
              </a:blip>
              <a:stretch>
                <a:fillRect b="0" l="0" r="0" t="0"/>
              </a:stretch>
            </a:blipFill>
            <a:ln>
              <a:noFill/>
            </a:ln>
          </p:spPr>
        </p:sp>
        <p:sp>
          <p:nvSpPr>
            <p:cNvPr id="327" name="Google Shape;327;p19"/>
            <p:cNvSpPr/>
            <p:nvPr/>
          </p:nvSpPr>
          <p:spPr>
            <a:xfrm>
              <a:off x="22863543" y="0"/>
              <a:ext cx="11469872" cy="11469872"/>
            </a:xfrm>
            <a:custGeom>
              <a:rect b="b" l="l" r="r" t="t"/>
              <a:pathLst>
                <a:path extrusionOk="0" h="11469872" w="11469872">
                  <a:moveTo>
                    <a:pt x="0" y="0"/>
                  </a:moveTo>
                  <a:lnTo>
                    <a:pt x="11469872" y="0"/>
                  </a:lnTo>
                  <a:lnTo>
                    <a:pt x="11469872" y="11469872"/>
                  </a:lnTo>
                  <a:lnTo>
                    <a:pt x="0" y="11469872"/>
                  </a:lnTo>
                  <a:lnTo>
                    <a:pt x="0" y="0"/>
                  </a:lnTo>
                  <a:close/>
                </a:path>
              </a:pathLst>
            </a:custGeom>
            <a:blipFill rotWithShape="1">
              <a:blip r:embed="rId6">
                <a:alphaModFix amt="50000"/>
              </a:blip>
              <a:stretch>
                <a:fillRect b="0" l="0" r="0" t="0"/>
              </a:stretch>
            </a:blipFill>
            <a:ln>
              <a:noFill/>
            </a:ln>
          </p:spPr>
        </p:sp>
        <p:sp>
          <p:nvSpPr>
            <p:cNvPr id="328" name="Google Shape;328;p19"/>
            <p:cNvSpPr/>
            <p:nvPr/>
          </p:nvSpPr>
          <p:spPr>
            <a:xfrm>
              <a:off x="34295315" y="0"/>
              <a:ext cx="11469872" cy="11469872"/>
            </a:xfrm>
            <a:custGeom>
              <a:rect b="b" l="l" r="r" t="t"/>
              <a:pathLst>
                <a:path extrusionOk="0" h="11469872" w="11469872">
                  <a:moveTo>
                    <a:pt x="0" y="0"/>
                  </a:moveTo>
                  <a:lnTo>
                    <a:pt x="11469872" y="0"/>
                  </a:lnTo>
                  <a:lnTo>
                    <a:pt x="11469872" y="11469872"/>
                  </a:lnTo>
                  <a:lnTo>
                    <a:pt x="0" y="11469872"/>
                  </a:lnTo>
                  <a:lnTo>
                    <a:pt x="0" y="0"/>
                  </a:lnTo>
                  <a:close/>
                </a:path>
              </a:pathLst>
            </a:custGeom>
            <a:blipFill rotWithShape="1">
              <a:blip r:embed="rId6">
                <a:alphaModFix amt="50000"/>
              </a:blip>
              <a:stretch>
                <a:fillRect b="0" l="0" r="0" t="0"/>
              </a:stretch>
            </a:blipFill>
            <a:ln>
              <a:noFill/>
            </a:ln>
          </p:spPr>
        </p:sp>
      </p:grpSp>
      <p:grpSp>
        <p:nvGrpSpPr>
          <p:cNvPr id="329" name="Google Shape;329;p19"/>
          <p:cNvGrpSpPr/>
          <p:nvPr/>
        </p:nvGrpSpPr>
        <p:grpSpPr>
          <a:xfrm>
            <a:off x="16197111" y="770518"/>
            <a:ext cx="983912" cy="948519"/>
            <a:chOff x="-2" y="0"/>
            <a:chExt cx="1311883" cy="1264692"/>
          </a:xfrm>
        </p:grpSpPr>
        <p:grpSp>
          <p:nvGrpSpPr>
            <p:cNvPr id="330" name="Google Shape;330;p19"/>
            <p:cNvGrpSpPr/>
            <p:nvPr/>
          </p:nvGrpSpPr>
          <p:grpSpPr>
            <a:xfrm rot="5400000">
              <a:off x="439256" y="-29497"/>
              <a:ext cx="843128" cy="902122"/>
              <a:chOff x="0" y="-47625"/>
              <a:chExt cx="486136" cy="520150"/>
            </a:xfrm>
          </p:grpSpPr>
          <p:sp>
            <p:nvSpPr>
              <p:cNvPr id="331" name="Google Shape;331;p19"/>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104775">
                <a:solidFill>
                  <a:srgbClr val="A6A6A6"/>
                </a:solidFill>
                <a:prstDash val="solid"/>
                <a:miter lim="8000"/>
                <a:headEnd len="sm" w="sm" type="none"/>
                <a:tailEnd len="sm" w="sm" type="none"/>
              </a:ln>
            </p:spPr>
          </p:sp>
          <p:sp>
            <p:nvSpPr>
              <p:cNvPr id="332" name="Google Shape;332;p19"/>
              <p:cNvSpPr txBox="1"/>
              <p:nvPr/>
            </p:nvSpPr>
            <p:spPr>
              <a:xfrm>
                <a:off x="0" y="-47625"/>
                <a:ext cx="486136" cy="52014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3" name="Google Shape;333;p19"/>
            <p:cNvGrpSpPr/>
            <p:nvPr/>
          </p:nvGrpSpPr>
          <p:grpSpPr>
            <a:xfrm rot="5400000">
              <a:off x="29495" y="392067"/>
              <a:ext cx="843128" cy="902122"/>
              <a:chOff x="0" y="-47625"/>
              <a:chExt cx="486136" cy="520150"/>
            </a:xfrm>
          </p:grpSpPr>
          <p:sp>
            <p:nvSpPr>
              <p:cNvPr id="334" name="Google Shape;334;p19"/>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104775">
                <a:solidFill>
                  <a:srgbClr val="A6A6A6"/>
                </a:solidFill>
                <a:prstDash val="solid"/>
                <a:miter lim="8000"/>
                <a:headEnd len="sm" w="sm" type="none"/>
                <a:tailEnd len="sm" w="sm" type="none"/>
              </a:ln>
            </p:spPr>
          </p:sp>
          <p:sp>
            <p:nvSpPr>
              <p:cNvPr id="335" name="Google Shape;335;p19"/>
              <p:cNvSpPr txBox="1"/>
              <p:nvPr/>
            </p:nvSpPr>
            <p:spPr>
              <a:xfrm>
                <a:off x="0" y="-47625"/>
                <a:ext cx="486136" cy="52014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36" name="Google Shape;336;p19"/>
          <p:cNvGrpSpPr/>
          <p:nvPr/>
        </p:nvGrpSpPr>
        <p:grpSpPr>
          <a:xfrm rot="5400000">
            <a:off x="929637" y="1222655"/>
            <a:ext cx="632346" cy="676591"/>
            <a:chOff x="0" y="-47625"/>
            <a:chExt cx="486136" cy="520150"/>
          </a:xfrm>
        </p:grpSpPr>
        <p:sp>
          <p:nvSpPr>
            <p:cNvPr id="337" name="Google Shape;337;p19"/>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104775">
              <a:solidFill>
                <a:srgbClr val="A6A6A6"/>
              </a:solidFill>
              <a:prstDash val="solid"/>
              <a:miter lim="8000"/>
              <a:headEnd len="sm" w="sm" type="none"/>
              <a:tailEnd len="sm" w="sm" type="none"/>
            </a:ln>
          </p:spPr>
        </p:sp>
        <p:sp>
          <p:nvSpPr>
            <p:cNvPr id="338" name="Google Shape;338;p19"/>
            <p:cNvSpPr txBox="1"/>
            <p:nvPr/>
          </p:nvSpPr>
          <p:spPr>
            <a:xfrm>
              <a:off x="0" y="-47625"/>
              <a:ext cx="486136" cy="520149"/>
            </a:xfrm>
            <a:prstGeom prst="rect">
              <a:avLst/>
            </a:prstGeom>
            <a:noFill/>
            <a:ln>
              <a:noFill/>
            </a:ln>
          </p:spPr>
          <p:txBody>
            <a:bodyPr anchorCtr="0" anchor="ctr" bIns="40950" lIns="40950" spcFirstLastPara="1" rIns="40950" wrap="square" tIns="40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9" name="Google Shape;339;p19"/>
          <p:cNvGrpSpPr/>
          <p:nvPr/>
        </p:nvGrpSpPr>
        <p:grpSpPr>
          <a:xfrm rot="5400000">
            <a:off x="1236957" y="1538828"/>
            <a:ext cx="632346" cy="676591"/>
            <a:chOff x="0" y="-47625"/>
            <a:chExt cx="486136" cy="520150"/>
          </a:xfrm>
        </p:grpSpPr>
        <p:sp>
          <p:nvSpPr>
            <p:cNvPr id="340" name="Google Shape;340;p19"/>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104775">
              <a:solidFill>
                <a:srgbClr val="A6A6A6"/>
              </a:solidFill>
              <a:prstDash val="solid"/>
              <a:miter lim="8000"/>
              <a:headEnd len="sm" w="sm" type="none"/>
              <a:tailEnd len="sm" w="sm" type="none"/>
            </a:ln>
          </p:spPr>
        </p:sp>
        <p:sp>
          <p:nvSpPr>
            <p:cNvPr id="341" name="Google Shape;341;p19"/>
            <p:cNvSpPr txBox="1"/>
            <p:nvPr/>
          </p:nvSpPr>
          <p:spPr>
            <a:xfrm>
              <a:off x="0" y="-47625"/>
              <a:ext cx="486136" cy="520149"/>
            </a:xfrm>
            <a:prstGeom prst="rect">
              <a:avLst/>
            </a:prstGeom>
            <a:noFill/>
            <a:ln>
              <a:noFill/>
            </a:ln>
          </p:spPr>
          <p:txBody>
            <a:bodyPr anchorCtr="0" anchor="ctr" bIns="40950" lIns="40950" spcFirstLastPara="1" rIns="40950" wrap="square" tIns="40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D4D4D"/>
        </a:solidFill>
      </p:bgPr>
    </p:bg>
    <p:spTree>
      <p:nvGrpSpPr>
        <p:cNvPr id="345" name="Shape 345"/>
        <p:cNvGrpSpPr/>
        <p:nvPr/>
      </p:nvGrpSpPr>
      <p:grpSpPr>
        <a:xfrm>
          <a:off x="0" y="0"/>
          <a:ext cx="0" cy="0"/>
          <a:chOff x="0" y="0"/>
          <a:chExt cx="0" cy="0"/>
        </a:xfrm>
      </p:grpSpPr>
      <p:grpSp>
        <p:nvGrpSpPr>
          <p:cNvPr id="346" name="Google Shape;346;p20"/>
          <p:cNvGrpSpPr/>
          <p:nvPr/>
        </p:nvGrpSpPr>
        <p:grpSpPr>
          <a:xfrm>
            <a:off x="0" y="-144661"/>
            <a:ext cx="18288000" cy="2855686"/>
            <a:chOff x="0" y="-38100"/>
            <a:chExt cx="4816593" cy="752115"/>
          </a:xfrm>
        </p:grpSpPr>
        <p:sp>
          <p:nvSpPr>
            <p:cNvPr id="347" name="Google Shape;347;p20"/>
            <p:cNvSpPr/>
            <p:nvPr/>
          </p:nvSpPr>
          <p:spPr>
            <a:xfrm>
              <a:off x="0" y="0"/>
              <a:ext cx="4816592" cy="714015"/>
            </a:xfrm>
            <a:custGeom>
              <a:rect b="b" l="l" r="r" t="t"/>
              <a:pathLst>
                <a:path extrusionOk="0" h="714015" w="4816592">
                  <a:moveTo>
                    <a:pt x="0" y="0"/>
                  </a:moveTo>
                  <a:lnTo>
                    <a:pt x="4816592" y="0"/>
                  </a:lnTo>
                  <a:lnTo>
                    <a:pt x="4816592" y="714015"/>
                  </a:lnTo>
                  <a:lnTo>
                    <a:pt x="0" y="714015"/>
                  </a:lnTo>
                  <a:close/>
                </a:path>
              </a:pathLst>
            </a:custGeom>
            <a:solidFill>
              <a:srgbClr val="FFDE59"/>
            </a:solidFill>
            <a:ln>
              <a:noFill/>
            </a:ln>
          </p:spPr>
        </p:sp>
        <p:sp>
          <p:nvSpPr>
            <p:cNvPr id="348" name="Google Shape;348;p20"/>
            <p:cNvSpPr txBox="1"/>
            <p:nvPr/>
          </p:nvSpPr>
          <p:spPr>
            <a:xfrm>
              <a:off x="0" y="-38100"/>
              <a:ext cx="4816593" cy="75211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9" name="Google Shape;349;p20"/>
          <p:cNvGrpSpPr/>
          <p:nvPr/>
        </p:nvGrpSpPr>
        <p:grpSpPr>
          <a:xfrm>
            <a:off x="-771875" y="8290547"/>
            <a:ext cx="34323890" cy="8602404"/>
            <a:chOff x="0" y="0"/>
            <a:chExt cx="45765187" cy="11469872"/>
          </a:xfrm>
        </p:grpSpPr>
        <p:sp>
          <p:nvSpPr>
            <p:cNvPr id="350" name="Google Shape;350;p20"/>
            <p:cNvSpPr/>
            <p:nvPr/>
          </p:nvSpPr>
          <p:spPr>
            <a:xfrm>
              <a:off x="0" y="0"/>
              <a:ext cx="11469872" cy="11469872"/>
            </a:xfrm>
            <a:custGeom>
              <a:rect b="b" l="l" r="r" t="t"/>
              <a:pathLst>
                <a:path extrusionOk="0" h="11469872" w="11469872">
                  <a:moveTo>
                    <a:pt x="0" y="0"/>
                  </a:moveTo>
                  <a:lnTo>
                    <a:pt x="11469872" y="0"/>
                  </a:lnTo>
                  <a:lnTo>
                    <a:pt x="11469872" y="11469872"/>
                  </a:lnTo>
                  <a:lnTo>
                    <a:pt x="0" y="11469872"/>
                  </a:lnTo>
                  <a:lnTo>
                    <a:pt x="0" y="0"/>
                  </a:lnTo>
                  <a:close/>
                </a:path>
              </a:pathLst>
            </a:custGeom>
            <a:blipFill rotWithShape="1">
              <a:blip r:embed="rId3">
                <a:alphaModFix amt="50000"/>
              </a:blip>
              <a:stretch>
                <a:fillRect b="0" l="0" r="0" t="0"/>
              </a:stretch>
            </a:blipFill>
            <a:ln>
              <a:noFill/>
            </a:ln>
          </p:spPr>
        </p:sp>
        <p:sp>
          <p:nvSpPr>
            <p:cNvPr id="351" name="Google Shape;351;p20"/>
            <p:cNvSpPr/>
            <p:nvPr/>
          </p:nvSpPr>
          <p:spPr>
            <a:xfrm>
              <a:off x="11431772" y="0"/>
              <a:ext cx="11469872" cy="11469872"/>
            </a:xfrm>
            <a:custGeom>
              <a:rect b="b" l="l" r="r" t="t"/>
              <a:pathLst>
                <a:path extrusionOk="0" h="11469872" w="11469872">
                  <a:moveTo>
                    <a:pt x="0" y="0"/>
                  </a:moveTo>
                  <a:lnTo>
                    <a:pt x="11469871" y="0"/>
                  </a:lnTo>
                  <a:lnTo>
                    <a:pt x="11469871" y="11469872"/>
                  </a:lnTo>
                  <a:lnTo>
                    <a:pt x="0" y="11469872"/>
                  </a:lnTo>
                  <a:lnTo>
                    <a:pt x="0" y="0"/>
                  </a:lnTo>
                  <a:close/>
                </a:path>
              </a:pathLst>
            </a:custGeom>
            <a:blipFill rotWithShape="1">
              <a:blip r:embed="rId3">
                <a:alphaModFix amt="50000"/>
              </a:blip>
              <a:stretch>
                <a:fillRect b="0" l="0" r="0" t="0"/>
              </a:stretch>
            </a:blipFill>
            <a:ln>
              <a:noFill/>
            </a:ln>
          </p:spPr>
        </p:sp>
        <p:sp>
          <p:nvSpPr>
            <p:cNvPr id="352" name="Google Shape;352;p20"/>
            <p:cNvSpPr/>
            <p:nvPr/>
          </p:nvSpPr>
          <p:spPr>
            <a:xfrm>
              <a:off x="22863543" y="0"/>
              <a:ext cx="11469872" cy="11469872"/>
            </a:xfrm>
            <a:custGeom>
              <a:rect b="b" l="l" r="r" t="t"/>
              <a:pathLst>
                <a:path extrusionOk="0" h="11469872" w="11469872">
                  <a:moveTo>
                    <a:pt x="0" y="0"/>
                  </a:moveTo>
                  <a:lnTo>
                    <a:pt x="11469872" y="0"/>
                  </a:lnTo>
                  <a:lnTo>
                    <a:pt x="11469872" y="11469872"/>
                  </a:lnTo>
                  <a:lnTo>
                    <a:pt x="0" y="11469872"/>
                  </a:lnTo>
                  <a:lnTo>
                    <a:pt x="0" y="0"/>
                  </a:lnTo>
                  <a:close/>
                </a:path>
              </a:pathLst>
            </a:custGeom>
            <a:blipFill rotWithShape="1">
              <a:blip r:embed="rId3">
                <a:alphaModFix amt="50000"/>
              </a:blip>
              <a:stretch>
                <a:fillRect b="0" l="0" r="0" t="0"/>
              </a:stretch>
            </a:blipFill>
            <a:ln>
              <a:noFill/>
            </a:ln>
          </p:spPr>
        </p:sp>
        <p:sp>
          <p:nvSpPr>
            <p:cNvPr id="353" name="Google Shape;353;p20"/>
            <p:cNvSpPr/>
            <p:nvPr/>
          </p:nvSpPr>
          <p:spPr>
            <a:xfrm>
              <a:off x="34295315" y="0"/>
              <a:ext cx="11469872" cy="11469872"/>
            </a:xfrm>
            <a:custGeom>
              <a:rect b="b" l="l" r="r" t="t"/>
              <a:pathLst>
                <a:path extrusionOk="0" h="11469872" w="11469872">
                  <a:moveTo>
                    <a:pt x="0" y="0"/>
                  </a:moveTo>
                  <a:lnTo>
                    <a:pt x="11469872" y="0"/>
                  </a:lnTo>
                  <a:lnTo>
                    <a:pt x="11469872" y="11469872"/>
                  </a:lnTo>
                  <a:lnTo>
                    <a:pt x="0" y="11469872"/>
                  </a:lnTo>
                  <a:lnTo>
                    <a:pt x="0" y="0"/>
                  </a:lnTo>
                  <a:close/>
                </a:path>
              </a:pathLst>
            </a:custGeom>
            <a:blipFill rotWithShape="1">
              <a:blip r:embed="rId3">
                <a:alphaModFix amt="50000"/>
              </a:blip>
              <a:stretch>
                <a:fillRect b="0" l="0" r="0" t="0"/>
              </a:stretch>
            </a:blipFill>
            <a:ln>
              <a:noFill/>
            </a:ln>
          </p:spPr>
        </p:sp>
      </p:grpSp>
      <p:sp>
        <p:nvSpPr>
          <p:cNvPr id="354" name="Google Shape;354;p20"/>
          <p:cNvSpPr/>
          <p:nvPr/>
        </p:nvSpPr>
        <p:spPr>
          <a:xfrm>
            <a:off x="1978512" y="3373299"/>
            <a:ext cx="3621290" cy="5523322"/>
          </a:xfrm>
          <a:custGeom>
            <a:rect b="b" l="l" r="r" t="t"/>
            <a:pathLst>
              <a:path extrusionOk="0" h="1095234" w="718075">
                <a:moveTo>
                  <a:pt x="718075" y="0"/>
                </a:moveTo>
                <a:lnTo>
                  <a:pt x="718075" y="980934"/>
                </a:lnTo>
                <a:lnTo>
                  <a:pt x="359038" y="1095234"/>
                </a:lnTo>
                <a:lnTo>
                  <a:pt x="0" y="980934"/>
                </a:lnTo>
                <a:lnTo>
                  <a:pt x="0" y="0"/>
                </a:lnTo>
                <a:lnTo>
                  <a:pt x="718075" y="0"/>
                </a:lnTo>
                <a:close/>
              </a:path>
            </a:pathLst>
          </a:custGeom>
          <a:solidFill>
            <a:srgbClr val="FFBD59"/>
          </a:solidFill>
          <a:ln>
            <a:noFill/>
          </a:ln>
        </p:spPr>
      </p:sp>
      <p:sp>
        <p:nvSpPr>
          <p:cNvPr id="355" name="Google Shape;355;p20"/>
          <p:cNvSpPr/>
          <p:nvPr/>
        </p:nvSpPr>
        <p:spPr>
          <a:xfrm>
            <a:off x="9965987" y="3373299"/>
            <a:ext cx="3621290" cy="5523322"/>
          </a:xfrm>
          <a:custGeom>
            <a:rect b="b" l="l" r="r" t="t"/>
            <a:pathLst>
              <a:path extrusionOk="0" h="1095234" w="718075">
                <a:moveTo>
                  <a:pt x="718075" y="0"/>
                </a:moveTo>
                <a:lnTo>
                  <a:pt x="718075" y="980934"/>
                </a:lnTo>
                <a:lnTo>
                  <a:pt x="359038" y="1095234"/>
                </a:lnTo>
                <a:lnTo>
                  <a:pt x="0" y="980934"/>
                </a:lnTo>
                <a:lnTo>
                  <a:pt x="0" y="0"/>
                </a:lnTo>
                <a:lnTo>
                  <a:pt x="718075" y="0"/>
                </a:lnTo>
                <a:close/>
              </a:path>
            </a:pathLst>
          </a:custGeom>
          <a:solidFill>
            <a:srgbClr val="FFBD59"/>
          </a:solidFill>
          <a:ln>
            <a:noFill/>
          </a:ln>
        </p:spPr>
      </p:sp>
      <p:sp>
        <p:nvSpPr>
          <p:cNvPr id="356" name="Google Shape;356;p20"/>
          <p:cNvSpPr txBox="1"/>
          <p:nvPr/>
        </p:nvSpPr>
        <p:spPr>
          <a:xfrm>
            <a:off x="5961751" y="4693820"/>
            <a:ext cx="3306074"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FFBD59"/>
                </a:solidFill>
                <a:latin typeface="Russo One"/>
                <a:ea typeface="Russo One"/>
                <a:cs typeface="Russo One"/>
                <a:sym typeface="Russo One"/>
              </a:rPr>
              <a:t>Name</a:t>
            </a:r>
            <a:endParaRPr/>
          </a:p>
        </p:txBody>
      </p:sp>
      <p:sp>
        <p:nvSpPr>
          <p:cNvPr id="357" name="Google Shape;357;p20"/>
          <p:cNvSpPr txBox="1"/>
          <p:nvPr/>
        </p:nvSpPr>
        <p:spPr>
          <a:xfrm>
            <a:off x="5961751" y="5494007"/>
            <a:ext cx="3306074"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B612"/>
                <a:ea typeface="B612"/>
                <a:cs typeface="B612"/>
                <a:sym typeface="B612"/>
              </a:rPr>
              <a:t>Elaborate on what you want to discuss. </a:t>
            </a:r>
            <a:endParaRPr/>
          </a:p>
        </p:txBody>
      </p:sp>
      <p:sp>
        <p:nvSpPr>
          <p:cNvPr id="358" name="Google Shape;358;p20"/>
          <p:cNvSpPr txBox="1"/>
          <p:nvPr/>
        </p:nvSpPr>
        <p:spPr>
          <a:xfrm>
            <a:off x="13953226" y="4693820"/>
            <a:ext cx="3306074"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FFBD59"/>
                </a:solidFill>
                <a:latin typeface="Russo One"/>
                <a:ea typeface="Russo One"/>
                <a:cs typeface="Russo One"/>
                <a:sym typeface="Russo One"/>
              </a:rPr>
              <a:t>Name</a:t>
            </a:r>
            <a:endParaRPr/>
          </a:p>
        </p:txBody>
      </p:sp>
      <p:sp>
        <p:nvSpPr>
          <p:cNvPr id="359" name="Google Shape;359;p20"/>
          <p:cNvSpPr txBox="1"/>
          <p:nvPr/>
        </p:nvSpPr>
        <p:spPr>
          <a:xfrm>
            <a:off x="13953226" y="5494007"/>
            <a:ext cx="3306074"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B612"/>
                <a:ea typeface="B612"/>
                <a:cs typeface="B612"/>
                <a:sym typeface="B612"/>
              </a:rPr>
              <a:t>Elaborate on what you want to discuss. </a:t>
            </a:r>
            <a:endParaRPr/>
          </a:p>
        </p:txBody>
      </p:sp>
      <p:sp>
        <p:nvSpPr>
          <p:cNvPr id="360" name="Google Shape;360;p20"/>
          <p:cNvSpPr txBox="1"/>
          <p:nvPr/>
        </p:nvSpPr>
        <p:spPr>
          <a:xfrm>
            <a:off x="890224" y="1028700"/>
            <a:ext cx="16507551"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4D4D4D"/>
                </a:solidFill>
                <a:latin typeface="Chakra Petch"/>
                <a:ea typeface="Chakra Petch"/>
                <a:cs typeface="Chakra Petch"/>
                <a:sym typeface="Chakra Petch"/>
              </a:rPr>
              <a:t>Our Trainers</a:t>
            </a:r>
            <a:endParaRPr/>
          </a:p>
        </p:txBody>
      </p:sp>
      <p:grpSp>
        <p:nvGrpSpPr>
          <p:cNvPr id="361" name="Google Shape;361;p20"/>
          <p:cNvGrpSpPr/>
          <p:nvPr/>
        </p:nvGrpSpPr>
        <p:grpSpPr>
          <a:xfrm>
            <a:off x="16197111" y="770518"/>
            <a:ext cx="983912" cy="948519"/>
            <a:chOff x="-2" y="0"/>
            <a:chExt cx="1311883" cy="1264692"/>
          </a:xfrm>
        </p:grpSpPr>
        <p:grpSp>
          <p:nvGrpSpPr>
            <p:cNvPr id="362" name="Google Shape;362;p20"/>
            <p:cNvGrpSpPr/>
            <p:nvPr/>
          </p:nvGrpSpPr>
          <p:grpSpPr>
            <a:xfrm rot="5400000">
              <a:off x="439256" y="-29497"/>
              <a:ext cx="843128" cy="902122"/>
              <a:chOff x="0" y="-47625"/>
              <a:chExt cx="486136" cy="520150"/>
            </a:xfrm>
          </p:grpSpPr>
          <p:sp>
            <p:nvSpPr>
              <p:cNvPr id="363" name="Google Shape;363;p20"/>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104775">
                <a:solidFill>
                  <a:srgbClr val="A6A6A6"/>
                </a:solidFill>
                <a:prstDash val="solid"/>
                <a:miter lim="8000"/>
                <a:headEnd len="sm" w="sm" type="none"/>
                <a:tailEnd len="sm" w="sm" type="none"/>
              </a:ln>
            </p:spPr>
          </p:sp>
          <p:sp>
            <p:nvSpPr>
              <p:cNvPr id="364" name="Google Shape;364;p20"/>
              <p:cNvSpPr txBox="1"/>
              <p:nvPr/>
            </p:nvSpPr>
            <p:spPr>
              <a:xfrm>
                <a:off x="0" y="-47625"/>
                <a:ext cx="486136" cy="52014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5" name="Google Shape;365;p20"/>
            <p:cNvGrpSpPr/>
            <p:nvPr/>
          </p:nvGrpSpPr>
          <p:grpSpPr>
            <a:xfrm rot="5400000">
              <a:off x="29495" y="392067"/>
              <a:ext cx="843128" cy="902122"/>
              <a:chOff x="0" y="-47625"/>
              <a:chExt cx="486136" cy="520150"/>
            </a:xfrm>
          </p:grpSpPr>
          <p:sp>
            <p:nvSpPr>
              <p:cNvPr id="366" name="Google Shape;366;p20"/>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104775">
                <a:solidFill>
                  <a:srgbClr val="A6A6A6"/>
                </a:solidFill>
                <a:prstDash val="solid"/>
                <a:miter lim="8000"/>
                <a:headEnd len="sm" w="sm" type="none"/>
                <a:tailEnd len="sm" w="sm" type="none"/>
              </a:ln>
            </p:spPr>
          </p:sp>
          <p:sp>
            <p:nvSpPr>
              <p:cNvPr id="367" name="Google Shape;367;p20"/>
              <p:cNvSpPr txBox="1"/>
              <p:nvPr/>
            </p:nvSpPr>
            <p:spPr>
              <a:xfrm>
                <a:off x="0" y="-47625"/>
                <a:ext cx="486136" cy="52014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368" name="Google Shape;368;p20"/>
          <p:cNvPicPr preferRelativeResize="0"/>
          <p:nvPr/>
        </p:nvPicPr>
        <p:blipFill>
          <a:blip r:embed="rId4">
            <a:alphaModFix/>
          </a:blip>
          <a:stretch>
            <a:fillRect/>
          </a:stretch>
        </p:blipFill>
        <p:spPr>
          <a:xfrm>
            <a:off x="2208725" y="3625974"/>
            <a:ext cx="3160852" cy="5017984"/>
          </a:xfrm>
          <a:prstGeom prst="rect">
            <a:avLst/>
          </a:prstGeom>
          <a:noFill/>
          <a:ln>
            <a:noFill/>
          </a:ln>
        </p:spPr>
      </p:pic>
      <p:pic>
        <p:nvPicPr>
          <p:cNvPr id="369" name="Google Shape;369;p20"/>
          <p:cNvPicPr preferRelativeResize="0"/>
          <p:nvPr/>
        </p:nvPicPr>
        <p:blipFill>
          <a:blip r:embed="rId5">
            <a:alphaModFix/>
          </a:blip>
          <a:stretch>
            <a:fillRect/>
          </a:stretch>
        </p:blipFill>
        <p:spPr>
          <a:xfrm>
            <a:off x="10202347" y="3625966"/>
            <a:ext cx="3148553" cy="501798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D4D4D"/>
        </a:solidFill>
      </p:bgPr>
    </p:bg>
    <p:spTree>
      <p:nvGrpSpPr>
        <p:cNvPr id="373" name="Shape 373"/>
        <p:cNvGrpSpPr/>
        <p:nvPr/>
      </p:nvGrpSpPr>
      <p:grpSpPr>
        <a:xfrm>
          <a:off x="0" y="0"/>
          <a:ext cx="0" cy="0"/>
          <a:chOff x="0" y="0"/>
          <a:chExt cx="0" cy="0"/>
        </a:xfrm>
      </p:grpSpPr>
      <p:sp>
        <p:nvSpPr>
          <p:cNvPr id="374" name="Google Shape;374;p21"/>
          <p:cNvSpPr/>
          <p:nvPr/>
        </p:nvSpPr>
        <p:spPr>
          <a:xfrm>
            <a:off x="0" y="0"/>
            <a:ext cx="10281096" cy="10281096"/>
          </a:xfrm>
          <a:custGeom>
            <a:rect b="b" l="l" r="r" t="t"/>
            <a:pathLst>
              <a:path extrusionOk="0" h="10281096" w="10281096">
                <a:moveTo>
                  <a:pt x="0" y="0"/>
                </a:moveTo>
                <a:lnTo>
                  <a:pt x="10281096" y="0"/>
                </a:lnTo>
                <a:lnTo>
                  <a:pt x="10281096" y="10281096"/>
                </a:lnTo>
                <a:lnTo>
                  <a:pt x="0" y="10281096"/>
                </a:lnTo>
                <a:lnTo>
                  <a:pt x="0" y="0"/>
                </a:lnTo>
                <a:close/>
              </a:path>
            </a:pathLst>
          </a:custGeom>
          <a:blipFill rotWithShape="1">
            <a:blip r:embed="rId3">
              <a:alphaModFix amt="50000"/>
            </a:blip>
            <a:stretch>
              <a:fillRect b="0" l="0" r="0" t="0"/>
            </a:stretch>
          </a:blipFill>
          <a:ln>
            <a:noFill/>
          </a:ln>
        </p:spPr>
      </p:sp>
      <p:grpSp>
        <p:nvGrpSpPr>
          <p:cNvPr id="375" name="Google Shape;375;p21"/>
          <p:cNvGrpSpPr/>
          <p:nvPr/>
        </p:nvGrpSpPr>
        <p:grpSpPr>
          <a:xfrm>
            <a:off x="723364" y="608562"/>
            <a:ext cx="12854377" cy="8925214"/>
            <a:chOff x="0" y="-38100"/>
            <a:chExt cx="3385515" cy="2350674"/>
          </a:xfrm>
        </p:grpSpPr>
        <p:sp>
          <p:nvSpPr>
            <p:cNvPr id="376" name="Google Shape;376;p21"/>
            <p:cNvSpPr/>
            <p:nvPr/>
          </p:nvSpPr>
          <p:spPr>
            <a:xfrm>
              <a:off x="0" y="0"/>
              <a:ext cx="3385515" cy="2312574"/>
            </a:xfrm>
            <a:custGeom>
              <a:rect b="b" l="l" r="r" t="t"/>
              <a:pathLst>
                <a:path extrusionOk="0" h="2312574" w="3385515">
                  <a:moveTo>
                    <a:pt x="0" y="0"/>
                  </a:moveTo>
                  <a:lnTo>
                    <a:pt x="3385515" y="0"/>
                  </a:lnTo>
                  <a:lnTo>
                    <a:pt x="3385515" y="2312574"/>
                  </a:lnTo>
                  <a:lnTo>
                    <a:pt x="0" y="2312574"/>
                  </a:lnTo>
                  <a:close/>
                </a:path>
              </a:pathLst>
            </a:custGeom>
            <a:solidFill>
              <a:srgbClr val="FFDE59"/>
            </a:solidFill>
            <a:ln>
              <a:noFill/>
            </a:ln>
          </p:spPr>
        </p:sp>
        <p:sp>
          <p:nvSpPr>
            <p:cNvPr id="377" name="Google Shape;377;p21"/>
            <p:cNvSpPr txBox="1"/>
            <p:nvPr/>
          </p:nvSpPr>
          <p:spPr>
            <a:xfrm>
              <a:off x="0" y="-38100"/>
              <a:ext cx="3385515" cy="23506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8" name="Google Shape;378;p21"/>
          <p:cNvSpPr/>
          <p:nvPr/>
        </p:nvSpPr>
        <p:spPr>
          <a:xfrm>
            <a:off x="9834979" y="-447888"/>
            <a:ext cx="7729667" cy="10501755"/>
          </a:xfrm>
          <a:custGeom>
            <a:rect b="b" l="l" r="r" t="t"/>
            <a:pathLst>
              <a:path extrusionOk="0" h="1099833" w="809516">
                <a:moveTo>
                  <a:pt x="809516" y="0"/>
                </a:moveTo>
                <a:lnTo>
                  <a:pt x="809516" y="985533"/>
                </a:lnTo>
                <a:lnTo>
                  <a:pt x="404758" y="1099833"/>
                </a:lnTo>
                <a:lnTo>
                  <a:pt x="0" y="985533"/>
                </a:lnTo>
                <a:lnTo>
                  <a:pt x="0" y="0"/>
                </a:lnTo>
                <a:lnTo>
                  <a:pt x="809516" y="0"/>
                </a:lnTo>
                <a:close/>
              </a:path>
            </a:pathLst>
          </a:custGeom>
          <a:solidFill>
            <a:srgbClr val="FFBD59"/>
          </a:solidFill>
          <a:ln>
            <a:noFill/>
          </a:ln>
        </p:spPr>
      </p:sp>
      <p:sp>
        <p:nvSpPr>
          <p:cNvPr id="379" name="Google Shape;379;p21"/>
          <p:cNvSpPr txBox="1"/>
          <p:nvPr/>
        </p:nvSpPr>
        <p:spPr>
          <a:xfrm>
            <a:off x="2006067" y="6167508"/>
            <a:ext cx="7828912" cy="4953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000" u="none" cap="none" strike="noStrike">
                <a:solidFill>
                  <a:srgbClr val="000000"/>
                </a:solidFill>
                <a:latin typeface="B612"/>
                <a:ea typeface="B612"/>
                <a:cs typeface="B612"/>
                <a:sym typeface="B612"/>
              </a:rPr>
              <a:t>Elaborate on what you want to discuss. </a:t>
            </a:r>
            <a:endParaRPr/>
          </a:p>
        </p:txBody>
      </p:sp>
      <p:sp>
        <p:nvSpPr>
          <p:cNvPr id="380" name="Google Shape;380;p21"/>
          <p:cNvSpPr/>
          <p:nvPr/>
        </p:nvSpPr>
        <p:spPr>
          <a:xfrm>
            <a:off x="1761815" y="2045600"/>
            <a:ext cx="1801644" cy="2116301"/>
          </a:xfrm>
          <a:custGeom>
            <a:rect b="b" l="l" r="r" t="t"/>
            <a:pathLst>
              <a:path extrusionOk="0" h="856548" w="729194">
                <a:moveTo>
                  <a:pt x="729194" y="0"/>
                </a:moveTo>
                <a:lnTo>
                  <a:pt x="729194" y="742248"/>
                </a:lnTo>
                <a:lnTo>
                  <a:pt x="364597" y="856548"/>
                </a:lnTo>
                <a:lnTo>
                  <a:pt x="0" y="742248"/>
                </a:lnTo>
                <a:lnTo>
                  <a:pt x="0" y="0"/>
                </a:lnTo>
                <a:lnTo>
                  <a:pt x="729194" y="0"/>
                </a:lnTo>
                <a:close/>
              </a:path>
            </a:pathLst>
          </a:custGeom>
          <a:solidFill>
            <a:srgbClr val="FFBD59"/>
          </a:solidFill>
          <a:ln>
            <a:noFill/>
          </a:ln>
        </p:spPr>
      </p:sp>
      <p:sp>
        <p:nvSpPr>
          <p:cNvPr id="381" name="Google Shape;381;p21"/>
          <p:cNvSpPr txBox="1"/>
          <p:nvPr/>
        </p:nvSpPr>
        <p:spPr>
          <a:xfrm>
            <a:off x="1865692" y="2163950"/>
            <a:ext cx="1593890" cy="169862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999" u="none" cap="none" strike="noStrike">
                <a:solidFill>
                  <a:srgbClr val="4D4D4D"/>
                </a:solidFill>
                <a:latin typeface="Chakra Petch"/>
                <a:ea typeface="Chakra Petch"/>
                <a:cs typeface="Chakra Petch"/>
                <a:sym typeface="Chakra Petch"/>
              </a:rPr>
              <a:t>03</a:t>
            </a:r>
            <a:endParaRPr/>
          </a:p>
        </p:txBody>
      </p:sp>
      <p:sp>
        <p:nvSpPr>
          <p:cNvPr id="382" name="Google Shape;382;p21"/>
          <p:cNvSpPr txBox="1"/>
          <p:nvPr/>
        </p:nvSpPr>
        <p:spPr>
          <a:xfrm>
            <a:off x="2006067" y="4481074"/>
            <a:ext cx="7378075" cy="1371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9000" u="none" cap="none" strike="noStrike">
                <a:solidFill>
                  <a:srgbClr val="4D4D4D"/>
                </a:solidFill>
                <a:latin typeface="Chakra Petch"/>
                <a:ea typeface="Chakra Petch"/>
                <a:cs typeface="Chakra Petch"/>
                <a:sym typeface="Chakra Petch"/>
              </a:rPr>
              <a:t>About Us</a:t>
            </a:r>
            <a:endParaRPr/>
          </a:p>
        </p:txBody>
      </p:sp>
      <p:grpSp>
        <p:nvGrpSpPr>
          <p:cNvPr id="383" name="Google Shape;383;p21"/>
          <p:cNvGrpSpPr/>
          <p:nvPr/>
        </p:nvGrpSpPr>
        <p:grpSpPr>
          <a:xfrm>
            <a:off x="1953098" y="6981981"/>
            <a:ext cx="7190902" cy="1127354"/>
            <a:chOff x="0" y="0"/>
            <a:chExt cx="9587869" cy="1503139"/>
          </a:xfrm>
        </p:grpSpPr>
        <p:grpSp>
          <p:nvGrpSpPr>
            <p:cNvPr id="384" name="Google Shape;384;p21"/>
            <p:cNvGrpSpPr/>
            <p:nvPr/>
          </p:nvGrpSpPr>
          <p:grpSpPr>
            <a:xfrm>
              <a:off x="7192390" y="0"/>
              <a:ext cx="2395479" cy="1503139"/>
              <a:chOff x="0" y="0"/>
              <a:chExt cx="812800" cy="510024"/>
            </a:xfrm>
          </p:grpSpPr>
          <p:sp>
            <p:nvSpPr>
              <p:cNvPr id="385" name="Google Shape;385;p21"/>
              <p:cNvSpPr/>
              <p:nvPr/>
            </p:nvSpPr>
            <p:spPr>
              <a:xfrm>
                <a:off x="0" y="0"/>
                <a:ext cx="812800" cy="510024"/>
              </a:xfrm>
              <a:custGeom>
                <a:rect b="b" l="l" r="r" t="t"/>
                <a:pathLst>
                  <a:path extrusionOk="0" h="510024" w="812800">
                    <a:moveTo>
                      <a:pt x="812800" y="255012"/>
                    </a:moveTo>
                    <a:lnTo>
                      <a:pt x="406400" y="0"/>
                    </a:lnTo>
                    <a:lnTo>
                      <a:pt x="406400" y="203200"/>
                    </a:lnTo>
                    <a:lnTo>
                      <a:pt x="0" y="203200"/>
                    </a:lnTo>
                    <a:lnTo>
                      <a:pt x="0" y="306824"/>
                    </a:lnTo>
                    <a:lnTo>
                      <a:pt x="406400" y="306824"/>
                    </a:lnTo>
                    <a:lnTo>
                      <a:pt x="406400" y="510024"/>
                    </a:lnTo>
                    <a:lnTo>
                      <a:pt x="812800" y="255012"/>
                    </a:lnTo>
                    <a:close/>
                  </a:path>
                </a:pathLst>
              </a:custGeom>
              <a:solidFill>
                <a:srgbClr val="A6A6A6"/>
              </a:solidFill>
              <a:ln>
                <a:noFill/>
              </a:ln>
            </p:spPr>
          </p:sp>
          <p:sp>
            <p:nvSpPr>
              <p:cNvPr id="386" name="Google Shape;386;p21"/>
              <p:cNvSpPr txBox="1"/>
              <p:nvPr/>
            </p:nvSpPr>
            <p:spPr>
              <a:xfrm>
                <a:off x="0" y="165100"/>
                <a:ext cx="711200" cy="141724"/>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87" name="Google Shape;387;p21"/>
            <p:cNvCxnSpPr/>
            <p:nvPr/>
          </p:nvCxnSpPr>
          <p:spPr>
            <a:xfrm>
              <a:off x="0" y="751570"/>
              <a:ext cx="7051009" cy="0"/>
            </a:xfrm>
            <a:prstGeom prst="straightConnector1">
              <a:avLst/>
            </a:prstGeom>
            <a:noFill/>
            <a:ln cap="flat" cmpd="sng" w="294925">
              <a:solidFill>
                <a:srgbClr val="A6A6A6"/>
              </a:solidFill>
              <a:prstDash val="dash"/>
              <a:round/>
              <a:headEnd len="sm" w="sm" type="none"/>
              <a:tailEnd len="sm" w="sm" type="none"/>
            </a:ln>
          </p:spPr>
        </p:cxnSp>
      </p:grpSp>
      <p:pic>
        <p:nvPicPr>
          <p:cNvPr id="388" name="Google Shape;388;p21"/>
          <p:cNvPicPr preferRelativeResize="0"/>
          <p:nvPr/>
        </p:nvPicPr>
        <p:blipFill>
          <a:blip r:embed="rId4">
            <a:alphaModFix/>
          </a:blip>
          <a:stretch>
            <a:fillRect/>
          </a:stretch>
        </p:blipFill>
        <p:spPr>
          <a:xfrm>
            <a:off x="10204890" y="-600762"/>
            <a:ext cx="7112943" cy="1028699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D4D4D"/>
        </a:solidFill>
      </p:bgPr>
    </p:bg>
    <p:spTree>
      <p:nvGrpSpPr>
        <p:cNvPr id="392" name="Shape 392"/>
        <p:cNvGrpSpPr/>
        <p:nvPr/>
      </p:nvGrpSpPr>
      <p:grpSpPr>
        <a:xfrm>
          <a:off x="0" y="0"/>
          <a:ext cx="0" cy="0"/>
          <a:chOff x="0" y="0"/>
          <a:chExt cx="0" cy="0"/>
        </a:xfrm>
      </p:grpSpPr>
      <p:sp>
        <p:nvSpPr>
          <p:cNvPr id="393" name="Google Shape;393;p22"/>
          <p:cNvSpPr/>
          <p:nvPr/>
        </p:nvSpPr>
        <p:spPr>
          <a:xfrm>
            <a:off x="-881155" y="5904"/>
            <a:ext cx="10281096" cy="10281096"/>
          </a:xfrm>
          <a:custGeom>
            <a:rect b="b" l="l" r="r" t="t"/>
            <a:pathLst>
              <a:path extrusionOk="0" h="10281096" w="10281096">
                <a:moveTo>
                  <a:pt x="0" y="0"/>
                </a:moveTo>
                <a:lnTo>
                  <a:pt x="10281096" y="0"/>
                </a:lnTo>
                <a:lnTo>
                  <a:pt x="10281096" y="10281096"/>
                </a:lnTo>
                <a:lnTo>
                  <a:pt x="0" y="10281096"/>
                </a:lnTo>
                <a:lnTo>
                  <a:pt x="0" y="0"/>
                </a:lnTo>
                <a:close/>
              </a:path>
            </a:pathLst>
          </a:custGeom>
          <a:blipFill rotWithShape="1">
            <a:blip r:embed="rId3">
              <a:alphaModFix amt="50000"/>
            </a:blip>
            <a:stretch>
              <a:fillRect b="0" l="0" r="0" t="0"/>
            </a:stretch>
          </a:blipFill>
          <a:ln>
            <a:noFill/>
          </a:ln>
        </p:spPr>
      </p:sp>
      <p:grpSp>
        <p:nvGrpSpPr>
          <p:cNvPr id="394" name="Google Shape;394;p22"/>
          <p:cNvGrpSpPr/>
          <p:nvPr/>
        </p:nvGrpSpPr>
        <p:grpSpPr>
          <a:xfrm>
            <a:off x="0" y="-144661"/>
            <a:ext cx="18288000" cy="4538259"/>
            <a:chOff x="0" y="-38100"/>
            <a:chExt cx="4816593" cy="1195262"/>
          </a:xfrm>
        </p:grpSpPr>
        <p:sp>
          <p:nvSpPr>
            <p:cNvPr id="395" name="Google Shape;395;p22"/>
            <p:cNvSpPr/>
            <p:nvPr/>
          </p:nvSpPr>
          <p:spPr>
            <a:xfrm>
              <a:off x="0" y="0"/>
              <a:ext cx="4816592" cy="1157162"/>
            </a:xfrm>
            <a:custGeom>
              <a:rect b="b" l="l" r="r" t="t"/>
              <a:pathLst>
                <a:path extrusionOk="0" h="1157162" w="4816592">
                  <a:moveTo>
                    <a:pt x="0" y="0"/>
                  </a:moveTo>
                  <a:lnTo>
                    <a:pt x="4816592" y="0"/>
                  </a:lnTo>
                  <a:lnTo>
                    <a:pt x="4816592" y="1157162"/>
                  </a:lnTo>
                  <a:lnTo>
                    <a:pt x="0" y="1157162"/>
                  </a:lnTo>
                  <a:close/>
                </a:path>
              </a:pathLst>
            </a:custGeom>
            <a:solidFill>
              <a:srgbClr val="FFDE59"/>
            </a:solidFill>
            <a:ln>
              <a:noFill/>
            </a:ln>
          </p:spPr>
        </p:sp>
        <p:sp>
          <p:nvSpPr>
            <p:cNvPr id="396" name="Google Shape;396;p22"/>
            <p:cNvSpPr txBox="1"/>
            <p:nvPr/>
          </p:nvSpPr>
          <p:spPr>
            <a:xfrm>
              <a:off x="0" y="-38100"/>
              <a:ext cx="4816593" cy="119526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7" name="Google Shape;397;p22"/>
          <p:cNvSpPr/>
          <p:nvPr/>
        </p:nvSpPr>
        <p:spPr>
          <a:xfrm>
            <a:off x="1033661" y="-281574"/>
            <a:ext cx="7017644" cy="10106053"/>
          </a:xfrm>
          <a:custGeom>
            <a:rect b="b" l="l" r="r" t="t"/>
            <a:pathLst>
              <a:path extrusionOk="0" h="1058392" w="734947">
                <a:moveTo>
                  <a:pt x="734947" y="0"/>
                </a:moveTo>
                <a:lnTo>
                  <a:pt x="734947" y="944092"/>
                </a:lnTo>
                <a:lnTo>
                  <a:pt x="367474" y="1058392"/>
                </a:lnTo>
                <a:lnTo>
                  <a:pt x="0" y="944092"/>
                </a:lnTo>
                <a:lnTo>
                  <a:pt x="0" y="0"/>
                </a:lnTo>
                <a:lnTo>
                  <a:pt x="734947" y="0"/>
                </a:lnTo>
                <a:close/>
              </a:path>
            </a:pathLst>
          </a:custGeom>
          <a:solidFill>
            <a:srgbClr val="FFBD59"/>
          </a:solidFill>
          <a:ln>
            <a:noFill/>
          </a:ln>
        </p:spPr>
      </p:sp>
      <p:pic>
        <p:nvPicPr>
          <p:cNvPr id="398" name="Google Shape;398;p22"/>
          <p:cNvPicPr preferRelativeResize="0"/>
          <p:nvPr/>
        </p:nvPicPr>
        <p:blipFill>
          <a:blip r:embed="rId4">
            <a:alphaModFix/>
          </a:blip>
          <a:stretch>
            <a:fillRect/>
          </a:stretch>
        </p:blipFill>
        <p:spPr>
          <a:xfrm>
            <a:off x="1351875" y="0"/>
            <a:ext cx="6401064" cy="9456926"/>
          </a:xfrm>
          <a:prstGeom prst="rect">
            <a:avLst/>
          </a:prstGeom>
          <a:noFill/>
          <a:ln>
            <a:noFill/>
          </a:ln>
        </p:spPr>
      </p:pic>
      <p:sp>
        <p:nvSpPr>
          <p:cNvPr id="399" name="Google Shape;399;p22"/>
          <p:cNvSpPr txBox="1"/>
          <p:nvPr/>
        </p:nvSpPr>
        <p:spPr>
          <a:xfrm>
            <a:off x="10277036" y="1079878"/>
            <a:ext cx="62028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9000" u="none" cap="none" strike="noStrike">
                <a:solidFill>
                  <a:srgbClr val="4D4D4D"/>
                </a:solidFill>
                <a:latin typeface="Chakra Petch"/>
                <a:ea typeface="Chakra Petch"/>
                <a:cs typeface="Chakra Petch"/>
                <a:sym typeface="Chakra Petch"/>
              </a:rPr>
              <a:t>Our</a:t>
            </a:r>
            <a:endParaRPr/>
          </a:p>
          <a:p>
            <a:pPr indent="0" lvl="0" marL="0" marR="0" rtl="0" algn="ctr">
              <a:lnSpc>
                <a:spcPct val="100000"/>
              </a:lnSpc>
              <a:spcBef>
                <a:spcPts val="0"/>
              </a:spcBef>
              <a:spcAft>
                <a:spcPts val="0"/>
              </a:spcAft>
              <a:buNone/>
            </a:pPr>
            <a:r>
              <a:rPr b="1" i="0" lang="en-US" sz="9000" u="none" cap="none" strike="noStrike">
                <a:solidFill>
                  <a:srgbClr val="4D4D4D"/>
                </a:solidFill>
                <a:latin typeface="Chakra Petch"/>
                <a:ea typeface="Chakra Petch"/>
                <a:cs typeface="Chakra Petch"/>
                <a:sym typeface="Chakra Petch"/>
              </a:rPr>
              <a:t>History</a:t>
            </a:r>
            <a:endParaRPr/>
          </a:p>
        </p:txBody>
      </p:sp>
      <p:sp>
        <p:nvSpPr>
          <p:cNvPr id="400" name="Google Shape;400;p22"/>
          <p:cNvSpPr txBox="1"/>
          <p:nvPr/>
        </p:nvSpPr>
        <p:spPr>
          <a:xfrm>
            <a:off x="10277036" y="4916635"/>
            <a:ext cx="62028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000" u="none" cap="none" strike="noStrike">
                <a:solidFill>
                  <a:srgbClr val="FFFFFF"/>
                </a:solidFill>
                <a:latin typeface="B612"/>
                <a:ea typeface="B612"/>
                <a:cs typeface="B612"/>
                <a:sym typeface="B612"/>
              </a:rPr>
              <a:t>Presentations are communication tools that can be used as demonstrations, lectures, speeches, reports, and more. It is mostly presented before an audience. </a:t>
            </a:r>
            <a:endParaRPr/>
          </a:p>
        </p:txBody>
      </p:sp>
      <p:grpSp>
        <p:nvGrpSpPr>
          <p:cNvPr id="401" name="Google Shape;401;p22"/>
          <p:cNvGrpSpPr/>
          <p:nvPr/>
        </p:nvGrpSpPr>
        <p:grpSpPr>
          <a:xfrm>
            <a:off x="16337337" y="1502959"/>
            <a:ext cx="983912" cy="948519"/>
            <a:chOff x="-2" y="0"/>
            <a:chExt cx="1311883" cy="1264692"/>
          </a:xfrm>
        </p:grpSpPr>
        <p:grpSp>
          <p:nvGrpSpPr>
            <p:cNvPr id="402" name="Google Shape;402;p22"/>
            <p:cNvGrpSpPr/>
            <p:nvPr/>
          </p:nvGrpSpPr>
          <p:grpSpPr>
            <a:xfrm rot="5400000">
              <a:off x="439256" y="-29497"/>
              <a:ext cx="843128" cy="902122"/>
              <a:chOff x="0" y="-47625"/>
              <a:chExt cx="486136" cy="520150"/>
            </a:xfrm>
          </p:grpSpPr>
          <p:sp>
            <p:nvSpPr>
              <p:cNvPr id="403" name="Google Shape;403;p22"/>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104775">
                <a:solidFill>
                  <a:srgbClr val="A6A6A6"/>
                </a:solidFill>
                <a:prstDash val="solid"/>
                <a:miter lim="8000"/>
                <a:headEnd len="sm" w="sm" type="none"/>
                <a:tailEnd len="sm" w="sm" type="none"/>
              </a:ln>
            </p:spPr>
          </p:sp>
          <p:sp>
            <p:nvSpPr>
              <p:cNvPr id="404" name="Google Shape;404;p22"/>
              <p:cNvSpPr txBox="1"/>
              <p:nvPr/>
            </p:nvSpPr>
            <p:spPr>
              <a:xfrm>
                <a:off x="0" y="-47625"/>
                <a:ext cx="486136" cy="52014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5" name="Google Shape;405;p22"/>
            <p:cNvGrpSpPr/>
            <p:nvPr/>
          </p:nvGrpSpPr>
          <p:grpSpPr>
            <a:xfrm rot="5400000">
              <a:off x="29495" y="392067"/>
              <a:ext cx="843128" cy="902122"/>
              <a:chOff x="0" y="-47625"/>
              <a:chExt cx="486136" cy="520150"/>
            </a:xfrm>
          </p:grpSpPr>
          <p:sp>
            <p:nvSpPr>
              <p:cNvPr id="406" name="Google Shape;406;p22"/>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104775">
                <a:solidFill>
                  <a:srgbClr val="A6A6A6"/>
                </a:solidFill>
                <a:prstDash val="solid"/>
                <a:miter lim="8000"/>
                <a:headEnd len="sm" w="sm" type="none"/>
                <a:tailEnd len="sm" w="sm" type="none"/>
              </a:ln>
            </p:spPr>
          </p:sp>
          <p:sp>
            <p:nvSpPr>
              <p:cNvPr id="407" name="Google Shape;407;p22"/>
              <p:cNvSpPr txBox="1"/>
              <p:nvPr/>
            </p:nvSpPr>
            <p:spPr>
              <a:xfrm>
                <a:off x="0" y="-47625"/>
                <a:ext cx="486136" cy="52014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08" name="Google Shape;408;p22"/>
          <p:cNvGrpSpPr/>
          <p:nvPr/>
        </p:nvGrpSpPr>
        <p:grpSpPr>
          <a:xfrm rot="10800000">
            <a:off x="15390710" y="8345710"/>
            <a:ext cx="723262" cy="759698"/>
            <a:chOff x="0" y="-38100"/>
            <a:chExt cx="486136" cy="510625"/>
          </a:xfrm>
        </p:grpSpPr>
        <p:sp>
          <p:nvSpPr>
            <p:cNvPr id="409" name="Google Shape;409;p22"/>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104775">
              <a:solidFill>
                <a:srgbClr val="CACACA"/>
              </a:solidFill>
              <a:prstDash val="solid"/>
              <a:miter lim="8000"/>
              <a:headEnd len="sm" w="sm" type="none"/>
              <a:tailEnd len="sm" w="sm" type="none"/>
            </a:ln>
          </p:spPr>
        </p:sp>
        <p:sp>
          <p:nvSpPr>
            <p:cNvPr id="410" name="Google Shape;410;p22"/>
            <p:cNvSpPr txBox="1"/>
            <p:nvPr/>
          </p:nvSpPr>
          <p:spPr>
            <a:xfrm>
              <a:off x="0" y="-38100"/>
              <a:ext cx="486136" cy="51062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1" name="Google Shape;411;p22"/>
          <p:cNvGrpSpPr/>
          <p:nvPr/>
        </p:nvGrpSpPr>
        <p:grpSpPr>
          <a:xfrm rot="10800000">
            <a:off x="15029079" y="8697216"/>
            <a:ext cx="723262" cy="759698"/>
            <a:chOff x="0" y="-38100"/>
            <a:chExt cx="486136" cy="510625"/>
          </a:xfrm>
        </p:grpSpPr>
        <p:sp>
          <p:nvSpPr>
            <p:cNvPr id="412" name="Google Shape;412;p22"/>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104775">
              <a:solidFill>
                <a:srgbClr val="CACACA"/>
              </a:solidFill>
              <a:prstDash val="solid"/>
              <a:miter lim="8000"/>
              <a:headEnd len="sm" w="sm" type="none"/>
              <a:tailEnd len="sm" w="sm" type="none"/>
            </a:ln>
          </p:spPr>
        </p:sp>
        <p:sp>
          <p:nvSpPr>
            <p:cNvPr id="413" name="Google Shape;413;p22"/>
            <p:cNvSpPr txBox="1"/>
            <p:nvPr/>
          </p:nvSpPr>
          <p:spPr>
            <a:xfrm>
              <a:off x="0" y="-38100"/>
              <a:ext cx="486136" cy="51062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4" name="Google Shape;414;p22"/>
          <p:cNvGrpSpPr/>
          <p:nvPr/>
        </p:nvGrpSpPr>
        <p:grpSpPr>
          <a:xfrm>
            <a:off x="1832302" y="554441"/>
            <a:ext cx="983912" cy="948519"/>
            <a:chOff x="-2" y="0"/>
            <a:chExt cx="1311883" cy="1264692"/>
          </a:xfrm>
        </p:grpSpPr>
        <p:grpSp>
          <p:nvGrpSpPr>
            <p:cNvPr id="415" name="Google Shape;415;p22"/>
            <p:cNvGrpSpPr/>
            <p:nvPr/>
          </p:nvGrpSpPr>
          <p:grpSpPr>
            <a:xfrm rot="5400000">
              <a:off x="439256" y="-29497"/>
              <a:ext cx="843128" cy="902122"/>
              <a:chOff x="0" y="-47625"/>
              <a:chExt cx="486136" cy="520150"/>
            </a:xfrm>
          </p:grpSpPr>
          <p:sp>
            <p:nvSpPr>
              <p:cNvPr id="416" name="Google Shape;416;p22"/>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104775">
                <a:solidFill>
                  <a:srgbClr val="A6A6A6"/>
                </a:solidFill>
                <a:prstDash val="solid"/>
                <a:miter lim="8000"/>
                <a:headEnd len="sm" w="sm" type="none"/>
                <a:tailEnd len="sm" w="sm" type="none"/>
              </a:ln>
            </p:spPr>
          </p:sp>
          <p:sp>
            <p:nvSpPr>
              <p:cNvPr id="417" name="Google Shape;417;p22"/>
              <p:cNvSpPr txBox="1"/>
              <p:nvPr/>
            </p:nvSpPr>
            <p:spPr>
              <a:xfrm>
                <a:off x="0" y="-47625"/>
                <a:ext cx="486136" cy="52014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8" name="Google Shape;418;p22"/>
            <p:cNvGrpSpPr/>
            <p:nvPr/>
          </p:nvGrpSpPr>
          <p:grpSpPr>
            <a:xfrm rot="5400000">
              <a:off x="29495" y="392067"/>
              <a:ext cx="843128" cy="902122"/>
              <a:chOff x="0" y="-47625"/>
              <a:chExt cx="486136" cy="520150"/>
            </a:xfrm>
          </p:grpSpPr>
          <p:sp>
            <p:nvSpPr>
              <p:cNvPr id="419" name="Google Shape;419;p22"/>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104775">
                <a:solidFill>
                  <a:srgbClr val="A6A6A6"/>
                </a:solidFill>
                <a:prstDash val="solid"/>
                <a:miter lim="8000"/>
                <a:headEnd len="sm" w="sm" type="none"/>
                <a:tailEnd len="sm" w="sm" type="none"/>
              </a:ln>
            </p:spPr>
          </p:sp>
          <p:sp>
            <p:nvSpPr>
              <p:cNvPr id="420" name="Google Shape;420;p22"/>
              <p:cNvSpPr txBox="1"/>
              <p:nvPr/>
            </p:nvSpPr>
            <p:spPr>
              <a:xfrm>
                <a:off x="0" y="-47625"/>
                <a:ext cx="486136" cy="52014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21" name="Google Shape;421;p22"/>
          <p:cNvGrpSpPr/>
          <p:nvPr/>
        </p:nvGrpSpPr>
        <p:grpSpPr>
          <a:xfrm rot="5400000">
            <a:off x="9166484" y="786363"/>
            <a:ext cx="892732" cy="937705"/>
            <a:chOff x="0" y="-38100"/>
            <a:chExt cx="486136" cy="510625"/>
          </a:xfrm>
        </p:grpSpPr>
        <p:sp>
          <p:nvSpPr>
            <p:cNvPr id="422" name="Google Shape;422;p22"/>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104775">
              <a:solidFill>
                <a:srgbClr val="A6A6A6"/>
              </a:solidFill>
              <a:prstDash val="solid"/>
              <a:miter lim="8000"/>
              <a:headEnd len="sm" w="sm" type="none"/>
              <a:tailEnd len="sm" w="sm" type="none"/>
            </a:ln>
          </p:spPr>
        </p:sp>
        <p:sp>
          <p:nvSpPr>
            <p:cNvPr id="423" name="Google Shape;423;p22"/>
            <p:cNvSpPr txBox="1"/>
            <p:nvPr/>
          </p:nvSpPr>
          <p:spPr>
            <a:xfrm>
              <a:off x="0" y="-38100"/>
              <a:ext cx="486136" cy="51062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4" name="Google Shape;424;p22"/>
          <p:cNvGrpSpPr/>
          <p:nvPr/>
        </p:nvGrpSpPr>
        <p:grpSpPr>
          <a:xfrm rot="5400000">
            <a:off x="9668009" y="1276089"/>
            <a:ext cx="683903" cy="718356"/>
            <a:chOff x="0" y="-38100"/>
            <a:chExt cx="486136" cy="510625"/>
          </a:xfrm>
        </p:grpSpPr>
        <p:sp>
          <p:nvSpPr>
            <p:cNvPr id="425" name="Google Shape;425;p22"/>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104775">
              <a:solidFill>
                <a:srgbClr val="A6A6A6"/>
              </a:solidFill>
              <a:prstDash val="solid"/>
              <a:miter lim="8000"/>
              <a:headEnd len="sm" w="sm" type="none"/>
              <a:tailEnd len="sm" w="sm" type="none"/>
            </a:ln>
          </p:spPr>
        </p:sp>
        <p:sp>
          <p:nvSpPr>
            <p:cNvPr id="426" name="Google Shape;426;p22"/>
            <p:cNvSpPr txBox="1"/>
            <p:nvPr/>
          </p:nvSpPr>
          <p:spPr>
            <a:xfrm>
              <a:off x="0" y="-38100"/>
              <a:ext cx="486136" cy="51062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D4D4D"/>
        </a:solidFill>
      </p:bgPr>
    </p:bg>
    <p:spTree>
      <p:nvGrpSpPr>
        <p:cNvPr id="430" name="Shape 430"/>
        <p:cNvGrpSpPr/>
        <p:nvPr/>
      </p:nvGrpSpPr>
      <p:grpSpPr>
        <a:xfrm>
          <a:off x="0" y="0"/>
          <a:ext cx="0" cy="0"/>
          <a:chOff x="0" y="0"/>
          <a:chExt cx="0" cy="0"/>
        </a:xfrm>
      </p:grpSpPr>
      <p:grpSp>
        <p:nvGrpSpPr>
          <p:cNvPr id="431" name="Google Shape;431;p23"/>
          <p:cNvGrpSpPr/>
          <p:nvPr/>
        </p:nvGrpSpPr>
        <p:grpSpPr>
          <a:xfrm>
            <a:off x="0" y="-144661"/>
            <a:ext cx="18288000" cy="3216485"/>
            <a:chOff x="0" y="-38100"/>
            <a:chExt cx="4816593" cy="847140"/>
          </a:xfrm>
        </p:grpSpPr>
        <p:sp>
          <p:nvSpPr>
            <p:cNvPr id="432" name="Google Shape;432;p23"/>
            <p:cNvSpPr/>
            <p:nvPr/>
          </p:nvSpPr>
          <p:spPr>
            <a:xfrm>
              <a:off x="0" y="0"/>
              <a:ext cx="4816592" cy="809040"/>
            </a:xfrm>
            <a:custGeom>
              <a:rect b="b" l="l" r="r" t="t"/>
              <a:pathLst>
                <a:path extrusionOk="0" h="809040" w="4816592">
                  <a:moveTo>
                    <a:pt x="0" y="0"/>
                  </a:moveTo>
                  <a:lnTo>
                    <a:pt x="4816592" y="0"/>
                  </a:lnTo>
                  <a:lnTo>
                    <a:pt x="4816592" y="809040"/>
                  </a:lnTo>
                  <a:lnTo>
                    <a:pt x="0" y="809040"/>
                  </a:lnTo>
                  <a:close/>
                </a:path>
              </a:pathLst>
            </a:custGeom>
            <a:solidFill>
              <a:srgbClr val="FFDE59"/>
            </a:solidFill>
            <a:ln>
              <a:noFill/>
            </a:ln>
          </p:spPr>
        </p:sp>
        <p:sp>
          <p:nvSpPr>
            <p:cNvPr id="433" name="Google Shape;433;p23"/>
            <p:cNvSpPr txBox="1"/>
            <p:nvPr/>
          </p:nvSpPr>
          <p:spPr>
            <a:xfrm>
              <a:off x="0" y="-38100"/>
              <a:ext cx="4816593" cy="84714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4" name="Google Shape;434;p23"/>
          <p:cNvSpPr/>
          <p:nvPr/>
        </p:nvSpPr>
        <p:spPr>
          <a:xfrm>
            <a:off x="14970454" y="3956832"/>
            <a:ext cx="1365168" cy="1365168"/>
          </a:xfrm>
          <a:custGeom>
            <a:rect b="b" l="l" r="r" t="t"/>
            <a:pathLst>
              <a:path extrusionOk="0" h="1365168" w="1365168">
                <a:moveTo>
                  <a:pt x="0" y="0"/>
                </a:moveTo>
                <a:lnTo>
                  <a:pt x="1365168" y="0"/>
                </a:lnTo>
                <a:lnTo>
                  <a:pt x="1365168" y="1365168"/>
                </a:lnTo>
                <a:lnTo>
                  <a:pt x="0" y="1365168"/>
                </a:lnTo>
                <a:lnTo>
                  <a:pt x="0" y="0"/>
                </a:lnTo>
                <a:close/>
              </a:path>
            </a:pathLst>
          </a:custGeom>
          <a:blipFill rotWithShape="1">
            <a:blip r:embed="rId3">
              <a:alphaModFix/>
            </a:blip>
            <a:stretch>
              <a:fillRect b="0" l="0" r="0" t="0"/>
            </a:stretch>
          </a:blipFill>
          <a:ln>
            <a:noFill/>
          </a:ln>
        </p:spPr>
      </p:sp>
      <p:sp>
        <p:nvSpPr>
          <p:cNvPr id="435" name="Google Shape;435;p23"/>
          <p:cNvSpPr txBox="1"/>
          <p:nvPr/>
        </p:nvSpPr>
        <p:spPr>
          <a:xfrm>
            <a:off x="1028700" y="1490674"/>
            <a:ext cx="16230600"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4D4D4D"/>
                </a:solidFill>
                <a:latin typeface="Chakra Petch"/>
                <a:ea typeface="Chakra Petch"/>
                <a:cs typeface="Chakra Petch"/>
                <a:sym typeface="Chakra Petch"/>
              </a:rPr>
              <a:t>Process For The next Project</a:t>
            </a:r>
            <a:endParaRPr/>
          </a:p>
        </p:txBody>
      </p:sp>
      <p:sp>
        <p:nvSpPr>
          <p:cNvPr id="436" name="Google Shape;436;p23"/>
          <p:cNvSpPr txBox="1"/>
          <p:nvPr/>
        </p:nvSpPr>
        <p:spPr>
          <a:xfrm>
            <a:off x="1028700" y="6472336"/>
            <a:ext cx="3364925"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000" u="none" cap="none" strike="noStrike">
                <a:solidFill>
                  <a:srgbClr val="FFBD59"/>
                </a:solidFill>
                <a:latin typeface="Russo One"/>
                <a:ea typeface="Russo One"/>
                <a:cs typeface="Russo One"/>
                <a:sym typeface="Russo One"/>
              </a:rPr>
              <a:t>Add a main point</a:t>
            </a:r>
            <a:endParaRPr/>
          </a:p>
        </p:txBody>
      </p:sp>
      <p:sp>
        <p:nvSpPr>
          <p:cNvPr id="437" name="Google Shape;437;p23"/>
          <p:cNvSpPr txBox="1"/>
          <p:nvPr/>
        </p:nvSpPr>
        <p:spPr>
          <a:xfrm>
            <a:off x="1028700" y="7077946"/>
            <a:ext cx="3364925" cy="81534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FFFFFF"/>
                </a:solidFill>
                <a:latin typeface="B612"/>
                <a:ea typeface="B612"/>
                <a:cs typeface="B612"/>
                <a:sym typeface="B612"/>
              </a:rPr>
              <a:t>Elaborate on what you want to discuss. </a:t>
            </a:r>
            <a:endParaRPr/>
          </a:p>
        </p:txBody>
      </p:sp>
      <p:sp>
        <p:nvSpPr>
          <p:cNvPr id="438" name="Google Shape;438;p23"/>
          <p:cNvSpPr txBox="1"/>
          <p:nvPr/>
        </p:nvSpPr>
        <p:spPr>
          <a:xfrm>
            <a:off x="5317258" y="6472336"/>
            <a:ext cx="3364925"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000" u="none" cap="none" strike="noStrike">
                <a:solidFill>
                  <a:srgbClr val="FFBD59"/>
                </a:solidFill>
                <a:latin typeface="Russo One"/>
                <a:ea typeface="Russo One"/>
                <a:cs typeface="Russo One"/>
                <a:sym typeface="Russo One"/>
              </a:rPr>
              <a:t>Add a main point</a:t>
            </a:r>
            <a:endParaRPr/>
          </a:p>
        </p:txBody>
      </p:sp>
      <p:sp>
        <p:nvSpPr>
          <p:cNvPr id="439" name="Google Shape;439;p23"/>
          <p:cNvSpPr txBox="1"/>
          <p:nvPr/>
        </p:nvSpPr>
        <p:spPr>
          <a:xfrm>
            <a:off x="5317258" y="7077946"/>
            <a:ext cx="3364925" cy="81534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FFFFFF"/>
                </a:solidFill>
                <a:latin typeface="B612"/>
                <a:ea typeface="B612"/>
                <a:cs typeface="B612"/>
                <a:sym typeface="B612"/>
              </a:rPr>
              <a:t>Elaborate on what you want to discuss. </a:t>
            </a:r>
            <a:endParaRPr/>
          </a:p>
        </p:txBody>
      </p:sp>
      <p:sp>
        <p:nvSpPr>
          <p:cNvPr id="440" name="Google Shape;440;p23"/>
          <p:cNvSpPr txBox="1"/>
          <p:nvPr/>
        </p:nvSpPr>
        <p:spPr>
          <a:xfrm>
            <a:off x="13894375" y="6472336"/>
            <a:ext cx="3364925"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000" u="none" cap="none" strike="noStrike">
                <a:solidFill>
                  <a:srgbClr val="FFBD59"/>
                </a:solidFill>
                <a:latin typeface="Russo One"/>
                <a:ea typeface="Russo One"/>
                <a:cs typeface="Russo One"/>
                <a:sym typeface="Russo One"/>
              </a:rPr>
              <a:t>Add a main point</a:t>
            </a:r>
            <a:endParaRPr/>
          </a:p>
        </p:txBody>
      </p:sp>
      <p:sp>
        <p:nvSpPr>
          <p:cNvPr id="441" name="Google Shape;441;p23"/>
          <p:cNvSpPr txBox="1"/>
          <p:nvPr/>
        </p:nvSpPr>
        <p:spPr>
          <a:xfrm>
            <a:off x="13894375" y="7077946"/>
            <a:ext cx="3364925" cy="81534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FFFFFF"/>
                </a:solidFill>
                <a:latin typeface="B612"/>
                <a:ea typeface="B612"/>
                <a:cs typeface="B612"/>
                <a:sym typeface="B612"/>
              </a:rPr>
              <a:t>Elaborate on what you want to discuss. </a:t>
            </a:r>
            <a:endParaRPr/>
          </a:p>
        </p:txBody>
      </p:sp>
      <p:sp>
        <p:nvSpPr>
          <p:cNvPr id="442" name="Google Shape;442;p23"/>
          <p:cNvSpPr txBox="1"/>
          <p:nvPr/>
        </p:nvSpPr>
        <p:spPr>
          <a:xfrm>
            <a:off x="9605817" y="6472336"/>
            <a:ext cx="3364925"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000" u="none" cap="none" strike="noStrike">
                <a:solidFill>
                  <a:srgbClr val="FFBD59"/>
                </a:solidFill>
                <a:latin typeface="Russo One"/>
                <a:ea typeface="Russo One"/>
                <a:cs typeface="Russo One"/>
                <a:sym typeface="Russo One"/>
              </a:rPr>
              <a:t>Add a main point</a:t>
            </a:r>
            <a:endParaRPr/>
          </a:p>
        </p:txBody>
      </p:sp>
      <p:sp>
        <p:nvSpPr>
          <p:cNvPr id="443" name="Google Shape;443;p23"/>
          <p:cNvSpPr txBox="1"/>
          <p:nvPr/>
        </p:nvSpPr>
        <p:spPr>
          <a:xfrm>
            <a:off x="9605817" y="7077946"/>
            <a:ext cx="3364925" cy="81534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FFFFFF"/>
                </a:solidFill>
                <a:latin typeface="B612"/>
                <a:ea typeface="B612"/>
                <a:cs typeface="B612"/>
                <a:sym typeface="B612"/>
              </a:rPr>
              <a:t>Elaborate on what you want to discuss. </a:t>
            </a:r>
            <a:endParaRPr/>
          </a:p>
        </p:txBody>
      </p:sp>
      <p:cxnSp>
        <p:nvCxnSpPr>
          <p:cNvPr id="444" name="Google Shape;444;p23"/>
          <p:cNvCxnSpPr/>
          <p:nvPr/>
        </p:nvCxnSpPr>
        <p:spPr>
          <a:xfrm flipH="1" rot="10800000">
            <a:off x="1028700" y="5965718"/>
            <a:ext cx="5794213" cy="1502"/>
          </a:xfrm>
          <a:prstGeom prst="straightConnector1">
            <a:avLst/>
          </a:prstGeom>
          <a:noFill/>
          <a:ln cap="flat" cmpd="sng" w="47625">
            <a:solidFill>
              <a:srgbClr val="A6A6A6"/>
            </a:solidFill>
            <a:prstDash val="solid"/>
            <a:round/>
            <a:headEnd len="sm" w="sm" type="none"/>
            <a:tailEnd len="sm" w="sm" type="none"/>
          </a:ln>
        </p:spPr>
      </p:cxnSp>
      <p:sp>
        <p:nvSpPr>
          <p:cNvPr id="445" name="Google Shape;445;p23"/>
          <p:cNvSpPr/>
          <p:nvPr/>
        </p:nvSpPr>
        <p:spPr>
          <a:xfrm>
            <a:off x="2534354" y="5790412"/>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6A6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3"/>
          <p:cNvSpPr/>
          <p:nvPr/>
        </p:nvSpPr>
        <p:spPr>
          <a:xfrm>
            <a:off x="6822913" y="5788864"/>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6A6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3"/>
          <p:cNvSpPr/>
          <p:nvPr/>
        </p:nvSpPr>
        <p:spPr>
          <a:xfrm>
            <a:off x="11111471" y="5788864"/>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6A6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8" name="Google Shape;448;p23"/>
          <p:cNvCxnSpPr/>
          <p:nvPr/>
        </p:nvCxnSpPr>
        <p:spPr>
          <a:xfrm>
            <a:off x="7176529" y="5965672"/>
            <a:ext cx="3934943" cy="0"/>
          </a:xfrm>
          <a:prstGeom prst="straightConnector1">
            <a:avLst/>
          </a:prstGeom>
          <a:noFill/>
          <a:ln cap="flat" cmpd="sng" w="47625">
            <a:solidFill>
              <a:srgbClr val="A6A6A6"/>
            </a:solidFill>
            <a:prstDash val="solid"/>
            <a:round/>
            <a:headEnd len="sm" w="sm" type="none"/>
            <a:tailEnd len="sm" w="sm" type="none"/>
          </a:ln>
        </p:spPr>
      </p:cxnSp>
      <p:cxnSp>
        <p:nvCxnSpPr>
          <p:cNvPr id="449" name="Google Shape;449;p23"/>
          <p:cNvCxnSpPr/>
          <p:nvPr/>
        </p:nvCxnSpPr>
        <p:spPr>
          <a:xfrm flipH="1" rot="10800000">
            <a:off x="11465085" y="5948348"/>
            <a:ext cx="3182957" cy="16412"/>
          </a:xfrm>
          <a:prstGeom prst="straightConnector1">
            <a:avLst/>
          </a:prstGeom>
          <a:noFill/>
          <a:ln cap="flat" cmpd="sng" w="47625">
            <a:solidFill>
              <a:srgbClr val="A6A6A6"/>
            </a:solidFill>
            <a:prstDash val="solid"/>
            <a:round/>
            <a:headEnd len="sm" w="sm" type="none"/>
            <a:tailEnd len="sm" w="sm" type="none"/>
          </a:ln>
        </p:spPr>
      </p:cxnSp>
      <p:cxnSp>
        <p:nvCxnSpPr>
          <p:cNvPr id="450" name="Google Shape;450;p23"/>
          <p:cNvCxnSpPr/>
          <p:nvPr/>
        </p:nvCxnSpPr>
        <p:spPr>
          <a:xfrm>
            <a:off x="14276176" y="5948030"/>
            <a:ext cx="2983124" cy="0"/>
          </a:xfrm>
          <a:prstGeom prst="straightConnector1">
            <a:avLst/>
          </a:prstGeom>
          <a:noFill/>
          <a:ln cap="flat" cmpd="sng" w="47625">
            <a:solidFill>
              <a:srgbClr val="A6A6A6"/>
            </a:solidFill>
            <a:prstDash val="solid"/>
            <a:round/>
            <a:headEnd len="sm" w="sm" type="none"/>
            <a:tailEnd len="sm" w="sm" type="none"/>
          </a:ln>
        </p:spPr>
      </p:cxnSp>
      <p:sp>
        <p:nvSpPr>
          <p:cNvPr id="451" name="Google Shape;451;p23"/>
          <p:cNvSpPr/>
          <p:nvPr/>
        </p:nvSpPr>
        <p:spPr>
          <a:xfrm>
            <a:off x="15400030" y="5787908"/>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6A6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2" name="Google Shape;452;p23"/>
          <p:cNvGrpSpPr/>
          <p:nvPr/>
        </p:nvGrpSpPr>
        <p:grpSpPr>
          <a:xfrm>
            <a:off x="-788017" y="8864836"/>
            <a:ext cx="34323890" cy="8602404"/>
            <a:chOff x="0" y="0"/>
            <a:chExt cx="45765187" cy="11469872"/>
          </a:xfrm>
        </p:grpSpPr>
        <p:sp>
          <p:nvSpPr>
            <p:cNvPr id="453" name="Google Shape;453;p23"/>
            <p:cNvSpPr/>
            <p:nvPr/>
          </p:nvSpPr>
          <p:spPr>
            <a:xfrm>
              <a:off x="0" y="0"/>
              <a:ext cx="11469872" cy="11469872"/>
            </a:xfrm>
            <a:custGeom>
              <a:rect b="b" l="l" r="r" t="t"/>
              <a:pathLst>
                <a:path extrusionOk="0" h="11469872" w="11469872">
                  <a:moveTo>
                    <a:pt x="0" y="0"/>
                  </a:moveTo>
                  <a:lnTo>
                    <a:pt x="11469872" y="0"/>
                  </a:lnTo>
                  <a:lnTo>
                    <a:pt x="11469872" y="11469872"/>
                  </a:lnTo>
                  <a:lnTo>
                    <a:pt x="0" y="11469872"/>
                  </a:lnTo>
                  <a:lnTo>
                    <a:pt x="0" y="0"/>
                  </a:lnTo>
                  <a:close/>
                </a:path>
              </a:pathLst>
            </a:custGeom>
            <a:blipFill rotWithShape="1">
              <a:blip r:embed="rId4">
                <a:alphaModFix amt="50000"/>
              </a:blip>
              <a:stretch>
                <a:fillRect b="0" l="0" r="0" t="0"/>
              </a:stretch>
            </a:blipFill>
            <a:ln>
              <a:noFill/>
            </a:ln>
          </p:spPr>
        </p:sp>
        <p:sp>
          <p:nvSpPr>
            <p:cNvPr id="454" name="Google Shape;454;p23"/>
            <p:cNvSpPr/>
            <p:nvPr/>
          </p:nvSpPr>
          <p:spPr>
            <a:xfrm>
              <a:off x="11431772" y="0"/>
              <a:ext cx="11469872" cy="11469872"/>
            </a:xfrm>
            <a:custGeom>
              <a:rect b="b" l="l" r="r" t="t"/>
              <a:pathLst>
                <a:path extrusionOk="0" h="11469872" w="11469872">
                  <a:moveTo>
                    <a:pt x="0" y="0"/>
                  </a:moveTo>
                  <a:lnTo>
                    <a:pt x="11469871" y="0"/>
                  </a:lnTo>
                  <a:lnTo>
                    <a:pt x="11469871" y="11469872"/>
                  </a:lnTo>
                  <a:lnTo>
                    <a:pt x="0" y="11469872"/>
                  </a:lnTo>
                  <a:lnTo>
                    <a:pt x="0" y="0"/>
                  </a:lnTo>
                  <a:close/>
                </a:path>
              </a:pathLst>
            </a:custGeom>
            <a:blipFill rotWithShape="1">
              <a:blip r:embed="rId4">
                <a:alphaModFix amt="50000"/>
              </a:blip>
              <a:stretch>
                <a:fillRect b="0" l="0" r="0" t="0"/>
              </a:stretch>
            </a:blipFill>
            <a:ln>
              <a:noFill/>
            </a:ln>
          </p:spPr>
        </p:sp>
        <p:sp>
          <p:nvSpPr>
            <p:cNvPr id="455" name="Google Shape;455;p23"/>
            <p:cNvSpPr/>
            <p:nvPr/>
          </p:nvSpPr>
          <p:spPr>
            <a:xfrm>
              <a:off x="22863543" y="0"/>
              <a:ext cx="11469872" cy="11469872"/>
            </a:xfrm>
            <a:custGeom>
              <a:rect b="b" l="l" r="r" t="t"/>
              <a:pathLst>
                <a:path extrusionOk="0" h="11469872" w="11469872">
                  <a:moveTo>
                    <a:pt x="0" y="0"/>
                  </a:moveTo>
                  <a:lnTo>
                    <a:pt x="11469872" y="0"/>
                  </a:lnTo>
                  <a:lnTo>
                    <a:pt x="11469872" y="11469872"/>
                  </a:lnTo>
                  <a:lnTo>
                    <a:pt x="0" y="11469872"/>
                  </a:lnTo>
                  <a:lnTo>
                    <a:pt x="0" y="0"/>
                  </a:lnTo>
                  <a:close/>
                </a:path>
              </a:pathLst>
            </a:custGeom>
            <a:blipFill rotWithShape="1">
              <a:blip r:embed="rId4">
                <a:alphaModFix amt="50000"/>
              </a:blip>
              <a:stretch>
                <a:fillRect b="0" l="0" r="0" t="0"/>
              </a:stretch>
            </a:blipFill>
            <a:ln>
              <a:noFill/>
            </a:ln>
          </p:spPr>
        </p:sp>
        <p:sp>
          <p:nvSpPr>
            <p:cNvPr id="456" name="Google Shape;456;p23"/>
            <p:cNvSpPr/>
            <p:nvPr/>
          </p:nvSpPr>
          <p:spPr>
            <a:xfrm>
              <a:off x="34295315" y="0"/>
              <a:ext cx="11469872" cy="11469872"/>
            </a:xfrm>
            <a:custGeom>
              <a:rect b="b" l="l" r="r" t="t"/>
              <a:pathLst>
                <a:path extrusionOk="0" h="11469872" w="11469872">
                  <a:moveTo>
                    <a:pt x="0" y="0"/>
                  </a:moveTo>
                  <a:lnTo>
                    <a:pt x="11469872" y="0"/>
                  </a:lnTo>
                  <a:lnTo>
                    <a:pt x="11469872" y="11469872"/>
                  </a:lnTo>
                  <a:lnTo>
                    <a:pt x="0" y="11469872"/>
                  </a:lnTo>
                  <a:lnTo>
                    <a:pt x="0" y="0"/>
                  </a:lnTo>
                  <a:close/>
                </a:path>
              </a:pathLst>
            </a:custGeom>
            <a:blipFill rotWithShape="1">
              <a:blip r:embed="rId4">
                <a:alphaModFix amt="50000"/>
              </a:blip>
              <a:stretch>
                <a:fillRect b="0" l="0" r="0" t="0"/>
              </a:stretch>
            </a:blipFill>
            <a:ln>
              <a:noFill/>
            </a:ln>
          </p:spPr>
        </p:sp>
      </p:grpSp>
      <p:grpSp>
        <p:nvGrpSpPr>
          <p:cNvPr id="457" name="Google Shape;457;p23"/>
          <p:cNvGrpSpPr/>
          <p:nvPr/>
        </p:nvGrpSpPr>
        <p:grpSpPr>
          <a:xfrm>
            <a:off x="16923468" y="361180"/>
            <a:ext cx="983912" cy="948519"/>
            <a:chOff x="-2" y="0"/>
            <a:chExt cx="1311883" cy="1264692"/>
          </a:xfrm>
        </p:grpSpPr>
        <p:grpSp>
          <p:nvGrpSpPr>
            <p:cNvPr id="458" name="Google Shape;458;p23"/>
            <p:cNvGrpSpPr/>
            <p:nvPr/>
          </p:nvGrpSpPr>
          <p:grpSpPr>
            <a:xfrm rot="5400000">
              <a:off x="439256" y="-29497"/>
              <a:ext cx="843128" cy="902122"/>
              <a:chOff x="0" y="-47625"/>
              <a:chExt cx="486136" cy="520150"/>
            </a:xfrm>
          </p:grpSpPr>
          <p:sp>
            <p:nvSpPr>
              <p:cNvPr id="459" name="Google Shape;459;p23"/>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104775">
                <a:solidFill>
                  <a:srgbClr val="A6A6A6"/>
                </a:solidFill>
                <a:prstDash val="solid"/>
                <a:miter lim="8000"/>
                <a:headEnd len="sm" w="sm" type="none"/>
                <a:tailEnd len="sm" w="sm" type="none"/>
              </a:ln>
            </p:spPr>
          </p:sp>
          <p:sp>
            <p:nvSpPr>
              <p:cNvPr id="460" name="Google Shape;460;p23"/>
              <p:cNvSpPr txBox="1"/>
              <p:nvPr/>
            </p:nvSpPr>
            <p:spPr>
              <a:xfrm>
                <a:off x="0" y="-47625"/>
                <a:ext cx="486136" cy="52014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1" name="Google Shape;461;p23"/>
            <p:cNvGrpSpPr/>
            <p:nvPr/>
          </p:nvGrpSpPr>
          <p:grpSpPr>
            <a:xfrm rot="5400000">
              <a:off x="29495" y="392067"/>
              <a:ext cx="843128" cy="902122"/>
              <a:chOff x="0" y="-47625"/>
              <a:chExt cx="486136" cy="520150"/>
            </a:xfrm>
          </p:grpSpPr>
          <p:sp>
            <p:nvSpPr>
              <p:cNvPr id="462" name="Google Shape;462;p23"/>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104775">
                <a:solidFill>
                  <a:srgbClr val="A6A6A6"/>
                </a:solidFill>
                <a:prstDash val="solid"/>
                <a:miter lim="8000"/>
                <a:headEnd len="sm" w="sm" type="none"/>
                <a:tailEnd len="sm" w="sm" type="none"/>
              </a:ln>
            </p:spPr>
          </p:sp>
          <p:sp>
            <p:nvSpPr>
              <p:cNvPr id="463" name="Google Shape;463;p23"/>
              <p:cNvSpPr txBox="1"/>
              <p:nvPr/>
            </p:nvSpPr>
            <p:spPr>
              <a:xfrm>
                <a:off x="0" y="-47625"/>
                <a:ext cx="486136" cy="52014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464" name="Google Shape;464;p23"/>
          <p:cNvPicPr preferRelativeResize="0"/>
          <p:nvPr/>
        </p:nvPicPr>
        <p:blipFill>
          <a:blip r:embed="rId5">
            <a:alphaModFix/>
          </a:blip>
          <a:stretch>
            <a:fillRect/>
          </a:stretch>
        </p:blipFill>
        <p:spPr>
          <a:xfrm>
            <a:off x="1815275" y="3804425"/>
            <a:ext cx="1683975" cy="1683975"/>
          </a:xfrm>
          <a:prstGeom prst="rect">
            <a:avLst/>
          </a:prstGeom>
          <a:noFill/>
          <a:ln>
            <a:noFill/>
          </a:ln>
        </p:spPr>
      </p:pic>
      <p:pic>
        <p:nvPicPr>
          <p:cNvPr id="465" name="Google Shape;465;p23"/>
          <p:cNvPicPr preferRelativeResize="0"/>
          <p:nvPr/>
        </p:nvPicPr>
        <p:blipFill>
          <a:blip r:embed="rId6">
            <a:alphaModFix/>
          </a:blip>
          <a:stretch>
            <a:fillRect/>
          </a:stretch>
        </p:blipFill>
        <p:spPr>
          <a:xfrm>
            <a:off x="5961547" y="3758963"/>
            <a:ext cx="1816675" cy="1816675"/>
          </a:xfrm>
          <a:prstGeom prst="rect">
            <a:avLst/>
          </a:prstGeom>
          <a:noFill/>
          <a:ln>
            <a:noFill/>
          </a:ln>
        </p:spPr>
      </p:pic>
      <p:pic>
        <p:nvPicPr>
          <p:cNvPr id="466" name="Google Shape;466;p23"/>
          <p:cNvPicPr preferRelativeResize="0"/>
          <p:nvPr/>
        </p:nvPicPr>
        <p:blipFill>
          <a:blip r:embed="rId7">
            <a:alphaModFix/>
          </a:blip>
          <a:stretch>
            <a:fillRect/>
          </a:stretch>
        </p:blipFill>
        <p:spPr>
          <a:xfrm>
            <a:off x="10418050" y="3829172"/>
            <a:ext cx="1683975" cy="16839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E59"/>
        </a:solidFill>
      </p:bgPr>
    </p:bg>
    <p:spTree>
      <p:nvGrpSpPr>
        <p:cNvPr id="470" name="Shape 470"/>
        <p:cNvGrpSpPr/>
        <p:nvPr/>
      </p:nvGrpSpPr>
      <p:grpSpPr>
        <a:xfrm>
          <a:off x="0" y="0"/>
          <a:ext cx="0" cy="0"/>
          <a:chOff x="0" y="0"/>
          <a:chExt cx="0" cy="0"/>
        </a:xfrm>
      </p:grpSpPr>
      <p:grpSp>
        <p:nvGrpSpPr>
          <p:cNvPr id="471" name="Google Shape;471;p24"/>
          <p:cNvGrpSpPr/>
          <p:nvPr/>
        </p:nvGrpSpPr>
        <p:grpSpPr>
          <a:xfrm>
            <a:off x="0" y="3888158"/>
            <a:ext cx="18662427" cy="6398842"/>
            <a:chOff x="0" y="-38100"/>
            <a:chExt cx="4915207" cy="1685292"/>
          </a:xfrm>
        </p:grpSpPr>
        <p:sp>
          <p:nvSpPr>
            <p:cNvPr id="472" name="Google Shape;472;p24"/>
            <p:cNvSpPr/>
            <p:nvPr/>
          </p:nvSpPr>
          <p:spPr>
            <a:xfrm>
              <a:off x="0" y="0"/>
              <a:ext cx="4915207" cy="1647192"/>
            </a:xfrm>
            <a:custGeom>
              <a:rect b="b" l="l" r="r" t="t"/>
              <a:pathLst>
                <a:path extrusionOk="0" h="1647192" w="4915207">
                  <a:moveTo>
                    <a:pt x="0" y="0"/>
                  </a:moveTo>
                  <a:lnTo>
                    <a:pt x="4915207" y="0"/>
                  </a:lnTo>
                  <a:lnTo>
                    <a:pt x="4915207" y="1647192"/>
                  </a:lnTo>
                  <a:lnTo>
                    <a:pt x="0" y="1647192"/>
                  </a:lnTo>
                  <a:close/>
                </a:path>
              </a:pathLst>
            </a:custGeom>
            <a:solidFill>
              <a:srgbClr val="4D4D4D"/>
            </a:solidFill>
            <a:ln>
              <a:noFill/>
            </a:ln>
          </p:spPr>
        </p:sp>
        <p:sp>
          <p:nvSpPr>
            <p:cNvPr id="473" name="Google Shape;473;p24"/>
            <p:cNvSpPr txBox="1"/>
            <p:nvPr/>
          </p:nvSpPr>
          <p:spPr>
            <a:xfrm>
              <a:off x="0" y="-38100"/>
              <a:ext cx="4915207" cy="168529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4" name="Google Shape;474;p24"/>
          <p:cNvSpPr/>
          <p:nvPr/>
        </p:nvSpPr>
        <p:spPr>
          <a:xfrm>
            <a:off x="9525" y="3974166"/>
            <a:ext cx="7132371" cy="9524948"/>
          </a:xfrm>
          <a:custGeom>
            <a:rect b="b" l="l" r="r" t="t"/>
            <a:pathLst>
              <a:path extrusionOk="0" h="9524948" w="7132371">
                <a:moveTo>
                  <a:pt x="0" y="0"/>
                </a:moveTo>
                <a:lnTo>
                  <a:pt x="7132371" y="0"/>
                </a:lnTo>
                <a:lnTo>
                  <a:pt x="7132371" y="9524947"/>
                </a:lnTo>
                <a:lnTo>
                  <a:pt x="0" y="9524947"/>
                </a:lnTo>
                <a:lnTo>
                  <a:pt x="0" y="0"/>
                </a:lnTo>
                <a:close/>
              </a:path>
            </a:pathLst>
          </a:custGeom>
          <a:blipFill rotWithShape="1">
            <a:blip r:embed="rId3">
              <a:alphaModFix amt="50000"/>
            </a:blip>
            <a:stretch>
              <a:fillRect b="0" l="0" r="-33543" t="0"/>
            </a:stretch>
          </a:blipFill>
          <a:ln>
            <a:noFill/>
          </a:ln>
        </p:spPr>
      </p:sp>
      <p:sp>
        <p:nvSpPr>
          <p:cNvPr id="475" name="Google Shape;475;p24"/>
          <p:cNvSpPr/>
          <p:nvPr/>
        </p:nvSpPr>
        <p:spPr>
          <a:xfrm>
            <a:off x="7141896" y="3974166"/>
            <a:ext cx="7132371" cy="9524948"/>
          </a:xfrm>
          <a:custGeom>
            <a:rect b="b" l="l" r="r" t="t"/>
            <a:pathLst>
              <a:path extrusionOk="0" h="9524948" w="7132371">
                <a:moveTo>
                  <a:pt x="0" y="0"/>
                </a:moveTo>
                <a:lnTo>
                  <a:pt x="7132370" y="0"/>
                </a:lnTo>
                <a:lnTo>
                  <a:pt x="7132370" y="9524947"/>
                </a:lnTo>
                <a:lnTo>
                  <a:pt x="0" y="9524947"/>
                </a:lnTo>
                <a:lnTo>
                  <a:pt x="0" y="0"/>
                </a:lnTo>
                <a:close/>
              </a:path>
            </a:pathLst>
          </a:custGeom>
          <a:blipFill rotWithShape="1">
            <a:blip r:embed="rId3">
              <a:alphaModFix amt="50000"/>
            </a:blip>
            <a:stretch>
              <a:fillRect b="0" l="0" r="-33543" t="0"/>
            </a:stretch>
          </a:blipFill>
          <a:ln>
            <a:noFill/>
          </a:ln>
        </p:spPr>
      </p:sp>
      <p:sp>
        <p:nvSpPr>
          <p:cNvPr id="476" name="Google Shape;476;p24"/>
          <p:cNvSpPr/>
          <p:nvPr/>
        </p:nvSpPr>
        <p:spPr>
          <a:xfrm>
            <a:off x="14274266" y="3974166"/>
            <a:ext cx="7132371" cy="9524948"/>
          </a:xfrm>
          <a:custGeom>
            <a:rect b="b" l="l" r="r" t="t"/>
            <a:pathLst>
              <a:path extrusionOk="0" h="9524948" w="7132371">
                <a:moveTo>
                  <a:pt x="0" y="0"/>
                </a:moveTo>
                <a:lnTo>
                  <a:pt x="7132371" y="0"/>
                </a:lnTo>
                <a:lnTo>
                  <a:pt x="7132371" y="9524947"/>
                </a:lnTo>
                <a:lnTo>
                  <a:pt x="0" y="9524947"/>
                </a:lnTo>
                <a:lnTo>
                  <a:pt x="0" y="0"/>
                </a:lnTo>
                <a:close/>
              </a:path>
            </a:pathLst>
          </a:custGeom>
          <a:blipFill rotWithShape="1">
            <a:blip r:embed="rId3">
              <a:alphaModFix amt="50000"/>
            </a:blip>
            <a:stretch>
              <a:fillRect b="0" l="0" r="-33543" t="0"/>
            </a:stretch>
          </a:blipFill>
          <a:ln>
            <a:noFill/>
          </a:ln>
        </p:spPr>
      </p:sp>
      <p:sp>
        <p:nvSpPr>
          <p:cNvPr id="477" name="Google Shape;477;p24"/>
          <p:cNvSpPr txBox="1"/>
          <p:nvPr/>
        </p:nvSpPr>
        <p:spPr>
          <a:xfrm>
            <a:off x="0" y="452438"/>
            <a:ext cx="18288000" cy="1152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7600" u="none" cap="none" strike="noStrike">
                <a:solidFill>
                  <a:srgbClr val="4D4D4D"/>
                </a:solidFill>
                <a:latin typeface="Chakra Petch"/>
                <a:ea typeface="Chakra Petch"/>
                <a:cs typeface="Chakra Petch"/>
                <a:sym typeface="Chakra Petch"/>
              </a:rPr>
              <a:t>A picture is worth a thousand words</a:t>
            </a:r>
            <a:endParaRPr/>
          </a:p>
        </p:txBody>
      </p:sp>
      <p:pic>
        <p:nvPicPr>
          <p:cNvPr id="478" name="Google Shape;478;p24"/>
          <p:cNvPicPr preferRelativeResize="0"/>
          <p:nvPr/>
        </p:nvPicPr>
        <p:blipFill>
          <a:blip r:embed="rId4">
            <a:alphaModFix/>
          </a:blip>
          <a:stretch>
            <a:fillRect/>
          </a:stretch>
        </p:blipFill>
        <p:spPr>
          <a:xfrm>
            <a:off x="823213" y="1810052"/>
            <a:ext cx="16641577" cy="781698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D4D4D"/>
        </a:solidFill>
      </p:bgPr>
    </p:bg>
    <p:spTree>
      <p:nvGrpSpPr>
        <p:cNvPr id="482" name="Shape 482"/>
        <p:cNvGrpSpPr/>
        <p:nvPr/>
      </p:nvGrpSpPr>
      <p:grpSpPr>
        <a:xfrm>
          <a:off x="0" y="0"/>
          <a:ext cx="0" cy="0"/>
          <a:chOff x="0" y="0"/>
          <a:chExt cx="0" cy="0"/>
        </a:xfrm>
      </p:grpSpPr>
      <p:sp>
        <p:nvSpPr>
          <p:cNvPr id="483" name="Google Shape;483;p25"/>
          <p:cNvSpPr/>
          <p:nvPr/>
        </p:nvSpPr>
        <p:spPr>
          <a:xfrm>
            <a:off x="0" y="0"/>
            <a:ext cx="10281096" cy="10281096"/>
          </a:xfrm>
          <a:custGeom>
            <a:rect b="b" l="l" r="r" t="t"/>
            <a:pathLst>
              <a:path extrusionOk="0" h="10281096" w="10281096">
                <a:moveTo>
                  <a:pt x="0" y="0"/>
                </a:moveTo>
                <a:lnTo>
                  <a:pt x="10281096" y="0"/>
                </a:lnTo>
                <a:lnTo>
                  <a:pt x="10281096" y="10281096"/>
                </a:lnTo>
                <a:lnTo>
                  <a:pt x="0" y="10281096"/>
                </a:lnTo>
                <a:lnTo>
                  <a:pt x="0" y="0"/>
                </a:lnTo>
                <a:close/>
              </a:path>
            </a:pathLst>
          </a:custGeom>
          <a:blipFill rotWithShape="1">
            <a:blip r:embed="rId3">
              <a:alphaModFix amt="50000"/>
            </a:blip>
            <a:stretch>
              <a:fillRect b="0" l="0" r="0" t="0"/>
            </a:stretch>
          </a:blipFill>
          <a:ln>
            <a:noFill/>
          </a:ln>
        </p:spPr>
      </p:sp>
      <p:grpSp>
        <p:nvGrpSpPr>
          <p:cNvPr id="484" name="Google Shape;484;p25"/>
          <p:cNvGrpSpPr/>
          <p:nvPr/>
        </p:nvGrpSpPr>
        <p:grpSpPr>
          <a:xfrm>
            <a:off x="4032325" y="608562"/>
            <a:ext cx="13532311" cy="8925214"/>
            <a:chOff x="0" y="-38100"/>
            <a:chExt cx="3564065" cy="2350674"/>
          </a:xfrm>
        </p:grpSpPr>
        <p:sp>
          <p:nvSpPr>
            <p:cNvPr id="485" name="Google Shape;485;p25"/>
            <p:cNvSpPr/>
            <p:nvPr/>
          </p:nvSpPr>
          <p:spPr>
            <a:xfrm>
              <a:off x="0" y="0"/>
              <a:ext cx="3564065" cy="2312574"/>
            </a:xfrm>
            <a:custGeom>
              <a:rect b="b" l="l" r="r" t="t"/>
              <a:pathLst>
                <a:path extrusionOk="0" h="2312574" w="3564065">
                  <a:moveTo>
                    <a:pt x="0" y="0"/>
                  </a:moveTo>
                  <a:lnTo>
                    <a:pt x="3564065" y="0"/>
                  </a:lnTo>
                  <a:lnTo>
                    <a:pt x="3564065" y="2312574"/>
                  </a:lnTo>
                  <a:lnTo>
                    <a:pt x="0" y="2312574"/>
                  </a:lnTo>
                  <a:close/>
                </a:path>
              </a:pathLst>
            </a:custGeom>
            <a:solidFill>
              <a:srgbClr val="FFDE59"/>
            </a:solidFill>
            <a:ln>
              <a:noFill/>
            </a:ln>
          </p:spPr>
        </p:sp>
        <p:sp>
          <p:nvSpPr>
            <p:cNvPr id="486" name="Google Shape;486;p25"/>
            <p:cNvSpPr txBox="1"/>
            <p:nvPr/>
          </p:nvSpPr>
          <p:spPr>
            <a:xfrm>
              <a:off x="0" y="-38100"/>
              <a:ext cx="3564065" cy="23506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7" name="Google Shape;487;p25"/>
          <p:cNvSpPr/>
          <p:nvPr/>
        </p:nvSpPr>
        <p:spPr>
          <a:xfrm>
            <a:off x="723364" y="-209014"/>
            <a:ext cx="8639932" cy="10496014"/>
          </a:xfrm>
          <a:custGeom>
            <a:rect b="b" l="l" r="r" t="t"/>
            <a:pathLst>
              <a:path extrusionOk="0" h="1099232" w="904847">
                <a:moveTo>
                  <a:pt x="904847" y="0"/>
                </a:moveTo>
                <a:lnTo>
                  <a:pt x="904847" y="984932"/>
                </a:lnTo>
                <a:lnTo>
                  <a:pt x="452424" y="1099232"/>
                </a:lnTo>
                <a:lnTo>
                  <a:pt x="0" y="984932"/>
                </a:lnTo>
                <a:lnTo>
                  <a:pt x="0" y="0"/>
                </a:lnTo>
                <a:lnTo>
                  <a:pt x="904847" y="0"/>
                </a:lnTo>
                <a:close/>
              </a:path>
            </a:pathLst>
          </a:custGeom>
          <a:solidFill>
            <a:srgbClr val="FFBD59"/>
          </a:solidFill>
          <a:ln>
            <a:noFill/>
          </a:ln>
        </p:spPr>
      </p:sp>
      <p:sp>
        <p:nvSpPr>
          <p:cNvPr id="488" name="Google Shape;488;p25"/>
          <p:cNvSpPr txBox="1"/>
          <p:nvPr/>
        </p:nvSpPr>
        <p:spPr>
          <a:xfrm>
            <a:off x="10779163" y="2372838"/>
            <a:ext cx="5747100" cy="5541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9000" u="none" cap="none" strike="noStrike">
                <a:solidFill>
                  <a:srgbClr val="4D4D4D"/>
                </a:solidFill>
                <a:latin typeface="Chakra Petch"/>
                <a:ea typeface="Chakra Petch"/>
                <a:cs typeface="Chakra Petch"/>
                <a:sym typeface="Chakra Petch"/>
              </a:rPr>
              <a:t>A picture is worth a thousand words</a:t>
            </a:r>
            <a:endParaRPr/>
          </a:p>
        </p:txBody>
      </p:sp>
      <p:grpSp>
        <p:nvGrpSpPr>
          <p:cNvPr id="489" name="Google Shape;489;p25"/>
          <p:cNvGrpSpPr/>
          <p:nvPr/>
        </p:nvGrpSpPr>
        <p:grpSpPr>
          <a:xfrm rot="10800000">
            <a:off x="15996987" y="7574272"/>
            <a:ext cx="723262" cy="759698"/>
            <a:chOff x="0" y="-38100"/>
            <a:chExt cx="486136" cy="510625"/>
          </a:xfrm>
        </p:grpSpPr>
        <p:sp>
          <p:nvSpPr>
            <p:cNvPr id="490" name="Google Shape;490;p25"/>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76200">
              <a:solidFill>
                <a:srgbClr val="A6A6A6"/>
              </a:solidFill>
              <a:prstDash val="solid"/>
              <a:miter lim="8000"/>
              <a:headEnd len="sm" w="sm" type="none"/>
              <a:tailEnd len="sm" w="sm" type="none"/>
            </a:ln>
          </p:spPr>
        </p:sp>
        <p:sp>
          <p:nvSpPr>
            <p:cNvPr id="491" name="Google Shape;491;p25"/>
            <p:cNvSpPr txBox="1"/>
            <p:nvPr/>
          </p:nvSpPr>
          <p:spPr>
            <a:xfrm>
              <a:off x="0" y="-38100"/>
              <a:ext cx="486136" cy="51062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2" name="Google Shape;492;p25"/>
          <p:cNvGrpSpPr/>
          <p:nvPr/>
        </p:nvGrpSpPr>
        <p:grpSpPr>
          <a:xfrm rot="10800000">
            <a:off x="15635356" y="7925778"/>
            <a:ext cx="723262" cy="759698"/>
            <a:chOff x="0" y="-38100"/>
            <a:chExt cx="486136" cy="510625"/>
          </a:xfrm>
        </p:grpSpPr>
        <p:sp>
          <p:nvSpPr>
            <p:cNvPr id="493" name="Google Shape;493;p25"/>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76200">
              <a:solidFill>
                <a:srgbClr val="A6A6A6"/>
              </a:solidFill>
              <a:prstDash val="solid"/>
              <a:miter lim="8000"/>
              <a:headEnd len="sm" w="sm" type="none"/>
              <a:tailEnd len="sm" w="sm" type="none"/>
            </a:ln>
          </p:spPr>
        </p:sp>
        <p:sp>
          <p:nvSpPr>
            <p:cNvPr id="494" name="Google Shape;494;p25"/>
            <p:cNvSpPr txBox="1"/>
            <p:nvPr/>
          </p:nvSpPr>
          <p:spPr>
            <a:xfrm>
              <a:off x="0" y="-38100"/>
              <a:ext cx="486136" cy="51062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5" name="Google Shape;495;p25"/>
          <p:cNvGrpSpPr/>
          <p:nvPr/>
        </p:nvGrpSpPr>
        <p:grpSpPr>
          <a:xfrm>
            <a:off x="10142939" y="1416091"/>
            <a:ext cx="983912" cy="948519"/>
            <a:chOff x="-2" y="0"/>
            <a:chExt cx="1311883" cy="1264692"/>
          </a:xfrm>
        </p:grpSpPr>
        <p:grpSp>
          <p:nvGrpSpPr>
            <p:cNvPr id="496" name="Google Shape;496;p25"/>
            <p:cNvGrpSpPr/>
            <p:nvPr/>
          </p:nvGrpSpPr>
          <p:grpSpPr>
            <a:xfrm rot="5400000">
              <a:off x="439256" y="-29497"/>
              <a:ext cx="843128" cy="902122"/>
              <a:chOff x="0" y="-47625"/>
              <a:chExt cx="486136" cy="520150"/>
            </a:xfrm>
          </p:grpSpPr>
          <p:sp>
            <p:nvSpPr>
              <p:cNvPr id="497" name="Google Shape;497;p25"/>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76200">
                <a:solidFill>
                  <a:srgbClr val="A6A6A6"/>
                </a:solidFill>
                <a:prstDash val="solid"/>
                <a:miter lim="8000"/>
                <a:headEnd len="sm" w="sm" type="none"/>
                <a:tailEnd len="sm" w="sm" type="none"/>
              </a:ln>
            </p:spPr>
          </p:sp>
          <p:sp>
            <p:nvSpPr>
              <p:cNvPr id="498" name="Google Shape;498;p25"/>
              <p:cNvSpPr txBox="1"/>
              <p:nvPr/>
            </p:nvSpPr>
            <p:spPr>
              <a:xfrm>
                <a:off x="0" y="-47625"/>
                <a:ext cx="486136" cy="52014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9" name="Google Shape;499;p25"/>
            <p:cNvGrpSpPr/>
            <p:nvPr/>
          </p:nvGrpSpPr>
          <p:grpSpPr>
            <a:xfrm rot="5400000">
              <a:off x="29495" y="392067"/>
              <a:ext cx="843128" cy="902122"/>
              <a:chOff x="0" y="-47625"/>
              <a:chExt cx="486136" cy="520150"/>
            </a:xfrm>
          </p:grpSpPr>
          <p:sp>
            <p:nvSpPr>
              <p:cNvPr id="500" name="Google Shape;500;p25"/>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76200">
                <a:solidFill>
                  <a:srgbClr val="A6A6A6"/>
                </a:solidFill>
                <a:prstDash val="solid"/>
                <a:miter lim="8000"/>
                <a:headEnd len="sm" w="sm" type="none"/>
                <a:tailEnd len="sm" w="sm" type="none"/>
              </a:ln>
            </p:spPr>
          </p:sp>
          <p:sp>
            <p:nvSpPr>
              <p:cNvPr id="501" name="Google Shape;501;p25"/>
              <p:cNvSpPr txBox="1"/>
              <p:nvPr/>
            </p:nvSpPr>
            <p:spPr>
              <a:xfrm>
                <a:off x="0" y="-47625"/>
                <a:ext cx="486136" cy="52014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502" name="Google Shape;502;p25"/>
          <p:cNvPicPr preferRelativeResize="0"/>
          <p:nvPr/>
        </p:nvPicPr>
        <p:blipFill>
          <a:blip r:embed="rId4">
            <a:alphaModFix/>
          </a:blip>
          <a:stretch>
            <a:fillRect/>
          </a:stretch>
        </p:blipFill>
        <p:spPr>
          <a:xfrm>
            <a:off x="1022450" y="76200"/>
            <a:ext cx="7994024" cy="97621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D4D4D"/>
        </a:solidFill>
      </p:bgPr>
    </p:bg>
    <p:spTree>
      <p:nvGrpSpPr>
        <p:cNvPr id="506" name="Shape 506"/>
        <p:cNvGrpSpPr/>
        <p:nvPr/>
      </p:nvGrpSpPr>
      <p:grpSpPr>
        <a:xfrm>
          <a:off x="0" y="0"/>
          <a:ext cx="0" cy="0"/>
          <a:chOff x="0" y="0"/>
          <a:chExt cx="0" cy="0"/>
        </a:xfrm>
      </p:grpSpPr>
      <p:grpSp>
        <p:nvGrpSpPr>
          <p:cNvPr id="507" name="Google Shape;507;p26"/>
          <p:cNvGrpSpPr/>
          <p:nvPr/>
        </p:nvGrpSpPr>
        <p:grpSpPr>
          <a:xfrm>
            <a:off x="0" y="-124425"/>
            <a:ext cx="18288007" cy="6539427"/>
            <a:chOff x="0" y="-38100"/>
            <a:chExt cx="4986641" cy="1722307"/>
          </a:xfrm>
        </p:grpSpPr>
        <p:sp>
          <p:nvSpPr>
            <p:cNvPr id="508" name="Google Shape;508;p26"/>
            <p:cNvSpPr/>
            <p:nvPr/>
          </p:nvSpPr>
          <p:spPr>
            <a:xfrm>
              <a:off x="0" y="0"/>
              <a:ext cx="4986641" cy="1684207"/>
            </a:xfrm>
            <a:custGeom>
              <a:rect b="b" l="l" r="r" t="t"/>
              <a:pathLst>
                <a:path extrusionOk="0" h="1684207" w="4986641">
                  <a:moveTo>
                    <a:pt x="0" y="0"/>
                  </a:moveTo>
                  <a:lnTo>
                    <a:pt x="4986641" y="0"/>
                  </a:lnTo>
                  <a:lnTo>
                    <a:pt x="4986641" y="1684207"/>
                  </a:lnTo>
                  <a:lnTo>
                    <a:pt x="0" y="1684207"/>
                  </a:lnTo>
                  <a:close/>
                </a:path>
              </a:pathLst>
            </a:custGeom>
            <a:solidFill>
              <a:srgbClr val="FFDE59"/>
            </a:solidFill>
            <a:ln>
              <a:noFill/>
            </a:ln>
          </p:spPr>
        </p:sp>
        <p:sp>
          <p:nvSpPr>
            <p:cNvPr id="509" name="Google Shape;509;p26"/>
            <p:cNvSpPr txBox="1"/>
            <p:nvPr/>
          </p:nvSpPr>
          <p:spPr>
            <a:xfrm>
              <a:off x="0" y="-38100"/>
              <a:ext cx="4986641" cy="17223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0" name="Google Shape;510;p26"/>
          <p:cNvSpPr txBox="1"/>
          <p:nvPr/>
        </p:nvSpPr>
        <p:spPr>
          <a:xfrm>
            <a:off x="2741618" y="1691629"/>
            <a:ext cx="12804900" cy="4155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9000" u="none" cap="none" strike="noStrike">
                <a:solidFill>
                  <a:srgbClr val="4D4D4D"/>
                </a:solidFill>
                <a:latin typeface="Chakra Petch"/>
                <a:ea typeface="Chakra Petch"/>
                <a:cs typeface="Chakra Petch"/>
                <a:sym typeface="Chakra Petch"/>
              </a:rPr>
              <a:t>Write an original statement or inspiring quote</a:t>
            </a:r>
            <a:endParaRPr/>
          </a:p>
        </p:txBody>
      </p:sp>
      <p:sp>
        <p:nvSpPr>
          <p:cNvPr id="511" name="Google Shape;511;p26"/>
          <p:cNvSpPr txBox="1"/>
          <p:nvPr/>
        </p:nvSpPr>
        <p:spPr>
          <a:xfrm>
            <a:off x="2741618" y="7022200"/>
            <a:ext cx="12804764" cy="5238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000" u="none" cap="none" strike="noStrike">
                <a:solidFill>
                  <a:srgbClr val="FFFFFF"/>
                </a:solidFill>
                <a:latin typeface="B612"/>
                <a:ea typeface="B612"/>
                <a:cs typeface="B612"/>
                <a:sym typeface="B612"/>
              </a:rPr>
              <a:t>— Include a credit, citation, or supporting message</a:t>
            </a:r>
            <a:endParaRPr/>
          </a:p>
        </p:txBody>
      </p:sp>
      <p:grpSp>
        <p:nvGrpSpPr>
          <p:cNvPr id="512" name="Google Shape;512;p26"/>
          <p:cNvGrpSpPr/>
          <p:nvPr/>
        </p:nvGrpSpPr>
        <p:grpSpPr>
          <a:xfrm>
            <a:off x="15664765" y="7523593"/>
            <a:ext cx="1066460" cy="1120185"/>
            <a:chOff x="0" y="-38100"/>
            <a:chExt cx="486136" cy="510625"/>
          </a:xfrm>
        </p:grpSpPr>
        <p:sp>
          <p:nvSpPr>
            <p:cNvPr id="513" name="Google Shape;513;p26"/>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85725">
              <a:solidFill>
                <a:srgbClr val="CACACA"/>
              </a:solidFill>
              <a:prstDash val="solid"/>
              <a:miter lim="8000"/>
              <a:headEnd len="sm" w="sm" type="none"/>
              <a:tailEnd len="sm" w="sm" type="none"/>
            </a:ln>
          </p:spPr>
        </p:sp>
        <p:sp>
          <p:nvSpPr>
            <p:cNvPr id="514" name="Google Shape;514;p26"/>
            <p:cNvSpPr txBox="1"/>
            <p:nvPr/>
          </p:nvSpPr>
          <p:spPr>
            <a:xfrm>
              <a:off x="0" y="-38100"/>
              <a:ext cx="486136" cy="51062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5" name="Google Shape;515;p26"/>
          <p:cNvGrpSpPr/>
          <p:nvPr/>
        </p:nvGrpSpPr>
        <p:grpSpPr>
          <a:xfrm>
            <a:off x="16197995" y="7005293"/>
            <a:ext cx="1066460" cy="1120185"/>
            <a:chOff x="0" y="-38100"/>
            <a:chExt cx="486136" cy="510625"/>
          </a:xfrm>
        </p:grpSpPr>
        <p:sp>
          <p:nvSpPr>
            <p:cNvPr id="516" name="Google Shape;516;p26"/>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85725">
              <a:solidFill>
                <a:srgbClr val="CACACA"/>
              </a:solidFill>
              <a:prstDash val="solid"/>
              <a:miter lim="8000"/>
              <a:headEnd len="sm" w="sm" type="none"/>
              <a:tailEnd len="sm" w="sm" type="none"/>
            </a:ln>
          </p:spPr>
        </p:sp>
        <p:sp>
          <p:nvSpPr>
            <p:cNvPr id="517" name="Google Shape;517;p26"/>
            <p:cNvSpPr txBox="1"/>
            <p:nvPr/>
          </p:nvSpPr>
          <p:spPr>
            <a:xfrm>
              <a:off x="0" y="-38100"/>
              <a:ext cx="486136" cy="51062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8" name="Google Shape;518;p26"/>
          <p:cNvGrpSpPr/>
          <p:nvPr/>
        </p:nvGrpSpPr>
        <p:grpSpPr>
          <a:xfrm>
            <a:off x="1510081" y="759106"/>
            <a:ext cx="733281" cy="770222"/>
            <a:chOff x="0" y="-38100"/>
            <a:chExt cx="486136" cy="510625"/>
          </a:xfrm>
        </p:grpSpPr>
        <p:sp>
          <p:nvSpPr>
            <p:cNvPr id="519" name="Google Shape;519;p26"/>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85725">
              <a:solidFill>
                <a:srgbClr val="A6A6A6"/>
              </a:solidFill>
              <a:prstDash val="solid"/>
              <a:miter lim="8000"/>
              <a:headEnd len="sm" w="sm" type="none"/>
              <a:tailEnd len="sm" w="sm" type="none"/>
            </a:ln>
          </p:spPr>
        </p:sp>
        <p:sp>
          <p:nvSpPr>
            <p:cNvPr id="520" name="Google Shape;520;p26"/>
            <p:cNvSpPr txBox="1"/>
            <p:nvPr/>
          </p:nvSpPr>
          <p:spPr>
            <a:xfrm>
              <a:off x="0" y="-38100"/>
              <a:ext cx="486136" cy="51062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1" name="Google Shape;521;p26"/>
          <p:cNvGrpSpPr/>
          <p:nvPr/>
        </p:nvGrpSpPr>
        <p:grpSpPr>
          <a:xfrm>
            <a:off x="1201995" y="1124660"/>
            <a:ext cx="616172" cy="647213"/>
            <a:chOff x="0" y="-38100"/>
            <a:chExt cx="486136" cy="510625"/>
          </a:xfrm>
        </p:grpSpPr>
        <p:sp>
          <p:nvSpPr>
            <p:cNvPr id="522" name="Google Shape;522;p26"/>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85725">
              <a:solidFill>
                <a:srgbClr val="A6A6A6"/>
              </a:solidFill>
              <a:prstDash val="solid"/>
              <a:miter lim="8000"/>
              <a:headEnd len="sm" w="sm" type="none"/>
              <a:tailEnd len="sm" w="sm" type="none"/>
            </a:ln>
          </p:spPr>
        </p:sp>
        <p:sp>
          <p:nvSpPr>
            <p:cNvPr id="523" name="Google Shape;523;p26"/>
            <p:cNvSpPr txBox="1"/>
            <p:nvPr/>
          </p:nvSpPr>
          <p:spPr>
            <a:xfrm>
              <a:off x="0" y="-38100"/>
              <a:ext cx="486136" cy="51062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4" name="Google Shape;524;p26"/>
          <p:cNvGrpSpPr/>
          <p:nvPr/>
        </p:nvGrpSpPr>
        <p:grpSpPr>
          <a:xfrm rot="5400000">
            <a:off x="15795405" y="1001025"/>
            <a:ext cx="1098742" cy="1154093"/>
            <a:chOff x="0" y="-38100"/>
            <a:chExt cx="486136" cy="510625"/>
          </a:xfrm>
        </p:grpSpPr>
        <p:sp>
          <p:nvSpPr>
            <p:cNvPr id="525" name="Google Shape;525;p26"/>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85725">
              <a:solidFill>
                <a:srgbClr val="A6A6A6"/>
              </a:solidFill>
              <a:prstDash val="solid"/>
              <a:miter lim="8000"/>
              <a:headEnd len="sm" w="sm" type="none"/>
              <a:tailEnd len="sm" w="sm" type="none"/>
            </a:ln>
          </p:spPr>
        </p:sp>
        <p:sp>
          <p:nvSpPr>
            <p:cNvPr id="526" name="Google Shape;526;p26"/>
            <p:cNvSpPr txBox="1"/>
            <p:nvPr/>
          </p:nvSpPr>
          <p:spPr>
            <a:xfrm>
              <a:off x="0" y="-38100"/>
              <a:ext cx="486136" cy="51062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7" name="Google Shape;527;p26"/>
          <p:cNvGrpSpPr/>
          <p:nvPr/>
        </p:nvGrpSpPr>
        <p:grpSpPr>
          <a:xfrm rot="5400000">
            <a:off x="16434073" y="1749918"/>
            <a:ext cx="871583" cy="915491"/>
            <a:chOff x="0" y="-38100"/>
            <a:chExt cx="486136" cy="510625"/>
          </a:xfrm>
        </p:grpSpPr>
        <p:sp>
          <p:nvSpPr>
            <p:cNvPr id="528" name="Google Shape;528;p26"/>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85725">
              <a:solidFill>
                <a:srgbClr val="A6A6A6"/>
              </a:solidFill>
              <a:prstDash val="solid"/>
              <a:miter lim="8000"/>
              <a:headEnd len="sm" w="sm" type="none"/>
              <a:tailEnd len="sm" w="sm" type="none"/>
            </a:ln>
          </p:spPr>
        </p:sp>
        <p:sp>
          <p:nvSpPr>
            <p:cNvPr id="529" name="Google Shape;529;p26"/>
            <p:cNvSpPr txBox="1"/>
            <p:nvPr/>
          </p:nvSpPr>
          <p:spPr>
            <a:xfrm>
              <a:off x="0" y="-38100"/>
              <a:ext cx="486136" cy="51062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0" name="Google Shape;530;p26"/>
          <p:cNvGrpSpPr/>
          <p:nvPr/>
        </p:nvGrpSpPr>
        <p:grpSpPr>
          <a:xfrm rot="-5400000">
            <a:off x="1342108" y="7689734"/>
            <a:ext cx="705824" cy="741381"/>
            <a:chOff x="0" y="-38100"/>
            <a:chExt cx="486136" cy="510625"/>
          </a:xfrm>
        </p:grpSpPr>
        <p:sp>
          <p:nvSpPr>
            <p:cNvPr id="531" name="Google Shape;531;p26"/>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85725">
              <a:solidFill>
                <a:srgbClr val="CACACA"/>
              </a:solidFill>
              <a:prstDash val="solid"/>
              <a:miter lim="8000"/>
              <a:headEnd len="sm" w="sm" type="none"/>
              <a:tailEnd len="sm" w="sm" type="none"/>
            </a:ln>
          </p:spPr>
        </p:sp>
        <p:sp>
          <p:nvSpPr>
            <p:cNvPr id="532" name="Google Shape;532;p26"/>
            <p:cNvSpPr txBox="1"/>
            <p:nvPr/>
          </p:nvSpPr>
          <p:spPr>
            <a:xfrm>
              <a:off x="0" y="-38100"/>
              <a:ext cx="486136" cy="51062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3" name="Google Shape;533;p26"/>
          <p:cNvGrpSpPr/>
          <p:nvPr/>
        </p:nvGrpSpPr>
        <p:grpSpPr>
          <a:xfrm rot="-5400000">
            <a:off x="925362" y="7299060"/>
            <a:ext cx="777728" cy="816907"/>
            <a:chOff x="0" y="-38100"/>
            <a:chExt cx="486136" cy="510625"/>
          </a:xfrm>
        </p:grpSpPr>
        <p:sp>
          <p:nvSpPr>
            <p:cNvPr id="534" name="Google Shape;534;p26"/>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85725">
              <a:solidFill>
                <a:srgbClr val="CACACA"/>
              </a:solidFill>
              <a:prstDash val="solid"/>
              <a:miter lim="8000"/>
              <a:headEnd len="sm" w="sm" type="none"/>
              <a:tailEnd len="sm" w="sm" type="none"/>
            </a:ln>
          </p:spPr>
        </p:sp>
        <p:sp>
          <p:nvSpPr>
            <p:cNvPr id="535" name="Google Shape;535;p26"/>
            <p:cNvSpPr txBox="1"/>
            <p:nvPr/>
          </p:nvSpPr>
          <p:spPr>
            <a:xfrm>
              <a:off x="0" y="-38100"/>
              <a:ext cx="486136" cy="51062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D4D4D"/>
        </a:solidFill>
      </p:bgPr>
    </p:bg>
    <p:spTree>
      <p:nvGrpSpPr>
        <p:cNvPr id="539" name="Shape 539"/>
        <p:cNvGrpSpPr/>
        <p:nvPr/>
      </p:nvGrpSpPr>
      <p:grpSpPr>
        <a:xfrm>
          <a:off x="0" y="0"/>
          <a:ext cx="0" cy="0"/>
          <a:chOff x="0" y="0"/>
          <a:chExt cx="0" cy="0"/>
        </a:xfrm>
      </p:grpSpPr>
      <p:sp>
        <p:nvSpPr>
          <p:cNvPr id="540" name="Google Shape;540;p27"/>
          <p:cNvSpPr/>
          <p:nvPr/>
        </p:nvSpPr>
        <p:spPr>
          <a:xfrm>
            <a:off x="8900953" y="5904"/>
            <a:ext cx="10281096" cy="10281096"/>
          </a:xfrm>
          <a:custGeom>
            <a:rect b="b" l="l" r="r" t="t"/>
            <a:pathLst>
              <a:path extrusionOk="0" h="10281096" w="10281096">
                <a:moveTo>
                  <a:pt x="0" y="0"/>
                </a:moveTo>
                <a:lnTo>
                  <a:pt x="10281096" y="0"/>
                </a:lnTo>
                <a:lnTo>
                  <a:pt x="10281096" y="10281096"/>
                </a:lnTo>
                <a:lnTo>
                  <a:pt x="0" y="10281096"/>
                </a:lnTo>
                <a:lnTo>
                  <a:pt x="0" y="0"/>
                </a:lnTo>
                <a:close/>
              </a:path>
            </a:pathLst>
          </a:custGeom>
          <a:blipFill rotWithShape="1">
            <a:blip r:embed="rId3">
              <a:alphaModFix amt="50000"/>
            </a:blip>
            <a:stretch>
              <a:fillRect b="0" l="0" r="0" t="0"/>
            </a:stretch>
          </a:blipFill>
          <a:ln>
            <a:noFill/>
          </a:ln>
        </p:spPr>
      </p:sp>
      <p:sp>
        <p:nvSpPr>
          <p:cNvPr id="541" name="Google Shape;541;p27"/>
          <p:cNvSpPr/>
          <p:nvPr/>
        </p:nvSpPr>
        <p:spPr>
          <a:xfrm>
            <a:off x="9794373" y="-19113"/>
            <a:ext cx="7852146" cy="10024097"/>
          </a:xfrm>
          <a:custGeom>
            <a:rect b="b" l="l" r="r" t="t"/>
            <a:pathLst>
              <a:path extrusionOk="0" h="1049809" w="822344">
                <a:moveTo>
                  <a:pt x="822344" y="0"/>
                </a:moveTo>
                <a:lnTo>
                  <a:pt x="822344" y="935509"/>
                </a:lnTo>
                <a:lnTo>
                  <a:pt x="411172" y="1049809"/>
                </a:lnTo>
                <a:lnTo>
                  <a:pt x="0" y="935509"/>
                </a:lnTo>
                <a:lnTo>
                  <a:pt x="0" y="0"/>
                </a:lnTo>
                <a:lnTo>
                  <a:pt x="822344" y="0"/>
                </a:lnTo>
                <a:close/>
              </a:path>
            </a:pathLst>
          </a:custGeom>
          <a:solidFill>
            <a:srgbClr val="FFBD59"/>
          </a:solidFill>
          <a:ln>
            <a:noFill/>
          </a:ln>
        </p:spPr>
      </p:sp>
      <p:grpSp>
        <p:nvGrpSpPr>
          <p:cNvPr id="542" name="Google Shape;542;p27"/>
          <p:cNvGrpSpPr/>
          <p:nvPr/>
        </p:nvGrpSpPr>
        <p:grpSpPr>
          <a:xfrm>
            <a:off x="0" y="-144661"/>
            <a:ext cx="18288000" cy="3243856"/>
            <a:chOff x="0" y="-38100"/>
            <a:chExt cx="4816593" cy="854349"/>
          </a:xfrm>
        </p:grpSpPr>
        <p:sp>
          <p:nvSpPr>
            <p:cNvPr id="543" name="Google Shape;543;p27"/>
            <p:cNvSpPr/>
            <p:nvPr/>
          </p:nvSpPr>
          <p:spPr>
            <a:xfrm>
              <a:off x="0" y="0"/>
              <a:ext cx="4816592" cy="816249"/>
            </a:xfrm>
            <a:custGeom>
              <a:rect b="b" l="l" r="r" t="t"/>
              <a:pathLst>
                <a:path extrusionOk="0" h="816249" w="4816592">
                  <a:moveTo>
                    <a:pt x="0" y="0"/>
                  </a:moveTo>
                  <a:lnTo>
                    <a:pt x="4816592" y="0"/>
                  </a:lnTo>
                  <a:lnTo>
                    <a:pt x="4816592" y="816249"/>
                  </a:lnTo>
                  <a:lnTo>
                    <a:pt x="0" y="816249"/>
                  </a:lnTo>
                  <a:close/>
                </a:path>
              </a:pathLst>
            </a:custGeom>
            <a:solidFill>
              <a:srgbClr val="FFDE59"/>
            </a:solidFill>
            <a:ln>
              <a:noFill/>
            </a:ln>
          </p:spPr>
        </p:sp>
        <p:sp>
          <p:nvSpPr>
            <p:cNvPr id="544" name="Google Shape;544;p27"/>
            <p:cNvSpPr txBox="1"/>
            <p:nvPr/>
          </p:nvSpPr>
          <p:spPr>
            <a:xfrm>
              <a:off x="0" y="-38100"/>
              <a:ext cx="4816593" cy="85434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45" name="Google Shape;545;p27"/>
          <p:cNvSpPr/>
          <p:nvPr/>
        </p:nvSpPr>
        <p:spPr>
          <a:xfrm>
            <a:off x="1078014" y="3786463"/>
            <a:ext cx="210121" cy="300173"/>
          </a:xfrm>
          <a:custGeom>
            <a:rect b="b" l="l" r="r" t="t"/>
            <a:pathLst>
              <a:path extrusionOk="0" h="300173" w="210121">
                <a:moveTo>
                  <a:pt x="0" y="0"/>
                </a:moveTo>
                <a:lnTo>
                  <a:pt x="210122" y="0"/>
                </a:lnTo>
                <a:lnTo>
                  <a:pt x="210122" y="300173"/>
                </a:lnTo>
                <a:lnTo>
                  <a:pt x="0" y="300173"/>
                </a:lnTo>
                <a:lnTo>
                  <a:pt x="0" y="0"/>
                </a:lnTo>
                <a:close/>
              </a:path>
            </a:pathLst>
          </a:custGeom>
          <a:blipFill rotWithShape="1">
            <a:blip r:embed="rId4">
              <a:alphaModFix/>
            </a:blip>
            <a:stretch>
              <a:fillRect b="0" l="0" r="0" t="0"/>
            </a:stretch>
          </a:blipFill>
          <a:ln>
            <a:noFill/>
          </a:ln>
        </p:spPr>
      </p:sp>
      <p:sp>
        <p:nvSpPr>
          <p:cNvPr id="546" name="Google Shape;546;p27"/>
          <p:cNvSpPr/>
          <p:nvPr/>
        </p:nvSpPr>
        <p:spPr>
          <a:xfrm>
            <a:off x="1051391" y="4738029"/>
            <a:ext cx="263367" cy="263367"/>
          </a:xfrm>
          <a:custGeom>
            <a:rect b="b" l="l" r="r" t="t"/>
            <a:pathLst>
              <a:path extrusionOk="0" h="263367" w="263367">
                <a:moveTo>
                  <a:pt x="0" y="0"/>
                </a:moveTo>
                <a:lnTo>
                  <a:pt x="263368" y="0"/>
                </a:lnTo>
                <a:lnTo>
                  <a:pt x="263368" y="263367"/>
                </a:lnTo>
                <a:lnTo>
                  <a:pt x="0" y="263367"/>
                </a:lnTo>
                <a:lnTo>
                  <a:pt x="0" y="0"/>
                </a:lnTo>
                <a:close/>
              </a:path>
            </a:pathLst>
          </a:custGeom>
          <a:blipFill rotWithShape="1">
            <a:blip r:embed="rId5">
              <a:alphaModFix/>
            </a:blip>
            <a:stretch>
              <a:fillRect b="0" l="0" r="0" t="0"/>
            </a:stretch>
          </a:blipFill>
          <a:ln>
            <a:noFill/>
          </a:ln>
        </p:spPr>
      </p:sp>
      <p:sp>
        <p:nvSpPr>
          <p:cNvPr id="547" name="Google Shape;547;p27"/>
          <p:cNvSpPr/>
          <p:nvPr/>
        </p:nvSpPr>
        <p:spPr>
          <a:xfrm>
            <a:off x="1060010" y="5688024"/>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6">
              <a:alphaModFix/>
            </a:blip>
            <a:stretch>
              <a:fillRect b="0" l="0" r="0" t="0"/>
            </a:stretch>
          </a:blipFill>
          <a:ln>
            <a:noFill/>
          </a:ln>
        </p:spPr>
      </p:sp>
      <p:sp>
        <p:nvSpPr>
          <p:cNvPr id="548" name="Google Shape;548;p27"/>
          <p:cNvSpPr/>
          <p:nvPr/>
        </p:nvSpPr>
        <p:spPr>
          <a:xfrm>
            <a:off x="1046557" y="7431704"/>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7">
              <a:alphaModFix/>
            </a:blip>
            <a:stretch>
              <a:fillRect b="0" l="0" r="0" t="0"/>
            </a:stretch>
          </a:blipFill>
          <a:ln>
            <a:noFill/>
          </a:ln>
        </p:spPr>
      </p:sp>
      <p:sp>
        <p:nvSpPr>
          <p:cNvPr id="549" name="Google Shape;549;p27"/>
          <p:cNvSpPr/>
          <p:nvPr/>
        </p:nvSpPr>
        <p:spPr>
          <a:xfrm>
            <a:off x="1028700" y="6524982"/>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8">
              <a:alphaModFix/>
            </a:blip>
            <a:stretch>
              <a:fillRect b="0" l="0" r="0" t="0"/>
            </a:stretch>
          </a:blipFill>
          <a:ln>
            <a:noFill/>
          </a:ln>
        </p:spPr>
      </p:sp>
      <p:sp>
        <p:nvSpPr>
          <p:cNvPr id="550" name="Google Shape;550;p27"/>
          <p:cNvSpPr txBox="1"/>
          <p:nvPr/>
        </p:nvSpPr>
        <p:spPr>
          <a:xfrm>
            <a:off x="1028700" y="1069215"/>
            <a:ext cx="8115300" cy="1371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9000" u="none" cap="none" strike="noStrike">
                <a:solidFill>
                  <a:srgbClr val="4D4D4D"/>
                </a:solidFill>
                <a:latin typeface="Chakra Petch"/>
                <a:ea typeface="Chakra Petch"/>
                <a:cs typeface="Chakra Petch"/>
                <a:sym typeface="Chakra Petch"/>
              </a:rPr>
              <a:t>Contact Us</a:t>
            </a:r>
            <a:endParaRPr/>
          </a:p>
        </p:txBody>
      </p:sp>
      <p:sp>
        <p:nvSpPr>
          <p:cNvPr id="551" name="Google Shape;551;p27"/>
          <p:cNvSpPr txBox="1"/>
          <p:nvPr/>
        </p:nvSpPr>
        <p:spPr>
          <a:xfrm>
            <a:off x="1716133" y="3755256"/>
            <a:ext cx="5801458"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B612"/>
                <a:ea typeface="B612"/>
                <a:cs typeface="B612"/>
                <a:sym typeface="B612"/>
              </a:rPr>
              <a:t>123 Anywhere St., Any City,ST 12345</a:t>
            </a:r>
            <a:endParaRPr/>
          </a:p>
        </p:txBody>
      </p:sp>
      <p:sp>
        <p:nvSpPr>
          <p:cNvPr id="552" name="Google Shape;552;p27"/>
          <p:cNvSpPr txBox="1"/>
          <p:nvPr/>
        </p:nvSpPr>
        <p:spPr>
          <a:xfrm>
            <a:off x="1716133" y="4680879"/>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B612"/>
                <a:ea typeface="B612"/>
                <a:cs typeface="B612"/>
                <a:sym typeface="B612"/>
              </a:rPr>
              <a:t>123-456-7890</a:t>
            </a:r>
            <a:endParaRPr/>
          </a:p>
        </p:txBody>
      </p:sp>
      <p:sp>
        <p:nvSpPr>
          <p:cNvPr id="553" name="Google Shape;553;p27"/>
          <p:cNvSpPr txBox="1"/>
          <p:nvPr/>
        </p:nvSpPr>
        <p:spPr>
          <a:xfrm>
            <a:off x="1716133" y="5569438"/>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B612"/>
                <a:ea typeface="B612"/>
                <a:cs typeface="B612"/>
                <a:sym typeface="B612"/>
              </a:rPr>
              <a:t>hello@reallygreatsite.com</a:t>
            </a:r>
            <a:endParaRPr/>
          </a:p>
        </p:txBody>
      </p:sp>
      <p:sp>
        <p:nvSpPr>
          <p:cNvPr id="554" name="Google Shape;554;p27"/>
          <p:cNvSpPr txBox="1"/>
          <p:nvPr/>
        </p:nvSpPr>
        <p:spPr>
          <a:xfrm>
            <a:off x="1716133" y="7351084"/>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B612"/>
                <a:ea typeface="B612"/>
                <a:cs typeface="B612"/>
                <a:sym typeface="B612"/>
              </a:rPr>
              <a:t>reallygreatsite.com</a:t>
            </a:r>
            <a:endParaRPr/>
          </a:p>
        </p:txBody>
      </p:sp>
      <p:sp>
        <p:nvSpPr>
          <p:cNvPr id="555" name="Google Shape;555;p27"/>
          <p:cNvSpPr txBox="1"/>
          <p:nvPr/>
        </p:nvSpPr>
        <p:spPr>
          <a:xfrm>
            <a:off x="1716133" y="6446782"/>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B612"/>
                <a:ea typeface="B612"/>
                <a:cs typeface="B612"/>
                <a:sym typeface="B612"/>
              </a:rPr>
              <a:t>@reallygreatsite</a:t>
            </a:r>
            <a:endParaRPr/>
          </a:p>
        </p:txBody>
      </p:sp>
      <p:grpSp>
        <p:nvGrpSpPr>
          <p:cNvPr id="556" name="Google Shape;556;p27"/>
          <p:cNvGrpSpPr/>
          <p:nvPr/>
        </p:nvGrpSpPr>
        <p:grpSpPr>
          <a:xfrm rot="10800000">
            <a:off x="1439645" y="8498992"/>
            <a:ext cx="723262" cy="759698"/>
            <a:chOff x="0" y="-38100"/>
            <a:chExt cx="486136" cy="510625"/>
          </a:xfrm>
        </p:grpSpPr>
        <p:sp>
          <p:nvSpPr>
            <p:cNvPr id="557" name="Google Shape;557;p27"/>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66675">
              <a:solidFill>
                <a:srgbClr val="CACACA"/>
              </a:solidFill>
              <a:prstDash val="solid"/>
              <a:miter lim="8000"/>
              <a:headEnd len="sm" w="sm" type="none"/>
              <a:tailEnd len="sm" w="sm" type="none"/>
            </a:ln>
          </p:spPr>
        </p:sp>
        <p:sp>
          <p:nvSpPr>
            <p:cNvPr id="558" name="Google Shape;558;p27"/>
            <p:cNvSpPr txBox="1"/>
            <p:nvPr/>
          </p:nvSpPr>
          <p:spPr>
            <a:xfrm>
              <a:off x="0" y="-38100"/>
              <a:ext cx="486136" cy="51062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9" name="Google Shape;559;p27"/>
          <p:cNvGrpSpPr/>
          <p:nvPr/>
        </p:nvGrpSpPr>
        <p:grpSpPr>
          <a:xfrm rot="10800000">
            <a:off x="1078014" y="8850498"/>
            <a:ext cx="723262" cy="759698"/>
            <a:chOff x="0" y="-38100"/>
            <a:chExt cx="486136" cy="510625"/>
          </a:xfrm>
        </p:grpSpPr>
        <p:sp>
          <p:nvSpPr>
            <p:cNvPr id="560" name="Google Shape;560;p27"/>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66675">
              <a:solidFill>
                <a:srgbClr val="CACACA"/>
              </a:solidFill>
              <a:prstDash val="solid"/>
              <a:miter lim="8000"/>
              <a:headEnd len="sm" w="sm" type="none"/>
              <a:tailEnd len="sm" w="sm" type="none"/>
            </a:ln>
          </p:spPr>
        </p:sp>
        <p:sp>
          <p:nvSpPr>
            <p:cNvPr id="561" name="Google Shape;561;p27"/>
            <p:cNvSpPr txBox="1"/>
            <p:nvPr/>
          </p:nvSpPr>
          <p:spPr>
            <a:xfrm>
              <a:off x="0" y="-38100"/>
              <a:ext cx="486136" cy="51062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62" name="Google Shape;562;p27"/>
          <p:cNvPicPr preferRelativeResize="0"/>
          <p:nvPr/>
        </p:nvPicPr>
        <p:blipFill>
          <a:blip r:embed="rId9">
            <a:alphaModFix/>
          </a:blip>
          <a:stretch>
            <a:fillRect/>
          </a:stretch>
        </p:blipFill>
        <p:spPr>
          <a:xfrm>
            <a:off x="10063518" y="27286"/>
            <a:ext cx="7313849" cy="9684875"/>
          </a:xfrm>
          <a:prstGeom prst="rect">
            <a:avLst/>
          </a:prstGeom>
          <a:noFill/>
          <a:ln>
            <a:noFill/>
          </a:ln>
        </p:spPr>
      </p:pic>
      <p:grpSp>
        <p:nvGrpSpPr>
          <p:cNvPr id="563" name="Google Shape;563;p27"/>
          <p:cNvGrpSpPr/>
          <p:nvPr/>
        </p:nvGrpSpPr>
        <p:grpSpPr>
          <a:xfrm rot="5400000">
            <a:off x="10819551" y="951103"/>
            <a:ext cx="784161" cy="823665"/>
            <a:chOff x="0" y="-38100"/>
            <a:chExt cx="486136" cy="510625"/>
          </a:xfrm>
        </p:grpSpPr>
        <p:sp>
          <p:nvSpPr>
            <p:cNvPr id="564" name="Google Shape;564;p27"/>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76200">
              <a:solidFill>
                <a:srgbClr val="A6A6A6"/>
              </a:solidFill>
              <a:prstDash val="solid"/>
              <a:miter lim="8000"/>
              <a:headEnd len="sm" w="sm" type="none"/>
              <a:tailEnd len="sm" w="sm" type="none"/>
            </a:ln>
          </p:spPr>
        </p:sp>
        <p:sp>
          <p:nvSpPr>
            <p:cNvPr id="565" name="Google Shape;565;p27"/>
            <p:cNvSpPr txBox="1"/>
            <p:nvPr/>
          </p:nvSpPr>
          <p:spPr>
            <a:xfrm>
              <a:off x="0" y="-38100"/>
              <a:ext cx="486136" cy="51062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6" name="Google Shape;566;p27"/>
          <p:cNvGrpSpPr/>
          <p:nvPr/>
        </p:nvGrpSpPr>
        <p:grpSpPr>
          <a:xfrm rot="5400000">
            <a:off x="11200655" y="711423"/>
            <a:ext cx="631761" cy="671263"/>
            <a:chOff x="0" y="-38100"/>
            <a:chExt cx="391656" cy="416145"/>
          </a:xfrm>
        </p:grpSpPr>
        <p:sp>
          <p:nvSpPr>
            <p:cNvPr id="567" name="Google Shape;567;p27"/>
            <p:cNvSpPr/>
            <p:nvPr/>
          </p:nvSpPr>
          <p:spPr>
            <a:xfrm>
              <a:off x="0" y="0"/>
              <a:ext cx="391656" cy="378045"/>
            </a:xfrm>
            <a:custGeom>
              <a:rect b="b" l="l" r="r" t="t"/>
              <a:pathLst>
                <a:path extrusionOk="0" h="378045" w="391656">
                  <a:moveTo>
                    <a:pt x="0" y="0"/>
                  </a:moveTo>
                  <a:lnTo>
                    <a:pt x="391656" y="0"/>
                  </a:lnTo>
                  <a:lnTo>
                    <a:pt x="391656" y="378045"/>
                  </a:lnTo>
                  <a:lnTo>
                    <a:pt x="0" y="378045"/>
                  </a:lnTo>
                  <a:close/>
                </a:path>
              </a:pathLst>
            </a:custGeom>
            <a:solidFill>
              <a:srgbClr val="000000">
                <a:alpha val="0"/>
              </a:srgbClr>
            </a:solidFill>
            <a:ln cap="sq" cmpd="sng" w="76200">
              <a:solidFill>
                <a:srgbClr val="A6A6A6"/>
              </a:solidFill>
              <a:prstDash val="solid"/>
              <a:miter lim="8000"/>
              <a:headEnd len="sm" w="sm" type="none"/>
              <a:tailEnd len="sm" w="sm" type="none"/>
            </a:ln>
          </p:spPr>
        </p:sp>
        <p:sp>
          <p:nvSpPr>
            <p:cNvPr id="568" name="Google Shape;568;p27"/>
            <p:cNvSpPr txBox="1"/>
            <p:nvPr/>
          </p:nvSpPr>
          <p:spPr>
            <a:xfrm>
              <a:off x="0" y="-38100"/>
              <a:ext cx="391656" cy="4161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D4D4D"/>
        </a:solidFill>
      </p:bgPr>
    </p:bg>
    <p:spTree>
      <p:nvGrpSpPr>
        <p:cNvPr id="80" name="Shape 80"/>
        <p:cNvGrpSpPr/>
        <p:nvPr/>
      </p:nvGrpSpPr>
      <p:grpSpPr>
        <a:xfrm>
          <a:off x="0" y="0"/>
          <a:ext cx="0" cy="0"/>
          <a:chOff x="0" y="0"/>
          <a:chExt cx="0" cy="0"/>
        </a:xfrm>
      </p:grpSpPr>
      <p:grpSp>
        <p:nvGrpSpPr>
          <p:cNvPr id="81" name="Google Shape;81;p10"/>
          <p:cNvGrpSpPr/>
          <p:nvPr/>
        </p:nvGrpSpPr>
        <p:grpSpPr>
          <a:xfrm>
            <a:off x="0" y="-144661"/>
            <a:ext cx="18288000" cy="2855686"/>
            <a:chOff x="0" y="-38100"/>
            <a:chExt cx="4816593" cy="752115"/>
          </a:xfrm>
        </p:grpSpPr>
        <p:sp>
          <p:nvSpPr>
            <p:cNvPr id="82" name="Google Shape;82;p10"/>
            <p:cNvSpPr/>
            <p:nvPr/>
          </p:nvSpPr>
          <p:spPr>
            <a:xfrm>
              <a:off x="0" y="0"/>
              <a:ext cx="4816592" cy="714015"/>
            </a:xfrm>
            <a:custGeom>
              <a:rect b="b" l="l" r="r" t="t"/>
              <a:pathLst>
                <a:path extrusionOk="0" h="714015" w="4816592">
                  <a:moveTo>
                    <a:pt x="0" y="0"/>
                  </a:moveTo>
                  <a:lnTo>
                    <a:pt x="4816592" y="0"/>
                  </a:lnTo>
                  <a:lnTo>
                    <a:pt x="4816592" y="714015"/>
                  </a:lnTo>
                  <a:lnTo>
                    <a:pt x="0" y="714015"/>
                  </a:lnTo>
                  <a:close/>
                </a:path>
              </a:pathLst>
            </a:custGeom>
            <a:solidFill>
              <a:srgbClr val="FFDE59"/>
            </a:solidFill>
            <a:ln>
              <a:noFill/>
            </a:ln>
          </p:spPr>
        </p:sp>
        <p:sp>
          <p:nvSpPr>
            <p:cNvPr id="83" name="Google Shape;83;p10"/>
            <p:cNvSpPr txBox="1"/>
            <p:nvPr/>
          </p:nvSpPr>
          <p:spPr>
            <a:xfrm>
              <a:off x="0" y="-38100"/>
              <a:ext cx="4816593" cy="75211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 name="Google Shape;84;p10"/>
          <p:cNvGrpSpPr/>
          <p:nvPr/>
        </p:nvGrpSpPr>
        <p:grpSpPr>
          <a:xfrm>
            <a:off x="15099197" y="8308216"/>
            <a:ext cx="1066460" cy="1120185"/>
            <a:chOff x="0" y="-38100"/>
            <a:chExt cx="486136" cy="510625"/>
          </a:xfrm>
        </p:grpSpPr>
        <p:sp>
          <p:nvSpPr>
            <p:cNvPr id="85" name="Google Shape;85;p10"/>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104775">
              <a:solidFill>
                <a:srgbClr val="CACACA"/>
              </a:solidFill>
              <a:prstDash val="solid"/>
              <a:miter lim="8000"/>
              <a:headEnd len="sm" w="sm" type="none"/>
              <a:tailEnd len="sm" w="sm" type="none"/>
            </a:ln>
          </p:spPr>
        </p:sp>
        <p:sp>
          <p:nvSpPr>
            <p:cNvPr id="86" name="Google Shape;86;p10"/>
            <p:cNvSpPr txBox="1"/>
            <p:nvPr/>
          </p:nvSpPr>
          <p:spPr>
            <a:xfrm>
              <a:off x="0" y="-38100"/>
              <a:ext cx="486136" cy="51062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7" name="Google Shape;87;p10"/>
          <p:cNvSpPr txBox="1"/>
          <p:nvPr/>
        </p:nvSpPr>
        <p:spPr>
          <a:xfrm>
            <a:off x="514350" y="1038225"/>
            <a:ext cx="17259300" cy="13525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8999" u="none" cap="none" strike="noStrike">
                <a:solidFill>
                  <a:srgbClr val="4D4D4D"/>
                </a:solidFill>
                <a:latin typeface="Chakra Petch"/>
                <a:ea typeface="Chakra Petch"/>
                <a:cs typeface="Chakra Petch"/>
                <a:sym typeface="Chakra Petch"/>
              </a:rPr>
              <a:t>How to Use This Presentation</a:t>
            </a:r>
            <a:endParaRPr/>
          </a:p>
        </p:txBody>
      </p:sp>
      <p:sp>
        <p:nvSpPr>
          <p:cNvPr id="88" name="Google Shape;88;p10"/>
          <p:cNvSpPr txBox="1"/>
          <p:nvPr/>
        </p:nvSpPr>
        <p:spPr>
          <a:xfrm>
            <a:off x="812683" y="4385779"/>
            <a:ext cx="5186100" cy="3879000"/>
          </a:xfrm>
          <a:prstGeom prst="rect">
            <a:avLst/>
          </a:prstGeom>
          <a:noFill/>
          <a:ln>
            <a:noFill/>
          </a:ln>
        </p:spPr>
        <p:txBody>
          <a:bodyPr anchorCtr="0" anchor="t" bIns="0" lIns="0" spcFirstLastPara="1" rIns="0" wrap="square" tIns="0">
            <a:spAutoFit/>
          </a:bodyPr>
          <a:lstStyle/>
          <a:p>
            <a:pPr indent="-226696" lvl="1" marL="453392" marR="0" rtl="0" algn="l">
              <a:lnSpc>
                <a:spcPct val="100000"/>
              </a:lnSpc>
              <a:spcBef>
                <a:spcPts val="0"/>
              </a:spcBef>
              <a:spcAft>
                <a:spcPts val="0"/>
              </a:spcAft>
              <a:buClr>
                <a:srgbClr val="FFFFFF"/>
              </a:buClr>
              <a:buSzPts val="2100"/>
              <a:buFont typeface="Arial"/>
              <a:buChar char="•"/>
            </a:pPr>
            <a:r>
              <a:rPr b="0" i="0" lang="en-US" sz="2100" u="none" cap="none" strike="noStrike">
                <a:solidFill>
                  <a:srgbClr val="FFFFFF"/>
                </a:solidFill>
                <a:latin typeface="B612"/>
                <a:ea typeface="B612"/>
                <a:cs typeface="B612"/>
                <a:sym typeface="B612"/>
              </a:rPr>
              <a:t>Click on the "Google Slides" button below this presentation preview. Make sure to sign in to your Google account. Click on "Make a copy." Start editing your presentation.</a:t>
            </a:r>
            <a:endParaRPr/>
          </a:p>
          <a:p>
            <a:pPr indent="-226696" lvl="1" marL="453392" marR="0" rtl="0" algn="l">
              <a:lnSpc>
                <a:spcPct val="100000"/>
              </a:lnSpc>
              <a:spcBef>
                <a:spcPts val="0"/>
              </a:spcBef>
              <a:spcAft>
                <a:spcPts val="0"/>
              </a:spcAft>
              <a:buClr>
                <a:srgbClr val="FFFFFF"/>
              </a:buClr>
              <a:buSzPts val="2100"/>
              <a:buFont typeface="Arial"/>
              <a:buChar char="•"/>
            </a:pPr>
            <a:r>
              <a:rPr b="0" i="0" lang="en-US" sz="2100" u="sng" cap="none" strike="noStrike">
                <a:solidFill>
                  <a:srgbClr val="FFFFFF"/>
                </a:solidFill>
                <a:latin typeface="B612"/>
                <a:ea typeface="B612"/>
                <a:cs typeface="B612"/>
                <a:sym typeface="B612"/>
              </a:rPr>
              <a:t>Alternative:</a:t>
            </a:r>
            <a:r>
              <a:rPr b="0" i="0" lang="en-US" sz="2100" u="none" cap="none" strike="noStrike">
                <a:solidFill>
                  <a:srgbClr val="FFFFFF"/>
                </a:solidFill>
                <a:latin typeface="B612"/>
                <a:ea typeface="B612"/>
                <a:cs typeface="B612"/>
                <a:sym typeface="B612"/>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89" name="Google Shape;89;p10"/>
          <p:cNvSpPr txBox="1"/>
          <p:nvPr/>
        </p:nvSpPr>
        <p:spPr>
          <a:xfrm>
            <a:off x="1028700" y="3263475"/>
            <a:ext cx="5141301" cy="5651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FFBD59"/>
                </a:solidFill>
                <a:latin typeface="Russo One"/>
                <a:ea typeface="Russo One"/>
                <a:cs typeface="Russo One"/>
                <a:sym typeface="Russo One"/>
              </a:rPr>
              <a:t>Google Slides</a:t>
            </a:r>
            <a:endParaRPr/>
          </a:p>
        </p:txBody>
      </p:sp>
      <p:sp>
        <p:nvSpPr>
          <p:cNvPr id="90" name="Google Shape;90;p10"/>
          <p:cNvSpPr txBox="1"/>
          <p:nvPr/>
        </p:nvSpPr>
        <p:spPr>
          <a:xfrm>
            <a:off x="7243554" y="4385779"/>
            <a:ext cx="4842900" cy="3232500"/>
          </a:xfrm>
          <a:prstGeom prst="rect">
            <a:avLst/>
          </a:prstGeom>
          <a:noFill/>
          <a:ln>
            <a:noFill/>
          </a:ln>
        </p:spPr>
        <p:txBody>
          <a:bodyPr anchorCtr="0" anchor="t" bIns="0" lIns="0" spcFirstLastPara="1" rIns="0" wrap="square" tIns="0">
            <a:spAutoFit/>
          </a:bodyPr>
          <a:lstStyle/>
          <a:p>
            <a:pPr indent="-226696" lvl="1" marL="453392" marR="0" rtl="0" algn="l">
              <a:lnSpc>
                <a:spcPct val="100000"/>
              </a:lnSpc>
              <a:spcBef>
                <a:spcPts val="0"/>
              </a:spcBef>
              <a:spcAft>
                <a:spcPts val="0"/>
              </a:spcAft>
              <a:buClr>
                <a:srgbClr val="FFFFFF"/>
              </a:buClr>
              <a:buSzPts val="2100"/>
              <a:buFont typeface="Arial"/>
              <a:buChar char="•"/>
            </a:pPr>
            <a:r>
              <a:rPr b="0" i="0" lang="en-US" sz="2100" u="none" cap="none" strike="noStrike">
                <a:solidFill>
                  <a:srgbClr val="FFFFFF"/>
                </a:solidFill>
                <a:latin typeface="B612"/>
                <a:ea typeface="B612"/>
                <a:cs typeface="B612"/>
                <a:sym typeface="B612"/>
              </a:rPr>
              <a:t>Click on the "PowerPoint" button below this presentation preview. Start editing your presentation.</a:t>
            </a:r>
            <a:endParaRPr/>
          </a:p>
          <a:p>
            <a:pPr indent="-226696" lvl="1" marL="453392" marR="0" rtl="0" algn="l">
              <a:lnSpc>
                <a:spcPct val="100000"/>
              </a:lnSpc>
              <a:spcBef>
                <a:spcPts val="0"/>
              </a:spcBef>
              <a:spcAft>
                <a:spcPts val="0"/>
              </a:spcAft>
              <a:buClr>
                <a:srgbClr val="FFFFFF"/>
              </a:buClr>
              <a:buSzPts val="2100"/>
              <a:buFont typeface="Arial"/>
              <a:buChar char="•"/>
            </a:pPr>
            <a:r>
              <a:rPr b="0" i="0" lang="en-US" sz="2100" u="sng" cap="none" strike="noStrike">
                <a:solidFill>
                  <a:srgbClr val="FFFFFF"/>
                </a:solidFill>
                <a:latin typeface="B612"/>
                <a:ea typeface="B612"/>
                <a:cs typeface="B612"/>
                <a:sym typeface="B612"/>
              </a:rPr>
              <a:t>Alternative:</a:t>
            </a:r>
            <a:r>
              <a:rPr b="0" i="0" lang="en-US" sz="2100" u="none" cap="none" strike="noStrike">
                <a:solidFill>
                  <a:srgbClr val="FFFFFF"/>
                </a:solidFill>
                <a:latin typeface="B612"/>
                <a:ea typeface="B612"/>
                <a:cs typeface="B612"/>
                <a:sym typeface="B612"/>
              </a:rPr>
              <a:t> From Canva template file, Click on the "Share" button on the top right corner in Canva and click on "More" at the bottom of the menu. Enter "PowerPoint" in the search bar and click on the PowerPoint icon to download.</a:t>
            </a:r>
            <a:endParaRPr/>
          </a:p>
        </p:txBody>
      </p:sp>
      <p:sp>
        <p:nvSpPr>
          <p:cNvPr id="91" name="Google Shape;91;p10"/>
          <p:cNvSpPr txBox="1"/>
          <p:nvPr/>
        </p:nvSpPr>
        <p:spPr>
          <a:xfrm>
            <a:off x="7537020" y="3263475"/>
            <a:ext cx="5141301" cy="5651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FFBD59"/>
                </a:solidFill>
                <a:latin typeface="Russo One"/>
                <a:ea typeface="Russo One"/>
                <a:cs typeface="Russo One"/>
                <a:sym typeface="Russo One"/>
              </a:rPr>
              <a:t>PowerPoint</a:t>
            </a:r>
            <a:endParaRPr/>
          </a:p>
        </p:txBody>
      </p:sp>
      <p:sp>
        <p:nvSpPr>
          <p:cNvPr id="92" name="Google Shape;92;p10"/>
          <p:cNvSpPr txBox="1"/>
          <p:nvPr/>
        </p:nvSpPr>
        <p:spPr>
          <a:xfrm>
            <a:off x="13134295" y="4385779"/>
            <a:ext cx="3699900" cy="2262600"/>
          </a:xfrm>
          <a:prstGeom prst="rect">
            <a:avLst/>
          </a:prstGeom>
          <a:noFill/>
          <a:ln>
            <a:noFill/>
          </a:ln>
        </p:spPr>
        <p:txBody>
          <a:bodyPr anchorCtr="0" anchor="t" bIns="0" lIns="0" spcFirstLastPara="1" rIns="0" wrap="square" tIns="0">
            <a:spAutoFit/>
          </a:bodyPr>
          <a:lstStyle/>
          <a:p>
            <a:pPr indent="-226696" lvl="1" marL="453392" marR="0" rtl="0" algn="l">
              <a:lnSpc>
                <a:spcPct val="100000"/>
              </a:lnSpc>
              <a:spcBef>
                <a:spcPts val="0"/>
              </a:spcBef>
              <a:spcAft>
                <a:spcPts val="0"/>
              </a:spcAft>
              <a:buClr>
                <a:srgbClr val="FFFFFF"/>
              </a:buClr>
              <a:buSzPts val="2100"/>
              <a:buFont typeface="Arial"/>
              <a:buChar char="•"/>
            </a:pPr>
            <a:r>
              <a:rPr b="0" i="0" lang="en-US" sz="2100" u="none" cap="none" strike="noStrike">
                <a:solidFill>
                  <a:srgbClr val="FFFFFF"/>
                </a:solidFill>
                <a:latin typeface="B612"/>
                <a:ea typeface="B612"/>
                <a:cs typeface="B612"/>
                <a:sym typeface="B612"/>
              </a:rPr>
              <a:t>Click on the "Canva" button under this presentation preview. Start editing your presentation. You need to sign in to your Canva account.</a:t>
            </a:r>
            <a:endParaRPr/>
          </a:p>
        </p:txBody>
      </p:sp>
      <p:sp>
        <p:nvSpPr>
          <p:cNvPr id="93" name="Google Shape;93;p10"/>
          <p:cNvSpPr txBox="1"/>
          <p:nvPr/>
        </p:nvSpPr>
        <p:spPr>
          <a:xfrm>
            <a:off x="13328391" y="3263475"/>
            <a:ext cx="5141301" cy="5651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FFBD59"/>
                </a:solidFill>
                <a:latin typeface="Russo One"/>
                <a:ea typeface="Russo One"/>
                <a:cs typeface="Russo One"/>
                <a:sym typeface="Russo One"/>
              </a:rPr>
              <a:t>Canva</a:t>
            </a:r>
            <a:endParaRPr/>
          </a:p>
        </p:txBody>
      </p:sp>
      <p:grpSp>
        <p:nvGrpSpPr>
          <p:cNvPr id="94" name="Google Shape;94;p10"/>
          <p:cNvGrpSpPr/>
          <p:nvPr/>
        </p:nvGrpSpPr>
        <p:grpSpPr>
          <a:xfrm>
            <a:off x="15632427" y="7789916"/>
            <a:ext cx="1066460" cy="1120185"/>
            <a:chOff x="0" y="-38100"/>
            <a:chExt cx="486136" cy="510625"/>
          </a:xfrm>
        </p:grpSpPr>
        <p:sp>
          <p:nvSpPr>
            <p:cNvPr id="95" name="Google Shape;95;p10"/>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104775">
              <a:solidFill>
                <a:srgbClr val="CACACA"/>
              </a:solidFill>
              <a:prstDash val="solid"/>
              <a:miter lim="8000"/>
              <a:headEnd len="sm" w="sm" type="none"/>
              <a:tailEnd len="sm" w="sm" type="none"/>
            </a:ln>
          </p:spPr>
        </p:sp>
        <p:sp>
          <p:nvSpPr>
            <p:cNvPr id="96" name="Google Shape;96;p10"/>
            <p:cNvSpPr txBox="1"/>
            <p:nvPr/>
          </p:nvSpPr>
          <p:spPr>
            <a:xfrm>
              <a:off x="0" y="-38100"/>
              <a:ext cx="486136" cy="51062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D4D4D"/>
        </a:solidFill>
      </p:bgPr>
    </p:bg>
    <p:spTree>
      <p:nvGrpSpPr>
        <p:cNvPr id="572" name="Shape 572"/>
        <p:cNvGrpSpPr/>
        <p:nvPr/>
      </p:nvGrpSpPr>
      <p:grpSpPr>
        <a:xfrm>
          <a:off x="0" y="0"/>
          <a:ext cx="0" cy="0"/>
          <a:chOff x="0" y="0"/>
          <a:chExt cx="0" cy="0"/>
        </a:xfrm>
      </p:grpSpPr>
      <p:grpSp>
        <p:nvGrpSpPr>
          <p:cNvPr id="573" name="Google Shape;573;p28"/>
          <p:cNvGrpSpPr/>
          <p:nvPr/>
        </p:nvGrpSpPr>
        <p:grpSpPr>
          <a:xfrm>
            <a:off x="0" y="-144661"/>
            <a:ext cx="18288000" cy="2855686"/>
            <a:chOff x="0" y="-38100"/>
            <a:chExt cx="4816593" cy="752115"/>
          </a:xfrm>
        </p:grpSpPr>
        <p:sp>
          <p:nvSpPr>
            <p:cNvPr id="574" name="Google Shape;574;p28"/>
            <p:cNvSpPr/>
            <p:nvPr/>
          </p:nvSpPr>
          <p:spPr>
            <a:xfrm>
              <a:off x="0" y="0"/>
              <a:ext cx="4816592" cy="714015"/>
            </a:xfrm>
            <a:custGeom>
              <a:rect b="b" l="l" r="r" t="t"/>
              <a:pathLst>
                <a:path extrusionOk="0" h="714015" w="4816592">
                  <a:moveTo>
                    <a:pt x="0" y="0"/>
                  </a:moveTo>
                  <a:lnTo>
                    <a:pt x="4816592" y="0"/>
                  </a:lnTo>
                  <a:lnTo>
                    <a:pt x="4816592" y="714015"/>
                  </a:lnTo>
                  <a:lnTo>
                    <a:pt x="0" y="714015"/>
                  </a:lnTo>
                  <a:close/>
                </a:path>
              </a:pathLst>
            </a:custGeom>
            <a:solidFill>
              <a:srgbClr val="FFDE59"/>
            </a:solidFill>
            <a:ln>
              <a:noFill/>
            </a:ln>
          </p:spPr>
        </p:sp>
        <p:sp>
          <p:nvSpPr>
            <p:cNvPr id="575" name="Google Shape;575;p28"/>
            <p:cNvSpPr txBox="1"/>
            <p:nvPr/>
          </p:nvSpPr>
          <p:spPr>
            <a:xfrm>
              <a:off x="0" y="-38100"/>
              <a:ext cx="4816593" cy="75211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6" name="Google Shape;576;p28"/>
          <p:cNvSpPr txBox="1"/>
          <p:nvPr/>
        </p:nvSpPr>
        <p:spPr>
          <a:xfrm>
            <a:off x="1028700" y="1189168"/>
            <a:ext cx="7238851" cy="119062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7899" u="none" cap="none" strike="noStrike">
                <a:solidFill>
                  <a:srgbClr val="4D4D4D"/>
                </a:solidFill>
                <a:latin typeface="Chakra Petch"/>
                <a:ea typeface="Chakra Petch"/>
                <a:cs typeface="Chakra Petch"/>
                <a:sym typeface="Chakra Petch"/>
              </a:rPr>
              <a:t>Resource Page</a:t>
            </a:r>
            <a:endParaRPr/>
          </a:p>
        </p:txBody>
      </p:sp>
      <p:sp>
        <p:nvSpPr>
          <p:cNvPr id="577" name="Google Shape;577;p28"/>
          <p:cNvSpPr txBox="1"/>
          <p:nvPr/>
        </p:nvSpPr>
        <p:spPr>
          <a:xfrm>
            <a:off x="1028700" y="3411855"/>
            <a:ext cx="5059200" cy="554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B612"/>
                <a:ea typeface="B612"/>
                <a:cs typeface="B612"/>
                <a:sym typeface="B612"/>
              </a:rPr>
              <a:t>Use these design resources in your Canva Presentation.</a:t>
            </a:r>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B612"/>
              <a:ea typeface="B612"/>
              <a:cs typeface="B612"/>
              <a:sym typeface="B612"/>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B612"/>
              <a:ea typeface="B612"/>
              <a:cs typeface="B612"/>
              <a:sym typeface="B612"/>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B612"/>
              <a:ea typeface="B612"/>
              <a:cs typeface="B612"/>
              <a:sym typeface="B612"/>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B612"/>
              <a:ea typeface="B612"/>
              <a:cs typeface="B612"/>
              <a:sym typeface="B612"/>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B612"/>
              <a:ea typeface="B612"/>
              <a:cs typeface="B612"/>
              <a:sym typeface="B612"/>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B612"/>
              <a:ea typeface="B612"/>
              <a:cs typeface="B612"/>
              <a:sym typeface="B612"/>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B612"/>
              <a:ea typeface="B612"/>
              <a:cs typeface="B612"/>
              <a:sym typeface="B612"/>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B612"/>
              <a:ea typeface="B612"/>
              <a:cs typeface="B612"/>
              <a:sym typeface="B612"/>
            </a:endParaRPr>
          </a:p>
          <a:p>
            <a:pPr indent="0" lvl="0" marL="0" marR="0" rtl="0" algn="l">
              <a:lnSpc>
                <a:spcPct val="100000"/>
              </a:lnSpc>
              <a:spcBef>
                <a:spcPts val="0"/>
              </a:spcBef>
              <a:spcAft>
                <a:spcPts val="0"/>
              </a:spcAft>
              <a:buNone/>
            </a:pPr>
            <a:r>
              <a:rPr b="0" i="0" lang="en-US" sz="2400" u="none" cap="none" strike="noStrike">
                <a:solidFill>
                  <a:srgbClr val="FFFFFF"/>
                </a:solidFill>
                <a:latin typeface="B612"/>
                <a:ea typeface="B612"/>
                <a:cs typeface="B612"/>
                <a:sym typeface="B612"/>
              </a:rPr>
              <a:t>You can find these fonts online too. Happy designing! </a:t>
            </a:r>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B612"/>
              <a:ea typeface="B612"/>
              <a:cs typeface="B612"/>
              <a:sym typeface="B612"/>
            </a:endParaRPr>
          </a:p>
          <a:p>
            <a:pPr indent="0" lvl="0" marL="0" marR="0" rtl="0" algn="l">
              <a:lnSpc>
                <a:spcPct val="100000"/>
              </a:lnSpc>
              <a:spcBef>
                <a:spcPts val="0"/>
              </a:spcBef>
              <a:spcAft>
                <a:spcPts val="0"/>
              </a:spcAft>
              <a:buNone/>
            </a:pPr>
            <a:r>
              <a:rPr b="0" i="0" lang="en-US" sz="2400" u="none" cap="none" strike="noStrike">
                <a:solidFill>
                  <a:srgbClr val="FFFFFF"/>
                </a:solidFill>
                <a:latin typeface="B612"/>
                <a:ea typeface="B612"/>
                <a:cs typeface="B612"/>
                <a:sym typeface="B612"/>
              </a:rPr>
              <a:t>Don't forget to delete this page before presenting. </a:t>
            </a:r>
            <a:endParaRPr/>
          </a:p>
        </p:txBody>
      </p:sp>
      <p:sp>
        <p:nvSpPr>
          <p:cNvPr id="578" name="Google Shape;578;p28"/>
          <p:cNvSpPr txBox="1"/>
          <p:nvPr/>
        </p:nvSpPr>
        <p:spPr>
          <a:xfrm>
            <a:off x="1028700" y="4694491"/>
            <a:ext cx="4676765" cy="761021"/>
          </a:xfrm>
          <a:prstGeom prst="rect">
            <a:avLst/>
          </a:prstGeom>
          <a:noFill/>
          <a:ln>
            <a:noFill/>
          </a:ln>
        </p:spPr>
        <p:txBody>
          <a:bodyPr anchorCtr="0" anchor="t" bIns="0" lIns="0" spcFirstLastPara="1" rIns="0" wrap="square" tIns="0">
            <a:spAutoFit/>
          </a:bodyPr>
          <a:lstStyle/>
          <a:p>
            <a:pPr indent="0" lvl="0" marL="0" marR="0" rtl="0" algn="l">
              <a:lnSpc>
                <a:spcPct val="129995"/>
              </a:lnSpc>
              <a:spcBef>
                <a:spcPts val="0"/>
              </a:spcBef>
              <a:spcAft>
                <a:spcPts val="0"/>
              </a:spcAft>
              <a:buNone/>
            </a:pPr>
            <a:r>
              <a:rPr b="0" i="0" lang="en-US" sz="2327" u="none" cap="none" strike="noStrike">
                <a:solidFill>
                  <a:srgbClr val="FFFFFF"/>
                </a:solidFill>
                <a:latin typeface="B612"/>
                <a:ea typeface="B612"/>
                <a:cs typeface="B612"/>
                <a:sym typeface="B612"/>
              </a:rPr>
              <a:t>This presentation template uses the following free fonts:</a:t>
            </a:r>
            <a:endParaRPr/>
          </a:p>
        </p:txBody>
      </p:sp>
      <p:sp>
        <p:nvSpPr>
          <p:cNvPr id="579" name="Google Shape;579;p28"/>
          <p:cNvSpPr txBox="1"/>
          <p:nvPr/>
        </p:nvSpPr>
        <p:spPr>
          <a:xfrm>
            <a:off x="1028700" y="5812869"/>
            <a:ext cx="5059200" cy="972300"/>
          </a:xfrm>
          <a:prstGeom prst="rect">
            <a:avLst/>
          </a:prstGeom>
          <a:noFill/>
          <a:ln>
            <a:noFill/>
          </a:ln>
        </p:spPr>
        <p:txBody>
          <a:bodyPr anchorCtr="0" anchor="t" bIns="0" lIns="0" spcFirstLastPara="1" rIns="0" wrap="square" tIns="0">
            <a:spAutoFit/>
          </a:bodyPr>
          <a:lstStyle/>
          <a:p>
            <a:pPr indent="-179433" lvl="1" marL="358866" marR="0" rtl="0" algn="l">
              <a:lnSpc>
                <a:spcPct val="140012"/>
              </a:lnSpc>
              <a:spcBef>
                <a:spcPts val="0"/>
              </a:spcBef>
              <a:spcAft>
                <a:spcPts val="0"/>
              </a:spcAft>
              <a:buClr>
                <a:srgbClr val="FFFFFF"/>
              </a:buClr>
              <a:buSzPts val="1662"/>
              <a:buFont typeface="Arial"/>
              <a:buChar char="•"/>
            </a:pPr>
            <a:r>
              <a:rPr b="0" i="0" lang="en-US" sz="1662" u="none" cap="none" strike="noStrike">
                <a:solidFill>
                  <a:srgbClr val="FFFFFF"/>
                </a:solidFill>
                <a:latin typeface="B612"/>
                <a:ea typeface="B612"/>
                <a:cs typeface="B612"/>
                <a:sym typeface="B612"/>
              </a:rPr>
              <a:t>Titles: Russo One</a:t>
            </a:r>
            <a:endParaRPr/>
          </a:p>
          <a:p>
            <a:pPr indent="-179433" lvl="1" marL="358866" marR="0" rtl="0" algn="l">
              <a:lnSpc>
                <a:spcPct val="140012"/>
              </a:lnSpc>
              <a:spcBef>
                <a:spcPts val="0"/>
              </a:spcBef>
              <a:spcAft>
                <a:spcPts val="0"/>
              </a:spcAft>
              <a:buClr>
                <a:srgbClr val="FFFFFF"/>
              </a:buClr>
              <a:buSzPts val="1662"/>
              <a:buFont typeface="Arial"/>
              <a:buChar char="•"/>
            </a:pPr>
            <a:r>
              <a:rPr b="0" i="0" lang="en-US" sz="1662" u="none" cap="none" strike="noStrike">
                <a:solidFill>
                  <a:srgbClr val="FFFFFF"/>
                </a:solidFill>
                <a:latin typeface="B612"/>
                <a:ea typeface="B612"/>
                <a:cs typeface="B612"/>
                <a:sym typeface="B612"/>
              </a:rPr>
              <a:t>Headers: Chakra Petch, Russo One</a:t>
            </a:r>
            <a:endParaRPr/>
          </a:p>
          <a:p>
            <a:pPr indent="-179433" lvl="1" marL="358866" marR="0" rtl="0" algn="l">
              <a:lnSpc>
                <a:spcPct val="140012"/>
              </a:lnSpc>
              <a:spcBef>
                <a:spcPts val="0"/>
              </a:spcBef>
              <a:spcAft>
                <a:spcPts val="0"/>
              </a:spcAft>
              <a:buClr>
                <a:srgbClr val="FFFFFF"/>
              </a:buClr>
              <a:buSzPts val="1662"/>
              <a:buFont typeface="Arial"/>
              <a:buChar char="•"/>
            </a:pPr>
            <a:r>
              <a:rPr b="0" i="0" lang="en-US" sz="1662" u="none" cap="none" strike="noStrike">
                <a:solidFill>
                  <a:srgbClr val="FFFFFF"/>
                </a:solidFill>
                <a:latin typeface="B612"/>
                <a:ea typeface="B612"/>
                <a:cs typeface="B612"/>
                <a:sym typeface="B612"/>
              </a:rPr>
              <a:t>Body Copy: B612</a:t>
            </a:r>
            <a:endParaRPr/>
          </a:p>
        </p:txBody>
      </p:sp>
      <p:sp>
        <p:nvSpPr>
          <p:cNvPr id="580" name="Google Shape;580;p28"/>
          <p:cNvSpPr/>
          <p:nvPr/>
        </p:nvSpPr>
        <p:spPr>
          <a:xfrm>
            <a:off x="11134371" y="4943337"/>
            <a:ext cx="946104" cy="946104"/>
          </a:xfrm>
          <a:custGeom>
            <a:rect b="b" l="l" r="r" t="t"/>
            <a:pathLst>
              <a:path extrusionOk="0" h="946104" w="946104">
                <a:moveTo>
                  <a:pt x="0" y="0"/>
                </a:moveTo>
                <a:lnTo>
                  <a:pt x="946104" y="0"/>
                </a:lnTo>
                <a:lnTo>
                  <a:pt x="946104" y="946104"/>
                </a:lnTo>
                <a:lnTo>
                  <a:pt x="0" y="946104"/>
                </a:lnTo>
                <a:lnTo>
                  <a:pt x="0" y="0"/>
                </a:lnTo>
                <a:close/>
              </a:path>
            </a:pathLst>
          </a:custGeom>
          <a:blipFill rotWithShape="1">
            <a:blip r:embed="rId3">
              <a:alphaModFix/>
            </a:blip>
            <a:stretch>
              <a:fillRect b="0" l="0" r="0" t="0"/>
            </a:stretch>
          </a:blipFill>
          <a:ln>
            <a:noFill/>
          </a:ln>
        </p:spPr>
      </p:sp>
      <p:sp>
        <p:nvSpPr>
          <p:cNvPr id="581" name="Google Shape;581;p28"/>
          <p:cNvSpPr/>
          <p:nvPr/>
        </p:nvSpPr>
        <p:spPr>
          <a:xfrm>
            <a:off x="6988438" y="3396805"/>
            <a:ext cx="1047361" cy="1047361"/>
          </a:xfrm>
          <a:custGeom>
            <a:rect b="b" l="l" r="r" t="t"/>
            <a:pathLst>
              <a:path extrusionOk="0" h="1047361" w="1047361">
                <a:moveTo>
                  <a:pt x="0" y="0"/>
                </a:moveTo>
                <a:lnTo>
                  <a:pt x="1047361" y="0"/>
                </a:lnTo>
                <a:lnTo>
                  <a:pt x="1047361" y="1047361"/>
                </a:lnTo>
                <a:lnTo>
                  <a:pt x="0" y="1047361"/>
                </a:lnTo>
                <a:lnTo>
                  <a:pt x="0" y="0"/>
                </a:lnTo>
                <a:close/>
              </a:path>
            </a:pathLst>
          </a:custGeom>
          <a:blipFill rotWithShape="1">
            <a:blip r:embed="rId4">
              <a:alphaModFix/>
            </a:blip>
            <a:stretch>
              <a:fillRect b="0" l="0" r="0" t="0"/>
            </a:stretch>
          </a:blipFill>
          <a:ln>
            <a:noFill/>
          </a:ln>
        </p:spPr>
      </p:sp>
      <p:sp>
        <p:nvSpPr>
          <p:cNvPr id="582" name="Google Shape;582;p28"/>
          <p:cNvSpPr/>
          <p:nvPr/>
        </p:nvSpPr>
        <p:spPr>
          <a:xfrm>
            <a:off x="12606382" y="4693023"/>
            <a:ext cx="1446733" cy="1446733"/>
          </a:xfrm>
          <a:custGeom>
            <a:rect b="b" l="l" r="r" t="t"/>
            <a:pathLst>
              <a:path extrusionOk="0" h="1446733" w="1446733">
                <a:moveTo>
                  <a:pt x="0" y="0"/>
                </a:moveTo>
                <a:lnTo>
                  <a:pt x="1446733" y="0"/>
                </a:lnTo>
                <a:lnTo>
                  <a:pt x="1446733" y="1446733"/>
                </a:lnTo>
                <a:lnTo>
                  <a:pt x="0" y="1446733"/>
                </a:lnTo>
                <a:lnTo>
                  <a:pt x="0" y="0"/>
                </a:lnTo>
                <a:close/>
              </a:path>
            </a:pathLst>
          </a:custGeom>
          <a:blipFill rotWithShape="1">
            <a:blip r:embed="rId5">
              <a:alphaModFix/>
            </a:blip>
            <a:stretch>
              <a:fillRect b="0" l="0" r="0" t="0"/>
            </a:stretch>
          </a:blipFill>
          <a:ln>
            <a:noFill/>
          </a:ln>
        </p:spPr>
      </p:sp>
      <p:sp>
        <p:nvSpPr>
          <p:cNvPr id="583" name="Google Shape;583;p28"/>
          <p:cNvSpPr/>
          <p:nvPr/>
        </p:nvSpPr>
        <p:spPr>
          <a:xfrm>
            <a:off x="16536871" y="3467102"/>
            <a:ext cx="906766" cy="906766"/>
          </a:xfrm>
          <a:custGeom>
            <a:rect b="b" l="l" r="r" t="t"/>
            <a:pathLst>
              <a:path extrusionOk="0" h="906766" w="906766">
                <a:moveTo>
                  <a:pt x="0" y="0"/>
                </a:moveTo>
                <a:lnTo>
                  <a:pt x="906766" y="0"/>
                </a:lnTo>
                <a:lnTo>
                  <a:pt x="906766" y="906766"/>
                </a:lnTo>
                <a:lnTo>
                  <a:pt x="0" y="906766"/>
                </a:lnTo>
                <a:lnTo>
                  <a:pt x="0" y="0"/>
                </a:lnTo>
                <a:close/>
              </a:path>
            </a:pathLst>
          </a:custGeom>
          <a:blipFill rotWithShape="1">
            <a:blip r:embed="rId6">
              <a:alphaModFix/>
            </a:blip>
            <a:stretch>
              <a:fillRect b="0" l="0" r="0" t="0"/>
            </a:stretch>
          </a:blipFill>
          <a:ln>
            <a:noFill/>
          </a:ln>
        </p:spPr>
      </p:sp>
      <p:sp>
        <p:nvSpPr>
          <p:cNvPr id="584" name="Google Shape;584;p28"/>
          <p:cNvSpPr/>
          <p:nvPr/>
        </p:nvSpPr>
        <p:spPr>
          <a:xfrm>
            <a:off x="12892712" y="3483449"/>
            <a:ext cx="874072" cy="874072"/>
          </a:xfrm>
          <a:custGeom>
            <a:rect b="b" l="l" r="r" t="t"/>
            <a:pathLst>
              <a:path extrusionOk="0" h="874072" w="874072">
                <a:moveTo>
                  <a:pt x="0" y="0"/>
                </a:moveTo>
                <a:lnTo>
                  <a:pt x="874072" y="0"/>
                </a:lnTo>
                <a:lnTo>
                  <a:pt x="874072" y="874072"/>
                </a:lnTo>
                <a:lnTo>
                  <a:pt x="0" y="874072"/>
                </a:lnTo>
                <a:lnTo>
                  <a:pt x="0" y="0"/>
                </a:lnTo>
                <a:close/>
              </a:path>
            </a:pathLst>
          </a:custGeom>
          <a:blipFill rotWithShape="1">
            <a:blip r:embed="rId7">
              <a:alphaModFix/>
            </a:blip>
            <a:stretch>
              <a:fillRect b="0" l="0" r="0" t="0"/>
            </a:stretch>
          </a:blipFill>
          <a:ln>
            <a:noFill/>
          </a:ln>
        </p:spPr>
      </p:sp>
      <p:sp>
        <p:nvSpPr>
          <p:cNvPr id="585" name="Google Shape;585;p28"/>
          <p:cNvSpPr/>
          <p:nvPr/>
        </p:nvSpPr>
        <p:spPr>
          <a:xfrm>
            <a:off x="6996324" y="4900595"/>
            <a:ext cx="1031588" cy="1031588"/>
          </a:xfrm>
          <a:custGeom>
            <a:rect b="b" l="l" r="r" t="t"/>
            <a:pathLst>
              <a:path extrusionOk="0" h="1031588" w="1031588">
                <a:moveTo>
                  <a:pt x="0" y="0"/>
                </a:moveTo>
                <a:lnTo>
                  <a:pt x="1031589" y="0"/>
                </a:lnTo>
                <a:lnTo>
                  <a:pt x="1031589" y="1031589"/>
                </a:lnTo>
                <a:lnTo>
                  <a:pt x="0" y="1031589"/>
                </a:lnTo>
                <a:lnTo>
                  <a:pt x="0" y="0"/>
                </a:lnTo>
                <a:close/>
              </a:path>
            </a:pathLst>
          </a:custGeom>
          <a:blipFill rotWithShape="1">
            <a:blip r:embed="rId8">
              <a:alphaModFix/>
            </a:blip>
            <a:stretch>
              <a:fillRect b="0" l="0" r="0" t="0"/>
            </a:stretch>
          </a:blipFill>
          <a:ln>
            <a:noFill/>
          </a:ln>
        </p:spPr>
      </p:sp>
      <p:sp>
        <p:nvSpPr>
          <p:cNvPr id="586" name="Google Shape;586;p28"/>
          <p:cNvSpPr/>
          <p:nvPr/>
        </p:nvSpPr>
        <p:spPr>
          <a:xfrm>
            <a:off x="11113645" y="6654621"/>
            <a:ext cx="987556" cy="987556"/>
          </a:xfrm>
          <a:custGeom>
            <a:rect b="b" l="l" r="r" t="t"/>
            <a:pathLst>
              <a:path extrusionOk="0" h="987556" w="987556">
                <a:moveTo>
                  <a:pt x="0" y="0"/>
                </a:moveTo>
                <a:lnTo>
                  <a:pt x="987556" y="0"/>
                </a:lnTo>
                <a:lnTo>
                  <a:pt x="987556" y="987555"/>
                </a:lnTo>
                <a:lnTo>
                  <a:pt x="0" y="987555"/>
                </a:lnTo>
                <a:lnTo>
                  <a:pt x="0" y="0"/>
                </a:lnTo>
                <a:close/>
              </a:path>
            </a:pathLst>
          </a:custGeom>
          <a:blipFill rotWithShape="1">
            <a:blip r:embed="rId9">
              <a:alphaModFix/>
            </a:blip>
            <a:stretch>
              <a:fillRect b="0" l="0" r="0" t="0"/>
            </a:stretch>
          </a:blipFill>
          <a:ln>
            <a:noFill/>
          </a:ln>
        </p:spPr>
      </p:sp>
      <p:sp>
        <p:nvSpPr>
          <p:cNvPr id="587" name="Google Shape;587;p28"/>
          <p:cNvSpPr/>
          <p:nvPr/>
        </p:nvSpPr>
        <p:spPr>
          <a:xfrm>
            <a:off x="6980310" y="6616590"/>
            <a:ext cx="1063618" cy="1063618"/>
          </a:xfrm>
          <a:custGeom>
            <a:rect b="b" l="l" r="r" t="t"/>
            <a:pathLst>
              <a:path extrusionOk="0" h="1063618" w="1063618">
                <a:moveTo>
                  <a:pt x="0" y="0"/>
                </a:moveTo>
                <a:lnTo>
                  <a:pt x="1063617" y="0"/>
                </a:lnTo>
                <a:lnTo>
                  <a:pt x="1063617" y="1063617"/>
                </a:lnTo>
                <a:lnTo>
                  <a:pt x="0" y="1063617"/>
                </a:lnTo>
                <a:lnTo>
                  <a:pt x="0" y="0"/>
                </a:lnTo>
                <a:close/>
              </a:path>
            </a:pathLst>
          </a:custGeom>
          <a:blipFill rotWithShape="1">
            <a:blip r:embed="rId10">
              <a:alphaModFix/>
            </a:blip>
            <a:stretch>
              <a:fillRect b="0" l="0" r="0" t="0"/>
            </a:stretch>
          </a:blipFill>
          <a:ln>
            <a:noFill/>
          </a:ln>
        </p:spPr>
      </p:sp>
      <p:sp>
        <p:nvSpPr>
          <p:cNvPr id="588" name="Google Shape;588;p28"/>
          <p:cNvSpPr/>
          <p:nvPr/>
        </p:nvSpPr>
        <p:spPr>
          <a:xfrm>
            <a:off x="16469918" y="4896053"/>
            <a:ext cx="1040672" cy="1040672"/>
          </a:xfrm>
          <a:custGeom>
            <a:rect b="b" l="l" r="r" t="t"/>
            <a:pathLst>
              <a:path extrusionOk="0" h="1040672" w="1040672">
                <a:moveTo>
                  <a:pt x="0" y="0"/>
                </a:moveTo>
                <a:lnTo>
                  <a:pt x="1040672" y="0"/>
                </a:lnTo>
                <a:lnTo>
                  <a:pt x="1040672" y="1040672"/>
                </a:lnTo>
                <a:lnTo>
                  <a:pt x="0" y="1040672"/>
                </a:lnTo>
                <a:lnTo>
                  <a:pt x="0" y="0"/>
                </a:lnTo>
                <a:close/>
              </a:path>
            </a:pathLst>
          </a:custGeom>
          <a:blipFill rotWithShape="1">
            <a:blip r:embed="rId11">
              <a:alphaModFix/>
            </a:blip>
            <a:stretch>
              <a:fillRect b="0" l="0" r="0" t="0"/>
            </a:stretch>
          </a:blipFill>
          <a:ln>
            <a:noFill/>
          </a:ln>
        </p:spPr>
      </p:sp>
      <p:sp>
        <p:nvSpPr>
          <p:cNvPr id="589" name="Google Shape;589;p28"/>
          <p:cNvSpPr/>
          <p:nvPr/>
        </p:nvSpPr>
        <p:spPr>
          <a:xfrm>
            <a:off x="12807547" y="6626198"/>
            <a:ext cx="1044402" cy="1044402"/>
          </a:xfrm>
          <a:custGeom>
            <a:rect b="b" l="l" r="r" t="t"/>
            <a:pathLst>
              <a:path extrusionOk="0" h="1044402" w="1044402">
                <a:moveTo>
                  <a:pt x="0" y="0"/>
                </a:moveTo>
                <a:lnTo>
                  <a:pt x="1044402" y="0"/>
                </a:lnTo>
                <a:lnTo>
                  <a:pt x="1044402" y="1044401"/>
                </a:lnTo>
                <a:lnTo>
                  <a:pt x="0" y="1044401"/>
                </a:lnTo>
                <a:lnTo>
                  <a:pt x="0" y="0"/>
                </a:lnTo>
                <a:close/>
              </a:path>
            </a:pathLst>
          </a:custGeom>
          <a:blipFill rotWithShape="1">
            <a:blip r:embed="rId12">
              <a:alphaModFix/>
            </a:blip>
            <a:stretch>
              <a:fillRect b="0" l="0" r="0" t="0"/>
            </a:stretch>
          </a:blipFill>
          <a:ln>
            <a:noFill/>
          </a:ln>
        </p:spPr>
      </p:sp>
      <p:sp>
        <p:nvSpPr>
          <p:cNvPr id="590" name="Google Shape;590;p28"/>
          <p:cNvSpPr/>
          <p:nvPr/>
        </p:nvSpPr>
        <p:spPr>
          <a:xfrm>
            <a:off x="14585746" y="6577716"/>
            <a:ext cx="1141365" cy="1141365"/>
          </a:xfrm>
          <a:custGeom>
            <a:rect b="b" l="l" r="r" t="t"/>
            <a:pathLst>
              <a:path extrusionOk="0" h="1141365" w="1141365">
                <a:moveTo>
                  <a:pt x="0" y="0"/>
                </a:moveTo>
                <a:lnTo>
                  <a:pt x="1141365" y="0"/>
                </a:lnTo>
                <a:lnTo>
                  <a:pt x="1141365" y="1141365"/>
                </a:lnTo>
                <a:lnTo>
                  <a:pt x="0" y="1141365"/>
                </a:lnTo>
                <a:lnTo>
                  <a:pt x="0" y="0"/>
                </a:lnTo>
                <a:close/>
              </a:path>
            </a:pathLst>
          </a:custGeom>
          <a:blipFill rotWithShape="1">
            <a:blip r:embed="rId13">
              <a:alphaModFix/>
            </a:blip>
            <a:stretch>
              <a:fillRect b="0" l="0" r="0" t="0"/>
            </a:stretch>
          </a:blipFill>
          <a:ln>
            <a:noFill/>
          </a:ln>
        </p:spPr>
      </p:sp>
      <p:sp>
        <p:nvSpPr>
          <p:cNvPr id="591" name="Google Shape;591;p28"/>
          <p:cNvSpPr/>
          <p:nvPr/>
        </p:nvSpPr>
        <p:spPr>
          <a:xfrm>
            <a:off x="16383568" y="8134659"/>
            <a:ext cx="1213372" cy="1213372"/>
          </a:xfrm>
          <a:custGeom>
            <a:rect b="b" l="l" r="r" t="t"/>
            <a:pathLst>
              <a:path extrusionOk="0" h="1213372" w="1213372">
                <a:moveTo>
                  <a:pt x="0" y="0"/>
                </a:moveTo>
                <a:lnTo>
                  <a:pt x="1213372" y="0"/>
                </a:lnTo>
                <a:lnTo>
                  <a:pt x="1213372" y="1213373"/>
                </a:lnTo>
                <a:lnTo>
                  <a:pt x="0" y="1213373"/>
                </a:lnTo>
                <a:lnTo>
                  <a:pt x="0" y="0"/>
                </a:lnTo>
                <a:close/>
              </a:path>
            </a:pathLst>
          </a:custGeom>
          <a:blipFill rotWithShape="1">
            <a:blip r:embed="rId14">
              <a:alphaModFix/>
            </a:blip>
            <a:stretch>
              <a:fillRect b="0" l="0" r="0" t="0"/>
            </a:stretch>
          </a:blipFill>
          <a:ln>
            <a:noFill/>
          </a:ln>
        </p:spPr>
      </p:sp>
      <p:grpSp>
        <p:nvGrpSpPr>
          <p:cNvPr id="592" name="Google Shape;592;p28"/>
          <p:cNvGrpSpPr/>
          <p:nvPr/>
        </p:nvGrpSpPr>
        <p:grpSpPr>
          <a:xfrm>
            <a:off x="16197111" y="770518"/>
            <a:ext cx="983912" cy="948519"/>
            <a:chOff x="-2" y="0"/>
            <a:chExt cx="1311883" cy="1264692"/>
          </a:xfrm>
        </p:grpSpPr>
        <p:grpSp>
          <p:nvGrpSpPr>
            <p:cNvPr id="593" name="Google Shape;593;p28"/>
            <p:cNvGrpSpPr/>
            <p:nvPr/>
          </p:nvGrpSpPr>
          <p:grpSpPr>
            <a:xfrm rot="5400000">
              <a:off x="439256" y="-29497"/>
              <a:ext cx="843128" cy="902122"/>
              <a:chOff x="0" y="-47625"/>
              <a:chExt cx="486136" cy="520150"/>
            </a:xfrm>
          </p:grpSpPr>
          <p:sp>
            <p:nvSpPr>
              <p:cNvPr id="594" name="Google Shape;594;p28"/>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104775">
                <a:solidFill>
                  <a:srgbClr val="A6A6A6"/>
                </a:solidFill>
                <a:prstDash val="solid"/>
                <a:miter lim="8000"/>
                <a:headEnd len="sm" w="sm" type="none"/>
                <a:tailEnd len="sm" w="sm" type="none"/>
              </a:ln>
            </p:spPr>
          </p:sp>
          <p:sp>
            <p:nvSpPr>
              <p:cNvPr id="595" name="Google Shape;595;p28"/>
              <p:cNvSpPr txBox="1"/>
              <p:nvPr/>
            </p:nvSpPr>
            <p:spPr>
              <a:xfrm>
                <a:off x="0" y="-47625"/>
                <a:ext cx="486136" cy="52014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6" name="Google Shape;596;p28"/>
            <p:cNvGrpSpPr/>
            <p:nvPr/>
          </p:nvGrpSpPr>
          <p:grpSpPr>
            <a:xfrm rot="5400000">
              <a:off x="29495" y="392067"/>
              <a:ext cx="843128" cy="902122"/>
              <a:chOff x="0" y="-47625"/>
              <a:chExt cx="486136" cy="520150"/>
            </a:xfrm>
          </p:grpSpPr>
          <p:sp>
            <p:nvSpPr>
              <p:cNvPr id="597" name="Google Shape;597;p28"/>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104775">
                <a:solidFill>
                  <a:srgbClr val="A6A6A6"/>
                </a:solidFill>
                <a:prstDash val="solid"/>
                <a:miter lim="8000"/>
                <a:headEnd len="sm" w="sm" type="none"/>
                <a:tailEnd len="sm" w="sm" type="none"/>
              </a:ln>
            </p:spPr>
          </p:sp>
          <p:sp>
            <p:nvSpPr>
              <p:cNvPr id="598" name="Google Shape;598;p28"/>
              <p:cNvSpPr txBox="1"/>
              <p:nvPr/>
            </p:nvSpPr>
            <p:spPr>
              <a:xfrm>
                <a:off x="0" y="-47625"/>
                <a:ext cx="486136" cy="52014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599" name="Google Shape;599;p28"/>
          <p:cNvPicPr preferRelativeResize="0"/>
          <p:nvPr/>
        </p:nvPicPr>
        <p:blipFill>
          <a:blip r:embed="rId15">
            <a:alphaModFix/>
          </a:blip>
          <a:stretch>
            <a:fillRect/>
          </a:stretch>
        </p:blipFill>
        <p:spPr>
          <a:xfrm>
            <a:off x="8982998" y="6476400"/>
            <a:ext cx="1344000" cy="1344000"/>
          </a:xfrm>
          <a:prstGeom prst="rect">
            <a:avLst/>
          </a:prstGeom>
          <a:noFill/>
          <a:ln>
            <a:noFill/>
          </a:ln>
        </p:spPr>
      </p:pic>
      <p:pic>
        <p:nvPicPr>
          <p:cNvPr id="600" name="Google Shape;600;p28"/>
          <p:cNvPicPr preferRelativeResize="0"/>
          <p:nvPr/>
        </p:nvPicPr>
        <p:blipFill>
          <a:blip r:embed="rId16">
            <a:alphaModFix/>
          </a:blip>
          <a:stretch>
            <a:fillRect/>
          </a:stretch>
        </p:blipFill>
        <p:spPr>
          <a:xfrm>
            <a:off x="14632750" y="3396809"/>
            <a:ext cx="1047350" cy="1047350"/>
          </a:xfrm>
          <a:prstGeom prst="rect">
            <a:avLst/>
          </a:prstGeom>
          <a:noFill/>
          <a:ln>
            <a:noFill/>
          </a:ln>
        </p:spPr>
      </p:pic>
      <p:pic>
        <p:nvPicPr>
          <p:cNvPr id="601" name="Google Shape;601;p28"/>
          <p:cNvPicPr preferRelativeResize="0"/>
          <p:nvPr/>
        </p:nvPicPr>
        <p:blipFill>
          <a:blip r:embed="rId17">
            <a:alphaModFix/>
          </a:blip>
          <a:stretch>
            <a:fillRect/>
          </a:stretch>
        </p:blipFill>
        <p:spPr>
          <a:xfrm>
            <a:off x="14549746" y="4827350"/>
            <a:ext cx="1213375" cy="1213375"/>
          </a:xfrm>
          <a:prstGeom prst="rect">
            <a:avLst/>
          </a:prstGeom>
          <a:noFill/>
          <a:ln>
            <a:noFill/>
          </a:ln>
        </p:spPr>
      </p:pic>
      <p:pic>
        <p:nvPicPr>
          <p:cNvPr id="602" name="Google Shape;602;p28"/>
          <p:cNvPicPr preferRelativeResize="0"/>
          <p:nvPr/>
        </p:nvPicPr>
        <p:blipFill>
          <a:blip r:embed="rId18">
            <a:alphaModFix/>
          </a:blip>
          <a:stretch>
            <a:fillRect/>
          </a:stretch>
        </p:blipFill>
        <p:spPr>
          <a:xfrm>
            <a:off x="9083425" y="8121727"/>
            <a:ext cx="1063625" cy="1075199"/>
          </a:xfrm>
          <a:prstGeom prst="rect">
            <a:avLst/>
          </a:prstGeom>
          <a:noFill/>
          <a:ln>
            <a:noFill/>
          </a:ln>
        </p:spPr>
      </p:pic>
      <p:pic>
        <p:nvPicPr>
          <p:cNvPr id="603" name="Google Shape;603;p28"/>
          <p:cNvPicPr preferRelativeResize="0"/>
          <p:nvPr/>
        </p:nvPicPr>
        <p:blipFill>
          <a:blip r:embed="rId19">
            <a:alphaModFix/>
          </a:blip>
          <a:stretch>
            <a:fillRect/>
          </a:stretch>
        </p:blipFill>
        <p:spPr>
          <a:xfrm>
            <a:off x="6980300" y="8121725"/>
            <a:ext cx="1063625" cy="1051674"/>
          </a:xfrm>
          <a:prstGeom prst="rect">
            <a:avLst/>
          </a:prstGeom>
          <a:noFill/>
          <a:ln>
            <a:noFill/>
          </a:ln>
        </p:spPr>
      </p:pic>
      <p:pic>
        <p:nvPicPr>
          <p:cNvPr id="604" name="Google Shape;604;p28"/>
          <p:cNvPicPr preferRelativeResize="0"/>
          <p:nvPr/>
        </p:nvPicPr>
        <p:blipFill>
          <a:blip r:embed="rId20">
            <a:alphaModFix/>
          </a:blip>
          <a:stretch>
            <a:fillRect/>
          </a:stretch>
        </p:blipFill>
        <p:spPr>
          <a:xfrm>
            <a:off x="10995225" y="8124725"/>
            <a:ext cx="1344000" cy="1344000"/>
          </a:xfrm>
          <a:prstGeom prst="rect">
            <a:avLst/>
          </a:prstGeom>
          <a:noFill/>
          <a:ln>
            <a:noFill/>
          </a:ln>
        </p:spPr>
      </p:pic>
      <p:pic>
        <p:nvPicPr>
          <p:cNvPr id="605" name="Google Shape;605;p28"/>
          <p:cNvPicPr preferRelativeResize="0"/>
          <p:nvPr/>
        </p:nvPicPr>
        <p:blipFill>
          <a:blip r:embed="rId21">
            <a:alphaModFix/>
          </a:blip>
          <a:stretch>
            <a:fillRect/>
          </a:stretch>
        </p:blipFill>
        <p:spPr>
          <a:xfrm>
            <a:off x="12895142" y="8315834"/>
            <a:ext cx="1003407" cy="1003407"/>
          </a:xfrm>
          <a:prstGeom prst="rect">
            <a:avLst/>
          </a:prstGeom>
          <a:noFill/>
          <a:ln>
            <a:noFill/>
          </a:ln>
        </p:spPr>
      </p:pic>
      <p:pic>
        <p:nvPicPr>
          <p:cNvPr id="606" name="Google Shape;606;p28"/>
          <p:cNvPicPr preferRelativeResize="0"/>
          <p:nvPr/>
        </p:nvPicPr>
        <p:blipFill>
          <a:blip r:embed="rId22">
            <a:alphaModFix/>
          </a:blip>
          <a:stretch>
            <a:fillRect/>
          </a:stretch>
        </p:blipFill>
        <p:spPr>
          <a:xfrm>
            <a:off x="14606366" y="8312025"/>
            <a:ext cx="1100121" cy="1112210"/>
          </a:xfrm>
          <a:prstGeom prst="rect">
            <a:avLst/>
          </a:prstGeom>
          <a:noFill/>
          <a:ln>
            <a:noFill/>
          </a:ln>
        </p:spPr>
      </p:pic>
      <p:pic>
        <p:nvPicPr>
          <p:cNvPr id="607" name="Google Shape;607;p28"/>
          <p:cNvPicPr preferRelativeResize="0"/>
          <p:nvPr/>
        </p:nvPicPr>
        <p:blipFill>
          <a:blip r:embed="rId23">
            <a:alphaModFix/>
          </a:blip>
          <a:stretch>
            <a:fillRect/>
          </a:stretch>
        </p:blipFill>
        <p:spPr>
          <a:xfrm>
            <a:off x="8974447" y="4817288"/>
            <a:ext cx="1213375" cy="1198208"/>
          </a:xfrm>
          <a:prstGeom prst="rect">
            <a:avLst/>
          </a:prstGeom>
          <a:noFill/>
          <a:ln>
            <a:noFill/>
          </a:ln>
        </p:spPr>
      </p:pic>
      <p:pic>
        <p:nvPicPr>
          <p:cNvPr id="608" name="Google Shape;608;p28"/>
          <p:cNvPicPr preferRelativeResize="0"/>
          <p:nvPr/>
        </p:nvPicPr>
        <p:blipFill>
          <a:blip r:embed="rId24">
            <a:alphaModFix/>
          </a:blip>
          <a:stretch>
            <a:fillRect/>
          </a:stretch>
        </p:blipFill>
        <p:spPr>
          <a:xfrm>
            <a:off x="11135413" y="3293897"/>
            <a:ext cx="1063625" cy="1063625"/>
          </a:xfrm>
          <a:prstGeom prst="rect">
            <a:avLst/>
          </a:prstGeom>
          <a:noFill/>
          <a:ln>
            <a:noFill/>
          </a:ln>
        </p:spPr>
      </p:pic>
      <p:pic>
        <p:nvPicPr>
          <p:cNvPr id="609" name="Google Shape;609;p28"/>
          <p:cNvPicPr preferRelativeResize="0"/>
          <p:nvPr/>
        </p:nvPicPr>
        <p:blipFill>
          <a:blip r:embed="rId25">
            <a:alphaModFix/>
          </a:blip>
          <a:stretch>
            <a:fillRect/>
          </a:stretch>
        </p:blipFill>
        <p:spPr>
          <a:xfrm>
            <a:off x="9100300" y="3410300"/>
            <a:ext cx="946100" cy="946100"/>
          </a:xfrm>
          <a:prstGeom prst="rect">
            <a:avLst/>
          </a:prstGeom>
          <a:noFill/>
          <a:ln>
            <a:noFill/>
          </a:ln>
        </p:spPr>
      </p:pic>
      <p:pic>
        <p:nvPicPr>
          <p:cNvPr id="610" name="Google Shape;610;p28"/>
          <p:cNvPicPr preferRelativeResize="0"/>
          <p:nvPr/>
        </p:nvPicPr>
        <p:blipFill>
          <a:blip r:embed="rId26">
            <a:alphaModFix/>
          </a:blip>
          <a:stretch>
            <a:fillRect/>
          </a:stretch>
        </p:blipFill>
        <p:spPr>
          <a:xfrm>
            <a:off x="16460900" y="6656438"/>
            <a:ext cx="983925" cy="9839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D4D4D"/>
        </a:solidFill>
      </p:bgPr>
    </p:bg>
    <p:spTree>
      <p:nvGrpSpPr>
        <p:cNvPr id="614" name="Shape 614"/>
        <p:cNvGrpSpPr/>
        <p:nvPr/>
      </p:nvGrpSpPr>
      <p:grpSpPr>
        <a:xfrm>
          <a:off x="0" y="0"/>
          <a:ext cx="0" cy="0"/>
          <a:chOff x="0" y="0"/>
          <a:chExt cx="0" cy="0"/>
        </a:xfrm>
      </p:grpSpPr>
      <p:grpSp>
        <p:nvGrpSpPr>
          <p:cNvPr id="615" name="Google Shape;615;p29"/>
          <p:cNvGrpSpPr/>
          <p:nvPr/>
        </p:nvGrpSpPr>
        <p:grpSpPr>
          <a:xfrm>
            <a:off x="0" y="-144661"/>
            <a:ext cx="18288000" cy="2798264"/>
            <a:chOff x="0" y="-38100"/>
            <a:chExt cx="4816593" cy="736991"/>
          </a:xfrm>
        </p:grpSpPr>
        <p:sp>
          <p:nvSpPr>
            <p:cNvPr id="616" name="Google Shape;616;p29"/>
            <p:cNvSpPr/>
            <p:nvPr/>
          </p:nvSpPr>
          <p:spPr>
            <a:xfrm>
              <a:off x="0" y="0"/>
              <a:ext cx="4816592" cy="698891"/>
            </a:xfrm>
            <a:custGeom>
              <a:rect b="b" l="l" r="r" t="t"/>
              <a:pathLst>
                <a:path extrusionOk="0" h="698891" w="4816592">
                  <a:moveTo>
                    <a:pt x="0" y="0"/>
                  </a:moveTo>
                  <a:lnTo>
                    <a:pt x="4816592" y="0"/>
                  </a:lnTo>
                  <a:lnTo>
                    <a:pt x="4816592" y="698891"/>
                  </a:lnTo>
                  <a:lnTo>
                    <a:pt x="0" y="698891"/>
                  </a:lnTo>
                  <a:close/>
                </a:path>
              </a:pathLst>
            </a:custGeom>
            <a:solidFill>
              <a:srgbClr val="FFDE59"/>
            </a:solidFill>
            <a:ln>
              <a:noFill/>
            </a:ln>
          </p:spPr>
        </p:sp>
        <p:sp>
          <p:nvSpPr>
            <p:cNvPr id="617" name="Google Shape;617;p29"/>
            <p:cNvSpPr txBox="1"/>
            <p:nvPr/>
          </p:nvSpPr>
          <p:spPr>
            <a:xfrm>
              <a:off x="0" y="-38100"/>
              <a:ext cx="4816593" cy="7369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18" name="Google Shape;618;p29"/>
          <p:cNvSpPr txBox="1"/>
          <p:nvPr/>
        </p:nvSpPr>
        <p:spPr>
          <a:xfrm>
            <a:off x="5280936" y="1014886"/>
            <a:ext cx="7726128"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4D4D4D"/>
                </a:solidFill>
                <a:latin typeface="Chakra Petch"/>
                <a:ea typeface="Chakra Petch"/>
                <a:cs typeface="Chakra Petch"/>
                <a:sym typeface="Chakra Petch"/>
              </a:rPr>
              <a:t>Credits</a:t>
            </a:r>
            <a:endParaRPr/>
          </a:p>
        </p:txBody>
      </p:sp>
      <p:sp>
        <p:nvSpPr>
          <p:cNvPr id="619" name="Google Shape;619;p29"/>
          <p:cNvSpPr txBox="1"/>
          <p:nvPr/>
        </p:nvSpPr>
        <p:spPr>
          <a:xfrm>
            <a:off x="3143698" y="5102950"/>
            <a:ext cx="11810400" cy="1323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299" u="none" cap="none" strike="noStrike">
                <a:solidFill>
                  <a:srgbClr val="FFFFFF"/>
                </a:solidFill>
                <a:latin typeface="B612"/>
                <a:ea typeface="B612"/>
                <a:cs typeface="B612"/>
                <a:sym typeface="B612"/>
              </a:rPr>
              <a:t>This presentation template is free for everyone to use thanks to the following:</a:t>
            </a:r>
            <a:endParaRPr/>
          </a:p>
        </p:txBody>
      </p:sp>
      <p:sp>
        <p:nvSpPr>
          <p:cNvPr id="620" name="Google Shape;620;p29"/>
          <p:cNvSpPr txBox="1"/>
          <p:nvPr/>
        </p:nvSpPr>
        <p:spPr>
          <a:xfrm>
            <a:off x="2818025" y="7033288"/>
            <a:ext cx="12651900" cy="9234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FFFFFF"/>
                </a:solidFill>
                <a:latin typeface="Russo One"/>
                <a:ea typeface="Russo One"/>
                <a:cs typeface="Russo One"/>
                <a:sym typeface="Russo One"/>
              </a:rPr>
              <a:t>SlidesCarnival for the presentation template</a:t>
            </a:r>
            <a:endParaRPr/>
          </a:p>
          <a:p>
            <a:pPr indent="0" lvl="0" marL="0" marR="0" rtl="0" algn="ctr">
              <a:lnSpc>
                <a:spcPct val="140000"/>
              </a:lnSpc>
              <a:spcBef>
                <a:spcPts val="0"/>
              </a:spcBef>
              <a:spcAft>
                <a:spcPts val="0"/>
              </a:spcAft>
              <a:buNone/>
            </a:pPr>
            <a:r>
              <a:rPr b="0" i="0" lang="en-US" sz="2500" u="none" cap="none" strike="noStrike">
                <a:solidFill>
                  <a:srgbClr val="FFFFFF"/>
                </a:solidFill>
                <a:latin typeface="Russo One"/>
                <a:ea typeface="Russo One"/>
                <a:cs typeface="Russo One"/>
                <a:sym typeface="Russo One"/>
              </a:rPr>
              <a:t>Pexels for the photos</a:t>
            </a:r>
            <a:endParaRPr/>
          </a:p>
        </p:txBody>
      </p:sp>
      <p:sp>
        <p:nvSpPr>
          <p:cNvPr id="621" name="Google Shape;621;p29"/>
          <p:cNvSpPr txBox="1"/>
          <p:nvPr/>
        </p:nvSpPr>
        <p:spPr>
          <a:xfrm>
            <a:off x="2818025" y="8462038"/>
            <a:ext cx="12651900" cy="5388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FFFFFF"/>
                </a:solidFill>
                <a:latin typeface="B612"/>
                <a:ea typeface="B612"/>
                <a:cs typeface="B612"/>
                <a:sym typeface="B612"/>
              </a:rPr>
              <a:t>Happy designing! </a:t>
            </a:r>
            <a:endParaRPr/>
          </a:p>
        </p:txBody>
      </p:sp>
      <p:grpSp>
        <p:nvGrpSpPr>
          <p:cNvPr id="622" name="Google Shape;622;p29"/>
          <p:cNvGrpSpPr/>
          <p:nvPr/>
        </p:nvGrpSpPr>
        <p:grpSpPr>
          <a:xfrm>
            <a:off x="1998137" y="8383650"/>
            <a:ext cx="830311" cy="872140"/>
            <a:chOff x="0" y="-38100"/>
            <a:chExt cx="486136" cy="510625"/>
          </a:xfrm>
        </p:grpSpPr>
        <p:sp>
          <p:nvSpPr>
            <p:cNvPr id="623" name="Google Shape;623;p29"/>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104775">
              <a:solidFill>
                <a:srgbClr val="CACACA"/>
              </a:solidFill>
              <a:prstDash val="solid"/>
              <a:miter lim="8000"/>
              <a:headEnd len="sm" w="sm" type="none"/>
              <a:tailEnd len="sm" w="sm" type="none"/>
            </a:ln>
          </p:spPr>
        </p:sp>
        <p:sp>
          <p:nvSpPr>
            <p:cNvPr id="624" name="Google Shape;624;p29"/>
            <p:cNvSpPr txBox="1"/>
            <p:nvPr/>
          </p:nvSpPr>
          <p:spPr>
            <a:xfrm>
              <a:off x="0" y="-38100"/>
              <a:ext cx="486136" cy="51062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5" name="Google Shape;625;p29"/>
          <p:cNvGrpSpPr/>
          <p:nvPr/>
        </p:nvGrpSpPr>
        <p:grpSpPr>
          <a:xfrm>
            <a:off x="2413292" y="7980118"/>
            <a:ext cx="830311" cy="872140"/>
            <a:chOff x="0" y="-38100"/>
            <a:chExt cx="486136" cy="510625"/>
          </a:xfrm>
        </p:grpSpPr>
        <p:sp>
          <p:nvSpPr>
            <p:cNvPr id="626" name="Google Shape;626;p29"/>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104775">
              <a:solidFill>
                <a:srgbClr val="CACACA"/>
              </a:solidFill>
              <a:prstDash val="solid"/>
              <a:miter lim="8000"/>
              <a:headEnd len="sm" w="sm" type="none"/>
              <a:tailEnd len="sm" w="sm" type="none"/>
            </a:ln>
          </p:spPr>
        </p:sp>
        <p:sp>
          <p:nvSpPr>
            <p:cNvPr id="627" name="Google Shape;627;p29"/>
            <p:cNvSpPr txBox="1"/>
            <p:nvPr/>
          </p:nvSpPr>
          <p:spPr>
            <a:xfrm>
              <a:off x="0" y="-38100"/>
              <a:ext cx="486136" cy="51062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8" name="Google Shape;628;p29"/>
          <p:cNvGrpSpPr/>
          <p:nvPr/>
        </p:nvGrpSpPr>
        <p:grpSpPr>
          <a:xfrm rot="5400000">
            <a:off x="15667109" y="580531"/>
            <a:ext cx="1031470" cy="1083433"/>
            <a:chOff x="0" y="-38100"/>
            <a:chExt cx="486136" cy="510625"/>
          </a:xfrm>
        </p:grpSpPr>
        <p:sp>
          <p:nvSpPr>
            <p:cNvPr id="629" name="Google Shape;629;p29"/>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104775">
              <a:solidFill>
                <a:srgbClr val="A6A6A6"/>
              </a:solidFill>
              <a:prstDash val="solid"/>
              <a:miter lim="8000"/>
              <a:headEnd len="sm" w="sm" type="none"/>
              <a:tailEnd len="sm" w="sm" type="none"/>
            </a:ln>
          </p:spPr>
        </p:sp>
        <p:sp>
          <p:nvSpPr>
            <p:cNvPr id="630" name="Google Shape;630;p29"/>
            <p:cNvSpPr txBox="1"/>
            <p:nvPr/>
          </p:nvSpPr>
          <p:spPr>
            <a:xfrm>
              <a:off x="0" y="-38100"/>
              <a:ext cx="486136" cy="51062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1" name="Google Shape;631;p29"/>
          <p:cNvGrpSpPr/>
          <p:nvPr/>
        </p:nvGrpSpPr>
        <p:grpSpPr>
          <a:xfrm rot="5400000">
            <a:off x="16266673" y="1208263"/>
            <a:ext cx="818219" cy="859438"/>
            <a:chOff x="0" y="-38100"/>
            <a:chExt cx="486136" cy="510625"/>
          </a:xfrm>
        </p:grpSpPr>
        <p:sp>
          <p:nvSpPr>
            <p:cNvPr id="632" name="Google Shape;632;p29"/>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104775">
              <a:solidFill>
                <a:srgbClr val="A6A6A6"/>
              </a:solidFill>
              <a:prstDash val="solid"/>
              <a:miter lim="8000"/>
              <a:headEnd len="sm" w="sm" type="none"/>
              <a:tailEnd len="sm" w="sm" type="none"/>
            </a:ln>
          </p:spPr>
        </p:sp>
        <p:sp>
          <p:nvSpPr>
            <p:cNvPr id="633" name="Google Shape;633;p29"/>
            <p:cNvSpPr txBox="1"/>
            <p:nvPr/>
          </p:nvSpPr>
          <p:spPr>
            <a:xfrm>
              <a:off x="0" y="-38100"/>
              <a:ext cx="486136" cy="51062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34" name="Google Shape;634;p29"/>
          <p:cNvPicPr preferRelativeResize="0"/>
          <p:nvPr/>
        </p:nvPicPr>
        <p:blipFill>
          <a:blip r:embed="rId3">
            <a:alphaModFix/>
          </a:blip>
          <a:stretch>
            <a:fillRect/>
          </a:stretch>
        </p:blipFill>
        <p:spPr>
          <a:xfrm>
            <a:off x="6518949" y="3181687"/>
            <a:ext cx="5549393" cy="1393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D4D4D"/>
        </a:solidFill>
      </p:bgPr>
    </p:bg>
    <p:spTree>
      <p:nvGrpSpPr>
        <p:cNvPr id="100" name="Shape 100"/>
        <p:cNvGrpSpPr/>
        <p:nvPr/>
      </p:nvGrpSpPr>
      <p:grpSpPr>
        <a:xfrm>
          <a:off x="0" y="0"/>
          <a:ext cx="0" cy="0"/>
          <a:chOff x="0" y="0"/>
          <a:chExt cx="0" cy="0"/>
        </a:xfrm>
      </p:grpSpPr>
      <p:sp>
        <p:nvSpPr>
          <p:cNvPr id="101" name="Google Shape;101;p11"/>
          <p:cNvSpPr/>
          <p:nvPr/>
        </p:nvSpPr>
        <p:spPr>
          <a:xfrm>
            <a:off x="0" y="-86122"/>
            <a:ext cx="7767492" cy="10373122"/>
          </a:xfrm>
          <a:custGeom>
            <a:rect b="b" l="l" r="r" t="t"/>
            <a:pathLst>
              <a:path extrusionOk="0" h="10373122" w="7767492">
                <a:moveTo>
                  <a:pt x="0" y="0"/>
                </a:moveTo>
                <a:lnTo>
                  <a:pt x="7767492" y="0"/>
                </a:lnTo>
                <a:lnTo>
                  <a:pt x="7767492" y="10373122"/>
                </a:lnTo>
                <a:lnTo>
                  <a:pt x="0" y="10373122"/>
                </a:lnTo>
                <a:lnTo>
                  <a:pt x="0" y="0"/>
                </a:lnTo>
                <a:close/>
              </a:path>
            </a:pathLst>
          </a:custGeom>
          <a:blipFill rotWithShape="1">
            <a:blip r:embed="rId3">
              <a:alphaModFix amt="50000"/>
            </a:blip>
            <a:stretch>
              <a:fillRect b="0" l="0" r="-33543" t="0"/>
            </a:stretch>
          </a:blipFill>
          <a:ln>
            <a:noFill/>
          </a:ln>
        </p:spPr>
      </p:sp>
      <p:grpSp>
        <p:nvGrpSpPr>
          <p:cNvPr id="102" name="Google Shape;102;p11"/>
          <p:cNvGrpSpPr/>
          <p:nvPr/>
        </p:nvGrpSpPr>
        <p:grpSpPr>
          <a:xfrm>
            <a:off x="0" y="-144661"/>
            <a:ext cx="18288000" cy="2855686"/>
            <a:chOff x="0" y="-38100"/>
            <a:chExt cx="4816593" cy="752115"/>
          </a:xfrm>
        </p:grpSpPr>
        <p:sp>
          <p:nvSpPr>
            <p:cNvPr id="103" name="Google Shape;103;p11"/>
            <p:cNvSpPr/>
            <p:nvPr/>
          </p:nvSpPr>
          <p:spPr>
            <a:xfrm>
              <a:off x="0" y="0"/>
              <a:ext cx="4816592" cy="714015"/>
            </a:xfrm>
            <a:custGeom>
              <a:rect b="b" l="l" r="r" t="t"/>
              <a:pathLst>
                <a:path extrusionOk="0" h="714015" w="4816592">
                  <a:moveTo>
                    <a:pt x="0" y="0"/>
                  </a:moveTo>
                  <a:lnTo>
                    <a:pt x="4816592" y="0"/>
                  </a:lnTo>
                  <a:lnTo>
                    <a:pt x="4816592" y="714015"/>
                  </a:lnTo>
                  <a:lnTo>
                    <a:pt x="0" y="714015"/>
                  </a:lnTo>
                  <a:close/>
                </a:path>
              </a:pathLst>
            </a:custGeom>
            <a:solidFill>
              <a:srgbClr val="FFDE59"/>
            </a:solidFill>
            <a:ln>
              <a:noFill/>
            </a:ln>
          </p:spPr>
        </p:sp>
        <p:sp>
          <p:nvSpPr>
            <p:cNvPr id="104" name="Google Shape;104;p11"/>
            <p:cNvSpPr txBox="1"/>
            <p:nvPr/>
          </p:nvSpPr>
          <p:spPr>
            <a:xfrm>
              <a:off x="0" y="-38100"/>
              <a:ext cx="4816593" cy="75211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5" name="Google Shape;105;p11"/>
          <p:cNvSpPr/>
          <p:nvPr/>
        </p:nvSpPr>
        <p:spPr>
          <a:xfrm>
            <a:off x="606051" y="-70125"/>
            <a:ext cx="6519281" cy="10023051"/>
          </a:xfrm>
          <a:custGeom>
            <a:rect b="b" l="l" r="r" t="t"/>
            <a:pathLst>
              <a:path extrusionOk="0" h="1049809" w="682826">
                <a:moveTo>
                  <a:pt x="682826" y="0"/>
                </a:moveTo>
                <a:lnTo>
                  <a:pt x="682826" y="935509"/>
                </a:lnTo>
                <a:lnTo>
                  <a:pt x="341413" y="1049809"/>
                </a:lnTo>
                <a:lnTo>
                  <a:pt x="0" y="935509"/>
                </a:lnTo>
                <a:lnTo>
                  <a:pt x="0" y="0"/>
                </a:lnTo>
                <a:lnTo>
                  <a:pt x="682826" y="0"/>
                </a:lnTo>
                <a:close/>
              </a:path>
            </a:pathLst>
          </a:custGeom>
          <a:solidFill>
            <a:srgbClr val="FFBD59"/>
          </a:solidFill>
          <a:ln>
            <a:noFill/>
          </a:ln>
        </p:spPr>
      </p:sp>
      <p:sp>
        <p:nvSpPr>
          <p:cNvPr id="106" name="Google Shape;106;p11"/>
          <p:cNvSpPr txBox="1"/>
          <p:nvPr/>
        </p:nvSpPr>
        <p:spPr>
          <a:xfrm>
            <a:off x="9940959" y="5949258"/>
            <a:ext cx="3306074"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FFBD59"/>
                </a:solidFill>
                <a:latin typeface="Russo One"/>
                <a:ea typeface="Russo One"/>
                <a:cs typeface="Russo One"/>
                <a:sym typeface="Russo One"/>
              </a:rPr>
              <a:t>Our Projects</a:t>
            </a:r>
            <a:endParaRPr/>
          </a:p>
        </p:txBody>
      </p:sp>
      <p:sp>
        <p:nvSpPr>
          <p:cNvPr id="107" name="Google Shape;107;p11"/>
          <p:cNvSpPr txBox="1"/>
          <p:nvPr/>
        </p:nvSpPr>
        <p:spPr>
          <a:xfrm>
            <a:off x="13588209" y="5784475"/>
            <a:ext cx="3306074"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B612"/>
                <a:ea typeface="B612"/>
                <a:cs typeface="B612"/>
                <a:sym typeface="B612"/>
              </a:rPr>
              <a:t>Elaborate on what you want to discuss. </a:t>
            </a:r>
            <a:endParaRPr/>
          </a:p>
        </p:txBody>
      </p:sp>
      <p:sp>
        <p:nvSpPr>
          <p:cNvPr id="108" name="Google Shape;108;p11"/>
          <p:cNvSpPr txBox="1"/>
          <p:nvPr/>
        </p:nvSpPr>
        <p:spPr>
          <a:xfrm>
            <a:off x="9940959" y="4268112"/>
            <a:ext cx="3306074"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FFBD59"/>
                </a:solidFill>
                <a:latin typeface="Russo One"/>
                <a:ea typeface="Russo One"/>
                <a:cs typeface="Russo One"/>
                <a:sym typeface="Russo One"/>
              </a:rPr>
              <a:t>Introduction</a:t>
            </a:r>
            <a:endParaRPr/>
          </a:p>
        </p:txBody>
      </p:sp>
      <p:sp>
        <p:nvSpPr>
          <p:cNvPr id="109" name="Google Shape;109;p11"/>
          <p:cNvSpPr txBox="1"/>
          <p:nvPr/>
        </p:nvSpPr>
        <p:spPr>
          <a:xfrm>
            <a:off x="13588209" y="4103330"/>
            <a:ext cx="3306074"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B612"/>
                <a:ea typeface="B612"/>
                <a:cs typeface="B612"/>
                <a:sym typeface="B612"/>
              </a:rPr>
              <a:t>Elaborate on what you want to discuss. </a:t>
            </a:r>
            <a:endParaRPr/>
          </a:p>
        </p:txBody>
      </p:sp>
      <p:sp>
        <p:nvSpPr>
          <p:cNvPr id="110" name="Google Shape;110;p11"/>
          <p:cNvSpPr txBox="1"/>
          <p:nvPr/>
        </p:nvSpPr>
        <p:spPr>
          <a:xfrm>
            <a:off x="9696757" y="7625803"/>
            <a:ext cx="3794478"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FFBD59"/>
                </a:solidFill>
                <a:latin typeface="Russo One"/>
                <a:ea typeface="Russo One"/>
                <a:cs typeface="Russo One"/>
                <a:sym typeface="Russo One"/>
              </a:rPr>
              <a:t>About Us</a:t>
            </a:r>
            <a:endParaRPr/>
          </a:p>
        </p:txBody>
      </p:sp>
      <p:sp>
        <p:nvSpPr>
          <p:cNvPr id="111" name="Google Shape;111;p11"/>
          <p:cNvSpPr txBox="1"/>
          <p:nvPr/>
        </p:nvSpPr>
        <p:spPr>
          <a:xfrm>
            <a:off x="13588209" y="7461021"/>
            <a:ext cx="3306074"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B612"/>
                <a:ea typeface="B612"/>
                <a:cs typeface="B612"/>
                <a:sym typeface="B612"/>
              </a:rPr>
              <a:t>Elaborate on what you want to discuss. </a:t>
            </a:r>
            <a:endParaRPr/>
          </a:p>
        </p:txBody>
      </p:sp>
      <p:sp>
        <p:nvSpPr>
          <p:cNvPr id="112" name="Google Shape;112;p11"/>
          <p:cNvSpPr txBox="1"/>
          <p:nvPr/>
        </p:nvSpPr>
        <p:spPr>
          <a:xfrm>
            <a:off x="7314969" y="1028700"/>
            <a:ext cx="10632805"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4D4D4D"/>
                </a:solidFill>
                <a:latin typeface="Chakra Petch"/>
                <a:ea typeface="Chakra Petch"/>
                <a:cs typeface="Chakra Petch"/>
                <a:sym typeface="Chakra Petch"/>
              </a:rPr>
              <a:t>Table Of Contents</a:t>
            </a:r>
            <a:endParaRPr/>
          </a:p>
        </p:txBody>
      </p:sp>
      <p:sp>
        <p:nvSpPr>
          <p:cNvPr id="113" name="Google Shape;113;p11"/>
          <p:cNvSpPr txBox="1"/>
          <p:nvPr/>
        </p:nvSpPr>
        <p:spPr>
          <a:xfrm>
            <a:off x="8679199" y="3958550"/>
            <a:ext cx="1009500" cy="923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6000" u="none" cap="none" strike="noStrike">
                <a:solidFill>
                  <a:srgbClr val="FFFFFF"/>
                </a:solidFill>
                <a:latin typeface="Chakra Petch"/>
                <a:ea typeface="Chakra Petch"/>
                <a:cs typeface="Chakra Petch"/>
                <a:sym typeface="Chakra Petch"/>
              </a:rPr>
              <a:t>01</a:t>
            </a:r>
            <a:endParaRPr/>
          </a:p>
        </p:txBody>
      </p:sp>
      <p:sp>
        <p:nvSpPr>
          <p:cNvPr id="114" name="Google Shape;114;p11"/>
          <p:cNvSpPr txBox="1"/>
          <p:nvPr/>
        </p:nvSpPr>
        <p:spPr>
          <a:xfrm>
            <a:off x="8752451" y="5639700"/>
            <a:ext cx="1009500" cy="923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6000" u="none" cap="none" strike="noStrike">
                <a:solidFill>
                  <a:srgbClr val="FFFFFF"/>
                </a:solidFill>
                <a:latin typeface="Chakra Petch"/>
                <a:ea typeface="Chakra Petch"/>
                <a:cs typeface="Chakra Petch"/>
                <a:sym typeface="Chakra Petch"/>
              </a:rPr>
              <a:t>02</a:t>
            </a:r>
            <a:endParaRPr/>
          </a:p>
        </p:txBody>
      </p:sp>
      <p:sp>
        <p:nvSpPr>
          <p:cNvPr id="115" name="Google Shape;115;p11"/>
          <p:cNvSpPr txBox="1"/>
          <p:nvPr/>
        </p:nvSpPr>
        <p:spPr>
          <a:xfrm>
            <a:off x="8853199" y="7316241"/>
            <a:ext cx="919758" cy="1028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6000" u="none" cap="none" strike="noStrike">
                <a:solidFill>
                  <a:srgbClr val="FFFFFF"/>
                </a:solidFill>
                <a:latin typeface="Chakra Petch"/>
                <a:ea typeface="Chakra Petch"/>
                <a:cs typeface="Chakra Petch"/>
                <a:sym typeface="Chakra Petch"/>
              </a:rPr>
              <a:t>03</a:t>
            </a:r>
            <a:endParaRPr/>
          </a:p>
        </p:txBody>
      </p:sp>
      <p:grpSp>
        <p:nvGrpSpPr>
          <p:cNvPr id="116" name="Google Shape;116;p11"/>
          <p:cNvGrpSpPr/>
          <p:nvPr/>
        </p:nvGrpSpPr>
        <p:grpSpPr>
          <a:xfrm>
            <a:off x="16693345" y="9227745"/>
            <a:ext cx="663041" cy="696443"/>
            <a:chOff x="0" y="-38100"/>
            <a:chExt cx="486136" cy="510625"/>
          </a:xfrm>
        </p:grpSpPr>
        <p:sp>
          <p:nvSpPr>
            <p:cNvPr id="117" name="Google Shape;117;p11"/>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76200">
              <a:solidFill>
                <a:srgbClr val="CACACA"/>
              </a:solidFill>
              <a:prstDash val="solid"/>
              <a:miter lim="8000"/>
              <a:headEnd len="sm" w="sm" type="none"/>
              <a:tailEnd len="sm" w="sm" type="none"/>
            </a:ln>
          </p:spPr>
        </p:sp>
        <p:sp>
          <p:nvSpPr>
            <p:cNvPr id="118" name="Google Shape;118;p11"/>
            <p:cNvSpPr txBox="1"/>
            <p:nvPr/>
          </p:nvSpPr>
          <p:spPr>
            <a:xfrm>
              <a:off x="0" y="-38100"/>
              <a:ext cx="486136" cy="51062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 name="Google Shape;119;p11"/>
          <p:cNvGrpSpPr/>
          <p:nvPr/>
        </p:nvGrpSpPr>
        <p:grpSpPr>
          <a:xfrm>
            <a:off x="17024865" y="8905506"/>
            <a:ext cx="663041" cy="696443"/>
            <a:chOff x="0" y="-38100"/>
            <a:chExt cx="486136" cy="510625"/>
          </a:xfrm>
        </p:grpSpPr>
        <p:sp>
          <p:nvSpPr>
            <p:cNvPr id="120" name="Google Shape;120;p11"/>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76200">
              <a:solidFill>
                <a:srgbClr val="CACACA"/>
              </a:solidFill>
              <a:prstDash val="solid"/>
              <a:miter lim="8000"/>
              <a:headEnd len="sm" w="sm" type="none"/>
              <a:tailEnd len="sm" w="sm" type="none"/>
            </a:ln>
          </p:spPr>
        </p:sp>
        <p:sp>
          <p:nvSpPr>
            <p:cNvPr id="121" name="Google Shape;121;p11"/>
            <p:cNvSpPr txBox="1"/>
            <p:nvPr/>
          </p:nvSpPr>
          <p:spPr>
            <a:xfrm>
              <a:off x="0" y="-38100"/>
              <a:ext cx="486136" cy="51062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22" name="Google Shape;122;p11"/>
          <p:cNvPicPr preferRelativeResize="0"/>
          <p:nvPr/>
        </p:nvPicPr>
        <p:blipFill>
          <a:blip r:embed="rId4">
            <a:alphaModFix/>
          </a:blip>
          <a:stretch>
            <a:fillRect/>
          </a:stretch>
        </p:blipFill>
        <p:spPr>
          <a:xfrm>
            <a:off x="917163" y="0"/>
            <a:ext cx="5897050" cy="95241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D4D4D"/>
        </a:solidFill>
      </p:bgPr>
    </p:bg>
    <p:spTree>
      <p:nvGrpSpPr>
        <p:cNvPr id="126" name="Shape 126"/>
        <p:cNvGrpSpPr/>
        <p:nvPr/>
      </p:nvGrpSpPr>
      <p:grpSpPr>
        <a:xfrm>
          <a:off x="0" y="0"/>
          <a:ext cx="0" cy="0"/>
          <a:chOff x="0" y="0"/>
          <a:chExt cx="0" cy="0"/>
        </a:xfrm>
      </p:grpSpPr>
      <p:sp>
        <p:nvSpPr>
          <p:cNvPr id="127" name="Google Shape;127;p12"/>
          <p:cNvSpPr/>
          <p:nvPr/>
        </p:nvSpPr>
        <p:spPr>
          <a:xfrm>
            <a:off x="0" y="0"/>
            <a:ext cx="10281096" cy="10281096"/>
          </a:xfrm>
          <a:custGeom>
            <a:rect b="b" l="l" r="r" t="t"/>
            <a:pathLst>
              <a:path extrusionOk="0" h="10281096" w="10281096">
                <a:moveTo>
                  <a:pt x="0" y="0"/>
                </a:moveTo>
                <a:lnTo>
                  <a:pt x="10281096" y="0"/>
                </a:lnTo>
                <a:lnTo>
                  <a:pt x="10281096" y="10281096"/>
                </a:lnTo>
                <a:lnTo>
                  <a:pt x="0" y="10281096"/>
                </a:lnTo>
                <a:lnTo>
                  <a:pt x="0" y="0"/>
                </a:lnTo>
                <a:close/>
              </a:path>
            </a:pathLst>
          </a:custGeom>
          <a:blipFill rotWithShape="1">
            <a:blip r:embed="rId3">
              <a:alphaModFix amt="50000"/>
            </a:blip>
            <a:stretch>
              <a:fillRect b="0" l="0" r="0" t="0"/>
            </a:stretch>
          </a:blipFill>
          <a:ln>
            <a:noFill/>
          </a:ln>
        </p:spPr>
      </p:sp>
      <p:grpSp>
        <p:nvGrpSpPr>
          <p:cNvPr id="128" name="Google Shape;128;p12"/>
          <p:cNvGrpSpPr/>
          <p:nvPr/>
        </p:nvGrpSpPr>
        <p:grpSpPr>
          <a:xfrm>
            <a:off x="852494" y="737693"/>
            <a:ext cx="15533829" cy="8650813"/>
            <a:chOff x="0" y="-38100"/>
            <a:chExt cx="4091214" cy="2278403"/>
          </a:xfrm>
        </p:grpSpPr>
        <p:sp>
          <p:nvSpPr>
            <p:cNvPr id="129" name="Google Shape;129;p12"/>
            <p:cNvSpPr/>
            <p:nvPr/>
          </p:nvSpPr>
          <p:spPr>
            <a:xfrm>
              <a:off x="0" y="0"/>
              <a:ext cx="4091214" cy="2240303"/>
            </a:xfrm>
            <a:custGeom>
              <a:rect b="b" l="l" r="r" t="t"/>
              <a:pathLst>
                <a:path extrusionOk="0" h="2240303" w="4091214">
                  <a:moveTo>
                    <a:pt x="0" y="0"/>
                  </a:moveTo>
                  <a:lnTo>
                    <a:pt x="4091214" y="0"/>
                  </a:lnTo>
                  <a:lnTo>
                    <a:pt x="4091214" y="2240303"/>
                  </a:lnTo>
                  <a:lnTo>
                    <a:pt x="0" y="2240303"/>
                  </a:lnTo>
                  <a:close/>
                </a:path>
              </a:pathLst>
            </a:custGeom>
            <a:solidFill>
              <a:srgbClr val="FFDE59"/>
            </a:solidFill>
            <a:ln>
              <a:noFill/>
            </a:ln>
          </p:spPr>
        </p:sp>
        <p:sp>
          <p:nvSpPr>
            <p:cNvPr id="130" name="Google Shape;130;p12"/>
            <p:cNvSpPr txBox="1"/>
            <p:nvPr/>
          </p:nvSpPr>
          <p:spPr>
            <a:xfrm>
              <a:off x="0" y="-38100"/>
              <a:ext cx="4091214" cy="227840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1" name="Google Shape;131;p12"/>
          <p:cNvSpPr txBox="1"/>
          <p:nvPr/>
        </p:nvSpPr>
        <p:spPr>
          <a:xfrm>
            <a:off x="2006067" y="4352401"/>
            <a:ext cx="10125119" cy="1504950"/>
          </a:xfrm>
          <a:prstGeom prst="rect">
            <a:avLst/>
          </a:prstGeom>
          <a:noFill/>
          <a:ln>
            <a:noFill/>
          </a:ln>
        </p:spPr>
        <p:txBody>
          <a:bodyPr anchorCtr="0" anchor="t" bIns="0" lIns="0" spcFirstLastPara="1" rIns="0" wrap="square" tIns="0">
            <a:spAutoFit/>
          </a:bodyPr>
          <a:lstStyle/>
          <a:p>
            <a:pPr indent="0" lvl="0" marL="0" marR="0" rtl="0" algn="just">
              <a:lnSpc>
                <a:spcPct val="120002"/>
              </a:lnSpc>
              <a:spcBef>
                <a:spcPts val="0"/>
              </a:spcBef>
              <a:spcAft>
                <a:spcPts val="0"/>
              </a:spcAft>
              <a:buNone/>
            </a:pPr>
            <a:r>
              <a:rPr b="1" i="0" lang="en-US" sz="9999" u="none" cap="none" strike="noStrike">
                <a:solidFill>
                  <a:srgbClr val="4D4D4D"/>
                </a:solidFill>
                <a:latin typeface="Chakra Petch"/>
                <a:ea typeface="Chakra Petch"/>
                <a:cs typeface="Chakra Petch"/>
                <a:sym typeface="Chakra Petch"/>
              </a:rPr>
              <a:t>Introduction</a:t>
            </a:r>
            <a:endParaRPr/>
          </a:p>
        </p:txBody>
      </p:sp>
      <p:sp>
        <p:nvSpPr>
          <p:cNvPr id="132" name="Google Shape;132;p12"/>
          <p:cNvSpPr/>
          <p:nvPr/>
        </p:nvSpPr>
        <p:spPr>
          <a:xfrm>
            <a:off x="10601925" y="-271952"/>
            <a:ext cx="6962711" cy="10558952"/>
          </a:xfrm>
          <a:custGeom>
            <a:rect b="b" l="l" r="r" t="t"/>
            <a:pathLst>
              <a:path extrusionOk="0" h="1105823" w="729194">
                <a:moveTo>
                  <a:pt x="729194" y="0"/>
                </a:moveTo>
                <a:lnTo>
                  <a:pt x="729194" y="991523"/>
                </a:lnTo>
                <a:lnTo>
                  <a:pt x="364597" y="1105823"/>
                </a:lnTo>
                <a:lnTo>
                  <a:pt x="0" y="991523"/>
                </a:lnTo>
                <a:lnTo>
                  <a:pt x="0" y="0"/>
                </a:lnTo>
                <a:lnTo>
                  <a:pt x="729194" y="0"/>
                </a:lnTo>
                <a:close/>
              </a:path>
            </a:pathLst>
          </a:custGeom>
          <a:solidFill>
            <a:srgbClr val="FFBD59"/>
          </a:solidFill>
          <a:ln>
            <a:noFill/>
          </a:ln>
        </p:spPr>
      </p:sp>
      <p:sp>
        <p:nvSpPr>
          <p:cNvPr id="133" name="Google Shape;133;p12"/>
          <p:cNvSpPr txBox="1"/>
          <p:nvPr/>
        </p:nvSpPr>
        <p:spPr>
          <a:xfrm>
            <a:off x="2006067" y="5971585"/>
            <a:ext cx="7828912" cy="4953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000" u="none" cap="none" strike="noStrike">
                <a:solidFill>
                  <a:srgbClr val="000000"/>
                </a:solidFill>
                <a:latin typeface="B612"/>
                <a:ea typeface="B612"/>
                <a:cs typeface="B612"/>
                <a:sym typeface="B612"/>
              </a:rPr>
              <a:t>Elaborate on what you want to discuss. </a:t>
            </a:r>
            <a:endParaRPr/>
          </a:p>
        </p:txBody>
      </p:sp>
      <p:sp>
        <p:nvSpPr>
          <p:cNvPr id="134" name="Google Shape;134;p12"/>
          <p:cNvSpPr/>
          <p:nvPr/>
        </p:nvSpPr>
        <p:spPr>
          <a:xfrm>
            <a:off x="1761815" y="2045600"/>
            <a:ext cx="1801644" cy="2116301"/>
          </a:xfrm>
          <a:custGeom>
            <a:rect b="b" l="l" r="r" t="t"/>
            <a:pathLst>
              <a:path extrusionOk="0" h="856548" w="729194">
                <a:moveTo>
                  <a:pt x="729194" y="0"/>
                </a:moveTo>
                <a:lnTo>
                  <a:pt x="729194" y="742248"/>
                </a:lnTo>
                <a:lnTo>
                  <a:pt x="364597" y="856548"/>
                </a:lnTo>
                <a:lnTo>
                  <a:pt x="0" y="742248"/>
                </a:lnTo>
                <a:lnTo>
                  <a:pt x="0" y="0"/>
                </a:lnTo>
                <a:lnTo>
                  <a:pt x="729194" y="0"/>
                </a:lnTo>
                <a:close/>
              </a:path>
            </a:pathLst>
          </a:custGeom>
          <a:solidFill>
            <a:srgbClr val="FFBD59"/>
          </a:solidFill>
          <a:ln>
            <a:noFill/>
          </a:ln>
        </p:spPr>
      </p:sp>
      <p:sp>
        <p:nvSpPr>
          <p:cNvPr id="135" name="Google Shape;135;p12"/>
          <p:cNvSpPr txBox="1"/>
          <p:nvPr/>
        </p:nvSpPr>
        <p:spPr>
          <a:xfrm>
            <a:off x="2006067" y="2164529"/>
            <a:ext cx="1313140" cy="169862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999" u="none" cap="none" strike="noStrike">
                <a:solidFill>
                  <a:srgbClr val="4D4D4D"/>
                </a:solidFill>
                <a:latin typeface="Chakra Petch"/>
                <a:ea typeface="Chakra Petch"/>
                <a:cs typeface="Chakra Petch"/>
                <a:sym typeface="Chakra Petch"/>
              </a:rPr>
              <a:t>01</a:t>
            </a:r>
            <a:endParaRPr/>
          </a:p>
        </p:txBody>
      </p:sp>
      <p:grpSp>
        <p:nvGrpSpPr>
          <p:cNvPr id="136" name="Google Shape;136;p12"/>
          <p:cNvGrpSpPr/>
          <p:nvPr/>
        </p:nvGrpSpPr>
        <p:grpSpPr>
          <a:xfrm>
            <a:off x="2006067" y="7363664"/>
            <a:ext cx="7431622" cy="1165093"/>
            <a:chOff x="0" y="0"/>
            <a:chExt cx="9908829" cy="1553458"/>
          </a:xfrm>
        </p:grpSpPr>
        <p:grpSp>
          <p:nvGrpSpPr>
            <p:cNvPr id="137" name="Google Shape;137;p12"/>
            <p:cNvGrpSpPr/>
            <p:nvPr/>
          </p:nvGrpSpPr>
          <p:grpSpPr>
            <a:xfrm>
              <a:off x="7433160" y="0"/>
              <a:ext cx="2475669" cy="1553458"/>
              <a:chOff x="0" y="0"/>
              <a:chExt cx="812800" cy="510024"/>
            </a:xfrm>
          </p:grpSpPr>
          <p:sp>
            <p:nvSpPr>
              <p:cNvPr id="138" name="Google Shape;138;p12"/>
              <p:cNvSpPr/>
              <p:nvPr/>
            </p:nvSpPr>
            <p:spPr>
              <a:xfrm>
                <a:off x="0" y="0"/>
                <a:ext cx="812800" cy="510024"/>
              </a:xfrm>
              <a:custGeom>
                <a:rect b="b" l="l" r="r" t="t"/>
                <a:pathLst>
                  <a:path extrusionOk="0" h="510024" w="812800">
                    <a:moveTo>
                      <a:pt x="812800" y="255012"/>
                    </a:moveTo>
                    <a:lnTo>
                      <a:pt x="406400" y="0"/>
                    </a:lnTo>
                    <a:lnTo>
                      <a:pt x="406400" y="203200"/>
                    </a:lnTo>
                    <a:lnTo>
                      <a:pt x="0" y="203200"/>
                    </a:lnTo>
                    <a:lnTo>
                      <a:pt x="0" y="306824"/>
                    </a:lnTo>
                    <a:lnTo>
                      <a:pt x="406400" y="306824"/>
                    </a:lnTo>
                    <a:lnTo>
                      <a:pt x="406400" y="510024"/>
                    </a:lnTo>
                    <a:lnTo>
                      <a:pt x="812800" y="255012"/>
                    </a:lnTo>
                    <a:close/>
                  </a:path>
                </a:pathLst>
              </a:custGeom>
              <a:solidFill>
                <a:srgbClr val="A6A6A6"/>
              </a:solidFill>
              <a:ln>
                <a:noFill/>
              </a:ln>
            </p:spPr>
          </p:sp>
          <p:sp>
            <p:nvSpPr>
              <p:cNvPr id="139" name="Google Shape;139;p12"/>
              <p:cNvSpPr txBox="1"/>
              <p:nvPr/>
            </p:nvSpPr>
            <p:spPr>
              <a:xfrm>
                <a:off x="0" y="165100"/>
                <a:ext cx="711200" cy="14172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40" name="Google Shape;140;p12"/>
            <p:cNvCxnSpPr/>
            <p:nvPr/>
          </p:nvCxnSpPr>
          <p:spPr>
            <a:xfrm>
              <a:off x="0" y="776729"/>
              <a:ext cx="7287046" cy="0"/>
            </a:xfrm>
            <a:prstGeom prst="straightConnector1">
              <a:avLst/>
            </a:prstGeom>
            <a:noFill/>
            <a:ln cap="flat" cmpd="sng" w="304800">
              <a:solidFill>
                <a:srgbClr val="A6A6A6"/>
              </a:solidFill>
              <a:prstDash val="dash"/>
              <a:round/>
              <a:headEnd len="sm" w="sm" type="none"/>
              <a:tailEnd len="sm" w="sm" type="none"/>
            </a:ln>
          </p:spPr>
        </p:cxnSp>
      </p:grpSp>
      <p:pic>
        <p:nvPicPr>
          <p:cNvPr id="141" name="Google Shape;141;p12"/>
          <p:cNvPicPr preferRelativeResize="0"/>
          <p:nvPr/>
        </p:nvPicPr>
        <p:blipFill>
          <a:blip r:embed="rId4">
            <a:alphaModFix/>
          </a:blip>
          <a:stretch>
            <a:fillRect/>
          </a:stretch>
        </p:blipFill>
        <p:spPr>
          <a:xfrm>
            <a:off x="10865830" y="-281300"/>
            <a:ext cx="6450088" cy="1028699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D4D4D"/>
        </a:solidFill>
      </p:bgPr>
    </p:bg>
    <p:spTree>
      <p:nvGrpSpPr>
        <p:cNvPr id="145" name="Shape 145"/>
        <p:cNvGrpSpPr/>
        <p:nvPr/>
      </p:nvGrpSpPr>
      <p:grpSpPr>
        <a:xfrm>
          <a:off x="0" y="0"/>
          <a:ext cx="0" cy="0"/>
          <a:chOff x="0" y="0"/>
          <a:chExt cx="0" cy="0"/>
        </a:xfrm>
      </p:grpSpPr>
      <p:sp>
        <p:nvSpPr>
          <p:cNvPr id="146" name="Google Shape;146;p13"/>
          <p:cNvSpPr/>
          <p:nvPr/>
        </p:nvSpPr>
        <p:spPr>
          <a:xfrm>
            <a:off x="-685483" y="0"/>
            <a:ext cx="10281096" cy="10281096"/>
          </a:xfrm>
          <a:custGeom>
            <a:rect b="b" l="l" r="r" t="t"/>
            <a:pathLst>
              <a:path extrusionOk="0" h="10281096" w="10281096">
                <a:moveTo>
                  <a:pt x="0" y="0"/>
                </a:moveTo>
                <a:lnTo>
                  <a:pt x="10281096" y="0"/>
                </a:lnTo>
                <a:lnTo>
                  <a:pt x="10281096" y="10281096"/>
                </a:lnTo>
                <a:lnTo>
                  <a:pt x="0" y="10281096"/>
                </a:lnTo>
                <a:lnTo>
                  <a:pt x="0" y="0"/>
                </a:lnTo>
                <a:close/>
              </a:path>
            </a:pathLst>
          </a:custGeom>
          <a:blipFill rotWithShape="1">
            <a:blip r:embed="rId3">
              <a:alphaModFix amt="50000"/>
            </a:blip>
            <a:stretch>
              <a:fillRect b="0" l="0" r="0" t="0"/>
            </a:stretch>
          </a:blipFill>
          <a:ln>
            <a:noFill/>
          </a:ln>
        </p:spPr>
      </p:sp>
      <p:grpSp>
        <p:nvGrpSpPr>
          <p:cNvPr id="147" name="Google Shape;147;p13"/>
          <p:cNvGrpSpPr/>
          <p:nvPr/>
        </p:nvGrpSpPr>
        <p:grpSpPr>
          <a:xfrm>
            <a:off x="0" y="-144661"/>
            <a:ext cx="18288000" cy="5540463"/>
            <a:chOff x="0" y="-38100"/>
            <a:chExt cx="4816593" cy="1459217"/>
          </a:xfrm>
        </p:grpSpPr>
        <p:sp>
          <p:nvSpPr>
            <p:cNvPr id="148" name="Google Shape;148;p13"/>
            <p:cNvSpPr/>
            <p:nvPr/>
          </p:nvSpPr>
          <p:spPr>
            <a:xfrm>
              <a:off x="0" y="0"/>
              <a:ext cx="4816592" cy="1421117"/>
            </a:xfrm>
            <a:custGeom>
              <a:rect b="b" l="l" r="r" t="t"/>
              <a:pathLst>
                <a:path extrusionOk="0" h="1421117" w="4816592">
                  <a:moveTo>
                    <a:pt x="0" y="0"/>
                  </a:moveTo>
                  <a:lnTo>
                    <a:pt x="4816592" y="0"/>
                  </a:lnTo>
                  <a:lnTo>
                    <a:pt x="4816592" y="1421117"/>
                  </a:lnTo>
                  <a:lnTo>
                    <a:pt x="0" y="1421117"/>
                  </a:lnTo>
                  <a:close/>
                </a:path>
              </a:pathLst>
            </a:custGeom>
            <a:solidFill>
              <a:srgbClr val="FFDE59"/>
            </a:solidFill>
            <a:ln>
              <a:noFill/>
            </a:ln>
          </p:spPr>
        </p:sp>
        <p:sp>
          <p:nvSpPr>
            <p:cNvPr id="149" name="Google Shape;149;p13"/>
            <p:cNvSpPr txBox="1"/>
            <p:nvPr/>
          </p:nvSpPr>
          <p:spPr>
            <a:xfrm>
              <a:off x="0" y="-38100"/>
              <a:ext cx="4816593" cy="145921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0" name="Google Shape;150;p13"/>
          <p:cNvSpPr/>
          <p:nvPr/>
        </p:nvSpPr>
        <p:spPr>
          <a:xfrm>
            <a:off x="0" y="1222800"/>
            <a:ext cx="9852272" cy="8346004"/>
          </a:xfrm>
          <a:custGeom>
            <a:rect b="b" l="l" r="r" t="t"/>
            <a:pathLst>
              <a:path extrusionOk="0" h="727321" w="858586">
                <a:moveTo>
                  <a:pt x="655386" y="0"/>
                </a:moveTo>
                <a:lnTo>
                  <a:pt x="0" y="0"/>
                </a:lnTo>
                <a:lnTo>
                  <a:pt x="0" y="727321"/>
                </a:lnTo>
                <a:lnTo>
                  <a:pt x="655386" y="727321"/>
                </a:lnTo>
                <a:lnTo>
                  <a:pt x="858586" y="363660"/>
                </a:lnTo>
                <a:lnTo>
                  <a:pt x="655386" y="0"/>
                </a:lnTo>
                <a:close/>
              </a:path>
            </a:pathLst>
          </a:custGeom>
          <a:solidFill>
            <a:srgbClr val="FFBD59"/>
          </a:solidFill>
          <a:ln>
            <a:noFill/>
          </a:ln>
        </p:spPr>
      </p:sp>
      <p:sp>
        <p:nvSpPr>
          <p:cNvPr id="151" name="Google Shape;151;p13"/>
          <p:cNvSpPr txBox="1"/>
          <p:nvPr/>
        </p:nvSpPr>
        <p:spPr>
          <a:xfrm>
            <a:off x="10643251" y="5882344"/>
            <a:ext cx="5859600" cy="1847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000" u="none" cap="none" strike="noStrike">
                <a:solidFill>
                  <a:srgbClr val="FFFFFF"/>
                </a:solidFill>
                <a:latin typeface="B612"/>
                <a:ea typeface="B612"/>
                <a:cs typeface="B612"/>
                <a:sym typeface="B612"/>
              </a:rPr>
              <a:t>I'm Rain, and I'll be sharing with you my beautiful ideas. Follow me at @reallygreatsite to learn more. </a:t>
            </a:r>
            <a:endParaRPr/>
          </a:p>
        </p:txBody>
      </p:sp>
      <p:sp>
        <p:nvSpPr>
          <p:cNvPr id="152" name="Google Shape;152;p13"/>
          <p:cNvSpPr txBox="1"/>
          <p:nvPr/>
        </p:nvSpPr>
        <p:spPr>
          <a:xfrm>
            <a:off x="10128812" y="2332174"/>
            <a:ext cx="73725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9000" u="none" cap="none" strike="noStrike">
                <a:solidFill>
                  <a:srgbClr val="4D4D4D"/>
                </a:solidFill>
                <a:latin typeface="Chakra Petch"/>
                <a:ea typeface="Chakra Petch"/>
                <a:cs typeface="Chakra Petch"/>
                <a:sym typeface="Chakra Petch"/>
              </a:rPr>
              <a:t>Welcome To Presentation</a:t>
            </a:r>
            <a:endParaRPr/>
          </a:p>
        </p:txBody>
      </p:sp>
      <p:grpSp>
        <p:nvGrpSpPr>
          <p:cNvPr id="153" name="Google Shape;153;p13"/>
          <p:cNvGrpSpPr/>
          <p:nvPr/>
        </p:nvGrpSpPr>
        <p:grpSpPr>
          <a:xfrm>
            <a:off x="10643251" y="8800731"/>
            <a:ext cx="731238" cy="768075"/>
            <a:chOff x="0" y="-38100"/>
            <a:chExt cx="486136" cy="510625"/>
          </a:xfrm>
        </p:grpSpPr>
        <p:sp>
          <p:nvSpPr>
            <p:cNvPr id="154" name="Google Shape;154;p13"/>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104775">
              <a:solidFill>
                <a:srgbClr val="CACACA"/>
              </a:solidFill>
              <a:prstDash val="solid"/>
              <a:miter lim="8000"/>
              <a:headEnd len="sm" w="sm" type="none"/>
              <a:tailEnd len="sm" w="sm" type="none"/>
            </a:ln>
          </p:spPr>
        </p:sp>
        <p:sp>
          <p:nvSpPr>
            <p:cNvPr id="155" name="Google Shape;155;p13"/>
            <p:cNvSpPr txBox="1"/>
            <p:nvPr/>
          </p:nvSpPr>
          <p:spPr>
            <a:xfrm>
              <a:off x="0" y="-38100"/>
              <a:ext cx="486136" cy="51062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6" name="Google Shape;156;p13"/>
          <p:cNvGrpSpPr/>
          <p:nvPr/>
        </p:nvGrpSpPr>
        <p:grpSpPr>
          <a:xfrm>
            <a:off x="11307814" y="8447419"/>
            <a:ext cx="460858" cy="484075"/>
            <a:chOff x="0" y="-38100"/>
            <a:chExt cx="486136" cy="510625"/>
          </a:xfrm>
        </p:grpSpPr>
        <p:sp>
          <p:nvSpPr>
            <p:cNvPr id="157" name="Google Shape;157;p13"/>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104775">
              <a:solidFill>
                <a:srgbClr val="CACACA"/>
              </a:solidFill>
              <a:prstDash val="solid"/>
              <a:miter lim="8000"/>
              <a:headEnd len="sm" w="sm" type="none"/>
              <a:tailEnd len="sm" w="sm" type="none"/>
            </a:ln>
          </p:spPr>
        </p:sp>
        <p:sp>
          <p:nvSpPr>
            <p:cNvPr id="158" name="Google Shape;158;p13"/>
            <p:cNvSpPr txBox="1"/>
            <p:nvPr/>
          </p:nvSpPr>
          <p:spPr>
            <a:xfrm>
              <a:off x="0" y="-38100"/>
              <a:ext cx="486136" cy="51062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 name="Google Shape;159;p13"/>
          <p:cNvGrpSpPr/>
          <p:nvPr/>
        </p:nvGrpSpPr>
        <p:grpSpPr>
          <a:xfrm rot="5400000">
            <a:off x="16657929" y="683192"/>
            <a:ext cx="784161" cy="823665"/>
            <a:chOff x="0" y="-38100"/>
            <a:chExt cx="486136" cy="510625"/>
          </a:xfrm>
        </p:grpSpPr>
        <p:sp>
          <p:nvSpPr>
            <p:cNvPr id="160" name="Google Shape;160;p13"/>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104775">
              <a:solidFill>
                <a:srgbClr val="A6A6A6"/>
              </a:solidFill>
              <a:prstDash val="solid"/>
              <a:miter lim="8000"/>
              <a:headEnd len="sm" w="sm" type="none"/>
              <a:tailEnd len="sm" w="sm" type="none"/>
            </a:ln>
          </p:spPr>
        </p:sp>
        <p:sp>
          <p:nvSpPr>
            <p:cNvPr id="161" name="Google Shape;161;p13"/>
            <p:cNvSpPr txBox="1"/>
            <p:nvPr/>
          </p:nvSpPr>
          <p:spPr>
            <a:xfrm>
              <a:off x="0" y="-38100"/>
              <a:ext cx="486136" cy="51062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2" name="Google Shape;162;p13"/>
          <p:cNvGrpSpPr/>
          <p:nvPr/>
        </p:nvGrpSpPr>
        <p:grpSpPr>
          <a:xfrm rot="5400000">
            <a:off x="16431628" y="1125413"/>
            <a:ext cx="590483" cy="620230"/>
            <a:chOff x="0" y="-38100"/>
            <a:chExt cx="486136" cy="510625"/>
          </a:xfrm>
        </p:grpSpPr>
        <p:sp>
          <p:nvSpPr>
            <p:cNvPr id="163" name="Google Shape;163;p13"/>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104775">
              <a:solidFill>
                <a:srgbClr val="A6A6A6"/>
              </a:solidFill>
              <a:prstDash val="solid"/>
              <a:miter lim="8000"/>
              <a:headEnd len="sm" w="sm" type="none"/>
              <a:tailEnd len="sm" w="sm" type="none"/>
            </a:ln>
          </p:spPr>
        </p:sp>
        <p:sp>
          <p:nvSpPr>
            <p:cNvPr id="164" name="Google Shape;164;p13"/>
            <p:cNvSpPr txBox="1"/>
            <p:nvPr/>
          </p:nvSpPr>
          <p:spPr>
            <a:xfrm>
              <a:off x="0" y="-38100"/>
              <a:ext cx="486136" cy="51062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65" name="Google Shape;165;p13"/>
          <p:cNvPicPr preferRelativeResize="0"/>
          <p:nvPr/>
        </p:nvPicPr>
        <p:blipFill>
          <a:blip r:embed="rId4">
            <a:alphaModFix/>
          </a:blip>
          <a:stretch>
            <a:fillRect/>
          </a:stretch>
        </p:blipFill>
        <p:spPr>
          <a:xfrm>
            <a:off x="29775" y="1639474"/>
            <a:ext cx="9067989" cy="75206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D4D4D"/>
        </a:solidFill>
      </p:bgPr>
    </p:bg>
    <p:spTree>
      <p:nvGrpSpPr>
        <p:cNvPr id="169" name="Shape 169"/>
        <p:cNvGrpSpPr/>
        <p:nvPr/>
      </p:nvGrpSpPr>
      <p:grpSpPr>
        <a:xfrm>
          <a:off x="0" y="0"/>
          <a:ext cx="0" cy="0"/>
          <a:chOff x="0" y="0"/>
          <a:chExt cx="0" cy="0"/>
        </a:xfrm>
      </p:grpSpPr>
      <p:sp>
        <p:nvSpPr>
          <p:cNvPr id="170" name="Google Shape;170;p14"/>
          <p:cNvSpPr/>
          <p:nvPr/>
        </p:nvSpPr>
        <p:spPr>
          <a:xfrm>
            <a:off x="10520508" y="-43061"/>
            <a:ext cx="7767492" cy="10373122"/>
          </a:xfrm>
          <a:custGeom>
            <a:rect b="b" l="l" r="r" t="t"/>
            <a:pathLst>
              <a:path extrusionOk="0" h="10373122" w="7767492">
                <a:moveTo>
                  <a:pt x="0" y="0"/>
                </a:moveTo>
                <a:lnTo>
                  <a:pt x="7767492" y="0"/>
                </a:lnTo>
                <a:lnTo>
                  <a:pt x="7767492" y="10373122"/>
                </a:lnTo>
                <a:lnTo>
                  <a:pt x="0" y="10373122"/>
                </a:lnTo>
                <a:lnTo>
                  <a:pt x="0" y="0"/>
                </a:lnTo>
                <a:close/>
              </a:path>
            </a:pathLst>
          </a:custGeom>
          <a:blipFill rotWithShape="1">
            <a:blip r:embed="rId3">
              <a:alphaModFix amt="50000"/>
            </a:blip>
            <a:stretch>
              <a:fillRect b="0" l="0" r="-33543" t="0"/>
            </a:stretch>
          </a:blipFill>
          <a:ln>
            <a:noFill/>
          </a:ln>
        </p:spPr>
      </p:sp>
      <p:grpSp>
        <p:nvGrpSpPr>
          <p:cNvPr id="171" name="Google Shape;171;p14"/>
          <p:cNvGrpSpPr/>
          <p:nvPr/>
        </p:nvGrpSpPr>
        <p:grpSpPr>
          <a:xfrm>
            <a:off x="0" y="-144661"/>
            <a:ext cx="18288000" cy="3545487"/>
            <a:chOff x="0" y="-38100"/>
            <a:chExt cx="4816593" cy="933791"/>
          </a:xfrm>
        </p:grpSpPr>
        <p:sp>
          <p:nvSpPr>
            <p:cNvPr id="172" name="Google Shape;172;p14"/>
            <p:cNvSpPr/>
            <p:nvPr/>
          </p:nvSpPr>
          <p:spPr>
            <a:xfrm>
              <a:off x="0" y="0"/>
              <a:ext cx="4816592" cy="895691"/>
            </a:xfrm>
            <a:custGeom>
              <a:rect b="b" l="l" r="r" t="t"/>
              <a:pathLst>
                <a:path extrusionOk="0" h="895691" w="4816592">
                  <a:moveTo>
                    <a:pt x="0" y="0"/>
                  </a:moveTo>
                  <a:lnTo>
                    <a:pt x="4816592" y="0"/>
                  </a:lnTo>
                  <a:lnTo>
                    <a:pt x="4816592" y="895691"/>
                  </a:lnTo>
                  <a:lnTo>
                    <a:pt x="0" y="895691"/>
                  </a:lnTo>
                  <a:close/>
                </a:path>
              </a:pathLst>
            </a:custGeom>
            <a:solidFill>
              <a:srgbClr val="FFDE59"/>
            </a:solidFill>
            <a:ln>
              <a:noFill/>
            </a:ln>
          </p:spPr>
        </p:sp>
        <p:sp>
          <p:nvSpPr>
            <p:cNvPr id="173" name="Google Shape;173;p14"/>
            <p:cNvSpPr txBox="1"/>
            <p:nvPr/>
          </p:nvSpPr>
          <p:spPr>
            <a:xfrm>
              <a:off x="0" y="-38100"/>
              <a:ext cx="4816593" cy="9337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4" name="Google Shape;174;p14"/>
          <p:cNvSpPr/>
          <p:nvPr/>
        </p:nvSpPr>
        <p:spPr>
          <a:xfrm>
            <a:off x="11046708" y="-119798"/>
            <a:ext cx="6657927" cy="9629814"/>
          </a:xfrm>
          <a:custGeom>
            <a:rect b="b" l="l" r="r" t="t"/>
            <a:pathLst>
              <a:path extrusionOk="0" h="1008516" w="697275">
                <a:moveTo>
                  <a:pt x="697275" y="0"/>
                </a:moveTo>
                <a:lnTo>
                  <a:pt x="697275" y="894216"/>
                </a:lnTo>
                <a:lnTo>
                  <a:pt x="348637" y="1008516"/>
                </a:lnTo>
                <a:lnTo>
                  <a:pt x="0" y="894216"/>
                </a:lnTo>
                <a:lnTo>
                  <a:pt x="0" y="0"/>
                </a:lnTo>
                <a:lnTo>
                  <a:pt x="697275" y="0"/>
                </a:lnTo>
                <a:close/>
              </a:path>
            </a:pathLst>
          </a:custGeom>
          <a:solidFill>
            <a:srgbClr val="FFBD59"/>
          </a:solidFill>
          <a:ln>
            <a:noFill/>
          </a:ln>
        </p:spPr>
      </p:sp>
      <p:sp>
        <p:nvSpPr>
          <p:cNvPr id="175" name="Google Shape;175;p14"/>
          <p:cNvSpPr/>
          <p:nvPr/>
        </p:nvSpPr>
        <p:spPr>
          <a:xfrm>
            <a:off x="1622679" y="6941927"/>
            <a:ext cx="1187957" cy="1187957"/>
          </a:xfrm>
          <a:custGeom>
            <a:rect b="b" l="l" r="r" t="t"/>
            <a:pathLst>
              <a:path extrusionOk="0" h="1187957" w="1187957">
                <a:moveTo>
                  <a:pt x="0" y="0"/>
                </a:moveTo>
                <a:lnTo>
                  <a:pt x="1187957" y="0"/>
                </a:lnTo>
                <a:lnTo>
                  <a:pt x="1187957" y="1187957"/>
                </a:lnTo>
                <a:lnTo>
                  <a:pt x="0" y="1187957"/>
                </a:lnTo>
                <a:lnTo>
                  <a:pt x="0" y="0"/>
                </a:lnTo>
                <a:close/>
              </a:path>
            </a:pathLst>
          </a:custGeom>
          <a:blipFill rotWithShape="1">
            <a:blip r:embed="rId4">
              <a:alphaModFix/>
            </a:blip>
            <a:stretch>
              <a:fillRect b="0" l="0" r="0" t="0"/>
            </a:stretch>
          </a:blipFill>
          <a:ln>
            <a:noFill/>
          </a:ln>
        </p:spPr>
      </p:sp>
      <p:sp>
        <p:nvSpPr>
          <p:cNvPr id="176" name="Google Shape;176;p14"/>
          <p:cNvSpPr/>
          <p:nvPr/>
        </p:nvSpPr>
        <p:spPr>
          <a:xfrm>
            <a:off x="1622679" y="4268765"/>
            <a:ext cx="1187957" cy="1187957"/>
          </a:xfrm>
          <a:custGeom>
            <a:rect b="b" l="l" r="r" t="t"/>
            <a:pathLst>
              <a:path extrusionOk="0" h="1187957" w="1187957">
                <a:moveTo>
                  <a:pt x="0" y="0"/>
                </a:moveTo>
                <a:lnTo>
                  <a:pt x="1187957" y="0"/>
                </a:lnTo>
                <a:lnTo>
                  <a:pt x="1187957" y="1187957"/>
                </a:lnTo>
                <a:lnTo>
                  <a:pt x="0" y="1187957"/>
                </a:lnTo>
                <a:lnTo>
                  <a:pt x="0" y="0"/>
                </a:lnTo>
                <a:close/>
              </a:path>
            </a:pathLst>
          </a:custGeom>
          <a:blipFill rotWithShape="1">
            <a:blip r:embed="rId5">
              <a:alphaModFix/>
            </a:blip>
            <a:stretch>
              <a:fillRect b="0" l="0" r="0" t="0"/>
            </a:stretch>
          </a:blipFill>
          <a:ln>
            <a:noFill/>
          </a:ln>
        </p:spPr>
      </p:sp>
      <p:sp>
        <p:nvSpPr>
          <p:cNvPr id="177" name="Google Shape;177;p14"/>
          <p:cNvSpPr txBox="1"/>
          <p:nvPr/>
        </p:nvSpPr>
        <p:spPr>
          <a:xfrm>
            <a:off x="906118" y="1582715"/>
            <a:ext cx="8580231"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4D4D4D"/>
                </a:solidFill>
                <a:latin typeface="Chakra Petch"/>
                <a:ea typeface="Chakra Petch"/>
                <a:cs typeface="Chakra Petch"/>
                <a:sym typeface="Chakra Petch"/>
              </a:rPr>
              <a:t>Our Methods</a:t>
            </a:r>
            <a:endParaRPr/>
          </a:p>
        </p:txBody>
      </p:sp>
      <p:sp>
        <p:nvSpPr>
          <p:cNvPr id="178" name="Google Shape;178;p14"/>
          <p:cNvSpPr txBox="1"/>
          <p:nvPr/>
        </p:nvSpPr>
        <p:spPr>
          <a:xfrm>
            <a:off x="3026753" y="7012031"/>
            <a:ext cx="4584125"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FFBD59"/>
                </a:solidFill>
                <a:latin typeface="Russo One"/>
                <a:ea typeface="Russo One"/>
                <a:cs typeface="Russo One"/>
                <a:sym typeface="Russo One"/>
              </a:rPr>
              <a:t>What we do? </a:t>
            </a:r>
            <a:endParaRPr/>
          </a:p>
        </p:txBody>
      </p:sp>
      <p:sp>
        <p:nvSpPr>
          <p:cNvPr id="179" name="Google Shape;179;p14"/>
          <p:cNvSpPr txBox="1"/>
          <p:nvPr/>
        </p:nvSpPr>
        <p:spPr>
          <a:xfrm>
            <a:off x="3026753" y="4268765"/>
            <a:ext cx="4584125"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FFBD59"/>
                </a:solidFill>
                <a:latin typeface="Russo One"/>
                <a:ea typeface="Russo One"/>
                <a:cs typeface="Russo One"/>
                <a:sym typeface="Russo One"/>
              </a:rPr>
              <a:t>Who we are?</a:t>
            </a:r>
            <a:endParaRPr/>
          </a:p>
        </p:txBody>
      </p:sp>
      <p:sp>
        <p:nvSpPr>
          <p:cNvPr id="180" name="Google Shape;180;p14"/>
          <p:cNvSpPr txBox="1"/>
          <p:nvPr/>
        </p:nvSpPr>
        <p:spPr>
          <a:xfrm>
            <a:off x="3026753" y="5072294"/>
            <a:ext cx="4584125" cy="81534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FFFFFF"/>
                </a:solidFill>
                <a:latin typeface="B612"/>
                <a:ea typeface="B612"/>
                <a:cs typeface="B612"/>
                <a:sym typeface="B612"/>
              </a:rPr>
              <a:t>Briefly elaborate on what you want to discuss. </a:t>
            </a:r>
            <a:endParaRPr/>
          </a:p>
        </p:txBody>
      </p:sp>
      <p:sp>
        <p:nvSpPr>
          <p:cNvPr id="181" name="Google Shape;181;p14"/>
          <p:cNvSpPr txBox="1"/>
          <p:nvPr/>
        </p:nvSpPr>
        <p:spPr>
          <a:xfrm>
            <a:off x="3026753" y="7815560"/>
            <a:ext cx="4584125" cy="81534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FFFFFF"/>
                </a:solidFill>
                <a:latin typeface="B612"/>
                <a:ea typeface="B612"/>
                <a:cs typeface="B612"/>
                <a:sym typeface="B612"/>
              </a:rPr>
              <a:t>Briefly elaborate on what you want to discuss. </a:t>
            </a:r>
            <a:endParaRPr/>
          </a:p>
        </p:txBody>
      </p:sp>
      <p:grpSp>
        <p:nvGrpSpPr>
          <p:cNvPr id="182" name="Google Shape;182;p14"/>
          <p:cNvGrpSpPr/>
          <p:nvPr/>
        </p:nvGrpSpPr>
        <p:grpSpPr>
          <a:xfrm>
            <a:off x="9486348" y="634196"/>
            <a:ext cx="983912" cy="948519"/>
            <a:chOff x="-2" y="0"/>
            <a:chExt cx="1311883" cy="1264692"/>
          </a:xfrm>
        </p:grpSpPr>
        <p:grpSp>
          <p:nvGrpSpPr>
            <p:cNvPr id="183" name="Google Shape;183;p14"/>
            <p:cNvGrpSpPr/>
            <p:nvPr/>
          </p:nvGrpSpPr>
          <p:grpSpPr>
            <a:xfrm rot="5400000">
              <a:off x="439256" y="-29497"/>
              <a:ext cx="843128" cy="902122"/>
              <a:chOff x="0" y="-47625"/>
              <a:chExt cx="486136" cy="520150"/>
            </a:xfrm>
          </p:grpSpPr>
          <p:sp>
            <p:nvSpPr>
              <p:cNvPr id="184" name="Google Shape;184;p14"/>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104775">
                <a:solidFill>
                  <a:srgbClr val="A6A6A6"/>
                </a:solidFill>
                <a:prstDash val="solid"/>
                <a:miter lim="8000"/>
                <a:headEnd len="sm" w="sm" type="none"/>
                <a:tailEnd len="sm" w="sm" type="none"/>
              </a:ln>
            </p:spPr>
          </p:sp>
          <p:sp>
            <p:nvSpPr>
              <p:cNvPr id="185" name="Google Shape;185;p14"/>
              <p:cNvSpPr txBox="1"/>
              <p:nvPr/>
            </p:nvSpPr>
            <p:spPr>
              <a:xfrm>
                <a:off x="0" y="-47625"/>
                <a:ext cx="486136" cy="52014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6" name="Google Shape;186;p14"/>
            <p:cNvGrpSpPr/>
            <p:nvPr/>
          </p:nvGrpSpPr>
          <p:grpSpPr>
            <a:xfrm rot="5400000">
              <a:off x="29495" y="392067"/>
              <a:ext cx="843128" cy="902122"/>
              <a:chOff x="0" y="-47625"/>
              <a:chExt cx="486136" cy="520150"/>
            </a:xfrm>
          </p:grpSpPr>
          <p:sp>
            <p:nvSpPr>
              <p:cNvPr id="187" name="Google Shape;187;p14"/>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104775">
                <a:solidFill>
                  <a:srgbClr val="A6A6A6"/>
                </a:solidFill>
                <a:prstDash val="solid"/>
                <a:miter lim="8000"/>
                <a:headEnd len="sm" w="sm" type="none"/>
                <a:tailEnd len="sm" w="sm" type="none"/>
              </a:ln>
            </p:spPr>
          </p:sp>
          <p:sp>
            <p:nvSpPr>
              <p:cNvPr id="188" name="Google Shape;188;p14"/>
              <p:cNvSpPr txBox="1"/>
              <p:nvPr/>
            </p:nvSpPr>
            <p:spPr>
              <a:xfrm>
                <a:off x="0" y="-47625"/>
                <a:ext cx="486136" cy="52014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89" name="Google Shape;189;p14"/>
          <p:cNvGrpSpPr/>
          <p:nvPr/>
        </p:nvGrpSpPr>
        <p:grpSpPr>
          <a:xfrm rot="10800000">
            <a:off x="9154829" y="8853116"/>
            <a:ext cx="663041" cy="696443"/>
            <a:chOff x="0" y="-38100"/>
            <a:chExt cx="486136" cy="510625"/>
          </a:xfrm>
        </p:grpSpPr>
        <p:sp>
          <p:nvSpPr>
            <p:cNvPr id="190" name="Google Shape;190;p14"/>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104775">
              <a:solidFill>
                <a:srgbClr val="CACACA"/>
              </a:solidFill>
              <a:prstDash val="solid"/>
              <a:miter lim="8000"/>
              <a:headEnd len="sm" w="sm" type="none"/>
              <a:tailEnd len="sm" w="sm" type="none"/>
            </a:ln>
          </p:spPr>
        </p:sp>
        <p:sp>
          <p:nvSpPr>
            <p:cNvPr id="191" name="Google Shape;191;p14"/>
            <p:cNvSpPr txBox="1"/>
            <p:nvPr/>
          </p:nvSpPr>
          <p:spPr>
            <a:xfrm>
              <a:off x="0" y="-38100"/>
              <a:ext cx="486136" cy="51062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2" name="Google Shape;192;p14"/>
          <p:cNvGrpSpPr/>
          <p:nvPr/>
        </p:nvGrpSpPr>
        <p:grpSpPr>
          <a:xfrm rot="10800000">
            <a:off x="8823309" y="9175354"/>
            <a:ext cx="663041" cy="696443"/>
            <a:chOff x="0" y="-38100"/>
            <a:chExt cx="486136" cy="510625"/>
          </a:xfrm>
        </p:grpSpPr>
        <p:sp>
          <p:nvSpPr>
            <p:cNvPr id="193" name="Google Shape;193;p14"/>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104775">
              <a:solidFill>
                <a:srgbClr val="CACACA"/>
              </a:solidFill>
              <a:prstDash val="solid"/>
              <a:miter lim="8000"/>
              <a:headEnd len="sm" w="sm" type="none"/>
              <a:tailEnd len="sm" w="sm" type="none"/>
            </a:ln>
          </p:spPr>
        </p:sp>
        <p:sp>
          <p:nvSpPr>
            <p:cNvPr id="194" name="Google Shape;194;p14"/>
            <p:cNvSpPr txBox="1"/>
            <p:nvPr/>
          </p:nvSpPr>
          <p:spPr>
            <a:xfrm>
              <a:off x="0" y="-38100"/>
              <a:ext cx="486136" cy="51062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95" name="Google Shape;195;p14"/>
          <p:cNvPicPr preferRelativeResize="0"/>
          <p:nvPr/>
        </p:nvPicPr>
        <p:blipFill>
          <a:blip r:embed="rId6">
            <a:alphaModFix/>
          </a:blip>
          <a:stretch>
            <a:fillRect/>
          </a:stretch>
        </p:blipFill>
        <p:spPr>
          <a:xfrm>
            <a:off x="11349775" y="-119250"/>
            <a:ext cx="6085100" cy="93313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D4D4D"/>
        </a:solidFill>
      </p:bgPr>
    </p:bg>
    <p:spTree>
      <p:nvGrpSpPr>
        <p:cNvPr id="199" name="Shape 199"/>
        <p:cNvGrpSpPr/>
        <p:nvPr/>
      </p:nvGrpSpPr>
      <p:grpSpPr>
        <a:xfrm>
          <a:off x="0" y="0"/>
          <a:ext cx="0" cy="0"/>
          <a:chOff x="0" y="0"/>
          <a:chExt cx="0" cy="0"/>
        </a:xfrm>
      </p:grpSpPr>
      <p:sp>
        <p:nvSpPr>
          <p:cNvPr id="200" name="Google Shape;200;p15"/>
          <p:cNvSpPr/>
          <p:nvPr/>
        </p:nvSpPr>
        <p:spPr>
          <a:xfrm>
            <a:off x="-2533030" y="5904"/>
            <a:ext cx="10281096" cy="10281096"/>
          </a:xfrm>
          <a:custGeom>
            <a:rect b="b" l="l" r="r" t="t"/>
            <a:pathLst>
              <a:path extrusionOk="0" h="10281096" w="10281096">
                <a:moveTo>
                  <a:pt x="0" y="0"/>
                </a:moveTo>
                <a:lnTo>
                  <a:pt x="10281096" y="0"/>
                </a:lnTo>
                <a:lnTo>
                  <a:pt x="10281096" y="10281096"/>
                </a:lnTo>
                <a:lnTo>
                  <a:pt x="0" y="10281096"/>
                </a:lnTo>
                <a:lnTo>
                  <a:pt x="0" y="0"/>
                </a:lnTo>
                <a:close/>
              </a:path>
            </a:pathLst>
          </a:custGeom>
          <a:blipFill rotWithShape="1">
            <a:blip r:embed="rId3">
              <a:alphaModFix amt="50000"/>
            </a:blip>
            <a:stretch>
              <a:fillRect b="0" l="0" r="0" t="0"/>
            </a:stretch>
          </a:blipFill>
          <a:ln>
            <a:noFill/>
          </a:ln>
        </p:spPr>
      </p:sp>
      <p:grpSp>
        <p:nvGrpSpPr>
          <p:cNvPr id="201" name="Google Shape;201;p15"/>
          <p:cNvGrpSpPr/>
          <p:nvPr/>
        </p:nvGrpSpPr>
        <p:grpSpPr>
          <a:xfrm>
            <a:off x="0" y="-144661"/>
            <a:ext cx="18288000" cy="4486549"/>
            <a:chOff x="0" y="-38100"/>
            <a:chExt cx="4816593" cy="1181642"/>
          </a:xfrm>
        </p:grpSpPr>
        <p:sp>
          <p:nvSpPr>
            <p:cNvPr id="202" name="Google Shape;202;p15"/>
            <p:cNvSpPr/>
            <p:nvPr/>
          </p:nvSpPr>
          <p:spPr>
            <a:xfrm>
              <a:off x="0" y="0"/>
              <a:ext cx="4816592" cy="1143542"/>
            </a:xfrm>
            <a:custGeom>
              <a:rect b="b" l="l" r="r" t="t"/>
              <a:pathLst>
                <a:path extrusionOk="0" h="1143542" w="4816592">
                  <a:moveTo>
                    <a:pt x="0" y="0"/>
                  </a:moveTo>
                  <a:lnTo>
                    <a:pt x="4816592" y="0"/>
                  </a:lnTo>
                  <a:lnTo>
                    <a:pt x="4816592" y="1143542"/>
                  </a:lnTo>
                  <a:lnTo>
                    <a:pt x="0" y="1143542"/>
                  </a:lnTo>
                  <a:close/>
                </a:path>
              </a:pathLst>
            </a:custGeom>
            <a:solidFill>
              <a:srgbClr val="FFDE59"/>
            </a:solidFill>
            <a:ln>
              <a:noFill/>
            </a:ln>
          </p:spPr>
        </p:sp>
        <p:sp>
          <p:nvSpPr>
            <p:cNvPr id="203" name="Google Shape;203;p15"/>
            <p:cNvSpPr txBox="1"/>
            <p:nvPr/>
          </p:nvSpPr>
          <p:spPr>
            <a:xfrm>
              <a:off x="0" y="-38100"/>
              <a:ext cx="4816593" cy="118164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4" name="Google Shape;204;p15"/>
          <p:cNvSpPr/>
          <p:nvPr/>
        </p:nvSpPr>
        <p:spPr>
          <a:xfrm>
            <a:off x="9049380" y="5175027"/>
            <a:ext cx="1405117" cy="1405117"/>
          </a:xfrm>
          <a:custGeom>
            <a:rect b="b" l="l" r="r" t="t"/>
            <a:pathLst>
              <a:path extrusionOk="0" h="1405117" w="1405117">
                <a:moveTo>
                  <a:pt x="0" y="0"/>
                </a:moveTo>
                <a:lnTo>
                  <a:pt x="1405116" y="0"/>
                </a:lnTo>
                <a:lnTo>
                  <a:pt x="1405116" y="1405117"/>
                </a:lnTo>
                <a:lnTo>
                  <a:pt x="0" y="1405117"/>
                </a:lnTo>
                <a:lnTo>
                  <a:pt x="0" y="0"/>
                </a:lnTo>
                <a:close/>
              </a:path>
            </a:pathLst>
          </a:custGeom>
          <a:blipFill rotWithShape="1">
            <a:blip r:embed="rId4">
              <a:alphaModFix/>
            </a:blip>
            <a:stretch>
              <a:fillRect b="0" l="0" r="0" t="0"/>
            </a:stretch>
          </a:blipFill>
          <a:ln>
            <a:noFill/>
          </a:ln>
        </p:spPr>
      </p:sp>
      <p:sp>
        <p:nvSpPr>
          <p:cNvPr id="205" name="Google Shape;205;p15"/>
          <p:cNvSpPr/>
          <p:nvPr/>
        </p:nvSpPr>
        <p:spPr>
          <a:xfrm>
            <a:off x="9089098" y="7615638"/>
            <a:ext cx="1325680" cy="1325680"/>
          </a:xfrm>
          <a:custGeom>
            <a:rect b="b" l="l" r="r" t="t"/>
            <a:pathLst>
              <a:path extrusionOk="0" h="1325680" w="1325680">
                <a:moveTo>
                  <a:pt x="0" y="0"/>
                </a:moveTo>
                <a:lnTo>
                  <a:pt x="1325680" y="0"/>
                </a:lnTo>
                <a:lnTo>
                  <a:pt x="1325680" y="1325681"/>
                </a:lnTo>
                <a:lnTo>
                  <a:pt x="0" y="1325681"/>
                </a:lnTo>
                <a:lnTo>
                  <a:pt x="0" y="0"/>
                </a:lnTo>
                <a:close/>
              </a:path>
            </a:pathLst>
          </a:custGeom>
          <a:blipFill rotWithShape="1">
            <a:blip r:embed="rId5">
              <a:alphaModFix/>
            </a:blip>
            <a:stretch>
              <a:fillRect b="0" l="0" r="0" t="0"/>
            </a:stretch>
          </a:blipFill>
          <a:ln>
            <a:noFill/>
          </a:ln>
        </p:spPr>
      </p:sp>
      <p:sp>
        <p:nvSpPr>
          <p:cNvPr id="206" name="Google Shape;206;p15"/>
          <p:cNvSpPr/>
          <p:nvPr/>
        </p:nvSpPr>
        <p:spPr>
          <a:xfrm>
            <a:off x="606051" y="-42701"/>
            <a:ext cx="6519960" cy="10024097"/>
          </a:xfrm>
          <a:custGeom>
            <a:rect b="b" l="l" r="r" t="t"/>
            <a:pathLst>
              <a:path extrusionOk="0" h="1049809" w="682826">
                <a:moveTo>
                  <a:pt x="682826" y="0"/>
                </a:moveTo>
                <a:lnTo>
                  <a:pt x="682826" y="935509"/>
                </a:lnTo>
                <a:lnTo>
                  <a:pt x="341413" y="1049809"/>
                </a:lnTo>
                <a:lnTo>
                  <a:pt x="0" y="935509"/>
                </a:lnTo>
                <a:lnTo>
                  <a:pt x="0" y="0"/>
                </a:lnTo>
                <a:lnTo>
                  <a:pt x="682826" y="0"/>
                </a:lnTo>
                <a:close/>
              </a:path>
            </a:pathLst>
          </a:custGeom>
          <a:solidFill>
            <a:srgbClr val="FFBD59"/>
          </a:solidFill>
          <a:ln>
            <a:noFill/>
          </a:ln>
        </p:spPr>
      </p:sp>
      <p:sp>
        <p:nvSpPr>
          <p:cNvPr id="207" name="Google Shape;207;p15"/>
          <p:cNvSpPr txBox="1"/>
          <p:nvPr/>
        </p:nvSpPr>
        <p:spPr>
          <a:xfrm>
            <a:off x="10385416" y="8016541"/>
            <a:ext cx="3403946"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FFBD59"/>
                </a:solidFill>
                <a:latin typeface="Russo One"/>
                <a:ea typeface="Russo One"/>
                <a:cs typeface="Russo One"/>
                <a:sym typeface="Russo One"/>
              </a:rPr>
              <a:t>Mission</a:t>
            </a:r>
            <a:endParaRPr/>
          </a:p>
        </p:txBody>
      </p:sp>
      <p:sp>
        <p:nvSpPr>
          <p:cNvPr id="208" name="Google Shape;208;p15"/>
          <p:cNvSpPr txBox="1"/>
          <p:nvPr/>
        </p:nvSpPr>
        <p:spPr>
          <a:xfrm>
            <a:off x="13703875" y="7833979"/>
            <a:ext cx="3555425" cy="850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FFFFFF"/>
                </a:solidFill>
                <a:latin typeface="B612"/>
                <a:ea typeface="B612"/>
                <a:cs typeface="B612"/>
                <a:sym typeface="B612"/>
              </a:rPr>
              <a:t>Enter your grand vision statement!</a:t>
            </a:r>
            <a:endParaRPr/>
          </a:p>
        </p:txBody>
      </p:sp>
      <p:sp>
        <p:nvSpPr>
          <p:cNvPr id="209" name="Google Shape;209;p15"/>
          <p:cNvSpPr txBox="1"/>
          <p:nvPr/>
        </p:nvSpPr>
        <p:spPr>
          <a:xfrm>
            <a:off x="10288003" y="5615648"/>
            <a:ext cx="3598772"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FFBD59"/>
                </a:solidFill>
                <a:latin typeface="Russo One"/>
                <a:ea typeface="Russo One"/>
                <a:cs typeface="Russo One"/>
                <a:sym typeface="Russo One"/>
              </a:rPr>
              <a:t>Vision</a:t>
            </a:r>
            <a:endParaRPr/>
          </a:p>
        </p:txBody>
      </p:sp>
      <p:sp>
        <p:nvSpPr>
          <p:cNvPr id="210" name="Google Shape;210;p15"/>
          <p:cNvSpPr txBox="1"/>
          <p:nvPr/>
        </p:nvSpPr>
        <p:spPr>
          <a:xfrm>
            <a:off x="7748066" y="1212627"/>
            <a:ext cx="9689700" cy="2770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8999" u="none" cap="none" strike="noStrike">
                <a:solidFill>
                  <a:srgbClr val="4D4D4D"/>
                </a:solidFill>
                <a:latin typeface="Chakra Petch"/>
                <a:ea typeface="Chakra Petch"/>
                <a:cs typeface="Chakra Petch"/>
                <a:sym typeface="Chakra Petch"/>
              </a:rPr>
              <a:t>Mission And Vision</a:t>
            </a:r>
            <a:endParaRPr/>
          </a:p>
        </p:txBody>
      </p:sp>
      <p:sp>
        <p:nvSpPr>
          <p:cNvPr id="211" name="Google Shape;211;p15"/>
          <p:cNvSpPr txBox="1"/>
          <p:nvPr/>
        </p:nvSpPr>
        <p:spPr>
          <a:xfrm>
            <a:off x="13703875" y="5433085"/>
            <a:ext cx="3555425" cy="850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FFFFFF"/>
                </a:solidFill>
                <a:latin typeface="B612"/>
                <a:ea typeface="B612"/>
                <a:cs typeface="B612"/>
                <a:sym typeface="B612"/>
              </a:rPr>
              <a:t>Enter your grand vision statement!</a:t>
            </a:r>
            <a:endParaRPr/>
          </a:p>
        </p:txBody>
      </p:sp>
      <p:grpSp>
        <p:nvGrpSpPr>
          <p:cNvPr id="212" name="Google Shape;212;p15"/>
          <p:cNvGrpSpPr/>
          <p:nvPr/>
        </p:nvGrpSpPr>
        <p:grpSpPr>
          <a:xfrm>
            <a:off x="16966737" y="554441"/>
            <a:ext cx="983912" cy="948519"/>
            <a:chOff x="-2" y="0"/>
            <a:chExt cx="1311883" cy="1264692"/>
          </a:xfrm>
        </p:grpSpPr>
        <p:grpSp>
          <p:nvGrpSpPr>
            <p:cNvPr id="213" name="Google Shape;213;p15"/>
            <p:cNvGrpSpPr/>
            <p:nvPr/>
          </p:nvGrpSpPr>
          <p:grpSpPr>
            <a:xfrm rot="5400000">
              <a:off x="439256" y="-29497"/>
              <a:ext cx="843128" cy="902122"/>
              <a:chOff x="0" y="-47625"/>
              <a:chExt cx="486136" cy="520150"/>
            </a:xfrm>
          </p:grpSpPr>
          <p:sp>
            <p:nvSpPr>
              <p:cNvPr id="214" name="Google Shape;214;p15"/>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104775">
                <a:solidFill>
                  <a:srgbClr val="A6A6A6"/>
                </a:solidFill>
                <a:prstDash val="solid"/>
                <a:miter lim="8000"/>
                <a:headEnd len="sm" w="sm" type="none"/>
                <a:tailEnd len="sm" w="sm" type="none"/>
              </a:ln>
            </p:spPr>
          </p:sp>
          <p:sp>
            <p:nvSpPr>
              <p:cNvPr id="215" name="Google Shape;215;p15"/>
              <p:cNvSpPr txBox="1"/>
              <p:nvPr/>
            </p:nvSpPr>
            <p:spPr>
              <a:xfrm>
                <a:off x="0" y="-47625"/>
                <a:ext cx="486136" cy="52014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6" name="Google Shape;216;p15"/>
            <p:cNvGrpSpPr/>
            <p:nvPr/>
          </p:nvGrpSpPr>
          <p:grpSpPr>
            <a:xfrm rot="5400000">
              <a:off x="29495" y="392067"/>
              <a:ext cx="843128" cy="902122"/>
              <a:chOff x="0" y="-47625"/>
              <a:chExt cx="486136" cy="520150"/>
            </a:xfrm>
          </p:grpSpPr>
          <p:sp>
            <p:nvSpPr>
              <p:cNvPr id="217" name="Google Shape;217;p15"/>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104775">
                <a:solidFill>
                  <a:srgbClr val="A6A6A6"/>
                </a:solidFill>
                <a:prstDash val="solid"/>
                <a:miter lim="8000"/>
                <a:headEnd len="sm" w="sm" type="none"/>
                <a:tailEnd len="sm" w="sm" type="none"/>
              </a:ln>
            </p:spPr>
          </p:sp>
          <p:sp>
            <p:nvSpPr>
              <p:cNvPr id="218" name="Google Shape;218;p15"/>
              <p:cNvSpPr txBox="1"/>
              <p:nvPr/>
            </p:nvSpPr>
            <p:spPr>
              <a:xfrm>
                <a:off x="0" y="-47625"/>
                <a:ext cx="486136" cy="52014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219" name="Google Shape;219;p15"/>
          <p:cNvPicPr preferRelativeResize="0"/>
          <p:nvPr/>
        </p:nvPicPr>
        <p:blipFill>
          <a:blip r:embed="rId6">
            <a:alphaModFix/>
          </a:blip>
          <a:stretch>
            <a:fillRect/>
          </a:stretch>
        </p:blipFill>
        <p:spPr>
          <a:xfrm>
            <a:off x="877200" y="-42700"/>
            <a:ext cx="5977651" cy="96543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D4D4D"/>
        </a:solidFill>
      </p:bgPr>
    </p:bg>
    <p:spTree>
      <p:nvGrpSpPr>
        <p:cNvPr id="223" name="Shape 223"/>
        <p:cNvGrpSpPr/>
        <p:nvPr/>
      </p:nvGrpSpPr>
      <p:grpSpPr>
        <a:xfrm>
          <a:off x="0" y="0"/>
          <a:ext cx="0" cy="0"/>
          <a:chOff x="0" y="0"/>
          <a:chExt cx="0" cy="0"/>
        </a:xfrm>
      </p:grpSpPr>
      <p:sp>
        <p:nvSpPr>
          <p:cNvPr id="224" name="Google Shape;224;p16"/>
          <p:cNvSpPr/>
          <p:nvPr/>
        </p:nvSpPr>
        <p:spPr>
          <a:xfrm>
            <a:off x="0" y="0"/>
            <a:ext cx="10281096" cy="10281096"/>
          </a:xfrm>
          <a:custGeom>
            <a:rect b="b" l="l" r="r" t="t"/>
            <a:pathLst>
              <a:path extrusionOk="0" h="10281096" w="10281096">
                <a:moveTo>
                  <a:pt x="0" y="0"/>
                </a:moveTo>
                <a:lnTo>
                  <a:pt x="10281096" y="0"/>
                </a:lnTo>
                <a:lnTo>
                  <a:pt x="10281096" y="10281096"/>
                </a:lnTo>
                <a:lnTo>
                  <a:pt x="0" y="10281096"/>
                </a:lnTo>
                <a:lnTo>
                  <a:pt x="0" y="0"/>
                </a:lnTo>
                <a:close/>
              </a:path>
            </a:pathLst>
          </a:custGeom>
          <a:blipFill rotWithShape="1">
            <a:blip r:embed="rId3">
              <a:alphaModFix amt="50000"/>
            </a:blip>
            <a:stretch>
              <a:fillRect b="0" l="0" r="0" t="0"/>
            </a:stretch>
          </a:blipFill>
          <a:ln>
            <a:noFill/>
          </a:ln>
        </p:spPr>
      </p:sp>
      <p:grpSp>
        <p:nvGrpSpPr>
          <p:cNvPr id="225" name="Google Shape;225;p16"/>
          <p:cNvGrpSpPr/>
          <p:nvPr/>
        </p:nvGrpSpPr>
        <p:grpSpPr>
          <a:xfrm>
            <a:off x="4823247" y="721551"/>
            <a:ext cx="12176444" cy="8715378"/>
            <a:chOff x="0" y="-38100"/>
            <a:chExt cx="3206965" cy="2295408"/>
          </a:xfrm>
        </p:grpSpPr>
        <p:sp>
          <p:nvSpPr>
            <p:cNvPr id="226" name="Google Shape;226;p16"/>
            <p:cNvSpPr/>
            <p:nvPr/>
          </p:nvSpPr>
          <p:spPr>
            <a:xfrm>
              <a:off x="0" y="0"/>
              <a:ext cx="3206965" cy="2257308"/>
            </a:xfrm>
            <a:custGeom>
              <a:rect b="b" l="l" r="r" t="t"/>
              <a:pathLst>
                <a:path extrusionOk="0" h="2257308" w="3206965">
                  <a:moveTo>
                    <a:pt x="0" y="0"/>
                  </a:moveTo>
                  <a:lnTo>
                    <a:pt x="3206965" y="0"/>
                  </a:lnTo>
                  <a:lnTo>
                    <a:pt x="3206965" y="2257308"/>
                  </a:lnTo>
                  <a:lnTo>
                    <a:pt x="0" y="2257308"/>
                  </a:lnTo>
                  <a:close/>
                </a:path>
              </a:pathLst>
            </a:custGeom>
            <a:solidFill>
              <a:srgbClr val="FFDE59"/>
            </a:solidFill>
            <a:ln>
              <a:noFill/>
            </a:ln>
          </p:spPr>
        </p:sp>
        <p:sp>
          <p:nvSpPr>
            <p:cNvPr id="227" name="Google Shape;227;p16"/>
            <p:cNvSpPr txBox="1"/>
            <p:nvPr/>
          </p:nvSpPr>
          <p:spPr>
            <a:xfrm>
              <a:off x="0" y="-38100"/>
              <a:ext cx="3206965" cy="229540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8" name="Google Shape;228;p16"/>
          <p:cNvSpPr txBox="1"/>
          <p:nvPr/>
        </p:nvSpPr>
        <p:spPr>
          <a:xfrm>
            <a:off x="8946814" y="6105876"/>
            <a:ext cx="7828912" cy="4953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000" u="none" cap="none" strike="noStrike">
                <a:solidFill>
                  <a:srgbClr val="4D4D4D"/>
                </a:solidFill>
                <a:latin typeface="B612"/>
                <a:ea typeface="B612"/>
                <a:cs typeface="B612"/>
                <a:sym typeface="B612"/>
              </a:rPr>
              <a:t>Elaborate on what you want to discuss. </a:t>
            </a:r>
            <a:endParaRPr/>
          </a:p>
        </p:txBody>
      </p:sp>
      <p:sp>
        <p:nvSpPr>
          <p:cNvPr id="229" name="Google Shape;229;p16"/>
          <p:cNvSpPr/>
          <p:nvPr/>
        </p:nvSpPr>
        <p:spPr>
          <a:xfrm>
            <a:off x="8702562" y="1937070"/>
            <a:ext cx="1801644" cy="2116301"/>
          </a:xfrm>
          <a:custGeom>
            <a:rect b="b" l="l" r="r" t="t"/>
            <a:pathLst>
              <a:path extrusionOk="0" h="856548" w="729194">
                <a:moveTo>
                  <a:pt x="729194" y="0"/>
                </a:moveTo>
                <a:lnTo>
                  <a:pt x="729194" y="742248"/>
                </a:lnTo>
                <a:lnTo>
                  <a:pt x="364597" y="856548"/>
                </a:lnTo>
                <a:lnTo>
                  <a:pt x="0" y="742248"/>
                </a:lnTo>
                <a:lnTo>
                  <a:pt x="0" y="0"/>
                </a:lnTo>
                <a:lnTo>
                  <a:pt x="729194" y="0"/>
                </a:lnTo>
                <a:close/>
              </a:path>
            </a:pathLst>
          </a:custGeom>
          <a:solidFill>
            <a:srgbClr val="FFBD59"/>
          </a:solidFill>
          <a:ln>
            <a:noFill/>
          </a:ln>
        </p:spPr>
      </p:sp>
      <p:sp>
        <p:nvSpPr>
          <p:cNvPr id="230" name="Google Shape;230;p16"/>
          <p:cNvSpPr/>
          <p:nvPr/>
        </p:nvSpPr>
        <p:spPr>
          <a:xfrm>
            <a:off x="915711" y="-804340"/>
            <a:ext cx="7147390" cy="10649510"/>
          </a:xfrm>
          <a:custGeom>
            <a:rect b="b" l="l" r="r" t="t"/>
            <a:pathLst>
              <a:path extrusionOk="0" h="1088907" w="730817">
                <a:moveTo>
                  <a:pt x="730817" y="0"/>
                </a:moveTo>
                <a:lnTo>
                  <a:pt x="730817" y="974607"/>
                </a:lnTo>
                <a:lnTo>
                  <a:pt x="365408" y="1088907"/>
                </a:lnTo>
                <a:lnTo>
                  <a:pt x="0" y="974607"/>
                </a:lnTo>
                <a:lnTo>
                  <a:pt x="0" y="0"/>
                </a:lnTo>
                <a:lnTo>
                  <a:pt x="730817" y="0"/>
                </a:lnTo>
                <a:close/>
              </a:path>
            </a:pathLst>
          </a:custGeom>
          <a:solidFill>
            <a:srgbClr val="FFBD59"/>
          </a:solidFill>
          <a:ln>
            <a:noFill/>
          </a:ln>
        </p:spPr>
      </p:sp>
      <p:sp>
        <p:nvSpPr>
          <p:cNvPr id="231" name="Google Shape;231;p16"/>
          <p:cNvSpPr txBox="1"/>
          <p:nvPr/>
        </p:nvSpPr>
        <p:spPr>
          <a:xfrm>
            <a:off x="8824894" y="2092788"/>
            <a:ext cx="1556980" cy="169862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999" u="none" cap="none" strike="noStrike">
                <a:solidFill>
                  <a:srgbClr val="4D4D4D"/>
                </a:solidFill>
                <a:latin typeface="Chakra Petch"/>
                <a:ea typeface="Chakra Petch"/>
                <a:cs typeface="Chakra Petch"/>
                <a:sym typeface="Chakra Petch"/>
              </a:rPr>
              <a:t>02</a:t>
            </a:r>
            <a:endParaRPr/>
          </a:p>
        </p:txBody>
      </p:sp>
      <p:sp>
        <p:nvSpPr>
          <p:cNvPr id="232" name="Google Shape;232;p16"/>
          <p:cNvSpPr txBox="1"/>
          <p:nvPr/>
        </p:nvSpPr>
        <p:spPr>
          <a:xfrm>
            <a:off x="8946814" y="4659387"/>
            <a:ext cx="7378075" cy="13716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1" i="0" lang="en-US" sz="9000" u="none" cap="none" strike="noStrike">
                <a:solidFill>
                  <a:srgbClr val="4D4D4D"/>
                </a:solidFill>
                <a:latin typeface="Chakra Petch"/>
                <a:ea typeface="Chakra Petch"/>
                <a:cs typeface="Chakra Petch"/>
                <a:sym typeface="Chakra Petch"/>
              </a:rPr>
              <a:t>Our Projects</a:t>
            </a:r>
            <a:endParaRPr/>
          </a:p>
        </p:txBody>
      </p:sp>
      <p:grpSp>
        <p:nvGrpSpPr>
          <p:cNvPr id="233" name="Google Shape;233;p16"/>
          <p:cNvGrpSpPr/>
          <p:nvPr/>
        </p:nvGrpSpPr>
        <p:grpSpPr>
          <a:xfrm>
            <a:off x="14246482" y="7178933"/>
            <a:ext cx="1614567" cy="1013124"/>
            <a:chOff x="0" y="0"/>
            <a:chExt cx="812800" cy="510024"/>
          </a:xfrm>
        </p:grpSpPr>
        <p:sp>
          <p:nvSpPr>
            <p:cNvPr id="234" name="Google Shape;234;p16"/>
            <p:cNvSpPr/>
            <p:nvPr/>
          </p:nvSpPr>
          <p:spPr>
            <a:xfrm>
              <a:off x="0" y="0"/>
              <a:ext cx="812800" cy="510024"/>
            </a:xfrm>
            <a:custGeom>
              <a:rect b="b" l="l" r="r" t="t"/>
              <a:pathLst>
                <a:path extrusionOk="0" h="510024" w="812800">
                  <a:moveTo>
                    <a:pt x="812800" y="255012"/>
                  </a:moveTo>
                  <a:lnTo>
                    <a:pt x="406400" y="0"/>
                  </a:lnTo>
                  <a:lnTo>
                    <a:pt x="406400" y="203200"/>
                  </a:lnTo>
                  <a:lnTo>
                    <a:pt x="0" y="203200"/>
                  </a:lnTo>
                  <a:lnTo>
                    <a:pt x="0" y="306824"/>
                  </a:lnTo>
                  <a:lnTo>
                    <a:pt x="406400" y="306824"/>
                  </a:lnTo>
                  <a:lnTo>
                    <a:pt x="406400" y="510024"/>
                  </a:lnTo>
                  <a:lnTo>
                    <a:pt x="812800" y="255012"/>
                  </a:lnTo>
                  <a:close/>
                </a:path>
              </a:pathLst>
            </a:custGeom>
            <a:solidFill>
              <a:srgbClr val="A6A6A6"/>
            </a:solidFill>
            <a:ln>
              <a:noFill/>
            </a:ln>
          </p:spPr>
        </p:sp>
        <p:sp>
          <p:nvSpPr>
            <p:cNvPr id="235" name="Google Shape;235;p16"/>
            <p:cNvSpPr txBox="1"/>
            <p:nvPr/>
          </p:nvSpPr>
          <p:spPr>
            <a:xfrm>
              <a:off x="0" y="165100"/>
              <a:ext cx="711200" cy="14172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36" name="Google Shape;236;p16"/>
          <p:cNvCxnSpPr/>
          <p:nvPr/>
        </p:nvCxnSpPr>
        <p:spPr>
          <a:xfrm>
            <a:off x="8946814" y="7685495"/>
            <a:ext cx="5299668" cy="0"/>
          </a:xfrm>
          <a:prstGeom prst="straightConnector1">
            <a:avLst/>
          </a:prstGeom>
          <a:noFill/>
          <a:ln cap="flat" cmpd="sng" w="200025">
            <a:solidFill>
              <a:srgbClr val="A6A6A6"/>
            </a:solidFill>
            <a:prstDash val="dash"/>
            <a:round/>
            <a:headEnd len="sm" w="sm" type="none"/>
            <a:tailEnd len="sm" w="sm" type="none"/>
          </a:ln>
        </p:spPr>
      </p:cxnSp>
      <p:pic>
        <p:nvPicPr>
          <p:cNvPr id="237" name="Google Shape;237;p16"/>
          <p:cNvPicPr preferRelativeResize="0"/>
          <p:nvPr/>
        </p:nvPicPr>
        <p:blipFill>
          <a:blip r:embed="rId4">
            <a:alphaModFix/>
          </a:blip>
          <a:stretch>
            <a:fillRect/>
          </a:stretch>
        </p:blipFill>
        <p:spPr>
          <a:xfrm>
            <a:off x="1279563" y="-773825"/>
            <a:ext cx="6432473" cy="102869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D4D4D"/>
        </a:solidFill>
      </p:bgPr>
    </p:bg>
    <p:spTree>
      <p:nvGrpSpPr>
        <p:cNvPr id="241" name="Shape 241"/>
        <p:cNvGrpSpPr/>
        <p:nvPr/>
      </p:nvGrpSpPr>
      <p:grpSpPr>
        <a:xfrm>
          <a:off x="0" y="0"/>
          <a:ext cx="0" cy="0"/>
          <a:chOff x="0" y="0"/>
          <a:chExt cx="0" cy="0"/>
        </a:xfrm>
      </p:grpSpPr>
      <p:sp>
        <p:nvSpPr>
          <p:cNvPr id="242" name="Google Shape;242;p17"/>
          <p:cNvSpPr/>
          <p:nvPr/>
        </p:nvSpPr>
        <p:spPr>
          <a:xfrm>
            <a:off x="9878521" y="232064"/>
            <a:ext cx="10281096" cy="10281096"/>
          </a:xfrm>
          <a:custGeom>
            <a:rect b="b" l="l" r="r" t="t"/>
            <a:pathLst>
              <a:path extrusionOk="0" h="10281096" w="10281096">
                <a:moveTo>
                  <a:pt x="0" y="0"/>
                </a:moveTo>
                <a:lnTo>
                  <a:pt x="10281096" y="0"/>
                </a:lnTo>
                <a:lnTo>
                  <a:pt x="10281096" y="10281096"/>
                </a:lnTo>
                <a:lnTo>
                  <a:pt x="0" y="10281096"/>
                </a:lnTo>
                <a:lnTo>
                  <a:pt x="0" y="0"/>
                </a:lnTo>
                <a:close/>
              </a:path>
            </a:pathLst>
          </a:custGeom>
          <a:blipFill rotWithShape="1">
            <a:blip r:embed="rId3">
              <a:alphaModFix amt="50000"/>
            </a:blip>
            <a:stretch>
              <a:fillRect b="0" l="0" r="0" t="0"/>
            </a:stretch>
          </a:blipFill>
          <a:ln>
            <a:noFill/>
          </a:ln>
        </p:spPr>
      </p:sp>
      <p:grpSp>
        <p:nvGrpSpPr>
          <p:cNvPr id="243" name="Google Shape;243;p17"/>
          <p:cNvGrpSpPr/>
          <p:nvPr/>
        </p:nvGrpSpPr>
        <p:grpSpPr>
          <a:xfrm>
            <a:off x="0" y="-144661"/>
            <a:ext cx="18288000" cy="3011394"/>
            <a:chOff x="0" y="-38100"/>
            <a:chExt cx="4816593" cy="793124"/>
          </a:xfrm>
        </p:grpSpPr>
        <p:sp>
          <p:nvSpPr>
            <p:cNvPr id="244" name="Google Shape;244;p17"/>
            <p:cNvSpPr/>
            <p:nvPr/>
          </p:nvSpPr>
          <p:spPr>
            <a:xfrm>
              <a:off x="0" y="0"/>
              <a:ext cx="4816592" cy="755024"/>
            </a:xfrm>
            <a:custGeom>
              <a:rect b="b" l="l" r="r" t="t"/>
              <a:pathLst>
                <a:path extrusionOk="0" h="755024" w="4816592">
                  <a:moveTo>
                    <a:pt x="0" y="0"/>
                  </a:moveTo>
                  <a:lnTo>
                    <a:pt x="4816592" y="0"/>
                  </a:lnTo>
                  <a:lnTo>
                    <a:pt x="4816592" y="755024"/>
                  </a:lnTo>
                  <a:lnTo>
                    <a:pt x="0" y="755024"/>
                  </a:lnTo>
                  <a:close/>
                </a:path>
              </a:pathLst>
            </a:custGeom>
            <a:solidFill>
              <a:srgbClr val="FFDE59"/>
            </a:solidFill>
            <a:ln>
              <a:noFill/>
            </a:ln>
          </p:spPr>
        </p:sp>
        <p:sp>
          <p:nvSpPr>
            <p:cNvPr id="245" name="Google Shape;245;p17"/>
            <p:cNvSpPr txBox="1"/>
            <p:nvPr/>
          </p:nvSpPr>
          <p:spPr>
            <a:xfrm>
              <a:off x="0" y="-38100"/>
              <a:ext cx="4816593" cy="79312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6" name="Google Shape;246;p17"/>
          <p:cNvSpPr/>
          <p:nvPr/>
        </p:nvSpPr>
        <p:spPr>
          <a:xfrm>
            <a:off x="10718116" y="0"/>
            <a:ext cx="6926108" cy="9692274"/>
          </a:xfrm>
          <a:custGeom>
            <a:rect b="b" l="l" r="r" t="t"/>
            <a:pathLst>
              <a:path extrusionOk="0" h="1015058" w="725361">
                <a:moveTo>
                  <a:pt x="725361" y="0"/>
                </a:moveTo>
                <a:lnTo>
                  <a:pt x="725361" y="900758"/>
                </a:lnTo>
                <a:lnTo>
                  <a:pt x="362681" y="1015058"/>
                </a:lnTo>
                <a:lnTo>
                  <a:pt x="0" y="900758"/>
                </a:lnTo>
                <a:lnTo>
                  <a:pt x="0" y="0"/>
                </a:lnTo>
                <a:lnTo>
                  <a:pt x="725361" y="0"/>
                </a:lnTo>
                <a:close/>
              </a:path>
            </a:pathLst>
          </a:custGeom>
          <a:solidFill>
            <a:srgbClr val="FFBD59"/>
          </a:solidFill>
          <a:ln>
            <a:noFill/>
          </a:ln>
        </p:spPr>
      </p:sp>
      <p:sp>
        <p:nvSpPr>
          <p:cNvPr id="247" name="Google Shape;247;p17"/>
          <p:cNvSpPr txBox="1"/>
          <p:nvPr/>
        </p:nvSpPr>
        <p:spPr>
          <a:xfrm>
            <a:off x="1028700" y="1025299"/>
            <a:ext cx="8414419"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4D4D4D"/>
                </a:solidFill>
                <a:latin typeface="Chakra Petch"/>
                <a:ea typeface="Chakra Petch"/>
                <a:cs typeface="Chakra Petch"/>
                <a:sym typeface="Chakra Petch"/>
              </a:rPr>
              <a:t>The Curriculum</a:t>
            </a:r>
            <a:endParaRPr/>
          </a:p>
        </p:txBody>
      </p:sp>
      <p:sp>
        <p:nvSpPr>
          <p:cNvPr id="248" name="Google Shape;248;p17"/>
          <p:cNvSpPr txBox="1"/>
          <p:nvPr/>
        </p:nvSpPr>
        <p:spPr>
          <a:xfrm>
            <a:off x="1083383" y="4643430"/>
            <a:ext cx="3870752"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FFBD59"/>
                </a:solidFill>
                <a:latin typeface="Russo One"/>
                <a:ea typeface="Russo One"/>
                <a:cs typeface="Russo One"/>
                <a:sym typeface="Russo One"/>
              </a:rPr>
              <a:t>One</a:t>
            </a:r>
            <a:endParaRPr/>
          </a:p>
        </p:txBody>
      </p:sp>
      <p:sp>
        <p:nvSpPr>
          <p:cNvPr id="249" name="Google Shape;249;p17"/>
          <p:cNvSpPr txBox="1"/>
          <p:nvPr/>
        </p:nvSpPr>
        <p:spPr>
          <a:xfrm>
            <a:off x="5732790" y="4643430"/>
            <a:ext cx="4032753"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FFBD59"/>
                </a:solidFill>
                <a:latin typeface="Russo One"/>
                <a:ea typeface="Russo One"/>
                <a:cs typeface="Russo One"/>
                <a:sym typeface="Russo One"/>
              </a:rPr>
              <a:t>Two</a:t>
            </a:r>
            <a:endParaRPr/>
          </a:p>
        </p:txBody>
      </p:sp>
      <p:sp>
        <p:nvSpPr>
          <p:cNvPr id="250" name="Google Shape;250;p17"/>
          <p:cNvSpPr txBox="1"/>
          <p:nvPr/>
        </p:nvSpPr>
        <p:spPr>
          <a:xfrm>
            <a:off x="1083383" y="7779501"/>
            <a:ext cx="3870752"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FFBD59"/>
                </a:solidFill>
                <a:latin typeface="Russo One"/>
                <a:ea typeface="Russo One"/>
                <a:cs typeface="Russo One"/>
                <a:sym typeface="Russo One"/>
              </a:rPr>
              <a:t>Three</a:t>
            </a:r>
            <a:endParaRPr/>
          </a:p>
        </p:txBody>
      </p:sp>
      <p:sp>
        <p:nvSpPr>
          <p:cNvPr id="251" name="Google Shape;251;p17"/>
          <p:cNvSpPr txBox="1"/>
          <p:nvPr/>
        </p:nvSpPr>
        <p:spPr>
          <a:xfrm>
            <a:off x="5732790" y="7779501"/>
            <a:ext cx="4032753"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FFBD59"/>
                </a:solidFill>
                <a:latin typeface="Russo One"/>
                <a:ea typeface="Russo One"/>
                <a:cs typeface="Russo One"/>
                <a:sym typeface="Russo One"/>
              </a:rPr>
              <a:t>Four</a:t>
            </a:r>
            <a:endParaRPr/>
          </a:p>
        </p:txBody>
      </p:sp>
      <p:sp>
        <p:nvSpPr>
          <p:cNvPr id="252" name="Google Shape;252;p17"/>
          <p:cNvSpPr txBox="1"/>
          <p:nvPr/>
        </p:nvSpPr>
        <p:spPr>
          <a:xfrm>
            <a:off x="1083383" y="5334512"/>
            <a:ext cx="3870752"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B612"/>
                <a:ea typeface="B612"/>
                <a:cs typeface="B612"/>
                <a:sym typeface="B612"/>
              </a:rPr>
              <a:t>Elaborate on what you want to discuss. </a:t>
            </a:r>
            <a:endParaRPr/>
          </a:p>
        </p:txBody>
      </p:sp>
      <p:sp>
        <p:nvSpPr>
          <p:cNvPr id="253" name="Google Shape;253;p17"/>
          <p:cNvSpPr txBox="1"/>
          <p:nvPr/>
        </p:nvSpPr>
        <p:spPr>
          <a:xfrm>
            <a:off x="5813790" y="5334512"/>
            <a:ext cx="3870752"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B612"/>
                <a:ea typeface="B612"/>
                <a:cs typeface="B612"/>
                <a:sym typeface="B612"/>
              </a:rPr>
              <a:t>Elaborate on what you want to discuss. </a:t>
            </a:r>
            <a:endParaRPr/>
          </a:p>
        </p:txBody>
      </p:sp>
      <p:sp>
        <p:nvSpPr>
          <p:cNvPr id="254" name="Google Shape;254;p17"/>
          <p:cNvSpPr txBox="1"/>
          <p:nvPr/>
        </p:nvSpPr>
        <p:spPr>
          <a:xfrm>
            <a:off x="1028700" y="8470583"/>
            <a:ext cx="3980117"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B612"/>
                <a:ea typeface="B612"/>
                <a:cs typeface="B612"/>
                <a:sym typeface="B612"/>
              </a:rPr>
              <a:t>Elaborate on what you want to discuss. </a:t>
            </a:r>
            <a:endParaRPr/>
          </a:p>
        </p:txBody>
      </p:sp>
      <p:sp>
        <p:nvSpPr>
          <p:cNvPr id="255" name="Google Shape;255;p17"/>
          <p:cNvSpPr txBox="1"/>
          <p:nvPr/>
        </p:nvSpPr>
        <p:spPr>
          <a:xfrm>
            <a:off x="5759108" y="8470583"/>
            <a:ext cx="3980117"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B612"/>
                <a:ea typeface="B612"/>
                <a:cs typeface="B612"/>
                <a:sym typeface="B612"/>
              </a:rPr>
              <a:t>Elaborate on what you want to discuss. </a:t>
            </a:r>
            <a:endParaRPr/>
          </a:p>
        </p:txBody>
      </p:sp>
      <p:sp>
        <p:nvSpPr>
          <p:cNvPr id="256" name="Google Shape;256;p17"/>
          <p:cNvSpPr/>
          <p:nvPr/>
        </p:nvSpPr>
        <p:spPr>
          <a:xfrm>
            <a:off x="2295392" y="6332768"/>
            <a:ext cx="1446733" cy="1446733"/>
          </a:xfrm>
          <a:custGeom>
            <a:rect b="b" l="l" r="r" t="t"/>
            <a:pathLst>
              <a:path extrusionOk="0" h="1446733" w="1446733">
                <a:moveTo>
                  <a:pt x="0" y="0"/>
                </a:moveTo>
                <a:lnTo>
                  <a:pt x="1446733" y="0"/>
                </a:lnTo>
                <a:lnTo>
                  <a:pt x="1446733" y="1446733"/>
                </a:lnTo>
                <a:lnTo>
                  <a:pt x="0" y="1446733"/>
                </a:lnTo>
                <a:lnTo>
                  <a:pt x="0" y="0"/>
                </a:lnTo>
                <a:close/>
              </a:path>
            </a:pathLst>
          </a:custGeom>
          <a:blipFill rotWithShape="1">
            <a:blip r:embed="rId4">
              <a:alphaModFix/>
            </a:blip>
            <a:stretch>
              <a:fillRect b="0" l="0" r="0" t="0"/>
            </a:stretch>
          </a:blipFill>
          <a:ln>
            <a:noFill/>
          </a:ln>
        </p:spPr>
      </p:sp>
      <p:sp>
        <p:nvSpPr>
          <p:cNvPr id="257" name="Google Shape;257;p17"/>
          <p:cNvSpPr/>
          <p:nvPr/>
        </p:nvSpPr>
        <p:spPr>
          <a:xfrm>
            <a:off x="7294307" y="3404997"/>
            <a:ext cx="909718" cy="909718"/>
          </a:xfrm>
          <a:custGeom>
            <a:rect b="b" l="l" r="r" t="t"/>
            <a:pathLst>
              <a:path extrusionOk="0" h="909718" w="909718">
                <a:moveTo>
                  <a:pt x="0" y="0"/>
                </a:moveTo>
                <a:lnTo>
                  <a:pt x="909718" y="0"/>
                </a:lnTo>
                <a:lnTo>
                  <a:pt x="909718" y="909719"/>
                </a:lnTo>
                <a:lnTo>
                  <a:pt x="0" y="909719"/>
                </a:lnTo>
                <a:lnTo>
                  <a:pt x="0" y="0"/>
                </a:lnTo>
                <a:close/>
              </a:path>
            </a:pathLst>
          </a:custGeom>
          <a:blipFill rotWithShape="1">
            <a:blip r:embed="rId5">
              <a:alphaModFix/>
            </a:blip>
            <a:stretch>
              <a:fillRect b="0" l="0" r="0" t="0"/>
            </a:stretch>
          </a:blipFill>
          <a:ln>
            <a:noFill/>
          </a:ln>
        </p:spPr>
      </p:sp>
      <p:sp>
        <p:nvSpPr>
          <p:cNvPr id="258" name="Google Shape;258;p17"/>
          <p:cNvSpPr/>
          <p:nvPr/>
        </p:nvSpPr>
        <p:spPr>
          <a:xfrm>
            <a:off x="2489251" y="3330349"/>
            <a:ext cx="1059014" cy="1059014"/>
          </a:xfrm>
          <a:custGeom>
            <a:rect b="b" l="l" r="r" t="t"/>
            <a:pathLst>
              <a:path extrusionOk="0" h="1059014" w="1059014">
                <a:moveTo>
                  <a:pt x="0" y="0"/>
                </a:moveTo>
                <a:lnTo>
                  <a:pt x="1059015" y="0"/>
                </a:lnTo>
                <a:lnTo>
                  <a:pt x="1059015" y="1059015"/>
                </a:lnTo>
                <a:lnTo>
                  <a:pt x="0" y="1059015"/>
                </a:lnTo>
                <a:lnTo>
                  <a:pt x="0" y="0"/>
                </a:lnTo>
                <a:close/>
              </a:path>
            </a:pathLst>
          </a:custGeom>
          <a:blipFill rotWithShape="1">
            <a:blip r:embed="rId6">
              <a:alphaModFix/>
            </a:blip>
            <a:stretch>
              <a:fillRect b="0" l="0" r="0" t="0"/>
            </a:stretch>
          </a:blipFill>
          <a:ln>
            <a:noFill/>
          </a:ln>
        </p:spPr>
      </p:sp>
      <p:sp>
        <p:nvSpPr>
          <p:cNvPr id="259" name="Google Shape;259;p17"/>
          <p:cNvSpPr/>
          <p:nvPr/>
        </p:nvSpPr>
        <p:spPr>
          <a:xfrm>
            <a:off x="7295783" y="6602752"/>
            <a:ext cx="906766" cy="906766"/>
          </a:xfrm>
          <a:custGeom>
            <a:rect b="b" l="l" r="r" t="t"/>
            <a:pathLst>
              <a:path extrusionOk="0" h="906766" w="906766">
                <a:moveTo>
                  <a:pt x="0" y="0"/>
                </a:moveTo>
                <a:lnTo>
                  <a:pt x="906766" y="0"/>
                </a:lnTo>
                <a:lnTo>
                  <a:pt x="906766" y="906766"/>
                </a:lnTo>
                <a:lnTo>
                  <a:pt x="0" y="906766"/>
                </a:lnTo>
                <a:lnTo>
                  <a:pt x="0" y="0"/>
                </a:lnTo>
                <a:close/>
              </a:path>
            </a:pathLst>
          </a:custGeom>
          <a:blipFill rotWithShape="1">
            <a:blip r:embed="rId7">
              <a:alphaModFix/>
            </a:blip>
            <a:stretch>
              <a:fillRect b="0" l="0" r="0" t="0"/>
            </a:stretch>
          </a:blipFill>
          <a:ln>
            <a:noFill/>
          </a:ln>
        </p:spPr>
      </p:sp>
      <p:grpSp>
        <p:nvGrpSpPr>
          <p:cNvPr id="260" name="Google Shape;260;p17"/>
          <p:cNvGrpSpPr/>
          <p:nvPr/>
        </p:nvGrpSpPr>
        <p:grpSpPr>
          <a:xfrm>
            <a:off x="11263635" y="232064"/>
            <a:ext cx="983912" cy="948519"/>
            <a:chOff x="-2" y="0"/>
            <a:chExt cx="1311883" cy="1264692"/>
          </a:xfrm>
        </p:grpSpPr>
        <p:grpSp>
          <p:nvGrpSpPr>
            <p:cNvPr id="261" name="Google Shape;261;p17"/>
            <p:cNvGrpSpPr/>
            <p:nvPr/>
          </p:nvGrpSpPr>
          <p:grpSpPr>
            <a:xfrm rot="5400000">
              <a:off x="439256" y="-29497"/>
              <a:ext cx="843128" cy="902122"/>
              <a:chOff x="0" y="-47625"/>
              <a:chExt cx="486136" cy="520150"/>
            </a:xfrm>
          </p:grpSpPr>
          <p:sp>
            <p:nvSpPr>
              <p:cNvPr id="262" name="Google Shape;262;p17"/>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104775">
                <a:solidFill>
                  <a:srgbClr val="A6A6A6"/>
                </a:solidFill>
                <a:prstDash val="solid"/>
                <a:miter lim="8000"/>
                <a:headEnd len="sm" w="sm" type="none"/>
                <a:tailEnd len="sm" w="sm" type="none"/>
              </a:ln>
            </p:spPr>
          </p:sp>
          <p:sp>
            <p:nvSpPr>
              <p:cNvPr id="263" name="Google Shape;263;p17"/>
              <p:cNvSpPr txBox="1"/>
              <p:nvPr/>
            </p:nvSpPr>
            <p:spPr>
              <a:xfrm>
                <a:off x="0" y="-47625"/>
                <a:ext cx="486136" cy="52014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4" name="Google Shape;264;p17"/>
            <p:cNvGrpSpPr/>
            <p:nvPr/>
          </p:nvGrpSpPr>
          <p:grpSpPr>
            <a:xfrm rot="5400000">
              <a:off x="29495" y="392067"/>
              <a:ext cx="843128" cy="902122"/>
              <a:chOff x="0" y="-47625"/>
              <a:chExt cx="486136" cy="520150"/>
            </a:xfrm>
          </p:grpSpPr>
          <p:sp>
            <p:nvSpPr>
              <p:cNvPr id="265" name="Google Shape;265;p17"/>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104775">
                <a:solidFill>
                  <a:srgbClr val="A6A6A6"/>
                </a:solidFill>
                <a:prstDash val="solid"/>
                <a:miter lim="8000"/>
                <a:headEnd len="sm" w="sm" type="none"/>
                <a:tailEnd len="sm" w="sm" type="none"/>
              </a:ln>
            </p:spPr>
          </p:sp>
          <p:sp>
            <p:nvSpPr>
              <p:cNvPr id="266" name="Google Shape;266;p17"/>
              <p:cNvSpPr txBox="1"/>
              <p:nvPr/>
            </p:nvSpPr>
            <p:spPr>
              <a:xfrm>
                <a:off x="0" y="-47625"/>
                <a:ext cx="486136" cy="52014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67" name="Google Shape;267;p17"/>
          <p:cNvGrpSpPr/>
          <p:nvPr/>
        </p:nvGrpSpPr>
        <p:grpSpPr>
          <a:xfrm rot="10800000">
            <a:off x="600809" y="3409619"/>
            <a:ext cx="687494" cy="722126"/>
            <a:chOff x="0" y="-38100"/>
            <a:chExt cx="486136" cy="510625"/>
          </a:xfrm>
        </p:grpSpPr>
        <p:sp>
          <p:nvSpPr>
            <p:cNvPr id="268" name="Google Shape;268;p17"/>
            <p:cNvSpPr/>
            <p:nvPr/>
          </p:nvSpPr>
          <p:spPr>
            <a:xfrm>
              <a:off x="0" y="0"/>
              <a:ext cx="486135" cy="472525"/>
            </a:xfrm>
            <a:custGeom>
              <a:rect b="b" l="l" r="r" t="t"/>
              <a:pathLst>
                <a:path extrusionOk="0" h="472525" w="486135">
                  <a:moveTo>
                    <a:pt x="0" y="0"/>
                  </a:moveTo>
                  <a:lnTo>
                    <a:pt x="486135" y="0"/>
                  </a:lnTo>
                  <a:lnTo>
                    <a:pt x="486135" y="472525"/>
                  </a:lnTo>
                  <a:lnTo>
                    <a:pt x="0" y="472525"/>
                  </a:lnTo>
                  <a:close/>
                </a:path>
              </a:pathLst>
            </a:custGeom>
            <a:solidFill>
              <a:srgbClr val="000000">
                <a:alpha val="0"/>
              </a:srgbClr>
            </a:solidFill>
            <a:ln cap="sq" cmpd="sng" w="104775">
              <a:solidFill>
                <a:srgbClr val="CACACA"/>
              </a:solidFill>
              <a:prstDash val="solid"/>
              <a:miter lim="8000"/>
              <a:headEnd len="sm" w="sm" type="none"/>
              <a:tailEnd len="sm" w="sm" type="none"/>
            </a:ln>
          </p:spPr>
        </p:sp>
        <p:sp>
          <p:nvSpPr>
            <p:cNvPr id="269" name="Google Shape;269;p17"/>
            <p:cNvSpPr txBox="1"/>
            <p:nvPr/>
          </p:nvSpPr>
          <p:spPr>
            <a:xfrm>
              <a:off x="0" y="-38100"/>
              <a:ext cx="486136" cy="51062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0" name="Google Shape;270;p17"/>
          <p:cNvGrpSpPr/>
          <p:nvPr/>
        </p:nvGrpSpPr>
        <p:grpSpPr>
          <a:xfrm rot="5400000">
            <a:off x="993253" y="3735773"/>
            <a:ext cx="576032" cy="595995"/>
            <a:chOff x="0" y="-38100"/>
            <a:chExt cx="706614" cy="731103"/>
          </a:xfrm>
        </p:grpSpPr>
        <p:sp>
          <p:nvSpPr>
            <p:cNvPr id="271" name="Google Shape;271;p17"/>
            <p:cNvSpPr/>
            <p:nvPr/>
          </p:nvSpPr>
          <p:spPr>
            <a:xfrm>
              <a:off x="0" y="0"/>
              <a:ext cx="706614" cy="693003"/>
            </a:xfrm>
            <a:custGeom>
              <a:rect b="b" l="l" r="r" t="t"/>
              <a:pathLst>
                <a:path extrusionOk="0" h="693003" w="706614">
                  <a:moveTo>
                    <a:pt x="0" y="0"/>
                  </a:moveTo>
                  <a:lnTo>
                    <a:pt x="706614" y="0"/>
                  </a:lnTo>
                  <a:lnTo>
                    <a:pt x="706614" y="693003"/>
                  </a:lnTo>
                  <a:lnTo>
                    <a:pt x="0" y="693003"/>
                  </a:lnTo>
                  <a:close/>
                </a:path>
              </a:pathLst>
            </a:custGeom>
            <a:solidFill>
              <a:srgbClr val="000000">
                <a:alpha val="0"/>
              </a:srgbClr>
            </a:solidFill>
            <a:ln cap="sq" cmpd="sng" w="104775">
              <a:solidFill>
                <a:srgbClr val="CACACA"/>
              </a:solidFill>
              <a:prstDash val="solid"/>
              <a:miter lim="8000"/>
              <a:headEnd len="sm" w="sm" type="none"/>
              <a:tailEnd len="sm" w="sm" type="none"/>
            </a:ln>
          </p:spPr>
        </p:sp>
        <p:sp>
          <p:nvSpPr>
            <p:cNvPr id="272" name="Google Shape;272;p17"/>
            <p:cNvSpPr txBox="1"/>
            <p:nvPr/>
          </p:nvSpPr>
          <p:spPr>
            <a:xfrm>
              <a:off x="0" y="-38100"/>
              <a:ext cx="706614" cy="73110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73" name="Google Shape;273;p17"/>
          <p:cNvPicPr preferRelativeResize="0"/>
          <p:nvPr/>
        </p:nvPicPr>
        <p:blipFill>
          <a:blip r:embed="rId8">
            <a:alphaModFix/>
          </a:blip>
          <a:stretch>
            <a:fillRect/>
          </a:stretch>
        </p:blipFill>
        <p:spPr>
          <a:xfrm>
            <a:off x="10991238" y="-26001"/>
            <a:ext cx="6379867" cy="941310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High Intensity Interval Training Gym Center Presentation">
  <a:themeElements>
    <a:clrScheme name="Office">
      <a:dk1>
        <a:srgbClr val="4D4D4D"/>
      </a:dk1>
      <a:lt1>
        <a:srgbClr val="FFFFFF"/>
      </a:lt1>
      <a:dk2>
        <a:srgbClr val="FFBD59"/>
      </a:dk2>
      <a:lt2>
        <a:srgbClr val="FFDE59"/>
      </a:lt2>
      <a:accent1>
        <a:srgbClr val="CACACA"/>
      </a:accent1>
      <a:accent2>
        <a:srgbClr val="A6A6A6"/>
      </a:accent2>
      <a:accent3>
        <a:srgbClr val="4D4D4D"/>
      </a:accent3>
      <a:accent4>
        <a:srgbClr val="FFBD59"/>
      </a:accent4>
      <a:accent5>
        <a:srgbClr val="FFDE59"/>
      </a:accent5>
      <a:accent6>
        <a:srgbClr val="CACACA"/>
      </a:accent6>
      <a:hlink>
        <a:srgbClr val="4D4D4D"/>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