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Londrina Solid"/>
      <p:regular r:id="rId26"/>
    </p:embeddedFont>
    <p:embeddedFont>
      <p:font typeface="ABeeZee"/>
      <p:regular r:id="rId27"/>
      <p:italic r:id="rId28"/>
    </p:embeddedFont>
    <p:embeddedFont>
      <p:font typeface="Carter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ndrinaSolid-regular.fntdata"/><Relationship Id="rId25" Type="http://schemas.openxmlformats.org/officeDocument/2006/relationships/slide" Target="slides/slide20.xml"/><Relationship Id="rId28" Type="http://schemas.openxmlformats.org/officeDocument/2006/relationships/font" Target="fonts/ABeeZee-italic.fntdata"/><Relationship Id="rId27" Type="http://schemas.openxmlformats.org/officeDocument/2006/relationships/font" Target="fonts/ABeeZe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rterOn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3.png"/><Relationship Id="rId7"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17.png"/><Relationship Id="rId7"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51650" y="772425"/>
            <a:ext cx="129273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251650" y="224242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Font typeface="ABeeZee"/>
              <a:buNone/>
              <a:defRPr>
                <a:latin typeface="ABeeZee"/>
                <a:ea typeface="ABeeZee"/>
                <a:cs typeface="ABeeZee"/>
                <a:sym typeface="ABeeZe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2" name="Google Shape;12;p3"/>
          <p:cNvSpPr/>
          <p:nvPr/>
        </p:nvSpPr>
        <p:spPr>
          <a:xfrm rot="146016">
            <a:off x="2882206" y="9523055"/>
            <a:ext cx="12533660" cy="2835741"/>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2">
              <a:alphaModFix/>
            </a:blip>
            <a:stretch>
              <a:fillRect b="0" l="0" r="0" t="0"/>
            </a:stretch>
          </a:blipFill>
          <a:ln>
            <a:noFill/>
          </a:ln>
        </p:spPr>
      </p:sp>
      <p:sp>
        <p:nvSpPr>
          <p:cNvPr id="13" name="Google Shape;13;p3"/>
          <p:cNvSpPr/>
          <p:nvPr/>
        </p:nvSpPr>
        <p:spPr>
          <a:xfrm>
            <a:off x="9708103" y="9258234"/>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14" name="Google Shape;14;p3"/>
          <p:cNvSpPr/>
          <p:nvPr/>
        </p:nvSpPr>
        <p:spPr>
          <a:xfrm rot="146016">
            <a:off x="-3433095" y="9523055"/>
            <a:ext cx="12533660" cy="2835741"/>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2">
              <a:alphaModFix/>
            </a:blip>
            <a:stretch>
              <a:fillRect b="0" l="0" r="0" t="0"/>
            </a:stretch>
          </a:blipFill>
          <a:ln>
            <a:noFill/>
          </a:ln>
        </p:spPr>
      </p:sp>
      <p:sp>
        <p:nvSpPr>
          <p:cNvPr id="15" name="Google Shape;15;p3"/>
          <p:cNvSpPr/>
          <p:nvPr/>
        </p:nvSpPr>
        <p:spPr>
          <a:xfrm>
            <a:off x="3018759" y="8752086"/>
            <a:ext cx="2793827" cy="1306114"/>
          </a:xfrm>
          <a:custGeom>
            <a:rect b="b" l="l" r="r" t="t"/>
            <a:pathLst>
              <a:path extrusionOk="0" h="1306114" w="2793827">
                <a:moveTo>
                  <a:pt x="0" y="0"/>
                </a:moveTo>
                <a:lnTo>
                  <a:pt x="2793826" y="0"/>
                </a:lnTo>
                <a:lnTo>
                  <a:pt x="2793826" y="1306114"/>
                </a:lnTo>
                <a:lnTo>
                  <a:pt x="0" y="1306114"/>
                </a:lnTo>
                <a:lnTo>
                  <a:pt x="0" y="0"/>
                </a:lnTo>
                <a:close/>
              </a:path>
            </a:pathLst>
          </a:custGeom>
          <a:blipFill rotWithShape="1">
            <a:blip r:embed="rId4">
              <a:alphaModFix/>
            </a:blip>
            <a:stretch>
              <a:fillRect b="0" l="0" r="0" t="0"/>
            </a:stretch>
          </a:blipFill>
          <a:ln>
            <a:noFill/>
          </a:ln>
        </p:spPr>
      </p:sp>
      <p:sp>
        <p:nvSpPr>
          <p:cNvPr id="16" name="Google Shape;16;p3"/>
          <p:cNvSpPr/>
          <p:nvPr/>
        </p:nvSpPr>
        <p:spPr>
          <a:xfrm flipH="1">
            <a:off x="14205120" y="7765296"/>
            <a:ext cx="6108360" cy="2855658"/>
          </a:xfrm>
          <a:custGeom>
            <a:rect b="b" l="l" r="r" t="t"/>
            <a:pathLst>
              <a:path extrusionOk="0" h="2855658" w="6108360">
                <a:moveTo>
                  <a:pt x="6108360" y="0"/>
                </a:moveTo>
                <a:lnTo>
                  <a:pt x="0" y="0"/>
                </a:lnTo>
                <a:lnTo>
                  <a:pt x="0" y="2855658"/>
                </a:lnTo>
                <a:lnTo>
                  <a:pt x="6108360" y="2855658"/>
                </a:lnTo>
                <a:lnTo>
                  <a:pt x="6108360" y="0"/>
                </a:lnTo>
                <a:close/>
              </a:path>
            </a:pathLst>
          </a:custGeom>
          <a:blipFill rotWithShape="1">
            <a:blip r:embed="rId5">
              <a:alphaModFix/>
            </a:blip>
            <a:stretch>
              <a:fillRect b="0" l="0" r="0" t="0"/>
            </a:stretch>
          </a:blipFill>
          <a:ln>
            <a:noFill/>
          </a:ln>
        </p:spPr>
      </p:sp>
      <p:sp>
        <p:nvSpPr>
          <p:cNvPr id="17" name="Google Shape;17;p3"/>
          <p:cNvSpPr/>
          <p:nvPr/>
        </p:nvSpPr>
        <p:spPr>
          <a:xfrm>
            <a:off x="12647081" y="7423844"/>
            <a:ext cx="3507695" cy="2863156"/>
          </a:xfrm>
          <a:custGeom>
            <a:rect b="b" l="l" r="r" t="t"/>
            <a:pathLst>
              <a:path extrusionOk="0" h="2863156" w="3507695">
                <a:moveTo>
                  <a:pt x="0" y="0"/>
                </a:moveTo>
                <a:lnTo>
                  <a:pt x="3507695" y="0"/>
                </a:lnTo>
                <a:lnTo>
                  <a:pt x="3507695" y="2863156"/>
                </a:lnTo>
                <a:lnTo>
                  <a:pt x="0" y="2863156"/>
                </a:lnTo>
                <a:lnTo>
                  <a:pt x="0" y="0"/>
                </a:lnTo>
                <a:close/>
              </a:path>
            </a:pathLst>
          </a:custGeom>
          <a:blipFill rotWithShape="1">
            <a:blip r:embed="rId6">
              <a:alphaModFix/>
            </a:blip>
            <a:stretch>
              <a:fillRect b="0" l="0" r="0" t="0"/>
            </a:stretch>
          </a:blipFill>
          <a:ln>
            <a:noFill/>
          </a:ln>
        </p:spPr>
      </p:sp>
      <p:sp>
        <p:nvSpPr>
          <p:cNvPr id="18" name="Google Shape;18;p3"/>
          <p:cNvSpPr/>
          <p:nvPr/>
        </p:nvSpPr>
        <p:spPr>
          <a:xfrm>
            <a:off x="-1484733" y="7298051"/>
            <a:ext cx="3507695" cy="2863156"/>
          </a:xfrm>
          <a:custGeom>
            <a:rect b="b" l="l" r="r" t="t"/>
            <a:pathLst>
              <a:path extrusionOk="0" h="2863156" w="3507695">
                <a:moveTo>
                  <a:pt x="0" y="0"/>
                </a:moveTo>
                <a:lnTo>
                  <a:pt x="3507695" y="0"/>
                </a:lnTo>
                <a:lnTo>
                  <a:pt x="3507695" y="2863156"/>
                </a:lnTo>
                <a:lnTo>
                  <a:pt x="0" y="2863156"/>
                </a:lnTo>
                <a:lnTo>
                  <a:pt x="0" y="0"/>
                </a:lnTo>
                <a:close/>
              </a:path>
            </a:pathLst>
          </a:custGeom>
          <a:blipFill rotWithShape="1">
            <a:blip r:embed="rId6">
              <a:alphaModFix/>
            </a:blip>
            <a:stretch>
              <a:fillRect b="0" l="0" r="0" t="0"/>
            </a:stretch>
          </a:blipFill>
          <a:ln>
            <a:noFill/>
          </a:ln>
        </p:spPr>
      </p:sp>
      <p:sp>
        <p:nvSpPr>
          <p:cNvPr id="19" name="Google Shape;19;p3"/>
          <p:cNvSpPr/>
          <p:nvPr/>
        </p:nvSpPr>
        <p:spPr>
          <a:xfrm>
            <a:off x="7775129" y="8153916"/>
            <a:ext cx="1050481" cy="1757406"/>
          </a:xfrm>
          <a:custGeom>
            <a:rect b="b" l="l" r="r" t="t"/>
            <a:pathLst>
              <a:path extrusionOk="0" h="1757406" w="1050481">
                <a:moveTo>
                  <a:pt x="0" y="0"/>
                </a:moveTo>
                <a:lnTo>
                  <a:pt x="1050482" y="0"/>
                </a:lnTo>
                <a:lnTo>
                  <a:pt x="1050482" y="1757405"/>
                </a:lnTo>
                <a:lnTo>
                  <a:pt x="0" y="1757405"/>
                </a:lnTo>
                <a:lnTo>
                  <a:pt x="0" y="0"/>
                </a:lnTo>
                <a:close/>
              </a:path>
            </a:pathLst>
          </a:custGeom>
          <a:blipFill rotWithShape="1">
            <a:blip r:embed="rId6">
              <a:alphaModFix/>
            </a:blip>
            <a:stretch>
              <a:fillRect b="0" l="0" r="-104947"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1550325" y="1310525"/>
            <a:ext cx="13171800" cy="1143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1628875" y="25941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 name="Google Shape;23;p4"/>
          <p:cNvSpPr/>
          <p:nvPr/>
        </p:nvSpPr>
        <p:spPr>
          <a:xfrm rot="-10507765">
            <a:off x="-3794674" y="8414132"/>
            <a:ext cx="12536318" cy="2836342"/>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2">
              <a:alphaModFix/>
            </a:blip>
            <a:stretch>
              <a:fillRect b="0" l="0" r="0" t="0"/>
            </a:stretch>
          </a:blipFill>
          <a:ln>
            <a:noFill/>
          </a:ln>
        </p:spPr>
      </p:sp>
      <p:sp>
        <p:nvSpPr>
          <p:cNvPr id="24" name="Google Shape;24;p4"/>
          <p:cNvSpPr/>
          <p:nvPr/>
        </p:nvSpPr>
        <p:spPr>
          <a:xfrm>
            <a:off x="8836716" y="842315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2">
              <a:alphaModFix/>
            </a:blip>
            <a:stretch>
              <a:fillRect b="0" l="0" r="0" t="0"/>
            </a:stretch>
          </a:blipFill>
          <a:ln>
            <a:noFill/>
          </a:ln>
        </p:spPr>
      </p:sp>
      <p:sp>
        <p:nvSpPr>
          <p:cNvPr id="25" name="Google Shape;25;p4"/>
          <p:cNvSpPr/>
          <p:nvPr/>
        </p:nvSpPr>
        <p:spPr>
          <a:xfrm>
            <a:off x="1998404" y="8408412"/>
            <a:ext cx="12522356" cy="2833183"/>
          </a:xfrm>
          <a:custGeom>
            <a:rect b="b" l="l" r="r" t="t"/>
            <a:pathLst>
              <a:path extrusionOk="0" h="2833183" w="12522356">
                <a:moveTo>
                  <a:pt x="0" y="0"/>
                </a:moveTo>
                <a:lnTo>
                  <a:pt x="12522355" y="0"/>
                </a:lnTo>
                <a:lnTo>
                  <a:pt x="12522355" y="2833182"/>
                </a:lnTo>
                <a:lnTo>
                  <a:pt x="0" y="2833182"/>
                </a:lnTo>
                <a:lnTo>
                  <a:pt x="0" y="0"/>
                </a:lnTo>
                <a:close/>
              </a:path>
            </a:pathLst>
          </a:custGeom>
          <a:blipFill rotWithShape="1">
            <a:blip r:embed="rId2">
              <a:alphaModFix/>
            </a:blip>
            <a:stretch>
              <a:fillRect b="0" l="0" r="0" t="0"/>
            </a:stretch>
          </a:blipFill>
          <a:ln>
            <a:noFill/>
          </a:ln>
        </p:spPr>
      </p:sp>
      <p:sp>
        <p:nvSpPr>
          <p:cNvPr id="26" name="Google Shape;26;p4"/>
          <p:cNvSpPr/>
          <p:nvPr/>
        </p:nvSpPr>
        <p:spPr>
          <a:xfrm>
            <a:off x="342228" y="-250096"/>
            <a:ext cx="4167388" cy="1693763"/>
          </a:xfrm>
          <a:custGeom>
            <a:rect b="b" l="l" r="r" t="t"/>
            <a:pathLst>
              <a:path extrusionOk="0" h="1693763" w="4167388">
                <a:moveTo>
                  <a:pt x="0" y="0"/>
                </a:moveTo>
                <a:lnTo>
                  <a:pt x="4167388" y="0"/>
                </a:lnTo>
                <a:lnTo>
                  <a:pt x="4167388" y="1693763"/>
                </a:lnTo>
                <a:lnTo>
                  <a:pt x="0" y="1693763"/>
                </a:lnTo>
                <a:lnTo>
                  <a:pt x="0" y="0"/>
                </a:lnTo>
                <a:close/>
              </a:path>
            </a:pathLst>
          </a:custGeom>
          <a:blipFill rotWithShape="1">
            <a:blip r:embed="rId3">
              <a:alphaModFix/>
            </a:blip>
            <a:stretch>
              <a:fillRect b="0" l="0" r="0" t="0"/>
            </a:stretch>
          </a:blipFill>
          <a:ln>
            <a:noFill/>
          </a:ln>
        </p:spPr>
      </p:sp>
      <p:sp>
        <p:nvSpPr>
          <p:cNvPr id="27" name="Google Shape;27;p4"/>
          <p:cNvSpPr/>
          <p:nvPr/>
        </p:nvSpPr>
        <p:spPr>
          <a:xfrm>
            <a:off x="-2124966" y="2170024"/>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3">
              <a:alphaModFix/>
            </a:blip>
            <a:stretch>
              <a:fillRect b="0" l="0" r="0" t="0"/>
            </a:stretch>
          </a:blipFill>
          <a:ln>
            <a:noFill/>
          </a:ln>
        </p:spPr>
      </p:sp>
      <p:sp>
        <p:nvSpPr>
          <p:cNvPr id="28" name="Google Shape;28;p4"/>
          <p:cNvSpPr/>
          <p:nvPr/>
        </p:nvSpPr>
        <p:spPr>
          <a:xfrm>
            <a:off x="9679497" y="-665063"/>
            <a:ext cx="4167388" cy="1693763"/>
          </a:xfrm>
          <a:custGeom>
            <a:rect b="b" l="l" r="r" t="t"/>
            <a:pathLst>
              <a:path extrusionOk="0" h="1693763" w="4167388">
                <a:moveTo>
                  <a:pt x="0" y="0"/>
                </a:moveTo>
                <a:lnTo>
                  <a:pt x="4167388" y="0"/>
                </a:lnTo>
                <a:lnTo>
                  <a:pt x="4167388" y="1693763"/>
                </a:lnTo>
                <a:lnTo>
                  <a:pt x="0" y="1693763"/>
                </a:lnTo>
                <a:lnTo>
                  <a:pt x="0" y="0"/>
                </a:lnTo>
                <a:close/>
              </a:path>
            </a:pathLst>
          </a:custGeom>
          <a:blipFill rotWithShape="1">
            <a:blip r:embed="rId3">
              <a:alphaModFix/>
            </a:blip>
            <a:stretch>
              <a:fillRect b="0" l="0" r="0" t="0"/>
            </a:stretch>
          </a:blipFill>
          <a:ln>
            <a:noFill/>
          </a:ln>
        </p:spPr>
      </p:sp>
      <p:sp>
        <p:nvSpPr>
          <p:cNvPr id="29" name="Google Shape;29;p4"/>
          <p:cNvSpPr/>
          <p:nvPr/>
        </p:nvSpPr>
        <p:spPr>
          <a:xfrm>
            <a:off x="15546382" y="596786"/>
            <a:ext cx="4167388" cy="1693763"/>
          </a:xfrm>
          <a:custGeom>
            <a:rect b="b" l="l" r="r" t="t"/>
            <a:pathLst>
              <a:path extrusionOk="0" h="1693763" w="4167388">
                <a:moveTo>
                  <a:pt x="0" y="0"/>
                </a:moveTo>
                <a:lnTo>
                  <a:pt x="4167387" y="0"/>
                </a:lnTo>
                <a:lnTo>
                  <a:pt x="4167387" y="1693762"/>
                </a:lnTo>
                <a:lnTo>
                  <a:pt x="0" y="1693762"/>
                </a:lnTo>
                <a:lnTo>
                  <a:pt x="0" y="0"/>
                </a:lnTo>
                <a:close/>
              </a:path>
            </a:pathLst>
          </a:custGeom>
          <a:blipFill rotWithShape="1">
            <a:blip r:embed="rId3">
              <a:alphaModFix/>
            </a:blip>
            <a:stretch>
              <a:fillRect b="0" l="0" r="0" t="0"/>
            </a:stretch>
          </a:blipFill>
          <a:ln>
            <a:noFill/>
          </a:ln>
        </p:spPr>
      </p:sp>
      <p:sp>
        <p:nvSpPr>
          <p:cNvPr id="30" name="Google Shape;30;p4"/>
          <p:cNvSpPr/>
          <p:nvPr/>
        </p:nvSpPr>
        <p:spPr>
          <a:xfrm>
            <a:off x="2102017" y="6876389"/>
            <a:ext cx="1730734" cy="2208273"/>
          </a:xfrm>
          <a:custGeom>
            <a:rect b="b" l="l" r="r" t="t"/>
            <a:pathLst>
              <a:path extrusionOk="0" h="2208273" w="1730734">
                <a:moveTo>
                  <a:pt x="0" y="0"/>
                </a:moveTo>
                <a:lnTo>
                  <a:pt x="1730734" y="0"/>
                </a:lnTo>
                <a:lnTo>
                  <a:pt x="1730734" y="2208273"/>
                </a:lnTo>
                <a:lnTo>
                  <a:pt x="0" y="2208273"/>
                </a:lnTo>
                <a:lnTo>
                  <a:pt x="0" y="0"/>
                </a:lnTo>
                <a:close/>
              </a:path>
            </a:pathLst>
          </a:custGeom>
          <a:blipFill rotWithShape="1">
            <a:blip r:embed="rId4">
              <a:alphaModFix/>
            </a:blip>
            <a:stretch>
              <a:fillRect b="0" l="0" r="0" t="0"/>
            </a:stretch>
          </a:blipFill>
          <a:ln>
            <a:noFill/>
          </a:ln>
        </p:spPr>
      </p:sp>
      <p:sp>
        <p:nvSpPr>
          <p:cNvPr id="31" name="Google Shape;31;p4"/>
          <p:cNvSpPr/>
          <p:nvPr/>
        </p:nvSpPr>
        <p:spPr>
          <a:xfrm>
            <a:off x="0" y="7841418"/>
            <a:ext cx="1350502" cy="1723128"/>
          </a:xfrm>
          <a:custGeom>
            <a:rect b="b" l="l" r="r" t="t"/>
            <a:pathLst>
              <a:path extrusionOk="0" h="1723128" w="1350502">
                <a:moveTo>
                  <a:pt x="0" y="0"/>
                </a:moveTo>
                <a:lnTo>
                  <a:pt x="1350502" y="0"/>
                </a:lnTo>
                <a:lnTo>
                  <a:pt x="1350502" y="1723128"/>
                </a:lnTo>
                <a:lnTo>
                  <a:pt x="0" y="1723128"/>
                </a:lnTo>
                <a:lnTo>
                  <a:pt x="0" y="0"/>
                </a:lnTo>
                <a:close/>
              </a:path>
            </a:pathLst>
          </a:custGeom>
          <a:blipFill rotWithShape="1">
            <a:blip r:embed="rId4">
              <a:alphaModFix/>
            </a:blip>
            <a:stretch>
              <a:fillRect b="0" l="0" r="0" t="0"/>
            </a:stretch>
          </a:blipFill>
          <a:ln>
            <a:noFill/>
          </a:ln>
        </p:spPr>
      </p:sp>
      <p:sp>
        <p:nvSpPr>
          <p:cNvPr id="32" name="Google Shape;32;p4"/>
          <p:cNvSpPr/>
          <p:nvPr/>
        </p:nvSpPr>
        <p:spPr>
          <a:xfrm>
            <a:off x="15546382" y="9304089"/>
            <a:ext cx="546174" cy="520914"/>
          </a:xfrm>
          <a:custGeom>
            <a:rect b="b" l="l" r="r" t="t"/>
            <a:pathLst>
              <a:path extrusionOk="0" h="520914" w="546174">
                <a:moveTo>
                  <a:pt x="0" y="0"/>
                </a:moveTo>
                <a:lnTo>
                  <a:pt x="546174" y="0"/>
                </a:lnTo>
                <a:lnTo>
                  <a:pt x="546174" y="520914"/>
                </a:lnTo>
                <a:lnTo>
                  <a:pt x="0" y="520914"/>
                </a:lnTo>
                <a:lnTo>
                  <a:pt x="0" y="0"/>
                </a:lnTo>
                <a:close/>
              </a:path>
            </a:pathLst>
          </a:custGeom>
          <a:blipFill rotWithShape="1">
            <a:blip r:embed="rId5">
              <a:alphaModFix/>
            </a:blip>
            <a:stretch>
              <a:fillRect b="0" l="0" r="0" t="0"/>
            </a:stretch>
          </a:blipFill>
          <a:ln>
            <a:noFill/>
          </a:ln>
        </p:spPr>
      </p:sp>
      <p:sp>
        <p:nvSpPr>
          <p:cNvPr id="33" name="Google Shape;33;p4"/>
          <p:cNvSpPr/>
          <p:nvPr/>
        </p:nvSpPr>
        <p:spPr>
          <a:xfrm>
            <a:off x="9035410" y="8870898"/>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6">
              <a:alphaModFix/>
            </a:blip>
            <a:stretch>
              <a:fillRect b="0" l="0" r="0" t="0"/>
            </a:stretch>
          </a:blipFill>
          <a:ln>
            <a:noFill/>
          </a:ln>
        </p:spPr>
      </p:sp>
      <p:sp>
        <p:nvSpPr>
          <p:cNvPr id="34" name="Google Shape;34;p4"/>
          <p:cNvSpPr/>
          <p:nvPr/>
        </p:nvSpPr>
        <p:spPr>
          <a:xfrm>
            <a:off x="15168661" y="4952036"/>
            <a:ext cx="4181278" cy="5334964"/>
          </a:xfrm>
          <a:custGeom>
            <a:rect b="b" l="l" r="r" t="t"/>
            <a:pathLst>
              <a:path extrusionOk="0" h="5334964" w="4181278">
                <a:moveTo>
                  <a:pt x="0" y="0"/>
                </a:moveTo>
                <a:lnTo>
                  <a:pt x="4181278" y="0"/>
                </a:lnTo>
                <a:lnTo>
                  <a:pt x="4181278" y="5334964"/>
                </a:lnTo>
                <a:lnTo>
                  <a:pt x="0" y="5334964"/>
                </a:lnTo>
                <a:lnTo>
                  <a:pt x="0" y="0"/>
                </a:lnTo>
                <a:close/>
              </a:path>
            </a:pathLst>
          </a:custGeom>
          <a:blipFill rotWithShape="1">
            <a:blip r:embed="rId4">
              <a:alphaModFix/>
            </a:blip>
            <a:stretch>
              <a:fillRect b="0" l="0" r="0" t="0"/>
            </a:stretch>
          </a:blipFill>
          <a:ln>
            <a:noFill/>
          </a:ln>
        </p:spPr>
      </p:sp>
      <p:sp>
        <p:nvSpPr>
          <p:cNvPr id="35" name="Google Shape;35;p4"/>
          <p:cNvSpPr/>
          <p:nvPr/>
        </p:nvSpPr>
        <p:spPr>
          <a:xfrm>
            <a:off x="4659466" y="8516286"/>
            <a:ext cx="4484534" cy="2096520"/>
          </a:xfrm>
          <a:custGeom>
            <a:rect b="b" l="l" r="r" t="t"/>
            <a:pathLst>
              <a:path extrusionOk="0" h="2096520" w="4484534">
                <a:moveTo>
                  <a:pt x="0" y="0"/>
                </a:moveTo>
                <a:lnTo>
                  <a:pt x="4484534" y="0"/>
                </a:lnTo>
                <a:lnTo>
                  <a:pt x="4484534" y="2096520"/>
                </a:lnTo>
                <a:lnTo>
                  <a:pt x="0" y="2096520"/>
                </a:lnTo>
                <a:lnTo>
                  <a:pt x="0" y="0"/>
                </a:lnTo>
                <a:close/>
              </a:path>
            </a:pathLst>
          </a:custGeom>
          <a:blipFill rotWithShape="1">
            <a:blip r:embed="rId7">
              <a:alphaModFix/>
            </a:blip>
            <a:stretch>
              <a:fillRect b="0" l="0" r="0" t="0"/>
            </a:stretch>
          </a:blipFill>
          <a:ln>
            <a:noFill/>
          </a:ln>
        </p:spPr>
      </p:sp>
      <p:sp>
        <p:nvSpPr>
          <p:cNvPr id="36" name="Google Shape;36;p4"/>
          <p:cNvSpPr/>
          <p:nvPr/>
        </p:nvSpPr>
        <p:spPr>
          <a:xfrm>
            <a:off x="13409562" y="8678565"/>
            <a:ext cx="2136820" cy="998963"/>
          </a:xfrm>
          <a:custGeom>
            <a:rect b="b" l="l" r="r" t="t"/>
            <a:pathLst>
              <a:path extrusionOk="0" h="998963" w="2136820">
                <a:moveTo>
                  <a:pt x="0" y="0"/>
                </a:moveTo>
                <a:lnTo>
                  <a:pt x="2136820" y="0"/>
                </a:lnTo>
                <a:lnTo>
                  <a:pt x="2136820" y="998963"/>
                </a:lnTo>
                <a:lnTo>
                  <a:pt x="0" y="998963"/>
                </a:lnTo>
                <a:lnTo>
                  <a:pt x="0" y="0"/>
                </a:lnTo>
                <a:close/>
              </a:path>
            </a:pathLst>
          </a:custGeom>
          <a:blipFill rotWithShape="1">
            <a:blip r:embed="rId7">
              <a:alphaModFix/>
            </a:blip>
            <a:stretch>
              <a:fillRect b="0" l="0" r="0" t="0"/>
            </a:stretch>
          </a:blipFill>
          <a:ln>
            <a:noFill/>
          </a:ln>
        </p:spPr>
      </p:sp>
      <p:sp>
        <p:nvSpPr>
          <p:cNvPr id="37" name="Google Shape;37;p4"/>
          <p:cNvSpPr/>
          <p:nvPr/>
        </p:nvSpPr>
        <p:spPr>
          <a:xfrm>
            <a:off x="10475016" y="9330447"/>
            <a:ext cx="644087" cy="614298"/>
          </a:xfrm>
          <a:custGeom>
            <a:rect b="b" l="l" r="r" t="t"/>
            <a:pathLst>
              <a:path extrusionOk="0" h="614298" w="644087">
                <a:moveTo>
                  <a:pt x="0" y="0"/>
                </a:moveTo>
                <a:lnTo>
                  <a:pt x="644088" y="0"/>
                </a:lnTo>
                <a:lnTo>
                  <a:pt x="644088" y="614298"/>
                </a:lnTo>
                <a:lnTo>
                  <a:pt x="0" y="614298"/>
                </a:lnTo>
                <a:lnTo>
                  <a:pt x="0" y="0"/>
                </a:lnTo>
                <a:close/>
              </a:path>
            </a:pathLst>
          </a:custGeom>
          <a:blipFill rotWithShape="1">
            <a:blip r:embed="rId6">
              <a:alphaModFix/>
            </a:blip>
            <a:stretch>
              <a:fillRect b="0" l="0" r="0" t="0"/>
            </a:stretch>
          </a:blipFill>
          <a:ln>
            <a:noFill/>
          </a:ln>
        </p:spPr>
      </p:sp>
      <p:sp>
        <p:nvSpPr>
          <p:cNvPr id="38" name="Google Shape;38;p4"/>
          <p:cNvSpPr/>
          <p:nvPr/>
        </p:nvSpPr>
        <p:spPr>
          <a:xfrm>
            <a:off x="11119104" y="8716149"/>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6">
              <a:alphaModFix/>
            </a:blip>
            <a:stretch>
              <a:fillRect b="0" l="0" r="0" t="0"/>
            </a:stretch>
          </a:blipFill>
          <a:ln>
            <a:noFill/>
          </a:ln>
        </p:spPr>
      </p:sp>
      <p:sp>
        <p:nvSpPr>
          <p:cNvPr id="39" name="Google Shape;39;p4"/>
          <p:cNvSpPr/>
          <p:nvPr/>
        </p:nvSpPr>
        <p:spPr>
          <a:xfrm>
            <a:off x="2741618" y="9485196"/>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6">
              <a:alphaModFix/>
            </a:blip>
            <a:stretch>
              <a:fillRect b="0" l="0" r="0" t="0"/>
            </a:stretch>
          </a:blipFill>
          <a:ln>
            <a:noFill/>
          </a:ln>
        </p:spPr>
      </p:sp>
      <p:sp>
        <p:nvSpPr>
          <p:cNvPr id="40" name="Google Shape;40;p4"/>
          <p:cNvSpPr/>
          <p:nvPr/>
        </p:nvSpPr>
        <p:spPr>
          <a:xfrm>
            <a:off x="1404216" y="8951151"/>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5"/>
          <p:cNvSpPr txBox="1"/>
          <p:nvPr>
            <p:ph type="title"/>
          </p:nvPr>
        </p:nvSpPr>
        <p:spPr>
          <a:xfrm>
            <a:off x="1028706" y="1530988"/>
            <a:ext cx="11736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
          <p:cNvSpPr txBox="1"/>
          <p:nvPr>
            <p:ph idx="1" type="body"/>
          </p:nvPr>
        </p:nvSpPr>
        <p:spPr>
          <a:xfrm>
            <a:off x="1184863" y="4647751"/>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2000"/>
              <a:buNone/>
              <a:defRPr sz="2000"/>
            </a:lvl2pPr>
            <a:lvl3pPr indent="-228600" lvl="2" marL="1371600" algn="l">
              <a:spcBef>
                <a:spcPts val="320"/>
              </a:spcBef>
              <a:spcAft>
                <a:spcPts val="0"/>
              </a:spcAft>
              <a:buSzPts val="2000"/>
              <a:buNone/>
              <a:defRPr sz="2000"/>
            </a:lvl3pPr>
            <a:lvl4pPr indent="-228600" lvl="3" marL="1828800" algn="l">
              <a:spcBef>
                <a:spcPts val="280"/>
              </a:spcBef>
              <a:spcAft>
                <a:spcPts val="0"/>
              </a:spcAft>
              <a:buSzPts val="2000"/>
              <a:buNone/>
              <a:defRPr/>
            </a:lvl4pPr>
            <a:lvl5pPr indent="-228600" lvl="4" marL="2286000" algn="l">
              <a:spcBef>
                <a:spcPts val="280"/>
              </a:spcBef>
              <a:spcAft>
                <a:spcPts val="0"/>
              </a:spcAft>
              <a:buSzPts val="2000"/>
              <a:buNone/>
              <a:defRPr/>
            </a:lvl5pPr>
            <a:lvl6pPr indent="-228600" lvl="5" marL="2743200" algn="l">
              <a:spcBef>
                <a:spcPts val="280"/>
              </a:spcBef>
              <a:spcAft>
                <a:spcPts val="0"/>
              </a:spcAft>
              <a:buSzPts val="2000"/>
              <a:buNone/>
              <a:defRPr/>
            </a:lvl6pPr>
            <a:lvl7pPr indent="-228600" lvl="6" marL="3200400" algn="l">
              <a:spcBef>
                <a:spcPts val="280"/>
              </a:spcBef>
              <a:spcAft>
                <a:spcPts val="0"/>
              </a:spcAft>
              <a:buSzPts val="2000"/>
              <a:buNone/>
              <a:defRPr/>
            </a:lvl7pPr>
            <a:lvl8pPr indent="-228600" lvl="7" marL="3657600" algn="l">
              <a:spcBef>
                <a:spcPts val="280"/>
              </a:spcBef>
              <a:spcAft>
                <a:spcPts val="0"/>
              </a:spcAft>
              <a:buSzPts val="2000"/>
              <a:buNone/>
              <a:defRPr/>
            </a:lvl8pPr>
            <a:lvl9pPr indent="-228600" lvl="8" marL="4114800" algn="l">
              <a:spcBef>
                <a:spcPts val="280"/>
              </a:spcBef>
              <a:spcAft>
                <a:spcPts val="0"/>
              </a:spcAft>
              <a:buSzPts val="2000"/>
              <a:buNone/>
              <a:defRPr/>
            </a:lvl9pPr>
          </a:lstStyle>
          <a:p/>
        </p:txBody>
      </p:sp>
      <p:grpSp>
        <p:nvGrpSpPr>
          <p:cNvPr id="44" name="Google Shape;44;p5"/>
          <p:cNvGrpSpPr/>
          <p:nvPr/>
        </p:nvGrpSpPr>
        <p:grpSpPr>
          <a:xfrm>
            <a:off x="-1504950" y="7659218"/>
            <a:ext cx="13863048" cy="3086120"/>
            <a:chOff x="0" y="0"/>
            <a:chExt cx="3651149" cy="812800"/>
          </a:xfrm>
        </p:grpSpPr>
        <p:sp>
          <p:nvSpPr>
            <p:cNvPr id="45" name="Google Shape;45;p5"/>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54A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txBox="1"/>
            <p:nvPr/>
          </p:nvSpPr>
          <p:spPr>
            <a:xfrm>
              <a:off x="342295" y="28575"/>
              <a:ext cx="29667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5"/>
          <p:cNvGrpSpPr/>
          <p:nvPr/>
        </p:nvGrpSpPr>
        <p:grpSpPr>
          <a:xfrm rot="-283533">
            <a:off x="6298556" y="7925669"/>
            <a:ext cx="13863072" cy="3775386"/>
            <a:chOff x="0" y="0"/>
            <a:chExt cx="3651149" cy="994332"/>
          </a:xfrm>
        </p:grpSpPr>
        <p:sp>
          <p:nvSpPr>
            <p:cNvPr id="48" name="Google Shape;48;p5"/>
            <p:cNvSpPr/>
            <p:nvPr/>
          </p:nvSpPr>
          <p:spPr>
            <a:xfrm>
              <a:off x="0" y="0"/>
              <a:ext cx="3651149" cy="994332"/>
            </a:xfrm>
            <a:custGeom>
              <a:rect b="b" l="l" r="r" t="t"/>
              <a:pathLst>
                <a:path extrusionOk="0" h="994332" w="3651149">
                  <a:moveTo>
                    <a:pt x="1825575" y="0"/>
                  </a:moveTo>
                  <a:cubicBezTo>
                    <a:pt x="817338" y="0"/>
                    <a:pt x="0" y="222589"/>
                    <a:pt x="0" y="497166"/>
                  </a:cubicBezTo>
                  <a:cubicBezTo>
                    <a:pt x="0" y="771743"/>
                    <a:pt x="817338" y="994332"/>
                    <a:pt x="1825575" y="994332"/>
                  </a:cubicBezTo>
                  <a:cubicBezTo>
                    <a:pt x="2833812" y="994332"/>
                    <a:pt x="3651149" y="771743"/>
                    <a:pt x="3651149" y="497166"/>
                  </a:cubicBezTo>
                  <a:cubicBezTo>
                    <a:pt x="3651149" y="222589"/>
                    <a:pt x="2833812" y="0"/>
                    <a:pt x="1825575" y="0"/>
                  </a:cubicBezTo>
                  <a:close/>
                </a:path>
              </a:pathLst>
            </a:custGeom>
            <a:solidFill>
              <a:srgbClr val="087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txBox="1"/>
            <p:nvPr/>
          </p:nvSpPr>
          <p:spPr>
            <a:xfrm>
              <a:off x="342295" y="45594"/>
              <a:ext cx="2966700" cy="8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5"/>
          <p:cNvGrpSpPr/>
          <p:nvPr/>
        </p:nvGrpSpPr>
        <p:grpSpPr>
          <a:xfrm rot="412407">
            <a:off x="-2805974" y="9424559"/>
            <a:ext cx="13863006" cy="3086111"/>
            <a:chOff x="0" y="0"/>
            <a:chExt cx="3651149" cy="812800"/>
          </a:xfrm>
        </p:grpSpPr>
        <p:sp>
          <p:nvSpPr>
            <p:cNvPr id="51" name="Google Shape;51;p5"/>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215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txBox="1"/>
            <p:nvPr/>
          </p:nvSpPr>
          <p:spPr>
            <a:xfrm>
              <a:off x="342295" y="28575"/>
              <a:ext cx="29667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5"/>
          <p:cNvSpPr/>
          <p:nvPr/>
        </p:nvSpPr>
        <p:spPr>
          <a:xfrm>
            <a:off x="1028700" y="7789188"/>
            <a:ext cx="1058727" cy="1009761"/>
          </a:xfrm>
          <a:custGeom>
            <a:rect b="b" l="l" r="r" t="t"/>
            <a:pathLst>
              <a:path extrusionOk="0" h="1009761" w="1058727">
                <a:moveTo>
                  <a:pt x="0" y="0"/>
                </a:moveTo>
                <a:lnTo>
                  <a:pt x="1058727" y="0"/>
                </a:lnTo>
                <a:lnTo>
                  <a:pt x="1058727" y="1009761"/>
                </a:lnTo>
                <a:lnTo>
                  <a:pt x="0" y="1009761"/>
                </a:lnTo>
                <a:lnTo>
                  <a:pt x="0" y="0"/>
                </a:lnTo>
                <a:close/>
              </a:path>
            </a:pathLst>
          </a:custGeom>
          <a:blipFill rotWithShape="1">
            <a:blip r:embed="rId2">
              <a:alphaModFix/>
            </a:blip>
            <a:stretch>
              <a:fillRect b="0" l="0" r="0" t="0"/>
            </a:stretch>
          </a:blipFill>
          <a:ln>
            <a:noFill/>
          </a:ln>
        </p:spPr>
      </p:sp>
      <p:sp>
        <p:nvSpPr>
          <p:cNvPr id="54" name="Google Shape;54;p5"/>
          <p:cNvSpPr/>
          <p:nvPr/>
        </p:nvSpPr>
        <p:spPr>
          <a:xfrm>
            <a:off x="5712665" y="7833753"/>
            <a:ext cx="653823" cy="623584"/>
          </a:xfrm>
          <a:custGeom>
            <a:rect b="b" l="l" r="r" t="t"/>
            <a:pathLst>
              <a:path extrusionOk="0" h="623584" w="653823">
                <a:moveTo>
                  <a:pt x="0" y="0"/>
                </a:moveTo>
                <a:lnTo>
                  <a:pt x="653823" y="0"/>
                </a:lnTo>
                <a:lnTo>
                  <a:pt x="653823" y="623584"/>
                </a:lnTo>
                <a:lnTo>
                  <a:pt x="0" y="623584"/>
                </a:lnTo>
                <a:lnTo>
                  <a:pt x="0" y="0"/>
                </a:lnTo>
                <a:close/>
              </a:path>
            </a:pathLst>
          </a:custGeom>
          <a:blipFill rotWithShape="1">
            <a:blip r:embed="rId2">
              <a:alphaModFix/>
            </a:blip>
            <a:stretch>
              <a:fillRect b="0" l="0" r="0" t="0"/>
            </a:stretch>
          </a:blipFill>
          <a:ln>
            <a:noFill/>
          </a:ln>
        </p:spPr>
      </p:sp>
      <p:sp>
        <p:nvSpPr>
          <p:cNvPr id="55" name="Google Shape;55;p5"/>
          <p:cNvSpPr/>
          <p:nvPr/>
        </p:nvSpPr>
        <p:spPr>
          <a:xfrm>
            <a:off x="3471711" y="9501507"/>
            <a:ext cx="653823" cy="623584"/>
          </a:xfrm>
          <a:custGeom>
            <a:rect b="b" l="l" r="r" t="t"/>
            <a:pathLst>
              <a:path extrusionOk="0" h="623584" w="653823">
                <a:moveTo>
                  <a:pt x="0" y="0"/>
                </a:moveTo>
                <a:lnTo>
                  <a:pt x="653823" y="0"/>
                </a:lnTo>
                <a:lnTo>
                  <a:pt x="653823" y="623584"/>
                </a:lnTo>
                <a:lnTo>
                  <a:pt x="0" y="623584"/>
                </a:lnTo>
                <a:lnTo>
                  <a:pt x="0" y="0"/>
                </a:lnTo>
                <a:close/>
              </a:path>
            </a:pathLst>
          </a:custGeom>
          <a:blipFill rotWithShape="1">
            <a:blip r:embed="rId2">
              <a:alphaModFix/>
            </a:blip>
            <a:stretch>
              <a:fillRect b="0" l="0" r="0" t="0"/>
            </a:stretch>
          </a:blipFill>
          <a:ln>
            <a:noFill/>
          </a:ln>
        </p:spPr>
      </p:sp>
      <p:sp>
        <p:nvSpPr>
          <p:cNvPr id="56" name="Google Shape;56;p5"/>
          <p:cNvSpPr/>
          <p:nvPr/>
        </p:nvSpPr>
        <p:spPr>
          <a:xfrm>
            <a:off x="16933315" y="8294069"/>
            <a:ext cx="2021979" cy="1928462"/>
          </a:xfrm>
          <a:custGeom>
            <a:rect b="b" l="l" r="r" t="t"/>
            <a:pathLst>
              <a:path extrusionOk="0" h="1928462" w="2021979">
                <a:moveTo>
                  <a:pt x="0" y="0"/>
                </a:moveTo>
                <a:lnTo>
                  <a:pt x="2021978" y="0"/>
                </a:lnTo>
                <a:lnTo>
                  <a:pt x="2021978" y="1928462"/>
                </a:lnTo>
                <a:lnTo>
                  <a:pt x="0" y="1928462"/>
                </a:lnTo>
                <a:lnTo>
                  <a:pt x="0" y="0"/>
                </a:lnTo>
                <a:close/>
              </a:path>
            </a:pathLst>
          </a:custGeom>
          <a:blipFill rotWithShape="1">
            <a:blip r:embed="rId2">
              <a:alphaModFix/>
            </a:blip>
            <a:stretch>
              <a:fillRect b="0" l="0" r="0" t="0"/>
            </a:stretch>
          </a:blipFill>
          <a:ln>
            <a:noFill/>
          </a:ln>
        </p:spPr>
      </p:sp>
      <p:sp>
        <p:nvSpPr>
          <p:cNvPr id="57" name="Google Shape;57;p5"/>
          <p:cNvSpPr/>
          <p:nvPr/>
        </p:nvSpPr>
        <p:spPr>
          <a:xfrm>
            <a:off x="9144000" y="8928942"/>
            <a:ext cx="690659" cy="658716"/>
          </a:xfrm>
          <a:custGeom>
            <a:rect b="b" l="l" r="r" t="t"/>
            <a:pathLst>
              <a:path extrusionOk="0" h="658716" w="690659">
                <a:moveTo>
                  <a:pt x="0" y="0"/>
                </a:moveTo>
                <a:lnTo>
                  <a:pt x="690659" y="0"/>
                </a:lnTo>
                <a:lnTo>
                  <a:pt x="690659" y="658716"/>
                </a:lnTo>
                <a:lnTo>
                  <a:pt x="0" y="658716"/>
                </a:lnTo>
                <a:lnTo>
                  <a:pt x="0" y="0"/>
                </a:lnTo>
                <a:close/>
              </a:path>
            </a:pathLst>
          </a:custGeom>
          <a:blipFill rotWithShape="1">
            <a:blip r:embed="rId2">
              <a:alphaModFix/>
            </a:blip>
            <a:stretch>
              <a:fillRect b="0" l="0" r="0" t="0"/>
            </a:stretch>
          </a:blipFill>
          <a:ln>
            <a:noFill/>
          </a:ln>
        </p:spPr>
      </p:sp>
      <p:sp>
        <p:nvSpPr>
          <p:cNvPr id="58" name="Google Shape;58;p5"/>
          <p:cNvSpPr/>
          <p:nvPr/>
        </p:nvSpPr>
        <p:spPr>
          <a:xfrm>
            <a:off x="13929737" y="9258300"/>
            <a:ext cx="690659" cy="658716"/>
          </a:xfrm>
          <a:custGeom>
            <a:rect b="b" l="l" r="r" t="t"/>
            <a:pathLst>
              <a:path extrusionOk="0" h="658716" w="690659">
                <a:moveTo>
                  <a:pt x="0" y="0"/>
                </a:moveTo>
                <a:lnTo>
                  <a:pt x="690659" y="0"/>
                </a:lnTo>
                <a:lnTo>
                  <a:pt x="690659" y="658716"/>
                </a:lnTo>
                <a:lnTo>
                  <a:pt x="0" y="658716"/>
                </a:lnTo>
                <a:lnTo>
                  <a:pt x="0" y="0"/>
                </a:lnTo>
                <a:close/>
              </a:path>
            </a:pathLst>
          </a:custGeom>
          <a:blipFill rotWithShape="1">
            <a:blip r:embed="rId2">
              <a:alphaModFix/>
            </a:blip>
            <a:stretch>
              <a:fillRect b="0" l="0" r="0" t="0"/>
            </a:stretch>
          </a:blipFill>
          <a:ln>
            <a:noFill/>
          </a:ln>
        </p:spPr>
      </p:sp>
      <p:sp>
        <p:nvSpPr>
          <p:cNvPr id="59" name="Google Shape;59;p5"/>
          <p:cNvSpPr/>
          <p:nvPr/>
        </p:nvSpPr>
        <p:spPr>
          <a:xfrm>
            <a:off x="14620396" y="-169222"/>
            <a:ext cx="2947405" cy="1197922"/>
          </a:xfrm>
          <a:custGeom>
            <a:rect b="b" l="l" r="r" t="t"/>
            <a:pathLst>
              <a:path extrusionOk="0" h="1197922" w="2947405">
                <a:moveTo>
                  <a:pt x="0" y="0"/>
                </a:moveTo>
                <a:lnTo>
                  <a:pt x="2947404" y="0"/>
                </a:lnTo>
                <a:lnTo>
                  <a:pt x="2947404" y="1197922"/>
                </a:lnTo>
                <a:lnTo>
                  <a:pt x="0" y="1197922"/>
                </a:lnTo>
                <a:lnTo>
                  <a:pt x="0" y="0"/>
                </a:lnTo>
                <a:close/>
              </a:path>
            </a:pathLst>
          </a:custGeom>
          <a:blipFill rotWithShape="1">
            <a:blip r:embed="rId3">
              <a:alphaModFix/>
            </a:blip>
            <a:stretch>
              <a:fillRect b="0" l="0" r="0" t="0"/>
            </a:stretch>
          </a:blipFill>
          <a:ln>
            <a:noFill/>
          </a:ln>
        </p:spPr>
      </p:sp>
      <p:sp>
        <p:nvSpPr>
          <p:cNvPr id="60" name="Google Shape;60;p5"/>
          <p:cNvSpPr/>
          <p:nvPr/>
        </p:nvSpPr>
        <p:spPr>
          <a:xfrm>
            <a:off x="2763814" y="0"/>
            <a:ext cx="2069617" cy="841160"/>
          </a:xfrm>
          <a:custGeom>
            <a:rect b="b" l="l" r="r" t="t"/>
            <a:pathLst>
              <a:path extrusionOk="0" h="841160" w="2069617">
                <a:moveTo>
                  <a:pt x="0" y="0"/>
                </a:moveTo>
                <a:lnTo>
                  <a:pt x="2069616" y="0"/>
                </a:lnTo>
                <a:lnTo>
                  <a:pt x="2069616" y="841160"/>
                </a:lnTo>
                <a:lnTo>
                  <a:pt x="0" y="84116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 name="Shape 61"/>
        <p:cNvGrpSpPr/>
        <p:nvPr/>
      </p:nvGrpSpPr>
      <p:grpSpPr>
        <a:xfrm>
          <a:off x="0" y="0"/>
          <a:ext cx="0" cy="0"/>
          <a:chOff x="0" y="0"/>
          <a:chExt cx="0" cy="0"/>
        </a:xfrm>
      </p:grpSpPr>
      <p:sp>
        <p:nvSpPr>
          <p:cNvPr id="62" name="Google Shape;62;p6"/>
          <p:cNvSpPr txBox="1"/>
          <p:nvPr>
            <p:ph type="title"/>
          </p:nvPr>
        </p:nvSpPr>
        <p:spPr>
          <a:xfrm>
            <a:off x="1482425" y="1084200"/>
            <a:ext cx="13171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
          <p:cNvSpPr txBox="1"/>
          <p:nvPr>
            <p:ph idx="1" type="body"/>
          </p:nvPr>
        </p:nvSpPr>
        <p:spPr>
          <a:xfrm>
            <a:off x="3852250" y="29808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4" name="Google Shape;64;p6"/>
          <p:cNvSpPr txBox="1"/>
          <p:nvPr>
            <p:ph idx="2" type="body"/>
          </p:nvPr>
        </p:nvSpPr>
        <p:spPr>
          <a:xfrm>
            <a:off x="8043250" y="29808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5" name="Google Shape;65;p6"/>
          <p:cNvSpPr/>
          <p:nvPr/>
        </p:nvSpPr>
        <p:spPr>
          <a:xfrm rot="-10507765">
            <a:off x="-2594287" y="9228782"/>
            <a:ext cx="12536318" cy="2836342"/>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2">
              <a:alphaModFix/>
            </a:blip>
            <a:stretch>
              <a:fillRect b="0" l="0" r="0" t="0"/>
            </a:stretch>
          </a:blipFill>
          <a:ln>
            <a:noFill/>
          </a:ln>
        </p:spPr>
      </p:sp>
      <p:sp>
        <p:nvSpPr>
          <p:cNvPr id="66" name="Google Shape;66;p6"/>
          <p:cNvSpPr/>
          <p:nvPr/>
        </p:nvSpPr>
        <p:spPr>
          <a:xfrm>
            <a:off x="14336964" y="8716595"/>
            <a:ext cx="2273120" cy="1130877"/>
          </a:xfrm>
          <a:custGeom>
            <a:rect b="b" l="l" r="r" t="t"/>
            <a:pathLst>
              <a:path extrusionOk="0" h="1130877" w="2273120">
                <a:moveTo>
                  <a:pt x="0" y="0"/>
                </a:moveTo>
                <a:lnTo>
                  <a:pt x="2273120" y="0"/>
                </a:lnTo>
                <a:lnTo>
                  <a:pt x="2273120" y="1130877"/>
                </a:lnTo>
                <a:lnTo>
                  <a:pt x="0" y="1130877"/>
                </a:lnTo>
                <a:lnTo>
                  <a:pt x="0" y="0"/>
                </a:lnTo>
                <a:close/>
              </a:path>
            </a:pathLst>
          </a:custGeom>
          <a:blipFill rotWithShape="1">
            <a:blip r:embed="rId3">
              <a:alphaModFix/>
            </a:blip>
            <a:stretch>
              <a:fillRect b="0" l="0" r="0" t="0"/>
            </a:stretch>
          </a:blipFill>
          <a:ln>
            <a:noFill/>
          </a:ln>
        </p:spPr>
      </p:sp>
      <p:sp>
        <p:nvSpPr>
          <p:cNvPr id="67" name="Google Shape;67;p6"/>
          <p:cNvSpPr/>
          <p:nvPr/>
        </p:nvSpPr>
        <p:spPr>
          <a:xfrm>
            <a:off x="4423762" y="92378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4">
              <a:alphaModFix/>
            </a:blip>
            <a:stretch>
              <a:fillRect b="0" l="0" r="0" t="0"/>
            </a:stretch>
          </a:blipFill>
          <a:ln>
            <a:noFill/>
          </a:ln>
        </p:spPr>
      </p:sp>
      <p:sp>
        <p:nvSpPr>
          <p:cNvPr id="68" name="Google Shape;68;p6"/>
          <p:cNvSpPr/>
          <p:nvPr/>
        </p:nvSpPr>
        <p:spPr>
          <a:xfrm rot="-189358">
            <a:off x="8322053" y="9416865"/>
            <a:ext cx="12510023" cy="283039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2">
              <a:alphaModFix/>
            </a:blip>
            <a:stretch>
              <a:fillRect b="0" l="0" r="0" t="0"/>
            </a:stretch>
          </a:blipFill>
          <a:ln>
            <a:noFill/>
          </a:ln>
        </p:spPr>
      </p:sp>
      <p:sp>
        <p:nvSpPr>
          <p:cNvPr id="69" name="Google Shape;69;p6"/>
          <p:cNvSpPr/>
          <p:nvPr/>
        </p:nvSpPr>
        <p:spPr>
          <a:xfrm>
            <a:off x="-1419771" y="8541951"/>
            <a:ext cx="4600448" cy="2288723"/>
          </a:xfrm>
          <a:custGeom>
            <a:rect b="b" l="l" r="r" t="t"/>
            <a:pathLst>
              <a:path extrusionOk="0" h="2288723" w="4600448">
                <a:moveTo>
                  <a:pt x="0" y="0"/>
                </a:moveTo>
                <a:lnTo>
                  <a:pt x="4600448" y="0"/>
                </a:lnTo>
                <a:lnTo>
                  <a:pt x="4600448" y="2288722"/>
                </a:lnTo>
                <a:lnTo>
                  <a:pt x="0" y="2288722"/>
                </a:lnTo>
                <a:lnTo>
                  <a:pt x="0" y="0"/>
                </a:lnTo>
                <a:close/>
              </a:path>
            </a:pathLst>
          </a:custGeom>
          <a:blipFill rotWithShape="1">
            <a:blip r:embed="rId3">
              <a:alphaModFix/>
            </a:blip>
            <a:stretch>
              <a:fillRect b="0" l="0" r="0" t="0"/>
            </a:stretch>
          </a:blipFill>
          <a:ln>
            <a:noFill/>
          </a:ln>
        </p:spPr>
      </p:sp>
      <p:sp>
        <p:nvSpPr>
          <p:cNvPr id="70" name="Google Shape;70;p6"/>
          <p:cNvSpPr/>
          <p:nvPr/>
        </p:nvSpPr>
        <p:spPr>
          <a:xfrm>
            <a:off x="3883889" y="7572233"/>
            <a:ext cx="1507696" cy="2288723"/>
          </a:xfrm>
          <a:custGeom>
            <a:rect b="b" l="l" r="r" t="t"/>
            <a:pathLst>
              <a:path extrusionOk="0" h="2288723" w="1507696">
                <a:moveTo>
                  <a:pt x="0" y="0"/>
                </a:moveTo>
                <a:lnTo>
                  <a:pt x="1507696" y="0"/>
                </a:lnTo>
                <a:lnTo>
                  <a:pt x="1507696" y="2288723"/>
                </a:lnTo>
                <a:lnTo>
                  <a:pt x="0" y="2288723"/>
                </a:lnTo>
                <a:lnTo>
                  <a:pt x="0" y="0"/>
                </a:lnTo>
                <a:close/>
              </a:path>
            </a:pathLst>
          </a:custGeom>
          <a:blipFill rotWithShape="1">
            <a:blip r:embed="rId5">
              <a:alphaModFix/>
            </a:blip>
            <a:stretch>
              <a:fillRect b="0" l="0" r="0" t="0"/>
            </a:stretch>
          </a:blipFill>
          <a:ln>
            <a:noFill/>
          </a:ln>
        </p:spPr>
      </p:sp>
      <p:sp>
        <p:nvSpPr>
          <p:cNvPr id="71" name="Google Shape;71;p6"/>
          <p:cNvSpPr/>
          <p:nvPr/>
        </p:nvSpPr>
        <p:spPr>
          <a:xfrm>
            <a:off x="5391585" y="8483579"/>
            <a:ext cx="907347" cy="1377377"/>
          </a:xfrm>
          <a:custGeom>
            <a:rect b="b" l="l" r="r" t="t"/>
            <a:pathLst>
              <a:path extrusionOk="0" h="1377377" w="907347">
                <a:moveTo>
                  <a:pt x="0" y="0"/>
                </a:moveTo>
                <a:lnTo>
                  <a:pt x="907347" y="0"/>
                </a:lnTo>
                <a:lnTo>
                  <a:pt x="907347" y="1377377"/>
                </a:lnTo>
                <a:lnTo>
                  <a:pt x="0" y="1377377"/>
                </a:lnTo>
                <a:lnTo>
                  <a:pt x="0" y="0"/>
                </a:lnTo>
                <a:close/>
              </a:path>
            </a:pathLst>
          </a:custGeom>
          <a:blipFill rotWithShape="1">
            <a:blip r:embed="rId5">
              <a:alphaModFix/>
            </a:blip>
            <a:stretch>
              <a:fillRect b="0" l="0" r="0" t="0"/>
            </a:stretch>
          </a:blipFill>
          <a:ln>
            <a:noFill/>
          </a:ln>
        </p:spPr>
      </p:sp>
      <p:sp>
        <p:nvSpPr>
          <p:cNvPr id="72" name="Google Shape;72;p6"/>
          <p:cNvSpPr/>
          <p:nvPr/>
        </p:nvSpPr>
        <p:spPr>
          <a:xfrm>
            <a:off x="9144000" y="8569612"/>
            <a:ext cx="907347" cy="1377377"/>
          </a:xfrm>
          <a:custGeom>
            <a:rect b="b" l="l" r="r" t="t"/>
            <a:pathLst>
              <a:path extrusionOk="0" h="1377377" w="907347">
                <a:moveTo>
                  <a:pt x="0" y="0"/>
                </a:moveTo>
                <a:lnTo>
                  <a:pt x="907347" y="0"/>
                </a:lnTo>
                <a:lnTo>
                  <a:pt x="907347" y="1377376"/>
                </a:lnTo>
                <a:lnTo>
                  <a:pt x="0" y="1377376"/>
                </a:lnTo>
                <a:lnTo>
                  <a:pt x="0" y="0"/>
                </a:lnTo>
                <a:close/>
              </a:path>
            </a:pathLst>
          </a:custGeom>
          <a:blipFill rotWithShape="1">
            <a:blip r:embed="rId6">
              <a:alphaModFix/>
            </a:blip>
            <a:stretch>
              <a:fillRect b="0" l="0" r="0" t="0"/>
            </a:stretch>
          </a:blipFill>
          <a:ln>
            <a:noFill/>
          </a:ln>
        </p:spPr>
      </p:sp>
      <p:sp>
        <p:nvSpPr>
          <p:cNvPr id="73" name="Google Shape;73;p6"/>
          <p:cNvSpPr/>
          <p:nvPr/>
        </p:nvSpPr>
        <p:spPr>
          <a:xfrm>
            <a:off x="17259300" y="8081699"/>
            <a:ext cx="1228759" cy="1865289"/>
          </a:xfrm>
          <a:custGeom>
            <a:rect b="b" l="l" r="r" t="t"/>
            <a:pathLst>
              <a:path extrusionOk="0" h="1865289" w="1228759">
                <a:moveTo>
                  <a:pt x="0" y="0"/>
                </a:moveTo>
                <a:lnTo>
                  <a:pt x="1228759" y="0"/>
                </a:lnTo>
                <a:lnTo>
                  <a:pt x="1228759" y="1865289"/>
                </a:lnTo>
                <a:lnTo>
                  <a:pt x="0" y="1865289"/>
                </a:lnTo>
                <a:lnTo>
                  <a:pt x="0" y="0"/>
                </a:lnTo>
                <a:close/>
              </a:path>
            </a:pathLst>
          </a:custGeom>
          <a:blipFill rotWithShape="1">
            <a:blip r:embed="rId5">
              <a:alphaModFix/>
            </a:blip>
            <a:stretch>
              <a:fillRect b="0" l="0" r="0" t="0"/>
            </a:stretch>
          </a:blipFill>
          <a:ln>
            <a:noFill/>
          </a:ln>
        </p:spPr>
      </p:sp>
      <p:sp>
        <p:nvSpPr>
          <p:cNvPr id="74" name="Google Shape;74;p6"/>
          <p:cNvSpPr/>
          <p:nvPr/>
        </p:nvSpPr>
        <p:spPr>
          <a:xfrm>
            <a:off x="342228" y="-250096"/>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7">
              <a:alphaModFix/>
            </a:blip>
            <a:stretch>
              <a:fillRect b="0" l="0" r="0" t="0"/>
            </a:stretch>
          </a:blipFill>
          <a:ln>
            <a:noFill/>
          </a:ln>
        </p:spPr>
      </p:sp>
      <p:sp>
        <p:nvSpPr>
          <p:cNvPr id="75" name="Google Shape;75;p6"/>
          <p:cNvSpPr/>
          <p:nvPr/>
        </p:nvSpPr>
        <p:spPr>
          <a:xfrm>
            <a:off x="16272207" y="178529"/>
            <a:ext cx="3347141" cy="1360388"/>
          </a:xfrm>
          <a:custGeom>
            <a:rect b="b" l="l" r="r" t="t"/>
            <a:pathLst>
              <a:path extrusionOk="0" h="1360388" w="3347141">
                <a:moveTo>
                  <a:pt x="0" y="0"/>
                </a:moveTo>
                <a:lnTo>
                  <a:pt x="3347142" y="0"/>
                </a:lnTo>
                <a:lnTo>
                  <a:pt x="3347142" y="1360388"/>
                </a:lnTo>
                <a:lnTo>
                  <a:pt x="0" y="1360388"/>
                </a:lnTo>
                <a:lnTo>
                  <a:pt x="0" y="0"/>
                </a:lnTo>
                <a:close/>
              </a:path>
            </a:pathLst>
          </a:custGeom>
          <a:blipFill rotWithShape="1">
            <a:blip r:embed="rId7">
              <a:alphaModFix/>
            </a:blip>
            <a:stretch>
              <a:fillRect b="0" l="0" r="0" t="0"/>
            </a:stretch>
          </a:blipFill>
          <a:ln>
            <a:noFill/>
          </a:ln>
        </p:spPr>
      </p:sp>
      <p:sp>
        <p:nvSpPr>
          <p:cNvPr id="76" name="Google Shape;76;p6"/>
          <p:cNvSpPr/>
          <p:nvPr/>
        </p:nvSpPr>
        <p:spPr>
          <a:xfrm>
            <a:off x="12423585" y="-501665"/>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7">
              <a:alphaModFix/>
            </a:blip>
            <a:stretch>
              <a:fillRect b="0" l="0" r="0" t="0"/>
            </a:stretch>
          </a:blipFill>
          <a:ln>
            <a:noFill/>
          </a:ln>
        </p:spPr>
      </p:sp>
      <p:sp>
        <p:nvSpPr>
          <p:cNvPr id="77" name="Google Shape;77;p6"/>
          <p:cNvSpPr/>
          <p:nvPr/>
        </p:nvSpPr>
        <p:spPr>
          <a:xfrm>
            <a:off x="-2124966" y="1443667"/>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7"/>
          <p:cNvSpPr txBox="1"/>
          <p:nvPr>
            <p:ph type="title"/>
          </p:nvPr>
        </p:nvSpPr>
        <p:spPr>
          <a:xfrm>
            <a:off x="977463" y="2854800"/>
            <a:ext cx="54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
          <p:cNvSpPr/>
          <p:nvPr>
            <p:ph idx="2" type="pic"/>
          </p:nvPr>
        </p:nvSpPr>
        <p:spPr>
          <a:xfrm>
            <a:off x="8905180" y="1583825"/>
            <a:ext cx="7601700" cy="5701200"/>
          </a:xfrm>
          <a:prstGeom prst="rect">
            <a:avLst/>
          </a:prstGeom>
          <a:noFill/>
          <a:ln>
            <a:noFill/>
          </a:ln>
        </p:spPr>
      </p:sp>
      <p:sp>
        <p:nvSpPr>
          <p:cNvPr id="81" name="Google Shape;81;p7"/>
          <p:cNvSpPr txBox="1"/>
          <p:nvPr>
            <p:ph idx="1" type="body"/>
          </p:nvPr>
        </p:nvSpPr>
        <p:spPr>
          <a:xfrm>
            <a:off x="977463" y="40319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sz="2000"/>
            </a:lvl1pPr>
            <a:lvl2pPr indent="-228600" lvl="1" marL="914400" algn="l">
              <a:spcBef>
                <a:spcPts val="240"/>
              </a:spcBef>
              <a:spcAft>
                <a:spcPts val="0"/>
              </a:spcAft>
              <a:buClr>
                <a:schemeClr val="dk1"/>
              </a:buClr>
              <a:buSzPts val="2000"/>
              <a:buNone/>
              <a:defRPr sz="2000"/>
            </a:lvl2pPr>
            <a:lvl3pPr indent="-228600" lvl="2" marL="1371600" algn="l">
              <a:spcBef>
                <a:spcPts val="200"/>
              </a:spcBef>
              <a:spcAft>
                <a:spcPts val="0"/>
              </a:spcAft>
              <a:buClr>
                <a:schemeClr val="dk1"/>
              </a:buClr>
              <a:buSzPts val="2000"/>
              <a:buNone/>
              <a:defRPr sz="2000"/>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grpSp>
        <p:nvGrpSpPr>
          <p:cNvPr id="82" name="Google Shape;82;p7"/>
          <p:cNvGrpSpPr/>
          <p:nvPr/>
        </p:nvGrpSpPr>
        <p:grpSpPr>
          <a:xfrm>
            <a:off x="-1536700" y="8643468"/>
            <a:ext cx="13863048" cy="3086120"/>
            <a:chOff x="0" y="0"/>
            <a:chExt cx="3651149" cy="812800"/>
          </a:xfrm>
        </p:grpSpPr>
        <p:sp>
          <p:nvSpPr>
            <p:cNvPr id="83" name="Google Shape;83;p7"/>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54A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
            <p:cNvSpPr txBox="1"/>
            <p:nvPr/>
          </p:nvSpPr>
          <p:spPr>
            <a:xfrm>
              <a:off x="342295" y="28575"/>
              <a:ext cx="29667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7"/>
          <p:cNvGrpSpPr/>
          <p:nvPr/>
        </p:nvGrpSpPr>
        <p:grpSpPr>
          <a:xfrm rot="-283533">
            <a:off x="6266806" y="8909919"/>
            <a:ext cx="13863072" cy="3775386"/>
            <a:chOff x="0" y="0"/>
            <a:chExt cx="3651149" cy="994332"/>
          </a:xfrm>
        </p:grpSpPr>
        <p:sp>
          <p:nvSpPr>
            <p:cNvPr id="86" name="Google Shape;86;p7"/>
            <p:cNvSpPr/>
            <p:nvPr/>
          </p:nvSpPr>
          <p:spPr>
            <a:xfrm>
              <a:off x="0" y="0"/>
              <a:ext cx="3651149" cy="994332"/>
            </a:xfrm>
            <a:custGeom>
              <a:rect b="b" l="l" r="r" t="t"/>
              <a:pathLst>
                <a:path extrusionOk="0" h="994332" w="3651149">
                  <a:moveTo>
                    <a:pt x="1825575" y="0"/>
                  </a:moveTo>
                  <a:cubicBezTo>
                    <a:pt x="817338" y="0"/>
                    <a:pt x="0" y="222589"/>
                    <a:pt x="0" y="497166"/>
                  </a:cubicBezTo>
                  <a:cubicBezTo>
                    <a:pt x="0" y="771743"/>
                    <a:pt x="817338" y="994332"/>
                    <a:pt x="1825575" y="994332"/>
                  </a:cubicBezTo>
                  <a:cubicBezTo>
                    <a:pt x="2833812" y="994332"/>
                    <a:pt x="3651149" y="771743"/>
                    <a:pt x="3651149" y="497166"/>
                  </a:cubicBezTo>
                  <a:cubicBezTo>
                    <a:pt x="3651149" y="222589"/>
                    <a:pt x="2833812" y="0"/>
                    <a:pt x="1825575" y="0"/>
                  </a:cubicBezTo>
                  <a:close/>
                </a:path>
              </a:pathLst>
            </a:custGeom>
            <a:solidFill>
              <a:srgbClr val="087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nvSpPr>
          <p:spPr>
            <a:xfrm>
              <a:off x="342295" y="45594"/>
              <a:ext cx="2966700" cy="8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7"/>
          <p:cNvGrpSpPr/>
          <p:nvPr/>
        </p:nvGrpSpPr>
        <p:grpSpPr>
          <a:xfrm rot="412407">
            <a:off x="-2837724" y="10408809"/>
            <a:ext cx="13863006" cy="3086111"/>
            <a:chOff x="0" y="0"/>
            <a:chExt cx="3651149" cy="812800"/>
          </a:xfrm>
        </p:grpSpPr>
        <p:sp>
          <p:nvSpPr>
            <p:cNvPr id="89" name="Google Shape;89;p7"/>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215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txBox="1"/>
            <p:nvPr/>
          </p:nvSpPr>
          <p:spPr>
            <a:xfrm>
              <a:off x="342295" y="28575"/>
              <a:ext cx="29667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7"/>
          <p:cNvSpPr/>
          <p:nvPr/>
        </p:nvSpPr>
        <p:spPr>
          <a:xfrm>
            <a:off x="996950" y="8773438"/>
            <a:ext cx="1058727" cy="1009761"/>
          </a:xfrm>
          <a:custGeom>
            <a:rect b="b" l="l" r="r" t="t"/>
            <a:pathLst>
              <a:path extrusionOk="0" h="1009761" w="1058727">
                <a:moveTo>
                  <a:pt x="0" y="0"/>
                </a:moveTo>
                <a:lnTo>
                  <a:pt x="1058727" y="0"/>
                </a:lnTo>
                <a:lnTo>
                  <a:pt x="1058727" y="1009761"/>
                </a:lnTo>
                <a:lnTo>
                  <a:pt x="0" y="1009761"/>
                </a:lnTo>
                <a:lnTo>
                  <a:pt x="0" y="0"/>
                </a:lnTo>
                <a:close/>
              </a:path>
            </a:pathLst>
          </a:custGeom>
          <a:blipFill rotWithShape="1">
            <a:blip r:embed="rId2">
              <a:alphaModFix/>
            </a:blip>
            <a:stretch>
              <a:fillRect b="0" l="0" r="0" t="0"/>
            </a:stretch>
          </a:blipFill>
          <a:ln>
            <a:noFill/>
          </a:ln>
        </p:spPr>
      </p:sp>
      <p:sp>
        <p:nvSpPr>
          <p:cNvPr id="92" name="Google Shape;92;p7"/>
          <p:cNvSpPr/>
          <p:nvPr/>
        </p:nvSpPr>
        <p:spPr>
          <a:xfrm>
            <a:off x="5680915" y="8818003"/>
            <a:ext cx="653823" cy="623584"/>
          </a:xfrm>
          <a:custGeom>
            <a:rect b="b" l="l" r="r" t="t"/>
            <a:pathLst>
              <a:path extrusionOk="0" h="623584" w="653823">
                <a:moveTo>
                  <a:pt x="0" y="0"/>
                </a:moveTo>
                <a:lnTo>
                  <a:pt x="653823" y="0"/>
                </a:lnTo>
                <a:lnTo>
                  <a:pt x="653823" y="623584"/>
                </a:lnTo>
                <a:lnTo>
                  <a:pt x="0" y="623584"/>
                </a:lnTo>
                <a:lnTo>
                  <a:pt x="0" y="0"/>
                </a:lnTo>
                <a:close/>
              </a:path>
            </a:pathLst>
          </a:custGeom>
          <a:blipFill rotWithShape="1">
            <a:blip r:embed="rId2">
              <a:alphaModFix/>
            </a:blip>
            <a:stretch>
              <a:fillRect b="0" l="0" r="0" t="0"/>
            </a:stretch>
          </a:blipFill>
          <a:ln>
            <a:noFill/>
          </a:ln>
        </p:spPr>
      </p:sp>
      <p:sp>
        <p:nvSpPr>
          <p:cNvPr id="93" name="Google Shape;93;p7"/>
          <p:cNvSpPr/>
          <p:nvPr/>
        </p:nvSpPr>
        <p:spPr>
          <a:xfrm>
            <a:off x="3439961" y="10485757"/>
            <a:ext cx="653823" cy="623584"/>
          </a:xfrm>
          <a:custGeom>
            <a:rect b="b" l="l" r="r" t="t"/>
            <a:pathLst>
              <a:path extrusionOk="0" h="623584" w="653823">
                <a:moveTo>
                  <a:pt x="0" y="0"/>
                </a:moveTo>
                <a:lnTo>
                  <a:pt x="653823" y="0"/>
                </a:lnTo>
                <a:lnTo>
                  <a:pt x="653823" y="623584"/>
                </a:lnTo>
                <a:lnTo>
                  <a:pt x="0" y="623584"/>
                </a:lnTo>
                <a:lnTo>
                  <a:pt x="0" y="0"/>
                </a:lnTo>
                <a:close/>
              </a:path>
            </a:pathLst>
          </a:custGeom>
          <a:blipFill rotWithShape="1">
            <a:blip r:embed="rId2">
              <a:alphaModFix/>
            </a:blip>
            <a:stretch>
              <a:fillRect b="0" l="0" r="0" t="0"/>
            </a:stretch>
          </a:blipFill>
          <a:ln>
            <a:noFill/>
          </a:ln>
        </p:spPr>
      </p:sp>
      <p:sp>
        <p:nvSpPr>
          <p:cNvPr id="94" name="Google Shape;94;p7"/>
          <p:cNvSpPr/>
          <p:nvPr/>
        </p:nvSpPr>
        <p:spPr>
          <a:xfrm>
            <a:off x="16901565" y="9278319"/>
            <a:ext cx="2021979" cy="1928462"/>
          </a:xfrm>
          <a:custGeom>
            <a:rect b="b" l="l" r="r" t="t"/>
            <a:pathLst>
              <a:path extrusionOk="0" h="1928462" w="2021979">
                <a:moveTo>
                  <a:pt x="0" y="0"/>
                </a:moveTo>
                <a:lnTo>
                  <a:pt x="2021978" y="0"/>
                </a:lnTo>
                <a:lnTo>
                  <a:pt x="2021978" y="1928462"/>
                </a:lnTo>
                <a:lnTo>
                  <a:pt x="0" y="1928462"/>
                </a:lnTo>
                <a:lnTo>
                  <a:pt x="0" y="0"/>
                </a:lnTo>
                <a:close/>
              </a:path>
            </a:pathLst>
          </a:custGeom>
          <a:blipFill rotWithShape="1">
            <a:blip r:embed="rId2">
              <a:alphaModFix/>
            </a:blip>
            <a:stretch>
              <a:fillRect b="0" l="0" r="0" t="0"/>
            </a:stretch>
          </a:blipFill>
          <a:ln>
            <a:noFill/>
          </a:ln>
        </p:spPr>
      </p:sp>
      <p:sp>
        <p:nvSpPr>
          <p:cNvPr id="95" name="Google Shape;95;p7"/>
          <p:cNvSpPr/>
          <p:nvPr/>
        </p:nvSpPr>
        <p:spPr>
          <a:xfrm>
            <a:off x="9112250" y="9913192"/>
            <a:ext cx="690659" cy="658716"/>
          </a:xfrm>
          <a:custGeom>
            <a:rect b="b" l="l" r="r" t="t"/>
            <a:pathLst>
              <a:path extrusionOk="0" h="658716" w="690659">
                <a:moveTo>
                  <a:pt x="0" y="0"/>
                </a:moveTo>
                <a:lnTo>
                  <a:pt x="690659" y="0"/>
                </a:lnTo>
                <a:lnTo>
                  <a:pt x="690659" y="658716"/>
                </a:lnTo>
                <a:lnTo>
                  <a:pt x="0" y="658716"/>
                </a:lnTo>
                <a:lnTo>
                  <a:pt x="0" y="0"/>
                </a:lnTo>
                <a:close/>
              </a:path>
            </a:pathLst>
          </a:custGeom>
          <a:blipFill rotWithShape="1">
            <a:blip r:embed="rId2">
              <a:alphaModFix/>
            </a:blip>
            <a:stretch>
              <a:fillRect b="0" l="0" r="0" t="0"/>
            </a:stretch>
          </a:blipFill>
          <a:ln>
            <a:noFill/>
          </a:ln>
        </p:spPr>
      </p:sp>
      <p:sp>
        <p:nvSpPr>
          <p:cNvPr id="96" name="Google Shape;96;p7"/>
          <p:cNvSpPr/>
          <p:nvPr/>
        </p:nvSpPr>
        <p:spPr>
          <a:xfrm>
            <a:off x="13897987" y="10242550"/>
            <a:ext cx="690659" cy="658716"/>
          </a:xfrm>
          <a:custGeom>
            <a:rect b="b" l="l" r="r" t="t"/>
            <a:pathLst>
              <a:path extrusionOk="0" h="658716" w="690659">
                <a:moveTo>
                  <a:pt x="0" y="0"/>
                </a:moveTo>
                <a:lnTo>
                  <a:pt x="690659" y="0"/>
                </a:lnTo>
                <a:lnTo>
                  <a:pt x="690659" y="658716"/>
                </a:lnTo>
                <a:lnTo>
                  <a:pt x="0" y="65871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82425" y="1084200"/>
            <a:ext cx="13171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6000"/>
              <a:buFont typeface="Londrina Solid"/>
              <a:buNone/>
              <a:defRPr i="0" sz="6000" u="none" cap="none" strike="noStrike">
                <a:solidFill>
                  <a:schemeClr val="dk1"/>
                </a:solidFill>
                <a:latin typeface="Londrina Solid"/>
                <a:ea typeface="Londrina Solid"/>
                <a:cs typeface="Londrina Solid"/>
                <a:sym typeface="Londrina Soli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628875" y="25941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2"/>
              </a:buClr>
              <a:buSzPts val="3200"/>
              <a:buFont typeface="ABeeZee"/>
              <a:buChar char="•"/>
              <a:defRPr i="0" sz="3200" u="none" cap="none" strike="noStrike">
                <a:solidFill>
                  <a:schemeClr val="dk2"/>
                </a:solidFill>
                <a:latin typeface="ABeeZee"/>
                <a:ea typeface="ABeeZee"/>
                <a:cs typeface="ABeeZee"/>
                <a:sym typeface="ABeeZee"/>
              </a:defRPr>
            </a:lvl1pPr>
            <a:lvl2pPr indent="-406400" lvl="1" marL="914400" marR="0" rtl="0" algn="l">
              <a:spcBef>
                <a:spcPts val="560"/>
              </a:spcBef>
              <a:spcAft>
                <a:spcPts val="0"/>
              </a:spcAft>
              <a:buClr>
                <a:schemeClr val="dk2"/>
              </a:buClr>
              <a:buSzPts val="2800"/>
              <a:buFont typeface="ABeeZee"/>
              <a:buChar char="–"/>
              <a:defRPr i="0" sz="2800" u="none" cap="none" strike="noStrike">
                <a:solidFill>
                  <a:schemeClr val="dk2"/>
                </a:solidFill>
                <a:latin typeface="ABeeZee"/>
                <a:ea typeface="ABeeZee"/>
                <a:cs typeface="ABeeZee"/>
                <a:sym typeface="ABeeZee"/>
              </a:defRPr>
            </a:lvl2pPr>
            <a:lvl3pPr indent="-381000" lvl="2" marL="1371600" marR="0" rtl="0" algn="l">
              <a:spcBef>
                <a:spcPts val="480"/>
              </a:spcBef>
              <a:spcAft>
                <a:spcPts val="0"/>
              </a:spcAft>
              <a:buClr>
                <a:schemeClr val="dk2"/>
              </a:buClr>
              <a:buSzPts val="2400"/>
              <a:buFont typeface="ABeeZee"/>
              <a:buChar char="•"/>
              <a:defRPr i="0" sz="2400" u="none" cap="none" strike="noStrike">
                <a:solidFill>
                  <a:schemeClr val="dk2"/>
                </a:solidFill>
                <a:latin typeface="ABeeZee"/>
                <a:ea typeface="ABeeZee"/>
                <a:cs typeface="ABeeZee"/>
                <a:sym typeface="ABeeZee"/>
              </a:defRPr>
            </a:lvl3pPr>
            <a:lvl4pPr indent="-355600" lvl="3" marL="1828800" marR="0" rtl="0" algn="l">
              <a:spcBef>
                <a:spcPts val="400"/>
              </a:spcBef>
              <a:spcAft>
                <a:spcPts val="0"/>
              </a:spcAft>
              <a:buClr>
                <a:schemeClr val="dk2"/>
              </a:buClr>
              <a:buSzPts val="2000"/>
              <a:buFont typeface="ABeeZee"/>
              <a:buChar char="–"/>
              <a:defRPr i="0" sz="2000" u="none" cap="none" strike="noStrike">
                <a:solidFill>
                  <a:schemeClr val="dk2"/>
                </a:solidFill>
                <a:latin typeface="ABeeZee"/>
                <a:ea typeface="ABeeZee"/>
                <a:cs typeface="ABeeZee"/>
                <a:sym typeface="ABeeZee"/>
              </a:defRPr>
            </a:lvl4pPr>
            <a:lvl5pPr indent="-355600" lvl="4" marL="2286000" marR="0" rtl="0" algn="l">
              <a:spcBef>
                <a:spcPts val="400"/>
              </a:spcBef>
              <a:spcAft>
                <a:spcPts val="0"/>
              </a:spcAft>
              <a:buClr>
                <a:schemeClr val="dk2"/>
              </a:buClr>
              <a:buSzPts val="2000"/>
              <a:buFont typeface="ABeeZee"/>
              <a:buChar char="»"/>
              <a:defRPr i="0" sz="2000" u="none" cap="none" strike="noStrike">
                <a:solidFill>
                  <a:schemeClr val="dk2"/>
                </a:solidFill>
                <a:latin typeface="ABeeZee"/>
                <a:ea typeface="ABeeZee"/>
                <a:cs typeface="ABeeZee"/>
                <a:sym typeface="ABeeZee"/>
              </a:defRPr>
            </a:lvl5pPr>
            <a:lvl6pPr indent="-355600" lvl="5" marL="2743200" marR="0" rtl="0" algn="l">
              <a:spcBef>
                <a:spcPts val="400"/>
              </a:spcBef>
              <a:spcAft>
                <a:spcPts val="0"/>
              </a:spcAft>
              <a:buClr>
                <a:schemeClr val="dk2"/>
              </a:buClr>
              <a:buSzPts val="2000"/>
              <a:buFont typeface="ABeeZee"/>
              <a:buChar char="•"/>
              <a:defRPr i="0" sz="2000" u="none" cap="none" strike="noStrike">
                <a:solidFill>
                  <a:schemeClr val="dk2"/>
                </a:solidFill>
                <a:latin typeface="ABeeZee"/>
                <a:ea typeface="ABeeZee"/>
                <a:cs typeface="ABeeZee"/>
                <a:sym typeface="ABeeZee"/>
              </a:defRPr>
            </a:lvl6pPr>
            <a:lvl7pPr indent="-355600" lvl="6" marL="3200400" marR="0" rtl="0" algn="l">
              <a:spcBef>
                <a:spcPts val="400"/>
              </a:spcBef>
              <a:spcAft>
                <a:spcPts val="0"/>
              </a:spcAft>
              <a:buClr>
                <a:schemeClr val="dk2"/>
              </a:buClr>
              <a:buSzPts val="2000"/>
              <a:buFont typeface="ABeeZee"/>
              <a:buChar char="•"/>
              <a:defRPr i="0" sz="2000" u="none" cap="none" strike="noStrike">
                <a:solidFill>
                  <a:schemeClr val="dk2"/>
                </a:solidFill>
                <a:latin typeface="ABeeZee"/>
                <a:ea typeface="ABeeZee"/>
                <a:cs typeface="ABeeZee"/>
                <a:sym typeface="ABeeZee"/>
              </a:defRPr>
            </a:lvl7pPr>
            <a:lvl8pPr indent="-355600" lvl="7" marL="3657600" marR="0" rtl="0" algn="l">
              <a:spcBef>
                <a:spcPts val="400"/>
              </a:spcBef>
              <a:spcAft>
                <a:spcPts val="0"/>
              </a:spcAft>
              <a:buClr>
                <a:schemeClr val="dk2"/>
              </a:buClr>
              <a:buSzPts val="2000"/>
              <a:buFont typeface="ABeeZee"/>
              <a:buChar char="•"/>
              <a:defRPr i="0" sz="2000" u="none" cap="none" strike="noStrike">
                <a:solidFill>
                  <a:schemeClr val="dk2"/>
                </a:solidFill>
                <a:latin typeface="ABeeZee"/>
                <a:ea typeface="ABeeZee"/>
                <a:cs typeface="ABeeZee"/>
                <a:sym typeface="ABeeZee"/>
              </a:defRPr>
            </a:lvl8pPr>
            <a:lvl9pPr indent="-355600" lvl="8" marL="4114800" marR="0" rtl="0" algn="l">
              <a:spcBef>
                <a:spcPts val="400"/>
              </a:spcBef>
              <a:spcAft>
                <a:spcPts val="0"/>
              </a:spcAft>
              <a:buClr>
                <a:schemeClr val="dk2"/>
              </a:buClr>
              <a:buSzPts val="2000"/>
              <a:buFont typeface="ABeeZee"/>
              <a:buChar char="•"/>
              <a:defRPr i="0" sz="2000" u="none" cap="none" strike="noStrike">
                <a:solidFill>
                  <a:schemeClr val="dk2"/>
                </a:solidFill>
                <a:latin typeface="ABeeZee"/>
                <a:ea typeface="ABeeZee"/>
                <a:cs typeface="ABeeZee"/>
                <a:sym typeface="ABeeZe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16.png"/><Relationship Id="rId10" Type="http://schemas.openxmlformats.org/officeDocument/2006/relationships/image" Target="../media/image29.png"/><Relationship Id="rId9"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41.png"/><Relationship Id="rId7" Type="http://schemas.openxmlformats.org/officeDocument/2006/relationships/image" Target="../media/image2.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1.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23.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79.png"/><Relationship Id="rId10" Type="http://schemas.openxmlformats.org/officeDocument/2006/relationships/image" Target="../media/image88.png"/><Relationship Id="rId9" Type="http://schemas.openxmlformats.org/officeDocument/2006/relationships/image" Target="../media/image86.png"/><Relationship Id="rId5" Type="http://schemas.openxmlformats.org/officeDocument/2006/relationships/image" Target="../media/image2.png"/><Relationship Id="rId6" Type="http://schemas.openxmlformats.org/officeDocument/2006/relationships/image" Target="../media/image41.png"/><Relationship Id="rId7" Type="http://schemas.openxmlformats.org/officeDocument/2006/relationships/image" Target="../media/image72.png"/><Relationship Id="rId8" Type="http://schemas.openxmlformats.org/officeDocument/2006/relationships/image" Target="../media/image1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4.png"/><Relationship Id="rId11" Type="http://schemas.openxmlformats.org/officeDocument/2006/relationships/image" Target="../media/image74.png"/><Relationship Id="rId10" Type="http://schemas.openxmlformats.org/officeDocument/2006/relationships/image" Target="../media/image34.png"/><Relationship Id="rId12" Type="http://schemas.openxmlformats.org/officeDocument/2006/relationships/image" Target="../media/image35.png"/><Relationship Id="rId9" Type="http://schemas.openxmlformats.org/officeDocument/2006/relationships/image" Target="../media/image2.png"/><Relationship Id="rId5" Type="http://schemas.openxmlformats.org/officeDocument/2006/relationships/image" Target="../media/image91.png"/><Relationship Id="rId6" Type="http://schemas.openxmlformats.org/officeDocument/2006/relationships/image" Target="../media/image80.png"/><Relationship Id="rId7" Type="http://schemas.openxmlformats.org/officeDocument/2006/relationships/image" Target="../media/image78.png"/><Relationship Id="rId8"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11" Type="http://schemas.openxmlformats.org/officeDocument/2006/relationships/image" Target="../media/image102.png"/><Relationship Id="rId10" Type="http://schemas.openxmlformats.org/officeDocument/2006/relationships/image" Target="../media/image84.png"/><Relationship Id="rId12" Type="http://schemas.openxmlformats.org/officeDocument/2006/relationships/image" Target="../media/image89.png"/><Relationship Id="rId9" Type="http://schemas.openxmlformats.org/officeDocument/2006/relationships/image" Target="../media/image77.png"/><Relationship Id="rId5" Type="http://schemas.openxmlformats.org/officeDocument/2006/relationships/image" Target="../media/image2.png"/><Relationship Id="rId6" Type="http://schemas.openxmlformats.org/officeDocument/2006/relationships/image" Target="../media/image76.png"/><Relationship Id="rId7" Type="http://schemas.openxmlformats.org/officeDocument/2006/relationships/image" Target="../media/image3.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0.png"/><Relationship Id="rId4" Type="http://schemas.openxmlformats.org/officeDocument/2006/relationships/image" Target="../media/image2.png"/><Relationship Id="rId5" Type="http://schemas.openxmlformats.org/officeDocument/2006/relationships/image" Target="../media/image87.png"/><Relationship Id="rId6" Type="http://schemas.openxmlformats.org/officeDocument/2006/relationships/image" Target="../media/image8.png"/><Relationship Id="rId7"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16.png"/><Relationship Id="rId5" Type="http://schemas.openxmlformats.org/officeDocument/2006/relationships/image" Target="../media/image20.png"/><Relationship Id="rId6" Type="http://schemas.openxmlformats.org/officeDocument/2006/relationships/image" Target="../media/image94.png"/><Relationship Id="rId7" Type="http://schemas.openxmlformats.org/officeDocument/2006/relationships/image" Target="../media/image41.png"/><Relationship Id="rId8"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5.png"/><Relationship Id="rId4" Type="http://schemas.openxmlformats.org/officeDocument/2006/relationships/image" Target="../media/image92.png"/><Relationship Id="rId11" Type="http://schemas.openxmlformats.org/officeDocument/2006/relationships/image" Target="../media/image115.png"/><Relationship Id="rId10" Type="http://schemas.openxmlformats.org/officeDocument/2006/relationships/image" Target="../media/image2.png"/><Relationship Id="rId12" Type="http://schemas.openxmlformats.org/officeDocument/2006/relationships/image" Target="../media/image111.png"/><Relationship Id="rId9"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13.png"/><Relationship Id="rId7" Type="http://schemas.openxmlformats.org/officeDocument/2006/relationships/image" Target="../media/image4.png"/><Relationship Id="rId8"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1.png"/><Relationship Id="rId4" Type="http://schemas.openxmlformats.org/officeDocument/2006/relationships/image" Target="../media/image99.png"/><Relationship Id="rId5" Type="http://schemas.openxmlformats.org/officeDocument/2006/relationships/image" Target="../media/image98.png"/><Relationship Id="rId6" Type="http://schemas.openxmlformats.org/officeDocument/2006/relationships/image" Target="../media/image8.png"/></Relationships>
</file>

<file path=ppt/slides/_rels/slide18.xml.rels><?xml version="1.0" encoding="UTF-8" standalone="yes"?><Relationships xmlns="http://schemas.openxmlformats.org/package/2006/relationships"><Relationship Id="rId11" Type="http://schemas.openxmlformats.org/officeDocument/2006/relationships/image" Target="../media/image108.png"/><Relationship Id="rId10" Type="http://schemas.openxmlformats.org/officeDocument/2006/relationships/image" Target="../media/image4.png"/><Relationship Id="rId13" Type="http://schemas.openxmlformats.org/officeDocument/2006/relationships/image" Target="../media/image41.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8.png"/><Relationship Id="rId4" Type="http://schemas.openxmlformats.org/officeDocument/2006/relationships/image" Target="../media/image119.png"/><Relationship Id="rId9" Type="http://schemas.openxmlformats.org/officeDocument/2006/relationships/image" Target="../media/image1.png"/><Relationship Id="rId5" Type="http://schemas.openxmlformats.org/officeDocument/2006/relationships/image" Target="../media/image112.png"/><Relationship Id="rId6" Type="http://schemas.openxmlformats.org/officeDocument/2006/relationships/image" Target="../media/image93.png"/><Relationship Id="rId7" Type="http://schemas.openxmlformats.org/officeDocument/2006/relationships/image" Target="../media/image107.png"/><Relationship Id="rId8" Type="http://schemas.openxmlformats.org/officeDocument/2006/relationships/image" Target="../media/image13.png"/></Relationships>
</file>

<file path=ppt/slides/_rels/slide19.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69.png"/><Relationship Id="rId13" Type="http://schemas.openxmlformats.org/officeDocument/2006/relationships/image" Target="../media/image108.png"/><Relationship Id="rId12"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0.png"/><Relationship Id="rId5" Type="http://schemas.openxmlformats.org/officeDocument/2006/relationships/image" Target="../media/image15.png"/><Relationship Id="rId6" Type="http://schemas.openxmlformats.org/officeDocument/2006/relationships/image" Target="../media/image39.png"/><Relationship Id="rId7" Type="http://schemas.openxmlformats.org/officeDocument/2006/relationships/image" Target="../media/image44.png"/><Relationship Id="rId8"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 Id="rId11" Type="http://schemas.openxmlformats.org/officeDocument/2006/relationships/image" Target="../media/image37.png"/><Relationship Id="rId10" Type="http://schemas.openxmlformats.org/officeDocument/2006/relationships/image" Target="../media/image56.png"/><Relationship Id="rId9" Type="http://schemas.openxmlformats.org/officeDocument/2006/relationships/image" Target="../media/image35.png"/><Relationship Id="rId5" Type="http://schemas.openxmlformats.org/officeDocument/2006/relationships/image" Target="../media/image25.png"/><Relationship Id="rId6" Type="http://schemas.openxmlformats.org/officeDocument/2006/relationships/image" Target="../media/image4.png"/><Relationship Id="rId7" Type="http://schemas.openxmlformats.org/officeDocument/2006/relationships/image" Target="../media/image34.png"/><Relationship Id="rId8"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6.png"/><Relationship Id="rId11" Type="http://schemas.openxmlformats.org/officeDocument/2006/relationships/image" Target="../media/image42.png"/><Relationship Id="rId10" Type="http://schemas.openxmlformats.org/officeDocument/2006/relationships/image" Target="../media/image23.png"/><Relationship Id="rId9"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25.png"/><Relationship Id="rId7" Type="http://schemas.openxmlformats.org/officeDocument/2006/relationships/image" Target="../media/image39.png"/><Relationship Id="rId8"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62.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59.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8.png"/><Relationship Id="rId7" Type="http://schemas.openxmlformats.org/officeDocument/2006/relationships/image" Target="../media/image3.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8.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20.png"/><Relationship Id="rId5" Type="http://schemas.openxmlformats.org/officeDocument/2006/relationships/image" Target="../media/image4.png"/><Relationship Id="rId6" Type="http://schemas.openxmlformats.org/officeDocument/2006/relationships/image" Target="../media/image34.png"/><Relationship Id="rId7" Type="http://schemas.openxmlformats.org/officeDocument/2006/relationships/image" Target="../media/image58.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0.png"/><Relationship Id="rId4" Type="http://schemas.openxmlformats.org/officeDocument/2006/relationships/image" Target="../media/image1.png"/><Relationship Id="rId11" Type="http://schemas.openxmlformats.org/officeDocument/2006/relationships/image" Target="../media/image71.png"/><Relationship Id="rId10" Type="http://schemas.openxmlformats.org/officeDocument/2006/relationships/image" Target="../media/image65.png"/><Relationship Id="rId9" Type="http://schemas.openxmlformats.org/officeDocument/2006/relationships/image" Target="../media/image70.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35.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14.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100" name="Shape 100"/>
        <p:cNvGrpSpPr/>
        <p:nvPr/>
      </p:nvGrpSpPr>
      <p:grpSpPr>
        <a:xfrm>
          <a:off x="0" y="0"/>
          <a:ext cx="0" cy="0"/>
          <a:chOff x="0" y="0"/>
          <a:chExt cx="0" cy="0"/>
        </a:xfrm>
      </p:grpSpPr>
      <p:pic>
        <p:nvPicPr>
          <p:cNvPr id="101" name="Google Shape;101;p8"/>
          <p:cNvPicPr preferRelativeResize="0"/>
          <p:nvPr/>
        </p:nvPicPr>
        <p:blipFill>
          <a:blip r:embed="rId3">
            <a:alphaModFix/>
          </a:blip>
          <a:stretch>
            <a:fillRect/>
          </a:stretch>
        </p:blipFill>
        <p:spPr>
          <a:xfrm>
            <a:off x="3443788" y="8245541"/>
            <a:ext cx="18288000" cy="4150468"/>
          </a:xfrm>
          <a:prstGeom prst="rect">
            <a:avLst/>
          </a:prstGeom>
          <a:noFill/>
          <a:ln>
            <a:noFill/>
          </a:ln>
        </p:spPr>
      </p:pic>
      <p:pic>
        <p:nvPicPr>
          <p:cNvPr id="102" name="Google Shape;102;p8"/>
          <p:cNvPicPr preferRelativeResize="0"/>
          <p:nvPr/>
        </p:nvPicPr>
        <p:blipFill>
          <a:blip r:embed="rId4">
            <a:alphaModFix/>
          </a:blip>
          <a:stretch>
            <a:fillRect/>
          </a:stretch>
        </p:blipFill>
        <p:spPr>
          <a:xfrm>
            <a:off x="-5936325" y="7906348"/>
            <a:ext cx="18288001" cy="4889053"/>
          </a:xfrm>
          <a:prstGeom prst="rect">
            <a:avLst/>
          </a:prstGeom>
          <a:noFill/>
          <a:ln>
            <a:noFill/>
          </a:ln>
        </p:spPr>
      </p:pic>
      <p:sp>
        <p:nvSpPr>
          <p:cNvPr id="103" name="Google Shape;103;p8"/>
          <p:cNvSpPr/>
          <p:nvPr/>
        </p:nvSpPr>
        <p:spPr>
          <a:xfrm>
            <a:off x="686538" y="5835900"/>
            <a:ext cx="7830642" cy="4071934"/>
          </a:xfrm>
          <a:custGeom>
            <a:rect b="b" l="l" r="r" t="t"/>
            <a:pathLst>
              <a:path extrusionOk="0" h="4071934" w="7830642">
                <a:moveTo>
                  <a:pt x="0" y="0"/>
                </a:moveTo>
                <a:lnTo>
                  <a:pt x="7830642" y="0"/>
                </a:lnTo>
                <a:lnTo>
                  <a:pt x="7830642" y="4071934"/>
                </a:lnTo>
                <a:lnTo>
                  <a:pt x="0" y="4071934"/>
                </a:lnTo>
                <a:lnTo>
                  <a:pt x="0" y="0"/>
                </a:lnTo>
                <a:close/>
              </a:path>
            </a:pathLst>
          </a:custGeom>
          <a:blipFill rotWithShape="1">
            <a:blip r:embed="rId5">
              <a:alphaModFix/>
            </a:blip>
            <a:stretch>
              <a:fillRect b="0" l="0" r="0" t="0"/>
            </a:stretch>
          </a:blipFill>
          <a:ln>
            <a:noFill/>
          </a:ln>
        </p:spPr>
      </p:sp>
      <p:sp>
        <p:nvSpPr>
          <p:cNvPr id="104" name="Google Shape;104;p8"/>
          <p:cNvSpPr/>
          <p:nvPr/>
        </p:nvSpPr>
        <p:spPr>
          <a:xfrm>
            <a:off x="14572628" y="7188557"/>
            <a:ext cx="3184221" cy="3871393"/>
          </a:xfrm>
          <a:custGeom>
            <a:rect b="b" l="l" r="r" t="t"/>
            <a:pathLst>
              <a:path extrusionOk="0" h="3871393" w="3184221">
                <a:moveTo>
                  <a:pt x="0" y="0"/>
                </a:moveTo>
                <a:lnTo>
                  <a:pt x="3184221" y="0"/>
                </a:lnTo>
                <a:lnTo>
                  <a:pt x="3184221" y="3871393"/>
                </a:lnTo>
                <a:lnTo>
                  <a:pt x="0" y="3871393"/>
                </a:lnTo>
                <a:lnTo>
                  <a:pt x="0" y="0"/>
                </a:lnTo>
                <a:close/>
              </a:path>
            </a:pathLst>
          </a:custGeom>
          <a:blipFill rotWithShape="1">
            <a:blip r:embed="rId6">
              <a:alphaModFix/>
            </a:blip>
            <a:stretch>
              <a:fillRect b="0" l="0" r="0" t="0"/>
            </a:stretch>
          </a:blipFill>
          <a:ln>
            <a:noFill/>
          </a:ln>
        </p:spPr>
      </p:sp>
      <p:sp>
        <p:nvSpPr>
          <p:cNvPr id="105" name="Google Shape;105;p8"/>
          <p:cNvSpPr/>
          <p:nvPr/>
        </p:nvSpPr>
        <p:spPr>
          <a:xfrm flipH="1" rot="730144">
            <a:off x="16645894" y="8466023"/>
            <a:ext cx="2221910" cy="2701410"/>
          </a:xfrm>
          <a:custGeom>
            <a:rect b="b" l="l" r="r" t="t"/>
            <a:pathLst>
              <a:path extrusionOk="0" h="2701410" w="2221910">
                <a:moveTo>
                  <a:pt x="2221910" y="0"/>
                </a:moveTo>
                <a:lnTo>
                  <a:pt x="0" y="0"/>
                </a:lnTo>
                <a:lnTo>
                  <a:pt x="0" y="2701410"/>
                </a:lnTo>
                <a:lnTo>
                  <a:pt x="2221910" y="2701410"/>
                </a:lnTo>
                <a:lnTo>
                  <a:pt x="2221910" y="0"/>
                </a:lnTo>
                <a:close/>
              </a:path>
            </a:pathLst>
          </a:custGeom>
          <a:blipFill rotWithShape="1">
            <a:blip r:embed="rId6">
              <a:alphaModFix/>
            </a:blip>
            <a:stretch>
              <a:fillRect b="0" l="0" r="0" t="0"/>
            </a:stretch>
          </a:blipFill>
          <a:ln>
            <a:noFill/>
          </a:ln>
        </p:spPr>
      </p:sp>
      <p:sp>
        <p:nvSpPr>
          <p:cNvPr id="106" name="Google Shape;106;p8"/>
          <p:cNvSpPr/>
          <p:nvPr/>
        </p:nvSpPr>
        <p:spPr>
          <a:xfrm flipH="1" rot="-906266">
            <a:off x="13450806" y="7894383"/>
            <a:ext cx="2243644" cy="2727835"/>
          </a:xfrm>
          <a:custGeom>
            <a:rect b="b" l="l" r="r" t="t"/>
            <a:pathLst>
              <a:path extrusionOk="0" h="2727835" w="2243644">
                <a:moveTo>
                  <a:pt x="2243644" y="0"/>
                </a:moveTo>
                <a:lnTo>
                  <a:pt x="0" y="0"/>
                </a:lnTo>
                <a:lnTo>
                  <a:pt x="0" y="2727834"/>
                </a:lnTo>
                <a:lnTo>
                  <a:pt x="2243644" y="2727834"/>
                </a:lnTo>
                <a:lnTo>
                  <a:pt x="2243644" y="0"/>
                </a:lnTo>
                <a:close/>
              </a:path>
            </a:pathLst>
          </a:custGeom>
          <a:blipFill rotWithShape="1">
            <a:blip r:embed="rId6">
              <a:alphaModFix/>
            </a:blip>
            <a:stretch>
              <a:fillRect b="0" l="0" r="0" t="0"/>
            </a:stretch>
          </a:blipFill>
          <a:ln>
            <a:noFill/>
          </a:ln>
        </p:spPr>
      </p:sp>
      <p:sp>
        <p:nvSpPr>
          <p:cNvPr id="107" name="Google Shape;107;p8"/>
          <p:cNvSpPr/>
          <p:nvPr/>
        </p:nvSpPr>
        <p:spPr>
          <a:xfrm>
            <a:off x="8517180" y="-1113755"/>
            <a:ext cx="5271365" cy="2142455"/>
          </a:xfrm>
          <a:custGeom>
            <a:rect b="b" l="l" r="r" t="t"/>
            <a:pathLst>
              <a:path extrusionOk="0" h="2142455" w="5271365">
                <a:moveTo>
                  <a:pt x="0" y="0"/>
                </a:moveTo>
                <a:lnTo>
                  <a:pt x="5271365" y="0"/>
                </a:lnTo>
                <a:lnTo>
                  <a:pt x="5271365" y="2142455"/>
                </a:lnTo>
                <a:lnTo>
                  <a:pt x="0" y="2142455"/>
                </a:lnTo>
                <a:lnTo>
                  <a:pt x="0" y="0"/>
                </a:lnTo>
                <a:close/>
              </a:path>
            </a:pathLst>
          </a:custGeom>
          <a:blipFill rotWithShape="1">
            <a:blip r:embed="rId7">
              <a:alphaModFix/>
            </a:blip>
            <a:stretch>
              <a:fillRect b="0" l="0" r="0" t="0"/>
            </a:stretch>
          </a:blipFill>
          <a:ln>
            <a:noFill/>
          </a:ln>
        </p:spPr>
      </p:sp>
      <p:sp>
        <p:nvSpPr>
          <p:cNvPr id="108" name="Google Shape;108;p8"/>
          <p:cNvSpPr/>
          <p:nvPr/>
        </p:nvSpPr>
        <p:spPr>
          <a:xfrm>
            <a:off x="16604867" y="560497"/>
            <a:ext cx="2303963" cy="936406"/>
          </a:xfrm>
          <a:custGeom>
            <a:rect b="b" l="l" r="r" t="t"/>
            <a:pathLst>
              <a:path extrusionOk="0" h="936406" w="2303963">
                <a:moveTo>
                  <a:pt x="0" y="0"/>
                </a:moveTo>
                <a:lnTo>
                  <a:pt x="2303964" y="0"/>
                </a:lnTo>
                <a:lnTo>
                  <a:pt x="2303964" y="936406"/>
                </a:lnTo>
                <a:lnTo>
                  <a:pt x="0" y="936406"/>
                </a:lnTo>
                <a:lnTo>
                  <a:pt x="0" y="0"/>
                </a:lnTo>
                <a:close/>
              </a:path>
            </a:pathLst>
          </a:custGeom>
          <a:blipFill rotWithShape="1">
            <a:blip r:embed="rId7">
              <a:alphaModFix/>
            </a:blip>
            <a:stretch>
              <a:fillRect b="0" l="0" r="0" t="0"/>
            </a:stretch>
          </a:blipFill>
          <a:ln>
            <a:noFill/>
          </a:ln>
        </p:spPr>
      </p:sp>
      <p:sp>
        <p:nvSpPr>
          <p:cNvPr id="109" name="Google Shape;109;p8"/>
          <p:cNvSpPr/>
          <p:nvPr/>
        </p:nvSpPr>
        <p:spPr>
          <a:xfrm>
            <a:off x="9221825" y="5835900"/>
            <a:ext cx="3207684" cy="2931021"/>
          </a:xfrm>
          <a:custGeom>
            <a:rect b="b" l="l" r="r" t="t"/>
            <a:pathLst>
              <a:path extrusionOk="0" h="2931021" w="3207684">
                <a:moveTo>
                  <a:pt x="0" y="0"/>
                </a:moveTo>
                <a:lnTo>
                  <a:pt x="3207684" y="0"/>
                </a:lnTo>
                <a:lnTo>
                  <a:pt x="3207684" y="2931021"/>
                </a:lnTo>
                <a:lnTo>
                  <a:pt x="0" y="2931021"/>
                </a:lnTo>
                <a:lnTo>
                  <a:pt x="0" y="0"/>
                </a:lnTo>
                <a:close/>
              </a:path>
            </a:pathLst>
          </a:custGeom>
          <a:blipFill rotWithShape="1">
            <a:blip r:embed="rId8">
              <a:alphaModFix/>
            </a:blip>
            <a:stretch>
              <a:fillRect b="0" l="0" r="0" t="0"/>
            </a:stretch>
          </a:blipFill>
          <a:ln>
            <a:noFill/>
          </a:ln>
        </p:spPr>
      </p:sp>
      <p:sp>
        <p:nvSpPr>
          <p:cNvPr id="110" name="Google Shape;110;p8"/>
          <p:cNvSpPr/>
          <p:nvPr/>
        </p:nvSpPr>
        <p:spPr>
          <a:xfrm>
            <a:off x="11512241" y="7013473"/>
            <a:ext cx="1878825" cy="1716777"/>
          </a:xfrm>
          <a:custGeom>
            <a:rect b="b" l="l" r="r" t="t"/>
            <a:pathLst>
              <a:path extrusionOk="0" h="1716777" w="1878825">
                <a:moveTo>
                  <a:pt x="0" y="0"/>
                </a:moveTo>
                <a:lnTo>
                  <a:pt x="1878826" y="0"/>
                </a:lnTo>
                <a:lnTo>
                  <a:pt x="1878826" y="1716777"/>
                </a:lnTo>
                <a:lnTo>
                  <a:pt x="0" y="1716777"/>
                </a:lnTo>
                <a:lnTo>
                  <a:pt x="0" y="0"/>
                </a:lnTo>
                <a:close/>
              </a:path>
            </a:pathLst>
          </a:custGeom>
          <a:blipFill rotWithShape="1">
            <a:blip r:embed="rId9">
              <a:alphaModFix/>
            </a:blip>
            <a:stretch>
              <a:fillRect b="0" l="0" r="0" t="0"/>
            </a:stretch>
          </a:blipFill>
          <a:ln>
            <a:noFill/>
          </a:ln>
        </p:spPr>
      </p:sp>
      <p:sp>
        <p:nvSpPr>
          <p:cNvPr id="111" name="Google Shape;111;p8"/>
          <p:cNvSpPr/>
          <p:nvPr/>
        </p:nvSpPr>
        <p:spPr>
          <a:xfrm flipH="1" rot="730144">
            <a:off x="-173154" y="8924655"/>
            <a:ext cx="1719384" cy="2090436"/>
          </a:xfrm>
          <a:custGeom>
            <a:rect b="b" l="l" r="r" t="t"/>
            <a:pathLst>
              <a:path extrusionOk="0" h="2090436" w="1719384">
                <a:moveTo>
                  <a:pt x="1719384" y="0"/>
                </a:moveTo>
                <a:lnTo>
                  <a:pt x="0" y="0"/>
                </a:lnTo>
                <a:lnTo>
                  <a:pt x="0" y="2090436"/>
                </a:lnTo>
                <a:lnTo>
                  <a:pt x="1719384" y="2090436"/>
                </a:lnTo>
                <a:lnTo>
                  <a:pt x="1719384" y="0"/>
                </a:lnTo>
                <a:close/>
              </a:path>
            </a:pathLst>
          </a:custGeom>
          <a:blipFill rotWithShape="1">
            <a:blip r:embed="rId6">
              <a:alphaModFix/>
            </a:blip>
            <a:stretch>
              <a:fillRect b="0" l="0" r="0" t="0"/>
            </a:stretch>
          </a:blipFill>
          <a:ln>
            <a:noFill/>
          </a:ln>
        </p:spPr>
      </p:sp>
      <p:sp>
        <p:nvSpPr>
          <p:cNvPr id="112" name="Google Shape;112;p8"/>
          <p:cNvSpPr/>
          <p:nvPr/>
        </p:nvSpPr>
        <p:spPr>
          <a:xfrm>
            <a:off x="686538" y="923077"/>
            <a:ext cx="2286188" cy="2277875"/>
          </a:xfrm>
          <a:custGeom>
            <a:rect b="b" l="l" r="r" t="t"/>
            <a:pathLst>
              <a:path extrusionOk="0" h="2277875" w="2286188">
                <a:moveTo>
                  <a:pt x="0" y="0"/>
                </a:moveTo>
                <a:lnTo>
                  <a:pt x="2286188" y="0"/>
                </a:lnTo>
                <a:lnTo>
                  <a:pt x="2286188" y="2277875"/>
                </a:lnTo>
                <a:lnTo>
                  <a:pt x="0" y="2277875"/>
                </a:lnTo>
                <a:lnTo>
                  <a:pt x="0" y="0"/>
                </a:lnTo>
                <a:close/>
              </a:path>
            </a:pathLst>
          </a:custGeom>
          <a:blipFill rotWithShape="1">
            <a:blip r:embed="rId10">
              <a:alphaModFix/>
            </a:blip>
            <a:stretch>
              <a:fillRect b="0" l="0" r="0" t="0"/>
            </a:stretch>
          </a:blipFill>
          <a:ln>
            <a:noFill/>
          </a:ln>
        </p:spPr>
      </p:sp>
      <p:grpSp>
        <p:nvGrpSpPr>
          <p:cNvPr id="113" name="Google Shape;113;p8"/>
          <p:cNvGrpSpPr/>
          <p:nvPr/>
        </p:nvGrpSpPr>
        <p:grpSpPr>
          <a:xfrm>
            <a:off x="4646639" y="1019925"/>
            <a:ext cx="11562879" cy="4392474"/>
            <a:chOff x="0" y="-47625"/>
            <a:chExt cx="3045367" cy="1156866"/>
          </a:xfrm>
        </p:grpSpPr>
        <p:sp>
          <p:nvSpPr>
            <p:cNvPr id="114" name="Google Shape;114;p8"/>
            <p:cNvSpPr/>
            <p:nvPr/>
          </p:nvSpPr>
          <p:spPr>
            <a:xfrm>
              <a:off x="0" y="0"/>
              <a:ext cx="3045367" cy="1109241"/>
            </a:xfrm>
            <a:custGeom>
              <a:rect b="b" l="l" r="r" t="t"/>
              <a:pathLst>
                <a:path extrusionOk="0" h="1109241" w="3045367">
                  <a:moveTo>
                    <a:pt x="34147" y="0"/>
                  </a:moveTo>
                  <a:lnTo>
                    <a:pt x="3011220" y="0"/>
                  </a:lnTo>
                  <a:cubicBezTo>
                    <a:pt x="3020277" y="0"/>
                    <a:pt x="3028962" y="3598"/>
                    <a:pt x="3035366" y="10001"/>
                  </a:cubicBezTo>
                  <a:cubicBezTo>
                    <a:pt x="3041770" y="16405"/>
                    <a:pt x="3045367" y="25091"/>
                    <a:pt x="3045367" y="34147"/>
                  </a:cubicBezTo>
                  <a:lnTo>
                    <a:pt x="3045367" y="1075093"/>
                  </a:lnTo>
                  <a:cubicBezTo>
                    <a:pt x="3045367" y="1084150"/>
                    <a:pt x="3041770" y="1092835"/>
                    <a:pt x="3035366" y="1099239"/>
                  </a:cubicBezTo>
                  <a:cubicBezTo>
                    <a:pt x="3028962" y="1105643"/>
                    <a:pt x="3020277" y="1109241"/>
                    <a:pt x="3011220" y="1109241"/>
                  </a:cubicBezTo>
                  <a:lnTo>
                    <a:pt x="34147" y="1109241"/>
                  </a:lnTo>
                  <a:cubicBezTo>
                    <a:pt x="25091" y="1109241"/>
                    <a:pt x="16405" y="1105643"/>
                    <a:pt x="10001" y="1099239"/>
                  </a:cubicBezTo>
                  <a:cubicBezTo>
                    <a:pt x="3598" y="1092835"/>
                    <a:pt x="0" y="1084150"/>
                    <a:pt x="0" y="1075093"/>
                  </a:cubicBezTo>
                  <a:lnTo>
                    <a:pt x="0" y="34147"/>
                  </a:lnTo>
                  <a:cubicBezTo>
                    <a:pt x="0" y="25091"/>
                    <a:pt x="3598" y="16405"/>
                    <a:pt x="10001" y="10001"/>
                  </a:cubicBezTo>
                  <a:cubicBezTo>
                    <a:pt x="16405" y="3598"/>
                    <a:pt x="25091" y="0"/>
                    <a:pt x="34147" y="0"/>
                  </a:cubicBezTo>
                  <a:close/>
                </a:path>
              </a:pathLst>
            </a:custGeom>
            <a:solidFill>
              <a:srgbClr val="000000">
                <a:alpha val="0"/>
              </a:srgbClr>
            </a:solidFill>
            <a:ln cap="rnd" cmpd="sng" w="95250">
              <a:solidFill>
                <a:srgbClr val="78AC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
            <p:cNvSpPr txBox="1"/>
            <p:nvPr/>
          </p:nvSpPr>
          <p:spPr>
            <a:xfrm>
              <a:off x="0" y="-47625"/>
              <a:ext cx="3045367" cy="11568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8"/>
          <p:cNvSpPr/>
          <p:nvPr/>
        </p:nvSpPr>
        <p:spPr>
          <a:xfrm>
            <a:off x="3748077" y="714150"/>
            <a:ext cx="2303963" cy="936406"/>
          </a:xfrm>
          <a:custGeom>
            <a:rect b="b" l="l" r="r" t="t"/>
            <a:pathLst>
              <a:path extrusionOk="0" h="936406" w="2303963">
                <a:moveTo>
                  <a:pt x="0" y="0"/>
                </a:moveTo>
                <a:lnTo>
                  <a:pt x="2303964" y="0"/>
                </a:lnTo>
                <a:lnTo>
                  <a:pt x="2303964" y="936406"/>
                </a:lnTo>
                <a:lnTo>
                  <a:pt x="0" y="936406"/>
                </a:lnTo>
                <a:lnTo>
                  <a:pt x="0" y="0"/>
                </a:lnTo>
                <a:close/>
              </a:path>
            </a:pathLst>
          </a:custGeom>
          <a:blipFill rotWithShape="1">
            <a:blip r:embed="rId7">
              <a:alphaModFix/>
            </a:blip>
            <a:stretch>
              <a:fillRect b="0" l="0" r="0" t="0"/>
            </a:stretch>
          </a:blipFill>
          <a:ln>
            <a:noFill/>
          </a:ln>
        </p:spPr>
      </p:sp>
      <p:sp>
        <p:nvSpPr>
          <p:cNvPr id="117" name="Google Shape;117;p8"/>
          <p:cNvSpPr txBox="1"/>
          <p:nvPr/>
        </p:nvSpPr>
        <p:spPr>
          <a:xfrm>
            <a:off x="3921987" y="1569734"/>
            <a:ext cx="13101600" cy="246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4" u="none" cap="none" strike="noStrike">
                <a:solidFill>
                  <a:srgbClr val="005370"/>
                </a:solidFill>
                <a:latin typeface="Londrina Solid"/>
                <a:ea typeface="Londrina Solid"/>
                <a:cs typeface="Londrina Solid"/>
                <a:sym typeface="Londrina Solid"/>
              </a:rPr>
              <a:t>Pre-K Outdoor Activities </a:t>
            </a:r>
            <a:endParaRPr/>
          </a:p>
          <a:p>
            <a:pPr indent="0" lvl="0" marL="0" marR="0" rtl="0" algn="ctr">
              <a:lnSpc>
                <a:spcPct val="100000"/>
              </a:lnSpc>
              <a:spcBef>
                <a:spcPts val="0"/>
              </a:spcBef>
              <a:spcAft>
                <a:spcPts val="0"/>
              </a:spcAft>
              <a:buNone/>
            </a:pPr>
            <a:r>
              <a:rPr b="0" i="0" lang="en-US" sz="8004" u="none" cap="none" strike="noStrike">
                <a:solidFill>
                  <a:srgbClr val="005370"/>
                </a:solidFill>
                <a:latin typeface="Londrina Solid"/>
                <a:ea typeface="Londrina Solid"/>
                <a:cs typeface="Londrina Solid"/>
                <a:sym typeface="Londrina Solid"/>
              </a:rPr>
              <a:t>to Celebrate </a:t>
            </a:r>
            <a:endParaRPr/>
          </a:p>
        </p:txBody>
      </p:sp>
      <p:sp>
        <p:nvSpPr>
          <p:cNvPr id="118" name="Google Shape;118;p8"/>
          <p:cNvSpPr txBox="1"/>
          <p:nvPr/>
        </p:nvSpPr>
        <p:spPr>
          <a:xfrm>
            <a:off x="3877207" y="3191427"/>
            <a:ext cx="13101743" cy="1824878"/>
          </a:xfrm>
          <a:prstGeom prst="rect">
            <a:avLst/>
          </a:prstGeom>
          <a:noFill/>
          <a:ln>
            <a:noFill/>
          </a:ln>
        </p:spPr>
        <p:txBody>
          <a:bodyPr anchorCtr="0" anchor="t" bIns="0" lIns="0" spcFirstLastPara="1" rIns="0" wrap="square" tIns="0">
            <a:spAutoFit/>
          </a:bodyPr>
          <a:lstStyle/>
          <a:p>
            <a:pPr indent="0" lvl="0" marL="0" marR="0" rtl="0" algn="ctr">
              <a:lnSpc>
                <a:spcPct val="400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3"/>
              </a:lnSpc>
              <a:spcBef>
                <a:spcPts val="0"/>
              </a:spcBef>
              <a:spcAft>
                <a:spcPts val="0"/>
              </a:spcAft>
              <a:buNone/>
            </a:pPr>
            <a:r>
              <a:rPr b="0" i="0" lang="en-US" sz="6004" u="none" cap="none" strike="noStrike">
                <a:solidFill>
                  <a:srgbClr val="E25B44"/>
                </a:solidFill>
                <a:latin typeface="Londrina Solid"/>
                <a:ea typeface="Londrina Solid"/>
                <a:cs typeface="Londrina Solid"/>
                <a:sym typeface="Londrina Solid"/>
              </a:rPr>
              <a:t>National Play Outside Day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331" name="Shape 331"/>
        <p:cNvGrpSpPr/>
        <p:nvPr/>
      </p:nvGrpSpPr>
      <p:grpSpPr>
        <a:xfrm>
          <a:off x="0" y="0"/>
          <a:ext cx="0" cy="0"/>
          <a:chOff x="0" y="0"/>
          <a:chExt cx="0" cy="0"/>
        </a:xfrm>
      </p:grpSpPr>
      <p:sp>
        <p:nvSpPr>
          <p:cNvPr id="332" name="Google Shape;332;p17"/>
          <p:cNvSpPr/>
          <p:nvPr/>
        </p:nvSpPr>
        <p:spPr>
          <a:xfrm rot="144878">
            <a:off x="2882822" y="9520765"/>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333" name="Google Shape;333;p17"/>
          <p:cNvSpPr/>
          <p:nvPr/>
        </p:nvSpPr>
        <p:spPr>
          <a:xfrm>
            <a:off x="9708103" y="9258234"/>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4">
              <a:alphaModFix/>
            </a:blip>
            <a:stretch>
              <a:fillRect b="0" l="0" r="0" t="0"/>
            </a:stretch>
          </a:blipFill>
          <a:ln>
            <a:noFill/>
          </a:ln>
        </p:spPr>
      </p:sp>
      <p:sp>
        <p:nvSpPr>
          <p:cNvPr id="334" name="Google Shape;334;p17"/>
          <p:cNvSpPr/>
          <p:nvPr/>
        </p:nvSpPr>
        <p:spPr>
          <a:xfrm rot="144878">
            <a:off x="-3432479" y="9520765"/>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335" name="Google Shape;335;p17"/>
          <p:cNvSpPr txBox="1"/>
          <p:nvPr/>
        </p:nvSpPr>
        <p:spPr>
          <a:xfrm>
            <a:off x="378705" y="1373841"/>
            <a:ext cx="10867760"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Why Play Outside ?</a:t>
            </a:r>
            <a:endParaRPr/>
          </a:p>
        </p:txBody>
      </p:sp>
      <p:sp>
        <p:nvSpPr>
          <p:cNvPr id="336" name="Google Shape;336;p17"/>
          <p:cNvSpPr txBox="1"/>
          <p:nvPr/>
        </p:nvSpPr>
        <p:spPr>
          <a:xfrm>
            <a:off x="1083383" y="3569933"/>
            <a:ext cx="3870752"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Reason One</a:t>
            </a:r>
            <a:endParaRPr/>
          </a:p>
        </p:txBody>
      </p:sp>
      <p:sp>
        <p:nvSpPr>
          <p:cNvPr id="337" name="Google Shape;337;p17"/>
          <p:cNvSpPr txBox="1"/>
          <p:nvPr/>
        </p:nvSpPr>
        <p:spPr>
          <a:xfrm>
            <a:off x="6283994" y="3569933"/>
            <a:ext cx="4032753"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Reason Two</a:t>
            </a:r>
            <a:endParaRPr/>
          </a:p>
        </p:txBody>
      </p:sp>
      <p:sp>
        <p:nvSpPr>
          <p:cNvPr id="338" name="Google Shape;338;p17"/>
          <p:cNvSpPr txBox="1"/>
          <p:nvPr/>
        </p:nvSpPr>
        <p:spPr>
          <a:xfrm>
            <a:off x="1083383" y="6563129"/>
            <a:ext cx="3870752"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Reason Three</a:t>
            </a:r>
            <a:endParaRPr/>
          </a:p>
        </p:txBody>
      </p:sp>
      <p:sp>
        <p:nvSpPr>
          <p:cNvPr id="339" name="Google Shape;339;p17"/>
          <p:cNvSpPr txBox="1"/>
          <p:nvPr/>
        </p:nvSpPr>
        <p:spPr>
          <a:xfrm>
            <a:off x="6283994" y="6563129"/>
            <a:ext cx="4032753"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Reason Four</a:t>
            </a:r>
            <a:endParaRPr/>
          </a:p>
        </p:txBody>
      </p:sp>
      <p:sp>
        <p:nvSpPr>
          <p:cNvPr id="340" name="Google Shape;340;p17"/>
          <p:cNvSpPr txBox="1"/>
          <p:nvPr/>
        </p:nvSpPr>
        <p:spPr>
          <a:xfrm>
            <a:off x="1083383" y="4241965"/>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341" name="Google Shape;341;p17"/>
          <p:cNvSpPr txBox="1"/>
          <p:nvPr/>
        </p:nvSpPr>
        <p:spPr>
          <a:xfrm>
            <a:off x="6364994" y="4241965"/>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342" name="Google Shape;342;p17"/>
          <p:cNvSpPr txBox="1"/>
          <p:nvPr/>
        </p:nvSpPr>
        <p:spPr>
          <a:xfrm>
            <a:off x="1028700" y="7235161"/>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343" name="Google Shape;343;p17"/>
          <p:cNvSpPr txBox="1"/>
          <p:nvPr/>
        </p:nvSpPr>
        <p:spPr>
          <a:xfrm>
            <a:off x="6310312" y="7235161"/>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344" name="Google Shape;344;p17"/>
          <p:cNvSpPr/>
          <p:nvPr/>
        </p:nvSpPr>
        <p:spPr>
          <a:xfrm>
            <a:off x="15377892" y="537593"/>
            <a:ext cx="3762816" cy="1529332"/>
          </a:xfrm>
          <a:custGeom>
            <a:rect b="b" l="l" r="r" t="t"/>
            <a:pathLst>
              <a:path extrusionOk="0" h="1529332" w="3762816">
                <a:moveTo>
                  <a:pt x="0" y="0"/>
                </a:moveTo>
                <a:lnTo>
                  <a:pt x="3762816" y="0"/>
                </a:lnTo>
                <a:lnTo>
                  <a:pt x="3762816" y="1529332"/>
                </a:lnTo>
                <a:lnTo>
                  <a:pt x="0" y="1529332"/>
                </a:lnTo>
                <a:lnTo>
                  <a:pt x="0" y="0"/>
                </a:lnTo>
                <a:close/>
              </a:path>
            </a:pathLst>
          </a:custGeom>
          <a:blipFill rotWithShape="1">
            <a:blip r:embed="rId5">
              <a:alphaModFix/>
            </a:blip>
            <a:stretch>
              <a:fillRect b="0" l="0" r="0" t="0"/>
            </a:stretch>
          </a:blipFill>
          <a:ln>
            <a:noFill/>
          </a:ln>
        </p:spPr>
      </p:sp>
      <p:sp>
        <p:nvSpPr>
          <p:cNvPr id="345" name="Google Shape;345;p17"/>
          <p:cNvSpPr/>
          <p:nvPr/>
        </p:nvSpPr>
        <p:spPr>
          <a:xfrm>
            <a:off x="11612273" y="187540"/>
            <a:ext cx="2069617" cy="841160"/>
          </a:xfrm>
          <a:custGeom>
            <a:rect b="b" l="l" r="r" t="t"/>
            <a:pathLst>
              <a:path extrusionOk="0" h="841160" w="2069617">
                <a:moveTo>
                  <a:pt x="0" y="0"/>
                </a:moveTo>
                <a:lnTo>
                  <a:pt x="2069617" y="0"/>
                </a:lnTo>
                <a:lnTo>
                  <a:pt x="2069617" y="841160"/>
                </a:lnTo>
                <a:lnTo>
                  <a:pt x="0" y="841160"/>
                </a:lnTo>
                <a:lnTo>
                  <a:pt x="0" y="0"/>
                </a:lnTo>
                <a:close/>
              </a:path>
            </a:pathLst>
          </a:custGeom>
          <a:blipFill rotWithShape="1">
            <a:blip r:embed="rId5">
              <a:alphaModFix/>
            </a:blip>
            <a:stretch>
              <a:fillRect b="0" l="0" r="0" t="0"/>
            </a:stretch>
          </a:blipFill>
          <a:ln>
            <a:noFill/>
          </a:ln>
        </p:spPr>
      </p:sp>
      <p:sp>
        <p:nvSpPr>
          <p:cNvPr id="346" name="Google Shape;346;p17"/>
          <p:cNvSpPr/>
          <p:nvPr/>
        </p:nvSpPr>
        <p:spPr>
          <a:xfrm>
            <a:off x="-765694" y="187540"/>
            <a:ext cx="2069617" cy="841160"/>
          </a:xfrm>
          <a:custGeom>
            <a:rect b="b" l="l" r="r" t="t"/>
            <a:pathLst>
              <a:path extrusionOk="0" h="841160" w="2069617">
                <a:moveTo>
                  <a:pt x="0" y="0"/>
                </a:moveTo>
                <a:lnTo>
                  <a:pt x="2069617" y="0"/>
                </a:lnTo>
                <a:lnTo>
                  <a:pt x="2069617" y="841160"/>
                </a:lnTo>
                <a:lnTo>
                  <a:pt x="0" y="841160"/>
                </a:lnTo>
                <a:lnTo>
                  <a:pt x="0" y="0"/>
                </a:lnTo>
                <a:close/>
              </a:path>
            </a:pathLst>
          </a:custGeom>
          <a:blipFill rotWithShape="1">
            <a:blip r:embed="rId5">
              <a:alphaModFix/>
            </a:blip>
            <a:stretch>
              <a:fillRect b="0" l="0" r="0" t="0"/>
            </a:stretch>
          </a:blipFill>
          <a:ln>
            <a:noFill/>
          </a:ln>
        </p:spPr>
      </p:sp>
      <p:sp>
        <p:nvSpPr>
          <p:cNvPr id="347" name="Google Shape;347;p17"/>
          <p:cNvSpPr/>
          <p:nvPr/>
        </p:nvSpPr>
        <p:spPr>
          <a:xfrm>
            <a:off x="3018759" y="8752086"/>
            <a:ext cx="2793827" cy="1306114"/>
          </a:xfrm>
          <a:custGeom>
            <a:rect b="b" l="l" r="r" t="t"/>
            <a:pathLst>
              <a:path extrusionOk="0" h="1306114" w="2793827">
                <a:moveTo>
                  <a:pt x="0" y="0"/>
                </a:moveTo>
                <a:lnTo>
                  <a:pt x="2793826" y="0"/>
                </a:lnTo>
                <a:lnTo>
                  <a:pt x="2793826" y="1306114"/>
                </a:lnTo>
                <a:lnTo>
                  <a:pt x="0" y="1306114"/>
                </a:lnTo>
                <a:lnTo>
                  <a:pt x="0" y="0"/>
                </a:lnTo>
                <a:close/>
              </a:path>
            </a:pathLst>
          </a:custGeom>
          <a:blipFill rotWithShape="1">
            <a:blip r:embed="rId6">
              <a:alphaModFix/>
            </a:blip>
            <a:stretch>
              <a:fillRect b="0" l="0" r="0" t="0"/>
            </a:stretch>
          </a:blipFill>
          <a:ln>
            <a:noFill/>
          </a:ln>
        </p:spPr>
      </p:sp>
      <p:sp>
        <p:nvSpPr>
          <p:cNvPr id="348" name="Google Shape;348;p17"/>
          <p:cNvSpPr/>
          <p:nvPr/>
        </p:nvSpPr>
        <p:spPr>
          <a:xfrm flipH="1">
            <a:off x="14205120" y="7765296"/>
            <a:ext cx="6108360" cy="2855658"/>
          </a:xfrm>
          <a:custGeom>
            <a:rect b="b" l="l" r="r" t="t"/>
            <a:pathLst>
              <a:path extrusionOk="0" h="2855658" w="6108360">
                <a:moveTo>
                  <a:pt x="6108360" y="0"/>
                </a:moveTo>
                <a:lnTo>
                  <a:pt x="0" y="0"/>
                </a:lnTo>
                <a:lnTo>
                  <a:pt x="0" y="2855658"/>
                </a:lnTo>
                <a:lnTo>
                  <a:pt x="6108360" y="2855658"/>
                </a:lnTo>
                <a:lnTo>
                  <a:pt x="6108360" y="0"/>
                </a:lnTo>
                <a:close/>
              </a:path>
            </a:pathLst>
          </a:custGeom>
          <a:blipFill rotWithShape="1">
            <a:blip r:embed="rId7">
              <a:alphaModFix/>
            </a:blip>
            <a:stretch>
              <a:fillRect b="0" l="0" r="0" t="0"/>
            </a:stretch>
          </a:blipFill>
          <a:ln>
            <a:noFill/>
          </a:ln>
        </p:spPr>
      </p:sp>
      <p:sp>
        <p:nvSpPr>
          <p:cNvPr id="349" name="Google Shape;349;p17"/>
          <p:cNvSpPr/>
          <p:nvPr/>
        </p:nvSpPr>
        <p:spPr>
          <a:xfrm>
            <a:off x="12647081" y="7423844"/>
            <a:ext cx="3507695" cy="2863156"/>
          </a:xfrm>
          <a:custGeom>
            <a:rect b="b" l="l" r="r" t="t"/>
            <a:pathLst>
              <a:path extrusionOk="0" h="2863156" w="3507695">
                <a:moveTo>
                  <a:pt x="0" y="0"/>
                </a:moveTo>
                <a:lnTo>
                  <a:pt x="3507695" y="0"/>
                </a:lnTo>
                <a:lnTo>
                  <a:pt x="3507695" y="2863156"/>
                </a:lnTo>
                <a:lnTo>
                  <a:pt x="0" y="2863156"/>
                </a:lnTo>
                <a:lnTo>
                  <a:pt x="0" y="0"/>
                </a:lnTo>
                <a:close/>
              </a:path>
            </a:pathLst>
          </a:custGeom>
          <a:blipFill rotWithShape="1">
            <a:blip r:embed="rId8">
              <a:alphaModFix/>
            </a:blip>
            <a:stretch>
              <a:fillRect b="0" l="0" r="0" t="0"/>
            </a:stretch>
          </a:blipFill>
          <a:ln>
            <a:noFill/>
          </a:ln>
        </p:spPr>
      </p:sp>
      <p:sp>
        <p:nvSpPr>
          <p:cNvPr id="350" name="Google Shape;350;p17"/>
          <p:cNvSpPr/>
          <p:nvPr/>
        </p:nvSpPr>
        <p:spPr>
          <a:xfrm>
            <a:off x="-1484733" y="7298051"/>
            <a:ext cx="3507695" cy="2863156"/>
          </a:xfrm>
          <a:custGeom>
            <a:rect b="b" l="l" r="r" t="t"/>
            <a:pathLst>
              <a:path extrusionOk="0" h="2863156" w="3507695">
                <a:moveTo>
                  <a:pt x="0" y="0"/>
                </a:moveTo>
                <a:lnTo>
                  <a:pt x="3507695" y="0"/>
                </a:lnTo>
                <a:lnTo>
                  <a:pt x="3507695" y="2863156"/>
                </a:lnTo>
                <a:lnTo>
                  <a:pt x="0" y="2863156"/>
                </a:lnTo>
                <a:lnTo>
                  <a:pt x="0" y="0"/>
                </a:lnTo>
                <a:close/>
              </a:path>
            </a:pathLst>
          </a:custGeom>
          <a:blipFill rotWithShape="1">
            <a:blip r:embed="rId8">
              <a:alphaModFix/>
            </a:blip>
            <a:stretch>
              <a:fillRect b="0" l="0" r="0" t="0"/>
            </a:stretch>
          </a:blipFill>
          <a:ln>
            <a:noFill/>
          </a:ln>
        </p:spPr>
      </p:sp>
      <p:sp>
        <p:nvSpPr>
          <p:cNvPr id="351" name="Google Shape;351;p17"/>
          <p:cNvSpPr/>
          <p:nvPr/>
        </p:nvSpPr>
        <p:spPr>
          <a:xfrm>
            <a:off x="7775129" y="8153916"/>
            <a:ext cx="1050481" cy="1757406"/>
          </a:xfrm>
          <a:custGeom>
            <a:rect b="b" l="l" r="r" t="t"/>
            <a:pathLst>
              <a:path extrusionOk="0" h="1757406" w="1050481">
                <a:moveTo>
                  <a:pt x="0" y="0"/>
                </a:moveTo>
                <a:lnTo>
                  <a:pt x="1050482" y="0"/>
                </a:lnTo>
                <a:lnTo>
                  <a:pt x="1050482" y="1757405"/>
                </a:lnTo>
                <a:lnTo>
                  <a:pt x="0" y="1757405"/>
                </a:lnTo>
                <a:lnTo>
                  <a:pt x="0" y="0"/>
                </a:lnTo>
                <a:close/>
              </a:path>
            </a:pathLst>
          </a:custGeom>
          <a:blipFill rotWithShape="1">
            <a:blip r:embed="rId8">
              <a:alphaModFix/>
            </a:blip>
            <a:stretch>
              <a:fillRect b="0" l="0" r="-104951" t="0"/>
            </a:stretch>
          </a:blipFill>
          <a:ln>
            <a:noFill/>
          </a:ln>
        </p:spPr>
      </p:sp>
      <p:pic>
        <p:nvPicPr>
          <p:cNvPr id="352" name="Google Shape;352;p17"/>
          <p:cNvPicPr preferRelativeResize="0"/>
          <p:nvPr/>
        </p:nvPicPr>
        <p:blipFill>
          <a:blip r:embed="rId9">
            <a:alphaModFix/>
          </a:blip>
          <a:stretch>
            <a:fillRect/>
          </a:stretch>
        </p:blipFill>
        <p:spPr>
          <a:xfrm>
            <a:off x="10788153" y="2219325"/>
            <a:ext cx="6507374" cy="6532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356" name="Shape 356"/>
        <p:cNvGrpSpPr/>
        <p:nvPr/>
      </p:nvGrpSpPr>
      <p:grpSpPr>
        <a:xfrm>
          <a:off x="0" y="0"/>
          <a:ext cx="0" cy="0"/>
          <a:chOff x="0" y="0"/>
          <a:chExt cx="0" cy="0"/>
        </a:xfrm>
      </p:grpSpPr>
      <p:sp>
        <p:nvSpPr>
          <p:cNvPr id="357" name="Google Shape;357;p18"/>
          <p:cNvSpPr txBox="1"/>
          <p:nvPr/>
        </p:nvSpPr>
        <p:spPr>
          <a:xfrm>
            <a:off x="3442520" y="1019175"/>
            <a:ext cx="11402960"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Gallery Image</a:t>
            </a:r>
            <a:endParaRPr/>
          </a:p>
        </p:txBody>
      </p:sp>
      <p:sp>
        <p:nvSpPr>
          <p:cNvPr id="358" name="Google Shape;358;p18"/>
          <p:cNvSpPr/>
          <p:nvPr/>
        </p:nvSpPr>
        <p:spPr>
          <a:xfrm>
            <a:off x="6928646" y="8988631"/>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359" name="Google Shape;359;p18"/>
          <p:cNvSpPr/>
          <p:nvPr/>
        </p:nvSpPr>
        <p:spPr>
          <a:xfrm>
            <a:off x="-1333171" y="7557141"/>
            <a:ext cx="5397604" cy="2685308"/>
          </a:xfrm>
          <a:custGeom>
            <a:rect b="b" l="l" r="r" t="t"/>
            <a:pathLst>
              <a:path extrusionOk="0" h="2685308" w="5397604">
                <a:moveTo>
                  <a:pt x="0" y="0"/>
                </a:moveTo>
                <a:lnTo>
                  <a:pt x="5397604" y="0"/>
                </a:lnTo>
                <a:lnTo>
                  <a:pt x="5397604" y="2685309"/>
                </a:lnTo>
                <a:lnTo>
                  <a:pt x="0" y="2685309"/>
                </a:lnTo>
                <a:lnTo>
                  <a:pt x="0" y="0"/>
                </a:lnTo>
                <a:close/>
              </a:path>
            </a:pathLst>
          </a:custGeom>
          <a:blipFill rotWithShape="1">
            <a:blip r:embed="rId4">
              <a:alphaModFix/>
            </a:blip>
            <a:stretch>
              <a:fillRect b="0" l="0" r="0" t="0"/>
            </a:stretch>
          </a:blipFill>
          <a:ln>
            <a:noFill/>
          </a:ln>
        </p:spPr>
      </p:sp>
      <p:sp>
        <p:nvSpPr>
          <p:cNvPr id="360" name="Google Shape;360;p18"/>
          <p:cNvSpPr/>
          <p:nvPr/>
        </p:nvSpPr>
        <p:spPr>
          <a:xfrm rot="144878">
            <a:off x="-2734419" y="9162327"/>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3">
              <a:alphaModFix/>
            </a:blip>
            <a:stretch>
              <a:fillRect b="0" l="0" r="0" t="0"/>
            </a:stretch>
          </a:blipFill>
          <a:ln>
            <a:noFill/>
          </a:ln>
        </p:spPr>
      </p:sp>
      <p:sp>
        <p:nvSpPr>
          <p:cNvPr id="361" name="Google Shape;361;p18"/>
          <p:cNvSpPr/>
          <p:nvPr/>
        </p:nvSpPr>
        <p:spPr>
          <a:xfrm>
            <a:off x="-67975" y="870968"/>
            <a:ext cx="3762816" cy="1529332"/>
          </a:xfrm>
          <a:custGeom>
            <a:rect b="b" l="l" r="r" t="t"/>
            <a:pathLst>
              <a:path extrusionOk="0" h="1529332" w="3762816">
                <a:moveTo>
                  <a:pt x="0" y="0"/>
                </a:moveTo>
                <a:lnTo>
                  <a:pt x="3762816" y="0"/>
                </a:lnTo>
                <a:lnTo>
                  <a:pt x="3762816" y="1529332"/>
                </a:lnTo>
                <a:lnTo>
                  <a:pt x="0" y="1529332"/>
                </a:lnTo>
                <a:lnTo>
                  <a:pt x="0" y="0"/>
                </a:lnTo>
                <a:close/>
              </a:path>
            </a:pathLst>
          </a:custGeom>
          <a:blipFill rotWithShape="1">
            <a:blip r:embed="rId5">
              <a:alphaModFix/>
            </a:blip>
            <a:stretch>
              <a:fillRect b="0" l="0" r="0" t="0"/>
            </a:stretch>
          </a:blipFill>
          <a:ln>
            <a:noFill/>
          </a:ln>
        </p:spPr>
      </p:sp>
      <p:sp>
        <p:nvSpPr>
          <p:cNvPr id="362" name="Google Shape;362;p18"/>
          <p:cNvSpPr txBox="1"/>
          <p:nvPr/>
        </p:nvSpPr>
        <p:spPr>
          <a:xfrm>
            <a:off x="2597989" y="2619375"/>
            <a:ext cx="13054070" cy="5048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What can you say about your projects? Share it here!</a:t>
            </a:r>
            <a:endParaRPr/>
          </a:p>
        </p:txBody>
      </p:sp>
      <p:sp>
        <p:nvSpPr>
          <p:cNvPr id="363" name="Google Shape;363;p18"/>
          <p:cNvSpPr/>
          <p:nvPr/>
        </p:nvSpPr>
        <p:spPr>
          <a:xfrm>
            <a:off x="14525184" y="-208455"/>
            <a:ext cx="3762816" cy="1529332"/>
          </a:xfrm>
          <a:custGeom>
            <a:rect b="b" l="l" r="r" t="t"/>
            <a:pathLst>
              <a:path extrusionOk="0" h="1529332" w="3762816">
                <a:moveTo>
                  <a:pt x="0" y="0"/>
                </a:moveTo>
                <a:lnTo>
                  <a:pt x="3762816" y="0"/>
                </a:lnTo>
                <a:lnTo>
                  <a:pt x="3762816" y="1529331"/>
                </a:lnTo>
                <a:lnTo>
                  <a:pt x="0" y="1529331"/>
                </a:lnTo>
                <a:lnTo>
                  <a:pt x="0" y="0"/>
                </a:lnTo>
                <a:close/>
              </a:path>
            </a:pathLst>
          </a:custGeom>
          <a:blipFill rotWithShape="1">
            <a:blip r:embed="rId5">
              <a:alphaModFix/>
            </a:blip>
            <a:stretch>
              <a:fillRect b="0" l="0" r="0" t="0"/>
            </a:stretch>
          </a:blipFill>
          <a:ln>
            <a:noFill/>
          </a:ln>
        </p:spPr>
      </p:sp>
      <p:sp>
        <p:nvSpPr>
          <p:cNvPr id="364" name="Google Shape;364;p18"/>
          <p:cNvSpPr/>
          <p:nvPr/>
        </p:nvSpPr>
        <p:spPr>
          <a:xfrm>
            <a:off x="9714037" y="-764666"/>
            <a:ext cx="3762816" cy="1529332"/>
          </a:xfrm>
          <a:custGeom>
            <a:rect b="b" l="l" r="r" t="t"/>
            <a:pathLst>
              <a:path extrusionOk="0" h="1529332" w="3762816">
                <a:moveTo>
                  <a:pt x="0" y="0"/>
                </a:moveTo>
                <a:lnTo>
                  <a:pt x="3762816" y="0"/>
                </a:lnTo>
                <a:lnTo>
                  <a:pt x="3762816" y="1529332"/>
                </a:lnTo>
                <a:lnTo>
                  <a:pt x="0" y="1529332"/>
                </a:lnTo>
                <a:lnTo>
                  <a:pt x="0" y="0"/>
                </a:lnTo>
                <a:close/>
              </a:path>
            </a:pathLst>
          </a:custGeom>
          <a:blipFill rotWithShape="1">
            <a:blip r:embed="rId5">
              <a:alphaModFix/>
            </a:blip>
            <a:stretch>
              <a:fillRect b="0" l="0" r="0" t="0"/>
            </a:stretch>
          </a:blipFill>
          <a:ln>
            <a:noFill/>
          </a:ln>
        </p:spPr>
      </p:sp>
      <p:sp>
        <p:nvSpPr>
          <p:cNvPr id="365" name="Google Shape;365;p18"/>
          <p:cNvSpPr/>
          <p:nvPr/>
        </p:nvSpPr>
        <p:spPr>
          <a:xfrm>
            <a:off x="572354" y="8500631"/>
            <a:ext cx="1586554" cy="1928941"/>
          </a:xfrm>
          <a:custGeom>
            <a:rect b="b" l="l" r="r" t="t"/>
            <a:pathLst>
              <a:path extrusionOk="0" h="1928941" w="1586554">
                <a:moveTo>
                  <a:pt x="0" y="0"/>
                </a:moveTo>
                <a:lnTo>
                  <a:pt x="1586554" y="0"/>
                </a:lnTo>
                <a:lnTo>
                  <a:pt x="1586554" y="1928941"/>
                </a:lnTo>
                <a:lnTo>
                  <a:pt x="0" y="1928941"/>
                </a:lnTo>
                <a:lnTo>
                  <a:pt x="0" y="0"/>
                </a:lnTo>
                <a:close/>
              </a:path>
            </a:pathLst>
          </a:custGeom>
          <a:blipFill rotWithShape="1">
            <a:blip r:embed="rId6">
              <a:alphaModFix/>
            </a:blip>
            <a:stretch>
              <a:fillRect b="0" l="0" r="0" t="0"/>
            </a:stretch>
          </a:blipFill>
          <a:ln>
            <a:noFill/>
          </a:ln>
        </p:spPr>
      </p:sp>
      <p:sp>
        <p:nvSpPr>
          <p:cNvPr id="366" name="Google Shape;366;p18"/>
          <p:cNvSpPr/>
          <p:nvPr/>
        </p:nvSpPr>
        <p:spPr>
          <a:xfrm>
            <a:off x="16594183" y="7896533"/>
            <a:ext cx="2495788" cy="3034392"/>
          </a:xfrm>
          <a:custGeom>
            <a:rect b="b" l="l" r="r" t="t"/>
            <a:pathLst>
              <a:path extrusionOk="0" h="3034392" w="2495788">
                <a:moveTo>
                  <a:pt x="0" y="0"/>
                </a:moveTo>
                <a:lnTo>
                  <a:pt x="2495788" y="0"/>
                </a:lnTo>
                <a:lnTo>
                  <a:pt x="2495788" y="3034392"/>
                </a:lnTo>
                <a:lnTo>
                  <a:pt x="0" y="3034392"/>
                </a:lnTo>
                <a:lnTo>
                  <a:pt x="0" y="0"/>
                </a:lnTo>
                <a:close/>
              </a:path>
            </a:pathLst>
          </a:custGeom>
          <a:blipFill rotWithShape="1">
            <a:blip r:embed="rId6">
              <a:alphaModFix/>
            </a:blip>
            <a:stretch>
              <a:fillRect b="0" l="0" r="0" t="0"/>
            </a:stretch>
          </a:blipFill>
          <a:ln>
            <a:noFill/>
          </a:ln>
        </p:spPr>
      </p:sp>
      <p:sp>
        <p:nvSpPr>
          <p:cNvPr id="367" name="Google Shape;367;p18"/>
          <p:cNvSpPr/>
          <p:nvPr/>
        </p:nvSpPr>
        <p:spPr>
          <a:xfrm>
            <a:off x="6928646" y="8324650"/>
            <a:ext cx="1286738" cy="1641770"/>
          </a:xfrm>
          <a:custGeom>
            <a:rect b="b" l="l" r="r" t="t"/>
            <a:pathLst>
              <a:path extrusionOk="0" h="1641770" w="1286738">
                <a:moveTo>
                  <a:pt x="0" y="0"/>
                </a:moveTo>
                <a:lnTo>
                  <a:pt x="1286738" y="0"/>
                </a:lnTo>
                <a:lnTo>
                  <a:pt x="1286738" y="1641771"/>
                </a:lnTo>
                <a:lnTo>
                  <a:pt x="0" y="1641771"/>
                </a:lnTo>
                <a:lnTo>
                  <a:pt x="0" y="0"/>
                </a:lnTo>
                <a:close/>
              </a:path>
            </a:pathLst>
          </a:custGeom>
          <a:blipFill rotWithShape="1">
            <a:blip r:embed="rId7">
              <a:alphaModFix/>
            </a:blip>
            <a:stretch>
              <a:fillRect b="0" l="0" r="0" t="0"/>
            </a:stretch>
          </a:blipFill>
          <a:ln>
            <a:noFill/>
          </a:ln>
        </p:spPr>
      </p:sp>
      <p:sp>
        <p:nvSpPr>
          <p:cNvPr id="368" name="Google Shape;368;p18"/>
          <p:cNvSpPr/>
          <p:nvPr/>
        </p:nvSpPr>
        <p:spPr>
          <a:xfrm>
            <a:off x="14845480" y="8324650"/>
            <a:ext cx="1382030" cy="1763355"/>
          </a:xfrm>
          <a:custGeom>
            <a:rect b="b" l="l" r="r" t="t"/>
            <a:pathLst>
              <a:path extrusionOk="0" h="1763355" w="1382030">
                <a:moveTo>
                  <a:pt x="0" y="0"/>
                </a:moveTo>
                <a:lnTo>
                  <a:pt x="1382030" y="0"/>
                </a:lnTo>
                <a:lnTo>
                  <a:pt x="1382030" y="1763356"/>
                </a:lnTo>
                <a:lnTo>
                  <a:pt x="0" y="1763356"/>
                </a:lnTo>
                <a:lnTo>
                  <a:pt x="0" y="0"/>
                </a:lnTo>
                <a:close/>
              </a:path>
            </a:pathLst>
          </a:custGeom>
          <a:blipFill rotWithShape="1">
            <a:blip r:embed="rId7">
              <a:alphaModFix/>
            </a:blip>
            <a:stretch>
              <a:fillRect b="0" l="0" r="0" t="0"/>
            </a:stretch>
          </a:blipFill>
          <a:ln>
            <a:noFill/>
          </a:ln>
        </p:spPr>
      </p:sp>
      <p:sp>
        <p:nvSpPr>
          <p:cNvPr id="369" name="Google Shape;369;p18"/>
          <p:cNvSpPr/>
          <p:nvPr/>
        </p:nvSpPr>
        <p:spPr>
          <a:xfrm>
            <a:off x="2158908" y="9465102"/>
            <a:ext cx="916114" cy="1113817"/>
          </a:xfrm>
          <a:custGeom>
            <a:rect b="b" l="l" r="r" t="t"/>
            <a:pathLst>
              <a:path extrusionOk="0" h="1113817" w="916114">
                <a:moveTo>
                  <a:pt x="0" y="0"/>
                </a:moveTo>
                <a:lnTo>
                  <a:pt x="916114" y="0"/>
                </a:lnTo>
                <a:lnTo>
                  <a:pt x="916114" y="1113816"/>
                </a:lnTo>
                <a:lnTo>
                  <a:pt x="0" y="1113816"/>
                </a:lnTo>
                <a:lnTo>
                  <a:pt x="0" y="0"/>
                </a:lnTo>
                <a:close/>
              </a:path>
            </a:pathLst>
          </a:custGeom>
          <a:blipFill rotWithShape="1">
            <a:blip r:embed="rId6">
              <a:alphaModFix/>
            </a:blip>
            <a:stretch>
              <a:fillRect b="0" l="0" r="0" t="0"/>
            </a:stretch>
          </a:blipFill>
          <a:ln>
            <a:noFill/>
          </a:ln>
        </p:spPr>
      </p:sp>
      <p:sp>
        <p:nvSpPr>
          <p:cNvPr id="370" name="Google Shape;370;p18"/>
          <p:cNvSpPr/>
          <p:nvPr/>
        </p:nvSpPr>
        <p:spPr>
          <a:xfrm>
            <a:off x="11595445" y="7885214"/>
            <a:ext cx="1238237" cy="1579887"/>
          </a:xfrm>
          <a:custGeom>
            <a:rect b="b" l="l" r="r" t="t"/>
            <a:pathLst>
              <a:path extrusionOk="0" h="1579887" w="1238237">
                <a:moveTo>
                  <a:pt x="0" y="0"/>
                </a:moveTo>
                <a:lnTo>
                  <a:pt x="1238237" y="0"/>
                </a:lnTo>
                <a:lnTo>
                  <a:pt x="1238237" y="1579888"/>
                </a:lnTo>
                <a:lnTo>
                  <a:pt x="0" y="1579888"/>
                </a:lnTo>
                <a:lnTo>
                  <a:pt x="0" y="0"/>
                </a:lnTo>
                <a:close/>
              </a:path>
            </a:pathLst>
          </a:custGeom>
          <a:blipFill rotWithShape="1">
            <a:blip r:embed="rId7">
              <a:alphaModFix/>
            </a:blip>
            <a:stretch>
              <a:fillRect b="0" l="0" r="0" t="0"/>
            </a:stretch>
          </a:blipFill>
          <a:ln>
            <a:noFill/>
          </a:ln>
        </p:spPr>
      </p:sp>
      <p:sp>
        <p:nvSpPr>
          <p:cNvPr id="371" name="Google Shape;371;p18"/>
          <p:cNvSpPr/>
          <p:nvPr/>
        </p:nvSpPr>
        <p:spPr>
          <a:xfrm>
            <a:off x="11987383" y="9109713"/>
            <a:ext cx="1202441" cy="598214"/>
          </a:xfrm>
          <a:custGeom>
            <a:rect b="b" l="l" r="r" t="t"/>
            <a:pathLst>
              <a:path extrusionOk="0" h="598214" w="1202441">
                <a:moveTo>
                  <a:pt x="0" y="0"/>
                </a:moveTo>
                <a:lnTo>
                  <a:pt x="1202441" y="0"/>
                </a:lnTo>
                <a:lnTo>
                  <a:pt x="1202441" y="598214"/>
                </a:lnTo>
                <a:lnTo>
                  <a:pt x="0" y="598214"/>
                </a:lnTo>
                <a:lnTo>
                  <a:pt x="0" y="0"/>
                </a:lnTo>
                <a:close/>
              </a:path>
            </a:pathLst>
          </a:custGeom>
          <a:blipFill rotWithShape="1">
            <a:blip r:embed="rId4">
              <a:alphaModFix/>
            </a:blip>
            <a:stretch>
              <a:fillRect b="0" l="0" r="0" t="0"/>
            </a:stretch>
          </a:blipFill>
          <a:ln>
            <a:noFill/>
          </a:ln>
        </p:spPr>
      </p:sp>
      <p:pic>
        <p:nvPicPr>
          <p:cNvPr id="372" name="Google Shape;372;p18"/>
          <p:cNvPicPr preferRelativeResize="0"/>
          <p:nvPr/>
        </p:nvPicPr>
        <p:blipFill>
          <a:blip r:embed="rId8">
            <a:alphaModFix/>
          </a:blip>
          <a:stretch>
            <a:fillRect/>
          </a:stretch>
        </p:blipFill>
        <p:spPr>
          <a:xfrm>
            <a:off x="2158901" y="3685077"/>
            <a:ext cx="4336736" cy="3925475"/>
          </a:xfrm>
          <a:prstGeom prst="rect">
            <a:avLst/>
          </a:prstGeom>
          <a:noFill/>
          <a:ln>
            <a:noFill/>
          </a:ln>
        </p:spPr>
      </p:pic>
      <p:pic>
        <p:nvPicPr>
          <p:cNvPr id="373" name="Google Shape;373;p18"/>
          <p:cNvPicPr preferRelativeResize="0"/>
          <p:nvPr/>
        </p:nvPicPr>
        <p:blipFill>
          <a:blip r:embed="rId9">
            <a:alphaModFix/>
          </a:blip>
          <a:stretch>
            <a:fillRect/>
          </a:stretch>
        </p:blipFill>
        <p:spPr>
          <a:xfrm>
            <a:off x="7965301" y="3761688"/>
            <a:ext cx="3516323" cy="3925475"/>
          </a:xfrm>
          <a:prstGeom prst="rect">
            <a:avLst/>
          </a:prstGeom>
          <a:noFill/>
          <a:ln>
            <a:noFill/>
          </a:ln>
        </p:spPr>
      </p:pic>
      <p:pic>
        <p:nvPicPr>
          <p:cNvPr id="374" name="Google Shape;374;p18"/>
          <p:cNvPicPr preferRelativeResize="0"/>
          <p:nvPr/>
        </p:nvPicPr>
        <p:blipFill>
          <a:blip r:embed="rId10">
            <a:alphaModFix/>
          </a:blip>
          <a:stretch>
            <a:fillRect/>
          </a:stretch>
        </p:blipFill>
        <p:spPr>
          <a:xfrm>
            <a:off x="13088750" y="3761688"/>
            <a:ext cx="3912032" cy="3925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378" name="Shape 378"/>
        <p:cNvGrpSpPr/>
        <p:nvPr/>
      </p:nvGrpSpPr>
      <p:grpSpPr>
        <a:xfrm>
          <a:off x="0" y="0"/>
          <a:ext cx="0" cy="0"/>
          <a:chOff x="0" y="0"/>
          <a:chExt cx="0" cy="0"/>
        </a:xfrm>
      </p:grpSpPr>
      <p:sp>
        <p:nvSpPr>
          <p:cNvPr id="379" name="Google Shape;379;p19"/>
          <p:cNvSpPr txBox="1"/>
          <p:nvPr/>
        </p:nvSpPr>
        <p:spPr>
          <a:xfrm>
            <a:off x="1620165" y="4973551"/>
            <a:ext cx="623866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the featured statistic.</a:t>
            </a:r>
            <a:endParaRPr/>
          </a:p>
        </p:txBody>
      </p:sp>
      <p:sp>
        <p:nvSpPr>
          <p:cNvPr id="380" name="Google Shape;380;p19"/>
          <p:cNvSpPr txBox="1"/>
          <p:nvPr/>
        </p:nvSpPr>
        <p:spPr>
          <a:xfrm>
            <a:off x="2171684" y="1019175"/>
            <a:ext cx="13944632"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Statistical Data</a:t>
            </a:r>
            <a:endParaRPr/>
          </a:p>
        </p:txBody>
      </p:sp>
      <p:sp>
        <p:nvSpPr>
          <p:cNvPr id="381" name="Google Shape;381;p19"/>
          <p:cNvSpPr txBox="1"/>
          <p:nvPr/>
        </p:nvSpPr>
        <p:spPr>
          <a:xfrm>
            <a:off x="2982803" y="2607695"/>
            <a:ext cx="12322393" cy="5048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Elaborate on the featured statistic</a:t>
            </a:r>
            <a:endParaRPr/>
          </a:p>
        </p:txBody>
      </p:sp>
      <p:sp>
        <p:nvSpPr>
          <p:cNvPr id="382" name="Google Shape;382;p19"/>
          <p:cNvSpPr/>
          <p:nvPr/>
        </p:nvSpPr>
        <p:spPr>
          <a:xfrm rot="-10510731">
            <a:off x="-2582158" y="92378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383" name="Google Shape;383;p19"/>
          <p:cNvSpPr/>
          <p:nvPr/>
        </p:nvSpPr>
        <p:spPr>
          <a:xfrm>
            <a:off x="4423762" y="92378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4">
              <a:alphaModFix/>
            </a:blip>
            <a:stretch>
              <a:fillRect b="0" l="0" r="0" t="0"/>
            </a:stretch>
          </a:blipFill>
          <a:ln>
            <a:noFill/>
          </a:ln>
        </p:spPr>
      </p:sp>
      <p:sp>
        <p:nvSpPr>
          <p:cNvPr id="384" name="Google Shape;384;p19"/>
          <p:cNvSpPr/>
          <p:nvPr/>
        </p:nvSpPr>
        <p:spPr>
          <a:xfrm rot="-190684">
            <a:off x="8322533" y="9414082"/>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3">
              <a:alphaModFix/>
            </a:blip>
            <a:stretch>
              <a:fillRect b="0" l="0" r="0" t="0"/>
            </a:stretch>
          </a:blipFill>
          <a:ln>
            <a:noFill/>
          </a:ln>
        </p:spPr>
      </p:sp>
      <p:pic>
        <p:nvPicPr>
          <p:cNvPr id="385" name="Google Shape;385;p19"/>
          <p:cNvPicPr preferRelativeResize="0"/>
          <p:nvPr/>
        </p:nvPicPr>
        <p:blipFill rotWithShape="1">
          <a:blip r:embed="rId5">
            <a:alphaModFix/>
          </a:blip>
          <a:srcRect b="0" l="0" r="0" t="0"/>
          <a:stretch/>
        </p:blipFill>
        <p:spPr>
          <a:xfrm>
            <a:off x="1114592" y="3397522"/>
            <a:ext cx="6066878" cy="1921178"/>
          </a:xfrm>
          <a:prstGeom prst="rect">
            <a:avLst/>
          </a:prstGeom>
          <a:noFill/>
          <a:ln>
            <a:noFill/>
          </a:ln>
        </p:spPr>
      </p:pic>
      <p:pic>
        <p:nvPicPr>
          <p:cNvPr id="386" name="Google Shape;386;p19"/>
          <p:cNvPicPr preferRelativeResize="0"/>
          <p:nvPr/>
        </p:nvPicPr>
        <p:blipFill rotWithShape="1">
          <a:blip r:embed="rId6">
            <a:alphaModFix/>
          </a:blip>
          <a:srcRect b="0" l="0" r="0" t="0"/>
          <a:stretch/>
        </p:blipFill>
        <p:spPr>
          <a:xfrm>
            <a:off x="1114592" y="5421988"/>
            <a:ext cx="6066878" cy="1921178"/>
          </a:xfrm>
          <a:prstGeom prst="rect">
            <a:avLst/>
          </a:prstGeom>
          <a:noFill/>
          <a:ln>
            <a:noFill/>
          </a:ln>
        </p:spPr>
      </p:pic>
      <p:pic>
        <p:nvPicPr>
          <p:cNvPr id="387" name="Google Shape;387;p19"/>
          <p:cNvPicPr preferRelativeResize="0"/>
          <p:nvPr/>
        </p:nvPicPr>
        <p:blipFill rotWithShape="1">
          <a:blip r:embed="rId7">
            <a:alphaModFix/>
          </a:blip>
          <a:srcRect b="0" l="0" r="0" t="0"/>
          <a:stretch/>
        </p:blipFill>
        <p:spPr>
          <a:xfrm>
            <a:off x="10538931" y="3397522"/>
            <a:ext cx="6066878" cy="1921178"/>
          </a:xfrm>
          <a:prstGeom prst="rect">
            <a:avLst/>
          </a:prstGeom>
          <a:noFill/>
          <a:ln>
            <a:noFill/>
          </a:ln>
        </p:spPr>
      </p:pic>
      <p:pic>
        <p:nvPicPr>
          <p:cNvPr id="388" name="Google Shape;388;p19"/>
          <p:cNvPicPr preferRelativeResize="0"/>
          <p:nvPr/>
        </p:nvPicPr>
        <p:blipFill rotWithShape="1">
          <a:blip r:embed="rId8">
            <a:alphaModFix/>
          </a:blip>
          <a:srcRect b="0" l="0" r="0" t="0"/>
          <a:stretch/>
        </p:blipFill>
        <p:spPr>
          <a:xfrm>
            <a:off x="10538931" y="5421988"/>
            <a:ext cx="6066878" cy="1921178"/>
          </a:xfrm>
          <a:prstGeom prst="rect">
            <a:avLst/>
          </a:prstGeom>
          <a:noFill/>
          <a:ln>
            <a:noFill/>
          </a:ln>
        </p:spPr>
      </p:pic>
      <p:sp>
        <p:nvSpPr>
          <p:cNvPr id="389" name="Google Shape;389;p19"/>
          <p:cNvSpPr txBox="1"/>
          <p:nvPr/>
        </p:nvSpPr>
        <p:spPr>
          <a:xfrm>
            <a:off x="1620165" y="7001019"/>
            <a:ext cx="623866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the featured statistic.</a:t>
            </a:r>
            <a:endParaRPr/>
          </a:p>
        </p:txBody>
      </p:sp>
      <p:sp>
        <p:nvSpPr>
          <p:cNvPr id="390" name="Google Shape;390;p19"/>
          <p:cNvSpPr txBox="1"/>
          <p:nvPr/>
        </p:nvSpPr>
        <p:spPr>
          <a:xfrm>
            <a:off x="2079352" y="4040101"/>
            <a:ext cx="2660144" cy="60343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005370"/>
                </a:solidFill>
                <a:latin typeface="Londrina Solid"/>
                <a:ea typeface="Londrina Solid"/>
                <a:cs typeface="Londrina Solid"/>
                <a:sym typeface="Londrina Solid"/>
              </a:rPr>
              <a:t>43%</a:t>
            </a:r>
            <a:endParaRPr/>
          </a:p>
        </p:txBody>
      </p:sp>
      <p:sp>
        <p:nvSpPr>
          <p:cNvPr id="391" name="Google Shape;391;p19"/>
          <p:cNvSpPr txBox="1"/>
          <p:nvPr/>
        </p:nvSpPr>
        <p:spPr>
          <a:xfrm>
            <a:off x="2079352" y="6064104"/>
            <a:ext cx="2660144" cy="60343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005370"/>
                </a:solidFill>
                <a:latin typeface="Londrina Solid"/>
                <a:ea typeface="Londrina Solid"/>
                <a:cs typeface="Londrina Solid"/>
                <a:sym typeface="Londrina Solid"/>
              </a:rPr>
              <a:t>60%</a:t>
            </a:r>
            <a:endParaRPr/>
          </a:p>
        </p:txBody>
      </p:sp>
      <p:sp>
        <p:nvSpPr>
          <p:cNvPr id="392" name="Google Shape;392;p19"/>
          <p:cNvSpPr txBox="1"/>
          <p:nvPr/>
        </p:nvSpPr>
        <p:spPr>
          <a:xfrm>
            <a:off x="11433031" y="4040101"/>
            <a:ext cx="2660144" cy="60343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005370"/>
                </a:solidFill>
                <a:latin typeface="Londrina Solid"/>
                <a:ea typeface="Londrina Solid"/>
                <a:cs typeface="Londrina Solid"/>
                <a:sym typeface="Londrina Solid"/>
              </a:rPr>
              <a:t>35%</a:t>
            </a:r>
            <a:endParaRPr/>
          </a:p>
        </p:txBody>
      </p:sp>
      <p:sp>
        <p:nvSpPr>
          <p:cNvPr id="393" name="Google Shape;393;p19"/>
          <p:cNvSpPr txBox="1"/>
          <p:nvPr/>
        </p:nvSpPr>
        <p:spPr>
          <a:xfrm>
            <a:off x="11433031" y="6064104"/>
            <a:ext cx="2660144" cy="60343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005370"/>
                </a:solidFill>
                <a:latin typeface="Londrina Solid"/>
                <a:ea typeface="Londrina Solid"/>
                <a:cs typeface="Londrina Solid"/>
                <a:sym typeface="Londrina Solid"/>
              </a:rPr>
              <a:t>79%</a:t>
            </a:r>
            <a:endParaRPr/>
          </a:p>
        </p:txBody>
      </p:sp>
      <p:sp>
        <p:nvSpPr>
          <p:cNvPr id="394" name="Google Shape;394;p19"/>
          <p:cNvSpPr txBox="1"/>
          <p:nvPr/>
        </p:nvSpPr>
        <p:spPr>
          <a:xfrm>
            <a:off x="11044504" y="4973551"/>
            <a:ext cx="623866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the featured statistic.</a:t>
            </a:r>
            <a:endParaRPr/>
          </a:p>
        </p:txBody>
      </p:sp>
      <p:sp>
        <p:nvSpPr>
          <p:cNvPr id="395" name="Google Shape;395;p19"/>
          <p:cNvSpPr txBox="1"/>
          <p:nvPr/>
        </p:nvSpPr>
        <p:spPr>
          <a:xfrm>
            <a:off x="11044504" y="7001019"/>
            <a:ext cx="623866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the featured statistic.</a:t>
            </a:r>
            <a:endParaRPr/>
          </a:p>
        </p:txBody>
      </p:sp>
      <p:sp>
        <p:nvSpPr>
          <p:cNvPr id="396" name="Google Shape;396;p19"/>
          <p:cNvSpPr/>
          <p:nvPr/>
        </p:nvSpPr>
        <p:spPr>
          <a:xfrm>
            <a:off x="-1800594" y="-299628"/>
            <a:ext cx="5658588" cy="2299835"/>
          </a:xfrm>
          <a:custGeom>
            <a:rect b="b" l="l" r="r" t="t"/>
            <a:pathLst>
              <a:path extrusionOk="0" h="2299835" w="5658588">
                <a:moveTo>
                  <a:pt x="0" y="0"/>
                </a:moveTo>
                <a:lnTo>
                  <a:pt x="5658588" y="0"/>
                </a:lnTo>
                <a:lnTo>
                  <a:pt x="5658588" y="2299835"/>
                </a:lnTo>
                <a:lnTo>
                  <a:pt x="0" y="2299835"/>
                </a:lnTo>
                <a:lnTo>
                  <a:pt x="0" y="0"/>
                </a:lnTo>
                <a:close/>
              </a:path>
            </a:pathLst>
          </a:custGeom>
          <a:blipFill rotWithShape="1">
            <a:blip r:embed="rId9">
              <a:alphaModFix/>
            </a:blip>
            <a:stretch>
              <a:fillRect b="0" l="0" r="0" t="0"/>
            </a:stretch>
          </a:blipFill>
          <a:ln>
            <a:noFill/>
          </a:ln>
        </p:spPr>
      </p:sp>
      <p:sp>
        <p:nvSpPr>
          <p:cNvPr id="397" name="Google Shape;397;p19"/>
          <p:cNvSpPr/>
          <p:nvPr/>
        </p:nvSpPr>
        <p:spPr>
          <a:xfrm>
            <a:off x="15584566" y="859112"/>
            <a:ext cx="4651187" cy="1890395"/>
          </a:xfrm>
          <a:custGeom>
            <a:rect b="b" l="l" r="r" t="t"/>
            <a:pathLst>
              <a:path extrusionOk="0" h="1890395" w="4651187">
                <a:moveTo>
                  <a:pt x="0" y="0"/>
                </a:moveTo>
                <a:lnTo>
                  <a:pt x="4651187" y="0"/>
                </a:lnTo>
                <a:lnTo>
                  <a:pt x="4651187" y="1890395"/>
                </a:lnTo>
                <a:lnTo>
                  <a:pt x="0" y="1890395"/>
                </a:lnTo>
                <a:lnTo>
                  <a:pt x="0" y="0"/>
                </a:lnTo>
                <a:close/>
              </a:path>
            </a:pathLst>
          </a:custGeom>
          <a:blipFill rotWithShape="1">
            <a:blip r:embed="rId9">
              <a:alphaModFix/>
            </a:blip>
            <a:stretch>
              <a:fillRect b="0" l="0" r="0" t="0"/>
            </a:stretch>
          </a:blipFill>
          <a:ln>
            <a:noFill/>
          </a:ln>
        </p:spPr>
      </p:sp>
      <p:sp>
        <p:nvSpPr>
          <p:cNvPr id="398" name="Google Shape;398;p19"/>
          <p:cNvSpPr/>
          <p:nvPr/>
        </p:nvSpPr>
        <p:spPr>
          <a:xfrm>
            <a:off x="13367600" y="29161"/>
            <a:ext cx="2459296" cy="999539"/>
          </a:xfrm>
          <a:custGeom>
            <a:rect b="b" l="l" r="r" t="t"/>
            <a:pathLst>
              <a:path extrusionOk="0" h="999539" w="2459296">
                <a:moveTo>
                  <a:pt x="0" y="0"/>
                </a:moveTo>
                <a:lnTo>
                  <a:pt x="2459296" y="0"/>
                </a:lnTo>
                <a:lnTo>
                  <a:pt x="2459296" y="999539"/>
                </a:lnTo>
                <a:lnTo>
                  <a:pt x="0" y="999539"/>
                </a:lnTo>
                <a:lnTo>
                  <a:pt x="0" y="0"/>
                </a:lnTo>
                <a:close/>
              </a:path>
            </a:pathLst>
          </a:custGeom>
          <a:blipFill rotWithShape="1">
            <a:blip r:embed="rId9">
              <a:alphaModFix/>
            </a:blip>
            <a:stretch>
              <a:fillRect b="0" l="0" r="0" t="0"/>
            </a:stretch>
          </a:blipFill>
          <a:ln>
            <a:noFill/>
          </a:ln>
        </p:spPr>
      </p:sp>
      <p:sp>
        <p:nvSpPr>
          <p:cNvPr id="399" name="Google Shape;399;p19"/>
          <p:cNvSpPr/>
          <p:nvPr/>
        </p:nvSpPr>
        <p:spPr>
          <a:xfrm>
            <a:off x="16312597" y="4526569"/>
            <a:ext cx="3794684" cy="5760431"/>
          </a:xfrm>
          <a:custGeom>
            <a:rect b="b" l="l" r="r" t="t"/>
            <a:pathLst>
              <a:path extrusionOk="0" h="5760431" w="3794684">
                <a:moveTo>
                  <a:pt x="0" y="0"/>
                </a:moveTo>
                <a:lnTo>
                  <a:pt x="3794684" y="0"/>
                </a:lnTo>
                <a:lnTo>
                  <a:pt x="3794684" y="5760431"/>
                </a:lnTo>
                <a:lnTo>
                  <a:pt x="0" y="5760431"/>
                </a:lnTo>
                <a:lnTo>
                  <a:pt x="0" y="0"/>
                </a:lnTo>
                <a:close/>
              </a:path>
            </a:pathLst>
          </a:custGeom>
          <a:blipFill rotWithShape="1">
            <a:blip r:embed="rId10">
              <a:alphaModFix/>
            </a:blip>
            <a:stretch>
              <a:fillRect b="0" l="0" r="0" t="0"/>
            </a:stretch>
          </a:blipFill>
          <a:ln>
            <a:noFill/>
          </a:ln>
        </p:spPr>
      </p:sp>
      <p:sp>
        <p:nvSpPr>
          <p:cNvPr id="400" name="Google Shape;400;p19"/>
          <p:cNvSpPr/>
          <p:nvPr/>
        </p:nvSpPr>
        <p:spPr>
          <a:xfrm>
            <a:off x="7810376" y="6397791"/>
            <a:ext cx="2292642" cy="3480291"/>
          </a:xfrm>
          <a:custGeom>
            <a:rect b="b" l="l" r="r" t="t"/>
            <a:pathLst>
              <a:path extrusionOk="0" h="3480291" w="2292642">
                <a:moveTo>
                  <a:pt x="0" y="0"/>
                </a:moveTo>
                <a:lnTo>
                  <a:pt x="2292641" y="0"/>
                </a:lnTo>
                <a:lnTo>
                  <a:pt x="2292641" y="3480291"/>
                </a:lnTo>
                <a:lnTo>
                  <a:pt x="0" y="3480291"/>
                </a:lnTo>
                <a:lnTo>
                  <a:pt x="0" y="0"/>
                </a:lnTo>
                <a:close/>
              </a:path>
            </a:pathLst>
          </a:custGeom>
          <a:blipFill rotWithShape="1">
            <a:blip r:embed="rId10">
              <a:alphaModFix/>
            </a:blip>
            <a:stretch>
              <a:fillRect b="0" l="0" r="0" t="0"/>
            </a:stretch>
          </a:blipFill>
          <a:ln>
            <a:noFill/>
          </a:ln>
        </p:spPr>
      </p:sp>
      <p:sp>
        <p:nvSpPr>
          <p:cNvPr id="401" name="Google Shape;401;p19"/>
          <p:cNvSpPr/>
          <p:nvPr/>
        </p:nvSpPr>
        <p:spPr>
          <a:xfrm>
            <a:off x="9714092" y="7635345"/>
            <a:ext cx="1389553" cy="2109379"/>
          </a:xfrm>
          <a:custGeom>
            <a:rect b="b" l="l" r="r" t="t"/>
            <a:pathLst>
              <a:path extrusionOk="0" h="2109379" w="1389553">
                <a:moveTo>
                  <a:pt x="0" y="0"/>
                </a:moveTo>
                <a:lnTo>
                  <a:pt x="1389554" y="0"/>
                </a:lnTo>
                <a:lnTo>
                  <a:pt x="1389554" y="2109379"/>
                </a:lnTo>
                <a:lnTo>
                  <a:pt x="0" y="2109379"/>
                </a:lnTo>
                <a:lnTo>
                  <a:pt x="0" y="0"/>
                </a:lnTo>
                <a:close/>
              </a:path>
            </a:pathLst>
          </a:custGeom>
          <a:blipFill rotWithShape="1">
            <a:blip r:embed="rId10">
              <a:alphaModFix/>
            </a:blip>
            <a:stretch>
              <a:fillRect b="0" l="0" r="0" t="0"/>
            </a:stretch>
          </a:blipFill>
          <a:ln>
            <a:noFill/>
          </a:ln>
        </p:spPr>
      </p:sp>
      <p:sp>
        <p:nvSpPr>
          <p:cNvPr id="402" name="Google Shape;402;p19"/>
          <p:cNvSpPr/>
          <p:nvPr/>
        </p:nvSpPr>
        <p:spPr>
          <a:xfrm>
            <a:off x="6420823" y="7930085"/>
            <a:ext cx="1389553" cy="2109379"/>
          </a:xfrm>
          <a:custGeom>
            <a:rect b="b" l="l" r="r" t="t"/>
            <a:pathLst>
              <a:path extrusionOk="0" h="2109379" w="1389553">
                <a:moveTo>
                  <a:pt x="0" y="0"/>
                </a:moveTo>
                <a:lnTo>
                  <a:pt x="1389553" y="0"/>
                </a:lnTo>
                <a:lnTo>
                  <a:pt x="1389553" y="2109378"/>
                </a:lnTo>
                <a:lnTo>
                  <a:pt x="0" y="2109378"/>
                </a:lnTo>
                <a:lnTo>
                  <a:pt x="0" y="0"/>
                </a:lnTo>
                <a:close/>
              </a:path>
            </a:pathLst>
          </a:custGeom>
          <a:blipFill rotWithShape="1">
            <a:blip r:embed="rId10">
              <a:alphaModFix/>
            </a:blip>
            <a:stretch>
              <a:fillRect b="0" l="0" r="0" t="0"/>
            </a:stretch>
          </a:blipFill>
          <a:ln>
            <a:noFill/>
          </a:ln>
        </p:spPr>
      </p:sp>
      <p:sp>
        <p:nvSpPr>
          <p:cNvPr id="403" name="Google Shape;403;p19"/>
          <p:cNvSpPr/>
          <p:nvPr/>
        </p:nvSpPr>
        <p:spPr>
          <a:xfrm>
            <a:off x="-252487" y="7073809"/>
            <a:ext cx="2104499" cy="3194685"/>
          </a:xfrm>
          <a:custGeom>
            <a:rect b="b" l="l" r="r" t="t"/>
            <a:pathLst>
              <a:path extrusionOk="0" h="3194685" w="2104499">
                <a:moveTo>
                  <a:pt x="0" y="0"/>
                </a:moveTo>
                <a:lnTo>
                  <a:pt x="2104499" y="0"/>
                </a:lnTo>
                <a:lnTo>
                  <a:pt x="2104499" y="3194685"/>
                </a:lnTo>
                <a:lnTo>
                  <a:pt x="0" y="3194685"/>
                </a:lnTo>
                <a:lnTo>
                  <a:pt x="0" y="0"/>
                </a:lnTo>
                <a:close/>
              </a:path>
            </a:pathLst>
          </a:custGeom>
          <a:blipFill rotWithShape="1">
            <a:blip r:embed="rId10">
              <a:alphaModFix/>
            </a:blip>
            <a:stretch>
              <a:fillRect b="0" l="0" r="0" t="0"/>
            </a:stretch>
          </a:blipFill>
          <a:ln>
            <a:noFill/>
          </a:ln>
        </p:spPr>
      </p:sp>
      <p:sp>
        <p:nvSpPr>
          <p:cNvPr id="404" name="Google Shape;404;p19"/>
          <p:cNvSpPr/>
          <p:nvPr/>
        </p:nvSpPr>
        <p:spPr>
          <a:xfrm>
            <a:off x="2843551" y="9425252"/>
            <a:ext cx="1313821" cy="614211"/>
          </a:xfrm>
          <a:custGeom>
            <a:rect b="b" l="l" r="r" t="t"/>
            <a:pathLst>
              <a:path extrusionOk="0" h="614211" w="1313821">
                <a:moveTo>
                  <a:pt x="0" y="0"/>
                </a:moveTo>
                <a:lnTo>
                  <a:pt x="1313821" y="0"/>
                </a:lnTo>
                <a:lnTo>
                  <a:pt x="1313821" y="614211"/>
                </a:lnTo>
                <a:lnTo>
                  <a:pt x="0" y="614211"/>
                </a:lnTo>
                <a:lnTo>
                  <a:pt x="0" y="0"/>
                </a:lnTo>
                <a:close/>
              </a:path>
            </a:pathLst>
          </a:custGeom>
          <a:blipFill rotWithShape="1">
            <a:blip r:embed="rId11">
              <a:alphaModFix/>
            </a:blip>
            <a:stretch>
              <a:fillRect b="0" l="0" r="0" t="0"/>
            </a:stretch>
          </a:blipFill>
          <a:ln>
            <a:noFill/>
          </a:ln>
        </p:spPr>
      </p:sp>
      <p:sp>
        <p:nvSpPr>
          <p:cNvPr id="405" name="Google Shape;405;p19"/>
          <p:cNvSpPr/>
          <p:nvPr/>
        </p:nvSpPr>
        <p:spPr>
          <a:xfrm>
            <a:off x="15672456" y="9308917"/>
            <a:ext cx="640141" cy="730546"/>
          </a:xfrm>
          <a:custGeom>
            <a:rect b="b" l="l" r="r" t="t"/>
            <a:pathLst>
              <a:path extrusionOk="0" h="730546" w="640141">
                <a:moveTo>
                  <a:pt x="0" y="0"/>
                </a:moveTo>
                <a:lnTo>
                  <a:pt x="640141" y="0"/>
                </a:lnTo>
                <a:lnTo>
                  <a:pt x="640141" y="730546"/>
                </a:lnTo>
                <a:lnTo>
                  <a:pt x="0" y="730546"/>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409" name="Shape 409"/>
        <p:cNvGrpSpPr/>
        <p:nvPr/>
      </p:nvGrpSpPr>
      <p:grpSpPr>
        <a:xfrm>
          <a:off x="0" y="0"/>
          <a:ext cx="0" cy="0"/>
          <a:chOff x="0" y="0"/>
          <a:chExt cx="0" cy="0"/>
        </a:xfrm>
      </p:grpSpPr>
      <p:sp>
        <p:nvSpPr>
          <p:cNvPr id="410" name="Google Shape;410;p20"/>
          <p:cNvSpPr txBox="1"/>
          <p:nvPr/>
        </p:nvSpPr>
        <p:spPr>
          <a:xfrm>
            <a:off x="11894290" y="6781580"/>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411" name="Google Shape;411;p20"/>
          <p:cNvSpPr txBox="1"/>
          <p:nvPr/>
        </p:nvSpPr>
        <p:spPr>
          <a:xfrm>
            <a:off x="890224" y="1019175"/>
            <a:ext cx="1650755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Our Teachers</a:t>
            </a:r>
            <a:endParaRPr/>
          </a:p>
        </p:txBody>
      </p:sp>
      <p:sp>
        <p:nvSpPr>
          <p:cNvPr id="412" name="Google Shape;412;p20"/>
          <p:cNvSpPr/>
          <p:nvPr/>
        </p:nvSpPr>
        <p:spPr>
          <a:xfrm rot="144878">
            <a:off x="2654893" y="9012022"/>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413" name="Google Shape;413;p20"/>
          <p:cNvSpPr/>
          <p:nvPr/>
        </p:nvSpPr>
        <p:spPr>
          <a:xfrm>
            <a:off x="9480175" y="8749491"/>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4">
              <a:alphaModFix/>
            </a:blip>
            <a:stretch>
              <a:fillRect b="0" l="0" r="0" t="0"/>
            </a:stretch>
          </a:blipFill>
          <a:ln>
            <a:noFill/>
          </a:ln>
        </p:spPr>
      </p:sp>
      <p:sp>
        <p:nvSpPr>
          <p:cNvPr id="414" name="Google Shape;414;p20"/>
          <p:cNvSpPr/>
          <p:nvPr/>
        </p:nvSpPr>
        <p:spPr>
          <a:xfrm rot="144878">
            <a:off x="-3660407" y="9012022"/>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4">
              <a:alphaModFix/>
            </a:blip>
            <a:stretch>
              <a:fillRect b="0" l="0" r="0" t="0"/>
            </a:stretch>
          </a:blipFill>
          <a:ln>
            <a:noFill/>
          </a:ln>
        </p:spPr>
      </p:sp>
      <p:sp>
        <p:nvSpPr>
          <p:cNvPr id="415" name="Google Shape;415;p20"/>
          <p:cNvSpPr/>
          <p:nvPr/>
        </p:nvSpPr>
        <p:spPr>
          <a:xfrm>
            <a:off x="14342288" y="29161"/>
            <a:ext cx="5834024" cy="2371139"/>
          </a:xfrm>
          <a:custGeom>
            <a:rect b="b" l="l" r="r" t="t"/>
            <a:pathLst>
              <a:path extrusionOk="0" h="2371139" w="5834024">
                <a:moveTo>
                  <a:pt x="0" y="0"/>
                </a:moveTo>
                <a:lnTo>
                  <a:pt x="5834024" y="0"/>
                </a:lnTo>
                <a:lnTo>
                  <a:pt x="5834024" y="2371139"/>
                </a:lnTo>
                <a:lnTo>
                  <a:pt x="0" y="2371139"/>
                </a:lnTo>
                <a:lnTo>
                  <a:pt x="0" y="0"/>
                </a:lnTo>
                <a:close/>
              </a:path>
            </a:pathLst>
          </a:custGeom>
          <a:blipFill rotWithShape="1">
            <a:blip r:embed="rId5">
              <a:alphaModFix/>
            </a:blip>
            <a:stretch>
              <a:fillRect b="0" l="0" r="0" t="0"/>
            </a:stretch>
          </a:blipFill>
          <a:ln>
            <a:noFill/>
          </a:ln>
        </p:spPr>
      </p:sp>
      <p:sp>
        <p:nvSpPr>
          <p:cNvPr id="416" name="Google Shape;416;p20"/>
          <p:cNvSpPr/>
          <p:nvPr/>
        </p:nvSpPr>
        <p:spPr>
          <a:xfrm>
            <a:off x="-2323214" y="528931"/>
            <a:ext cx="5834024" cy="2371139"/>
          </a:xfrm>
          <a:custGeom>
            <a:rect b="b" l="l" r="r" t="t"/>
            <a:pathLst>
              <a:path extrusionOk="0" h="2371139" w="5834024">
                <a:moveTo>
                  <a:pt x="0" y="0"/>
                </a:moveTo>
                <a:lnTo>
                  <a:pt x="5834024" y="0"/>
                </a:lnTo>
                <a:lnTo>
                  <a:pt x="5834024" y="2371138"/>
                </a:lnTo>
                <a:lnTo>
                  <a:pt x="0" y="2371138"/>
                </a:lnTo>
                <a:lnTo>
                  <a:pt x="0" y="0"/>
                </a:lnTo>
                <a:close/>
              </a:path>
            </a:pathLst>
          </a:custGeom>
          <a:blipFill rotWithShape="1">
            <a:blip r:embed="rId5">
              <a:alphaModFix/>
            </a:blip>
            <a:stretch>
              <a:fillRect b="0" l="0" r="0" t="0"/>
            </a:stretch>
          </a:blipFill>
          <a:ln>
            <a:noFill/>
          </a:ln>
        </p:spPr>
      </p:sp>
      <p:sp>
        <p:nvSpPr>
          <p:cNvPr id="417" name="Google Shape;417;p20"/>
          <p:cNvSpPr/>
          <p:nvPr/>
        </p:nvSpPr>
        <p:spPr>
          <a:xfrm>
            <a:off x="2600770" y="-63854"/>
            <a:ext cx="2917012" cy="1185569"/>
          </a:xfrm>
          <a:custGeom>
            <a:rect b="b" l="l" r="r" t="t"/>
            <a:pathLst>
              <a:path extrusionOk="0" h="1185569" w="2917012">
                <a:moveTo>
                  <a:pt x="0" y="0"/>
                </a:moveTo>
                <a:lnTo>
                  <a:pt x="2917013" y="0"/>
                </a:lnTo>
                <a:lnTo>
                  <a:pt x="2917013" y="1185569"/>
                </a:lnTo>
                <a:lnTo>
                  <a:pt x="0" y="1185569"/>
                </a:lnTo>
                <a:lnTo>
                  <a:pt x="0" y="0"/>
                </a:lnTo>
                <a:close/>
              </a:path>
            </a:pathLst>
          </a:custGeom>
          <a:blipFill rotWithShape="1">
            <a:blip r:embed="rId5">
              <a:alphaModFix/>
            </a:blip>
            <a:stretch>
              <a:fillRect b="0" l="0" r="0" t="0"/>
            </a:stretch>
          </a:blipFill>
          <a:ln>
            <a:noFill/>
          </a:ln>
        </p:spPr>
      </p:sp>
      <p:sp>
        <p:nvSpPr>
          <p:cNvPr id="418" name="Google Shape;418;p20"/>
          <p:cNvSpPr/>
          <p:nvPr/>
        </p:nvSpPr>
        <p:spPr>
          <a:xfrm>
            <a:off x="593798" y="5503550"/>
            <a:ext cx="1911723" cy="4205790"/>
          </a:xfrm>
          <a:custGeom>
            <a:rect b="b" l="l" r="r" t="t"/>
            <a:pathLst>
              <a:path extrusionOk="0" h="4205790" w="1911723">
                <a:moveTo>
                  <a:pt x="0" y="0"/>
                </a:moveTo>
                <a:lnTo>
                  <a:pt x="1911722" y="0"/>
                </a:lnTo>
                <a:lnTo>
                  <a:pt x="1911722" y="4205790"/>
                </a:lnTo>
                <a:lnTo>
                  <a:pt x="0" y="4205790"/>
                </a:lnTo>
                <a:lnTo>
                  <a:pt x="0" y="0"/>
                </a:lnTo>
                <a:close/>
              </a:path>
            </a:pathLst>
          </a:custGeom>
          <a:blipFill rotWithShape="1">
            <a:blip r:embed="rId6">
              <a:alphaModFix/>
            </a:blip>
            <a:stretch>
              <a:fillRect b="0" l="0" r="0" t="0"/>
            </a:stretch>
          </a:blipFill>
          <a:ln>
            <a:noFill/>
          </a:ln>
        </p:spPr>
      </p:sp>
      <p:sp>
        <p:nvSpPr>
          <p:cNvPr id="419" name="Google Shape;419;p20"/>
          <p:cNvSpPr txBox="1"/>
          <p:nvPr/>
        </p:nvSpPr>
        <p:spPr>
          <a:xfrm>
            <a:off x="7490291" y="6181884"/>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Name Surname</a:t>
            </a:r>
            <a:endParaRPr/>
          </a:p>
        </p:txBody>
      </p:sp>
      <p:sp>
        <p:nvSpPr>
          <p:cNvPr id="420" name="Google Shape;420;p20"/>
          <p:cNvSpPr txBox="1"/>
          <p:nvPr/>
        </p:nvSpPr>
        <p:spPr>
          <a:xfrm>
            <a:off x="7490291" y="6781580"/>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421" name="Google Shape;421;p20"/>
          <p:cNvSpPr txBox="1"/>
          <p:nvPr/>
        </p:nvSpPr>
        <p:spPr>
          <a:xfrm>
            <a:off x="3051933" y="6181884"/>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Name Surname</a:t>
            </a:r>
            <a:endParaRPr/>
          </a:p>
        </p:txBody>
      </p:sp>
      <p:sp>
        <p:nvSpPr>
          <p:cNvPr id="422" name="Google Shape;422;p20"/>
          <p:cNvSpPr txBox="1"/>
          <p:nvPr/>
        </p:nvSpPr>
        <p:spPr>
          <a:xfrm>
            <a:off x="3051933" y="6781580"/>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423" name="Google Shape;423;p20"/>
          <p:cNvSpPr txBox="1"/>
          <p:nvPr/>
        </p:nvSpPr>
        <p:spPr>
          <a:xfrm>
            <a:off x="11894290" y="6181884"/>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Name Surname</a:t>
            </a:r>
            <a:endParaRPr/>
          </a:p>
        </p:txBody>
      </p:sp>
      <p:sp>
        <p:nvSpPr>
          <p:cNvPr id="424" name="Google Shape;424;p20"/>
          <p:cNvSpPr/>
          <p:nvPr/>
        </p:nvSpPr>
        <p:spPr>
          <a:xfrm>
            <a:off x="2810855" y="9552139"/>
            <a:ext cx="544171" cy="519003"/>
          </a:xfrm>
          <a:custGeom>
            <a:rect b="b" l="l" r="r" t="t"/>
            <a:pathLst>
              <a:path extrusionOk="0" h="519003" w="544171">
                <a:moveTo>
                  <a:pt x="0" y="0"/>
                </a:moveTo>
                <a:lnTo>
                  <a:pt x="544171" y="0"/>
                </a:lnTo>
                <a:lnTo>
                  <a:pt x="544171" y="519003"/>
                </a:lnTo>
                <a:lnTo>
                  <a:pt x="0" y="519003"/>
                </a:lnTo>
                <a:lnTo>
                  <a:pt x="0" y="0"/>
                </a:lnTo>
                <a:close/>
              </a:path>
            </a:pathLst>
          </a:custGeom>
          <a:blipFill rotWithShape="1">
            <a:blip r:embed="rId7">
              <a:alphaModFix/>
            </a:blip>
            <a:stretch>
              <a:fillRect b="0" l="0" r="0" t="0"/>
            </a:stretch>
          </a:blipFill>
          <a:ln>
            <a:noFill/>
          </a:ln>
        </p:spPr>
      </p:sp>
      <p:sp>
        <p:nvSpPr>
          <p:cNvPr id="425" name="Google Shape;425;p20"/>
          <p:cNvSpPr/>
          <p:nvPr/>
        </p:nvSpPr>
        <p:spPr>
          <a:xfrm>
            <a:off x="3355026" y="9615512"/>
            <a:ext cx="955450" cy="911260"/>
          </a:xfrm>
          <a:custGeom>
            <a:rect b="b" l="l" r="r" t="t"/>
            <a:pathLst>
              <a:path extrusionOk="0" h="911260" w="955450">
                <a:moveTo>
                  <a:pt x="0" y="0"/>
                </a:moveTo>
                <a:lnTo>
                  <a:pt x="955450" y="0"/>
                </a:lnTo>
                <a:lnTo>
                  <a:pt x="955450" y="911260"/>
                </a:lnTo>
                <a:lnTo>
                  <a:pt x="0" y="911260"/>
                </a:lnTo>
                <a:lnTo>
                  <a:pt x="0" y="0"/>
                </a:lnTo>
                <a:close/>
              </a:path>
            </a:pathLst>
          </a:custGeom>
          <a:blipFill rotWithShape="1">
            <a:blip r:embed="rId7">
              <a:alphaModFix/>
            </a:blip>
            <a:stretch>
              <a:fillRect b="0" l="0" r="0" t="0"/>
            </a:stretch>
          </a:blipFill>
          <a:ln>
            <a:noFill/>
          </a:ln>
        </p:spPr>
      </p:sp>
      <p:sp>
        <p:nvSpPr>
          <p:cNvPr id="426" name="Google Shape;426;p20"/>
          <p:cNvSpPr/>
          <p:nvPr/>
        </p:nvSpPr>
        <p:spPr>
          <a:xfrm>
            <a:off x="15741352" y="4536692"/>
            <a:ext cx="3154683" cy="4788892"/>
          </a:xfrm>
          <a:custGeom>
            <a:rect b="b" l="l" r="r" t="t"/>
            <a:pathLst>
              <a:path extrusionOk="0" h="4788892" w="3154683">
                <a:moveTo>
                  <a:pt x="0" y="0"/>
                </a:moveTo>
                <a:lnTo>
                  <a:pt x="3154683" y="0"/>
                </a:lnTo>
                <a:lnTo>
                  <a:pt x="3154683" y="4788893"/>
                </a:lnTo>
                <a:lnTo>
                  <a:pt x="0" y="4788893"/>
                </a:lnTo>
                <a:lnTo>
                  <a:pt x="0" y="0"/>
                </a:lnTo>
                <a:close/>
              </a:path>
            </a:pathLst>
          </a:custGeom>
          <a:blipFill rotWithShape="1">
            <a:blip r:embed="rId8">
              <a:alphaModFix/>
            </a:blip>
            <a:stretch>
              <a:fillRect b="0" l="0" r="0" t="0"/>
            </a:stretch>
          </a:blipFill>
          <a:ln>
            <a:noFill/>
          </a:ln>
        </p:spPr>
      </p:sp>
      <p:sp>
        <p:nvSpPr>
          <p:cNvPr id="427" name="Google Shape;427;p20"/>
          <p:cNvSpPr/>
          <p:nvPr/>
        </p:nvSpPr>
        <p:spPr>
          <a:xfrm>
            <a:off x="16939128" y="8855275"/>
            <a:ext cx="1956907" cy="1866400"/>
          </a:xfrm>
          <a:custGeom>
            <a:rect b="b" l="l" r="r" t="t"/>
            <a:pathLst>
              <a:path extrusionOk="0" h="1866400" w="1956907">
                <a:moveTo>
                  <a:pt x="0" y="0"/>
                </a:moveTo>
                <a:lnTo>
                  <a:pt x="1956907" y="0"/>
                </a:lnTo>
                <a:lnTo>
                  <a:pt x="1956907" y="1866400"/>
                </a:lnTo>
                <a:lnTo>
                  <a:pt x="0" y="1866400"/>
                </a:lnTo>
                <a:lnTo>
                  <a:pt x="0" y="0"/>
                </a:lnTo>
                <a:close/>
              </a:path>
            </a:pathLst>
          </a:custGeom>
          <a:blipFill rotWithShape="1">
            <a:blip r:embed="rId7">
              <a:alphaModFix/>
            </a:blip>
            <a:stretch>
              <a:fillRect b="0" l="0" r="0" t="0"/>
            </a:stretch>
          </a:blipFill>
          <a:ln>
            <a:noFill/>
          </a:ln>
        </p:spPr>
      </p:sp>
      <p:sp>
        <p:nvSpPr>
          <p:cNvPr id="428" name="Google Shape;428;p20"/>
          <p:cNvSpPr/>
          <p:nvPr/>
        </p:nvSpPr>
        <p:spPr>
          <a:xfrm>
            <a:off x="14155464" y="8712767"/>
            <a:ext cx="1044900" cy="996573"/>
          </a:xfrm>
          <a:custGeom>
            <a:rect b="b" l="l" r="r" t="t"/>
            <a:pathLst>
              <a:path extrusionOk="0" h="996573" w="1044900">
                <a:moveTo>
                  <a:pt x="0" y="0"/>
                </a:moveTo>
                <a:lnTo>
                  <a:pt x="1044900" y="0"/>
                </a:lnTo>
                <a:lnTo>
                  <a:pt x="1044900" y="996573"/>
                </a:lnTo>
                <a:lnTo>
                  <a:pt x="0" y="996573"/>
                </a:lnTo>
                <a:lnTo>
                  <a:pt x="0" y="0"/>
                </a:lnTo>
                <a:close/>
              </a:path>
            </a:pathLst>
          </a:custGeom>
          <a:blipFill rotWithShape="1">
            <a:blip r:embed="rId7">
              <a:alphaModFix/>
            </a:blip>
            <a:stretch>
              <a:fillRect b="0" l="0" r="0" t="0"/>
            </a:stretch>
          </a:blipFill>
          <a:ln>
            <a:noFill/>
          </a:ln>
        </p:spPr>
      </p:sp>
      <p:sp>
        <p:nvSpPr>
          <p:cNvPr id="429" name="Google Shape;429;p20"/>
          <p:cNvSpPr/>
          <p:nvPr/>
        </p:nvSpPr>
        <p:spPr>
          <a:xfrm>
            <a:off x="15231372" y="9541292"/>
            <a:ext cx="566918" cy="540698"/>
          </a:xfrm>
          <a:custGeom>
            <a:rect b="b" l="l" r="r" t="t"/>
            <a:pathLst>
              <a:path extrusionOk="0" h="540698" w="566918">
                <a:moveTo>
                  <a:pt x="0" y="0"/>
                </a:moveTo>
                <a:lnTo>
                  <a:pt x="566918" y="0"/>
                </a:lnTo>
                <a:lnTo>
                  <a:pt x="566918" y="540698"/>
                </a:lnTo>
                <a:lnTo>
                  <a:pt x="0" y="540698"/>
                </a:lnTo>
                <a:lnTo>
                  <a:pt x="0" y="0"/>
                </a:lnTo>
                <a:close/>
              </a:path>
            </a:pathLst>
          </a:custGeom>
          <a:blipFill rotWithShape="1">
            <a:blip r:embed="rId7">
              <a:alphaModFix/>
            </a:blip>
            <a:stretch>
              <a:fillRect b="0" l="0" r="0" t="0"/>
            </a:stretch>
          </a:blipFill>
          <a:ln>
            <a:noFill/>
          </a:ln>
        </p:spPr>
      </p:sp>
      <p:sp>
        <p:nvSpPr>
          <p:cNvPr id="430" name="Google Shape;430;p20"/>
          <p:cNvSpPr/>
          <p:nvPr/>
        </p:nvSpPr>
        <p:spPr>
          <a:xfrm>
            <a:off x="7181560" y="9145476"/>
            <a:ext cx="591207" cy="563864"/>
          </a:xfrm>
          <a:custGeom>
            <a:rect b="b" l="l" r="r" t="t"/>
            <a:pathLst>
              <a:path extrusionOk="0" h="563864" w="591207">
                <a:moveTo>
                  <a:pt x="0" y="0"/>
                </a:moveTo>
                <a:lnTo>
                  <a:pt x="591208" y="0"/>
                </a:lnTo>
                <a:lnTo>
                  <a:pt x="591208" y="563864"/>
                </a:lnTo>
                <a:lnTo>
                  <a:pt x="0" y="563864"/>
                </a:lnTo>
                <a:lnTo>
                  <a:pt x="0" y="0"/>
                </a:lnTo>
                <a:close/>
              </a:path>
            </a:pathLst>
          </a:custGeom>
          <a:blipFill rotWithShape="1">
            <a:blip r:embed="rId7">
              <a:alphaModFix/>
            </a:blip>
            <a:stretch>
              <a:fillRect b="0" l="0" r="0" t="0"/>
            </a:stretch>
          </a:blipFill>
          <a:ln>
            <a:noFill/>
          </a:ln>
        </p:spPr>
      </p:sp>
      <p:sp>
        <p:nvSpPr>
          <p:cNvPr id="431" name="Google Shape;431;p20"/>
          <p:cNvSpPr/>
          <p:nvPr/>
        </p:nvSpPr>
        <p:spPr>
          <a:xfrm>
            <a:off x="9174336" y="9506543"/>
            <a:ext cx="705461" cy="672833"/>
          </a:xfrm>
          <a:custGeom>
            <a:rect b="b" l="l" r="r" t="t"/>
            <a:pathLst>
              <a:path extrusionOk="0" h="672833" w="705461">
                <a:moveTo>
                  <a:pt x="0" y="0"/>
                </a:moveTo>
                <a:lnTo>
                  <a:pt x="705461" y="0"/>
                </a:lnTo>
                <a:lnTo>
                  <a:pt x="705461" y="672833"/>
                </a:lnTo>
                <a:lnTo>
                  <a:pt x="0" y="672833"/>
                </a:lnTo>
                <a:lnTo>
                  <a:pt x="0" y="0"/>
                </a:lnTo>
                <a:close/>
              </a:path>
            </a:pathLst>
          </a:custGeom>
          <a:blipFill rotWithShape="1">
            <a:blip r:embed="rId7">
              <a:alphaModFix/>
            </a:blip>
            <a:stretch>
              <a:fillRect b="0" l="0" r="0" t="0"/>
            </a:stretch>
          </a:blipFill>
          <a:ln>
            <a:noFill/>
          </a:ln>
        </p:spPr>
      </p:sp>
      <p:sp>
        <p:nvSpPr>
          <p:cNvPr id="432" name="Google Shape;432;p20"/>
          <p:cNvSpPr/>
          <p:nvPr/>
        </p:nvSpPr>
        <p:spPr>
          <a:xfrm>
            <a:off x="9735207" y="9224611"/>
            <a:ext cx="591207" cy="563864"/>
          </a:xfrm>
          <a:custGeom>
            <a:rect b="b" l="l" r="r" t="t"/>
            <a:pathLst>
              <a:path extrusionOk="0" h="563864" w="591207">
                <a:moveTo>
                  <a:pt x="0" y="0"/>
                </a:moveTo>
                <a:lnTo>
                  <a:pt x="591207" y="0"/>
                </a:lnTo>
                <a:lnTo>
                  <a:pt x="591207" y="563864"/>
                </a:lnTo>
                <a:lnTo>
                  <a:pt x="0" y="563864"/>
                </a:lnTo>
                <a:lnTo>
                  <a:pt x="0" y="0"/>
                </a:lnTo>
                <a:close/>
              </a:path>
            </a:pathLst>
          </a:custGeom>
          <a:blipFill rotWithShape="1">
            <a:blip r:embed="rId7">
              <a:alphaModFix/>
            </a:blip>
            <a:stretch>
              <a:fillRect b="0" l="0" r="0" t="0"/>
            </a:stretch>
          </a:blipFill>
          <a:ln>
            <a:noFill/>
          </a:ln>
        </p:spPr>
      </p:sp>
      <p:sp>
        <p:nvSpPr>
          <p:cNvPr id="433" name="Google Shape;433;p20"/>
          <p:cNvSpPr/>
          <p:nvPr/>
        </p:nvSpPr>
        <p:spPr>
          <a:xfrm>
            <a:off x="10922623" y="8065656"/>
            <a:ext cx="1234035" cy="1873298"/>
          </a:xfrm>
          <a:custGeom>
            <a:rect b="b" l="l" r="r" t="t"/>
            <a:pathLst>
              <a:path extrusionOk="0" h="1873298" w="1234035">
                <a:moveTo>
                  <a:pt x="0" y="0"/>
                </a:moveTo>
                <a:lnTo>
                  <a:pt x="1234036" y="0"/>
                </a:lnTo>
                <a:lnTo>
                  <a:pt x="1234036" y="1873298"/>
                </a:lnTo>
                <a:lnTo>
                  <a:pt x="0" y="1873298"/>
                </a:lnTo>
                <a:lnTo>
                  <a:pt x="0" y="0"/>
                </a:lnTo>
                <a:close/>
              </a:path>
            </a:pathLst>
          </a:custGeom>
          <a:blipFill rotWithShape="1">
            <a:blip r:embed="rId8">
              <a:alphaModFix/>
            </a:blip>
            <a:stretch>
              <a:fillRect b="0" l="0" r="0" t="0"/>
            </a:stretch>
          </a:blipFill>
          <a:ln>
            <a:noFill/>
          </a:ln>
        </p:spPr>
      </p:sp>
      <p:sp>
        <p:nvSpPr>
          <p:cNvPr id="434" name="Google Shape;434;p20"/>
          <p:cNvSpPr/>
          <p:nvPr/>
        </p:nvSpPr>
        <p:spPr>
          <a:xfrm>
            <a:off x="4995079" y="8712767"/>
            <a:ext cx="807751" cy="1226188"/>
          </a:xfrm>
          <a:custGeom>
            <a:rect b="b" l="l" r="r" t="t"/>
            <a:pathLst>
              <a:path extrusionOk="0" h="1226188" w="807751">
                <a:moveTo>
                  <a:pt x="0" y="0"/>
                </a:moveTo>
                <a:lnTo>
                  <a:pt x="807751" y="0"/>
                </a:lnTo>
                <a:lnTo>
                  <a:pt x="807751" y="1226187"/>
                </a:lnTo>
                <a:lnTo>
                  <a:pt x="0" y="1226187"/>
                </a:lnTo>
                <a:lnTo>
                  <a:pt x="0" y="0"/>
                </a:lnTo>
                <a:close/>
              </a:path>
            </a:pathLst>
          </a:custGeom>
          <a:blipFill rotWithShape="1">
            <a:blip r:embed="rId9">
              <a:alphaModFix/>
            </a:blip>
            <a:stretch>
              <a:fillRect b="0" l="0" r="0" t="0"/>
            </a:stretch>
          </a:blipFill>
          <a:ln>
            <a:noFill/>
          </a:ln>
        </p:spPr>
      </p:sp>
      <p:pic>
        <p:nvPicPr>
          <p:cNvPr id="435" name="Google Shape;435;p20"/>
          <p:cNvPicPr preferRelativeResize="0"/>
          <p:nvPr/>
        </p:nvPicPr>
        <p:blipFill>
          <a:blip r:embed="rId10">
            <a:alphaModFix/>
          </a:blip>
          <a:stretch>
            <a:fillRect/>
          </a:stretch>
        </p:blipFill>
        <p:spPr>
          <a:xfrm>
            <a:off x="3152824" y="2635975"/>
            <a:ext cx="3245328" cy="3002550"/>
          </a:xfrm>
          <a:prstGeom prst="rect">
            <a:avLst/>
          </a:prstGeom>
          <a:noFill/>
          <a:ln>
            <a:noFill/>
          </a:ln>
        </p:spPr>
      </p:pic>
      <p:pic>
        <p:nvPicPr>
          <p:cNvPr id="436" name="Google Shape;436;p20"/>
          <p:cNvPicPr preferRelativeResize="0"/>
          <p:nvPr/>
        </p:nvPicPr>
        <p:blipFill>
          <a:blip r:embed="rId11">
            <a:alphaModFix/>
          </a:blip>
          <a:stretch>
            <a:fillRect/>
          </a:stretch>
        </p:blipFill>
        <p:spPr>
          <a:xfrm>
            <a:off x="7727108" y="2635975"/>
            <a:ext cx="3232551" cy="3002550"/>
          </a:xfrm>
          <a:prstGeom prst="rect">
            <a:avLst/>
          </a:prstGeom>
          <a:noFill/>
          <a:ln>
            <a:noFill/>
          </a:ln>
        </p:spPr>
      </p:pic>
      <p:pic>
        <p:nvPicPr>
          <p:cNvPr id="437" name="Google Shape;437;p20"/>
          <p:cNvPicPr preferRelativeResize="0"/>
          <p:nvPr/>
        </p:nvPicPr>
        <p:blipFill>
          <a:blip r:embed="rId12">
            <a:alphaModFix/>
          </a:blip>
          <a:stretch>
            <a:fillRect/>
          </a:stretch>
        </p:blipFill>
        <p:spPr>
          <a:xfrm>
            <a:off x="11990227" y="2789503"/>
            <a:ext cx="3241148" cy="29986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441" name="Shape 441"/>
        <p:cNvGrpSpPr/>
        <p:nvPr/>
      </p:nvGrpSpPr>
      <p:grpSpPr>
        <a:xfrm>
          <a:off x="0" y="0"/>
          <a:ext cx="0" cy="0"/>
          <a:chOff x="0" y="0"/>
          <a:chExt cx="0" cy="0"/>
        </a:xfrm>
      </p:grpSpPr>
      <p:sp>
        <p:nvSpPr>
          <p:cNvPr id="442" name="Google Shape;442;p21"/>
          <p:cNvSpPr txBox="1"/>
          <p:nvPr/>
        </p:nvSpPr>
        <p:spPr>
          <a:xfrm>
            <a:off x="1561993" y="3177737"/>
            <a:ext cx="7378075"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5B44"/>
                </a:solidFill>
                <a:latin typeface="Londrina Solid"/>
                <a:ea typeface="Londrina Solid"/>
                <a:cs typeface="Londrina Solid"/>
                <a:sym typeface="Londrina Solid"/>
              </a:rPr>
              <a:t>About Us</a:t>
            </a:r>
            <a:endParaRPr/>
          </a:p>
        </p:txBody>
      </p:sp>
      <p:grpSp>
        <p:nvGrpSpPr>
          <p:cNvPr id="443" name="Google Shape;443;p21"/>
          <p:cNvGrpSpPr/>
          <p:nvPr/>
        </p:nvGrpSpPr>
        <p:grpSpPr>
          <a:xfrm>
            <a:off x="-1504950" y="7659218"/>
            <a:ext cx="13862957" cy="3086100"/>
            <a:chOff x="0" y="0"/>
            <a:chExt cx="3651149" cy="812800"/>
          </a:xfrm>
        </p:grpSpPr>
        <p:sp>
          <p:nvSpPr>
            <p:cNvPr id="444" name="Google Shape;444;p21"/>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54A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txBox="1"/>
            <p:nvPr/>
          </p:nvSpPr>
          <p:spPr>
            <a:xfrm>
              <a:off x="342295" y="28575"/>
              <a:ext cx="296655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1"/>
          <p:cNvGrpSpPr/>
          <p:nvPr/>
        </p:nvGrpSpPr>
        <p:grpSpPr>
          <a:xfrm rot="-283558">
            <a:off x="6298565" y="7925622"/>
            <a:ext cx="13862957" cy="3775355"/>
            <a:chOff x="0" y="0"/>
            <a:chExt cx="3651149" cy="994332"/>
          </a:xfrm>
        </p:grpSpPr>
        <p:sp>
          <p:nvSpPr>
            <p:cNvPr id="447" name="Google Shape;447;p21"/>
            <p:cNvSpPr/>
            <p:nvPr/>
          </p:nvSpPr>
          <p:spPr>
            <a:xfrm>
              <a:off x="0" y="0"/>
              <a:ext cx="3651149" cy="994332"/>
            </a:xfrm>
            <a:custGeom>
              <a:rect b="b" l="l" r="r" t="t"/>
              <a:pathLst>
                <a:path extrusionOk="0" h="994332" w="3651149">
                  <a:moveTo>
                    <a:pt x="1825575" y="0"/>
                  </a:moveTo>
                  <a:cubicBezTo>
                    <a:pt x="817338" y="0"/>
                    <a:pt x="0" y="222589"/>
                    <a:pt x="0" y="497166"/>
                  </a:cubicBezTo>
                  <a:cubicBezTo>
                    <a:pt x="0" y="771743"/>
                    <a:pt x="817338" y="994332"/>
                    <a:pt x="1825575" y="994332"/>
                  </a:cubicBezTo>
                  <a:cubicBezTo>
                    <a:pt x="2833812" y="994332"/>
                    <a:pt x="3651149" y="771743"/>
                    <a:pt x="3651149" y="497166"/>
                  </a:cubicBezTo>
                  <a:cubicBezTo>
                    <a:pt x="3651149" y="222589"/>
                    <a:pt x="2833812" y="0"/>
                    <a:pt x="1825575" y="0"/>
                  </a:cubicBezTo>
                  <a:close/>
                </a:path>
              </a:pathLst>
            </a:custGeom>
            <a:solidFill>
              <a:srgbClr val="087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txBox="1"/>
            <p:nvPr/>
          </p:nvSpPr>
          <p:spPr>
            <a:xfrm>
              <a:off x="342295" y="45594"/>
              <a:ext cx="2966559" cy="855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9" name="Google Shape;449;p21"/>
          <p:cNvSpPr/>
          <p:nvPr/>
        </p:nvSpPr>
        <p:spPr>
          <a:xfrm>
            <a:off x="9960429" y="3543300"/>
            <a:ext cx="7298871" cy="6368265"/>
          </a:xfrm>
          <a:custGeom>
            <a:rect b="b" l="l" r="r" t="t"/>
            <a:pathLst>
              <a:path extrusionOk="0" h="6368265" w="7298871">
                <a:moveTo>
                  <a:pt x="0" y="0"/>
                </a:moveTo>
                <a:lnTo>
                  <a:pt x="7298871" y="0"/>
                </a:lnTo>
                <a:lnTo>
                  <a:pt x="7298871" y="6368265"/>
                </a:lnTo>
                <a:lnTo>
                  <a:pt x="0" y="6368265"/>
                </a:lnTo>
                <a:lnTo>
                  <a:pt x="0" y="0"/>
                </a:lnTo>
                <a:close/>
              </a:path>
            </a:pathLst>
          </a:custGeom>
          <a:blipFill rotWithShape="1">
            <a:blip r:embed="rId3">
              <a:alphaModFix/>
            </a:blip>
            <a:stretch>
              <a:fillRect b="0" l="0" r="0" t="0"/>
            </a:stretch>
          </a:blipFill>
          <a:ln>
            <a:noFill/>
          </a:ln>
        </p:spPr>
      </p:sp>
      <p:grpSp>
        <p:nvGrpSpPr>
          <p:cNvPr id="450" name="Google Shape;450;p21"/>
          <p:cNvGrpSpPr/>
          <p:nvPr/>
        </p:nvGrpSpPr>
        <p:grpSpPr>
          <a:xfrm rot="412366">
            <a:off x="-2805945" y="9424475"/>
            <a:ext cx="13862957" cy="3086100"/>
            <a:chOff x="0" y="0"/>
            <a:chExt cx="3651149" cy="812800"/>
          </a:xfrm>
        </p:grpSpPr>
        <p:sp>
          <p:nvSpPr>
            <p:cNvPr id="451" name="Google Shape;451;p21"/>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215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txBox="1"/>
            <p:nvPr/>
          </p:nvSpPr>
          <p:spPr>
            <a:xfrm>
              <a:off x="342295" y="28575"/>
              <a:ext cx="296655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 name="Google Shape;453;p21"/>
          <p:cNvSpPr txBox="1"/>
          <p:nvPr/>
        </p:nvSpPr>
        <p:spPr>
          <a:xfrm>
            <a:off x="1561993" y="4574454"/>
            <a:ext cx="7378075" cy="99564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Elaborate on what you want </a:t>
            </a:r>
            <a:endParaRPr/>
          </a:p>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to discuss. </a:t>
            </a:r>
            <a:endParaRPr/>
          </a:p>
        </p:txBody>
      </p:sp>
      <p:sp>
        <p:nvSpPr>
          <p:cNvPr id="454" name="Google Shape;454;p21"/>
          <p:cNvSpPr txBox="1"/>
          <p:nvPr/>
        </p:nvSpPr>
        <p:spPr>
          <a:xfrm>
            <a:off x="4907178" y="1488636"/>
            <a:ext cx="687705"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E25B44"/>
                </a:solidFill>
                <a:latin typeface="Carter One"/>
                <a:ea typeface="Carter One"/>
                <a:cs typeface="Carter One"/>
                <a:sym typeface="Carter One"/>
              </a:rPr>
              <a:t>3</a:t>
            </a:r>
            <a:endParaRPr/>
          </a:p>
        </p:txBody>
      </p:sp>
      <p:sp>
        <p:nvSpPr>
          <p:cNvPr id="455" name="Google Shape;455;p21"/>
          <p:cNvSpPr/>
          <p:nvPr/>
        </p:nvSpPr>
        <p:spPr>
          <a:xfrm>
            <a:off x="-1433979" y="-332216"/>
            <a:ext cx="4925358" cy="2001827"/>
          </a:xfrm>
          <a:custGeom>
            <a:rect b="b" l="l" r="r" t="t"/>
            <a:pathLst>
              <a:path extrusionOk="0" h="2001827" w="4925358">
                <a:moveTo>
                  <a:pt x="0" y="0"/>
                </a:moveTo>
                <a:lnTo>
                  <a:pt x="4925358" y="0"/>
                </a:lnTo>
                <a:lnTo>
                  <a:pt x="4925358" y="2001827"/>
                </a:lnTo>
                <a:lnTo>
                  <a:pt x="0" y="2001827"/>
                </a:lnTo>
                <a:lnTo>
                  <a:pt x="0" y="0"/>
                </a:lnTo>
                <a:close/>
              </a:path>
            </a:pathLst>
          </a:custGeom>
          <a:blipFill rotWithShape="1">
            <a:blip r:embed="rId4">
              <a:alphaModFix/>
            </a:blip>
            <a:stretch>
              <a:fillRect b="0" l="0" r="0" t="0"/>
            </a:stretch>
          </a:blipFill>
          <a:ln>
            <a:noFill/>
          </a:ln>
        </p:spPr>
      </p:sp>
      <p:sp>
        <p:nvSpPr>
          <p:cNvPr id="456" name="Google Shape;456;p21"/>
          <p:cNvSpPr/>
          <p:nvPr/>
        </p:nvSpPr>
        <p:spPr>
          <a:xfrm>
            <a:off x="14037417" y="217045"/>
            <a:ext cx="4925358" cy="2001827"/>
          </a:xfrm>
          <a:custGeom>
            <a:rect b="b" l="l" r="r" t="t"/>
            <a:pathLst>
              <a:path extrusionOk="0" h="2001827" w="4925358">
                <a:moveTo>
                  <a:pt x="0" y="0"/>
                </a:moveTo>
                <a:lnTo>
                  <a:pt x="4925359" y="0"/>
                </a:lnTo>
                <a:lnTo>
                  <a:pt x="4925359" y="2001827"/>
                </a:lnTo>
                <a:lnTo>
                  <a:pt x="0" y="2001827"/>
                </a:lnTo>
                <a:lnTo>
                  <a:pt x="0" y="0"/>
                </a:lnTo>
                <a:close/>
              </a:path>
            </a:pathLst>
          </a:custGeom>
          <a:blipFill rotWithShape="1">
            <a:blip r:embed="rId4">
              <a:alphaModFix/>
            </a:blip>
            <a:stretch>
              <a:fillRect b="0" l="0" r="0" t="0"/>
            </a:stretch>
          </a:blipFill>
          <a:ln>
            <a:noFill/>
          </a:ln>
        </p:spPr>
      </p:sp>
      <p:sp>
        <p:nvSpPr>
          <p:cNvPr id="457" name="Google Shape;457;p21"/>
          <p:cNvSpPr/>
          <p:nvPr/>
        </p:nvSpPr>
        <p:spPr>
          <a:xfrm>
            <a:off x="9805084" y="0"/>
            <a:ext cx="2996703" cy="1217958"/>
          </a:xfrm>
          <a:custGeom>
            <a:rect b="b" l="l" r="r" t="t"/>
            <a:pathLst>
              <a:path extrusionOk="0" h="1217958" w="2996703">
                <a:moveTo>
                  <a:pt x="0" y="0"/>
                </a:moveTo>
                <a:lnTo>
                  <a:pt x="2996703" y="0"/>
                </a:lnTo>
                <a:lnTo>
                  <a:pt x="2996703" y="1217958"/>
                </a:lnTo>
                <a:lnTo>
                  <a:pt x="0" y="1217958"/>
                </a:lnTo>
                <a:lnTo>
                  <a:pt x="0" y="0"/>
                </a:lnTo>
                <a:close/>
              </a:path>
            </a:pathLst>
          </a:custGeom>
          <a:blipFill rotWithShape="1">
            <a:blip r:embed="rId4">
              <a:alphaModFix/>
            </a:blip>
            <a:stretch>
              <a:fillRect b="0" l="0" r="0" t="0"/>
            </a:stretch>
          </a:blipFill>
          <a:ln>
            <a:noFill/>
          </a:ln>
        </p:spPr>
      </p:sp>
      <p:sp>
        <p:nvSpPr>
          <p:cNvPr id="458" name="Google Shape;458;p21"/>
          <p:cNvSpPr/>
          <p:nvPr/>
        </p:nvSpPr>
        <p:spPr>
          <a:xfrm rot="-1507823">
            <a:off x="12592339" y="1402658"/>
            <a:ext cx="1174135" cy="1365274"/>
          </a:xfrm>
          <a:custGeom>
            <a:rect b="b" l="l" r="r" t="t"/>
            <a:pathLst>
              <a:path extrusionOk="0" h="1365274" w="1174135">
                <a:moveTo>
                  <a:pt x="0" y="0"/>
                </a:moveTo>
                <a:lnTo>
                  <a:pt x="1174136" y="0"/>
                </a:lnTo>
                <a:lnTo>
                  <a:pt x="1174136" y="1365274"/>
                </a:lnTo>
                <a:lnTo>
                  <a:pt x="0" y="1365274"/>
                </a:lnTo>
                <a:lnTo>
                  <a:pt x="0" y="0"/>
                </a:lnTo>
                <a:close/>
              </a:path>
            </a:pathLst>
          </a:custGeom>
          <a:blipFill rotWithShape="1">
            <a:blip r:embed="rId5">
              <a:alphaModFix/>
            </a:blip>
            <a:stretch>
              <a:fillRect b="0" l="0" r="0" t="0"/>
            </a:stretch>
          </a:blipFill>
          <a:ln>
            <a:noFill/>
          </a:ln>
        </p:spPr>
      </p:sp>
      <p:sp>
        <p:nvSpPr>
          <p:cNvPr id="459" name="Google Shape;459;p21"/>
          <p:cNvSpPr/>
          <p:nvPr/>
        </p:nvSpPr>
        <p:spPr>
          <a:xfrm>
            <a:off x="13682607" y="6527848"/>
            <a:ext cx="4605393" cy="3759152"/>
          </a:xfrm>
          <a:custGeom>
            <a:rect b="b" l="l" r="r" t="t"/>
            <a:pathLst>
              <a:path extrusionOk="0" h="3759152" w="4605393">
                <a:moveTo>
                  <a:pt x="0" y="0"/>
                </a:moveTo>
                <a:lnTo>
                  <a:pt x="4605393" y="0"/>
                </a:lnTo>
                <a:lnTo>
                  <a:pt x="4605393" y="3759152"/>
                </a:lnTo>
                <a:lnTo>
                  <a:pt x="0" y="3759152"/>
                </a:lnTo>
                <a:lnTo>
                  <a:pt x="0" y="0"/>
                </a:lnTo>
                <a:close/>
              </a:path>
            </a:pathLst>
          </a:custGeom>
          <a:blipFill rotWithShape="1">
            <a:blip r:embed="rId6">
              <a:alphaModFix/>
            </a:blip>
            <a:stretch>
              <a:fillRect b="0" l="0" r="0" t="0"/>
            </a:stretch>
          </a:blipFill>
          <a:ln>
            <a:noFill/>
          </a:ln>
        </p:spPr>
      </p:sp>
      <p:sp>
        <p:nvSpPr>
          <p:cNvPr id="460" name="Google Shape;460;p21"/>
          <p:cNvSpPr/>
          <p:nvPr/>
        </p:nvSpPr>
        <p:spPr>
          <a:xfrm>
            <a:off x="-1114014" y="4565969"/>
            <a:ext cx="4605393" cy="3759152"/>
          </a:xfrm>
          <a:custGeom>
            <a:rect b="b" l="l" r="r" t="t"/>
            <a:pathLst>
              <a:path extrusionOk="0" h="3759152" w="4605393">
                <a:moveTo>
                  <a:pt x="0" y="0"/>
                </a:moveTo>
                <a:lnTo>
                  <a:pt x="4605393" y="0"/>
                </a:lnTo>
                <a:lnTo>
                  <a:pt x="4605393" y="3759153"/>
                </a:lnTo>
                <a:lnTo>
                  <a:pt x="0" y="3759153"/>
                </a:lnTo>
                <a:lnTo>
                  <a:pt x="0" y="0"/>
                </a:lnTo>
                <a:close/>
              </a:path>
            </a:pathLst>
          </a:custGeom>
          <a:blipFill rotWithShape="1">
            <a:blip r:embed="rId6">
              <a:alphaModFix/>
            </a:blip>
            <a:stretch>
              <a:fillRect b="0" l="0" r="0" t="0"/>
            </a:stretch>
          </a:blipFill>
          <a:ln>
            <a:noFill/>
          </a:ln>
        </p:spPr>
      </p:sp>
      <p:sp>
        <p:nvSpPr>
          <p:cNvPr id="461" name="Google Shape;461;p21"/>
          <p:cNvSpPr/>
          <p:nvPr/>
        </p:nvSpPr>
        <p:spPr>
          <a:xfrm>
            <a:off x="1561993" y="7980981"/>
            <a:ext cx="1827737" cy="1832318"/>
          </a:xfrm>
          <a:custGeom>
            <a:rect b="b" l="l" r="r" t="t"/>
            <a:pathLst>
              <a:path extrusionOk="0" h="1832318" w="1827737">
                <a:moveTo>
                  <a:pt x="0" y="0"/>
                </a:moveTo>
                <a:lnTo>
                  <a:pt x="1827737" y="0"/>
                </a:lnTo>
                <a:lnTo>
                  <a:pt x="1827737" y="1832318"/>
                </a:lnTo>
                <a:lnTo>
                  <a:pt x="0" y="1832318"/>
                </a:lnTo>
                <a:lnTo>
                  <a:pt x="0" y="0"/>
                </a:lnTo>
                <a:close/>
              </a:path>
            </a:pathLst>
          </a:custGeom>
          <a:blipFill rotWithShape="1">
            <a:blip r:embed="rId7">
              <a:alphaModFix/>
            </a:blip>
            <a:stretch>
              <a:fillRect b="0" l="0" r="0" t="0"/>
            </a:stretch>
          </a:blipFill>
          <a:ln>
            <a:noFill/>
          </a:ln>
        </p:spPr>
      </p:sp>
      <p:sp>
        <p:nvSpPr>
          <p:cNvPr id="462" name="Google Shape;462;p21"/>
          <p:cNvSpPr/>
          <p:nvPr/>
        </p:nvSpPr>
        <p:spPr>
          <a:xfrm>
            <a:off x="4539514" y="8325122"/>
            <a:ext cx="2110738" cy="1878674"/>
          </a:xfrm>
          <a:custGeom>
            <a:rect b="b" l="l" r="r" t="t"/>
            <a:pathLst>
              <a:path extrusionOk="0" h="1878674" w="2110738">
                <a:moveTo>
                  <a:pt x="0" y="0"/>
                </a:moveTo>
                <a:lnTo>
                  <a:pt x="2110738" y="0"/>
                </a:lnTo>
                <a:lnTo>
                  <a:pt x="2110738" y="1878674"/>
                </a:lnTo>
                <a:lnTo>
                  <a:pt x="0" y="1878674"/>
                </a:lnTo>
                <a:lnTo>
                  <a:pt x="0" y="0"/>
                </a:lnTo>
                <a:close/>
              </a:path>
            </a:pathLst>
          </a:custGeom>
          <a:blipFill rotWithShape="1">
            <a:blip r:embed="rId6">
              <a:alphaModFix/>
            </a:blip>
            <a:stretch>
              <a:fillRect b="0" l="0" r="-118183" t="-100092"/>
            </a:stretch>
          </a:blipFill>
          <a:ln>
            <a:noFill/>
          </a:ln>
        </p:spPr>
      </p:sp>
      <p:sp>
        <p:nvSpPr>
          <p:cNvPr id="463" name="Google Shape;463;p21"/>
          <p:cNvSpPr/>
          <p:nvPr/>
        </p:nvSpPr>
        <p:spPr>
          <a:xfrm>
            <a:off x="7844609" y="6998456"/>
            <a:ext cx="1484767" cy="1321526"/>
          </a:xfrm>
          <a:custGeom>
            <a:rect b="b" l="l" r="r" t="t"/>
            <a:pathLst>
              <a:path extrusionOk="0" h="1321526" w="1484767">
                <a:moveTo>
                  <a:pt x="0" y="0"/>
                </a:moveTo>
                <a:lnTo>
                  <a:pt x="1484767" y="0"/>
                </a:lnTo>
                <a:lnTo>
                  <a:pt x="1484767" y="1321525"/>
                </a:lnTo>
                <a:lnTo>
                  <a:pt x="0" y="1321525"/>
                </a:lnTo>
                <a:lnTo>
                  <a:pt x="0" y="0"/>
                </a:lnTo>
                <a:close/>
              </a:path>
            </a:pathLst>
          </a:custGeom>
          <a:blipFill rotWithShape="1">
            <a:blip r:embed="rId6">
              <a:alphaModFix/>
            </a:blip>
            <a:stretch>
              <a:fillRect b="0" l="0" r="-118183" t="-100092"/>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467" name="Shape 467"/>
        <p:cNvGrpSpPr/>
        <p:nvPr/>
      </p:nvGrpSpPr>
      <p:grpSpPr>
        <a:xfrm>
          <a:off x="0" y="0"/>
          <a:ext cx="0" cy="0"/>
          <a:chOff x="0" y="0"/>
          <a:chExt cx="0" cy="0"/>
        </a:xfrm>
      </p:grpSpPr>
      <p:sp>
        <p:nvSpPr>
          <p:cNvPr id="468" name="Google Shape;468;p22"/>
          <p:cNvSpPr/>
          <p:nvPr/>
        </p:nvSpPr>
        <p:spPr>
          <a:xfrm rot="144878">
            <a:off x="2654893" y="9012022"/>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469" name="Google Shape;469;p22"/>
          <p:cNvSpPr/>
          <p:nvPr/>
        </p:nvSpPr>
        <p:spPr>
          <a:xfrm>
            <a:off x="9480175" y="8749491"/>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4">
              <a:alphaModFix/>
            </a:blip>
            <a:stretch>
              <a:fillRect b="0" l="0" r="0" t="0"/>
            </a:stretch>
          </a:blipFill>
          <a:ln>
            <a:noFill/>
          </a:ln>
        </p:spPr>
      </p:sp>
      <p:sp>
        <p:nvSpPr>
          <p:cNvPr id="470" name="Google Shape;470;p22"/>
          <p:cNvSpPr/>
          <p:nvPr/>
        </p:nvSpPr>
        <p:spPr>
          <a:xfrm rot="144878">
            <a:off x="-3660407" y="9012022"/>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4">
              <a:alphaModFix/>
            </a:blip>
            <a:stretch>
              <a:fillRect b="0" l="0" r="0" t="0"/>
            </a:stretch>
          </a:blipFill>
          <a:ln>
            <a:noFill/>
          </a:ln>
        </p:spPr>
      </p:sp>
      <p:sp>
        <p:nvSpPr>
          <p:cNvPr id="471" name="Google Shape;471;p22"/>
          <p:cNvSpPr txBox="1"/>
          <p:nvPr/>
        </p:nvSpPr>
        <p:spPr>
          <a:xfrm>
            <a:off x="10413107" y="1464748"/>
            <a:ext cx="6202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Our</a:t>
            </a:r>
            <a:endParaRPr/>
          </a:p>
          <a:p>
            <a:pPr indent="0" lvl="0" marL="0" marR="0" rtl="0" algn="ctr">
              <a:lnSpc>
                <a:spcPct val="10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History</a:t>
            </a:r>
            <a:endParaRPr/>
          </a:p>
        </p:txBody>
      </p:sp>
      <p:sp>
        <p:nvSpPr>
          <p:cNvPr id="472" name="Google Shape;472;p22"/>
          <p:cNvSpPr txBox="1"/>
          <p:nvPr/>
        </p:nvSpPr>
        <p:spPr>
          <a:xfrm>
            <a:off x="10413107" y="4423820"/>
            <a:ext cx="67101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ABeeZee"/>
                <a:ea typeface="ABeeZee"/>
                <a:cs typeface="ABeeZee"/>
                <a:sym typeface="ABeeZee"/>
              </a:rPr>
              <a:t>Presentations are communication tools that can be used as demonstrations, lectures, speeches, reports, and more. It is mostly presented before an audience. </a:t>
            </a:r>
            <a:endParaRPr/>
          </a:p>
        </p:txBody>
      </p:sp>
      <p:sp>
        <p:nvSpPr>
          <p:cNvPr id="473" name="Google Shape;473;p22"/>
          <p:cNvSpPr/>
          <p:nvPr/>
        </p:nvSpPr>
        <p:spPr>
          <a:xfrm>
            <a:off x="0" y="6819508"/>
            <a:ext cx="3207684" cy="2931021"/>
          </a:xfrm>
          <a:custGeom>
            <a:rect b="b" l="l" r="r" t="t"/>
            <a:pathLst>
              <a:path extrusionOk="0" h="2931021" w="3207684">
                <a:moveTo>
                  <a:pt x="0" y="0"/>
                </a:moveTo>
                <a:lnTo>
                  <a:pt x="3207684" y="0"/>
                </a:lnTo>
                <a:lnTo>
                  <a:pt x="3207684" y="2931021"/>
                </a:lnTo>
                <a:lnTo>
                  <a:pt x="0" y="2931021"/>
                </a:lnTo>
                <a:lnTo>
                  <a:pt x="0" y="0"/>
                </a:lnTo>
                <a:close/>
              </a:path>
            </a:pathLst>
          </a:custGeom>
          <a:blipFill rotWithShape="1">
            <a:blip r:embed="rId5">
              <a:alphaModFix/>
            </a:blip>
            <a:stretch>
              <a:fillRect b="0" l="0" r="0" t="0"/>
            </a:stretch>
          </a:blipFill>
          <a:ln>
            <a:noFill/>
          </a:ln>
        </p:spPr>
      </p:sp>
      <p:sp>
        <p:nvSpPr>
          <p:cNvPr id="474" name="Google Shape;474;p22"/>
          <p:cNvSpPr/>
          <p:nvPr/>
        </p:nvSpPr>
        <p:spPr>
          <a:xfrm>
            <a:off x="8342079" y="8016735"/>
            <a:ext cx="1603842" cy="1465510"/>
          </a:xfrm>
          <a:custGeom>
            <a:rect b="b" l="l" r="r" t="t"/>
            <a:pathLst>
              <a:path extrusionOk="0" h="1465510" w="1603842">
                <a:moveTo>
                  <a:pt x="0" y="0"/>
                </a:moveTo>
                <a:lnTo>
                  <a:pt x="1603842" y="0"/>
                </a:lnTo>
                <a:lnTo>
                  <a:pt x="1603842" y="1465511"/>
                </a:lnTo>
                <a:lnTo>
                  <a:pt x="0" y="1465511"/>
                </a:lnTo>
                <a:lnTo>
                  <a:pt x="0" y="0"/>
                </a:lnTo>
                <a:close/>
              </a:path>
            </a:pathLst>
          </a:custGeom>
          <a:blipFill rotWithShape="1">
            <a:blip r:embed="rId5">
              <a:alphaModFix/>
            </a:blip>
            <a:stretch>
              <a:fillRect b="0" l="0" r="0" t="0"/>
            </a:stretch>
          </a:blipFill>
          <a:ln>
            <a:noFill/>
          </a:ln>
        </p:spPr>
      </p:sp>
      <p:sp>
        <p:nvSpPr>
          <p:cNvPr id="475" name="Google Shape;475;p22"/>
          <p:cNvSpPr/>
          <p:nvPr/>
        </p:nvSpPr>
        <p:spPr>
          <a:xfrm>
            <a:off x="16752042" y="7382327"/>
            <a:ext cx="2298132" cy="2099918"/>
          </a:xfrm>
          <a:custGeom>
            <a:rect b="b" l="l" r="r" t="t"/>
            <a:pathLst>
              <a:path extrusionOk="0" h="2099918" w="2298132">
                <a:moveTo>
                  <a:pt x="0" y="0"/>
                </a:moveTo>
                <a:lnTo>
                  <a:pt x="2298132" y="0"/>
                </a:lnTo>
                <a:lnTo>
                  <a:pt x="2298132" y="2099919"/>
                </a:lnTo>
                <a:lnTo>
                  <a:pt x="0" y="2099919"/>
                </a:lnTo>
                <a:lnTo>
                  <a:pt x="0" y="0"/>
                </a:lnTo>
                <a:close/>
              </a:path>
            </a:pathLst>
          </a:custGeom>
          <a:blipFill rotWithShape="1">
            <a:blip r:embed="rId6">
              <a:alphaModFix/>
            </a:blip>
            <a:stretch>
              <a:fillRect b="0" l="0" r="0" t="0"/>
            </a:stretch>
          </a:blipFill>
          <a:ln>
            <a:noFill/>
          </a:ln>
        </p:spPr>
      </p:sp>
      <p:sp>
        <p:nvSpPr>
          <p:cNvPr id="476" name="Google Shape;476;p22"/>
          <p:cNvSpPr/>
          <p:nvPr/>
        </p:nvSpPr>
        <p:spPr>
          <a:xfrm>
            <a:off x="3447290" y="8432287"/>
            <a:ext cx="1387759" cy="1268065"/>
          </a:xfrm>
          <a:custGeom>
            <a:rect b="b" l="l" r="r" t="t"/>
            <a:pathLst>
              <a:path extrusionOk="0" h="1268065" w="1387759">
                <a:moveTo>
                  <a:pt x="0" y="0"/>
                </a:moveTo>
                <a:lnTo>
                  <a:pt x="1387759" y="0"/>
                </a:lnTo>
                <a:lnTo>
                  <a:pt x="1387759" y="1268064"/>
                </a:lnTo>
                <a:lnTo>
                  <a:pt x="0" y="1268064"/>
                </a:lnTo>
                <a:lnTo>
                  <a:pt x="0" y="0"/>
                </a:lnTo>
                <a:close/>
              </a:path>
            </a:pathLst>
          </a:custGeom>
          <a:blipFill rotWithShape="1">
            <a:blip r:embed="rId6">
              <a:alphaModFix/>
            </a:blip>
            <a:stretch>
              <a:fillRect b="0" l="0" r="0" t="0"/>
            </a:stretch>
          </a:blipFill>
          <a:ln>
            <a:noFill/>
          </a:ln>
        </p:spPr>
      </p:sp>
      <p:sp>
        <p:nvSpPr>
          <p:cNvPr id="477" name="Google Shape;477;p22"/>
          <p:cNvSpPr/>
          <p:nvPr/>
        </p:nvSpPr>
        <p:spPr>
          <a:xfrm>
            <a:off x="15741352" y="9361657"/>
            <a:ext cx="1010689" cy="1228801"/>
          </a:xfrm>
          <a:custGeom>
            <a:rect b="b" l="l" r="r" t="t"/>
            <a:pathLst>
              <a:path extrusionOk="0" h="1228801" w="1010689">
                <a:moveTo>
                  <a:pt x="0" y="0"/>
                </a:moveTo>
                <a:lnTo>
                  <a:pt x="1010690" y="0"/>
                </a:lnTo>
                <a:lnTo>
                  <a:pt x="1010690" y="1228802"/>
                </a:lnTo>
                <a:lnTo>
                  <a:pt x="0" y="1228802"/>
                </a:lnTo>
                <a:lnTo>
                  <a:pt x="0" y="0"/>
                </a:lnTo>
                <a:close/>
              </a:path>
            </a:pathLst>
          </a:custGeom>
          <a:blipFill rotWithShape="1">
            <a:blip r:embed="rId7">
              <a:alphaModFix/>
            </a:blip>
            <a:stretch>
              <a:fillRect b="0" l="0" r="0" t="0"/>
            </a:stretch>
          </a:blipFill>
          <a:ln>
            <a:noFill/>
          </a:ln>
        </p:spPr>
      </p:sp>
      <p:sp>
        <p:nvSpPr>
          <p:cNvPr id="478" name="Google Shape;478;p22"/>
          <p:cNvSpPr/>
          <p:nvPr/>
        </p:nvSpPr>
        <p:spPr>
          <a:xfrm>
            <a:off x="5073174" y="9258300"/>
            <a:ext cx="1180712" cy="1435516"/>
          </a:xfrm>
          <a:custGeom>
            <a:rect b="b" l="l" r="r" t="t"/>
            <a:pathLst>
              <a:path extrusionOk="0" h="1435516" w="1180712">
                <a:moveTo>
                  <a:pt x="0" y="0"/>
                </a:moveTo>
                <a:lnTo>
                  <a:pt x="1180712" y="0"/>
                </a:lnTo>
                <a:lnTo>
                  <a:pt x="1180712" y="1435516"/>
                </a:lnTo>
                <a:lnTo>
                  <a:pt x="0" y="1435516"/>
                </a:lnTo>
                <a:lnTo>
                  <a:pt x="0" y="0"/>
                </a:lnTo>
                <a:close/>
              </a:path>
            </a:pathLst>
          </a:custGeom>
          <a:blipFill rotWithShape="1">
            <a:blip r:embed="rId7">
              <a:alphaModFix/>
            </a:blip>
            <a:stretch>
              <a:fillRect b="0" l="0" r="0" t="0"/>
            </a:stretch>
          </a:blipFill>
          <a:ln>
            <a:noFill/>
          </a:ln>
        </p:spPr>
      </p:sp>
      <p:sp>
        <p:nvSpPr>
          <p:cNvPr id="479" name="Google Shape;479;p22"/>
          <p:cNvSpPr/>
          <p:nvPr/>
        </p:nvSpPr>
        <p:spPr>
          <a:xfrm flipH="1">
            <a:off x="13650610" y="9069381"/>
            <a:ext cx="1120487" cy="1362294"/>
          </a:xfrm>
          <a:custGeom>
            <a:rect b="b" l="l" r="r" t="t"/>
            <a:pathLst>
              <a:path extrusionOk="0" h="1362294" w="1120487">
                <a:moveTo>
                  <a:pt x="1120487" y="0"/>
                </a:moveTo>
                <a:lnTo>
                  <a:pt x="0" y="0"/>
                </a:lnTo>
                <a:lnTo>
                  <a:pt x="0" y="1362295"/>
                </a:lnTo>
                <a:lnTo>
                  <a:pt x="1120487" y="1362295"/>
                </a:lnTo>
                <a:lnTo>
                  <a:pt x="1120487" y="0"/>
                </a:lnTo>
                <a:close/>
              </a:path>
            </a:pathLst>
          </a:custGeom>
          <a:blipFill rotWithShape="1">
            <a:blip r:embed="rId7">
              <a:alphaModFix/>
            </a:blip>
            <a:stretch>
              <a:fillRect b="0" l="0" r="0" t="0"/>
            </a:stretch>
          </a:blipFill>
          <a:ln>
            <a:noFill/>
          </a:ln>
        </p:spPr>
      </p:sp>
      <p:sp>
        <p:nvSpPr>
          <p:cNvPr id="480" name="Google Shape;480;p22"/>
          <p:cNvSpPr/>
          <p:nvPr/>
        </p:nvSpPr>
        <p:spPr>
          <a:xfrm>
            <a:off x="6492011" y="9378889"/>
            <a:ext cx="1180712" cy="1435516"/>
          </a:xfrm>
          <a:custGeom>
            <a:rect b="b" l="l" r="r" t="t"/>
            <a:pathLst>
              <a:path extrusionOk="0" h="1435516" w="1180712">
                <a:moveTo>
                  <a:pt x="0" y="0"/>
                </a:moveTo>
                <a:lnTo>
                  <a:pt x="1180712" y="0"/>
                </a:lnTo>
                <a:lnTo>
                  <a:pt x="1180712" y="1435516"/>
                </a:lnTo>
                <a:lnTo>
                  <a:pt x="0" y="1435516"/>
                </a:lnTo>
                <a:lnTo>
                  <a:pt x="0" y="0"/>
                </a:lnTo>
                <a:close/>
              </a:path>
            </a:pathLst>
          </a:custGeom>
          <a:blipFill rotWithShape="1">
            <a:blip r:embed="rId7">
              <a:alphaModFix/>
            </a:blip>
            <a:stretch>
              <a:fillRect b="0" l="0" r="0" t="0"/>
            </a:stretch>
          </a:blipFill>
          <a:ln>
            <a:noFill/>
          </a:ln>
        </p:spPr>
      </p:sp>
      <p:sp>
        <p:nvSpPr>
          <p:cNvPr id="481" name="Google Shape;481;p22"/>
          <p:cNvSpPr/>
          <p:nvPr/>
        </p:nvSpPr>
        <p:spPr>
          <a:xfrm>
            <a:off x="14360274" y="8749491"/>
            <a:ext cx="1381079" cy="1679123"/>
          </a:xfrm>
          <a:custGeom>
            <a:rect b="b" l="l" r="r" t="t"/>
            <a:pathLst>
              <a:path extrusionOk="0" h="1679123" w="1381079">
                <a:moveTo>
                  <a:pt x="0" y="0"/>
                </a:moveTo>
                <a:lnTo>
                  <a:pt x="1381078" y="0"/>
                </a:lnTo>
                <a:lnTo>
                  <a:pt x="1381078" y="1679122"/>
                </a:lnTo>
                <a:lnTo>
                  <a:pt x="0" y="1679122"/>
                </a:lnTo>
                <a:lnTo>
                  <a:pt x="0" y="0"/>
                </a:lnTo>
                <a:close/>
              </a:path>
            </a:pathLst>
          </a:custGeom>
          <a:blipFill rotWithShape="1">
            <a:blip r:embed="rId7">
              <a:alphaModFix/>
            </a:blip>
            <a:stretch>
              <a:fillRect b="0" l="0" r="0" t="0"/>
            </a:stretch>
          </a:blipFill>
          <a:ln>
            <a:noFill/>
          </a:ln>
        </p:spPr>
      </p:sp>
      <p:sp>
        <p:nvSpPr>
          <p:cNvPr id="482" name="Google Shape;482;p22"/>
          <p:cNvSpPr/>
          <p:nvPr/>
        </p:nvSpPr>
        <p:spPr>
          <a:xfrm>
            <a:off x="5863361" y="8749491"/>
            <a:ext cx="1381079" cy="1679123"/>
          </a:xfrm>
          <a:custGeom>
            <a:rect b="b" l="l" r="r" t="t"/>
            <a:pathLst>
              <a:path extrusionOk="0" h="1679123" w="1381079">
                <a:moveTo>
                  <a:pt x="0" y="0"/>
                </a:moveTo>
                <a:lnTo>
                  <a:pt x="1381079" y="0"/>
                </a:lnTo>
                <a:lnTo>
                  <a:pt x="1381079" y="1679122"/>
                </a:lnTo>
                <a:lnTo>
                  <a:pt x="0" y="1679122"/>
                </a:lnTo>
                <a:lnTo>
                  <a:pt x="0" y="0"/>
                </a:lnTo>
                <a:close/>
              </a:path>
            </a:pathLst>
          </a:custGeom>
          <a:blipFill rotWithShape="1">
            <a:blip r:embed="rId7">
              <a:alphaModFix/>
            </a:blip>
            <a:stretch>
              <a:fillRect b="0" l="0" r="0" t="0"/>
            </a:stretch>
          </a:blipFill>
          <a:ln>
            <a:noFill/>
          </a:ln>
        </p:spPr>
      </p:sp>
      <p:sp>
        <p:nvSpPr>
          <p:cNvPr id="483" name="Google Shape;483;p22"/>
          <p:cNvSpPr/>
          <p:nvPr/>
        </p:nvSpPr>
        <p:spPr>
          <a:xfrm>
            <a:off x="-1253371" y="-844912"/>
            <a:ext cx="5706196" cy="2319185"/>
          </a:xfrm>
          <a:custGeom>
            <a:rect b="b" l="l" r="r" t="t"/>
            <a:pathLst>
              <a:path extrusionOk="0" h="2319185" w="5706196">
                <a:moveTo>
                  <a:pt x="0" y="0"/>
                </a:moveTo>
                <a:lnTo>
                  <a:pt x="5706196" y="0"/>
                </a:lnTo>
                <a:lnTo>
                  <a:pt x="5706196" y="2319185"/>
                </a:lnTo>
                <a:lnTo>
                  <a:pt x="0" y="2319185"/>
                </a:lnTo>
                <a:lnTo>
                  <a:pt x="0" y="0"/>
                </a:lnTo>
                <a:close/>
              </a:path>
            </a:pathLst>
          </a:custGeom>
          <a:blipFill rotWithShape="1">
            <a:blip r:embed="rId8">
              <a:alphaModFix/>
            </a:blip>
            <a:stretch>
              <a:fillRect b="0" l="0" r="0" t="0"/>
            </a:stretch>
          </a:blipFill>
          <a:ln>
            <a:noFill/>
          </a:ln>
        </p:spPr>
      </p:sp>
      <p:sp>
        <p:nvSpPr>
          <p:cNvPr id="484" name="Google Shape;484;p22"/>
          <p:cNvSpPr/>
          <p:nvPr/>
        </p:nvSpPr>
        <p:spPr>
          <a:xfrm>
            <a:off x="15434902" y="-644117"/>
            <a:ext cx="5706196" cy="2319185"/>
          </a:xfrm>
          <a:custGeom>
            <a:rect b="b" l="l" r="r" t="t"/>
            <a:pathLst>
              <a:path extrusionOk="0" h="2319185" w="5706196">
                <a:moveTo>
                  <a:pt x="0" y="0"/>
                </a:moveTo>
                <a:lnTo>
                  <a:pt x="5706196" y="0"/>
                </a:lnTo>
                <a:lnTo>
                  <a:pt x="5706196" y="2319185"/>
                </a:lnTo>
                <a:lnTo>
                  <a:pt x="0" y="2319185"/>
                </a:lnTo>
                <a:lnTo>
                  <a:pt x="0" y="0"/>
                </a:lnTo>
                <a:close/>
              </a:path>
            </a:pathLst>
          </a:custGeom>
          <a:blipFill rotWithShape="1">
            <a:blip r:embed="rId8">
              <a:alphaModFix/>
            </a:blip>
            <a:stretch>
              <a:fillRect b="0" l="0" r="0" t="0"/>
            </a:stretch>
          </a:blipFill>
          <a:ln>
            <a:noFill/>
          </a:ln>
        </p:spPr>
      </p:sp>
      <p:sp>
        <p:nvSpPr>
          <p:cNvPr id="485" name="Google Shape;485;p22"/>
          <p:cNvSpPr/>
          <p:nvPr/>
        </p:nvSpPr>
        <p:spPr>
          <a:xfrm>
            <a:off x="7082367" y="348506"/>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8">
              <a:alphaModFix/>
            </a:blip>
            <a:stretch>
              <a:fillRect b="0" l="0" r="0" t="0"/>
            </a:stretch>
          </a:blipFill>
          <a:ln>
            <a:noFill/>
          </a:ln>
        </p:spPr>
      </p:sp>
      <p:pic>
        <p:nvPicPr>
          <p:cNvPr id="486" name="Google Shape;486;p22"/>
          <p:cNvPicPr preferRelativeResize="0"/>
          <p:nvPr/>
        </p:nvPicPr>
        <p:blipFill>
          <a:blip r:embed="rId9">
            <a:alphaModFix/>
          </a:blip>
          <a:stretch>
            <a:fillRect/>
          </a:stretch>
        </p:blipFill>
        <p:spPr>
          <a:xfrm>
            <a:off x="1444763" y="1796926"/>
            <a:ext cx="8437514" cy="5674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490" name="Shape 490"/>
        <p:cNvGrpSpPr/>
        <p:nvPr/>
      </p:nvGrpSpPr>
      <p:grpSpPr>
        <a:xfrm>
          <a:off x="0" y="0"/>
          <a:ext cx="0" cy="0"/>
          <a:chOff x="0" y="0"/>
          <a:chExt cx="0" cy="0"/>
        </a:xfrm>
      </p:grpSpPr>
      <p:sp>
        <p:nvSpPr>
          <p:cNvPr id="491" name="Google Shape;491;p23"/>
          <p:cNvSpPr txBox="1"/>
          <p:nvPr/>
        </p:nvSpPr>
        <p:spPr>
          <a:xfrm>
            <a:off x="1028700" y="1019175"/>
            <a:ext cx="16230600"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Activities Of The Day</a:t>
            </a:r>
            <a:endParaRPr/>
          </a:p>
        </p:txBody>
      </p:sp>
      <p:sp>
        <p:nvSpPr>
          <p:cNvPr id="492" name="Google Shape;492;p23"/>
          <p:cNvSpPr/>
          <p:nvPr/>
        </p:nvSpPr>
        <p:spPr>
          <a:xfrm>
            <a:off x="1320587" y="3399031"/>
            <a:ext cx="1761678" cy="1761678"/>
          </a:xfrm>
          <a:custGeom>
            <a:rect b="b" l="l" r="r" t="t"/>
            <a:pathLst>
              <a:path extrusionOk="0" h="1761678" w="1761678">
                <a:moveTo>
                  <a:pt x="0" y="0"/>
                </a:moveTo>
                <a:lnTo>
                  <a:pt x="1761678" y="0"/>
                </a:lnTo>
                <a:lnTo>
                  <a:pt x="1761678" y="1761678"/>
                </a:lnTo>
                <a:lnTo>
                  <a:pt x="0" y="1761678"/>
                </a:lnTo>
                <a:lnTo>
                  <a:pt x="0" y="0"/>
                </a:lnTo>
                <a:close/>
              </a:path>
            </a:pathLst>
          </a:custGeom>
          <a:blipFill rotWithShape="1">
            <a:blip r:embed="rId3">
              <a:alphaModFix/>
            </a:blip>
            <a:stretch>
              <a:fillRect b="0" l="0" r="0" t="0"/>
            </a:stretch>
          </a:blipFill>
          <a:ln>
            <a:noFill/>
          </a:ln>
        </p:spPr>
      </p:sp>
      <p:sp>
        <p:nvSpPr>
          <p:cNvPr id="493" name="Google Shape;493;p23"/>
          <p:cNvSpPr/>
          <p:nvPr/>
        </p:nvSpPr>
        <p:spPr>
          <a:xfrm>
            <a:off x="10564089" y="3742606"/>
            <a:ext cx="1761678" cy="1761678"/>
          </a:xfrm>
          <a:custGeom>
            <a:rect b="b" l="l" r="r" t="t"/>
            <a:pathLst>
              <a:path extrusionOk="0" h="1761678" w="1761678">
                <a:moveTo>
                  <a:pt x="0" y="0"/>
                </a:moveTo>
                <a:lnTo>
                  <a:pt x="1761679" y="0"/>
                </a:lnTo>
                <a:lnTo>
                  <a:pt x="1761679" y="1761678"/>
                </a:lnTo>
                <a:lnTo>
                  <a:pt x="0" y="1761678"/>
                </a:lnTo>
                <a:lnTo>
                  <a:pt x="0" y="0"/>
                </a:lnTo>
                <a:close/>
              </a:path>
            </a:pathLst>
          </a:custGeom>
          <a:blipFill rotWithShape="1">
            <a:blip r:embed="rId4">
              <a:alphaModFix/>
            </a:blip>
            <a:stretch>
              <a:fillRect b="0" l="0" r="0" t="0"/>
            </a:stretch>
          </a:blipFill>
          <a:ln>
            <a:noFill/>
          </a:ln>
        </p:spPr>
      </p:sp>
      <p:sp>
        <p:nvSpPr>
          <p:cNvPr id="494" name="Google Shape;494;p23"/>
          <p:cNvSpPr txBox="1"/>
          <p:nvPr/>
        </p:nvSpPr>
        <p:spPr>
          <a:xfrm>
            <a:off x="518964" y="640940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E25B44"/>
                </a:solidFill>
                <a:latin typeface="Carter One"/>
                <a:ea typeface="Carter One"/>
                <a:cs typeface="Carter One"/>
                <a:sym typeface="Carter One"/>
              </a:rPr>
              <a:t>Add a main point</a:t>
            </a:r>
            <a:endParaRPr/>
          </a:p>
        </p:txBody>
      </p:sp>
      <p:sp>
        <p:nvSpPr>
          <p:cNvPr id="495" name="Google Shape;495;p23"/>
          <p:cNvSpPr txBox="1"/>
          <p:nvPr/>
        </p:nvSpPr>
        <p:spPr>
          <a:xfrm>
            <a:off x="518997" y="703790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Elaborate on what you want to discuss. </a:t>
            </a:r>
            <a:endParaRPr/>
          </a:p>
        </p:txBody>
      </p:sp>
      <p:sp>
        <p:nvSpPr>
          <p:cNvPr id="496" name="Google Shape;496;p23"/>
          <p:cNvSpPr txBox="1"/>
          <p:nvPr/>
        </p:nvSpPr>
        <p:spPr>
          <a:xfrm>
            <a:off x="5120900" y="640940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E25B44"/>
                </a:solidFill>
                <a:latin typeface="Carter One"/>
                <a:ea typeface="Carter One"/>
                <a:cs typeface="Carter One"/>
                <a:sym typeface="Carter One"/>
              </a:rPr>
              <a:t>Add a main point</a:t>
            </a:r>
            <a:endParaRPr/>
          </a:p>
        </p:txBody>
      </p:sp>
      <p:sp>
        <p:nvSpPr>
          <p:cNvPr id="497" name="Google Shape;497;p23"/>
          <p:cNvSpPr txBox="1"/>
          <p:nvPr/>
        </p:nvSpPr>
        <p:spPr>
          <a:xfrm>
            <a:off x="5120933" y="703790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Elaborate on what you want to discuss. </a:t>
            </a:r>
            <a:endParaRPr/>
          </a:p>
        </p:txBody>
      </p:sp>
      <p:sp>
        <p:nvSpPr>
          <p:cNvPr id="498" name="Google Shape;498;p23"/>
          <p:cNvSpPr txBox="1"/>
          <p:nvPr/>
        </p:nvSpPr>
        <p:spPr>
          <a:xfrm>
            <a:off x="14404046" y="640940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E25B44"/>
                </a:solidFill>
                <a:latin typeface="Carter One"/>
                <a:ea typeface="Carter One"/>
                <a:cs typeface="Carter One"/>
                <a:sym typeface="Carter One"/>
              </a:rPr>
              <a:t>Add a main point</a:t>
            </a:r>
            <a:endParaRPr/>
          </a:p>
        </p:txBody>
      </p:sp>
      <p:sp>
        <p:nvSpPr>
          <p:cNvPr id="499" name="Google Shape;499;p23"/>
          <p:cNvSpPr txBox="1"/>
          <p:nvPr/>
        </p:nvSpPr>
        <p:spPr>
          <a:xfrm>
            <a:off x="14404078" y="703790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Elaborate on what you want to discuss. </a:t>
            </a:r>
            <a:endParaRPr/>
          </a:p>
        </p:txBody>
      </p:sp>
      <p:sp>
        <p:nvSpPr>
          <p:cNvPr id="500" name="Google Shape;500;p23"/>
          <p:cNvSpPr txBox="1"/>
          <p:nvPr/>
        </p:nvSpPr>
        <p:spPr>
          <a:xfrm>
            <a:off x="9828953" y="640940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E25B44"/>
                </a:solidFill>
                <a:latin typeface="Carter One"/>
                <a:ea typeface="Carter One"/>
                <a:cs typeface="Carter One"/>
                <a:sym typeface="Carter One"/>
              </a:rPr>
              <a:t>Add a main point</a:t>
            </a:r>
            <a:endParaRPr/>
          </a:p>
        </p:txBody>
      </p:sp>
      <p:sp>
        <p:nvSpPr>
          <p:cNvPr id="501" name="Google Shape;501;p23"/>
          <p:cNvSpPr txBox="1"/>
          <p:nvPr/>
        </p:nvSpPr>
        <p:spPr>
          <a:xfrm>
            <a:off x="9828986" y="703790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Elaborate on what you want to discuss. </a:t>
            </a:r>
            <a:endParaRPr/>
          </a:p>
        </p:txBody>
      </p:sp>
      <p:cxnSp>
        <p:nvCxnSpPr>
          <p:cNvPr id="502" name="Google Shape;502;p23"/>
          <p:cNvCxnSpPr/>
          <p:nvPr/>
        </p:nvCxnSpPr>
        <p:spPr>
          <a:xfrm>
            <a:off x="880453" y="5851539"/>
            <a:ext cx="5746101" cy="0"/>
          </a:xfrm>
          <a:prstGeom prst="straightConnector1">
            <a:avLst/>
          </a:prstGeom>
          <a:noFill/>
          <a:ln cap="flat" cmpd="sng" w="47625">
            <a:solidFill>
              <a:srgbClr val="005370"/>
            </a:solidFill>
            <a:prstDash val="solid"/>
            <a:round/>
            <a:headEnd len="sm" w="sm" type="none"/>
            <a:tailEnd len="sm" w="sm" type="none"/>
          </a:ln>
        </p:spPr>
      </p:cxnSp>
      <p:sp>
        <p:nvSpPr>
          <p:cNvPr id="503" name="Google Shape;503;p23"/>
          <p:cNvSpPr/>
          <p:nvPr/>
        </p:nvSpPr>
        <p:spPr>
          <a:xfrm>
            <a:off x="2024619" y="571655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3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3"/>
          <p:cNvSpPr/>
          <p:nvPr/>
        </p:nvSpPr>
        <p:spPr>
          <a:xfrm>
            <a:off x="6626554" y="567473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3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3"/>
          <p:cNvSpPr/>
          <p:nvPr/>
        </p:nvSpPr>
        <p:spPr>
          <a:xfrm>
            <a:off x="11334608" y="567473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3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6" name="Google Shape;506;p23"/>
          <p:cNvCxnSpPr/>
          <p:nvPr/>
        </p:nvCxnSpPr>
        <p:spPr>
          <a:xfrm>
            <a:off x="6980170" y="5851539"/>
            <a:ext cx="4354438" cy="0"/>
          </a:xfrm>
          <a:prstGeom prst="straightConnector1">
            <a:avLst/>
          </a:prstGeom>
          <a:noFill/>
          <a:ln cap="flat" cmpd="sng" w="47625">
            <a:solidFill>
              <a:srgbClr val="005370"/>
            </a:solidFill>
            <a:prstDash val="solid"/>
            <a:round/>
            <a:headEnd len="sm" w="sm" type="none"/>
            <a:tailEnd len="sm" w="sm" type="none"/>
          </a:ln>
        </p:spPr>
      </p:cxnSp>
      <p:cxnSp>
        <p:nvCxnSpPr>
          <p:cNvPr id="507" name="Google Shape;507;p23"/>
          <p:cNvCxnSpPr/>
          <p:nvPr/>
        </p:nvCxnSpPr>
        <p:spPr>
          <a:xfrm flipH="1" rot="10800000">
            <a:off x="11688221" y="5834215"/>
            <a:ext cx="2959821" cy="16347"/>
          </a:xfrm>
          <a:prstGeom prst="straightConnector1">
            <a:avLst/>
          </a:prstGeom>
          <a:noFill/>
          <a:ln cap="flat" cmpd="sng" w="47625">
            <a:solidFill>
              <a:srgbClr val="005370"/>
            </a:solidFill>
            <a:prstDash val="solid"/>
            <a:round/>
            <a:headEnd len="sm" w="sm" type="none"/>
            <a:tailEnd len="sm" w="sm" type="none"/>
          </a:ln>
        </p:spPr>
      </p:cxnSp>
      <p:cxnSp>
        <p:nvCxnSpPr>
          <p:cNvPr id="508" name="Google Shape;508;p23"/>
          <p:cNvCxnSpPr/>
          <p:nvPr/>
        </p:nvCxnSpPr>
        <p:spPr>
          <a:xfrm>
            <a:off x="14276176" y="5833897"/>
            <a:ext cx="3249929" cy="318"/>
          </a:xfrm>
          <a:prstGeom prst="straightConnector1">
            <a:avLst/>
          </a:prstGeom>
          <a:noFill/>
          <a:ln cap="flat" cmpd="sng" w="47625">
            <a:solidFill>
              <a:srgbClr val="005370"/>
            </a:solidFill>
            <a:prstDash val="solid"/>
            <a:round/>
            <a:headEnd len="sm" w="sm" type="none"/>
            <a:tailEnd len="sm" w="sm" type="none"/>
          </a:ln>
        </p:spPr>
      </p:cxnSp>
      <p:sp>
        <p:nvSpPr>
          <p:cNvPr id="509" name="Google Shape;509;p23"/>
          <p:cNvSpPr/>
          <p:nvPr/>
        </p:nvSpPr>
        <p:spPr>
          <a:xfrm>
            <a:off x="15909700" y="566776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3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
          <p:cNvSpPr/>
          <p:nvPr/>
        </p:nvSpPr>
        <p:spPr>
          <a:xfrm rot="-10510731">
            <a:off x="-2582158" y="92378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5">
              <a:alphaModFix/>
            </a:blip>
            <a:stretch>
              <a:fillRect b="0" l="0" r="0" t="0"/>
            </a:stretch>
          </a:blipFill>
          <a:ln>
            <a:noFill/>
          </a:ln>
        </p:spPr>
      </p:sp>
      <p:sp>
        <p:nvSpPr>
          <p:cNvPr id="511" name="Google Shape;511;p23"/>
          <p:cNvSpPr/>
          <p:nvPr/>
        </p:nvSpPr>
        <p:spPr>
          <a:xfrm>
            <a:off x="14336964" y="8716595"/>
            <a:ext cx="2273120" cy="1130877"/>
          </a:xfrm>
          <a:custGeom>
            <a:rect b="b" l="l" r="r" t="t"/>
            <a:pathLst>
              <a:path extrusionOk="0" h="1130877" w="2273120">
                <a:moveTo>
                  <a:pt x="0" y="0"/>
                </a:moveTo>
                <a:lnTo>
                  <a:pt x="2273120" y="0"/>
                </a:lnTo>
                <a:lnTo>
                  <a:pt x="2273120" y="1130877"/>
                </a:lnTo>
                <a:lnTo>
                  <a:pt x="0" y="1130877"/>
                </a:lnTo>
                <a:lnTo>
                  <a:pt x="0" y="0"/>
                </a:lnTo>
                <a:close/>
              </a:path>
            </a:pathLst>
          </a:custGeom>
          <a:blipFill rotWithShape="1">
            <a:blip r:embed="rId6">
              <a:alphaModFix/>
            </a:blip>
            <a:stretch>
              <a:fillRect b="0" l="0" r="0" t="0"/>
            </a:stretch>
          </a:blipFill>
          <a:ln>
            <a:noFill/>
          </a:ln>
        </p:spPr>
      </p:sp>
      <p:sp>
        <p:nvSpPr>
          <p:cNvPr id="512" name="Google Shape;512;p23"/>
          <p:cNvSpPr/>
          <p:nvPr/>
        </p:nvSpPr>
        <p:spPr>
          <a:xfrm>
            <a:off x="4423762" y="92378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7">
              <a:alphaModFix/>
            </a:blip>
            <a:stretch>
              <a:fillRect b="0" l="0" r="0" t="0"/>
            </a:stretch>
          </a:blipFill>
          <a:ln>
            <a:noFill/>
          </a:ln>
        </p:spPr>
      </p:sp>
      <p:sp>
        <p:nvSpPr>
          <p:cNvPr id="513" name="Google Shape;513;p23"/>
          <p:cNvSpPr/>
          <p:nvPr/>
        </p:nvSpPr>
        <p:spPr>
          <a:xfrm rot="-190684">
            <a:off x="8322533" y="9414082"/>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5">
              <a:alphaModFix/>
            </a:blip>
            <a:stretch>
              <a:fillRect b="0" l="0" r="0" t="0"/>
            </a:stretch>
          </a:blipFill>
          <a:ln>
            <a:noFill/>
          </a:ln>
        </p:spPr>
      </p:sp>
      <p:sp>
        <p:nvSpPr>
          <p:cNvPr id="514" name="Google Shape;514;p23"/>
          <p:cNvSpPr/>
          <p:nvPr/>
        </p:nvSpPr>
        <p:spPr>
          <a:xfrm>
            <a:off x="-1419771" y="8541951"/>
            <a:ext cx="4600448" cy="2288723"/>
          </a:xfrm>
          <a:custGeom>
            <a:rect b="b" l="l" r="r" t="t"/>
            <a:pathLst>
              <a:path extrusionOk="0" h="2288723" w="4600448">
                <a:moveTo>
                  <a:pt x="0" y="0"/>
                </a:moveTo>
                <a:lnTo>
                  <a:pt x="4600448" y="0"/>
                </a:lnTo>
                <a:lnTo>
                  <a:pt x="4600448" y="2288722"/>
                </a:lnTo>
                <a:lnTo>
                  <a:pt x="0" y="2288722"/>
                </a:lnTo>
                <a:lnTo>
                  <a:pt x="0" y="0"/>
                </a:lnTo>
                <a:close/>
              </a:path>
            </a:pathLst>
          </a:custGeom>
          <a:blipFill rotWithShape="1">
            <a:blip r:embed="rId6">
              <a:alphaModFix/>
            </a:blip>
            <a:stretch>
              <a:fillRect b="0" l="0" r="0" t="0"/>
            </a:stretch>
          </a:blipFill>
          <a:ln>
            <a:noFill/>
          </a:ln>
        </p:spPr>
      </p:sp>
      <p:sp>
        <p:nvSpPr>
          <p:cNvPr id="515" name="Google Shape;515;p23"/>
          <p:cNvSpPr/>
          <p:nvPr/>
        </p:nvSpPr>
        <p:spPr>
          <a:xfrm>
            <a:off x="3883889" y="7572233"/>
            <a:ext cx="1507696" cy="2288723"/>
          </a:xfrm>
          <a:custGeom>
            <a:rect b="b" l="l" r="r" t="t"/>
            <a:pathLst>
              <a:path extrusionOk="0" h="2288723" w="1507696">
                <a:moveTo>
                  <a:pt x="0" y="0"/>
                </a:moveTo>
                <a:lnTo>
                  <a:pt x="1507696" y="0"/>
                </a:lnTo>
                <a:lnTo>
                  <a:pt x="1507696" y="2288723"/>
                </a:lnTo>
                <a:lnTo>
                  <a:pt x="0" y="2288723"/>
                </a:lnTo>
                <a:lnTo>
                  <a:pt x="0" y="0"/>
                </a:lnTo>
                <a:close/>
              </a:path>
            </a:pathLst>
          </a:custGeom>
          <a:blipFill rotWithShape="1">
            <a:blip r:embed="rId8">
              <a:alphaModFix/>
            </a:blip>
            <a:stretch>
              <a:fillRect b="0" l="0" r="0" t="0"/>
            </a:stretch>
          </a:blipFill>
          <a:ln>
            <a:noFill/>
          </a:ln>
        </p:spPr>
      </p:sp>
      <p:sp>
        <p:nvSpPr>
          <p:cNvPr id="516" name="Google Shape;516;p23"/>
          <p:cNvSpPr/>
          <p:nvPr/>
        </p:nvSpPr>
        <p:spPr>
          <a:xfrm>
            <a:off x="5391585" y="8483579"/>
            <a:ext cx="907347" cy="1377377"/>
          </a:xfrm>
          <a:custGeom>
            <a:rect b="b" l="l" r="r" t="t"/>
            <a:pathLst>
              <a:path extrusionOk="0" h="1377377" w="907347">
                <a:moveTo>
                  <a:pt x="0" y="0"/>
                </a:moveTo>
                <a:lnTo>
                  <a:pt x="907347" y="0"/>
                </a:lnTo>
                <a:lnTo>
                  <a:pt x="907347" y="1377377"/>
                </a:lnTo>
                <a:lnTo>
                  <a:pt x="0" y="1377377"/>
                </a:lnTo>
                <a:lnTo>
                  <a:pt x="0" y="0"/>
                </a:lnTo>
                <a:close/>
              </a:path>
            </a:pathLst>
          </a:custGeom>
          <a:blipFill rotWithShape="1">
            <a:blip r:embed="rId8">
              <a:alphaModFix/>
            </a:blip>
            <a:stretch>
              <a:fillRect b="0" l="0" r="0" t="0"/>
            </a:stretch>
          </a:blipFill>
          <a:ln>
            <a:noFill/>
          </a:ln>
        </p:spPr>
      </p:sp>
      <p:sp>
        <p:nvSpPr>
          <p:cNvPr id="517" name="Google Shape;517;p23"/>
          <p:cNvSpPr/>
          <p:nvPr/>
        </p:nvSpPr>
        <p:spPr>
          <a:xfrm>
            <a:off x="9144000" y="8569612"/>
            <a:ext cx="907347" cy="1377377"/>
          </a:xfrm>
          <a:custGeom>
            <a:rect b="b" l="l" r="r" t="t"/>
            <a:pathLst>
              <a:path extrusionOk="0" h="1377377" w="907347">
                <a:moveTo>
                  <a:pt x="0" y="0"/>
                </a:moveTo>
                <a:lnTo>
                  <a:pt x="907347" y="0"/>
                </a:lnTo>
                <a:lnTo>
                  <a:pt x="907347" y="1377376"/>
                </a:lnTo>
                <a:lnTo>
                  <a:pt x="0" y="1377376"/>
                </a:lnTo>
                <a:lnTo>
                  <a:pt x="0" y="0"/>
                </a:lnTo>
                <a:close/>
              </a:path>
            </a:pathLst>
          </a:custGeom>
          <a:blipFill rotWithShape="1">
            <a:blip r:embed="rId9">
              <a:alphaModFix/>
            </a:blip>
            <a:stretch>
              <a:fillRect b="0" l="0" r="0" t="0"/>
            </a:stretch>
          </a:blipFill>
          <a:ln>
            <a:noFill/>
          </a:ln>
        </p:spPr>
      </p:sp>
      <p:sp>
        <p:nvSpPr>
          <p:cNvPr id="518" name="Google Shape;518;p23"/>
          <p:cNvSpPr/>
          <p:nvPr/>
        </p:nvSpPr>
        <p:spPr>
          <a:xfrm>
            <a:off x="17259300" y="8081699"/>
            <a:ext cx="1228759" cy="1865289"/>
          </a:xfrm>
          <a:custGeom>
            <a:rect b="b" l="l" r="r" t="t"/>
            <a:pathLst>
              <a:path extrusionOk="0" h="1865289" w="1228759">
                <a:moveTo>
                  <a:pt x="0" y="0"/>
                </a:moveTo>
                <a:lnTo>
                  <a:pt x="1228759" y="0"/>
                </a:lnTo>
                <a:lnTo>
                  <a:pt x="1228759" y="1865289"/>
                </a:lnTo>
                <a:lnTo>
                  <a:pt x="0" y="1865289"/>
                </a:lnTo>
                <a:lnTo>
                  <a:pt x="0" y="0"/>
                </a:lnTo>
                <a:close/>
              </a:path>
            </a:pathLst>
          </a:custGeom>
          <a:blipFill rotWithShape="1">
            <a:blip r:embed="rId8">
              <a:alphaModFix/>
            </a:blip>
            <a:stretch>
              <a:fillRect b="0" l="0" r="0" t="0"/>
            </a:stretch>
          </a:blipFill>
          <a:ln>
            <a:noFill/>
          </a:ln>
        </p:spPr>
      </p:sp>
      <p:sp>
        <p:nvSpPr>
          <p:cNvPr id="519" name="Google Shape;519;p23"/>
          <p:cNvSpPr/>
          <p:nvPr/>
        </p:nvSpPr>
        <p:spPr>
          <a:xfrm>
            <a:off x="342228" y="-250096"/>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10">
              <a:alphaModFix/>
            </a:blip>
            <a:stretch>
              <a:fillRect b="0" l="0" r="0" t="0"/>
            </a:stretch>
          </a:blipFill>
          <a:ln>
            <a:noFill/>
          </a:ln>
        </p:spPr>
      </p:sp>
      <p:sp>
        <p:nvSpPr>
          <p:cNvPr id="520" name="Google Shape;520;p23"/>
          <p:cNvSpPr/>
          <p:nvPr/>
        </p:nvSpPr>
        <p:spPr>
          <a:xfrm>
            <a:off x="16272207" y="178529"/>
            <a:ext cx="3347141" cy="1360388"/>
          </a:xfrm>
          <a:custGeom>
            <a:rect b="b" l="l" r="r" t="t"/>
            <a:pathLst>
              <a:path extrusionOk="0" h="1360388" w="3347141">
                <a:moveTo>
                  <a:pt x="0" y="0"/>
                </a:moveTo>
                <a:lnTo>
                  <a:pt x="3347142" y="0"/>
                </a:lnTo>
                <a:lnTo>
                  <a:pt x="3347142" y="1360388"/>
                </a:lnTo>
                <a:lnTo>
                  <a:pt x="0" y="1360388"/>
                </a:lnTo>
                <a:lnTo>
                  <a:pt x="0" y="0"/>
                </a:lnTo>
                <a:close/>
              </a:path>
            </a:pathLst>
          </a:custGeom>
          <a:blipFill rotWithShape="1">
            <a:blip r:embed="rId10">
              <a:alphaModFix/>
            </a:blip>
            <a:stretch>
              <a:fillRect b="0" l="0" r="0" t="0"/>
            </a:stretch>
          </a:blipFill>
          <a:ln>
            <a:noFill/>
          </a:ln>
        </p:spPr>
      </p:sp>
      <p:sp>
        <p:nvSpPr>
          <p:cNvPr id="521" name="Google Shape;521;p23"/>
          <p:cNvSpPr/>
          <p:nvPr/>
        </p:nvSpPr>
        <p:spPr>
          <a:xfrm>
            <a:off x="12423585" y="-501665"/>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10">
              <a:alphaModFix/>
            </a:blip>
            <a:stretch>
              <a:fillRect b="0" l="0" r="0" t="0"/>
            </a:stretch>
          </a:blipFill>
          <a:ln>
            <a:noFill/>
          </a:ln>
        </p:spPr>
      </p:sp>
      <p:sp>
        <p:nvSpPr>
          <p:cNvPr id="522" name="Google Shape;522;p23"/>
          <p:cNvSpPr/>
          <p:nvPr/>
        </p:nvSpPr>
        <p:spPr>
          <a:xfrm>
            <a:off x="-2124966" y="1443667"/>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10">
              <a:alphaModFix/>
            </a:blip>
            <a:stretch>
              <a:fillRect b="0" l="0" r="0" t="0"/>
            </a:stretch>
          </a:blipFill>
          <a:ln>
            <a:noFill/>
          </a:ln>
        </p:spPr>
      </p:sp>
      <p:pic>
        <p:nvPicPr>
          <p:cNvPr id="523" name="Google Shape;523;p23"/>
          <p:cNvPicPr preferRelativeResize="0"/>
          <p:nvPr/>
        </p:nvPicPr>
        <p:blipFill>
          <a:blip r:embed="rId11">
            <a:alphaModFix/>
          </a:blip>
          <a:stretch>
            <a:fillRect/>
          </a:stretch>
        </p:blipFill>
        <p:spPr>
          <a:xfrm>
            <a:off x="15205659" y="3515425"/>
            <a:ext cx="1761700" cy="1774374"/>
          </a:xfrm>
          <a:prstGeom prst="rect">
            <a:avLst/>
          </a:prstGeom>
          <a:noFill/>
          <a:ln>
            <a:noFill/>
          </a:ln>
        </p:spPr>
      </p:pic>
      <p:pic>
        <p:nvPicPr>
          <p:cNvPr id="524" name="Google Shape;524;p23"/>
          <p:cNvPicPr preferRelativeResize="0"/>
          <p:nvPr/>
        </p:nvPicPr>
        <p:blipFill>
          <a:blip r:embed="rId12">
            <a:alphaModFix/>
          </a:blip>
          <a:stretch>
            <a:fillRect/>
          </a:stretch>
        </p:blipFill>
        <p:spPr>
          <a:xfrm>
            <a:off x="5897200" y="3546163"/>
            <a:ext cx="1851976" cy="1865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528" name="Shape 528"/>
        <p:cNvGrpSpPr/>
        <p:nvPr/>
      </p:nvGrpSpPr>
      <p:grpSpPr>
        <a:xfrm>
          <a:off x="0" y="0"/>
          <a:ext cx="0" cy="0"/>
          <a:chOff x="0" y="0"/>
          <a:chExt cx="0" cy="0"/>
        </a:xfrm>
      </p:grpSpPr>
      <p:pic>
        <p:nvPicPr>
          <p:cNvPr id="529" name="Google Shape;529;p24"/>
          <p:cNvPicPr preferRelativeResize="0"/>
          <p:nvPr/>
        </p:nvPicPr>
        <p:blipFill>
          <a:blip r:embed="rId3">
            <a:alphaModFix/>
          </a:blip>
          <a:stretch>
            <a:fillRect/>
          </a:stretch>
        </p:blipFill>
        <p:spPr>
          <a:xfrm>
            <a:off x="-2" y="0"/>
            <a:ext cx="18288000" cy="12189023"/>
          </a:xfrm>
          <a:prstGeom prst="rect">
            <a:avLst/>
          </a:prstGeom>
          <a:noFill/>
          <a:ln>
            <a:noFill/>
          </a:ln>
        </p:spPr>
      </p:pic>
      <p:pic>
        <p:nvPicPr>
          <p:cNvPr id="530" name="Google Shape;530;p24"/>
          <p:cNvPicPr preferRelativeResize="0"/>
          <p:nvPr/>
        </p:nvPicPr>
        <p:blipFill>
          <a:blip r:embed="rId4">
            <a:alphaModFix/>
          </a:blip>
          <a:stretch>
            <a:fillRect/>
          </a:stretch>
        </p:blipFill>
        <p:spPr>
          <a:xfrm>
            <a:off x="5556950" y="6962518"/>
            <a:ext cx="18288000" cy="5027414"/>
          </a:xfrm>
          <a:prstGeom prst="rect">
            <a:avLst/>
          </a:prstGeom>
          <a:noFill/>
          <a:ln>
            <a:noFill/>
          </a:ln>
        </p:spPr>
      </p:pic>
      <p:pic>
        <p:nvPicPr>
          <p:cNvPr id="531" name="Google Shape;531;p24"/>
          <p:cNvPicPr preferRelativeResize="0"/>
          <p:nvPr/>
        </p:nvPicPr>
        <p:blipFill>
          <a:blip r:embed="rId5">
            <a:alphaModFix/>
          </a:blip>
          <a:stretch>
            <a:fillRect/>
          </a:stretch>
        </p:blipFill>
        <p:spPr>
          <a:xfrm>
            <a:off x="-6739300" y="7549213"/>
            <a:ext cx="18288000" cy="4143375"/>
          </a:xfrm>
          <a:prstGeom prst="rect">
            <a:avLst/>
          </a:prstGeom>
          <a:noFill/>
          <a:ln>
            <a:noFill/>
          </a:ln>
        </p:spPr>
      </p:pic>
      <p:sp>
        <p:nvSpPr>
          <p:cNvPr id="532" name="Google Shape;532;p24"/>
          <p:cNvSpPr txBox="1"/>
          <p:nvPr/>
        </p:nvSpPr>
        <p:spPr>
          <a:xfrm>
            <a:off x="145271" y="8537189"/>
            <a:ext cx="18568751" cy="107408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000" u="none" cap="none" strike="noStrike">
                <a:solidFill>
                  <a:srgbClr val="F5DE89"/>
                </a:solidFill>
                <a:latin typeface="Londrina Solid"/>
                <a:ea typeface="Londrina Solid"/>
                <a:cs typeface="Londrina Solid"/>
                <a:sym typeface="Londrina Solid"/>
              </a:rPr>
              <a:t>A picture is worth a thousand words</a:t>
            </a:r>
            <a:endParaRPr/>
          </a:p>
        </p:txBody>
      </p:sp>
      <p:sp>
        <p:nvSpPr>
          <p:cNvPr id="533" name="Google Shape;533;p24"/>
          <p:cNvSpPr/>
          <p:nvPr/>
        </p:nvSpPr>
        <p:spPr>
          <a:xfrm>
            <a:off x="12890253" y="6751040"/>
            <a:ext cx="4605393" cy="1455688"/>
          </a:xfrm>
          <a:custGeom>
            <a:rect b="b" l="l" r="r" t="t"/>
            <a:pathLst>
              <a:path extrusionOk="0" h="1455688" w="4605393">
                <a:moveTo>
                  <a:pt x="0" y="0"/>
                </a:moveTo>
                <a:lnTo>
                  <a:pt x="4605393" y="0"/>
                </a:lnTo>
                <a:lnTo>
                  <a:pt x="4605393" y="1455689"/>
                </a:lnTo>
                <a:lnTo>
                  <a:pt x="0" y="1455689"/>
                </a:lnTo>
                <a:lnTo>
                  <a:pt x="0" y="0"/>
                </a:lnTo>
                <a:close/>
              </a:path>
            </a:pathLst>
          </a:custGeom>
          <a:blipFill rotWithShape="1">
            <a:blip r:embed="rId6">
              <a:alphaModFix/>
            </a:blip>
            <a:stretch>
              <a:fillRect b="0" l="0" r="0" t="-158237"/>
            </a:stretch>
          </a:blipFill>
          <a:ln>
            <a:noFill/>
          </a:ln>
        </p:spPr>
      </p:sp>
      <p:sp>
        <p:nvSpPr>
          <p:cNvPr id="534" name="Google Shape;534;p24"/>
          <p:cNvSpPr/>
          <p:nvPr/>
        </p:nvSpPr>
        <p:spPr>
          <a:xfrm>
            <a:off x="3446215" y="6539541"/>
            <a:ext cx="2110738" cy="1878674"/>
          </a:xfrm>
          <a:custGeom>
            <a:rect b="b" l="l" r="r" t="t"/>
            <a:pathLst>
              <a:path extrusionOk="0" h="1878674" w="2110738">
                <a:moveTo>
                  <a:pt x="0" y="0"/>
                </a:moveTo>
                <a:lnTo>
                  <a:pt x="2110737" y="0"/>
                </a:lnTo>
                <a:lnTo>
                  <a:pt x="2110737" y="1878675"/>
                </a:lnTo>
                <a:lnTo>
                  <a:pt x="0" y="1878675"/>
                </a:lnTo>
                <a:lnTo>
                  <a:pt x="0" y="0"/>
                </a:lnTo>
                <a:close/>
              </a:path>
            </a:pathLst>
          </a:custGeom>
          <a:blipFill rotWithShape="1">
            <a:blip r:embed="rId6">
              <a:alphaModFix/>
            </a:blip>
            <a:stretch>
              <a:fillRect b="0" l="0" r="-118183" t="-100092"/>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538" name="Shape 538"/>
        <p:cNvGrpSpPr/>
        <p:nvPr/>
      </p:nvGrpSpPr>
      <p:grpSpPr>
        <a:xfrm>
          <a:off x="0" y="0"/>
          <a:ext cx="0" cy="0"/>
          <a:chOff x="0" y="0"/>
          <a:chExt cx="0" cy="0"/>
        </a:xfrm>
      </p:grpSpPr>
      <p:sp>
        <p:nvSpPr>
          <p:cNvPr id="539" name="Google Shape;539;p25"/>
          <p:cNvSpPr txBox="1"/>
          <p:nvPr/>
        </p:nvSpPr>
        <p:spPr>
          <a:xfrm>
            <a:off x="800771" y="1563217"/>
            <a:ext cx="8115300"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Contact Us</a:t>
            </a:r>
            <a:endParaRPr/>
          </a:p>
        </p:txBody>
      </p:sp>
      <p:sp>
        <p:nvSpPr>
          <p:cNvPr id="540" name="Google Shape;540;p25"/>
          <p:cNvSpPr/>
          <p:nvPr/>
        </p:nvSpPr>
        <p:spPr>
          <a:xfrm>
            <a:off x="2681395" y="3463735"/>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541" name="Google Shape;541;p25"/>
          <p:cNvSpPr/>
          <p:nvPr/>
        </p:nvSpPr>
        <p:spPr>
          <a:xfrm>
            <a:off x="2654772" y="4415301"/>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542" name="Google Shape;542;p25"/>
          <p:cNvSpPr/>
          <p:nvPr/>
        </p:nvSpPr>
        <p:spPr>
          <a:xfrm>
            <a:off x="2663391" y="536529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543" name="Google Shape;543;p25"/>
          <p:cNvSpPr/>
          <p:nvPr/>
        </p:nvSpPr>
        <p:spPr>
          <a:xfrm>
            <a:off x="2649938" y="710897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544" name="Google Shape;544;p25"/>
          <p:cNvSpPr/>
          <p:nvPr/>
        </p:nvSpPr>
        <p:spPr>
          <a:xfrm>
            <a:off x="2632081" y="620225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545" name="Google Shape;545;p25"/>
          <p:cNvSpPr txBox="1"/>
          <p:nvPr/>
        </p:nvSpPr>
        <p:spPr>
          <a:xfrm>
            <a:off x="3319514" y="3423003"/>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123 Anywhere St., Any City,ST 12345</a:t>
            </a:r>
            <a:endParaRPr/>
          </a:p>
        </p:txBody>
      </p:sp>
      <p:sp>
        <p:nvSpPr>
          <p:cNvPr id="546" name="Google Shape;546;p25"/>
          <p:cNvSpPr txBox="1"/>
          <p:nvPr/>
        </p:nvSpPr>
        <p:spPr>
          <a:xfrm>
            <a:off x="3319514" y="434862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123-456-7890</a:t>
            </a:r>
            <a:endParaRPr/>
          </a:p>
        </p:txBody>
      </p:sp>
      <p:sp>
        <p:nvSpPr>
          <p:cNvPr id="547" name="Google Shape;547;p25"/>
          <p:cNvSpPr txBox="1"/>
          <p:nvPr/>
        </p:nvSpPr>
        <p:spPr>
          <a:xfrm>
            <a:off x="3319514" y="5237185"/>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hello@reallygreatsite.com</a:t>
            </a:r>
            <a:endParaRPr/>
          </a:p>
        </p:txBody>
      </p:sp>
      <p:sp>
        <p:nvSpPr>
          <p:cNvPr id="548" name="Google Shape;548;p25"/>
          <p:cNvSpPr txBox="1"/>
          <p:nvPr/>
        </p:nvSpPr>
        <p:spPr>
          <a:xfrm>
            <a:off x="3319514" y="7018831"/>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reallygreatsite.com</a:t>
            </a:r>
            <a:endParaRPr/>
          </a:p>
        </p:txBody>
      </p:sp>
      <p:sp>
        <p:nvSpPr>
          <p:cNvPr id="549" name="Google Shape;549;p25"/>
          <p:cNvSpPr txBox="1"/>
          <p:nvPr/>
        </p:nvSpPr>
        <p:spPr>
          <a:xfrm>
            <a:off x="3319514" y="611452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@reallygreatsite</a:t>
            </a:r>
            <a:endParaRPr/>
          </a:p>
        </p:txBody>
      </p:sp>
      <p:sp>
        <p:nvSpPr>
          <p:cNvPr id="550" name="Google Shape;550;p25"/>
          <p:cNvSpPr/>
          <p:nvPr/>
        </p:nvSpPr>
        <p:spPr>
          <a:xfrm>
            <a:off x="10273175" y="5520207"/>
            <a:ext cx="9916395" cy="4933406"/>
          </a:xfrm>
          <a:custGeom>
            <a:rect b="b" l="l" r="r" t="t"/>
            <a:pathLst>
              <a:path extrusionOk="0" h="4933406" w="9916395">
                <a:moveTo>
                  <a:pt x="0" y="0"/>
                </a:moveTo>
                <a:lnTo>
                  <a:pt x="9916394" y="0"/>
                </a:lnTo>
                <a:lnTo>
                  <a:pt x="9916394" y="4933407"/>
                </a:lnTo>
                <a:lnTo>
                  <a:pt x="0" y="4933407"/>
                </a:lnTo>
                <a:lnTo>
                  <a:pt x="0" y="0"/>
                </a:lnTo>
                <a:close/>
              </a:path>
            </a:pathLst>
          </a:custGeom>
          <a:blipFill rotWithShape="1">
            <a:blip r:embed="rId8">
              <a:alphaModFix/>
            </a:blip>
            <a:stretch>
              <a:fillRect b="0" l="0" r="0" t="0"/>
            </a:stretch>
          </a:blipFill>
          <a:ln>
            <a:noFill/>
          </a:ln>
        </p:spPr>
      </p:sp>
      <p:sp>
        <p:nvSpPr>
          <p:cNvPr id="551" name="Google Shape;551;p25"/>
          <p:cNvSpPr/>
          <p:nvPr/>
        </p:nvSpPr>
        <p:spPr>
          <a:xfrm rot="144878">
            <a:off x="2654893" y="9012022"/>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9">
              <a:alphaModFix/>
            </a:blip>
            <a:stretch>
              <a:fillRect b="0" l="0" r="0" t="0"/>
            </a:stretch>
          </a:blipFill>
          <a:ln>
            <a:noFill/>
          </a:ln>
        </p:spPr>
      </p:sp>
      <p:sp>
        <p:nvSpPr>
          <p:cNvPr id="552" name="Google Shape;552;p25"/>
          <p:cNvSpPr/>
          <p:nvPr/>
        </p:nvSpPr>
        <p:spPr>
          <a:xfrm>
            <a:off x="9480175" y="8749491"/>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10">
              <a:alphaModFix/>
            </a:blip>
            <a:stretch>
              <a:fillRect b="0" l="0" r="0" t="0"/>
            </a:stretch>
          </a:blipFill>
          <a:ln>
            <a:noFill/>
          </a:ln>
        </p:spPr>
      </p:sp>
      <p:sp>
        <p:nvSpPr>
          <p:cNvPr id="553" name="Google Shape;553;p25"/>
          <p:cNvSpPr/>
          <p:nvPr/>
        </p:nvSpPr>
        <p:spPr>
          <a:xfrm>
            <a:off x="12788097" y="1662514"/>
            <a:ext cx="3035083" cy="7960872"/>
          </a:xfrm>
          <a:custGeom>
            <a:rect b="b" l="l" r="r" t="t"/>
            <a:pathLst>
              <a:path extrusionOk="0" h="7960872" w="3035083">
                <a:moveTo>
                  <a:pt x="0" y="0"/>
                </a:moveTo>
                <a:lnTo>
                  <a:pt x="3035083" y="0"/>
                </a:lnTo>
                <a:lnTo>
                  <a:pt x="3035083" y="7960873"/>
                </a:lnTo>
                <a:lnTo>
                  <a:pt x="0" y="7960873"/>
                </a:lnTo>
                <a:lnTo>
                  <a:pt x="0" y="0"/>
                </a:lnTo>
                <a:close/>
              </a:path>
            </a:pathLst>
          </a:custGeom>
          <a:blipFill rotWithShape="1">
            <a:blip r:embed="rId11">
              <a:alphaModFix/>
            </a:blip>
            <a:stretch>
              <a:fillRect b="0" l="0" r="0" t="0"/>
            </a:stretch>
          </a:blipFill>
          <a:ln>
            <a:noFill/>
          </a:ln>
        </p:spPr>
      </p:sp>
      <p:sp>
        <p:nvSpPr>
          <p:cNvPr id="554" name="Google Shape;554;p25"/>
          <p:cNvSpPr/>
          <p:nvPr/>
        </p:nvSpPr>
        <p:spPr>
          <a:xfrm rot="144878">
            <a:off x="-3660407" y="9012022"/>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10">
              <a:alphaModFix/>
            </a:blip>
            <a:stretch>
              <a:fillRect b="0" l="0" r="0" t="0"/>
            </a:stretch>
          </a:blipFill>
          <a:ln>
            <a:noFill/>
          </a:ln>
        </p:spPr>
      </p:sp>
      <p:sp>
        <p:nvSpPr>
          <p:cNvPr id="555" name="Google Shape;555;p25"/>
          <p:cNvSpPr/>
          <p:nvPr/>
        </p:nvSpPr>
        <p:spPr>
          <a:xfrm>
            <a:off x="0" y="24169"/>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12">
              <a:alphaModFix/>
            </a:blip>
            <a:stretch>
              <a:fillRect b="0" l="0" r="0" t="0"/>
            </a:stretch>
          </a:blipFill>
          <a:ln>
            <a:noFill/>
          </a:ln>
        </p:spPr>
      </p:sp>
      <p:sp>
        <p:nvSpPr>
          <p:cNvPr id="556" name="Google Shape;556;p25"/>
          <p:cNvSpPr/>
          <p:nvPr/>
        </p:nvSpPr>
        <p:spPr>
          <a:xfrm>
            <a:off x="9591544" y="563446"/>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12">
              <a:alphaModFix/>
            </a:blip>
            <a:stretch>
              <a:fillRect b="0" l="0" r="0" t="0"/>
            </a:stretch>
          </a:blipFill>
          <a:ln>
            <a:noFill/>
          </a:ln>
        </p:spPr>
      </p:sp>
      <p:sp>
        <p:nvSpPr>
          <p:cNvPr id="557" name="Google Shape;557;p25"/>
          <p:cNvSpPr/>
          <p:nvPr/>
        </p:nvSpPr>
        <p:spPr>
          <a:xfrm>
            <a:off x="13131870" y="-877518"/>
            <a:ext cx="5218965" cy="2121158"/>
          </a:xfrm>
          <a:custGeom>
            <a:rect b="b" l="l" r="r" t="t"/>
            <a:pathLst>
              <a:path extrusionOk="0" h="2121158" w="5218965">
                <a:moveTo>
                  <a:pt x="0" y="0"/>
                </a:moveTo>
                <a:lnTo>
                  <a:pt x="5218965" y="0"/>
                </a:lnTo>
                <a:lnTo>
                  <a:pt x="5218965" y="2121158"/>
                </a:lnTo>
                <a:lnTo>
                  <a:pt x="0" y="2121158"/>
                </a:lnTo>
                <a:lnTo>
                  <a:pt x="0" y="0"/>
                </a:lnTo>
                <a:close/>
              </a:path>
            </a:pathLst>
          </a:custGeom>
          <a:blipFill rotWithShape="1">
            <a:blip r:embed="rId12">
              <a:alphaModFix/>
            </a:blip>
            <a:stretch>
              <a:fillRect b="0" l="0" r="0" t="0"/>
            </a:stretch>
          </a:blipFill>
          <a:ln>
            <a:noFill/>
          </a:ln>
        </p:spPr>
      </p:sp>
      <p:sp>
        <p:nvSpPr>
          <p:cNvPr id="558" name="Google Shape;558;p25"/>
          <p:cNvSpPr/>
          <p:nvPr/>
        </p:nvSpPr>
        <p:spPr>
          <a:xfrm>
            <a:off x="5073174" y="9258300"/>
            <a:ext cx="1180712" cy="1435516"/>
          </a:xfrm>
          <a:custGeom>
            <a:rect b="b" l="l" r="r" t="t"/>
            <a:pathLst>
              <a:path extrusionOk="0" h="1435516" w="1180712">
                <a:moveTo>
                  <a:pt x="0" y="0"/>
                </a:moveTo>
                <a:lnTo>
                  <a:pt x="1180712" y="0"/>
                </a:lnTo>
                <a:lnTo>
                  <a:pt x="1180712" y="1435516"/>
                </a:lnTo>
                <a:lnTo>
                  <a:pt x="0" y="1435516"/>
                </a:lnTo>
                <a:lnTo>
                  <a:pt x="0" y="0"/>
                </a:lnTo>
                <a:close/>
              </a:path>
            </a:pathLst>
          </a:custGeom>
          <a:blipFill rotWithShape="1">
            <a:blip r:embed="rId13">
              <a:alphaModFix/>
            </a:blip>
            <a:stretch>
              <a:fillRect b="0" l="0" r="0" t="0"/>
            </a:stretch>
          </a:blipFill>
          <a:ln>
            <a:noFill/>
          </a:ln>
        </p:spPr>
      </p:sp>
      <p:sp>
        <p:nvSpPr>
          <p:cNvPr id="559" name="Google Shape;559;p25"/>
          <p:cNvSpPr/>
          <p:nvPr/>
        </p:nvSpPr>
        <p:spPr>
          <a:xfrm>
            <a:off x="6492011" y="9378889"/>
            <a:ext cx="1180712" cy="1435516"/>
          </a:xfrm>
          <a:custGeom>
            <a:rect b="b" l="l" r="r" t="t"/>
            <a:pathLst>
              <a:path extrusionOk="0" h="1435516" w="1180712">
                <a:moveTo>
                  <a:pt x="0" y="0"/>
                </a:moveTo>
                <a:lnTo>
                  <a:pt x="1180712" y="0"/>
                </a:lnTo>
                <a:lnTo>
                  <a:pt x="1180712" y="1435516"/>
                </a:lnTo>
                <a:lnTo>
                  <a:pt x="0" y="1435516"/>
                </a:lnTo>
                <a:lnTo>
                  <a:pt x="0" y="0"/>
                </a:lnTo>
                <a:close/>
              </a:path>
            </a:pathLst>
          </a:custGeom>
          <a:blipFill rotWithShape="1">
            <a:blip r:embed="rId13">
              <a:alphaModFix/>
            </a:blip>
            <a:stretch>
              <a:fillRect b="0" l="0" r="0" t="0"/>
            </a:stretch>
          </a:blipFill>
          <a:ln>
            <a:noFill/>
          </a:ln>
        </p:spPr>
      </p:sp>
      <p:sp>
        <p:nvSpPr>
          <p:cNvPr id="560" name="Google Shape;560;p25"/>
          <p:cNvSpPr/>
          <p:nvPr/>
        </p:nvSpPr>
        <p:spPr>
          <a:xfrm>
            <a:off x="5863361" y="8749491"/>
            <a:ext cx="1381079" cy="1679123"/>
          </a:xfrm>
          <a:custGeom>
            <a:rect b="b" l="l" r="r" t="t"/>
            <a:pathLst>
              <a:path extrusionOk="0" h="1679123" w="1381079">
                <a:moveTo>
                  <a:pt x="0" y="0"/>
                </a:moveTo>
                <a:lnTo>
                  <a:pt x="1381079" y="0"/>
                </a:lnTo>
                <a:lnTo>
                  <a:pt x="1381079" y="1679122"/>
                </a:lnTo>
                <a:lnTo>
                  <a:pt x="0" y="1679122"/>
                </a:lnTo>
                <a:lnTo>
                  <a:pt x="0" y="0"/>
                </a:lnTo>
                <a:close/>
              </a:path>
            </a:pathLst>
          </a:custGeom>
          <a:blipFill rotWithShape="1">
            <a:blip r:embed="rId13">
              <a:alphaModFix/>
            </a:blip>
            <a:stretch>
              <a:fillRect b="0" l="0" r="0" t="0"/>
            </a:stretch>
          </a:blipFill>
          <a:ln>
            <a:noFill/>
          </a:ln>
        </p:spPr>
      </p:sp>
      <p:sp>
        <p:nvSpPr>
          <p:cNvPr id="561" name="Google Shape;561;p25"/>
          <p:cNvSpPr/>
          <p:nvPr/>
        </p:nvSpPr>
        <p:spPr>
          <a:xfrm flipH="1">
            <a:off x="-150792" y="7617408"/>
            <a:ext cx="2351513" cy="2858982"/>
          </a:xfrm>
          <a:custGeom>
            <a:rect b="b" l="l" r="r" t="t"/>
            <a:pathLst>
              <a:path extrusionOk="0" h="2858982" w="2351513">
                <a:moveTo>
                  <a:pt x="2351512" y="0"/>
                </a:moveTo>
                <a:lnTo>
                  <a:pt x="0" y="0"/>
                </a:lnTo>
                <a:lnTo>
                  <a:pt x="0" y="2858982"/>
                </a:lnTo>
                <a:lnTo>
                  <a:pt x="2351512" y="2858982"/>
                </a:lnTo>
                <a:lnTo>
                  <a:pt x="2351512" y="0"/>
                </a:lnTo>
                <a:close/>
              </a:path>
            </a:pathLst>
          </a:custGeom>
          <a:blipFill rotWithShape="1">
            <a:blip r:embed="rId13">
              <a:alphaModFix/>
            </a:blip>
            <a:stretch>
              <a:fillRect b="0" l="0" r="0" t="0"/>
            </a:stretch>
          </a:blipFill>
          <a:ln>
            <a:noFill/>
          </a:ln>
        </p:spPr>
      </p:sp>
      <p:sp>
        <p:nvSpPr>
          <p:cNvPr id="562" name="Google Shape;562;p25"/>
          <p:cNvSpPr/>
          <p:nvPr/>
        </p:nvSpPr>
        <p:spPr>
          <a:xfrm>
            <a:off x="15992818" y="6715526"/>
            <a:ext cx="3054015" cy="3713088"/>
          </a:xfrm>
          <a:custGeom>
            <a:rect b="b" l="l" r="r" t="t"/>
            <a:pathLst>
              <a:path extrusionOk="0" h="3713088" w="3054015">
                <a:moveTo>
                  <a:pt x="0" y="0"/>
                </a:moveTo>
                <a:lnTo>
                  <a:pt x="3054015" y="0"/>
                </a:lnTo>
                <a:lnTo>
                  <a:pt x="3054015" y="3713087"/>
                </a:lnTo>
                <a:lnTo>
                  <a:pt x="0" y="3713087"/>
                </a:lnTo>
                <a:lnTo>
                  <a:pt x="0" y="0"/>
                </a:lnTo>
                <a:close/>
              </a:path>
            </a:pathLst>
          </a:custGeom>
          <a:blipFill rotWithShape="1">
            <a:blip r:embed="rId13">
              <a:alphaModFix/>
            </a:blip>
            <a:stretch>
              <a:fillRect b="0" l="0" r="0" t="0"/>
            </a:stretch>
          </a:blipFill>
          <a:ln>
            <a:noFill/>
          </a:ln>
        </p:spPr>
      </p:sp>
      <p:sp>
        <p:nvSpPr>
          <p:cNvPr id="563" name="Google Shape;563;p25"/>
          <p:cNvSpPr/>
          <p:nvPr/>
        </p:nvSpPr>
        <p:spPr>
          <a:xfrm>
            <a:off x="1354002" y="8572070"/>
            <a:ext cx="1693436" cy="2058889"/>
          </a:xfrm>
          <a:custGeom>
            <a:rect b="b" l="l" r="r" t="t"/>
            <a:pathLst>
              <a:path extrusionOk="0" h="2058889" w="1693436">
                <a:moveTo>
                  <a:pt x="0" y="0"/>
                </a:moveTo>
                <a:lnTo>
                  <a:pt x="1693437" y="0"/>
                </a:lnTo>
                <a:lnTo>
                  <a:pt x="1693437" y="2058889"/>
                </a:lnTo>
                <a:lnTo>
                  <a:pt x="0" y="2058889"/>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567" name="Shape 567"/>
        <p:cNvGrpSpPr/>
        <p:nvPr/>
      </p:nvGrpSpPr>
      <p:grpSpPr>
        <a:xfrm>
          <a:off x="0" y="0"/>
          <a:ext cx="0" cy="0"/>
          <a:chOff x="0" y="0"/>
          <a:chExt cx="0" cy="0"/>
        </a:xfrm>
      </p:grpSpPr>
      <p:sp>
        <p:nvSpPr>
          <p:cNvPr id="568" name="Google Shape;568;p26"/>
          <p:cNvSpPr txBox="1"/>
          <p:nvPr/>
        </p:nvSpPr>
        <p:spPr>
          <a:xfrm>
            <a:off x="1028700" y="1200150"/>
            <a:ext cx="6828060" cy="1162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00" u="none" cap="none" strike="noStrike">
                <a:solidFill>
                  <a:srgbClr val="005370"/>
                </a:solidFill>
                <a:latin typeface="Londrina Solid"/>
                <a:ea typeface="Londrina Solid"/>
                <a:cs typeface="Londrina Solid"/>
                <a:sym typeface="Londrina Solid"/>
              </a:rPr>
              <a:t>Resource Page</a:t>
            </a:r>
            <a:endParaRPr/>
          </a:p>
        </p:txBody>
      </p:sp>
      <p:sp>
        <p:nvSpPr>
          <p:cNvPr id="569" name="Google Shape;569;p26"/>
          <p:cNvSpPr txBox="1"/>
          <p:nvPr/>
        </p:nvSpPr>
        <p:spPr>
          <a:xfrm>
            <a:off x="1191986" y="2721973"/>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BeeZee"/>
                <a:ea typeface="ABeeZee"/>
                <a:cs typeface="ABeeZee"/>
                <a:sym typeface="ABeeZee"/>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rPr b="0" i="0" lang="en-US" sz="2400" u="none" cap="none" strike="noStrike">
                <a:solidFill>
                  <a:srgbClr val="000000"/>
                </a:solidFill>
                <a:latin typeface="ABeeZee"/>
                <a:ea typeface="ABeeZee"/>
                <a:cs typeface="ABeeZee"/>
                <a:sym typeface="ABeeZee"/>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BeeZee"/>
              <a:ea typeface="ABeeZee"/>
              <a:cs typeface="ABeeZee"/>
              <a:sym typeface="ABeeZee"/>
            </a:endParaRPr>
          </a:p>
          <a:p>
            <a:pPr indent="0" lvl="0" marL="0" marR="0" rtl="0" algn="l">
              <a:lnSpc>
                <a:spcPct val="100000"/>
              </a:lnSpc>
              <a:spcBef>
                <a:spcPts val="0"/>
              </a:spcBef>
              <a:spcAft>
                <a:spcPts val="0"/>
              </a:spcAft>
              <a:buNone/>
            </a:pPr>
            <a:r>
              <a:rPr b="0" i="0" lang="en-US" sz="2400" u="none" cap="none" strike="noStrike">
                <a:solidFill>
                  <a:srgbClr val="000000"/>
                </a:solidFill>
                <a:latin typeface="ABeeZee"/>
                <a:ea typeface="ABeeZee"/>
                <a:cs typeface="ABeeZee"/>
                <a:sym typeface="ABeeZee"/>
              </a:rPr>
              <a:t>Don't forget to delete this page before presenting. </a:t>
            </a:r>
            <a:endParaRPr/>
          </a:p>
        </p:txBody>
      </p:sp>
      <p:sp>
        <p:nvSpPr>
          <p:cNvPr id="570" name="Google Shape;570;p26"/>
          <p:cNvSpPr txBox="1"/>
          <p:nvPr/>
        </p:nvSpPr>
        <p:spPr>
          <a:xfrm>
            <a:off x="1191986" y="3861734"/>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000000"/>
                </a:solidFill>
                <a:latin typeface="ABeeZee"/>
                <a:ea typeface="ABeeZee"/>
                <a:cs typeface="ABeeZee"/>
                <a:sym typeface="ABeeZee"/>
              </a:rPr>
              <a:t>This presentation template uses the following free fonts:</a:t>
            </a:r>
            <a:endParaRPr/>
          </a:p>
        </p:txBody>
      </p:sp>
      <p:sp>
        <p:nvSpPr>
          <p:cNvPr id="571" name="Google Shape;571;p26"/>
          <p:cNvSpPr txBox="1"/>
          <p:nvPr/>
        </p:nvSpPr>
        <p:spPr>
          <a:xfrm>
            <a:off x="1191986" y="5046787"/>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BeeZee"/>
                <a:ea typeface="ABeeZee"/>
                <a:cs typeface="ABeeZee"/>
                <a:sym typeface="ABeeZee"/>
              </a:rPr>
              <a:t>Titles: Gloria Hallelujah</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BeeZee"/>
                <a:ea typeface="ABeeZee"/>
                <a:cs typeface="ABeeZee"/>
                <a:sym typeface="ABeeZee"/>
              </a:rPr>
              <a:t>Headers: Carter One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BeeZee"/>
                <a:ea typeface="ABeeZee"/>
                <a:cs typeface="ABeeZee"/>
                <a:sym typeface="ABeeZee"/>
              </a:rPr>
              <a:t>Body Copy: ABeeZee</a:t>
            </a:r>
            <a:endParaRPr/>
          </a:p>
        </p:txBody>
      </p:sp>
      <p:grpSp>
        <p:nvGrpSpPr>
          <p:cNvPr id="572" name="Google Shape;572;p26"/>
          <p:cNvGrpSpPr/>
          <p:nvPr/>
        </p:nvGrpSpPr>
        <p:grpSpPr>
          <a:xfrm>
            <a:off x="-7502328" y="9406618"/>
            <a:ext cx="22972303" cy="3976950"/>
            <a:chOff x="0" y="0"/>
            <a:chExt cx="6050318" cy="1047427"/>
          </a:xfrm>
        </p:grpSpPr>
        <p:sp>
          <p:nvSpPr>
            <p:cNvPr id="573" name="Google Shape;573;p26"/>
            <p:cNvSpPr/>
            <p:nvPr/>
          </p:nvSpPr>
          <p:spPr>
            <a:xfrm>
              <a:off x="0" y="0"/>
              <a:ext cx="6050318" cy="1047427"/>
            </a:xfrm>
            <a:custGeom>
              <a:rect b="b" l="l" r="r" t="t"/>
              <a:pathLst>
                <a:path extrusionOk="0" h="1047427" w="6050318">
                  <a:moveTo>
                    <a:pt x="3025159" y="0"/>
                  </a:moveTo>
                  <a:cubicBezTo>
                    <a:pt x="1354410" y="0"/>
                    <a:pt x="0" y="234475"/>
                    <a:pt x="0" y="523714"/>
                  </a:cubicBezTo>
                  <a:cubicBezTo>
                    <a:pt x="0" y="812953"/>
                    <a:pt x="1354410" y="1047427"/>
                    <a:pt x="3025159" y="1047427"/>
                  </a:cubicBezTo>
                  <a:cubicBezTo>
                    <a:pt x="4695908" y="1047427"/>
                    <a:pt x="6050318" y="812953"/>
                    <a:pt x="6050318" y="523714"/>
                  </a:cubicBezTo>
                  <a:cubicBezTo>
                    <a:pt x="6050318" y="234475"/>
                    <a:pt x="4695908" y="0"/>
                    <a:pt x="3025159" y="0"/>
                  </a:cubicBezTo>
                  <a:close/>
                </a:path>
              </a:pathLst>
            </a:custGeom>
            <a:solidFill>
              <a:srgbClr val="99CC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txBox="1"/>
            <p:nvPr/>
          </p:nvSpPr>
          <p:spPr>
            <a:xfrm>
              <a:off x="567217" y="50571"/>
              <a:ext cx="4915884" cy="898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5" name="Google Shape;575;p26"/>
          <p:cNvSpPr/>
          <p:nvPr/>
        </p:nvSpPr>
        <p:spPr>
          <a:xfrm>
            <a:off x="476128" y="7146365"/>
            <a:ext cx="3507695" cy="2863156"/>
          </a:xfrm>
          <a:custGeom>
            <a:rect b="b" l="l" r="r" t="t"/>
            <a:pathLst>
              <a:path extrusionOk="0" h="2863156" w="3507695">
                <a:moveTo>
                  <a:pt x="0" y="0"/>
                </a:moveTo>
                <a:lnTo>
                  <a:pt x="3507695" y="0"/>
                </a:lnTo>
                <a:lnTo>
                  <a:pt x="3507695" y="2863156"/>
                </a:lnTo>
                <a:lnTo>
                  <a:pt x="0" y="2863156"/>
                </a:lnTo>
                <a:lnTo>
                  <a:pt x="0" y="0"/>
                </a:lnTo>
                <a:close/>
              </a:path>
            </a:pathLst>
          </a:custGeom>
          <a:blipFill rotWithShape="1">
            <a:blip r:embed="rId3">
              <a:alphaModFix/>
            </a:blip>
            <a:stretch>
              <a:fillRect b="0" l="0" r="0" t="0"/>
            </a:stretch>
          </a:blipFill>
          <a:ln>
            <a:noFill/>
          </a:ln>
        </p:spPr>
      </p:sp>
      <p:sp>
        <p:nvSpPr>
          <p:cNvPr id="576" name="Google Shape;576;p26"/>
          <p:cNvSpPr/>
          <p:nvPr/>
        </p:nvSpPr>
        <p:spPr>
          <a:xfrm>
            <a:off x="5868751" y="8100196"/>
            <a:ext cx="2093791" cy="1709057"/>
          </a:xfrm>
          <a:custGeom>
            <a:rect b="b" l="l" r="r" t="t"/>
            <a:pathLst>
              <a:path extrusionOk="0" h="1709057" w="2093791">
                <a:moveTo>
                  <a:pt x="0" y="0"/>
                </a:moveTo>
                <a:lnTo>
                  <a:pt x="2093791" y="0"/>
                </a:lnTo>
                <a:lnTo>
                  <a:pt x="2093791" y="1709057"/>
                </a:lnTo>
                <a:lnTo>
                  <a:pt x="0" y="1709057"/>
                </a:lnTo>
                <a:lnTo>
                  <a:pt x="0" y="0"/>
                </a:lnTo>
                <a:close/>
              </a:path>
            </a:pathLst>
          </a:custGeom>
          <a:blipFill rotWithShape="1">
            <a:blip r:embed="rId3">
              <a:alphaModFix/>
            </a:blip>
            <a:stretch>
              <a:fillRect b="0" l="0" r="0" t="0"/>
            </a:stretch>
          </a:blipFill>
          <a:ln>
            <a:noFill/>
          </a:ln>
        </p:spPr>
      </p:sp>
      <p:sp>
        <p:nvSpPr>
          <p:cNvPr id="577" name="Google Shape;577;p26"/>
          <p:cNvSpPr/>
          <p:nvPr/>
        </p:nvSpPr>
        <p:spPr>
          <a:xfrm>
            <a:off x="-1016900" y="-531713"/>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4">
              <a:alphaModFix/>
            </a:blip>
            <a:stretch>
              <a:fillRect b="0" l="0" r="0" t="0"/>
            </a:stretch>
          </a:blipFill>
          <a:ln>
            <a:noFill/>
          </a:ln>
        </p:spPr>
      </p:sp>
      <p:sp>
        <p:nvSpPr>
          <p:cNvPr id="578" name="Google Shape;578;p26"/>
          <p:cNvSpPr/>
          <p:nvPr/>
        </p:nvSpPr>
        <p:spPr>
          <a:xfrm>
            <a:off x="6302067" y="4893762"/>
            <a:ext cx="1660475" cy="674872"/>
          </a:xfrm>
          <a:custGeom>
            <a:rect b="b" l="l" r="r" t="t"/>
            <a:pathLst>
              <a:path extrusionOk="0" h="674872" w="1660475">
                <a:moveTo>
                  <a:pt x="0" y="0"/>
                </a:moveTo>
                <a:lnTo>
                  <a:pt x="1660475" y="0"/>
                </a:lnTo>
                <a:lnTo>
                  <a:pt x="1660475" y="674872"/>
                </a:lnTo>
                <a:lnTo>
                  <a:pt x="0" y="674872"/>
                </a:lnTo>
                <a:lnTo>
                  <a:pt x="0" y="0"/>
                </a:lnTo>
                <a:close/>
              </a:path>
            </a:pathLst>
          </a:custGeom>
          <a:blipFill rotWithShape="1">
            <a:blip r:embed="rId4">
              <a:alphaModFix/>
            </a:blip>
            <a:stretch>
              <a:fillRect b="0" l="0" r="0" t="0"/>
            </a:stretch>
          </a:blipFill>
          <a:ln>
            <a:noFill/>
          </a:ln>
        </p:spPr>
      </p:sp>
      <p:sp>
        <p:nvSpPr>
          <p:cNvPr id="579" name="Google Shape;579;p26"/>
          <p:cNvSpPr/>
          <p:nvPr/>
        </p:nvSpPr>
        <p:spPr>
          <a:xfrm>
            <a:off x="8731740" y="1710207"/>
            <a:ext cx="3133714" cy="1629531"/>
          </a:xfrm>
          <a:custGeom>
            <a:rect b="b" l="l" r="r" t="t"/>
            <a:pathLst>
              <a:path extrusionOk="0" h="1629531" w="3133714">
                <a:moveTo>
                  <a:pt x="0" y="0"/>
                </a:moveTo>
                <a:lnTo>
                  <a:pt x="3133713" y="0"/>
                </a:lnTo>
                <a:lnTo>
                  <a:pt x="3133713" y="1629531"/>
                </a:lnTo>
                <a:lnTo>
                  <a:pt x="0" y="1629531"/>
                </a:lnTo>
                <a:lnTo>
                  <a:pt x="0" y="0"/>
                </a:lnTo>
                <a:close/>
              </a:path>
            </a:pathLst>
          </a:custGeom>
          <a:blipFill rotWithShape="1">
            <a:blip r:embed="rId5">
              <a:alphaModFix/>
            </a:blip>
            <a:stretch>
              <a:fillRect b="0" l="0" r="0" t="0"/>
            </a:stretch>
          </a:blipFill>
          <a:ln>
            <a:noFill/>
          </a:ln>
        </p:spPr>
      </p:sp>
      <p:sp>
        <p:nvSpPr>
          <p:cNvPr id="580" name="Google Shape;580;p26"/>
          <p:cNvSpPr/>
          <p:nvPr/>
        </p:nvSpPr>
        <p:spPr>
          <a:xfrm>
            <a:off x="9357713" y="3818849"/>
            <a:ext cx="2218791" cy="2649302"/>
          </a:xfrm>
          <a:custGeom>
            <a:rect b="b" l="l" r="r" t="t"/>
            <a:pathLst>
              <a:path extrusionOk="0" h="2649302" w="2218791">
                <a:moveTo>
                  <a:pt x="0" y="0"/>
                </a:moveTo>
                <a:lnTo>
                  <a:pt x="2218790" y="0"/>
                </a:lnTo>
                <a:lnTo>
                  <a:pt x="2218790" y="2649302"/>
                </a:lnTo>
                <a:lnTo>
                  <a:pt x="0" y="2649302"/>
                </a:lnTo>
                <a:lnTo>
                  <a:pt x="0" y="0"/>
                </a:lnTo>
                <a:close/>
              </a:path>
            </a:pathLst>
          </a:custGeom>
          <a:blipFill rotWithShape="1">
            <a:blip r:embed="rId6">
              <a:alphaModFix/>
            </a:blip>
            <a:stretch>
              <a:fillRect b="0" l="0" r="0" t="0"/>
            </a:stretch>
          </a:blipFill>
          <a:ln>
            <a:noFill/>
          </a:ln>
        </p:spPr>
      </p:sp>
      <p:sp>
        <p:nvSpPr>
          <p:cNvPr id="581" name="Google Shape;581;p26"/>
          <p:cNvSpPr/>
          <p:nvPr/>
        </p:nvSpPr>
        <p:spPr>
          <a:xfrm>
            <a:off x="12625346" y="1795840"/>
            <a:ext cx="2523139" cy="1778813"/>
          </a:xfrm>
          <a:custGeom>
            <a:rect b="b" l="l" r="r" t="t"/>
            <a:pathLst>
              <a:path extrusionOk="0" h="1778813" w="2523139">
                <a:moveTo>
                  <a:pt x="0" y="0"/>
                </a:moveTo>
                <a:lnTo>
                  <a:pt x="2523139" y="0"/>
                </a:lnTo>
                <a:lnTo>
                  <a:pt x="2523139" y="1778813"/>
                </a:lnTo>
                <a:lnTo>
                  <a:pt x="0" y="1778813"/>
                </a:lnTo>
                <a:lnTo>
                  <a:pt x="0" y="0"/>
                </a:lnTo>
                <a:close/>
              </a:path>
            </a:pathLst>
          </a:custGeom>
          <a:blipFill rotWithShape="1">
            <a:blip r:embed="rId7">
              <a:alphaModFix/>
            </a:blip>
            <a:stretch>
              <a:fillRect b="0" l="0" r="0" t="0"/>
            </a:stretch>
          </a:blipFill>
          <a:ln>
            <a:noFill/>
          </a:ln>
        </p:spPr>
      </p:sp>
      <p:sp>
        <p:nvSpPr>
          <p:cNvPr id="582" name="Google Shape;582;p26"/>
          <p:cNvSpPr/>
          <p:nvPr/>
        </p:nvSpPr>
        <p:spPr>
          <a:xfrm>
            <a:off x="12317326" y="4443725"/>
            <a:ext cx="2559752" cy="2012605"/>
          </a:xfrm>
          <a:custGeom>
            <a:rect b="b" l="l" r="r" t="t"/>
            <a:pathLst>
              <a:path extrusionOk="0" h="2012605" w="2559752">
                <a:moveTo>
                  <a:pt x="0" y="0"/>
                </a:moveTo>
                <a:lnTo>
                  <a:pt x="2559751" y="0"/>
                </a:lnTo>
                <a:lnTo>
                  <a:pt x="2559751" y="2012604"/>
                </a:lnTo>
                <a:lnTo>
                  <a:pt x="0" y="2012604"/>
                </a:lnTo>
                <a:lnTo>
                  <a:pt x="0" y="0"/>
                </a:lnTo>
                <a:close/>
              </a:path>
            </a:pathLst>
          </a:custGeom>
          <a:blipFill rotWithShape="1">
            <a:blip r:embed="rId8">
              <a:alphaModFix/>
            </a:blip>
            <a:stretch>
              <a:fillRect b="0" l="0" r="0" t="0"/>
            </a:stretch>
          </a:blipFill>
          <a:ln>
            <a:noFill/>
          </a:ln>
        </p:spPr>
      </p:sp>
      <p:sp>
        <p:nvSpPr>
          <p:cNvPr id="583" name="Google Shape;583;p26"/>
          <p:cNvSpPr/>
          <p:nvPr/>
        </p:nvSpPr>
        <p:spPr>
          <a:xfrm>
            <a:off x="15879795" y="1484735"/>
            <a:ext cx="1361059" cy="2089918"/>
          </a:xfrm>
          <a:custGeom>
            <a:rect b="b" l="l" r="r" t="t"/>
            <a:pathLst>
              <a:path extrusionOk="0" h="2089918" w="1361059">
                <a:moveTo>
                  <a:pt x="0" y="0"/>
                </a:moveTo>
                <a:lnTo>
                  <a:pt x="1361059" y="0"/>
                </a:lnTo>
                <a:lnTo>
                  <a:pt x="1361059" y="2089918"/>
                </a:lnTo>
                <a:lnTo>
                  <a:pt x="0" y="2089918"/>
                </a:lnTo>
                <a:lnTo>
                  <a:pt x="0" y="0"/>
                </a:lnTo>
                <a:close/>
              </a:path>
            </a:pathLst>
          </a:custGeom>
          <a:blipFill rotWithShape="1">
            <a:blip r:embed="rId9">
              <a:alphaModFix/>
            </a:blip>
            <a:stretch>
              <a:fillRect b="0" l="0" r="0" t="0"/>
            </a:stretch>
          </a:blipFill>
          <a:ln>
            <a:noFill/>
          </a:ln>
        </p:spPr>
      </p:sp>
      <p:sp>
        <p:nvSpPr>
          <p:cNvPr id="584" name="Google Shape;584;p26"/>
          <p:cNvSpPr/>
          <p:nvPr/>
        </p:nvSpPr>
        <p:spPr>
          <a:xfrm>
            <a:off x="9074360" y="7093894"/>
            <a:ext cx="2020180" cy="2012605"/>
          </a:xfrm>
          <a:custGeom>
            <a:rect b="b" l="l" r="r" t="t"/>
            <a:pathLst>
              <a:path extrusionOk="0" h="2012605" w="2020180">
                <a:moveTo>
                  <a:pt x="0" y="0"/>
                </a:moveTo>
                <a:lnTo>
                  <a:pt x="2020181" y="0"/>
                </a:lnTo>
                <a:lnTo>
                  <a:pt x="2020181" y="2012604"/>
                </a:lnTo>
                <a:lnTo>
                  <a:pt x="0" y="2012604"/>
                </a:lnTo>
                <a:lnTo>
                  <a:pt x="0" y="0"/>
                </a:lnTo>
                <a:close/>
              </a:path>
            </a:pathLst>
          </a:custGeom>
          <a:blipFill rotWithShape="1">
            <a:blip r:embed="rId10">
              <a:alphaModFix/>
            </a:blip>
            <a:stretch>
              <a:fillRect b="0" l="0" r="0" t="0"/>
            </a:stretch>
          </a:blipFill>
          <a:ln>
            <a:noFill/>
          </a:ln>
        </p:spPr>
      </p:sp>
      <p:sp>
        <p:nvSpPr>
          <p:cNvPr id="585" name="Google Shape;585;p26"/>
          <p:cNvSpPr/>
          <p:nvPr/>
        </p:nvSpPr>
        <p:spPr>
          <a:xfrm>
            <a:off x="16185078" y="6935592"/>
            <a:ext cx="1055776" cy="2322708"/>
          </a:xfrm>
          <a:custGeom>
            <a:rect b="b" l="l" r="r" t="t"/>
            <a:pathLst>
              <a:path extrusionOk="0" h="2322708" w="1055776">
                <a:moveTo>
                  <a:pt x="0" y="0"/>
                </a:moveTo>
                <a:lnTo>
                  <a:pt x="1055776" y="0"/>
                </a:lnTo>
                <a:lnTo>
                  <a:pt x="1055776" y="2322708"/>
                </a:lnTo>
                <a:lnTo>
                  <a:pt x="0" y="2322708"/>
                </a:lnTo>
                <a:lnTo>
                  <a:pt x="0" y="0"/>
                </a:lnTo>
                <a:close/>
              </a:path>
            </a:pathLst>
          </a:custGeom>
          <a:blipFill rotWithShape="1">
            <a:blip r:embed="rId11">
              <a:alphaModFix/>
            </a:blip>
            <a:stretch>
              <a:fillRect b="0" l="0" r="0" t="0"/>
            </a:stretch>
          </a:blipFill>
          <a:ln>
            <a:noFill/>
          </a:ln>
        </p:spPr>
      </p:sp>
      <p:sp>
        <p:nvSpPr>
          <p:cNvPr id="586" name="Google Shape;586;p26"/>
          <p:cNvSpPr/>
          <p:nvPr/>
        </p:nvSpPr>
        <p:spPr>
          <a:xfrm>
            <a:off x="12625346" y="7323104"/>
            <a:ext cx="2251731" cy="1964636"/>
          </a:xfrm>
          <a:custGeom>
            <a:rect b="b" l="l" r="r" t="t"/>
            <a:pathLst>
              <a:path extrusionOk="0" h="1964636" w="2251731">
                <a:moveTo>
                  <a:pt x="0" y="0"/>
                </a:moveTo>
                <a:lnTo>
                  <a:pt x="2251731" y="0"/>
                </a:lnTo>
                <a:lnTo>
                  <a:pt x="2251731" y="1964636"/>
                </a:lnTo>
                <a:lnTo>
                  <a:pt x="0" y="1964636"/>
                </a:lnTo>
                <a:lnTo>
                  <a:pt x="0" y="0"/>
                </a:lnTo>
                <a:close/>
              </a:path>
            </a:pathLst>
          </a:custGeom>
          <a:blipFill rotWithShape="1">
            <a:blip r:embed="rId12">
              <a:alphaModFix/>
            </a:blip>
            <a:stretch>
              <a:fillRect b="0" l="0" r="0" t="0"/>
            </a:stretch>
          </a:blipFill>
          <a:ln>
            <a:noFill/>
          </a:ln>
        </p:spPr>
      </p:sp>
      <p:sp>
        <p:nvSpPr>
          <p:cNvPr id="587" name="Google Shape;587;p26"/>
          <p:cNvSpPr/>
          <p:nvPr/>
        </p:nvSpPr>
        <p:spPr>
          <a:xfrm>
            <a:off x="16319931" y="4105718"/>
            <a:ext cx="920924" cy="2415537"/>
          </a:xfrm>
          <a:custGeom>
            <a:rect b="b" l="l" r="r" t="t"/>
            <a:pathLst>
              <a:path extrusionOk="0" h="2415537" w="920924">
                <a:moveTo>
                  <a:pt x="0" y="0"/>
                </a:moveTo>
                <a:lnTo>
                  <a:pt x="920923" y="0"/>
                </a:lnTo>
                <a:lnTo>
                  <a:pt x="920923" y="2415538"/>
                </a:lnTo>
                <a:lnTo>
                  <a:pt x="0" y="2415538"/>
                </a:lnTo>
                <a:lnTo>
                  <a:pt x="0" y="0"/>
                </a:lnTo>
                <a:close/>
              </a:path>
            </a:pathLst>
          </a:custGeom>
          <a:blipFill rotWithShape="1">
            <a:blip r:embed="rId13">
              <a:alphaModFix/>
            </a:blip>
            <a:stretch>
              <a:fillRect b="0" l="0" r="0" t="0"/>
            </a:stretch>
          </a:blipFill>
          <a:ln>
            <a:noFill/>
          </a:ln>
        </p:spPr>
      </p:sp>
      <p:sp>
        <p:nvSpPr>
          <p:cNvPr id="588" name="Google Shape;588;p26"/>
          <p:cNvSpPr/>
          <p:nvPr/>
        </p:nvSpPr>
        <p:spPr>
          <a:xfrm>
            <a:off x="8400730" y="0"/>
            <a:ext cx="2693811" cy="1094853"/>
          </a:xfrm>
          <a:custGeom>
            <a:rect b="b" l="l" r="r" t="t"/>
            <a:pathLst>
              <a:path extrusionOk="0" h="1094853" w="2693811">
                <a:moveTo>
                  <a:pt x="0" y="0"/>
                </a:moveTo>
                <a:lnTo>
                  <a:pt x="2693811" y="0"/>
                </a:lnTo>
                <a:lnTo>
                  <a:pt x="2693811" y="1094853"/>
                </a:lnTo>
                <a:lnTo>
                  <a:pt x="0" y="109485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122" name="Shape 122"/>
        <p:cNvGrpSpPr/>
        <p:nvPr/>
      </p:nvGrpSpPr>
      <p:grpSpPr>
        <a:xfrm>
          <a:off x="0" y="0"/>
          <a:ext cx="0" cy="0"/>
          <a:chOff x="0" y="0"/>
          <a:chExt cx="0" cy="0"/>
        </a:xfrm>
      </p:grpSpPr>
      <p:sp>
        <p:nvSpPr>
          <p:cNvPr id="123" name="Google Shape;123;p9"/>
          <p:cNvSpPr/>
          <p:nvPr/>
        </p:nvSpPr>
        <p:spPr>
          <a:xfrm>
            <a:off x="-1034897" y="0"/>
            <a:ext cx="3015837" cy="1225735"/>
          </a:xfrm>
          <a:custGeom>
            <a:rect b="b" l="l" r="r" t="t"/>
            <a:pathLst>
              <a:path extrusionOk="0" h="1225735" w="3015837">
                <a:moveTo>
                  <a:pt x="0" y="0"/>
                </a:moveTo>
                <a:lnTo>
                  <a:pt x="3015837" y="0"/>
                </a:lnTo>
                <a:lnTo>
                  <a:pt x="3015837" y="1225735"/>
                </a:lnTo>
                <a:lnTo>
                  <a:pt x="0" y="1225735"/>
                </a:lnTo>
                <a:lnTo>
                  <a:pt x="0" y="0"/>
                </a:lnTo>
                <a:close/>
              </a:path>
            </a:pathLst>
          </a:custGeom>
          <a:blipFill rotWithShape="1">
            <a:blip r:embed="rId3">
              <a:alphaModFix/>
            </a:blip>
            <a:stretch>
              <a:fillRect b="0" l="0" r="0" t="0"/>
            </a:stretch>
          </a:blipFill>
          <a:ln>
            <a:noFill/>
          </a:ln>
        </p:spPr>
      </p:sp>
      <p:sp>
        <p:nvSpPr>
          <p:cNvPr id="124" name="Google Shape;124;p9"/>
          <p:cNvSpPr/>
          <p:nvPr/>
        </p:nvSpPr>
        <p:spPr>
          <a:xfrm>
            <a:off x="7636081" y="-612867"/>
            <a:ext cx="3015837" cy="1225735"/>
          </a:xfrm>
          <a:custGeom>
            <a:rect b="b" l="l" r="r" t="t"/>
            <a:pathLst>
              <a:path extrusionOk="0" h="1225735" w="3015837">
                <a:moveTo>
                  <a:pt x="0" y="0"/>
                </a:moveTo>
                <a:lnTo>
                  <a:pt x="3015838" y="0"/>
                </a:lnTo>
                <a:lnTo>
                  <a:pt x="3015838" y="1225734"/>
                </a:lnTo>
                <a:lnTo>
                  <a:pt x="0" y="1225734"/>
                </a:lnTo>
                <a:lnTo>
                  <a:pt x="0" y="0"/>
                </a:lnTo>
                <a:close/>
              </a:path>
            </a:pathLst>
          </a:custGeom>
          <a:blipFill rotWithShape="1">
            <a:blip r:embed="rId3">
              <a:alphaModFix/>
            </a:blip>
            <a:stretch>
              <a:fillRect b="0" l="0" r="0" t="0"/>
            </a:stretch>
          </a:blipFill>
          <a:ln>
            <a:noFill/>
          </a:ln>
        </p:spPr>
      </p:sp>
      <p:sp>
        <p:nvSpPr>
          <p:cNvPr id="125" name="Google Shape;125;p9"/>
          <p:cNvSpPr/>
          <p:nvPr/>
        </p:nvSpPr>
        <p:spPr>
          <a:xfrm>
            <a:off x="16744529" y="221062"/>
            <a:ext cx="1987137" cy="807638"/>
          </a:xfrm>
          <a:custGeom>
            <a:rect b="b" l="l" r="r" t="t"/>
            <a:pathLst>
              <a:path extrusionOk="0" h="807638" w="1987137">
                <a:moveTo>
                  <a:pt x="0" y="0"/>
                </a:moveTo>
                <a:lnTo>
                  <a:pt x="1987137" y="0"/>
                </a:lnTo>
                <a:lnTo>
                  <a:pt x="1987137" y="807638"/>
                </a:lnTo>
                <a:lnTo>
                  <a:pt x="0" y="807638"/>
                </a:lnTo>
                <a:lnTo>
                  <a:pt x="0" y="0"/>
                </a:lnTo>
                <a:close/>
              </a:path>
            </a:pathLst>
          </a:custGeom>
          <a:blipFill rotWithShape="1">
            <a:blip r:embed="rId3">
              <a:alphaModFix/>
            </a:blip>
            <a:stretch>
              <a:fillRect b="0" l="0" r="0" t="0"/>
            </a:stretch>
          </a:blipFill>
          <a:ln>
            <a:noFill/>
          </a:ln>
        </p:spPr>
      </p:sp>
      <p:sp>
        <p:nvSpPr>
          <p:cNvPr id="126" name="Google Shape;126;p9"/>
          <p:cNvSpPr/>
          <p:nvPr/>
        </p:nvSpPr>
        <p:spPr>
          <a:xfrm rot="144878">
            <a:off x="1654359" y="9026479"/>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4">
              <a:alphaModFix/>
            </a:blip>
            <a:stretch>
              <a:fillRect b="0" l="0" r="0" t="0"/>
            </a:stretch>
          </a:blipFill>
          <a:ln>
            <a:noFill/>
          </a:ln>
        </p:spPr>
      </p:sp>
      <p:sp>
        <p:nvSpPr>
          <p:cNvPr id="127" name="Google Shape;127;p9"/>
          <p:cNvSpPr/>
          <p:nvPr/>
        </p:nvSpPr>
        <p:spPr>
          <a:xfrm>
            <a:off x="7915536" y="8365959"/>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5">
              <a:alphaModFix/>
            </a:blip>
            <a:stretch>
              <a:fillRect b="0" l="0" r="0" t="0"/>
            </a:stretch>
          </a:blipFill>
          <a:ln>
            <a:noFill/>
          </a:ln>
        </p:spPr>
      </p:sp>
      <p:sp>
        <p:nvSpPr>
          <p:cNvPr id="128" name="Google Shape;128;p9"/>
          <p:cNvSpPr/>
          <p:nvPr/>
        </p:nvSpPr>
        <p:spPr>
          <a:xfrm rot="144878">
            <a:off x="-1446718" y="9026479"/>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6">
              <a:alphaModFix/>
            </a:blip>
            <a:stretch>
              <a:fillRect b="0" l="0" r="0" t="0"/>
            </a:stretch>
          </a:blipFill>
          <a:ln>
            <a:noFill/>
          </a:ln>
        </p:spPr>
      </p:sp>
      <p:sp>
        <p:nvSpPr>
          <p:cNvPr id="129" name="Google Shape;129;p9"/>
          <p:cNvSpPr/>
          <p:nvPr/>
        </p:nvSpPr>
        <p:spPr>
          <a:xfrm>
            <a:off x="15868856" y="6437780"/>
            <a:ext cx="2203368" cy="3344771"/>
          </a:xfrm>
          <a:custGeom>
            <a:rect b="b" l="l" r="r" t="t"/>
            <a:pathLst>
              <a:path extrusionOk="0" h="3344771" w="2203368">
                <a:moveTo>
                  <a:pt x="0" y="0"/>
                </a:moveTo>
                <a:lnTo>
                  <a:pt x="2203368" y="0"/>
                </a:lnTo>
                <a:lnTo>
                  <a:pt x="2203368" y="3344771"/>
                </a:lnTo>
                <a:lnTo>
                  <a:pt x="0" y="3344771"/>
                </a:lnTo>
                <a:lnTo>
                  <a:pt x="0" y="0"/>
                </a:lnTo>
                <a:close/>
              </a:path>
            </a:pathLst>
          </a:custGeom>
          <a:blipFill rotWithShape="1">
            <a:blip r:embed="rId7">
              <a:alphaModFix/>
            </a:blip>
            <a:stretch>
              <a:fillRect b="0" l="0" r="0" t="0"/>
            </a:stretch>
          </a:blipFill>
          <a:ln>
            <a:noFill/>
          </a:ln>
        </p:spPr>
      </p:sp>
      <p:sp>
        <p:nvSpPr>
          <p:cNvPr id="130" name="Google Shape;130;p9"/>
          <p:cNvSpPr/>
          <p:nvPr/>
        </p:nvSpPr>
        <p:spPr>
          <a:xfrm>
            <a:off x="-380638" y="7443068"/>
            <a:ext cx="1707320" cy="2591757"/>
          </a:xfrm>
          <a:custGeom>
            <a:rect b="b" l="l" r="r" t="t"/>
            <a:pathLst>
              <a:path extrusionOk="0" h="2591757" w="1707320">
                <a:moveTo>
                  <a:pt x="0" y="0"/>
                </a:moveTo>
                <a:lnTo>
                  <a:pt x="1707320" y="0"/>
                </a:lnTo>
                <a:lnTo>
                  <a:pt x="1707320" y="2591757"/>
                </a:lnTo>
                <a:lnTo>
                  <a:pt x="0" y="2591757"/>
                </a:lnTo>
                <a:lnTo>
                  <a:pt x="0" y="0"/>
                </a:lnTo>
                <a:close/>
              </a:path>
            </a:pathLst>
          </a:custGeom>
          <a:blipFill rotWithShape="1">
            <a:blip r:embed="rId7">
              <a:alphaModFix/>
            </a:blip>
            <a:stretch>
              <a:fillRect b="0" l="0" r="0" t="0"/>
            </a:stretch>
          </a:blipFill>
          <a:ln>
            <a:noFill/>
          </a:ln>
        </p:spPr>
      </p:sp>
      <p:sp>
        <p:nvSpPr>
          <p:cNvPr id="131" name="Google Shape;131;p9"/>
          <p:cNvSpPr/>
          <p:nvPr/>
        </p:nvSpPr>
        <p:spPr>
          <a:xfrm>
            <a:off x="1276987" y="9563683"/>
            <a:ext cx="1014819" cy="504873"/>
          </a:xfrm>
          <a:custGeom>
            <a:rect b="b" l="l" r="r" t="t"/>
            <a:pathLst>
              <a:path extrusionOk="0" h="504873" w="1014819">
                <a:moveTo>
                  <a:pt x="0" y="0"/>
                </a:moveTo>
                <a:lnTo>
                  <a:pt x="1014819" y="0"/>
                </a:lnTo>
                <a:lnTo>
                  <a:pt x="1014819" y="504873"/>
                </a:lnTo>
                <a:lnTo>
                  <a:pt x="0" y="504873"/>
                </a:lnTo>
                <a:lnTo>
                  <a:pt x="0" y="0"/>
                </a:lnTo>
                <a:close/>
              </a:path>
            </a:pathLst>
          </a:custGeom>
          <a:blipFill rotWithShape="1">
            <a:blip r:embed="rId8">
              <a:alphaModFix/>
            </a:blip>
            <a:stretch>
              <a:fillRect b="0" l="0" r="0" t="0"/>
            </a:stretch>
          </a:blipFill>
          <a:ln>
            <a:noFill/>
          </a:ln>
        </p:spPr>
      </p:sp>
      <p:sp>
        <p:nvSpPr>
          <p:cNvPr id="132" name="Google Shape;132;p9"/>
          <p:cNvSpPr/>
          <p:nvPr/>
        </p:nvSpPr>
        <p:spPr>
          <a:xfrm>
            <a:off x="12445406" y="8910100"/>
            <a:ext cx="2107805" cy="1048633"/>
          </a:xfrm>
          <a:custGeom>
            <a:rect b="b" l="l" r="r" t="t"/>
            <a:pathLst>
              <a:path extrusionOk="0" h="1048633" w="2107805">
                <a:moveTo>
                  <a:pt x="0" y="0"/>
                </a:moveTo>
                <a:lnTo>
                  <a:pt x="2107805" y="0"/>
                </a:lnTo>
                <a:lnTo>
                  <a:pt x="2107805" y="1048633"/>
                </a:lnTo>
                <a:lnTo>
                  <a:pt x="0" y="1048633"/>
                </a:lnTo>
                <a:lnTo>
                  <a:pt x="0" y="0"/>
                </a:lnTo>
                <a:close/>
              </a:path>
            </a:pathLst>
          </a:custGeom>
          <a:blipFill rotWithShape="1">
            <a:blip r:embed="rId8">
              <a:alphaModFix/>
            </a:blip>
            <a:stretch>
              <a:fillRect b="0" l="0" r="0" t="0"/>
            </a:stretch>
          </a:blipFill>
          <a:ln>
            <a:noFill/>
          </a:ln>
        </p:spPr>
      </p:sp>
      <p:sp>
        <p:nvSpPr>
          <p:cNvPr id="133" name="Google Shape;133;p9"/>
          <p:cNvSpPr/>
          <p:nvPr/>
        </p:nvSpPr>
        <p:spPr>
          <a:xfrm>
            <a:off x="15230789" y="8711767"/>
            <a:ext cx="398073" cy="454292"/>
          </a:xfrm>
          <a:custGeom>
            <a:rect b="b" l="l" r="r" t="t"/>
            <a:pathLst>
              <a:path extrusionOk="0" h="454292" w="398073">
                <a:moveTo>
                  <a:pt x="0" y="0"/>
                </a:moveTo>
                <a:lnTo>
                  <a:pt x="398073" y="0"/>
                </a:lnTo>
                <a:lnTo>
                  <a:pt x="398073" y="454292"/>
                </a:lnTo>
                <a:lnTo>
                  <a:pt x="0" y="454292"/>
                </a:lnTo>
                <a:lnTo>
                  <a:pt x="0" y="0"/>
                </a:lnTo>
                <a:close/>
              </a:path>
            </a:pathLst>
          </a:custGeom>
          <a:blipFill rotWithShape="1">
            <a:blip r:embed="rId9">
              <a:alphaModFix/>
            </a:blip>
            <a:stretch>
              <a:fillRect b="0" l="0" r="0" t="0"/>
            </a:stretch>
          </a:blipFill>
          <a:ln>
            <a:noFill/>
          </a:ln>
        </p:spPr>
      </p:sp>
      <p:sp>
        <p:nvSpPr>
          <p:cNvPr id="134" name="Google Shape;134;p9"/>
          <p:cNvSpPr/>
          <p:nvPr/>
        </p:nvSpPr>
        <p:spPr>
          <a:xfrm>
            <a:off x="17738098" y="9258300"/>
            <a:ext cx="613755" cy="700433"/>
          </a:xfrm>
          <a:custGeom>
            <a:rect b="b" l="l" r="r" t="t"/>
            <a:pathLst>
              <a:path extrusionOk="0" h="700433" w="613755">
                <a:moveTo>
                  <a:pt x="0" y="0"/>
                </a:moveTo>
                <a:lnTo>
                  <a:pt x="613754" y="0"/>
                </a:lnTo>
                <a:lnTo>
                  <a:pt x="613754" y="700433"/>
                </a:lnTo>
                <a:lnTo>
                  <a:pt x="0" y="700433"/>
                </a:lnTo>
                <a:lnTo>
                  <a:pt x="0" y="0"/>
                </a:lnTo>
                <a:close/>
              </a:path>
            </a:pathLst>
          </a:custGeom>
          <a:blipFill rotWithShape="1">
            <a:blip r:embed="rId9">
              <a:alphaModFix/>
            </a:blip>
            <a:stretch>
              <a:fillRect b="0" l="0" r="0" t="0"/>
            </a:stretch>
          </a:blipFill>
          <a:ln>
            <a:noFill/>
          </a:ln>
        </p:spPr>
      </p:sp>
      <p:sp>
        <p:nvSpPr>
          <p:cNvPr id="135" name="Google Shape;135;p9"/>
          <p:cNvSpPr txBox="1"/>
          <p:nvPr/>
        </p:nvSpPr>
        <p:spPr>
          <a:xfrm>
            <a:off x="812683" y="4376254"/>
            <a:ext cx="6154500" cy="32325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ABeeZee"/>
                <a:ea typeface="ABeeZee"/>
                <a:cs typeface="ABeeZee"/>
                <a:sym typeface="ABeeZee"/>
              </a:rPr>
              <a:t>Click on the "Google Slides" button below this presentation preview. Make sure to sign in to your Google account. Click on "Make a copy." Start editing your presentation.</a:t>
            </a:r>
            <a:endParaRPr/>
          </a:p>
          <a:p>
            <a:pPr indent="-226696" lvl="1" marL="453392" marR="0" rtl="0" algn="l">
              <a:lnSpc>
                <a:spcPct val="100000"/>
              </a:lnSpc>
              <a:spcBef>
                <a:spcPts val="0"/>
              </a:spcBef>
              <a:spcAft>
                <a:spcPts val="0"/>
              </a:spcAft>
              <a:buClr>
                <a:srgbClr val="000000"/>
              </a:buClr>
              <a:buSzPts val="2100"/>
              <a:buFont typeface="Arial"/>
              <a:buChar char="•"/>
            </a:pPr>
            <a:r>
              <a:rPr b="0" i="0" lang="en-US" sz="2100" u="sng" cap="none" strike="noStrike">
                <a:solidFill>
                  <a:srgbClr val="000000"/>
                </a:solidFill>
                <a:latin typeface="ABeeZee"/>
                <a:ea typeface="ABeeZee"/>
                <a:cs typeface="ABeeZee"/>
                <a:sym typeface="ABeeZee"/>
              </a:rPr>
              <a:t>Alternative:</a:t>
            </a:r>
            <a:r>
              <a:rPr b="0" i="0" lang="en-US" sz="2100" u="none" cap="none" strike="noStrike">
                <a:solidFill>
                  <a:srgbClr val="000000"/>
                </a:solidFill>
                <a:latin typeface="ABeeZee"/>
                <a:ea typeface="ABeeZee"/>
                <a:cs typeface="ABeeZee"/>
                <a:sym typeface="ABeeZe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36" name="Google Shape;136;p9"/>
          <p:cNvSpPr/>
          <p:nvPr/>
        </p:nvSpPr>
        <p:spPr>
          <a:xfrm>
            <a:off x="6397081" y="8711767"/>
            <a:ext cx="570248" cy="865652"/>
          </a:xfrm>
          <a:custGeom>
            <a:rect b="b" l="l" r="r" t="t"/>
            <a:pathLst>
              <a:path extrusionOk="0" h="865652" w="570248">
                <a:moveTo>
                  <a:pt x="0" y="0"/>
                </a:moveTo>
                <a:lnTo>
                  <a:pt x="570248" y="0"/>
                </a:lnTo>
                <a:lnTo>
                  <a:pt x="570248" y="865652"/>
                </a:lnTo>
                <a:lnTo>
                  <a:pt x="0" y="865652"/>
                </a:lnTo>
                <a:lnTo>
                  <a:pt x="0" y="0"/>
                </a:lnTo>
                <a:close/>
              </a:path>
            </a:pathLst>
          </a:custGeom>
          <a:blipFill rotWithShape="1">
            <a:blip r:embed="rId10">
              <a:alphaModFix/>
            </a:blip>
            <a:stretch>
              <a:fillRect b="0" l="0" r="0" t="0"/>
            </a:stretch>
          </a:blipFill>
          <a:ln>
            <a:noFill/>
          </a:ln>
        </p:spPr>
      </p:sp>
      <p:sp>
        <p:nvSpPr>
          <p:cNvPr id="137" name="Google Shape;137;p9"/>
          <p:cNvSpPr/>
          <p:nvPr/>
        </p:nvSpPr>
        <p:spPr>
          <a:xfrm>
            <a:off x="6967329" y="8763279"/>
            <a:ext cx="787506" cy="1195454"/>
          </a:xfrm>
          <a:custGeom>
            <a:rect b="b" l="l" r="r" t="t"/>
            <a:pathLst>
              <a:path extrusionOk="0" h="1195454" w="787506">
                <a:moveTo>
                  <a:pt x="0" y="0"/>
                </a:moveTo>
                <a:lnTo>
                  <a:pt x="787506" y="0"/>
                </a:lnTo>
                <a:lnTo>
                  <a:pt x="787506" y="1195454"/>
                </a:lnTo>
                <a:lnTo>
                  <a:pt x="0" y="1195454"/>
                </a:lnTo>
                <a:lnTo>
                  <a:pt x="0" y="0"/>
                </a:lnTo>
                <a:close/>
              </a:path>
            </a:pathLst>
          </a:custGeom>
          <a:blipFill rotWithShape="1">
            <a:blip r:embed="rId10">
              <a:alphaModFix/>
            </a:blip>
            <a:stretch>
              <a:fillRect b="0" l="0" r="0" t="0"/>
            </a:stretch>
          </a:blipFill>
          <a:ln>
            <a:noFill/>
          </a:ln>
        </p:spPr>
      </p:sp>
      <p:sp>
        <p:nvSpPr>
          <p:cNvPr id="138" name="Google Shape;138;p9"/>
          <p:cNvSpPr/>
          <p:nvPr/>
        </p:nvSpPr>
        <p:spPr>
          <a:xfrm>
            <a:off x="9659340" y="8413062"/>
            <a:ext cx="787506" cy="1195454"/>
          </a:xfrm>
          <a:custGeom>
            <a:rect b="b" l="l" r="r" t="t"/>
            <a:pathLst>
              <a:path extrusionOk="0" h="1195454" w="787506">
                <a:moveTo>
                  <a:pt x="0" y="0"/>
                </a:moveTo>
                <a:lnTo>
                  <a:pt x="787506" y="0"/>
                </a:lnTo>
                <a:lnTo>
                  <a:pt x="787506" y="1195455"/>
                </a:lnTo>
                <a:lnTo>
                  <a:pt x="0" y="1195455"/>
                </a:lnTo>
                <a:lnTo>
                  <a:pt x="0" y="0"/>
                </a:lnTo>
                <a:close/>
              </a:path>
            </a:pathLst>
          </a:custGeom>
          <a:blipFill rotWithShape="1">
            <a:blip r:embed="rId11">
              <a:alphaModFix/>
            </a:blip>
            <a:stretch>
              <a:fillRect b="0" l="0" r="0" t="0"/>
            </a:stretch>
          </a:blipFill>
          <a:ln>
            <a:noFill/>
          </a:ln>
        </p:spPr>
      </p:sp>
      <p:sp>
        <p:nvSpPr>
          <p:cNvPr id="139" name="Google Shape;139;p9"/>
          <p:cNvSpPr/>
          <p:nvPr/>
        </p:nvSpPr>
        <p:spPr>
          <a:xfrm>
            <a:off x="7963451" y="9563683"/>
            <a:ext cx="699767" cy="348134"/>
          </a:xfrm>
          <a:custGeom>
            <a:rect b="b" l="l" r="r" t="t"/>
            <a:pathLst>
              <a:path extrusionOk="0" h="348134" w="699767">
                <a:moveTo>
                  <a:pt x="0" y="0"/>
                </a:moveTo>
                <a:lnTo>
                  <a:pt x="699767" y="0"/>
                </a:lnTo>
                <a:lnTo>
                  <a:pt x="699767" y="348134"/>
                </a:lnTo>
                <a:lnTo>
                  <a:pt x="0" y="348134"/>
                </a:lnTo>
                <a:lnTo>
                  <a:pt x="0" y="0"/>
                </a:lnTo>
                <a:close/>
              </a:path>
            </a:pathLst>
          </a:custGeom>
          <a:blipFill rotWithShape="1">
            <a:blip r:embed="rId8">
              <a:alphaModFix/>
            </a:blip>
            <a:stretch>
              <a:fillRect b="0" l="0" r="0" t="0"/>
            </a:stretch>
          </a:blipFill>
          <a:ln>
            <a:noFill/>
          </a:ln>
        </p:spPr>
      </p:sp>
      <p:sp>
        <p:nvSpPr>
          <p:cNvPr id="140" name="Google Shape;140;p9"/>
          <p:cNvSpPr/>
          <p:nvPr/>
        </p:nvSpPr>
        <p:spPr>
          <a:xfrm>
            <a:off x="10446846" y="9368122"/>
            <a:ext cx="363143" cy="414429"/>
          </a:xfrm>
          <a:custGeom>
            <a:rect b="b" l="l" r="r" t="t"/>
            <a:pathLst>
              <a:path extrusionOk="0" h="414429" w="363143">
                <a:moveTo>
                  <a:pt x="0" y="0"/>
                </a:moveTo>
                <a:lnTo>
                  <a:pt x="363143" y="0"/>
                </a:lnTo>
                <a:lnTo>
                  <a:pt x="363143" y="414429"/>
                </a:lnTo>
                <a:lnTo>
                  <a:pt x="0" y="414429"/>
                </a:lnTo>
                <a:lnTo>
                  <a:pt x="0" y="0"/>
                </a:lnTo>
                <a:close/>
              </a:path>
            </a:pathLst>
          </a:custGeom>
          <a:blipFill rotWithShape="1">
            <a:blip r:embed="rId9">
              <a:alphaModFix/>
            </a:blip>
            <a:stretch>
              <a:fillRect b="0" l="0" r="0" t="0"/>
            </a:stretch>
          </a:blipFill>
          <a:ln>
            <a:noFill/>
          </a:ln>
        </p:spPr>
      </p:sp>
      <p:sp>
        <p:nvSpPr>
          <p:cNvPr id="141" name="Google Shape;141;p9"/>
          <p:cNvSpPr txBox="1"/>
          <p:nvPr/>
        </p:nvSpPr>
        <p:spPr>
          <a:xfrm>
            <a:off x="7243554" y="4376254"/>
            <a:ext cx="5619000" cy="29091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ABeeZee"/>
                <a:ea typeface="ABeeZee"/>
                <a:cs typeface="ABeeZee"/>
                <a:sym typeface="ABeeZee"/>
              </a:rPr>
              <a:t>Click on the "PowerPoint" button below this presentation preview. Start editing your presentation.</a:t>
            </a:r>
            <a:endParaRPr/>
          </a:p>
          <a:p>
            <a:pPr indent="-226696" lvl="1" marL="453392" marR="0" rtl="0" algn="l">
              <a:lnSpc>
                <a:spcPct val="100000"/>
              </a:lnSpc>
              <a:spcBef>
                <a:spcPts val="0"/>
              </a:spcBef>
              <a:spcAft>
                <a:spcPts val="0"/>
              </a:spcAft>
              <a:buClr>
                <a:srgbClr val="000000"/>
              </a:buClr>
              <a:buSzPts val="2100"/>
              <a:buFont typeface="Arial"/>
              <a:buChar char="•"/>
            </a:pPr>
            <a:r>
              <a:rPr b="0" i="0" lang="en-US" sz="2100" u="sng" cap="none" strike="noStrike">
                <a:solidFill>
                  <a:srgbClr val="000000"/>
                </a:solidFill>
                <a:latin typeface="ABeeZee"/>
                <a:ea typeface="ABeeZee"/>
                <a:cs typeface="ABeeZee"/>
                <a:sym typeface="ABeeZee"/>
              </a:rPr>
              <a:t>Alternative:</a:t>
            </a:r>
            <a:r>
              <a:rPr b="0" i="0" lang="en-US" sz="2100" u="none" cap="none" strike="noStrike">
                <a:solidFill>
                  <a:srgbClr val="000000"/>
                </a:solidFill>
                <a:latin typeface="ABeeZee"/>
                <a:ea typeface="ABeeZee"/>
                <a:cs typeface="ABeeZee"/>
                <a:sym typeface="ABeeZee"/>
              </a:rPr>
              <a:t> From Canva template file, Click on the "Share" button on the top right corner in Canva and click on "More" at the bottom of the menu. Enter "PowerPoint" in the search bar and click on the PowerPoint icon to download.</a:t>
            </a:r>
            <a:endParaRPr/>
          </a:p>
        </p:txBody>
      </p:sp>
      <p:sp>
        <p:nvSpPr>
          <p:cNvPr id="142" name="Google Shape;142;p9"/>
          <p:cNvSpPr txBox="1"/>
          <p:nvPr/>
        </p:nvSpPr>
        <p:spPr>
          <a:xfrm>
            <a:off x="982226" y="1629658"/>
            <a:ext cx="13248611"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How to Use This Presentation</a:t>
            </a:r>
            <a:endParaRPr/>
          </a:p>
        </p:txBody>
      </p:sp>
      <p:sp>
        <p:nvSpPr>
          <p:cNvPr id="143" name="Google Shape;143;p9"/>
          <p:cNvSpPr txBox="1"/>
          <p:nvPr/>
        </p:nvSpPr>
        <p:spPr>
          <a:xfrm>
            <a:off x="1028700"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8"/>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Google Slides</a:t>
            </a:r>
            <a:endParaRPr/>
          </a:p>
        </p:txBody>
      </p:sp>
      <p:sp>
        <p:nvSpPr>
          <p:cNvPr id="144" name="Google Shape;144;p9"/>
          <p:cNvSpPr txBox="1"/>
          <p:nvPr/>
        </p:nvSpPr>
        <p:spPr>
          <a:xfrm>
            <a:off x="7537020"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E25B44"/>
                </a:solidFill>
                <a:latin typeface="Carter One"/>
                <a:ea typeface="Carter One"/>
                <a:cs typeface="Carter One"/>
                <a:sym typeface="Carter One"/>
              </a:rPr>
              <a:t>PowerPoint</a:t>
            </a:r>
            <a:endParaRPr/>
          </a:p>
        </p:txBody>
      </p:sp>
      <p:sp>
        <p:nvSpPr>
          <p:cNvPr id="145" name="Google Shape;145;p9"/>
          <p:cNvSpPr txBox="1"/>
          <p:nvPr/>
        </p:nvSpPr>
        <p:spPr>
          <a:xfrm>
            <a:off x="13134295" y="4376254"/>
            <a:ext cx="4603800" cy="16161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ABeeZee"/>
                <a:ea typeface="ABeeZee"/>
                <a:cs typeface="ABeeZee"/>
                <a:sym typeface="ABeeZee"/>
              </a:rPr>
              <a:t>Click on the "Canva" button under this presentation preview. Start editing your presentation. You need to sign in to your Canva account.</a:t>
            </a:r>
            <a:endParaRPr/>
          </a:p>
        </p:txBody>
      </p:sp>
      <p:sp>
        <p:nvSpPr>
          <p:cNvPr id="146" name="Google Shape;146;p9"/>
          <p:cNvSpPr txBox="1"/>
          <p:nvPr/>
        </p:nvSpPr>
        <p:spPr>
          <a:xfrm>
            <a:off x="13328391"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E25B44"/>
                </a:solidFill>
                <a:latin typeface="Carter One"/>
                <a:ea typeface="Carter One"/>
                <a:cs typeface="Carter One"/>
                <a:sym typeface="Carter One"/>
              </a:rPr>
              <a:t>Canva</a:t>
            </a:r>
            <a:endParaRPr/>
          </a:p>
        </p:txBody>
      </p:sp>
      <p:sp>
        <p:nvSpPr>
          <p:cNvPr id="147" name="Google Shape;147;p9"/>
          <p:cNvSpPr/>
          <p:nvPr/>
        </p:nvSpPr>
        <p:spPr>
          <a:xfrm>
            <a:off x="4059320" y="8825474"/>
            <a:ext cx="570248" cy="865652"/>
          </a:xfrm>
          <a:custGeom>
            <a:rect b="b" l="l" r="r" t="t"/>
            <a:pathLst>
              <a:path extrusionOk="0" h="865652" w="570248">
                <a:moveTo>
                  <a:pt x="0" y="0"/>
                </a:moveTo>
                <a:lnTo>
                  <a:pt x="570248" y="0"/>
                </a:lnTo>
                <a:lnTo>
                  <a:pt x="570248" y="865652"/>
                </a:lnTo>
                <a:lnTo>
                  <a:pt x="0" y="86565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592" name="Shape 592"/>
        <p:cNvGrpSpPr/>
        <p:nvPr/>
      </p:nvGrpSpPr>
      <p:grpSpPr>
        <a:xfrm>
          <a:off x="0" y="0"/>
          <a:ext cx="0" cy="0"/>
          <a:chOff x="0" y="0"/>
          <a:chExt cx="0" cy="0"/>
        </a:xfrm>
      </p:grpSpPr>
      <p:sp>
        <p:nvSpPr>
          <p:cNvPr id="593" name="Google Shape;593;p27"/>
          <p:cNvSpPr txBox="1"/>
          <p:nvPr/>
        </p:nvSpPr>
        <p:spPr>
          <a:xfrm>
            <a:off x="5280936" y="1019175"/>
            <a:ext cx="7726128"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Credits</a:t>
            </a:r>
            <a:endParaRPr/>
          </a:p>
        </p:txBody>
      </p:sp>
      <p:sp>
        <p:nvSpPr>
          <p:cNvPr id="594" name="Google Shape;594;p27"/>
          <p:cNvSpPr txBox="1"/>
          <p:nvPr/>
        </p:nvSpPr>
        <p:spPr>
          <a:xfrm>
            <a:off x="3238810" y="5112475"/>
            <a:ext cx="11810379" cy="129222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005370"/>
                </a:solidFill>
                <a:latin typeface="Carter One"/>
                <a:ea typeface="Carter One"/>
                <a:cs typeface="Carter One"/>
                <a:sym typeface="Carter One"/>
              </a:rPr>
              <a:t>This presentation template is free for everyone to use thanks to the following:</a:t>
            </a:r>
            <a:endParaRPr/>
          </a:p>
        </p:txBody>
      </p:sp>
      <p:grpSp>
        <p:nvGrpSpPr>
          <p:cNvPr id="595" name="Google Shape;595;p27"/>
          <p:cNvGrpSpPr/>
          <p:nvPr/>
        </p:nvGrpSpPr>
        <p:grpSpPr>
          <a:xfrm>
            <a:off x="-542244" y="9693938"/>
            <a:ext cx="22972303" cy="3775355"/>
            <a:chOff x="0" y="0"/>
            <a:chExt cx="6050318" cy="994332"/>
          </a:xfrm>
        </p:grpSpPr>
        <p:sp>
          <p:nvSpPr>
            <p:cNvPr id="596" name="Google Shape;596;p27"/>
            <p:cNvSpPr/>
            <p:nvPr/>
          </p:nvSpPr>
          <p:spPr>
            <a:xfrm>
              <a:off x="0" y="0"/>
              <a:ext cx="6050318" cy="994332"/>
            </a:xfrm>
            <a:custGeom>
              <a:rect b="b" l="l" r="r" t="t"/>
              <a:pathLst>
                <a:path extrusionOk="0" h="994332" w="6050318">
                  <a:moveTo>
                    <a:pt x="3025159" y="0"/>
                  </a:moveTo>
                  <a:cubicBezTo>
                    <a:pt x="1354410" y="0"/>
                    <a:pt x="0" y="222589"/>
                    <a:pt x="0" y="497166"/>
                  </a:cubicBezTo>
                  <a:cubicBezTo>
                    <a:pt x="0" y="771743"/>
                    <a:pt x="1354410" y="994332"/>
                    <a:pt x="3025159" y="994332"/>
                  </a:cubicBezTo>
                  <a:cubicBezTo>
                    <a:pt x="4695908" y="994332"/>
                    <a:pt x="6050318" y="771743"/>
                    <a:pt x="6050318" y="497166"/>
                  </a:cubicBezTo>
                  <a:cubicBezTo>
                    <a:pt x="6050318" y="222589"/>
                    <a:pt x="4695908" y="0"/>
                    <a:pt x="3025159" y="0"/>
                  </a:cubicBezTo>
                  <a:close/>
                </a:path>
              </a:pathLst>
            </a:custGeom>
            <a:solidFill>
              <a:srgbClr val="087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7"/>
            <p:cNvSpPr txBox="1"/>
            <p:nvPr/>
          </p:nvSpPr>
          <p:spPr>
            <a:xfrm>
              <a:off x="567217" y="45594"/>
              <a:ext cx="4915884" cy="855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8" name="Google Shape;598;p27"/>
          <p:cNvSpPr txBox="1"/>
          <p:nvPr/>
        </p:nvSpPr>
        <p:spPr>
          <a:xfrm>
            <a:off x="2818025" y="6880950"/>
            <a:ext cx="12651949" cy="8699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ABeeZee"/>
                <a:ea typeface="ABeeZee"/>
                <a:cs typeface="ABeeZee"/>
                <a:sym typeface="ABeeZee"/>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ABeeZee"/>
                <a:ea typeface="ABeeZee"/>
                <a:cs typeface="ABeeZee"/>
                <a:sym typeface="ABeeZee"/>
              </a:rPr>
              <a:t>Pexels for the photos</a:t>
            </a:r>
            <a:endParaRPr/>
          </a:p>
        </p:txBody>
      </p:sp>
      <p:sp>
        <p:nvSpPr>
          <p:cNvPr id="599" name="Google Shape;599;p27"/>
          <p:cNvSpPr txBox="1"/>
          <p:nvPr/>
        </p:nvSpPr>
        <p:spPr>
          <a:xfrm>
            <a:off x="2818025" y="8062861"/>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25B44"/>
                </a:solidFill>
                <a:latin typeface="Carter One"/>
                <a:ea typeface="Carter One"/>
                <a:cs typeface="Carter One"/>
                <a:sym typeface="Carter One"/>
              </a:rPr>
              <a:t>Happy designing! </a:t>
            </a:r>
            <a:endParaRPr/>
          </a:p>
        </p:txBody>
      </p:sp>
      <p:sp>
        <p:nvSpPr>
          <p:cNvPr id="600" name="Google Shape;600;p27"/>
          <p:cNvSpPr/>
          <p:nvPr/>
        </p:nvSpPr>
        <p:spPr>
          <a:xfrm rot="1797944">
            <a:off x="16362584" y="6133460"/>
            <a:ext cx="815760" cy="542480"/>
          </a:xfrm>
          <a:custGeom>
            <a:rect b="b" l="l" r="r" t="t"/>
            <a:pathLst>
              <a:path extrusionOk="0" h="542480" w="815760">
                <a:moveTo>
                  <a:pt x="0" y="0"/>
                </a:moveTo>
                <a:lnTo>
                  <a:pt x="815760" y="0"/>
                </a:lnTo>
                <a:lnTo>
                  <a:pt x="815760" y="542481"/>
                </a:lnTo>
                <a:lnTo>
                  <a:pt x="0" y="542481"/>
                </a:lnTo>
                <a:lnTo>
                  <a:pt x="0" y="0"/>
                </a:lnTo>
                <a:close/>
              </a:path>
            </a:pathLst>
          </a:custGeom>
          <a:blipFill rotWithShape="1">
            <a:blip r:embed="rId3">
              <a:alphaModFix/>
            </a:blip>
            <a:stretch>
              <a:fillRect b="0" l="0" r="0" t="0"/>
            </a:stretch>
          </a:blipFill>
          <a:ln>
            <a:noFill/>
          </a:ln>
        </p:spPr>
      </p:sp>
      <p:grpSp>
        <p:nvGrpSpPr>
          <p:cNvPr id="601" name="Google Shape;601;p27"/>
          <p:cNvGrpSpPr/>
          <p:nvPr/>
        </p:nvGrpSpPr>
        <p:grpSpPr>
          <a:xfrm>
            <a:off x="-7502328" y="9608213"/>
            <a:ext cx="22972303" cy="3775355"/>
            <a:chOff x="0" y="0"/>
            <a:chExt cx="6050318" cy="994332"/>
          </a:xfrm>
        </p:grpSpPr>
        <p:sp>
          <p:nvSpPr>
            <p:cNvPr id="602" name="Google Shape;602;p27"/>
            <p:cNvSpPr/>
            <p:nvPr/>
          </p:nvSpPr>
          <p:spPr>
            <a:xfrm>
              <a:off x="0" y="0"/>
              <a:ext cx="6050318" cy="994332"/>
            </a:xfrm>
            <a:custGeom>
              <a:rect b="b" l="l" r="r" t="t"/>
              <a:pathLst>
                <a:path extrusionOk="0" h="994332" w="6050318">
                  <a:moveTo>
                    <a:pt x="3025159" y="0"/>
                  </a:moveTo>
                  <a:cubicBezTo>
                    <a:pt x="1354410" y="0"/>
                    <a:pt x="0" y="222589"/>
                    <a:pt x="0" y="497166"/>
                  </a:cubicBezTo>
                  <a:cubicBezTo>
                    <a:pt x="0" y="771743"/>
                    <a:pt x="1354410" y="994332"/>
                    <a:pt x="3025159" y="994332"/>
                  </a:cubicBezTo>
                  <a:cubicBezTo>
                    <a:pt x="4695908" y="994332"/>
                    <a:pt x="6050318" y="771743"/>
                    <a:pt x="6050318" y="497166"/>
                  </a:cubicBezTo>
                  <a:cubicBezTo>
                    <a:pt x="6050318" y="222589"/>
                    <a:pt x="4695908" y="0"/>
                    <a:pt x="3025159" y="0"/>
                  </a:cubicBezTo>
                  <a:close/>
                </a:path>
              </a:pathLst>
            </a:custGeom>
            <a:solidFill>
              <a:srgbClr val="99CC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7"/>
            <p:cNvSpPr txBox="1"/>
            <p:nvPr/>
          </p:nvSpPr>
          <p:spPr>
            <a:xfrm>
              <a:off x="567217" y="45594"/>
              <a:ext cx="4915884" cy="855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4" name="Google Shape;604;p27"/>
          <p:cNvSpPr/>
          <p:nvPr/>
        </p:nvSpPr>
        <p:spPr>
          <a:xfrm>
            <a:off x="2472696" y="9255788"/>
            <a:ext cx="690659" cy="658716"/>
          </a:xfrm>
          <a:custGeom>
            <a:rect b="b" l="l" r="r" t="t"/>
            <a:pathLst>
              <a:path extrusionOk="0" h="658716" w="690659">
                <a:moveTo>
                  <a:pt x="0" y="0"/>
                </a:moveTo>
                <a:lnTo>
                  <a:pt x="690659" y="0"/>
                </a:lnTo>
                <a:lnTo>
                  <a:pt x="690659" y="658715"/>
                </a:lnTo>
                <a:lnTo>
                  <a:pt x="0" y="658715"/>
                </a:lnTo>
                <a:lnTo>
                  <a:pt x="0" y="0"/>
                </a:lnTo>
                <a:close/>
              </a:path>
            </a:pathLst>
          </a:custGeom>
          <a:blipFill rotWithShape="1">
            <a:blip r:embed="rId4">
              <a:alphaModFix/>
            </a:blip>
            <a:stretch>
              <a:fillRect b="0" l="0" r="0" t="0"/>
            </a:stretch>
          </a:blipFill>
          <a:ln>
            <a:noFill/>
          </a:ln>
        </p:spPr>
      </p:sp>
      <p:sp>
        <p:nvSpPr>
          <p:cNvPr id="605" name="Google Shape;605;p27"/>
          <p:cNvSpPr/>
          <p:nvPr/>
        </p:nvSpPr>
        <p:spPr>
          <a:xfrm>
            <a:off x="0" y="7931583"/>
            <a:ext cx="2469638" cy="2355417"/>
          </a:xfrm>
          <a:custGeom>
            <a:rect b="b" l="l" r="r" t="t"/>
            <a:pathLst>
              <a:path extrusionOk="0" h="2355417" w="2469638">
                <a:moveTo>
                  <a:pt x="0" y="0"/>
                </a:moveTo>
                <a:lnTo>
                  <a:pt x="2469638" y="0"/>
                </a:lnTo>
                <a:lnTo>
                  <a:pt x="2469638" y="2355417"/>
                </a:lnTo>
                <a:lnTo>
                  <a:pt x="0" y="2355417"/>
                </a:lnTo>
                <a:lnTo>
                  <a:pt x="0" y="0"/>
                </a:lnTo>
                <a:close/>
              </a:path>
            </a:pathLst>
          </a:custGeom>
          <a:blipFill rotWithShape="1">
            <a:blip r:embed="rId4">
              <a:alphaModFix/>
            </a:blip>
            <a:stretch>
              <a:fillRect b="0" l="0" r="0" t="0"/>
            </a:stretch>
          </a:blipFill>
          <a:ln>
            <a:noFill/>
          </a:ln>
        </p:spPr>
      </p:sp>
      <p:sp>
        <p:nvSpPr>
          <p:cNvPr id="606" name="Google Shape;606;p27"/>
          <p:cNvSpPr/>
          <p:nvPr/>
        </p:nvSpPr>
        <p:spPr>
          <a:xfrm rot="-3011889">
            <a:off x="728757" y="3037108"/>
            <a:ext cx="1942576" cy="1291813"/>
          </a:xfrm>
          <a:custGeom>
            <a:rect b="b" l="l" r="r" t="t"/>
            <a:pathLst>
              <a:path extrusionOk="0" h="1291813" w="1942576">
                <a:moveTo>
                  <a:pt x="0" y="0"/>
                </a:moveTo>
                <a:lnTo>
                  <a:pt x="1942576" y="0"/>
                </a:lnTo>
                <a:lnTo>
                  <a:pt x="1942576" y="1291813"/>
                </a:lnTo>
                <a:lnTo>
                  <a:pt x="0" y="1291813"/>
                </a:lnTo>
                <a:lnTo>
                  <a:pt x="0" y="0"/>
                </a:lnTo>
                <a:close/>
              </a:path>
            </a:pathLst>
          </a:custGeom>
          <a:blipFill rotWithShape="1">
            <a:blip r:embed="rId3">
              <a:alphaModFix/>
            </a:blip>
            <a:stretch>
              <a:fillRect b="0" l="0" r="0" t="0"/>
            </a:stretch>
          </a:blipFill>
          <a:ln>
            <a:noFill/>
          </a:ln>
        </p:spPr>
      </p:sp>
      <p:sp>
        <p:nvSpPr>
          <p:cNvPr id="607" name="Google Shape;607;p27"/>
          <p:cNvSpPr/>
          <p:nvPr/>
        </p:nvSpPr>
        <p:spPr>
          <a:xfrm>
            <a:off x="14142812" y="9364580"/>
            <a:ext cx="690659" cy="658716"/>
          </a:xfrm>
          <a:custGeom>
            <a:rect b="b" l="l" r="r" t="t"/>
            <a:pathLst>
              <a:path extrusionOk="0" h="658716" w="690659">
                <a:moveTo>
                  <a:pt x="0" y="0"/>
                </a:moveTo>
                <a:lnTo>
                  <a:pt x="690658" y="0"/>
                </a:lnTo>
                <a:lnTo>
                  <a:pt x="690658" y="658715"/>
                </a:lnTo>
                <a:lnTo>
                  <a:pt x="0" y="658715"/>
                </a:lnTo>
                <a:lnTo>
                  <a:pt x="0" y="0"/>
                </a:lnTo>
                <a:close/>
              </a:path>
            </a:pathLst>
          </a:custGeom>
          <a:blipFill rotWithShape="1">
            <a:blip r:embed="rId4">
              <a:alphaModFix/>
            </a:blip>
            <a:stretch>
              <a:fillRect b="0" l="0" r="0" t="0"/>
            </a:stretch>
          </a:blipFill>
          <a:ln>
            <a:noFill/>
          </a:ln>
        </p:spPr>
      </p:sp>
      <p:sp>
        <p:nvSpPr>
          <p:cNvPr id="608" name="Google Shape;608;p27"/>
          <p:cNvSpPr/>
          <p:nvPr/>
        </p:nvSpPr>
        <p:spPr>
          <a:xfrm>
            <a:off x="14619526" y="8959022"/>
            <a:ext cx="850449" cy="811116"/>
          </a:xfrm>
          <a:custGeom>
            <a:rect b="b" l="l" r="r" t="t"/>
            <a:pathLst>
              <a:path extrusionOk="0" h="811116" w="850449">
                <a:moveTo>
                  <a:pt x="0" y="0"/>
                </a:moveTo>
                <a:lnTo>
                  <a:pt x="850449" y="0"/>
                </a:lnTo>
                <a:lnTo>
                  <a:pt x="850449" y="811116"/>
                </a:lnTo>
                <a:lnTo>
                  <a:pt x="0" y="811116"/>
                </a:lnTo>
                <a:lnTo>
                  <a:pt x="0" y="0"/>
                </a:lnTo>
                <a:close/>
              </a:path>
            </a:pathLst>
          </a:custGeom>
          <a:blipFill rotWithShape="1">
            <a:blip r:embed="rId4">
              <a:alphaModFix/>
            </a:blip>
            <a:stretch>
              <a:fillRect b="0" l="0" r="0" t="0"/>
            </a:stretch>
          </a:blipFill>
          <a:ln>
            <a:noFill/>
          </a:ln>
        </p:spPr>
      </p:sp>
      <p:sp>
        <p:nvSpPr>
          <p:cNvPr id="609" name="Google Shape;609;p27"/>
          <p:cNvSpPr/>
          <p:nvPr/>
        </p:nvSpPr>
        <p:spPr>
          <a:xfrm>
            <a:off x="15601359" y="9179588"/>
            <a:ext cx="850449" cy="811116"/>
          </a:xfrm>
          <a:custGeom>
            <a:rect b="b" l="l" r="r" t="t"/>
            <a:pathLst>
              <a:path extrusionOk="0" h="811116" w="850449">
                <a:moveTo>
                  <a:pt x="0" y="0"/>
                </a:moveTo>
                <a:lnTo>
                  <a:pt x="850449" y="0"/>
                </a:lnTo>
                <a:lnTo>
                  <a:pt x="850449" y="811115"/>
                </a:lnTo>
                <a:lnTo>
                  <a:pt x="0" y="811115"/>
                </a:lnTo>
                <a:lnTo>
                  <a:pt x="0" y="0"/>
                </a:lnTo>
                <a:close/>
              </a:path>
            </a:pathLst>
          </a:custGeom>
          <a:blipFill rotWithShape="1">
            <a:blip r:embed="rId4">
              <a:alphaModFix/>
            </a:blip>
            <a:stretch>
              <a:fillRect b="0" l="0" r="0" t="0"/>
            </a:stretch>
          </a:blipFill>
          <a:ln>
            <a:noFill/>
          </a:ln>
        </p:spPr>
      </p:sp>
      <p:sp>
        <p:nvSpPr>
          <p:cNvPr id="610" name="Google Shape;610;p27"/>
          <p:cNvSpPr/>
          <p:nvPr/>
        </p:nvSpPr>
        <p:spPr>
          <a:xfrm>
            <a:off x="-542244" y="135037"/>
            <a:ext cx="4798225" cy="1950156"/>
          </a:xfrm>
          <a:custGeom>
            <a:rect b="b" l="l" r="r" t="t"/>
            <a:pathLst>
              <a:path extrusionOk="0" h="1950156" w="4798225">
                <a:moveTo>
                  <a:pt x="0" y="0"/>
                </a:moveTo>
                <a:lnTo>
                  <a:pt x="4798225" y="0"/>
                </a:lnTo>
                <a:lnTo>
                  <a:pt x="4798225" y="1950156"/>
                </a:lnTo>
                <a:lnTo>
                  <a:pt x="0" y="1950156"/>
                </a:lnTo>
                <a:lnTo>
                  <a:pt x="0" y="0"/>
                </a:lnTo>
                <a:close/>
              </a:path>
            </a:pathLst>
          </a:custGeom>
          <a:blipFill rotWithShape="1">
            <a:blip r:embed="rId5">
              <a:alphaModFix/>
            </a:blip>
            <a:stretch>
              <a:fillRect b="0" l="0" r="0" t="0"/>
            </a:stretch>
          </a:blipFill>
          <a:ln>
            <a:noFill/>
          </a:ln>
        </p:spPr>
      </p:sp>
      <p:sp>
        <p:nvSpPr>
          <p:cNvPr id="611" name="Google Shape;611;p27"/>
          <p:cNvSpPr/>
          <p:nvPr/>
        </p:nvSpPr>
        <p:spPr>
          <a:xfrm>
            <a:off x="5620008" y="-1097875"/>
            <a:ext cx="4798225" cy="1950156"/>
          </a:xfrm>
          <a:custGeom>
            <a:rect b="b" l="l" r="r" t="t"/>
            <a:pathLst>
              <a:path extrusionOk="0" h="1950156" w="4798225">
                <a:moveTo>
                  <a:pt x="0" y="0"/>
                </a:moveTo>
                <a:lnTo>
                  <a:pt x="4798225" y="0"/>
                </a:lnTo>
                <a:lnTo>
                  <a:pt x="4798225" y="1950156"/>
                </a:lnTo>
                <a:lnTo>
                  <a:pt x="0" y="1950156"/>
                </a:lnTo>
                <a:lnTo>
                  <a:pt x="0" y="0"/>
                </a:lnTo>
                <a:close/>
              </a:path>
            </a:pathLst>
          </a:custGeom>
          <a:blipFill rotWithShape="1">
            <a:blip r:embed="rId5">
              <a:alphaModFix/>
            </a:blip>
            <a:stretch>
              <a:fillRect b="0" l="0" r="0" t="0"/>
            </a:stretch>
          </a:blipFill>
          <a:ln>
            <a:noFill/>
          </a:ln>
        </p:spPr>
      </p:sp>
      <p:sp>
        <p:nvSpPr>
          <p:cNvPr id="612" name="Google Shape;612;p27"/>
          <p:cNvSpPr/>
          <p:nvPr/>
        </p:nvSpPr>
        <p:spPr>
          <a:xfrm>
            <a:off x="14619526" y="135037"/>
            <a:ext cx="3471062" cy="1410753"/>
          </a:xfrm>
          <a:custGeom>
            <a:rect b="b" l="l" r="r" t="t"/>
            <a:pathLst>
              <a:path extrusionOk="0" h="1410753" w="3471062">
                <a:moveTo>
                  <a:pt x="0" y="0"/>
                </a:moveTo>
                <a:lnTo>
                  <a:pt x="3471062" y="0"/>
                </a:lnTo>
                <a:lnTo>
                  <a:pt x="3471062" y="1410754"/>
                </a:lnTo>
                <a:lnTo>
                  <a:pt x="0" y="1410754"/>
                </a:lnTo>
                <a:lnTo>
                  <a:pt x="0" y="0"/>
                </a:lnTo>
                <a:close/>
              </a:path>
            </a:pathLst>
          </a:custGeom>
          <a:blipFill rotWithShape="1">
            <a:blip r:embed="rId5">
              <a:alphaModFix/>
            </a:blip>
            <a:stretch>
              <a:fillRect b="0" l="0" r="0" t="0"/>
            </a:stretch>
          </a:blipFill>
          <a:ln>
            <a:noFill/>
          </a:ln>
        </p:spPr>
      </p:sp>
      <p:sp>
        <p:nvSpPr>
          <p:cNvPr id="613" name="Google Shape;613;p27"/>
          <p:cNvSpPr/>
          <p:nvPr/>
        </p:nvSpPr>
        <p:spPr>
          <a:xfrm rot="7710914">
            <a:off x="14287292" y="2258167"/>
            <a:ext cx="2020036" cy="1343324"/>
          </a:xfrm>
          <a:custGeom>
            <a:rect b="b" l="l" r="r" t="t"/>
            <a:pathLst>
              <a:path extrusionOk="0" h="1343324" w="2020036">
                <a:moveTo>
                  <a:pt x="0" y="0"/>
                </a:moveTo>
                <a:lnTo>
                  <a:pt x="2020036" y="0"/>
                </a:lnTo>
                <a:lnTo>
                  <a:pt x="2020036" y="1343323"/>
                </a:lnTo>
                <a:lnTo>
                  <a:pt x="0" y="1343323"/>
                </a:lnTo>
                <a:lnTo>
                  <a:pt x="0" y="0"/>
                </a:lnTo>
                <a:close/>
              </a:path>
            </a:pathLst>
          </a:custGeom>
          <a:blipFill rotWithShape="1">
            <a:blip r:embed="rId3">
              <a:alphaModFix/>
            </a:blip>
            <a:stretch>
              <a:fillRect b="0" l="0" r="0" t="0"/>
            </a:stretch>
          </a:blipFill>
          <a:ln>
            <a:noFill/>
          </a:ln>
        </p:spPr>
      </p:sp>
      <p:pic>
        <p:nvPicPr>
          <p:cNvPr id="614" name="Google Shape;614;p27"/>
          <p:cNvPicPr preferRelativeResize="0"/>
          <p:nvPr/>
        </p:nvPicPr>
        <p:blipFill>
          <a:blip r:embed="rId6">
            <a:alphaModFix/>
          </a:blip>
          <a:stretch>
            <a:fillRect/>
          </a:stretch>
        </p:blipFill>
        <p:spPr>
          <a:xfrm>
            <a:off x="6195625" y="3048764"/>
            <a:ext cx="5572550" cy="1410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151" name="Shape 151"/>
        <p:cNvGrpSpPr/>
        <p:nvPr/>
      </p:nvGrpSpPr>
      <p:grpSpPr>
        <a:xfrm>
          <a:off x="0" y="0"/>
          <a:ext cx="0" cy="0"/>
          <a:chOff x="0" y="0"/>
          <a:chExt cx="0" cy="0"/>
        </a:xfrm>
      </p:grpSpPr>
      <p:sp>
        <p:nvSpPr>
          <p:cNvPr id="152" name="Google Shape;152;p10"/>
          <p:cNvSpPr txBox="1"/>
          <p:nvPr/>
        </p:nvSpPr>
        <p:spPr>
          <a:xfrm>
            <a:off x="890224" y="1079305"/>
            <a:ext cx="1650755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Table Of Contents</a:t>
            </a:r>
            <a:endParaRPr/>
          </a:p>
        </p:txBody>
      </p:sp>
      <p:sp>
        <p:nvSpPr>
          <p:cNvPr id="153" name="Google Shape;153;p10"/>
          <p:cNvSpPr/>
          <p:nvPr/>
        </p:nvSpPr>
        <p:spPr>
          <a:xfrm>
            <a:off x="-395035" y="0"/>
            <a:ext cx="4016668" cy="1632505"/>
          </a:xfrm>
          <a:custGeom>
            <a:rect b="b" l="l" r="r" t="t"/>
            <a:pathLst>
              <a:path extrusionOk="0" h="1632505" w="4016668">
                <a:moveTo>
                  <a:pt x="0" y="0"/>
                </a:moveTo>
                <a:lnTo>
                  <a:pt x="4016668" y="0"/>
                </a:lnTo>
                <a:lnTo>
                  <a:pt x="4016668" y="1632505"/>
                </a:lnTo>
                <a:lnTo>
                  <a:pt x="0" y="1632505"/>
                </a:lnTo>
                <a:lnTo>
                  <a:pt x="0" y="0"/>
                </a:lnTo>
                <a:close/>
              </a:path>
            </a:pathLst>
          </a:custGeom>
          <a:blipFill rotWithShape="1">
            <a:blip r:embed="rId3">
              <a:alphaModFix/>
            </a:blip>
            <a:stretch>
              <a:fillRect b="0" l="0" r="0" t="0"/>
            </a:stretch>
          </a:blipFill>
          <a:ln>
            <a:noFill/>
          </a:ln>
        </p:spPr>
      </p:sp>
      <p:sp>
        <p:nvSpPr>
          <p:cNvPr id="154" name="Google Shape;154;p10"/>
          <p:cNvSpPr/>
          <p:nvPr/>
        </p:nvSpPr>
        <p:spPr>
          <a:xfrm>
            <a:off x="11997823" y="-2307"/>
            <a:ext cx="1763347" cy="716682"/>
          </a:xfrm>
          <a:custGeom>
            <a:rect b="b" l="l" r="r" t="t"/>
            <a:pathLst>
              <a:path extrusionOk="0" h="716682" w="1763347">
                <a:moveTo>
                  <a:pt x="0" y="0"/>
                </a:moveTo>
                <a:lnTo>
                  <a:pt x="1763347" y="0"/>
                </a:lnTo>
                <a:lnTo>
                  <a:pt x="1763347" y="716682"/>
                </a:lnTo>
                <a:lnTo>
                  <a:pt x="0" y="716682"/>
                </a:lnTo>
                <a:lnTo>
                  <a:pt x="0" y="0"/>
                </a:lnTo>
                <a:close/>
              </a:path>
            </a:pathLst>
          </a:custGeom>
          <a:blipFill rotWithShape="1">
            <a:blip r:embed="rId3">
              <a:alphaModFix/>
            </a:blip>
            <a:stretch>
              <a:fillRect b="0" l="0" r="0" t="0"/>
            </a:stretch>
          </a:blipFill>
          <a:ln>
            <a:noFill/>
          </a:ln>
        </p:spPr>
      </p:sp>
      <p:sp>
        <p:nvSpPr>
          <p:cNvPr id="155" name="Google Shape;155;p10"/>
          <p:cNvSpPr/>
          <p:nvPr/>
        </p:nvSpPr>
        <p:spPr>
          <a:xfrm>
            <a:off x="15387839" y="1354254"/>
            <a:ext cx="2573725" cy="1046046"/>
          </a:xfrm>
          <a:custGeom>
            <a:rect b="b" l="l" r="r" t="t"/>
            <a:pathLst>
              <a:path extrusionOk="0" h="1046046" w="2573725">
                <a:moveTo>
                  <a:pt x="0" y="0"/>
                </a:moveTo>
                <a:lnTo>
                  <a:pt x="2573724" y="0"/>
                </a:lnTo>
                <a:lnTo>
                  <a:pt x="2573724" y="1046046"/>
                </a:lnTo>
                <a:lnTo>
                  <a:pt x="0" y="1046046"/>
                </a:lnTo>
                <a:lnTo>
                  <a:pt x="0" y="0"/>
                </a:lnTo>
                <a:close/>
              </a:path>
            </a:pathLst>
          </a:custGeom>
          <a:blipFill rotWithShape="1">
            <a:blip r:embed="rId3">
              <a:alphaModFix/>
            </a:blip>
            <a:stretch>
              <a:fillRect b="0" l="0" r="0" t="0"/>
            </a:stretch>
          </a:blipFill>
          <a:ln>
            <a:noFill/>
          </a:ln>
        </p:spPr>
      </p:sp>
      <p:sp>
        <p:nvSpPr>
          <p:cNvPr id="156" name="Google Shape;156;p10"/>
          <p:cNvSpPr/>
          <p:nvPr/>
        </p:nvSpPr>
        <p:spPr>
          <a:xfrm rot="-10510731">
            <a:off x="-2639545" y="88026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4">
              <a:alphaModFix/>
            </a:blip>
            <a:stretch>
              <a:fillRect b="0" l="0" r="0" t="0"/>
            </a:stretch>
          </a:blipFill>
          <a:ln>
            <a:noFill/>
          </a:ln>
        </p:spPr>
      </p:sp>
      <p:sp>
        <p:nvSpPr>
          <p:cNvPr id="157" name="Google Shape;157;p10"/>
          <p:cNvSpPr/>
          <p:nvPr/>
        </p:nvSpPr>
        <p:spPr>
          <a:xfrm>
            <a:off x="3220796" y="8902295"/>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5">
              <a:alphaModFix/>
            </a:blip>
            <a:stretch>
              <a:fillRect b="0" l="0" r="0" t="0"/>
            </a:stretch>
          </a:blipFill>
          <a:ln>
            <a:noFill/>
          </a:ln>
        </p:spPr>
      </p:sp>
      <p:sp>
        <p:nvSpPr>
          <p:cNvPr id="158" name="Google Shape;158;p10"/>
          <p:cNvSpPr/>
          <p:nvPr/>
        </p:nvSpPr>
        <p:spPr>
          <a:xfrm rot="-760666">
            <a:off x="9956577" y="88026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6">
              <a:alphaModFix/>
            </a:blip>
            <a:stretch>
              <a:fillRect b="0" l="0" r="0" t="0"/>
            </a:stretch>
          </a:blipFill>
          <a:ln>
            <a:noFill/>
          </a:ln>
        </p:spPr>
      </p:sp>
      <p:sp>
        <p:nvSpPr>
          <p:cNvPr id="159" name="Google Shape;159;p10"/>
          <p:cNvSpPr txBox="1"/>
          <p:nvPr/>
        </p:nvSpPr>
        <p:spPr>
          <a:xfrm>
            <a:off x="7747073" y="537283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160" name="Google Shape;160;p10"/>
          <p:cNvSpPr/>
          <p:nvPr/>
        </p:nvSpPr>
        <p:spPr>
          <a:xfrm>
            <a:off x="9618925" y="5503336"/>
            <a:ext cx="3819666" cy="4560795"/>
          </a:xfrm>
          <a:custGeom>
            <a:rect b="b" l="l" r="r" t="t"/>
            <a:pathLst>
              <a:path extrusionOk="0" h="4560795" w="3819666">
                <a:moveTo>
                  <a:pt x="0" y="0"/>
                </a:moveTo>
                <a:lnTo>
                  <a:pt x="3819665" y="0"/>
                </a:lnTo>
                <a:lnTo>
                  <a:pt x="3819665" y="4560795"/>
                </a:lnTo>
                <a:lnTo>
                  <a:pt x="0" y="4560795"/>
                </a:lnTo>
                <a:lnTo>
                  <a:pt x="0" y="0"/>
                </a:lnTo>
                <a:close/>
              </a:path>
            </a:pathLst>
          </a:custGeom>
          <a:blipFill rotWithShape="1">
            <a:blip r:embed="rId7">
              <a:alphaModFix/>
            </a:blip>
            <a:stretch>
              <a:fillRect b="0" l="0" r="0" t="0"/>
            </a:stretch>
          </a:blipFill>
          <a:ln>
            <a:noFill/>
          </a:ln>
        </p:spPr>
      </p:sp>
      <p:sp>
        <p:nvSpPr>
          <p:cNvPr id="161" name="Google Shape;161;p10"/>
          <p:cNvSpPr/>
          <p:nvPr/>
        </p:nvSpPr>
        <p:spPr>
          <a:xfrm>
            <a:off x="3907703" y="8694465"/>
            <a:ext cx="661053" cy="803712"/>
          </a:xfrm>
          <a:custGeom>
            <a:rect b="b" l="l" r="r" t="t"/>
            <a:pathLst>
              <a:path extrusionOk="0" h="803712" w="661053">
                <a:moveTo>
                  <a:pt x="0" y="0"/>
                </a:moveTo>
                <a:lnTo>
                  <a:pt x="661053" y="0"/>
                </a:lnTo>
                <a:lnTo>
                  <a:pt x="661053" y="803711"/>
                </a:lnTo>
                <a:lnTo>
                  <a:pt x="0" y="803711"/>
                </a:lnTo>
                <a:lnTo>
                  <a:pt x="0" y="0"/>
                </a:lnTo>
                <a:close/>
              </a:path>
            </a:pathLst>
          </a:custGeom>
          <a:blipFill rotWithShape="1">
            <a:blip r:embed="rId8">
              <a:alphaModFix/>
            </a:blip>
            <a:stretch>
              <a:fillRect b="0" l="0" r="0" t="0"/>
            </a:stretch>
          </a:blipFill>
          <a:ln>
            <a:noFill/>
          </a:ln>
        </p:spPr>
      </p:sp>
      <p:sp>
        <p:nvSpPr>
          <p:cNvPr id="162" name="Google Shape;162;p10"/>
          <p:cNvSpPr/>
          <p:nvPr/>
        </p:nvSpPr>
        <p:spPr>
          <a:xfrm>
            <a:off x="0" y="8454588"/>
            <a:ext cx="1586554" cy="1928941"/>
          </a:xfrm>
          <a:custGeom>
            <a:rect b="b" l="l" r="r" t="t"/>
            <a:pathLst>
              <a:path extrusionOk="0" h="1928941" w="1586554">
                <a:moveTo>
                  <a:pt x="0" y="0"/>
                </a:moveTo>
                <a:lnTo>
                  <a:pt x="1586554" y="0"/>
                </a:lnTo>
                <a:lnTo>
                  <a:pt x="1586554" y="1928942"/>
                </a:lnTo>
                <a:lnTo>
                  <a:pt x="0" y="1928942"/>
                </a:lnTo>
                <a:lnTo>
                  <a:pt x="0" y="0"/>
                </a:lnTo>
                <a:close/>
              </a:path>
            </a:pathLst>
          </a:custGeom>
          <a:blipFill rotWithShape="1">
            <a:blip r:embed="rId8">
              <a:alphaModFix/>
            </a:blip>
            <a:stretch>
              <a:fillRect b="0" l="0" r="0" t="0"/>
            </a:stretch>
          </a:blipFill>
          <a:ln>
            <a:noFill/>
          </a:ln>
        </p:spPr>
      </p:sp>
      <p:sp>
        <p:nvSpPr>
          <p:cNvPr id="163" name="Google Shape;163;p10"/>
          <p:cNvSpPr/>
          <p:nvPr/>
        </p:nvSpPr>
        <p:spPr>
          <a:xfrm flipH="1">
            <a:off x="1406658" y="9258300"/>
            <a:ext cx="925502" cy="1125230"/>
          </a:xfrm>
          <a:custGeom>
            <a:rect b="b" l="l" r="r" t="t"/>
            <a:pathLst>
              <a:path extrusionOk="0" h="1125230" w="925502">
                <a:moveTo>
                  <a:pt x="925501" y="0"/>
                </a:moveTo>
                <a:lnTo>
                  <a:pt x="0" y="0"/>
                </a:lnTo>
                <a:lnTo>
                  <a:pt x="0" y="1125230"/>
                </a:lnTo>
                <a:lnTo>
                  <a:pt x="925501" y="1125230"/>
                </a:lnTo>
                <a:lnTo>
                  <a:pt x="925501" y="0"/>
                </a:lnTo>
                <a:close/>
              </a:path>
            </a:pathLst>
          </a:custGeom>
          <a:blipFill rotWithShape="1">
            <a:blip r:embed="rId8">
              <a:alphaModFix/>
            </a:blip>
            <a:stretch>
              <a:fillRect b="0" l="0" r="0" t="0"/>
            </a:stretch>
          </a:blipFill>
          <a:ln>
            <a:noFill/>
          </a:ln>
        </p:spPr>
      </p:sp>
      <p:sp>
        <p:nvSpPr>
          <p:cNvPr id="164" name="Google Shape;164;p10"/>
          <p:cNvSpPr/>
          <p:nvPr/>
        </p:nvSpPr>
        <p:spPr>
          <a:xfrm>
            <a:off x="16098801" y="6832846"/>
            <a:ext cx="3705995" cy="3386352"/>
          </a:xfrm>
          <a:custGeom>
            <a:rect b="b" l="l" r="r" t="t"/>
            <a:pathLst>
              <a:path extrusionOk="0" h="3386352" w="3705995">
                <a:moveTo>
                  <a:pt x="0" y="0"/>
                </a:moveTo>
                <a:lnTo>
                  <a:pt x="3705995" y="0"/>
                </a:lnTo>
                <a:lnTo>
                  <a:pt x="3705995" y="3386353"/>
                </a:lnTo>
                <a:lnTo>
                  <a:pt x="0" y="3386353"/>
                </a:lnTo>
                <a:lnTo>
                  <a:pt x="0" y="0"/>
                </a:lnTo>
                <a:close/>
              </a:path>
            </a:pathLst>
          </a:custGeom>
          <a:blipFill rotWithShape="1">
            <a:blip r:embed="rId9">
              <a:alphaModFix/>
            </a:blip>
            <a:stretch>
              <a:fillRect b="0" l="0" r="0" t="0"/>
            </a:stretch>
          </a:blipFill>
          <a:ln>
            <a:noFill/>
          </a:ln>
        </p:spPr>
      </p:sp>
      <p:sp>
        <p:nvSpPr>
          <p:cNvPr id="165" name="Google Shape;165;p10"/>
          <p:cNvSpPr txBox="1"/>
          <p:nvPr/>
        </p:nvSpPr>
        <p:spPr>
          <a:xfrm>
            <a:off x="7747073" y="4591695"/>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Our Projects</a:t>
            </a:r>
            <a:endParaRPr/>
          </a:p>
        </p:txBody>
      </p:sp>
      <p:sp>
        <p:nvSpPr>
          <p:cNvPr id="166" name="Google Shape;166;p10"/>
          <p:cNvSpPr txBox="1"/>
          <p:nvPr/>
        </p:nvSpPr>
        <p:spPr>
          <a:xfrm>
            <a:off x="1869408" y="4591695"/>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Introduction</a:t>
            </a:r>
            <a:endParaRPr/>
          </a:p>
        </p:txBody>
      </p:sp>
      <p:sp>
        <p:nvSpPr>
          <p:cNvPr id="167" name="Google Shape;167;p10"/>
          <p:cNvSpPr txBox="1"/>
          <p:nvPr/>
        </p:nvSpPr>
        <p:spPr>
          <a:xfrm>
            <a:off x="1869408" y="537283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168" name="Google Shape;168;p10"/>
          <p:cNvSpPr txBox="1"/>
          <p:nvPr/>
        </p:nvSpPr>
        <p:spPr>
          <a:xfrm>
            <a:off x="13380535" y="4591695"/>
            <a:ext cx="3794478"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About Us</a:t>
            </a:r>
            <a:endParaRPr/>
          </a:p>
        </p:txBody>
      </p:sp>
      <p:sp>
        <p:nvSpPr>
          <p:cNvPr id="169" name="Google Shape;169;p10"/>
          <p:cNvSpPr txBox="1"/>
          <p:nvPr/>
        </p:nvSpPr>
        <p:spPr>
          <a:xfrm>
            <a:off x="13624737" y="537283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Elaborate on what you want to discuss. </a:t>
            </a:r>
            <a:endParaRPr/>
          </a:p>
        </p:txBody>
      </p:sp>
      <p:sp>
        <p:nvSpPr>
          <p:cNvPr id="170" name="Google Shape;170;p10"/>
          <p:cNvSpPr txBox="1"/>
          <p:nvPr/>
        </p:nvSpPr>
        <p:spPr>
          <a:xfrm>
            <a:off x="3308490" y="2854475"/>
            <a:ext cx="427911"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E25B44"/>
                </a:solidFill>
                <a:latin typeface="Carter One"/>
                <a:ea typeface="Carter One"/>
                <a:cs typeface="Carter One"/>
                <a:sym typeface="Carter One"/>
              </a:rPr>
              <a:t>1</a:t>
            </a:r>
            <a:endParaRPr/>
          </a:p>
        </p:txBody>
      </p:sp>
      <p:sp>
        <p:nvSpPr>
          <p:cNvPr id="171" name="Google Shape;171;p10"/>
          <p:cNvSpPr txBox="1"/>
          <p:nvPr/>
        </p:nvSpPr>
        <p:spPr>
          <a:xfrm>
            <a:off x="9049113" y="2854475"/>
            <a:ext cx="701993"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E25B44"/>
                </a:solidFill>
                <a:latin typeface="Carter One"/>
                <a:ea typeface="Carter One"/>
                <a:cs typeface="Carter One"/>
                <a:sym typeface="Carter One"/>
              </a:rPr>
              <a:t>2</a:t>
            </a:r>
            <a:endParaRPr/>
          </a:p>
        </p:txBody>
      </p:sp>
      <p:sp>
        <p:nvSpPr>
          <p:cNvPr id="172" name="Google Shape;172;p10"/>
          <p:cNvSpPr txBox="1"/>
          <p:nvPr/>
        </p:nvSpPr>
        <p:spPr>
          <a:xfrm>
            <a:off x="14933921" y="2854475"/>
            <a:ext cx="687705"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E25B44"/>
                </a:solidFill>
                <a:latin typeface="Carter One"/>
                <a:ea typeface="Carter One"/>
                <a:cs typeface="Carter One"/>
                <a:sym typeface="Carter One"/>
              </a:rPr>
              <a:t>3</a:t>
            </a:r>
            <a:endParaRPr/>
          </a:p>
        </p:txBody>
      </p:sp>
      <p:sp>
        <p:nvSpPr>
          <p:cNvPr id="173" name="Google Shape;173;p10"/>
          <p:cNvSpPr/>
          <p:nvPr/>
        </p:nvSpPr>
        <p:spPr>
          <a:xfrm>
            <a:off x="6889905" y="8994038"/>
            <a:ext cx="1670937" cy="781163"/>
          </a:xfrm>
          <a:custGeom>
            <a:rect b="b" l="l" r="r" t="t"/>
            <a:pathLst>
              <a:path extrusionOk="0" h="781163" w="1670937">
                <a:moveTo>
                  <a:pt x="0" y="0"/>
                </a:moveTo>
                <a:lnTo>
                  <a:pt x="1670937" y="0"/>
                </a:lnTo>
                <a:lnTo>
                  <a:pt x="1670937" y="781163"/>
                </a:lnTo>
                <a:lnTo>
                  <a:pt x="0" y="781163"/>
                </a:lnTo>
                <a:lnTo>
                  <a:pt x="0" y="0"/>
                </a:lnTo>
                <a:close/>
              </a:path>
            </a:pathLst>
          </a:custGeom>
          <a:blipFill rotWithShape="1">
            <a:blip r:embed="rId10">
              <a:alphaModFix/>
            </a:blip>
            <a:stretch>
              <a:fillRect b="0" l="0" r="0" t="0"/>
            </a:stretch>
          </a:blipFill>
          <a:ln>
            <a:noFill/>
          </a:ln>
        </p:spPr>
      </p:sp>
      <p:sp>
        <p:nvSpPr>
          <p:cNvPr id="174" name="Google Shape;174;p10"/>
          <p:cNvSpPr/>
          <p:nvPr/>
        </p:nvSpPr>
        <p:spPr>
          <a:xfrm flipH="1">
            <a:off x="8820218" y="8634644"/>
            <a:ext cx="512957" cy="623656"/>
          </a:xfrm>
          <a:custGeom>
            <a:rect b="b" l="l" r="r" t="t"/>
            <a:pathLst>
              <a:path extrusionOk="0" h="623656" w="512957">
                <a:moveTo>
                  <a:pt x="512957" y="0"/>
                </a:moveTo>
                <a:lnTo>
                  <a:pt x="0" y="0"/>
                </a:lnTo>
                <a:lnTo>
                  <a:pt x="0" y="623656"/>
                </a:lnTo>
                <a:lnTo>
                  <a:pt x="512957" y="623656"/>
                </a:lnTo>
                <a:lnTo>
                  <a:pt x="512957" y="0"/>
                </a:lnTo>
                <a:close/>
              </a:path>
            </a:pathLst>
          </a:custGeom>
          <a:blipFill rotWithShape="1">
            <a:blip r:embed="rId8">
              <a:alphaModFix/>
            </a:blip>
            <a:stretch>
              <a:fillRect b="0" l="0" r="0" t="0"/>
            </a:stretch>
          </a:blipFill>
          <a:ln>
            <a:noFill/>
          </a:ln>
        </p:spPr>
      </p:sp>
      <p:sp>
        <p:nvSpPr>
          <p:cNvPr id="175" name="Google Shape;175;p10"/>
          <p:cNvSpPr/>
          <p:nvPr/>
        </p:nvSpPr>
        <p:spPr>
          <a:xfrm>
            <a:off x="11997823" y="8694465"/>
            <a:ext cx="3843803" cy="1796978"/>
          </a:xfrm>
          <a:custGeom>
            <a:rect b="b" l="l" r="r" t="t"/>
            <a:pathLst>
              <a:path extrusionOk="0" h="1796978" w="3843803">
                <a:moveTo>
                  <a:pt x="0" y="0"/>
                </a:moveTo>
                <a:lnTo>
                  <a:pt x="3843803" y="0"/>
                </a:lnTo>
                <a:lnTo>
                  <a:pt x="3843803" y="1796977"/>
                </a:lnTo>
                <a:lnTo>
                  <a:pt x="0" y="1796977"/>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179" name="Shape 179"/>
        <p:cNvGrpSpPr/>
        <p:nvPr/>
      </p:nvGrpSpPr>
      <p:grpSpPr>
        <a:xfrm>
          <a:off x="0" y="0"/>
          <a:ext cx="0" cy="0"/>
          <a:chOff x="0" y="0"/>
          <a:chExt cx="0" cy="0"/>
        </a:xfrm>
      </p:grpSpPr>
      <p:sp>
        <p:nvSpPr>
          <p:cNvPr id="180" name="Google Shape;180;p11"/>
          <p:cNvSpPr/>
          <p:nvPr/>
        </p:nvSpPr>
        <p:spPr>
          <a:xfrm>
            <a:off x="-1662334" y="5193137"/>
            <a:ext cx="4473190" cy="3338118"/>
          </a:xfrm>
          <a:custGeom>
            <a:rect b="b" l="l" r="r" t="t"/>
            <a:pathLst>
              <a:path extrusionOk="0" h="3338118" w="4473190">
                <a:moveTo>
                  <a:pt x="0" y="0"/>
                </a:moveTo>
                <a:lnTo>
                  <a:pt x="4473189" y="0"/>
                </a:lnTo>
                <a:lnTo>
                  <a:pt x="4473189" y="3338118"/>
                </a:lnTo>
                <a:lnTo>
                  <a:pt x="0" y="3338118"/>
                </a:lnTo>
                <a:lnTo>
                  <a:pt x="0" y="0"/>
                </a:lnTo>
                <a:close/>
              </a:path>
            </a:pathLst>
          </a:custGeom>
          <a:blipFill rotWithShape="1">
            <a:blip r:embed="rId3">
              <a:alphaModFix/>
            </a:blip>
            <a:stretch>
              <a:fillRect b="0" l="0" r="0" t="0"/>
            </a:stretch>
          </a:blipFill>
          <a:ln>
            <a:noFill/>
          </a:ln>
        </p:spPr>
      </p:sp>
      <p:grpSp>
        <p:nvGrpSpPr>
          <p:cNvPr id="181" name="Google Shape;181;p11"/>
          <p:cNvGrpSpPr/>
          <p:nvPr/>
        </p:nvGrpSpPr>
        <p:grpSpPr>
          <a:xfrm>
            <a:off x="-1650656" y="8009089"/>
            <a:ext cx="13862957" cy="3086100"/>
            <a:chOff x="0" y="0"/>
            <a:chExt cx="3651149" cy="812800"/>
          </a:xfrm>
        </p:grpSpPr>
        <p:sp>
          <p:nvSpPr>
            <p:cNvPr id="182" name="Google Shape;182;p11"/>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54A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txBox="1"/>
            <p:nvPr/>
          </p:nvSpPr>
          <p:spPr>
            <a:xfrm>
              <a:off x="342295" y="28575"/>
              <a:ext cx="296655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1"/>
          <p:cNvGrpSpPr/>
          <p:nvPr/>
        </p:nvGrpSpPr>
        <p:grpSpPr>
          <a:xfrm rot="-283558">
            <a:off x="6298565" y="7925622"/>
            <a:ext cx="13862957" cy="3775355"/>
            <a:chOff x="0" y="0"/>
            <a:chExt cx="3651149" cy="994332"/>
          </a:xfrm>
        </p:grpSpPr>
        <p:sp>
          <p:nvSpPr>
            <p:cNvPr id="185" name="Google Shape;185;p11"/>
            <p:cNvSpPr/>
            <p:nvPr/>
          </p:nvSpPr>
          <p:spPr>
            <a:xfrm>
              <a:off x="0" y="0"/>
              <a:ext cx="3651149" cy="994332"/>
            </a:xfrm>
            <a:custGeom>
              <a:rect b="b" l="l" r="r" t="t"/>
              <a:pathLst>
                <a:path extrusionOk="0" h="994332" w="3651149">
                  <a:moveTo>
                    <a:pt x="1825575" y="0"/>
                  </a:moveTo>
                  <a:cubicBezTo>
                    <a:pt x="817338" y="0"/>
                    <a:pt x="0" y="222589"/>
                    <a:pt x="0" y="497166"/>
                  </a:cubicBezTo>
                  <a:cubicBezTo>
                    <a:pt x="0" y="771743"/>
                    <a:pt x="817338" y="994332"/>
                    <a:pt x="1825575" y="994332"/>
                  </a:cubicBezTo>
                  <a:cubicBezTo>
                    <a:pt x="2833812" y="994332"/>
                    <a:pt x="3651149" y="771743"/>
                    <a:pt x="3651149" y="497166"/>
                  </a:cubicBezTo>
                  <a:cubicBezTo>
                    <a:pt x="3651149" y="222589"/>
                    <a:pt x="2833812" y="0"/>
                    <a:pt x="1825575" y="0"/>
                  </a:cubicBezTo>
                  <a:close/>
                </a:path>
              </a:pathLst>
            </a:custGeom>
            <a:solidFill>
              <a:srgbClr val="60AB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txBox="1"/>
            <p:nvPr/>
          </p:nvSpPr>
          <p:spPr>
            <a:xfrm>
              <a:off x="342295" y="45594"/>
              <a:ext cx="2966559" cy="855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1"/>
          <p:cNvSpPr/>
          <p:nvPr/>
        </p:nvSpPr>
        <p:spPr>
          <a:xfrm>
            <a:off x="10909159" y="4896630"/>
            <a:ext cx="6327090" cy="4460598"/>
          </a:xfrm>
          <a:custGeom>
            <a:rect b="b" l="l" r="r" t="t"/>
            <a:pathLst>
              <a:path extrusionOk="0" h="4460598" w="6327090">
                <a:moveTo>
                  <a:pt x="0" y="0"/>
                </a:moveTo>
                <a:lnTo>
                  <a:pt x="6327089" y="0"/>
                </a:lnTo>
                <a:lnTo>
                  <a:pt x="6327089" y="4460598"/>
                </a:lnTo>
                <a:lnTo>
                  <a:pt x="0" y="4460598"/>
                </a:lnTo>
                <a:lnTo>
                  <a:pt x="0" y="0"/>
                </a:lnTo>
                <a:close/>
              </a:path>
            </a:pathLst>
          </a:custGeom>
          <a:blipFill rotWithShape="1">
            <a:blip r:embed="rId4">
              <a:alphaModFix/>
            </a:blip>
            <a:stretch>
              <a:fillRect b="0" l="0" r="0" t="0"/>
            </a:stretch>
          </a:blipFill>
          <a:ln>
            <a:noFill/>
          </a:ln>
        </p:spPr>
      </p:sp>
      <p:grpSp>
        <p:nvGrpSpPr>
          <p:cNvPr id="188" name="Google Shape;188;p11"/>
          <p:cNvGrpSpPr/>
          <p:nvPr/>
        </p:nvGrpSpPr>
        <p:grpSpPr>
          <a:xfrm rot="412366">
            <a:off x="-2805945" y="9424475"/>
            <a:ext cx="13862957" cy="3086100"/>
            <a:chOff x="0" y="0"/>
            <a:chExt cx="3651149" cy="812800"/>
          </a:xfrm>
        </p:grpSpPr>
        <p:sp>
          <p:nvSpPr>
            <p:cNvPr id="189" name="Google Shape;189;p11"/>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99CC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txBox="1"/>
            <p:nvPr/>
          </p:nvSpPr>
          <p:spPr>
            <a:xfrm>
              <a:off x="342295" y="28575"/>
              <a:ext cx="296655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1"/>
          <p:cNvSpPr/>
          <p:nvPr/>
        </p:nvSpPr>
        <p:spPr>
          <a:xfrm>
            <a:off x="13919679" y="250381"/>
            <a:ext cx="3164101" cy="1285994"/>
          </a:xfrm>
          <a:custGeom>
            <a:rect b="b" l="l" r="r" t="t"/>
            <a:pathLst>
              <a:path extrusionOk="0" h="1285994" w="3164101">
                <a:moveTo>
                  <a:pt x="0" y="0"/>
                </a:moveTo>
                <a:lnTo>
                  <a:pt x="3164101" y="0"/>
                </a:lnTo>
                <a:lnTo>
                  <a:pt x="3164101" y="1285994"/>
                </a:lnTo>
                <a:lnTo>
                  <a:pt x="0" y="1285994"/>
                </a:lnTo>
                <a:lnTo>
                  <a:pt x="0" y="0"/>
                </a:lnTo>
                <a:close/>
              </a:path>
            </a:pathLst>
          </a:custGeom>
          <a:blipFill rotWithShape="1">
            <a:blip r:embed="rId5">
              <a:alphaModFix/>
            </a:blip>
            <a:stretch>
              <a:fillRect b="0" l="0" r="0" t="0"/>
            </a:stretch>
          </a:blipFill>
          <a:ln>
            <a:noFill/>
          </a:ln>
        </p:spPr>
      </p:sp>
      <p:sp>
        <p:nvSpPr>
          <p:cNvPr id="192" name="Google Shape;192;p11"/>
          <p:cNvSpPr/>
          <p:nvPr/>
        </p:nvSpPr>
        <p:spPr>
          <a:xfrm>
            <a:off x="10909159" y="9615512"/>
            <a:ext cx="544171" cy="519003"/>
          </a:xfrm>
          <a:custGeom>
            <a:rect b="b" l="l" r="r" t="t"/>
            <a:pathLst>
              <a:path extrusionOk="0" h="519003" w="544171">
                <a:moveTo>
                  <a:pt x="0" y="0"/>
                </a:moveTo>
                <a:lnTo>
                  <a:pt x="544171" y="0"/>
                </a:lnTo>
                <a:lnTo>
                  <a:pt x="544171" y="519003"/>
                </a:lnTo>
                <a:lnTo>
                  <a:pt x="0" y="519003"/>
                </a:lnTo>
                <a:lnTo>
                  <a:pt x="0" y="0"/>
                </a:lnTo>
                <a:close/>
              </a:path>
            </a:pathLst>
          </a:custGeom>
          <a:blipFill rotWithShape="1">
            <a:blip r:embed="rId6">
              <a:alphaModFix/>
            </a:blip>
            <a:stretch>
              <a:fillRect b="0" l="0" r="0" t="0"/>
            </a:stretch>
          </a:blipFill>
          <a:ln>
            <a:noFill/>
          </a:ln>
        </p:spPr>
      </p:sp>
      <p:sp>
        <p:nvSpPr>
          <p:cNvPr id="193" name="Google Shape;193;p11"/>
          <p:cNvSpPr/>
          <p:nvPr/>
        </p:nvSpPr>
        <p:spPr>
          <a:xfrm>
            <a:off x="2394800" y="6322982"/>
            <a:ext cx="1730734" cy="2208273"/>
          </a:xfrm>
          <a:custGeom>
            <a:rect b="b" l="l" r="r" t="t"/>
            <a:pathLst>
              <a:path extrusionOk="0" h="2208273" w="1730734">
                <a:moveTo>
                  <a:pt x="0" y="0"/>
                </a:moveTo>
                <a:lnTo>
                  <a:pt x="1730734" y="0"/>
                </a:lnTo>
                <a:lnTo>
                  <a:pt x="1730734" y="2208273"/>
                </a:lnTo>
                <a:lnTo>
                  <a:pt x="0" y="2208273"/>
                </a:lnTo>
                <a:lnTo>
                  <a:pt x="0" y="0"/>
                </a:lnTo>
                <a:close/>
              </a:path>
            </a:pathLst>
          </a:custGeom>
          <a:blipFill rotWithShape="1">
            <a:blip r:embed="rId7">
              <a:alphaModFix/>
            </a:blip>
            <a:stretch>
              <a:fillRect b="0" l="0" r="0" t="0"/>
            </a:stretch>
          </a:blipFill>
          <a:ln>
            <a:noFill/>
          </a:ln>
        </p:spPr>
      </p:sp>
      <p:sp>
        <p:nvSpPr>
          <p:cNvPr id="194" name="Google Shape;194;p11"/>
          <p:cNvSpPr/>
          <p:nvPr/>
        </p:nvSpPr>
        <p:spPr>
          <a:xfrm>
            <a:off x="5957702" y="7050257"/>
            <a:ext cx="1160732" cy="1480998"/>
          </a:xfrm>
          <a:custGeom>
            <a:rect b="b" l="l" r="r" t="t"/>
            <a:pathLst>
              <a:path extrusionOk="0" h="1480998" w="1160732">
                <a:moveTo>
                  <a:pt x="0" y="0"/>
                </a:moveTo>
                <a:lnTo>
                  <a:pt x="1160732" y="0"/>
                </a:lnTo>
                <a:lnTo>
                  <a:pt x="1160732" y="1480998"/>
                </a:lnTo>
                <a:lnTo>
                  <a:pt x="0" y="1480998"/>
                </a:lnTo>
                <a:lnTo>
                  <a:pt x="0" y="0"/>
                </a:lnTo>
                <a:close/>
              </a:path>
            </a:pathLst>
          </a:custGeom>
          <a:blipFill rotWithShape="1">
            <a:blip r:embed="rId7">
              <a:alphaModFix/>
            </a:blip>
            <a:stretch>
              <a:fillRect b="0" l="0" r="0" t="0"/>
            </a:stretch>
          </a:blipFill>
          <a:ln>
            <a:noFill/>
          </a:ln>
        </p:spPr>
      </p:sp>
      <p:sp>
        <p:nvSpPr>
          <p:cNvPr id="195" name="Google Shape;195;p11"/>
          <p:cNvSpPr/>
          <p:nvPr/>
        </p:nvSpPr>
        <p:spPr>
          <a:xfrm>
            <a:off x="0" y="7841418"/>
            <a:ext cx="1350502" cy="1723128"/>
          </a:xfrm>
          <a:custGeom>
            <a:rect b="b" l="l" r="r" t="t"/>
            <a:pathLst>
              <a:path extrusionOk="0" h="1723128" w="1350502">
                <a:moveTo>
                  <a:pt x="0" y="0"/>
                </a:moveTo>
                <a:lnTo>
                  <a:pt x="1350502" y="0"/>
                </a:lnTo>
                <a:lnTo>
                  <a:pt x="1350502" y="1723128"/>
                </a:lnTo>
                <a:lnTo>
                  <a:pt x="0" y="1723128"/>
                </a:lnTo>
                <a:lnTo>
                  <a:pt x="0" y="0"/>
                </a:lnTo>
                <a:close/>
              </a:path>
            </a:pathLst>
          </a:custGeom>
          <a:blipFill rotWithShape="1">
            <a:blip r:embed="rId7">
              <a:alphaModFix/>
            </a:blip>
            <a:stretch>
              <a:fillRect b="0" l="0" r="0" t="0"/>
            </a:stretch>
          </a:blipFill>
          <a:ln>
            <a:noFill/>
          </a:ln>
        </p:spPr>
      </p:sp>
      <p:sp>
        <p:nvSpPr>
          <p:cNvPr id="196" name="Google Shape;196;p11"/>
          <p:cNvSpPr/>
          <p:nvPr/>
        </p:nvSpPr>
        <p:spPr>
          <a:xfrm>
            <a:off x="8871915" y="9305045"/>
            <a:ext cx="544171" cy="519003"/>
          </a:xfrm>
          <a:custGeom>
            <a:rect b="b" l="l" r="r" t="t"/>
            <a:pathLst>
              <a:path extrusionOk="0" h="519003" w="544171">
                <a:moveTo>
                  <a:pt x="0" y="0"/>
                </a:moveTo>
                <a:lnTo>
                  <a:pt x="544170" y="0"/>
                </a:lnTo>
                <a:lnTo>
                  <a:pt x="544170" y="519003"/>
                </a:lnTo>
                <a:lnTo>
                  <a:pt x="0" y="519003"/>
                </a:lnTo>
                <a:lnTo>
                  <a:pt x="0" y="0"/>
                </a:lnTo>
                <a:close/>
              </a:path>
            </a:pathLst>
          </a:custGeom>
          <a:blipFill rotWithShape="1">
            <a:blip r:embed="rId6">
              <a:alphaModFix/>
            </a:blip>
            <a:stretch>
              <a:fillRect b="0" l="0" r="0" t="0"/>
            </a:stretch>
          </a:blipFill>
          <a:ln>
            <a:noFill/>
          </a:ln>
        </p:spPr>
      </p:sp>
      <p:sp>
        <p:nvSpPr>
          <p:cNvPr id="197" name="Google Shape;197;p11"/>
          <p:cNvSpPr/>
          <p:nvPr/>
        </p:nvSpPr>
        <p:spPr>
          <a:xfrm>
            <a:off x="16563358" y="8831344"/>
            <a:ext cx="1040843" cy="992704"/>
          </a:xfrm>
          <a:custGeom>
            <a:rect b="b" l="l" r="r" t="t"/>
            <a:pathLst>
              <a:path extrusionOk="0" h="992704" w="1040843">
                <a:moveTo>
                  <a:pt x="0" y="0"/>
                </a:moveTo>
                <a:lnTo>
                  <a:pt x="1040843" y="0"/>
                </a:lnTo>
                <a:lnTo>
                  <a:pt x="1040843" y="992704"/>
                </a:lnTo>
                <a:lnTo>
                  <a:pt x="0" y="992704"/>
                </a:lnTo>
                <a:lnTo>
                  <a:pt x="0" y="0"/>
                </a:lnTo>
                <a:close/>
              </a:path>
            </a:pathLst>
          </a:custGeom>
          <a:blipFill rotWithShape="1">
            <a:blip r:embed="rId8">
              <a:alphaModFix/>
            </a:blip>
            <a:stretch>
              <a:fillRect b="0" l="0" r="0" t="0"/>
            </a:stretch>
          </a:blipFill>
          <a:ln>
            <a:noFill/>
          </a:ln>
        </p:spPr>
      </p:sp>
      <p:sp>
        <p:nvSpPr>
          <p:cNvPr id="198" name="Google Shape;198;p11"/>
          <p:cNvSpPr/>
          <p:nvPr/>
        </p:nvSpPr>
        <p:spPr>
          <a:xfrm>
            <a:off x="17392176" y="8271753"/>
            <a:ext cx="544171" cy="519003"/>
          </a:xfrm>
          <a:custGeom>
            <a:rect b="b" l="l" r="r" t="t"/>
            <a:pathLst>
              <a:path extrusionOk="0" h="519003" w="544171">
                <a:moveTo>
                  <a:pt x="0" y="0"/>
                </a:moveTo>
                <a:lnTo>
                  <a:pt x="544171" y="0"/>
                </a:lnTo>
                <a:lnTo>
                  <a:pt x="544171" y="519003"/>
                </a:lnTo>
                <a:lnTo>
                  <a:pt x="0" y="519003"/>
                </a:lnTo>
                <a:lnTo>
                  <a:pt x="0" y="0"/>
                </a:lnTo>
                <a:close/>
              </a:path>
            </a:pathLst>
          </a:custGeom>
          <a:blipFill rotWithShape="1">
            <a:blip r:embed="rId6">
              <a:alphaModFix/>
            </a:blip>
            <a:stretch>
              <a:fillRect b="0" l="0" r="0" t="0"/>
            </a:stretch>
          </a:blipFill>
          <a:ln>
            <a:noFill/>
          </a:ln>
        </p:spPr>
      </p:sp>
      <p:sp>
        <p:nvSpPr>
          <p:cNvPr id="199" name="Google Shape;199;p11"/>
          <p:cNvSpPr/>
          <p:nvPr/>
        </p:nvSpPr>
        <p:spPr>
          <a:xfrm>
            <a:off x="2810855" y="9552139"/>
            <a:ext cx="544171" cy="519003"/>
          </a:xfrm>
          <a:custGeom>
            <a:rect b="b" l="l" r="r" t="t"/>
            <a:pathLst>
              <a:path extrusionOk="0" h="519003" w="544171">
                <a:moveTo>
                  <a:pt x="0" y="0"/>
                </a:moveTo>
                <a:lnTo>
                  <a:pt x="544171" y="0"/>
                </a:lnTo>
                <a:lnTo>
                  <a:pt x="544171" y="519003"/>
                </a:lnTo>
                <a:lnTo>
                  <a:pt x="0" y="519003"/>
                </a:lnTo>
                <a:lnTo>
                  <a:pt x="0" y="0"/>
                </a:lnTo>
                <a:close/>
              </a:path>
            </a:pathLst>
          </a:custGeom>
          <a:blipFill rotWithShape="1">
            <a:blip r:embed="rId8">
              <a:alphaModFix/>
            </a:blip>
            <a:stretch>
              <a:fillRect b="0" l="0" r="0" t="0"/>
            </a:stretch>
          </a:blipFill>
          <a:ln>
            <a:noFill/>
          </a:ln>
        </p:spPr>
      </p:sp>
      <p:sp>
        <p:nvSpPr>
          <p:cNvPr id="200" name="Google Shape;200;p11"/>
          <p:cNvSpPr txBox="1"/>
          <p:nvPr/>
        </p:nvSpPr>
        <p:spPr>
          <a:xfrm>
            <a:off x="3531084" y="2715863"/>
            <a:ext cx="7378075"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E25B44"/>
                </a:solidFill>
                <a:latin typeface="Londrina Solid"/>
                <a:ea typeface="Londrina Solid"/>
                <a:cs typeface="Londrina Solid"/>
                <a:sym typeface="Londrina Solid"/>
              </a:rPr>
              <a:t>Introduction</a:t>
            </a:r>
            <a:endParaRPr/>
          </a:p>
        </p:txBody>
      </p:sp>
      <p:sp>
        <p:nvSpPr>
          <p:cNvPr id="201" name="Google Shape;201;p11"/>
          <p:cNvSpPr txBox="1"/>
          <p:nvPr/>
        </p:nvSpPr>
        <p:spPr>
          <a:xfrm>
            <a:off x="3478605" y="4147858"/>
            <a:ext cx="5714604" cy="99564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Elaborate on what you want </a:t>
            </a:r>
            <a:endParaRPr/>
          </a:p>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to discuss. </a:t>
            </a:r>
            <a:endParaRPr/>
          </a:p>
        </p:txBody>
      </p:sp>
      <p:sp>
        <p:nvSpPr>
          <p:cNvPr id="202" name="Google Shape;202;p11"/>
          <p:cNvSpPr txBox="1"/>
          <p:nvPr/>
        </p:nvSpPr>
        <p:spPr>
          <a:xfrm>
            <a:off x="5907997" y="1026763"/>
            <a:ext cx="427911"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E25B44"/>
                </a:solidFill>
                <a:latin typeface="Carter One"/>
                <a:ea typeface="Carter One"/>
                <a:cs typeface="Carter One"/>
                <a:sym typeface="Carter One"/>
              </a:rPr>
              <a:t>1</a:t>
            </a:r>
            <a:endParaRPr/>
          </a:p>
        </p:txBody>
      </p:sp>
      <p:sp>
        <p:nvSpPr>
          <p:cNvPr id="203" name="Google Shape;203;p11"/>
          <p:cNvSpPr/>
          <p:nvPr/>
        </p:nvSpPr>
        <p:spPr>
          <a:xfrm>
            <a:off x="6020264" y="8911024"/>
            <a:ext cx="364116" cy="347276"/>
          </a:xfrm>
          <a:custGeom>
            <a:rect b="b" l="l" r="r" t="t"/>
            <a:pathLst>
              <a:path extrusionOk="0" h="347276" w="364116">
                <a:moveTo>
                  <a:pt x="0" y="0"/>
                </a:moveTo>
                <a:lnTo>
                  <a:pt x="364116" y="0"/>
                </a:lnTo>
                <a:lnTo>
                  <a:pt x="364116" y="347276"/>
                </a:lnTo>
                <a:lnTo>
                  <a:pt x="0" y="347276"/>
                </a:lnTo>
                <a:lnTo>
                  <a:pt x="0" y="0"/>
                </a:lnTo>
                <a:close/>
              </a:path>
            </a:pathLst>
          </a:custGeom>
          <a:blipFill rotWithShape="1">
            <a:blip r:embed="rId6">
              <a:alphaModFix/>
            </a:blip>
            <a:stretch>
              <a:fillRect b="0" l="0" r="0" t="0"/>
            </a:stretch>
          </a:blipFill>
          <a:ln>
            <a:noFill/>
          </a:ln>
        </p:spPr>
      </p:sp>
      <p:sp>
        <p:nvSpPr>
          <p:cNvPr id="204" name="Google Shape;204;p11"/>
          <p:cNvSpPr/>
          <p:nvPr/>
        </p:nvSpPr>
        <p:spPr>
          <a:xfrm>
            <a:off x="5474090" y="8563749"/>
            <a:ext cx="546174" cy="520914"/>
          </a:xfrm>
          <a:custGeom>
            <a:rect b="b" l="l" r="r" t="t"/>
            <a:pathLst>
              <a:path extrusionOk="0" h="520914" w="546174">
                <a:moveTo>
                  <a:pt x="0" y="0"/>
                </a:moveTo>
                <a:lnTo>
                  <a:pt x="546174" y="0"/>
                </a:lnTo>
                <a:lnTo>
                  <a:pt x="546174" y="520913"/>
                </a:lnTo>
                <a:lnTo>
                  <a:pt x="0" y="520913"/>
                </a:lnTo>
                <a:lnTo>
                  <a:pt x="0" y="0"/>
                </a:lnTo>
                <a:close/>
              </a:path>
            </a:pathLst>
          </a:custGeom>
          <a:blipFill rotWithShape="1">
            <a:blip r:embed="rId6">
              <a:alphaModFix/>
            </a:blip>
            <a:stretch>
              <a:fillRect b="0" l="0" r="0" t="0"/>
            </a:stretch>
          </a:blipFill>
          <a:ln>
            <a:noFill/>
          </a:ln>
        </p:spPr>
      </p:sp>
      <p:sp>
        <p:nvSpPr>
          <p:cNvPr id="205" name="Google Shape;205;p11"/>
          <p:cNvSpPr/>
          <p:nvPr/>
        </p:nvSpPr>
        <p:spPr>
          <a:xfrm>
            <a:off x="2030684" y="8432469"/>
            <a:ext cx="364116" cy="347276"/>
          </a:xfrm>
          <a:custGeom>
            <a:rect b="b" l="l" r="r" t="t"/>
            <a:pathLst>
              <a:path extrusionOk="0" h="347276" w="364116">
                <a:moveTo>
                  <a:pt x="0" y="0"/>
                </a:moveTo>
                <a:lnTo>
                  <a:pt x="364116" y="0"/>
                </a:lnTo>
                <a:lnTo>
                  <a:pt x="364116" y="347276"/>
                </a:lnTo>
                <a:lnTo>
                  <a:pt x="0" y="347276"/>
                </a:lnTo>
                <a:lnTo>
                  <a:pt x="0" y="0"/>
                </a:lnTo>
                <a:close/>
              </a:path>
            </a:pathLst>
          </a:custGeom>
          <a:blipFill rotWithShape="1">
            <a:blip r:embed="rId9">
              <a:alphaModFix/>
            </a:blip>
            <a:stretch>
              <a:fillRect b="0" l="0" r="0" t="0"/>
            </a:stretch>
          </a:blipFill>
          <a:ln>
            <a:noFill/>
          </a:ln>
        </p:spPr>
      </p:sp>
      <p:sp>
        <p:nvSpPr>
          <p:cNvPr id="206" name="Google Shape;206;p11"/>
          <p:cNvSpPr/>
          <p:nvPr/>
        </p:nvSpPr>
        <p:spPr>
          <a:xfrm>
            <a:off x="3355026" y="9615512"/>
            <a:ext cx="955450" cy="911260"/>
          </a:xfrm>
          <a:custGeom>
            <a:rect b="b" l="l" r="r" t="t"/>
            <a:pathLst>
              <a:path extrusionOk="0" h="911260" w="955450">
                <a:moveTo>
                  <a:pt x="0" y="0"/>
                </a:moveTo>
                <a:lnTo>
                  <a:pt x="955450" y="0"/>
                </a:lnTo>
                <a:lnTo>
                  <a:pt x="955450" y="911260"/>
                </a:lnTo>
                <a:lnTo>
                  <a:pt x="0" y="911260"/>
                </a:lnTo>
                <a:lnTo>
                  <a:pt x="0" y="0"/>
                </a:lnTo>
                <a:close/>
              </a:path>
            </a:pathLst>
          </a:custGeom>
          <a:blipFill rotWithShape="1">
            <a:blip r:embed="rId8">
              <a:alphaModFix/>
            </a:blip>
            <a:stretch>
              <a:fillRect b="0" l="0" r="0" t="0"/>
            </a:stretch>
          </a:blipFill>
          <a:ln>
            <a:noFill/>
          </a:ln>
        </p:spPr>
      </p:sp>
      <p:sp>
        <p:nvSpPr>
          <p:cNvPr id="207" name="Google Shape;207;p11"/>
          <p:cNvSpPr/>
          <p:nvPr/>
        </p:nvSpPr>
        <p:spPr>
          <a:xfrm>
            <a:off x="10423129" y="595184"/>
            <a:ext cx="2319939" cy="942899"/>
          </a:xfrm>
          <a:custGeom>
            <a:rect b="b" l="l" r="r" t="t"/>
            <a:pathLst>
              <a:path extrusionOk="0" h="942899" w="2319939">
                <a:moveTo>
                  <a:pt x="0" y="0"/>
                </a:moveTo>
                <a:lnTo>
                  <a:pt x="2319939" y="0"/>
                </a:lnTo>
                <a:lnTo>
                  <a:pt x="2319939" y="942900"/>
                </a:lnTo>
                <a:lnTo>
                  <a:pt x="0" y="942900"/>
                </a:lnTo>
                <a:lnTo>
                  <a:pt x="0" y="0"/>
                </a:lnTo>
                <a:close/>
              </a:path>
            </a:pathLst>
          </a:custGeom>
          <a:blipFill rotWithShape="1">
            <a:blip r:embed="rId5">
              <a:alphaModFix/>
            </a:blip>
            <a:stretch>
              <a:fillRect b="0" l="0" r="0" t="0"/>
            </a:stretch>
          </a:blipFill>
          <a:ln>
            <a:noFill/>
          </a:ln>
        </p:spPr>
      </p:sp>
      <p:sp>
        <p:nvSpPr>
          <p:cNvPr id="208" name="Google Shape;208;p11"/>
          <p:cNvSpPr/>
          <p:nvPr/>
        </p:nvSpPr>
        <p:spPr>
          <a:xfrm>
            <a:off x="-484719" y="421929"/>
            <a:ext cx="2319939" cy="942899"/>
          </a:xfrm>
          <a:custGeom>
            <a:rect b="b" l="l" r="r" t="t"/>
            <a:pathLst>
              <a:path extrusionOk="0" h="942899" w="2319939">
                <a:moveTo>
                  <a:pt x="0" y="0"/>
                </a:moveTo>
                <a:lnTo>
                  <a:pt x="2319940" y="0"/>
                </a:lnTo>
                <a:lnTo>
                  <a:pt x="2319940" y="942899"/>
                </a:lnTo>
                <a:lnTo>
                  <a:pt x="0" y="942899"/>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212" name="Shape 212"/>
        <p:cNvGrpSpPr/>
        <p:nvPr/>
      </p:nvGrpSpPr>
      <p:grpSpPr>
        <a:xfrm>
          <a:off x="0" y="0"/>
          <a:ext cx="0" cy="0"/>
          <a:chOff x="0" y="0"/>
          <a:chExt cx="0" cy="0"/>
        </a:xfrm>
      </p:grpSpPr>
      <p:sp>
        <p:nvSpPr>
          <p:cNvPr id="213" name="Google Shape;213;p12"/>
          <p:cNvSpPr txBox="1"/>
          <p:nvPr/>
        </p:nvSpPr>
        <p:spPr>
          <a:xfrm>
            <a:off x="2741543" y="2170033"/>
            <a:ext cx="128049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Write an original statement or inspiring quote</a:t>
            </a:r>
            <a:endParaRPr/>
          </a:p>
        </p:txBody>
      </p:sp>
      <p:sp>
        <p:nvSpPr>
          <p:cNvPr id="214" name="Google Shape;214;p12"/>
          <p:cNvSpPr txBox="1"/>
          <p:nvPr/>
        </p:nvSpPr>
        <p:spPr>
          <a:xfrm>
            <a:off x="2293131" y="5457134"/>
            <a:ext cx="12804764"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000000"/>
                </a:solidFill>
                <a:latin typeface="ABeeZee"/>
                <a:ea typeface="ABeeZee"/>
                <a:cs typeface="ABeeZee"/>
                <a:sym typeface="ABeeZee"/>
              </a:rPr>
              <a:t>— Include a credit, citation, or supporting message</a:t>
            </a:r>
            <a:endParaRPr/>
          </a:p>
        </p:txBody>
      </p:sp>
      <p:sp>
        <p:nvSpPr>
          <p:cNvPr id="215" name="Google Shape;215;p12"/>
          <p:cNvSpPr/>
          <p:nvPr/>
        </p:nvSpPr>
        <p:spPr>
          <a:xfrm rot="-10510731">
            <a:off x="-3782545" y="842315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216" name="Google Shape;216;p12"/>
          <p:cNvSpPr/>
          <p:nvPr/>
        </p:nvSpPr>
        <p:spPr>
          <a:xfrm>
            <a:off x="8836716" y="842315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3">
              <a:alphaModFix/>
            </a:blip>
            <a:stretch>
              <a:fillRect b="0" l="0" r="0" t="0"/>
            </a:stretch>
          </a:blipFill>
          <a:ln>
            <a:noFill/>
          </a:ln>
        </p:spPr>
      </p:sp>
      <p:sp>
        <p:nvSpPr>
          <p:cNvPr id="217" name="Google Shape;217;p12"/>
          <p:cNvSpPr/>
          <p:nvPr/>
        </p:nvSpPr>
        <p:spPr>
          <a:xfrm>
            <a:off x="1998404" y="8408412"/>
            <a:ext cx="12522356" cy="2833183"/>
          </a:xfrm>
          <a:custGeom>
            <a:rect b="b" l="l" r="r" t="t"/>
            <a:pathLst>
              <a:path extrusionOk="0" h="2833183" w="12522356">
                <a:moveTo>
                  <a:pt x="0" y="0"/>
                </a:moveTo>
                <a:lnTo>
                  <a:pt x="12522355" y="0"/>
                </a:lnTo>
                <a:lnTo>
                  <a:pt x="12522355" y="2833182"/>
                </a:lnTo>
                <a:lnTo>
                  <a:pt x="0" y="2833182"/>
                </a:lnTo>
                <a:lnTo>
                  <a:pt x="0" y="0"/>
                </a:lnTo>
                <a:close/>
              </a:path>
            </a:pathLst>
          </a:custGeom>
          <a:blipFill rotWithShape="1">
            <a:blip r:embed="rId3">
              <a:alphaModFix/>
            </a:blip>
            <a:stretch>
              <a:fillRect b="0" l="0" r="0" t="0"/>
            </a:stretch>
          </a:blipFill>
          <a:ln>
            <a:noFill/>
          </a:ln>
        </p:spPr>
      </p:sp>
      <p:sp>
        <p:nvSpPr>
          <p:cNvPr id="218" name="Google Shape;218;p12"/>
          <p:cNvSpPr/>
          <p:nvPr/>
        </p:nvSpPr>
        <p:spPr>
          <a:xfrm>
            <a:off x="342228" y="-250096"/>
            <a:ext cx="4167388" cy="1693763"/>
          </a:xfrm>
          <a:custGeom>
            <a:rect b="b" l="l" r="r" t="t"/>
            <a:pathLst>
              <a:path extrusionOk="0" h="1693763" w="4167388">
                <a:moveTo>
                  <a:pt x="0" y="0"/>
                </a:moveTo>
                <a:lnTo>
                  <a:pt x="4167388" y="0"/>
                </a:lnTo>
                <a:lnTo>
                  <a:pt x="4167388" y="1693763"/>
                </a:lnTo>
                <a:lnTo>
                  <a:pt x="0" y="1693763"/>
                </a:lnTo>
                <a:lnTo>
                  <a:pt x="0" y="0"/>
                </a:lnTo>
                <a:close/>
              </a:path>
            </a:pathLst>
          </a:custGeom>
          <a:blipFill rotWithShape="1">
            <a:blip r:embed="rId4">
              <a:alphaModFix/>
            </a:blip>
            <a:stretch>
              <a:fillRect b="0" l="0" r="0" t="0"/>
            </a:stretch>
          </a:blipFill>
          <a:ln>
            <a:noFill/>
          </a:ln>
        </p:spPr>
      </p:sp>
      <p:sp>
        <p:nvSpPr>
          <p:cNvPr id="219" name="Google Shape;219;p12"/>
          <p:cNvSpPr/>
          <p:nvPr/>
        </p:nvSpPr>
        <p:spPr>
          <a:xfrm>
            <a:off x="-2124966" y="2170024"/>
            <a:ext cx="3347141" cy="1360388"/>
          </a:xfrm>
          <a:custGeom>
            <a:rect b="b" l="l" r="r" t="t"/>
            <a:pathLst>
              <a:path extrusionOk="0" h="1360388" w="3347141">
                <a:moveTo>
                  <a:pt x="0" y="0"/>
                </a:moveTo>
                <a:lnTo>
                  <a:pt x="3347141" y="0"/>
                </a:lnTo>
                <a:lnTo>
                  <a:pt x="3347141" y="1360388"/>
                </a:lnTo>
                <a:lnTo>
                  <a:pt x="0" y="1360388"/>
                </a:lnTo>
                <a:lnTo>
                  <a:pt x="0" y="0"/>
                </a:lnTo>
                <a:close/>
              </a:path>
            </a:pathLst>
          </a:custGeom>
          <a:blipFill rotWithShape="1">
            <a:blip r:embed="rId4">
              <a:alphaModFix/>
            </a:blip>
            <a:stretch>
              <a:fillRect b="0" l="0" r="0" t="0"/>
            </a:stretch>
          </a:blipFill>
          <a:ln>
            <a:noFill/>
          </a:ln>
        </p:spPr>
      </p:sp>
      <p:sp>
        <p:nvSpPr>
          <p:cNvPr id="220" name="Google Shape;220;p12"/>
          <p:cNvSpPr/>
          <p:nvPr/>
        </p:nvSpPr>
        <p:spPr>
          <a:xfrm>
            <a:off x="9679497" y="-665063"/>
            <a:ext cx="4167388" cy="1693763"/>
          </a:xfrm>
          <a:custGeom>
            <a:rect b="b" l="l" r="r" t="t"/>
            <a:pathLst>
              <a:path extrusionOk="0" h="1693763" w="4167388">
                <a:moveTo>
                  <a:pt x="0" y="0"/>
                </a:moveTo>
                <a:lnTo>
                  <a:pt x="4167388" y="0"/>
                </a:lnTo>
                <a:lnTo>
                  <a:pt x="4167388" y="1693763"/>
                </a:lnTo>
                <a:lnTo>
                  <a:pt x="0" y="1693763"/>
                </a:lnTo>
                <a:lnTo>
                  <a:pt x="0" y="0"/>
                </a:lnTo>
                <a:close/>
              </a:path>
            </a:pathLst>
          </a:custGeom>
          <a:blipFill rotWithShape="1">
            <a:blip r:embed="rId4">
              <a:alphaModFix/>
            </a:blip>
            <a:stretch>
              <a:fillRect b="0" l="0" r="0" t="0"/>
            </a:stretch>
          </a:blipFill>
          <a:ln>
            <a:noFill/>
          </a:ln>
        </p:spPr>
      </p:sp>
      <p:sp>
        <p:nvSpPr>
          <p:cNvPr id="221" name="Google Shape;221;p12"/>
          <p:cNvSpPr/>
          <p:nvPr/>
        </p:nvSpPr>
        <p:spPr>
          <a:xfrm>
            <a:off x="15546382" y="596786"/>
            <a:ext cx="4167388" cy="1693763"/>
          </a:xfrm>
          <a:custGeom>
            <a:rect b="b" l="l" r="r" t="t"/>
            <a:pathLst>
              <a:path extrusionOk="0" h="1693763" w="4167388">
                <a:moveTo>
                  <a:pt x="0" y="0"/>
                </a:moveTo>
                <a:lnTo>
                  <a:pt x="4167387" y="0"/>
                </a:lnTo>
                <a:lnTo>
                  <a:pt x="4167387" y="1693762"/>
                </a:lnTo>
                <a:lnTo>
                  <a:pt x="0" y="1693762"/>
                </a:lnTo>
                <a:lnTo>
                  <a:pt x="0" y="0"/>
                </a:lnTo>
                <a:close/>
              </a:path>
            </a:pathLst>
          </a:custGeom>
          <a:blipFill rotWithShape="1">
            <a:blip r:embed="rId4">
              <a:alphaModFix/>
            </a:blip>
            <a:stretch>
              <a:fillRect b="0" l="0" r="0" t="0"/>
            </a:stretch>
          </a:blipFill>
          <a:ln>
            <a:noFill/>
          </a:ln>
        </p:spPr>
      </p:sp>
      <p:sp>
        <p:nvSpPr>
          <p:cNvPr id="222" name="Google Shape;222;p12"/>
          <p:cNvSpPr/>
          <p:nvPr/>
        </p:nvSpPr>
        <p:spPr>
          <a:xfrm>
            <a:off x="2102017" y="6876389"/>
            <a:ext cx="1730734" cy="2208273"/>
          </a:xfrm>
          <a:custGeom>
            <a:rect b="b" l="l" r="r" t="t"/>
            <a:pathLst>
              <a:path extrusionOk="0" h="2208273" w="1730734">
                <a:moveTo>
                  <a:pt x="0" y="0"/>
                </a:moveTo>
                <a:lnTo>
                  <a:pt x="1730734" y="0"/>
                </a:lnTo>
                <a:lnTo>
                  <a:pt x="1730734" y="2208273"/>
                </a:lnTo>
                <a:lnTo>
                  <a:pt x="0" y="2208273"/>
                </a:lnTo>
                <a:lnTo>
                  <a:pt x="0" y="0"/>
                </a:lnTo>
                <a:close/>
              </a:path>
            </a:pathLst>
          </a:custGeom>
          <a:blipFill rotWithShape="1">
            <a:blip r:embed="rId5">
              <a:alphaModFix/>
            </a:blip>
            <a:stretch>
              <a:fillRect b="0" l="0" r="0" t="0"/>
            </a:stretch>
          </a:blipFill>
          <a:ln>
            <a:noFill/>
          </a:ln>
        </p:spPr>
      </p:sp>
      <p:sp>
        <p:nvSpPr>
          <p:cNvPr id="223" name="Google Shape;223;p12"/>
          <p:cNvSpPr/>
          <p:nvPr/>
        </p:nvSpPr>
        <p:spPr>
          <a:xfrm>
            <a:off x="0" y="7841418"/>
            <a:ext cx="1350502" cy="1723128"/>
          </a:xfrm>
          <a:custGeom>
            <a:rect b="b" l="l" r="r" t="t"/>
            <a:pathLst>
              <a:path extrusionOk="0" h="1723128" w="1350502">
                <a:moveTo>
                  <a:pt x="0" y="0"/>
                </a:moveTo>
                <a:lnTo>
                  <a:pt x="1350502" y="0"/>
                </a:lnTo>
                <a:lnTo>
                  <a:pt x="1350502" y="1723128"/>
                </a:lnTo>
                <a:lnTo>
                  <a:pt x="0" y="1723128"/>
                </a:lnTo>
                <a:lnTo>
                  <a:pt x="0" y="0"/>
                </a:lnTo>
                <a:close/>
              </a:path>
            </a:pathLst>
          </a:custGeom>
          <a:blipFill rotWithShape="1">
            <a:blip r:embed="rId5">
              <a:alphaModFix/>
            </a:blip>
            <a:stretch>
              <a:fillRect b="0" l="0" r="0" t="0"/>
            </a:stretch>
          </a:blipFill>
          <a:ln>
            <a:noFill/>
          </a:ln>
        </p:spPr>
      </p:sp>
      <p:sp>
        <p:nvSpPr>
          <p:cNvPr id="224" name="Google Shape;224;p12"/>
          <p:cNvSpPr/>
          <p:nvPr/>
        </p:nvSpPr>
        <p:spPr>
          <a:xfrm>
            <a:off x="15546382" y="9304089"/>
            <a:ext cx="546174" cy="520914"/>
          </a:xfrm>
          <a:custGeom>
            <a:rect b="b" l="l" r="r" t="t"/>
            <a:pathLst>
              <a:path extrusionOk="0" h="520914" w="546174">
                <a:moveTo>
                  <a:pt x="0" y="0"/>
                </a:moveTo>
                <a:lnTo>
                  <a:pt x="546174" y="0"/>
                </a:lnTo>
                <a:lnTo>
                  <a:pt x="546174" y="520914"/>
                </a:lnTo>
                <a:lnTo>
                  <a:pt x="0" y="520914"/>
                </a:lnTo>
                <a:lnTo>
                  <a:pt x="0" y="0"/>
                </a:lnTo>
                <a:close/>
              </a:path>
            </a:pathLst>
          </a:custGeom>
          <a:blipFill rotWithShape="1">
            <a:blip r:embed="rId6">
              <a:alphaModFix/>
            </a:blip>
            <a:stretch>
              <a:fillRect b="0" l="0" r="0" t="0"/>
            </a:stretch>
          </a:blipFill>
          <a:ln>
            <a:noFill/>
          </a:ln>
        </p:spPr>
      </p:sp>
      <p:sp>
        <p:nvSpPr>
          <p:cNvPr id="225" name="Google Shape;225;p12"/>
          <p:cNvSpPr/>
          <p:nvPr/>
        </p:nvSpPr>
        <p:spPr>
          <a:xfrm>
            <a:off x="9035410" y="8870898"/>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7">
              <a:alphaModFix/>
            </a:blip>
            <a:stretch>
              <a:fillRect b="0" l="0" r="0" t="0"/>
            </a:stretch>
          </a:blipFill>
          <a:ln>
            <a:noFill/>
          </a:ln>
        </p:spPr>
      </p:sp>
      <p:sp>
        <p:nvSpPr>
          <p:cNvPr id="226" name="Google Shape;226;p12"/>
          <p:cNvSpPr/>
          <p:nvPr/>
        </p:nvSpPr>
        <p:spPr>
          <a:xfrm>
            <a:off x="15168661" y="4952036"/>
            <a:ext cx="4181278" cy="5334964"/>
          </a:xfrm>
          <a:custGeom>
            <a:rect b="b" l="l" r="r" t="t"/>
            <a:pathLst>
              <a:path extrusionOk="0" h="5334964" w="4181278">
                <a:moveTo>
                  <a:pt x="0" y="0"/>
                </a:moveTo>
                <a:lnTo>
                  <a:pt x="4181278" y="0"/>
                </a:lnTo>
                <a:lnTo>
                  <a:pt x="4181278" y="5334964"/>
                </a:lnTo>
                <a:lnTo>
                  <a:pt x="0" y="5334964"/>
                </a:lnTo>
                <a:lnTo>
                  <a:pt x="0" y="0"/>
                </a:lnTo>
                <a:close/>
              </a:path>
            </a:pathLst>
          </a:custGeom>
          <a:blipFill rotWithShape="1">
            <a:blip r:embed="rId5">
              <a:alphaModFix/>
            </a:blip>
            <a:stretch>
              <a:fillRect b="0" l="0" r="0" t="0"/>
            </a:stretch>
          </a:blipFill>
          <a:ln>
            <a:noFill/>
          </a:ln>
        </p:spPr>
      </p:sp>
      <p:sp>
        <p:nvSpPr>
          <p:cNvPr id="227" name="Google Shape;227;p12"/>
          <p:cNvSpPr/>
          <p:nvPr/>
        </p:nvSpPr>
        <p:spPr>
          <a:xfrm>
            <a:off x="4659466" y="8516286"/>
            <a:ext cx="4484534" cy="2096520"/>
          </a:xfrm>
          <a:custGeom>
            <a:rect b="b" l="l" r="r" t="t"/>
            <a:pathLst>
              <a:path extrusionOk="0" h="2096520" w="4484534">
                <a:moveTo>
                  <a:pt x="0" y="0"/>
                </a:moveTo>
                <a:lnTo>
                  <a:pt x="4484534" y="0"/>
                </a:lnTo>
                <a:lnTo>
                  <a:pt x="4484534" y="2096520"/>
                </a:lnTo>
                <a:lnTo>
                  <a:pt x="0" y="2096520"/>
                </a:lnTo>
                <a:lnTo>
                  <a:pt x="0" y="0"/>
                </a:lnTo>
                <a:close/>
              </a:path>
            </a:pathLst>
          </a:custGeom>
          <a:blipFill rotWithShape="1">
            <a:blip r:embed="rId8">
              <a:alphaModFix/>
            </a:blip>
            <a:stretch>
              <a:fillRect b="0" l="0" r="0" t="0"/>
            </a:stretch>
          </a:blipFill>
          <a:ln>
            <a:noFill/>
          </a:ln>
        </p:spPr>
      </p:sp>
      <p:sp>
        <p:nvSpPr>
          <p:cNvPr id="228" name="Google Shape;228;p12"/>
          <p:cNvSpPr/>
          <p:nvPr/>
        </p:nvSpPr>
        <p:spPr>
          <a:xfrm>
            <a:off x="13409562" y="8678565"/>
            <a:ext cx="2136820" cy="998963"/>
          </a:xfrm>
          <a:custGeom>
            <a:rect b="b" l="l" r="r" t="t"/>
            <a:pathLst>
              <a:path extrusionOk="0" h="998963" w="2136820">
                <a:moveTo>
                  <a:pt x="0" y="0"/>
                </a:moveTo>
                <a:lnTo>
                  <a:pt x="2136820" y="0"/>
                </a:lnTo>
                <a:lnTo>
                  <a:pt x="2136820" y="998963"/>
                </a:lnTo>
                <a:lnTo>
                  <a:pt x="0" y="998963"/>
                </a:lnTo>
                <a:lnTo>
                  <a:pt x="0" y="0"/>
                </a:lnTo>
                <a:close/>
              </a:path>
            </a:pathLst>
          </a:custGeom>
          <a:blipFill rotWithShape="1">
            <a:blip r:embed="rId8">
              <a:alphaModFix/>
            </a:blip>
            <a:stretch>
              <a:fillRect b="0" l="0" r="0" t="0"/>
            </a:stretch>
          </a:blipFill>
          <a:ln>
            <a:noFill/>
          </a:ln>
        </p:spPr>
      </p:sp>
      <p:sp>
        <p:nvSpPr>
          <p:cNvPr id="229" name="Google Shape;229;p12"/>
          <p:cNvSpPr/>
          <p:nvPr/>
        </p:nvSpPr>
        <p:spPr>
          <a:xfrm>
            <a:off x="10475016" y="9330447"/>
            <a:ext cx="644087" cy="614298"/>
          </a:xfrm>
          <a:custGeom>
            <a:rect b="b" l="l" r="r" t="t"/>
            <a:pathLst>
              <a:path extrusionOk="0" h="614298" w="644087">
                <a:moveTo>
                  <a:pt x="0" y="0"/>
                </a:moveTo>
                <a:lnTo>
                  <a:pt x="644088" y="0"/>
                </a:lnTo>
                <a:lnTo>
                  <a:pt x="644088" y="614298"/>
                </a:lnTo>
                <a:lnTo>
                  <a:pt x="0" y="614298"/>
                </a:lnTo>
                <a:lnTo>
                  <a:pt x="0" y="0"/>
                </a:lnTo>
                <a:close/>
              </a:path>
            </a:pathLst>
          </a:custGeom>
          <a:blipFill rotWithShape="1">
            <a:blip r:embed="rId7">
              <a:alphaModFix/>
            </a:blip>
            <a:stretch>
              <a:fillRect b="0" l="0" r="0" t="0"/>
            </a:stretch>
          </a:blipFill>
          <a:ln>
            <a:noFill/>
          </a:ln>
        </p:spPr>
      </p:sp>
      <p:sp>
        <p:nvSpPr>
          <p:cNvPr id="230" name="Google Shape;230;p12"/>
          <p:cNvSpPr/>
          <p:nvPr/>
        </p:nvSpPr>
        <p:spPr>
          <a:xfrm>
            <a:off x="11119104" y="8716149"/>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7">
              <a:alphaModFix/>
            </a:blip>
            <a:stretch>
              <a:fillRect b="0" l="0" r="0" t="0"/>
            </a:stretch>
          </a:blipFill>
          <a:ln>
            <a:noFill/>
          </a:ln>
        </p:spPr>
      </p:sp>
      <p:sp>
        <p:nvSpPr>
          <p:cNvPr id="231" name="Google Shape;231;p12"/>
          <p:cNvSpPr/>
          <p:nvPr/>
        </p:nvSpPr>
        <p:spPr>
          <a:xfrm>
            <a:off x="2741618" y="9485196"/>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7">
              <a:alphaModFix/>
            </a:blip>
            <a:stretch>
              <a:fillRect b="0" l="0" r="0" t="0"/>
            </a:stretch>
          </a:blipFill>
          <a:ln>
            <a:noFill/>
          </a:ln>
        </p:spPr>
      </p:sp>
      <p:sp>
        <p:nvSpPr>
          <p:cNvPr id="232" name="Google Shape;232;p12"/>
          <p:cNvSpPr/>
          <p:nvPr/>
        </p:nvSpPr>
        <p:spPr>
          <a:xfrm>
            <a:off x="1404216" y="8951151"/>
            <a:ext cx="644087" cy="614298"/>
          </a:xfrm>
          <a:custGeom>
            <a:rect b="b" l="l" r="r" t="t"/>
            <a:pathLst>
              <a:path extrusionOk="0" h="614298" w="644087">
                <a:moveTo>
                  <a:pt x="0" y="0"/>
                </a:moveTo>
                <a:lnTo>
                  <a:pt x="644087" y="0"/>
                </a:lnTo>
                <a:lnTo>
                  <a:pt x="644087" y="614298"/>
                </a:lnTo>
                <a:lnTo>
                  <a:pt x="0" y="61429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236" name="Shape 236"/>
        <p:cNvGrpSpPr/>
        <p:nvPr/>
      </p:nvGrpSpPr>
      <p:grpSpPr>
        <a:xfrm>
          <a:off x="0" y="0"/>
          <a:ext cx="0" cy="0"/>
          <a:chOff x="0" y="0"/>
          <a:chExt cx="0" cy="0"/>
        </a:xfrm>
      </p:grpSpPr>
      <p:sp>
        <p:nvSpPr>
          <p:cNvPr id="237" name="Google Shape;237;p13"/>
          <p:cNvSpPr txBox="1"/>
          <p:nvPr/>
        </p:nvSpPr>
        <p:spPr>
          <a:xfrm>
            <a:off x="1365337" y="6047209"/>
            <a:ext cx="15557326"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Welcome To Presentation</a:t>
            </a:r>
            <a:endParaRPr/>
          </a:p>
        </p:txBody>
      </p:sp>
      <p:sp>
        <p:nvSpPr>
          <p:cNvPr id="238" name="Google Shape;238;p13"/>
          <p:cNvSpPr/>
          <p:nvPr/>
        </p:nvSpPr>
        <p:spPr>
          <a:xfrm>
            <a:off x="285322" y="486117"/>
            <a:ext cx="4016668" cy="1632505"/>
          </a:xfrm>
          <a:custGeom>
            <a:rect b="b" l="l" r="r" t="t"/>
            <a:pathLst>
              <a:path extrusionOk="0" h="1632505" w="4016668">
                <a:moveTo>
                  <a:pt x="0" y="0"/>
                </a:moveTo>
                <a:lnTo>
                  <a:pt x="4016668" y="0"/>
                </a:lnTo>
                <a:lnTo>
                  <a:pt x="4016668" y="1632506"/>
                </a:lnTo>
                <a:lnTo>
                  <a:pt x="0" y="1632506"/>
                </a:lnTo>
                <a:lnTo>
                  <a:pt x="0" y="0"/>
                </a:lnTo>
                <a:close/>
              </a:path>
            </a:pathLst>
          </a:custGeom>
          <a:blipFill rotWithShape="1">
            <a:blip r:embed="rId3">
              <a:alphaModFix/>
            </a:blip>
            <a:stretch>
              <a:fillRect b="0" l="0" r="0" t="0"/>
            </a:stretch>
          </a:blipFill>
          <a:ln>
            <a:noFill/>
          </a:ln>
        </p:spPr>
      </p:sp>
      <p:sp>
        <p:nvSpPr>
          <p:cNvPr id="239" name="Google Shape;239;p13"/>
          <p:cNvSpPr/>
          <p:nvPr/>
        </p:nvSpPr>
        <p:spPr>
          <a:xfrm>
            <a:off x="14217163" y="0"/>
            <a:ext cx="4297043" cy="1746459"/>
          </a:xfrm>
          <a:custGeom>
            <a:rect b="b" l="l" r="r" t="t"/>
            <a:pathLst>
              <a:path extrusionOk="0" h="1746459" w="4297043">
                <a:moveTo>
                  <a:pt x="0" y="0"/>
                </a:moveTo>
                <a:lnTo>
                  <a:pt x="4297043" y="0"/>
                </a:lnTo>
                <a:lnTo>
                  <a:pt x="4297043" y="1746459"/>
                </a:lnTo>
                <a:lnTo>
                  <a:pt x="0" y="1746459"/>
                </a:lnTo>
                <a:lnTo>
                  <a:pt x="0" y="0"/>
                </a:lnTo>
                <a:close/>
              </a:path>
            </a:pathLst>
          </a:custGeom>
          <a:blipFill rotWithShape="1">
            <a:blip r:embed="rId3">
              <a:alphaModFix/>
            </a:blip>
            <a:stretch>
              <a:fillRect b="0" l="0" r="0" t="0"/>
            </a:stretch>
          </a:blipFill>
          <a:ln>
            <a:noFill/>
          </a:ln>
        </p:spPr>
      </p:sp>
      <p:sp>
        <p:nvSpPr>
          <p:cNvPr id="240" name="Google Shape;240;p13"/>
          <p:cNvSpPr/>
          <p:nvPr/>
        </p:nvSpPr>
        <p:spPr>
          <a:xfrm>
            <a:off x="8971780" y="-245946"/>
            <a:ext cx="2573725" cy="1046046"/>
          </a:xfrm>
          <a:custGeom>
            <a:rect b="b" l="l" r="r" t="t"/>
            <a:pathLst>
              <a:path extrusionOk="0" h="1046046" w="2573725">
                <a:moveTo>
                  <a:pt x="0" y="0"/>
                </a:moveTo>
                <a:lnTo>
                  <a:pt x="2573725" y="0"/>
                </a:lnTo>
                <a:lnTo>
                  <a:pt x="2573725" y="1046046"/>
                </a:lnTo>
                <a:lnTo>
                  <a:pt x="0" y="1046046"/>
                </a:lnTo>
                <a:lnTo>
                  <a:pt x="0" y="0"/>
                </a:lnTo>
                <a:close/>
              </a:path>
            </a:pathLst>
          </a:custGeom>
          <a:blipFill rotWithShape="1">
            <a:blip r:embed="rId3">
              <a:alphaModFix/>
            </a:blip>
            <a:stretch>
              <a:fillRect b="0" l="0" r="0" t="0"/>
            </a:stretch>
          </a:blipFill>
          <a:ln>
            <a:noFill/>
          </a:ln>
        </p:spPr>
      </p:sp>
      <p:sp>
        <p:nvSpPr>
          <p:cNvPr id="241" name="Google Shape;241;p13"/>
          <p:cNvSpPr/>
          <p:nvPr/>
        </p:nvSpPr>
        <p:spPr>
          <a:xfrm>
            <a:off x="-380595" y="2375798"/>
            <a:ext cx="1745932" cy="709604"/>
          </a:xfrm>
          <a:custGeom>
            <a:rect b="b" l="l" r="r" t="t"/>
            <a:pathLst>
              <a:path extrusionOk="0" h="709604" w="1745932">
                <a:moveTo>
                  <a:pt x="0" y="0"/>
                </a:moveTo>
                <a:lnTo>
                  <a:pt x="1745932" y="0"/>
                </a:lnTo>
                <a:lnTo>
                  <a:pt x="1745932" y="709604"/>
                </a:lnTo>
                <a:lnTo>
                  <a:pt x="0" y="709604"/>
                </a:lnTo>
                <a:lnTo>
                  <a:pt x="0" y="0"/>
                </a:lnTo>
                <a:close/>
              </a:path>
            </a:pathLst>
          </a:custGeom>
          <a:blipFill rotWithShape="1">
            <a:blip r:embed="rId3">
              <a:alphaModFix/>
            </a:blip>
            <a:stretch>
              <a:fillRect b="0" l="0" r="0" t="0"/>
            </a:stretch>
          </a:blipFill>
          <a:ln>
            <a:noFill/>
          </a:ln>
        </p:spPr>
      </p:sp>
      <p:sp>
        <p:nvSpPr>
          <p:cNvPr id="242" name="Google Shape;242;p13"/>
          <p:cNvSpPr/>
          <p:nvPr/>
        </p:nvSpPr>
        <p:spPr>
          <a:xfrm>
            <a:off x="15352536" y="2654610"/>
            <a:ext cx="1906764" cy="2773475"/>
          </a:xfrm>
          <a:custGeom>
            <a:rect b="b" l="l" r="r" t="t"/>
            <a:pathLst>
              <a:path extrusionOk="0" h="2773475" w="1906764">
                <a:moveTo>
                  <a:pt x="0" y="0"/>
                </a:moveTo>
                <a:lnTo>
                  <a:pt x="1906764" y="0"/>
                </a:lnTo>
                <a:lnTo>
                  <a:pt x="1906764" y="2773474"/>
                </a:lnTo>
                <a:lnTo>
                  <a:pt x="0" y="2773474"/>
                </a:lnTo>
                <a:lnTo>
                  <a:pt x="0" y="0"/>
                </a:lnTo>
                <a:close/>
              </a:path>
            </a:pathLst>
          </a:custGeom>
          <a:blipFill rotWithShape="1">
            <a:blip r:embed="rId4">
              <a:alphaModFix/>
            </a:blip>
            <a:stretch>
              <a:fillRect b="0" l="0" r="0" t="0"/>
            </a:stretch>
          </a:blipFill>
          <a:ln>
            <a:noFill/>
          </a:ln>
        </p:spPr>
      </p:sp>
      <p:sp>
        <p:nvSpPr>
          <p:cNvPr id="243" name="Google Shape;243;p13"/>
          <p:cNvSpPr/>
          <p:nvPr/>
        </p:nvSpPr>
        <p:spPr>
          <a:xfrm rot="144878">
            <a:off x="2882822" y="9520765"/>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5">
              <a:alphaModFix/>
            </a:blip>
            <a:stretch>
              <a:fillRect b="0" l="0" r="0" t="0"/>
            </a:stretch>
          </a:blipFill>
          <a:ln>
            <a:noFill/>
          </a:ln>
        </p:spPr>
      </p:sp>
      <p:sp>
        <p:nvSpPr>
          <p:cNvPr id="244" name="Google Shape;244;p13"/>
          <p:cNvSpPr/>
          <p:nvPr/>
        </p:nvSpPr>
        <p:spPr>
          <a:xfrm>
            <a:off x="9708103" y="9258234"/>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6">
              <a:alphaModFix/>
            </a:blip>
            <a:stretch>
              <a:fillRect b="0" l="0" r="0" t="0"/>
            </a:stretch>
          </a:blipFill>
          <a:ln>
            <a:noFill/>
          </a:ln>
        </p:spPr>
      </p:sp>
      <p:sp>
        <p:nvSpPr>
          <p:cNvPr id="245" name="Google Shape;245;p13"/>
          <p:cNvSpPr/>
          <p:nvPr/>
        </p:nvSpPr>
        <p:spPr>
          <a:xfrm rot="144878">
            <a:off x="-3432479" y="9520765"/>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6">
              <a:alphaModFix/>
            </a:blip>
            <a:stretch>
              <a:fillRect b="0" l="0" r="0" t="0"/>
            </a:stretch>
          </a:blipFill>
          <a:ln>
            <a:noFill/>
          </a:ln>
        </p:spPr>
      </p:sp>
      <p:sp>
        <p:nvSpPr>
          <p:cNvPr id="246" name="Google Shape;246;p13"/>
          <p:cNvSpPr txBox="1"/>
          <p:nvPr/>
        </p:nvSpPr>
        <p:spPr>
          <a:xfrm>
            <a:off x="1365337" y="7542530"/>
            <a:ext cx="15557326" cy="99564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I'm Rain, and I'll be sharing with you my beautiful ideas. </a:t>
            </a:r>
            <a:endParaRPr/>
          </a:p>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Follow me at @reallygreatsite to learn more. </a:t>
            </a:r>
            <a:endParaRPr/>
          </a:p>
        </p:txBody>
      </p:sp>
      <p:sp>
        <p:nvSpPr>
          <p:cNvPr id="247" name="Google Shape;247;p13"/>
          <p:cNvSpPr/>
          <p:nvPr/>
        </p:nvSpPr>
        <p:spPr>
          <a:xfrm>
            <a:off x="14929981" y="7506596"/>
            <a:ext cx="2946064" cy="2404725"/>
          </a:xfrm>
          <a:custGeom>
            <a:rect b="b" l="l" r="r" t="t"/>
            <a:pathLst>
              <a:path extrusionOk="0" h="2404725" w="2946064">
                <a:moveTo>
                  <a:pt x="0" y="0"/>
                </a:moveTo>
                <a:lnTo>
                  <a:pt x="2946064" y="0"/>
                </a:lnTo>
                <a:lnTo>
                  <a:pt x="2946064" y="2404725"/>
                </a:lnTo>
                <a:lnTo>
                  <a:pt x="0" y="2404725"/>
                </a:lnTo>
                <a:lnTo>
                  <a:pt x="0" y="0"/>
                </a:lnTo>
                <a:close/>
              </a:path>
            </a:pathLst>
          </a:custGeom>
          <a:blipFill rotWithShape="1">
            <a:blip r:embed="rId7">
              <a:alphaModFix/>
            </a:blip>
            <a:stretch>
              <a:fillRect b="0" l="0" r="0" t="0"/>
            </a:stretch>
          </a:blipFill>
          <a:ln>
            <a:noFill/>
          </a:ln>
        </p:spPr>
      </p:sp>
      <p:sp>
        <p:nvSpPr>
          <p:cNvPr id="248" name="Google Shape;248;p13"/>
          <p:cNvSpPr/>
          <p:nvPr/>
        </p:nvSpPr>
        <p:spPr>
          <a:xfrm>
            <a:off x="9144000" y="8981526"/>
            <a:ext cx="1473032" cy="1202362"/>
          </a:xfrm>
          <a:custGeom>
            <a:rect b="b" l="l" r="r" t="t"/>
            <a:pathLst>
              <a:path extrusionOk="0" h="1202362" w="1473032">
                <a:moveTo>
                  <a:pt x="0" y="0"/>
                </a:moveTo>
                <a:lnTo>
                  <a:pt x="1473032" y="0"/>
                </a:lnTo>
                <a:lnTo>
                  <a:pt x="1473032" y="1202362"/>
                </a:lnTo>
                <a:lnTo>
                  <a:pt x="0" y="1202362"/>
                </a:lnTo>
                <a:lnTo>
                  <a:pt x="0" y="0"/>
                </a:lnTo>
                <a:close/>
              </a:path>
            </a:pathLst>
          </a:custGeom>
          <a:blipFill rotWithShape="1">
            <a:blip r:embed="rId7">
              <a:alphaModFix/>
            </a:blip>
            <a:stretch>
              <a:fillRect b="0" l="0" r="0" t="0"/>
            </a:stretch>
          </a:blipFill>
          <a:ln>
            <a:noFill/>
          </a:ln>
        </p:spPr>
      </p:sp>
      <p:sp>
        <p:nvSpPr>
          <p:cNvPr id="249" name="Google Shape;249;p13"/>
          <p:cNvSpPr/>
          <p:nvPr/>
        </p:nvSpPr>
        <p:spPr>
          <a:xfrm>
            <a:off x="492371" y="7879029"/>
            <a:ext cx="2701369" cy="2204993"/>
          </a:xfrm>
          <a:custGeom>
            <a:rect b="b" l="l" r="r" t="t"/>
            <a:pathLst>
              <a:path extrusionOk="0" h="2204993" w="2701369">
                <a:moveTo>
                  <a:pt x="0" y="0"/>
                </a:moveTo>
                <a:lnTo>
                  <a:pt x="2701369" y="0"/>
                </a:lnTo>
                <a:lnTo>
                  <a:pt x="2701369" y="2204993"/>
                </a:lnTo>
                <a:lnTo>
                  <a:pt x="0" y="2204993"/>
                </a:lnTo>
                <a:lnTo>
                  <a:pt x="0" y="0"/>
                </a:lnTo>
                <a:close/>
              </a:path>
            </a:pathLst>
          </a:custGeom>
          <a:blipFill rotWithShape="1">
            <a:blip r:embed="rId7">
              <a:alphaModFix/>
            </a:blip>
            <a:stretch>
              <a:fillRect b="0" l="0" r="0" t="0"/>
            </a:stretch>
          </a:blipFill>
          <a:ln>
            <a:noFill/>
          </a:ln>
        </p:spPr>
      </p:sp>
      <p:sp>
        <p:nvSpPr>
          <p:cNvPr id="250" name="Google Shape;250;p13"/>
          <p:cNvSpPr/>
          <p:nvPr/>
        </p:nvSpPr>
        <p:spPr>
          <a:xfrm>
            <a:off x="7040534" y="8708959"/>
            <a:ext cx="718707" cy="1202362"/>
          </a:xfrm>
          <a:custGeom>
            <a:rect b="b" l="l" r="r" t="t"/>
            <a:pathLst>
              <a:path extrusionOk="0" h="1202362" w="718707">
                <a:moveTo>
                  <a:pt x="0" y="0"/>
                </a:moveTo>
                <a:lnTo>
                  <a:pt x="718706" y="0"/>
                </a:lnTo>
                <a:lnTo>
                  <a:pt x="718706" y="1202362"/>
                </a:lnTo>
                <a:lnTo>
                  <a:pt x="0" y="1202362"/>
                </a:lnTo>
                <a:lnTo>
                  <a:pt x="0" y="0"/>
                </a:lnTo>
                <a:close/>
              </a:path>
            </a:pathLst>
          </a:custGeom>
          <a:blipFill rotWithShape="1">
            <a:blip r:embed="rId7">
              <a:alphaModFix/>
            </a:blip>
            <a:stretch>
              <a:fillRect b="0" l="0" r="-104951" t="0"/>
            </a:stretch>
          </a:blipFill>
          <a:ln>
            <a:noFill/>
          </a:ln>
        </p:spPr>
      </p:sp>
      <p:pic>
        <p:nvPicPr>
          <p:cNvPr id="251" name="Google Shape;251;p13"/>
          <p:cNvPicPr preferRelativeResize="0"/>
          <p:nvPr/>
        </p:nvPicPr>
        <p:blipFill>
          <a:blip r:embed="rId8">
            <a:alphaModFix/>
          </a:blip>
          <a:stretch>
            <a:fillRect/>
          </a:stretch>
        </p:blipFill>
        <p:spPr>
          <a:xfrm>
            <a:off x="4454390" y="1297312"/>
            <a:ext cx="9610374" cy="4495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255" name="Shape 255"/>
        <p:cNvGrpSpPr/>
        <p:nvPr/>
      </p:nvGrpSpPr>
      <p:grpSpPr>
        <a:xfrm>
          <a:off x="0" y="0"/>
          <a:ext cx="0" cy="0"/>
          <a:chOff x="0" y="0"/>
          <a:chExt cx="0" cy="0"/>
        </a:xfrm>
      </p:grpSpPr>
      <p:sp>
        <p:nvSpPr>
          <p:cNvPr id="256" name="Google Shape;256;p14"/>
          <p:cNvSpPr/>
          <p:nvPr/>
        </p:nvSpPr>
        <p:spPr>
          <a:xfrm>
            <a:off x="1710864" y="8113939"/>
            <a:ext cx="4600448" cy="2288723"/>
          </a:xfrm>
          <a:custGeom>
            <a:rect b="b" l="l" r="r" t="t"/>
            <a:pathLst>
              <a:path extrusionOk="0" h="2288723" w="4600448">
                <a:moveTo>
                  <a:pt x="0" y="0"/>
                </a:moveTo>
                <a:lnTo>
                  <a:pt x="4600448" y="0"/>
                </a:lnTo>
                <a:lnTo>
                  <a:pt x="4600448" y="2288722"/>
                </a:lnTo>
                <a:lnTo>
                  <a:pt x="0" y="2288722"/>
                </a:lnTo>
                <a:lnTo>
                  <a:pt x="0" y="0"/>
                </a:lnTo>
                <a:close/>
              </a:path>
            </a:pathLst>
          </a:custGeom>
          <a:blipFill rotWithShape="1">
            <a:blip r:embed="rId3">
              <a:alphaModFix/>
            </a:blip>
            <a:stretch>
              <a:fillRect b="0" l="0" r="0" t="0"/>
            </a:stretch>
          </a:blipFill>
          <a:ln>
            <a:noFill/>
          </a:ln>
        </p:spPr>
      </p:sp>
      <p:sp>
        <p:nvSpPr>
          <p:cNvPr id="257" name="Google Shape;257;p14"/>
          <p:cNvSpPr/>
          <p:nvPr/>
        </p:nvSpPr>
        <p:spPr>
          <a:xfrm rot="-10510731">
            <a:off x="-2582158" y="9237807"/>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4">
              <a:alphaModFix/>
            </a:blip>
            <a:stretch>
              <a:fillRect b="0" l="0" r="0" t="0"/>
            </a:stretch>
          </a:blipFill>
          <a:ln>
            <a:noFill/>
          </a:ln>
        </p:spPr>
      </p:sp>
      <p:sp>
        <p:nvSpPr>
          <p:cNvPr id="258" name="Google Shape;258;p14"/>
          <p:cNvSpPr/>
          <p:nvPr/>
        </p:nvSpPr>
        <p:spPr>
          <a:xfrm>
            <a:off x="13304182" y="6663274"/>
            <a:ext cx="7283871" cy="3623726"/>
          </a:xfrm>
          <a:custGeom>
            <a:rect b="b" l="l" r="r" t="t"/>
            <a:pathLst>
              <a:path extrusionOk="0" h="3623726" w="7283871">
                <a:moveTo>
                  <a:pt x="0" y="0"/>
                </a:moveTo>
                <a:lnTo>
                  <a:pt x="7283871" y="0"/>
                </a:lnTo>
                <a:lnTo>
                  <a:pt x="7283871" y="3623726"/>
                </a:lnTo>
                <a:lnTo>
                  <a:pt x="0" y="3623726"/>
                </a:lnTo>
                <a:lnTo>
                  <a:pt x="0" y="0"/>
                </a:lnTo>
                <a:close/>
              </a:path>
            </a:pathLst>
          </a:custGeom>
          <a:blipFill rotWithShape="1">
            <a:blip r:embed="rId3">
              <a:alphaModFix/>
            </a:blip>
            <a:stretch>
              <a:fillRect b="0" l="0" r="0" t="0"/>
            </a:stretch>
          </a:blipFill>
          <a:ln>
            <a:noFill/>
          </a:ln>
        </p:spPr>
      </p:sp>
      <p:sp>
        <p:nvSpPr>
          <p:cNvPr id="259" name="Google Shape;259;p14"/>
          <p:cNvSpPr/>
          <p:nvPr/>
        </p:nvSpPr>
        <p:spPr>
          <a:xfrm>
            <a:off x="2882822" y="9759019"/>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5">
              <a:alphaModFix/>
            </a:blip>
            <a:stretch>
              <a:fillRect b="0" l="0" r="0" t="0"/>
            </a:stretch>
          </a:blipFill>
          <a:ln>
            <a:noFill/>
          </a:ln>
        </p:spPr>
      </p:sp>
      <p:sp>
        <p:nvSpPr>
          <p:cNvPr id="260" name="Google Shape;260;p14"/>
          <p:cNvSpPr/>
          <p:nvPr/>
        </p:nvSpPr>
        <p:spPr>
          <a:xfrm rot="-190684">
            <a:off x="8322533" y="9414082"/>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4">
              <a:alphaModFix/>
            </a:blip>
            <a:stretch>
              <a:fillRect b="0" l="0" r="0" t="0"/>
            </a:stretch>
          </a:blipFill>
          <a:ln>
            <a:noFill/>
          </a:ln>
        </p:spPr>
      </p:sp>
      <p:sp>
        <p:nvSpPr>
          <p:cNvPr id="261" name="Google Shape;261;p14"/>
          <p:cNvSpPr/>
          <p:nvPr/>
        </p:nvSpPr>
        <p:spPr>
          <a:xfrm>
            <a:off x="-420539" y="5428812"/>
            <a:ext cx="3055145" cy="4637792"/>
          </a:xfrm>
          <a:custGeom>
            <a:rect b="b" l="l" r="r" t="t"/>
            <a:pathLst>
              <a:path extrusionOk="0" h="4637792" w="3055145">
                <a:moveTo>
                  <a:pt x="0" y="0"/>
                </a:moveTo>
                <a:lnTo>
                  <a:pt x="3055145" y="0"/>
                </a:lnTo>
                <a:lnTo>
                  <a:pt x="3055145" y="4637792"/>
                </a:lnTo>
                <a:lnTo>
                  <a:pt x="0" y="4637792"/>
                </a:lnTo>
                <a:lnTo>
                  <a:pt x="0" y="0"/>
                </a:lnTo>
                <a:close/>
              </a:path>
            </a:pathLst>
          </a:custGeom>
          <a:blipFill rotWithShape="1">
            <a:blip r:embed="rId6">
              <a:alphaModFix/>
            </a:blip>
            <a:stretch>
              <a:fillRect b="0" l="0" r="0" t="0"/>
            </a:stretch>
          </a:blipFill>
          <a:ln>
            <a:noFill/>
          </a:ln>
        </p:spPr>
      </p:sp>
      <p:sp>
        <p:nvSpPr>
          <p:cNvPr id="262" name="Google Shape;262;p14"/>
          <p:cNvSpPr/>
          <p:nvPr/>
        </p:nvSpPr>
        <p:spPr>
          <a:xfrm>
            <a:off x="15652828" y="8610195"/>
            <a:ext cx="2220127" cy="1332076"/>
          </a:xfrm>
          <a:custGeom>
            <a:rect b="b" l="l" r="r" t="t"/>
            <a:pathLst>
              <a:path extrusionOk="0" h="1332076" w="2220127">
                <a:moveTo>
                  <a:pt x="0" y="0"/>
                </a:moveTo>
                <a:lnTo>
                  <a:pt x="2220126" y="0"/>
                </a:lnTo>
                <a:lnTo>
                  <a:pt x="2220126" y="1332076"/>
                </a:lnTo>
                <a:lnTo>
                  <a:pt x="0" y="1332076"/>
                </a:lnTo>
                <a:lnTo>
                  <a:pt x="0" y="0"/>
                </a:lnTo>
                <a:close/>
              </a:path>
            </a:pathLst>
          </a:custGeom>
          <a:blipFill rotWithShape="1">
            <a:blip r:embed="rId7">
              <a:alphaModFix/>
            </a:blip>
            <a:stretch>
              <a:fillRect b="0" l="0" r="0" t="0"/>
            </a:stretch>
          </a:blipFill>
          <a:ln>
            <a:noFill/>
          </a:ln>
        </p:spPr>
      </p:sp>
      <p:sp>
        <p:nvSpPr>
          <p:cNvPr id="263" name="Google Shape;263;p14"/>
          <p:cNvSpPr txBox="1"/>
          <p:nvPr/>
        </p:nvSpPr>
        <p:spPr>
          <a:xfrm>
            <a:off x="1054388" y="1059063"/>
            <a:ext cx="16179224"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Benefits Of Playing Outside</a:t>
            </a:r>
            <a:endParaRPr/>
          </a:p>
        </p:txBody>
      </p:sp>
      <p:sp>
        <p:nvSpPr>
          <p:cNvPr id="264" name="Google Shape;264;p14"/>
          <p:cNvSpPr txBox="1"/>
          <p:nvPr/>
        </p:nvSpPr>
        <p:spPr>
          <a:xfrm>
            <a:off x="1028700" y="4189785"/>
            <a:ext cx="4584125"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Who we are?</a:t>
            </a:r>
            <a:endParaRPr/>
          </a:p>
        </p:txBody>
      </p:sp>
      <p:sp>
        <p:nvSpPr>
          <p:cNvPr id="265" name="Google Shape;265;p14"/>
          <p:cNvSpPr txBox="1"/>
          <p:nvPr/>
        </p:nvSpPr>
        <p:spPr>
          <a:xfrm>
            <a:off x="1514054" y="5039225"/>
            <a:ext cx="3613416" cy="12439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Briefly elaborate on what you </a:t>
            </a:r>
            <a:endParaRPr/>
          </a:p>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want to discuss. </a:t>
            </a:r>
            <a:endParaRPr/>
          </a:p>
        </p:txBody>
      </p:sp>
      <p:sp>
        <p:nvSpPr>
          <p:cNvPr id="266" name="Google Shape;266;p14"/>
          <p:cNvSpPr txBox="1"/>
          <p:nvPr/>
        </p:nvSpPr>
        <p:spPr>
          <a:xfrm>
            <a:off x="12847347" y="4189785"/>
            <a:ext cx="4584125"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What we do? </a:t>
            </a:r>
            <a:endParaRPr/>
          </a:p>
        </p:txBody>
      </p:sp>
      <p:sp>
        <p:nvSpPr>
          <p:cNvPr id="267" name="Google Shape;267;p14"/>
          <p:cNvSpPr txBox="1"/>
          <p:nvPr/>
        </p:nvSpPr>
        <p:spPr>
          <a:xfrm>
            <a:off x="13332702" y="5039225"/>
            <a:ext cx="3613416" cy="12439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BeeZee"/>
                <a:ea typeface="ABeeZee"/>
                <a:cs typeface="ABeeZee"/>
                <a:sym typeface="ABeeZee"/>
              </a:rPr>
              <a:t>Briefly elaborate on what you </a:t>
            </a:r>
            <a:endParaRPr/>
          </a:p>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want to discuss. </a:t>
            </a:r>
            <a:endParaRPr/>
          </a:p>
        </p:txBody>
      </p:sp>
      <p:sp>
        <p:nvSpPr>
          <p:cNvPr id="268" name="Google Shape;268;p14"/>
          <p:cNvSpPr/>
          <p:nvPr/>
        </p:nvSpPr>
        <p:spPr>
          <a:xfrm>
            <a:off x="9441701" y="9000679"/>
            <a:ext cx="677656" cy="1028700"/>
          </a:xfrm>
          <a:custGeom>
            <a:rect b="b" l="l" r="r" t="t"/>
            <a:pathLst>
              <a:path extrusionOk="0" h="1028700" w="677656">
                <a:moveTo>
                  <a:pt x="0" y="0"/>
                </a:moveTo>
                <a:lnTo>
                  <a:pt x="677656" y="0"/>
                </a:lnTo>
                <a:lnTo>
                  <a:pt x="677656" y="1028700"/>
                </a:lnTo>
                <a:lnTo>
                  <a:pt x="0" y="1028700"/>
                </a:lnTo>
                <a:lnTo>
                  <a:pt x="0" y="0"/>
                </a:lnTo>
                <a:close/>
              </a:path>
            </a:pathLst>
          </a:custGeom>
          <a:blipFill rotWithShape="1">
            <a:blip r:embed="rId6">
              <a:alphaModFix/>
            </a:blip>
            <a:stretch>
              <a:fillRect b="0" l="0" r="0" t="0"/>
            </a:stretch>
          </a:blipFill>
          <a:ln>
            <a:noFill/>
          </a:ln>
        </p:spPr>
      </p:sp>
      <p:sp>
        <p:nvSpPr>
          <p:cNvPr id="269" name="Google Shape;269;p14"/>
          <p:cNvSpPr/>
          <p:nvPr/>
        </p:nvSpPr>
        <p:spPr>
          <a:xfrm>
            <a:off x="6673262" y="8252882"/>
            <a:ext cx="1348265" cy="2046702"/>
          </a:xfrm>
          <a:custGeom>
            <a:rect b="b" l="l" r="r" t="t"/>
            <a:pathLst>
              <a:path extrusionOk="0" h="2046702" w="1348265">
                <a:moveTo>
                  <a:pt x="0" y="0"/>
                </a:moveTo>
                <a:lnTo>
                  <a:pt x="1348265" y="0"/>
                </a:lnTo>
                <a:lnTo>
                  <a:pt x="1348265" y="2046702"/>
                </a:lnTo>
                <a:lnTo>
                  <a:pt x="0" y="2046702"/>
                </a:lnTo>
                <a:lnTo>
                  <a:pt x="0" y="0"/>
                </a:lnTo>
                <a:close/>
              </a:path>
            </a:pathLst>
          </a:custGeom>
          <a:blipFill rotWithShape="1">
            <a:blip r:embed="rId6">
              <a:alphaModFix/>
            </a:blip>
            <a:stretch>
              <a:fillRect b="0" l="0" r="0" t="0"/>
            </a:stretch>
          </a:blipFill>
          <a:ln>
            <a:noFill/>
          </a:ln>
        </p:spPr>
      </p:sp>
      <p:sp>
        <p:nvSpPr>
          <p:cNvPr id="270" name="Google Shape;270;p14"/>
          <p:cNvSpPr/>
          <p:nvPr/>
        </p:nvSpPr>
        <p:spPr>
          <a:xfrm>
            <a:off x="-1881408" y="-254161"/>
            <a:ext cx="3762816" cy="1529332"/>
          </a:xfrm>
          <a:custGeom>
            <a:rect b="b" l="l" r="r" t="t"/>
            <a:pathLst>
              <a:path extrusionOk="0" h="1529332" w="3762816">
                <a:moveTo>
                  <a:pt x="0" y="0"/>
                </a:moveTo>
                <a:lnTo>
                  <a:pt x="3762816" y="0"/>
                </a:lnTo>
                <a:lnTo>
                  <a:pt x="3762816" y="1529332"/>
                </a:lnTo>
                <a:lnTo>
                  <a:pt x="0" y="1529332"/>
                </a:lnTo>
                <a:lnTo>
                  <a:pt x="0" y="0"/>
                </a:lnTo>
                <a:close/>
              </a:path>
            </a:pathLst>
          </a:custGeom>
          <a:blipFill rotWithShape="1">
            <a:blip r:embed="rId8">
              <a:alphaModFix/>
            </a:blip>
            <a:stretch>
              <a:fillRect b="0" l="0" r="0" t="0"/>
            </a:stretch>
          </a:blipFill>
          <a:ln>
            <a:noFill/>
          </a:ln>
        </p:spPr>
      </p:sp>
      <p:sp>
        <p:nvSpPr>
          <p:cNvPr id="271" name="Google Shape;271;p14"/>
          <p:cNvSpPr/>
          <p:nvPr/>
        </p:nvSpPr>
        <p:spPr>
          <a:xfrm>
            <a:off x="10119357" y="-254161"/>
            <a:ext cx="2668644" cy="1084624"/>
          </a:xfrm>
          <a:custGeom>
            <a:rect b="b" l="l" r="r" t="t"/>
            <a:pathLst>
              <a:path extrusionOk="0" h="1084624" w="2668644">
                <a:moveTo>
                  <a:pt x="0" y="0"/>
                </a:moveTo>
                <a:lnTo>
                  <a:pt x="2668645" y="0"/>
                </a:lnTo>
                <a:lnTo>
                  <a:pt x="2668645" y="1084624"/>
                </a:lnTo>
                <a:lnTo>
                  <a:pt x="0" y="1084624"/>
                </a:lnTo>
                <a:lnTo>
                  <a:pt x="0" y="0"/>
                </a:lnTo>
                <a:close/>
              </a:path>
            </a:pathLst>
          </a:custGeom>
          <a:blipFill rotWithShape="1">
            <a:blip r:embed="rId8">
              <a:alphaModFix/>
            </a:blip>
            <a:stretch>
              <a:fillRect b="0" l="0" r="0" t="0"/>
            </a:stretch>
          </a:blipFill>
          <a:ln>
            <a:noFill/>
          </a:ln>
        </p:spPr>
      </p:sp>
      <p:sp>
        <p:nvSpPr>
          <p:cNvPr id="272" name="Google Shape;272;p14"/>
          <p:cNvSpPr/>
          <p:nvPr/>
        </p:nvSpPr>
        <p:spPr>
          <a:xfrm>
            <a:off x="16762891" y="131586"/>
            <a:ext cx="2668644" cy="1084624"/>
          </a:xfrm>
          <a:custGeom>
            <a:rect b="b" l="l" r="r" t="t"/>
            <a:pathLst>
              <a:path extrusionOk="0" h="1084624" w="2668644">
                <a:moveTo>
                  <a:pt x="0" y="0"/>
                </a:moveTo>
                <a:lnTo>
                  <a:pt x="2668644" y="0"/>
                </a:lnTo>
                <a:lnTo>
                  <a:pt x="2668644" y="1084624"/>
                </a:lnTo>
                <a:lnTo>
                  <a:pt x="0" y="1084624"/>
                </a:lnTo>
                <a:lnTo>
                  <a:pt x="0" y="0"/>
                </a:lnTo>
                <a:close/>
              </a:path>
            </a:pathLst>
          </a:custGeom>
          <a:blipFill rotWithShape="1">
            <a:blip r:embed="rId8">
              <a:alphaModFix/>
            </a:blip>
            <a:stretch>
              <a:fillRect b="0" l="0" r="0" t="0"/>
            </a:stretch>
          </a:blipFill>
          <a:ln>
            <a:noFill/>
          </a:ln>
        </p:spPr>
      </p:sp>
      <p:pic>
        <p:nvPicPr>
          <p:cNvPr id="273" name="Google Shape;273;p14"/>
          <p:cNvPicPr preferRelativeResize="0"/>
          <p:nvPr/>
        </p:nvPicPr>
        <p:blipFill>
          <a:blip r:embed="rId9">
            <a:alphaModFix/>
          </a:blip>
          <a:stretch>
            <a:fillRect/>
          </a:stretch>
        </p:blipFill>
        <p:spPr>
          <a:xfrm>
            <a:off x="5766487" y="2889431"/>
            <a:ext cx="6927196" cy="53734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277" name="Shape 277"/>
        <p:cNvGrpSpPr/>
        <p:nvPr/>
      </p:nvGrpSpPr>
      <p:grpSpPr>
        <a:xfrm>
          <a:off x="0" y="0"/>
          <a:ext cx="0" cy="0"/>
          <a:chOff x="0" y="0"/>
          <a:chExt cx="0" cy="0"/>
        </a:xfrm>
      </p:grpSpPr>
      <p:sp>
        <p:nvSpPr>
          <p:cNvPr id="278" name="Google Shape;278;p15"/>
          <p:cNvSpPr/>
          <p:nvPr/>
        </p:nvSpPr>
        <p:spPr>
          <a:xfrm>
            <a:off x="13864814" y="6923267"/>
            <a:ext cx="4600448" cy="2288723"/>
          </a:xfrm>
          <a:custGeom>
            <a:rect b="b" l="l" r="r" t="t"/>
            <a:pathLst>
              <a:path extrusionOk="0" h="2288723" w="4600448">
                <a:moveTo>
                  <a:pt x="0" y="0"/>
                </a:moveTo>
                <a:lnTo>
                  <a:pt x="4600448" y="0"/>
                </a:lnTo>
                <a:lnTo>
                  <a:pt x="4600448" y="2288723"/>
                </a:lnTo>
                <a:lnTo>
                  <a:pt x="0" y="2288723"/>
                </a:lnTo>
                <a:lnTo>
                  <a:pt x="0" y="0"/>
                </a:lnTo>
                <a:close/>
              </a:path>
            </a:pathLst>
          </a:custGeom>
          <a:blipFill rotWithShape="1">
            <a:blip r:embed="rId3">
              <a:alphaModFix/>
            </a:blip>
            <a:stretch>
              <a:fillRect b="0" l="0" r="0" t="0"/>
            </a:stretch>
          </a:blipFill>
          <a:ln>
            <a:noFill/>
          </a:ln>
        </p:spPr>
      </p:sp>
      <p:sp>
        <p:nvSpPr>
          <p:cNvPr id="279" name="Google Shape;279;p15"/>
          <p:cNvSpPr/>
          <p:nvPr/>
        </p:nvSpPr>
        <p:spPr>
          <a:xfrm rot="144878">
            <a:off x="2882822" y="8592691"/>
            <a:ext cx="12522356" cy="2833183"/>
          </a:xfrm>
          <a:custGeom>
            <a:rect b="b" l="l" r="r" t="t"/>
            <a:pathLst>
              <a:path extrusionOk="0" h="2833183" w="12522356">
                <a:moveTo>
                  <a:pt x="0" y="0"/>
                </a:moveTo>
                <a:lnTo>
                  <a:pt x="12522356" y="0"/>
                </a:lnTo>
                <a:lnTo>
                  <a:pt x="12522356" y="2833183"/>
                </a:lnTo>
                <a:lnTo>
                  <a:pt x="0" y="2833183"/>
                </a:lnTo>
                <a:lnTo>
                  <a:pt x="0" y="0"/>
                </a:lnTo>
                <a:close/>
              </a:path>
            </a:pathLst>
          </a:custGeom>
          <a:blipFill rotWithShape="1">
            <a:blip r:embed="rId4">
              <a:alphaModFix/>
            </a:blip>
            <a:stretch>
              <a:fillRect b="0" l="0" r="0" t="0"/>
            </a:stretch>
          </a:blipFill>
          <a:ln>
            <a:noFill/>
          </a:ln>
        </p:spPr>
      </p:sp>
      <p:sp>
        <p:nvSpPr>
          <p:cNvPr id="280" name="Google Shape;280;p15"/>
          <p:cNvSpPr/>
          <p:nvPr/>
        </p:nvSpPr>
        <p:spPr>
          <a:xfrm>
            <a:off x="9480175" y="8592691"/>
            <a:ext cx="12522356" cy="2833183"/>
          </a:xfrm>
          <a:custGeom>
            <a:rect b="b" l="l" r="r" t="t"/>
            <a:pathLst>
              <a:path extrusionOk="0" h="2833183" w="12522356">
                <a:moveTo>
                  <a:pt x="0" y="0"/>
                </a:moveTo>
                <a:lnTo>
                  <a:pt x="12522355" y="0"/>
                </a:lnTo>
                <a:lnTo>
                  <a:pt x="12522355" y="2833183"/>
                </a:lnTo>
                <a:lnTo>
                  <a:pt x="0" y="2833183"/>
                </a:lnTo>
                <a:lnTo>
                  <a:pt x="0" y="0"/>
                </a:lnTo>
                <a:close/>
              </a:path>
            </a:pathLst>
          </a:custGeom>
          <a:blipFill rotWithShape="1">
            <a:blip r:embed="rId5">
              <a:alphaModFix/>
            </a:blip>
            <a:stretch>
              <a:fillRect b="0" l="0" r="0" t="0"/>
            </a:stretch>
          </a:blipFill>
          <a:ln>
            <a:noFill/>
          </a:ln>
        </p:spPr>
      </p:sp>
      <p:sp>
        <p:nvSpPr>
          <p:cNvPr id="281" name="Google Shape;281;p15"/>
          <p:cNvSpPr/>
          <p:nvPr/>
        </p:nvSpPr>
        <p:spPr>
          <a:xfrm rot="144878">
            <a:off x="-4176096" y="8330160"/>
            <a:ext cx="12522356" cy="2833183"/>
          </a:xfrm>
          <a:custGeom>
            <a:rect b="b" l="l" r="r" t="t"/>
            <a:pathLst>
              <a:path extrusionOk="0" h="2833183" w="12522356">
                <a:moveTo>
                  <a:pt x="0" y="0"/>
                </a:moveTo>
                <a:lnTo>
                  <a:pt x="12522355" y="0"/>
                </a:lnTo>
                <a:lnTo>
                  <a:pt x="12522355" y="2833182"/>
                </a:lnTo>
                <a:lnTo>
                  <a:pt x="0" y="2833182"/>
                </a:lnTo>
                <a:lnTo>
                  <a:pt x="0" y="0"/>
                </a:lnTo>
                <a:close/>
              </a:path>
            </a:pathLst>
          </a:custGeom>
          <a:blipFill rotWithShape="1">
            <a:blip r:embed="rId5">
              <a:alphaModFix/>
            </a:blip>
            <a:stretch>
              <a:fillRect b="0" l="0" r="0" t="0"/>
            </a:stretch>
          </a:blipFill>
          <a:ln>
            <a:noFill/>
          </a:ln>
        </p:spPr>
      </p:sp>
      <p:sp>
        <p:nvSpPr>
          <p:cNvPr id="282" name="Google Shape;282;p15"/>
          <p:cNvSpPr txBox="1"/>
          <p:nvPr/>
        </p:nvSpPr>
        <p:spPr>
          <a:xfrm>
            <a:off x="3711333" y="4928390"/>
            <a:ext cx="4584125"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Mission</a:t>
            </a:r>
            <a:endParaRPr/>
          </a:p>
        </p:txBody>
      </p:sp>
      <p:sp>
        <p:nvSpPr>
          <p:cNvPr id="283" name="Google Shape;283;p15"/>
          <p:cNvSpPr txBox="1"/>
          <p:nvPr/>
        </p:nvSpPr>
        <p:spPr>
          <a:xfrm>
            <a:off x="3711333" y="5712870"/>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Enter your grand vision statement!</a:t>
            </a:r>
            <a:endParaRPr/>
          </a:p>
        </p:txBody>
      </p:sp>
      <p:sp>
        <p:nvSpPr>
          <p:cNvPr id="284" name="Google Shape;284;p15"/>
          <p:cNvSpPr txBox="1"/>
          <p:nvPr/>
        </p:nvSpPr>
        <p:spPr>
          <a:xfrm>
            <a:off x="9280689" y="4928390"/>
            <a:ext cx="4584125"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E25B44"/>
                </a:solidFill>
                <a:latin typeface="Carter One"/>
                <a:ea typeface="Carter One"/>
                <a:cs typeface="Carter One"/>
                <a:sym typeface="Carter One"/>
              </a:rPr>
              <a:t>Vision</a:t>
            </a:r>
            <a:endParaRPr/>
          </a:p>
        </p:txBody>
      </p:sp>
      <p:sp>
        <p:nvSpPr>
          <p:cNvPr id="285" name="Google Shape;285;p15"/>
          <p:cNvSpPr txBox="1"/>
          <p:nvPr/>
        </p:nvSpPr>
        <p:spPr>
          <a:xfrm>
            <a:off x="9280689" y="5712870"/>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BeeZee"/>
                <a:ea typeface="ABeeZee"/>
                <a:cs typeface="ABeeZee"/>
                <a:sym typeface="ABeeZee"/>
              </a:rPr>
              <a:t>Enter your grand vision statement!</a:t>
            </a:r>
            <a:endParaRPr/>
          </a:p>
        </p:txBody>
      </p:sp>
      <p:sp>
        <p:nvSpPr>
          <p:cNvPr id="286" name="Google Shape;286;p15"/>
          <p:cNvSpPr txBox="1"/>
          <p:nvPr/>
        </p:nvSpPr>
        <p:spPr>
          <a:xfrm>
            <a:off x="4124831" y="1136453"/>
            <a:ext cx="10038337"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5370"/>
                </a:solidFill>
                <a:latin typeface="Londrina Solid"/>
                <a:ea typeface="Londrina Solid"/>
                <a:cs typeface="Londrina Solid"/>
                <a:sym typeface="Londrina Solid"/>
              </a:rPr>
              <a:t>Mission and Vision</a:t>
            </a:r>
            <a:endParaRPr/>
          </a:p>
        </p:txBody>
      </p:sp>
      <p:sp>
        <p:nvSpPr>
          <p:cNvPr id="287" name="Google Shape;287;p15"/>
          <p:cNvSpPr/>
          <p:nvPr/>
        </p:nvSpPr>
        <p:spPr>
          <a:xfrm>
            <a:off x="-1072106" y="264034"/>
            <a:ext cx="3762816" cy="1529332"/>
          </a:xfrm>
          <a:custGeom>
            <a:rect b="b" l="l" r="r" t="t"/>
            <a:pathLst>
              <a:path extrusionOk="0" h="1529332" w="3762816">
                <a:moveTo>
                  <a:pt x="0" y="0"/>
                </a:moveTo>
                <a:lnTo>
                  <a:pt x="3762816" y="0"/>
                </a:lnTo>
                <a:lnTo>
                  <a:pt x="3762816" y="1529332"/>
                </a:lnTo>
                <a:lnTo>
                  <a:pt x="0" y="1529332"/>
                </a:lnTo>
                <a:lnTo>
                  <a:pt x="0" y="0"/>
                </a:lnTo>
                <a:close/>
              </a:path>
            </a:pathLst>
          </a:custGeom>
          <a:blipFill rotWithShape="1">
            <a:blip r:embed="rId6">
              <a:alphaModFix/>
            </a:blip>
            <a:stretch>
              <a:fillRect b="0" l="0" r="0" t="0"/>
            </a:stretch>
          </a:blipFill>
          <a:ln>
            <a:noFill/>
          </a:ln>
        </p:spPr>
      </p:sp>
      <p:sp>
        <p:nvSpPr>
          <p:cNvPr id="288" name="Google Shape;288;p15"/>
          <p:cNvSpPr/>
          <p:nvPr/>
        </p:nvSpPr>
        <p:spPr>
          <a:xfrm>
            <a:off x="15741352" y="841119"/>
            <a:ext cx="3762816" cy="1529332"/>
          </a:xfrm>
          <a:custGeom>
            <a:rect b="b" l="l" r="r" t="t"/>
            <a:pathLst>
              <a:path extrusionOk="0" h="1529332" w="3762816">
                <a:moveTo>
                  <a:pt x="0" y="0"/>
                </a:moveTo>
                <a:lnTo>
                  <a:pt x="3762816" y="0"/>
                </a:lnTo>
                <a:lnTo>
                  <a:pt x="3762816" y="1529332"/>
                </a:lnTo>
                <a:lnTo>
                  <a:pt x="0" y="1529332"/>
                </a:lnTo>
                <a:lnTo>
                  <a:pt x="0" y="0"/>
                </a:lnTo>
                <a:close/>
              </a:path>
            </a:pathLst>
          </a:custGeom>
          <a:blipFill rotWithShape="1">
            <a:blip r:embed="rId6">
              <a:alphaModFix/>
            </a:blip>
            <a:stretch>
              <a:fillRect b="0" l="0" r="0" t="0"/>
            </a:stretch>
          </a:blipFill>
          <a:ln>
            <a:noFill/>
          </a:ln>
        </p:spPr>
      </p:sp>
      <p:sp>
        <p:nvSpPr>
          <p:cNvPr id="289" name="Google Shape;289;p15"/>
          <p:cNvSpPr/>
          <p:nvPr/>
        </p:nvSpPr>
        <p:spPr>
          <a:xfrm>
            <a:off x="12578157" y="264034"/>
            <a:ext cx="2573315" cy="1045879"/>
          </a:xfrm>
          <a:custGeom>
            <a:rect b="b" l="l" r="r" t="t"/>
            <a:pathLst>
              <a:path extrusionOk="0" h="1045879" w="2573315">
                <a:moveTo>
                  <a:pt x="0" y="0"/>
                </a:moveTo>
                <a:lnTo>
                  <a:pt x="2573315" y="0"/>
                </a:lnTo>
                <a:lnTo>
                  <a:pt x="2573315" y="1045880"/>
                </a:lnTo>
                <a:lnTo>
                  <a:pt x="0" y="1045880"/>
                </a:lnTo>
                <a:lnTo>
                  <a:pt x="0" y="0"/>
                </a:lnTo>
                <a:close/>
              </a:path>
            </a:pathLst>
          </a:custGeom>
          <a:blipFill rotWithShape="1">
            <a:blip r:embed="rId6">
              <a:alphaModFix/>
            </a:blip>
            <a:stretch>
              <a:fillRect b="0" l="0" r="0" t="0"/>
            </a:stretch>
          </a:blipFill>
          <a:ln>
            <a:noFill/>
          </a:ln>
        </p:spPr>
      </p:sp>
      <p:sp>
        <p:nvSpPr>
          <p:cNvPr id="290" name="Google Shape;290;p15"/>
          <p:cNvSpPr/>
          <p:nvPr/>
        </p:nvSpPr>
        <p:spPr>
          <a:xfrm>
            <a:off x="-320239" y="8117512"/>
            <a:ext cx="2201647" cy="2512578"/>
          </a:xfrm>
          <a:custGeom>
            <a:rect b="b" l="l" r="r" t="t"/>
            <a:pathLst>
              <a:path extrusionOk="0" h="2512578" w="2201647">
                <a:moveTo>
                  <a:pt x="0" y="0"/>
                </a:moveTo>
                <a:lnTo>
                  <a:pt x="2201647" y="0"/>
                </a:lnTo>
                <a:lnTo>
                  <a:pt x="2201647" y="2512578"/>
                </a:lnTo>
                <a:lnTo>
                  <a:pt x="0" y="2512578"/>
                </a:lnTo>
                <a:lnTo>
                  <a:pt x="0" y="0"/>
                </a:lnTo>
                <a:close/>
              </a:path>
            </a:pathLst>
          </a:custGeom>
          <a:blipFill rotWithShape="1">
            <a:blip r:embed="rId7">
              <a:alphaModFix/>
            </a:blip>
            <a:stretch>
              <a:fillRect b="0" l="0" r="0" t="0"/>
            </a:stretch>
          </a:blipFill>
          <a:ln>
            <a:noFill/>
          </a:ln>
        </p:spPr>
      </p:sp>
      <p:sp>
        <p:nvSpPr>
          <p:cNvPr id="291" name="Google Shape;291;p15"/>
          <p:cNvSpPr/>
          <p:nvPr/>
        </p:nvSpPr>
        <p:spPr>
          <a:xfrm>
            <a:off x="1641221" y="9129981"/>
            <a:ext cx="887720" cy="1013090"/>
          </a:xfrm>
          <a:custGeom>
            <a:rect b="b" l="l" r="r" t="t"/>
            <a:pathLst>
              <a:path extrusionOk="0" h="1013090" w="887720">
                <a:moveTo>
                  <a:pt x="0" y="0"/>
                </a:moveTo>
                <a:lnTo>
                  <a:pt x="887721" y="0"/>
                </a:lnTo>
                <a:lnTo>
                  <a:pt x="887721" y="1013090"/>
                </a:lnTo>
                <a:lnTo>
                  <a:pt x="0" y="1013090"/>
                </a:lnTo>
                <a:lnTo>
                  <a:pt x="0" y="0"/>
                </a:lnTo>
                <a:close/>
              </a:path>
            </a:pathLst>
          </a:custGeom>
          <a:blipFill rotWithShape="1">
            <a:blip r:embed="rId7">
              <a:alphaModFix/>
            </a:blip>
            <a:stretch>
              <a:fillRect b="0" l="0" r="0" t="0"/>
            </a:stretch>
          </a:blipFill>
          <a:ln>
            <a:noFill/>
          </a:ln>
        </p:spPr>
      </p:sp>
      <p:sp>
        <p:nvSpPr>
          <p:cNvPr id="292" name="Google Shape;292;p15"/>
          <p:cNvSpPr/>
          <p:nvPr/>
        </p:nvSpPr>
        <p:spPr>
          <a:xfrm>
            <a:off x="1784387" y="6909275"/>
            <a:ext cx="1812646" cy="1656305"/>
          </a:xfrm>
          <a:custGeom>
            <a:rect b="b" l="l" r="r" t="t"/>
            <a:pathLst>
              <a:path extrusionOk="0" h="1656305" w="1812646">
                <a:moveTo>
                  <a:pt x="0" y="0"/>
                </a:moveTo>
                <a:lnTo>
                  <a:pt x="1812646" y="0"/>
                </a:lnTo>
                <a:lnTo>
                  <a:pt x="1812646" y="1656305"/>
                </a:lnTo>
                <a:lnTo>
                  <a:pt x="0" y="1656305"/>
                </a:lnTo>
                <a:lnTo>
                  <a:pt x="0" y="0"/>
                </a:lnTo>
                <a:close/>
              </a:path>
            </a:pathLst>
          </a:custGeom>
          <a:blipFill rotWithShape="1">
            <a:blip r:embed="rId8">
              <a:alphaModFix/>
            </a:blip>
            <a:stretch>
              <a:fillRect b="0" l="0" r="0" t="0"/>
            </a:stretch>
          </a:blipFill>
          <a:ln>
            <a:noFill/>
          </a:ln>
        </p:spPr>
      </p:sp>
      <p:sp>
        <p:nvSpPr>
          <p:cNvPr id="293" name="Google Shape;293;p15"/>
          <p:cNvSpPr/>
          <p:nvPr/>
        </p:nvSpPr>
        <p:spPr>
          <a:xfrm>
            <a:off x="3762816" y="7944601"/>
            <a:ext cx="2112699" cy="1930479"/>
          </a:xfrm>
          <a:custGeom>
            <a:rect b="b" l="l" r="r" t="t"/>
            <a:pathLst>
              <a:path extrusionOk="0" h="1930479" w="2112699">
                <a:moveTo>
                  <a:pt x="0" y="0"/>
                </a:moveTo>
                <a:lnTo>
                  <a:pt x="2112699" y="0"/>
                </a:lnTo>
                <a:lnTo>
                  <a:pt x="2112699" y="1930479"/>
                </a:lnTo>
                <a:lnTo>
                  <a:pt x="0" y="1930479"/>
                </a:lnTo>
                <a:lnTo>
                  <a:pt x="0" y="0"/>
                </a:lnTo>
                <a:close/>
              </a:path>
            </a:pathLst>
          </a:custGeom>
          <a:blipFill rotWithShape="1">
            <a:blip r:embed="rId8">
              <a:alphaModFix/>
            </a:blip>
            <a:stretch>
              <a:fillRect b="0" l="0" r="0" t="0"/>
            </a:stretch>
          </a:blipFill>
          <a:ln>
            <a:noFill/>
          </a:ln>
        </p:spPr>
      </p:sp>
      <p:sp>
        <p:nvSpPr>
          <p:cNvPr id="294" name="Google Shape;294;p15"/>
          <p:cNvSpPr/>
          <p:nvPr/>
        </p:nvSpPr>
        <p:spPr>
          <a:xfrm>
            <a:off x="9660109" y="7833651"/>
            <a:ext cx="1431650" cy="1308170"/>
          </a:xfrm>
          <a:custGeom>
            <a:rect b="b" l="l" r="r" t="t"/>
            <a:pathLst>
              <a:path extrusionOk="0" h="1308170" w="1431650">
                <a:moveTo>
                  <a:pt x="0" y="0"/>
                </a:moveTo>
                <a:lnTo>
                  <a:pt x="1431650" y="0"/>
                </a:lnTo>
                <a:lnTo>
                  <a:pt x="1431650" y="1308170"/>
                </a:lnTo>
                <a:lnTo>
                  <a:pt x="0" y="1308170"/>
                </a:lnTo>
                <a:lnTo>
                  <a:pt x="0" y="0"/>
                </a:lnTo>
                <a:close/>
              </a:path>
            </a:pathLst>
          </a:custGeom>
          <a:blipFill rotWithShape="1">
            <a:blip r:embed="rId8">
              <a:alphaModFix/>
            </a:blip>
            <a:stretch>
              <a:fillRect b="0" l="0" r="0" t="0"/>
            </a:stretch>
          </a:blipFill>
          <a:ln>
            <a:noFill/>
          </a:ln>
        </p:spPr>
      </p:sp>
      <p:sp>
        <p:nvSpPr>
          <p:cNvPr id="295" name="Google Shape;295;p15"/>
          <p:cNvSpPr/>
          <p:nvPr/>
        </p:nvSpPr>
        <p:spPr>
          <a:xfrm>
            <a:off x="9423577" y="8909840"/>
            <a:ext cx="406545" cy="463960"/>
          </a:xfrm>
          <a:custGeom>
            <a:rect b="b" l="l" r="r" t="t"/>
            <a:pathLst>
              <a:path extrusionOk="0" h="463960" w="406545">
                <a:moveTo>
                  <a:pt x="0" y="0"/>
                </a:moveTo>
                <a:lnTo>
                  <a:pt x="406546" y="0"/>
                </a:lnTo>
                <a:lnTo>
                  <a:pt x="406546" y="463961"/>
                </a:lnTo>
                <a:lnTo>
                  <a:pt x="0" y="463961"/>
                </a:lnTo>
                <a:lnTo>
                  <a:pt x="0" y="0"/>
                </a:lnTo>
                <a:close/>
              </a:path>
            </a:pathLst>
          </a:custGeom>
          <a:blipFill rotWithShape="1">
            <a:blip r:embed="rId7">
              <a:alphaModFix/>
            </a:blip>
            <a:stretch>
              <a:fillRect b="0" l="0" r="0" t="0"/>
            </a:stretch>
          </a:blipFill>
          <a:ln>
            <a:noFill/>
          </a:ln>
        </p:spPr>
      </p:sp>
      <p:sp>
        <p:nvSpPr>
          <p:cNvPr id="296" name="Google Shape;296;p15"/>
          <p:cNvSpPr/>
          <p:nvPr/>
        </p:nvSpPr>
        <p:spPr>
          <a:xfrm>
            <a:off x="13983291" y="4886177"/>
            <a:ext cx="3276009" cy="5030340"/>
          </a:xfrm>
          <a:custGeom>
            <a:rect b="b" l="l" r="r" t="t"/>
            <a:pathLst>
              <a:path extrusionOk="0" h="5030340" w="3276009">
                <a:moveTo>
                  <a:pt x="0" y="0"/>
                </a:moveTo>
                <a:lnTo>
                  <a:pt x="3276009" y="0"/>
                </a:lnTo>
                <a:lnTo>
                  <a:pt x="3276009" y="5030339"/>
                </a:lnTo>
                <a:lnTo>
                  <a:pt x="0" y="5030339"/>
                </a:lnTo>
                <a:lnTo>
                  <a:pt x="0" y="0"/>
                </a:lnTo>
                <a:close/>
              </a:path>
            </a:pathLst>
          </a:custGeom>
          <a:blipFill rotWithShape="1">
            <a:blip r:embed="rId9">
              <a:alphaModFix/>
            </a:blip>
            <a:stretch>
              <a:fillRect b="0" l="0" r="0" t="0"/>
            </a:stretch>
          </a:blipFill>
          <a:ln>
            <a:noFill/>
          </a:ln>
        </p:spPr>
      </p:sp>
      <p:pic>
        <p:nvPicPr>
          <p:cNvPr id="297" name="Google Shape;297;p15"/>
          <p:cNvPicPr preferRelativeResize="0"/>
          <p:nvPr/>
        </p:nvPicPr>
        <p:blipFill>
          <a:blip r:embed="rId10">
            <a:alphaModFix/>
          </a:blip>
          <a:stretch>
            <a:fillRect/>
          </a:stretch>
        </p:blipFill>
        <p:spPr>
          <a:xfrm>
            <a:off x="4888604" y="2605972"/>
            <a:ext cx="2229564" cy="2229560"/>
          </a:xfrm>
          <a:prstGeom prst="rect">
            <a:avLst/>
          </a:prstGeom>
          <a:noFill/>
          <a:ln>
            <a:noFill/>
          </a:ln>
        </p:spPr>
      </p:pic>
      <p:pic>
        <p:nvPicPr>
          <p:cNvPr id="298" name="Google Shape;298;p15"/>
          <p:cNvPicPr preferRelativeResize="0"/>
          <p:nvPr/>
        </p:nvPicPr>
        <p:blipFill>
          <a:blip r:embed="rId11">
            <a:alphaModFix/>
          </a:blip>
          <a:stretch>
            <a:fillRect/>
          </a:stretch>
        </p:blipFill>
        <p:spPr>
          <a:xfrm>
            <a:off x="10348582" y="2605975"/>
            <a:ext cx="2229564" cy="22295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6FF"/>
        </a:solidFill>
      </p:bgPr>
    </p:bg>
    <p:spTree>
      <p:nvGrpSpPr>
        <p:cNvPr id="302" name="Shape 302"/>
        <p:cNvGrpSpPr/>
        <p:nvPr/>
      </p:nvGrpSpPr>
      <p:grpSpPr>
        <a:xfrm>
          <a:off x="0" y="0"/>
          <a:ext cx="0" cy="0"/>
          <a:chOff x="0" y="0"/>
          <a:chExt cx="0" cy="0"/>
        </a:xfrm>
      </p:grpSpPr>
      <p:grpSp>
        <p:nvGrpSpPr>
          <p:cNvPr id="303" name="Google Shape;303;p16"/>
          <p:cNvGrpSpPr/>
          <p:nvPr/>
        </p:nvGrpSpPr>
        <p:grpSpPr>
          <a:xfrm>
            <a:off x="-1504950" y="7659218"/>
            <a:ext cx="13862957" cy="3086100"/>
            <a:chOff x="0" y="0"/>
            <a:chExt cx="3651149" cy="812800"/>
          </a:xfrm>
        </p:grpSpPr>
        <p:sp>
          <p:nvSpPr>
            <p:cNvPr id="304" name="Google Shape;304;p16"/>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54A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txBox="1"/>
            <p:nvPr/>
          </p:nvSpPr>
          <p:spPr>
            <a:xfrm>
              <a:off x="342295" y="28575"/>
              <a:ext cx="296655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6"/>
          <p:cNvGrpSpPr/>
          <p:nvPr/>
        </p:nvGrpSpPr>
        <p:grpSpPr>
          <a:xfrm rot="-283558">
            <a:off x="6298565" y="7925622"/>
            <a:ext cx="13862957" cy="3775355"/>
            <a:chOff x="0" y="0"/>
            <a:chExt cx="3651149" cy="994332"/>
          </a:xfrm>
        </p:grpSpPr>
        <p:sp>
          <p:nvSpPr>
            <p:cNvPr id="307" name="Google Shape;307;p16"/>
            <p:cNvSpPr/>
            <p:nvPr/>
          </p:nvSpPr>
          <p:spPr>
            <a:xfrm>
              <a:off x="0" y="0"/>
              <a:ext cx="3651149" cy="994332"/>
            </a:xfrm>
            <a:custGeom>
              <a:rect b="b" l="l" r="r" t="t"/>
              <a:pathLst>
                <a:path extrusionOk="0" h="994332" w="3651149">
                  <a:moveTo>
                    <a:pt x="1825575" y="0"/>
                  </a:moveTo>
                  <a:cubicBezTo>
                    <a:pt x="817338" y="0"/>
                    <a:pt x="0" y="222589"/>
                    <a:pt x="0" y="497166"/>
                  </a:cubicBezTo>
                  <a:cubicBezTo>
                    <a:pt x="0" y="771743"/>
                    <a:pt x="817338" y="994332"/>
                    <a:pt x="1825575" y="994332"/>
                  </a:cubicBezTo>
                  <a:cubicBezTo>
                    <a:pt x="2833812" y="994332"/>
                    <a:pt x="3651149" y="771743"/>
                    <a:pt x="3651149" y="497166"/>
                  </a:cubicBezTo>
                  <a:cubicBezTo>
                    <a:pt x="3651149" y="222589"/>
                    <a:pt x="2833812" y="0"/>
                    <a:pt x="1825575" y="0"/>
                  </a:cubicBezTo>
                  <a:close/>
                </a:path>
              </a:pathLst>
            </a:custGeom>
            <a:solidFill>
              <a:srgbClr val="087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
            <p:cNvSpPr txBox="1"/>
            <p:nvPr/>
          </p:nvSpPr>
          <p:spPr>
            <a:xfrm>
              <a:off x="342295" y="45594"/>
              <a:ext cx="2966559" cy="855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16"/>
          <p:cNvSpPr/>
          <p:nvPr/>
        </p:nvSpPr>
        <p:spPr>
          <a:xfrm>
            <a:off x="10012210" y="2846767"/>
            <a:ext cx="6435667" cy="6411533"/>
          </a:xfrm>
          <a:custGeom>
            <a:rect b="b" l="l" r="r" t="t"/>
            <a:pathLst>
              <a:path extrusionOk="0" h="6411533" w="6435667">
                <a:moveTo>
                  <a:pt x="0" y="0"/>
                </a:moveTo>
                <a:lnTo>
                  <a:pt x="6435668" y="0"/>
                </a:lnTo>
                <a:lnTo>
                  <a:pt x="6435668" y="6411533"/>
                </a:lnTo>
                <a:lnTo>
                  <a:pt x="0" y="6411533"/>
                </a:lnTo>
                <a:lnTo>
                  <a:pt x="0" y="0"/>
                </a:lnTo>
                <a:close/>
              </a:path>
            </a:pathLst>
          </a:custGeom>
          <a:blipFill rotWithShape="1">
            <a:blip r:embed="rId3">
              <a:alphaModFix/>
            </a:blip>
            <a:stretch>
              <a:fillRect b="0" l="0" r="0" t="0"/>
            </a:stretch>
          </a:blipFill>
          <a:ln>
            <a:noFill/>
          </a:ln>
        </p:spPr>
      </p:sp>
      <p:grpSp>
        <p:nvGrpSpPr>
          <p:cNvPr id="310" name="Google Shape;310;p16"/>
          <p:cNvGrpSpPr/>
          <p:nvPr/>
        </p:nvGrpSpPr>
        <p:grpSpPr>
          <a:xfrm rot="412366">
            <a:off x="-2805945" y="9424475"/>
            <a:ext cx="13862957" cy="3086100"/>
            <a:chOff x="0" y="0"/>
            <a:chExt cx="3651149" cy="812800"/>
          </a:xfrm>
        </p:grpSpPr>
        <p:sp>
          <p:nvSpPr>
            <p:cNvPr id="311" name="Google Shape;311;p16"/>
            <p:cNvSpPr/>
            <p:nvPr/>
          </p:nvSpPr>
          <p:spPr>
            <a:xfrm>
              <a:off x="0" y="0"/>
              <a:ext cx="3651149" cy="812800"/>
            </a:xfrm>
            <a:custGeom>
              <a:rect b="b" l="l" r="r" t="t"/>
              <a:pathLst>
                <a:path extrusionOk="0" h="812800" w="3651149">
                  <a:moveTo>
                    <a:pt x="1825575" y="0"/>
                  </a:moveTo>
                  <a:cubicBezTo>
                    <a:pt x="817338" y="0"/>
                    <a:pt x="0" y="181951"/>
                    <a:pt x="0" y="406400"/>
                  </a:cubicBezTo>
                  <a:cubicBezTo>
                    <a:pt x="0" y="630849"/>
                    <a:pt x="817338" y="812800"/>
                    <a:pt x="1825575" y="812800"/>
                  </a:cubicBezTo>
                  <a:cubicBezTo>
                    <a:pt x="2833812" y="812800"/>
                    <a:pt x="3651149" y="630849"/>
                    <a:pt x="3651149" y="406400"/>
                  </a:cubicBezTo>
                  <a:cubicBezTo>
                    <a:pt x="3651149" y="181951"/>
                    <a:pt x="2833812" y="0"/>
                    <a:pt x="1825575" y="0"/>
                  </a:cubicBezTo>
                  <a:close/>
                </a:path>
              </a:pathLst>
            </a:custGeom>
            <a:solidFill>
              <a:srgbClr val="215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txBox="1"/>
            <p:nvPr/>
          </p:nvSpPr>
          <p:spPr>
            <a:xfrm>
              <a:off x="342295" y="28575"/>
              <a:ext cx="296655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16"/>
          <p:cNvSpPr/>
          <p:nvPr/>
        </p:nvSpPr>
        <p:spPr>
          <a:xfrm rot="7710914">
            <a:off x="10332893" y="605809"/>
            <a:ext cx="1717923" cy="1142419"/>
          </a:xfrm>
          <a:custGeom>
            <a:rect b="b" l="l" r="r" t="t"/>
            <a:pathLst>
              <a:path extrusionOk="0" h="1142419" w="1717923">
                <a:moveTo>
                  <a:pt x="0" y="0"/>
                </a:moveTo>
                <a:lnTo>
                  <a:pt x="1717922" y="0"/>
                </a:lnTo>
                <a:lnTo>
                  <a:pt x="1717922" y="1142419"/>
                </a:lnTo>
                <a:lnTo>
                  <a:pt x="0" y="1142419"/>
                </a:lnTo>
                <a:lnTo>
                  <a:pt x="0" y="0"/>
                </a:lnTo>
                <a:close/>
              </a:path>
            </a:pathLst>
          </a:custGeom>
          <a:blipFill rotWithShape="1">
            <a:blip r:embed="rId4">
              <a:alphaModFix/>
            </a:blip>
            <a:stretch>
              <a:fillRect b="0" l="0" r="0" t="0"/>
            </a:stretch>
          </a:blipFill>
          <a:ln>
            <a:noFill/>
          </a:ln>
        </p:spPr>
      </p:sp>
      <p:sp>
        <p:nvSpPr>
          <p:cNvPr id="314" name="Google Shape;314;p16"/>
          <p:cNvSpPr txBox="1"/>
          <p:nvPr/>
        </p:nvSpPr>
        <p:spPr>
          <a:xfrm>
            <a:off x="1737491" y="3271611"/>
            <a:ext cx="7378075"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5B44"/>
                </a:solidFill>
                <a:latin typeface="Londrina Solid"/>
                <a:ea typeface="Londrina Solid"/>
                <a:cs typeface="Londrina Solid"/>
                <a:sym typeface="Londrina Solid"/>
              </a:rPr>
              <a:t>Our Projects</a:t>
            </a:r>
            <a:endParaRPr/>
          </a:p>
        </p:txBody>
      </p:sp>
      <p:sp>
        <p:nvSpPr>
          <p:cNvPr id="315" name="Google Shape;315;p16"/>
          <p:cNvSpPr txBox="1"/>
          <p:nvPr/>
        </p:nvSpPr>
        <p:spPr>
          <a:xfrm>
            <a:off x="1737491" y="4867275"/>
            <a:ext cx="7378075" cy="99564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Elaborate on what you want </a:t>
            </a:r>
            <a:endParaRPr/>
          </a:p>
          <a:p>
            <a:pPr indent="0" lvl="0" marL="0" marR="0" rtl="0" algn="ctr">
              <a:lnSpc>
                <a:spcPct val="130000"/>
              </a:lnSpc>
              <a:spcBef>
                <a:spcPts val="0"/>
              </a:spcBef>
              <a:spcAft>
                <a:spcPts val="0"/>
              </a:spcAft>
              <a:buNone/>
            </a:pPr>
            <a:r>
              <a:rPr b="0" i="0" lang="en-US" sz="3000" u="none" cap="none" strike="noStrike">
                <a:solidFill>
                  <a:srgbClr val="000000"/>
                </a:solidFill>
                <a:latin typeface="ABeeZee"/>
                <a:ea typeface="ABeeZee"/>
                <a:cs typeface="ABeeZee"/>
                <a:sym typeface="ABeeZee"/>
              </a:rPr>
              <a:t>to discuss. </a:t>
            </a:r>
            <a:endParaRPr/>
          </a:p>
        </p:txBody>
      </p:sp>
      <p:sp>
        <p:nvSpPr>
          <p:cNvPr id="316" name="Google Shape;316;p16"/>
          <p:cNvSpPr txBox="1"/>
          <p:nvPr/>
        </p:nvSpPr>
        <p:spPr>
          <a:xfrm>
            <a:off x="5075532" y="1582511"/>
            <a:ext cx="701993"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E25B44"/>
                </a:solidFill>
                <a:latin typeface="Carter One"/>
                <a:ea typeface="Carter One"/>
                <a:cs typeface="Carter One"/>
                <a:sym typeface="Carter One"/>
              </a:rPr>
              <a:t>2</a:t>
            </a:r>
            <a:endParaRPr/>
          </a:p>
        </p:txBody>
      </p:sp>
      <p:sp>
        <p:nvSpPr>
          <p:cNvPr id="317" name="Google Shape;317;p16"/>
          <p:cNvSpPr/>
          <p:nvPr/>
        </p:nvSpPr>
        <p:spPr>
          <a:xfrm>
            <a:off x="1028700" y="7789188"/>
            <a:ext cx="1058727" cy="1009761"/>
          </a:xfrm>
          <a:custGeom>
            <a:rect b="b" l="l" r="r" t="t"/>
            <a:pathLst>
              <a:path extrusionOk="0" h="1009761" w="1058727">
                <a:moveTo>
                  <a:pt x="0" y="0"/>
                </a:moveTo>
                <a:lnTo>
                  <a:pt x="1058727" y="0"/>
                </a:lnTo>
                <a:lnTo>
                  <a:pt x="1058727" y="1009761"/>
                </a:lnTo>
                <a:lnTo>
                  <a:pt x="0" y="1009761"/>
                </a:lnTo>
                <a:lnTo>
                  <a:pt x="0" y="0"/>
                </a:lnTo>
                <a:close/>
              </a:path>
            </a:pathLst>
          </a:custGeom>
          <a:blipFill rotWithShape="1">
            <a:blip r:embed="rId5">
              <a:alphaModFix/>
            </a:blip>
            <a:stretch>
              <a:fillRect b="0" l="0" r="0" t="0"/>
            </a:stretch>
          </a:blipFill>
          <a:ln>
            <a:noFill/>
          </a:ln>
        </p:spPr>
      </p:sp>
      <p:sp>
        <p:nvSpPr>
          <p:cNvPr id="318" name="Google Shape;318;p16"/>
          <p:cNvSpPr/>
          <p:nvPr/>
        </p:nvSpPr>
        <p:spPr>
          <a:xfrm rot="-3755843">
            <a:off x="16961261" y="1588711"/>
            <a:ext cx="1104087" cy="734218"/>
          </a:xfrm>
          <a:custGeom>
            <a:rect b="b" l="l" r="r" t="t"/>
            <a:pathLst>
              <a:path extrusionOk="0" h="734218" w="1104087">
                <a:moveTo>
                  <a:pt x="0" y="0"/>
                </a:moveTo>
                <a:lnTo>
                  <a:pt x="1104087" y="0"/>
                </a:lnTo>
                <a:lnTo>
                  <a:pt x="1104087" y="734218"/>
                </a:lnTo>
                <a:lnTo>
                  <a:pt x="0" y="734218"/>
                </a:lnTo>
                <a:lnTo>
                  <a:pt x="0" y="0"/>
                </a:lnTo>
                <a:close/>
              </a:path>
            </a:pathLst>
          </a:custGeom>
          <a:blipFill rotWithShape="1">
            <a:blip r:embed="rId4">
              <a:alphaModFix/>
            </a:blip>
            <a:stretch>
              <a:fillRect b="0" l="0" r="0" t="0"/>
            </a:stretch>
          </a:blipFill>
          <a:ln>
            <a:noFill/>
          </a:ln>
        </p:spPr>
      </p:sp>
      <p:sp>
        <p:nvSpPr>
          <p:cNvPr id="319" name="Google Shape;319;p16"/>
          <p:cNvSpPr/>
          <p:nvPr/>
        </p:nvSpPr>
        <p:spPr>
          <a:xfrm>
            <a:off x="5712665" y="7833753"/>
            <a:ext cx="653823" cy="623584"/>
          </a:xfrm>
          <a:custGeom>
            <a:rect b="b" l="l" r="r" t="t"/>
            <a:pathLst>
              <a:path extrusionOk="0" h="623584" w="653823">
                <a:moveTo>
                  <a:pt x="0" y="0"/>
                </a:moveTo>
                <a:lnTo>
                  <a:pt x="653823" y="0"/>
                </a:lnTo>
                <a:lnTo>
                  <a:pt x="653823" y="623584"/>
                </a:lnTo>
                <a:lnTo>
                  <a:pt x="0" y="623584"/>
                </a:lnTo>
                <a:lnTo>
                  <a:pt x="0" y="0"/>
                </a:lnTo>
                <a:close/>
              </a:path>
            </a:pathLst>
          </a:custGeom>
          <a:blipFill rotWithShape="1">
            <a:blip r:embed="rId5">
              <a:alphaModFix/>
            </a:blip>
            <a:stretch>
              <a:fillRect b="0" l="0" r="0" t="0"/>
            </a:stretch>
          </a:blipFill>
          <a:ln>
            <a:noFill/>
          </a:ln>
        </p:spPr>
      </p:sp>
      <p:sp>
        <p:nvSpPr>
          <p:cNvPr id="320" name="Google Shape;320;p16"/>
          <p:cNvSpPr/>
          <p:nvPr/>
        </p:nvSpPr>
        <p:spPr>
          <a:xfrm>
            <a:off x="3471711" y="9501507"/>
            <a:ext cx="653823" cy="623584"/>
          </a:xfrm>
          <a:custGeom>
            <a:rect b="b" l="l" r="r" t="t"/>
            <a:pathLst>
              <a:path extrusionOk="0" h="623584" w="653823">
                <a:moveTo>
                  <a:pt x="0" y="0"/>
                </a:moveTo>
                <a:lnTo>
                  <a:pt x="653823" y="0"/>
                </a:lnTo>
                <a:lnTo>
                  <a:pt x="653823" y="623584"/>
                </a:lnTo>
                <a:lnTo>
                  <a:pt x="0" y="623584"/>
                </a:lnTo>
                <a:lnTo>
                  <a:pt x="0" y="0"/>
                </a:lnTo>
                <a:close/>
              </a:path>
            </a:pathLst>
          </a:custGeom>
          <a:blipFill rotWithShape="1">
            <a:blip r:embed="rId5">
              <a:alphaModFix/>
            </a:blip>
            <a:stretch>
              <a:fillRect b="0" l="0" r="0" t="0"/>
            </a:stretch>
          </a:blipFill>
          <a:ln>
            <a:noFill/>
          </a:ln>
        </p:spPr>
      </p:sp>
      <p:sp>
        <p:nvSpPr>
          <p:cNvPr id="321" name="Google Shape;321;p16"/>
          <p:cNvSpPr/>
          <p:nvPr/>
        </p:nvSpPr>
        <p:spPr>
          <a:xfrm>
            <a:off x="16933315" y="8294069"/>
            <a:ext cx="2021979" cy="1928462"/>
          </a:xfrm>
          <a:custGeom>
            <a:rect b="b" l="l" r="r" t="t"/>
            <a:pathLst>
              <a:path extrusionOk="0" h="1928462" w="2021979">
                <a:moveTo>
                  <a:pt x="0" y="0"/>
                </a:moveTo>
                <a:lnTo>
                  <a:pt x="2021978" y="0"/>
                </a:lnTo>
                <a:lnTo>
                  <a:pt x="2021978" y="1928462"/>
                </a:lnTo>
                <a:lnTo>
                  <a:pt x="0" y="1928462"/>
                </a:lnTo>
                <a:lnTo>
                  <a:pt x="0" y="0"/>
                </a:lnTo>
                <a:close/>
              </a:path>
            </a:pathLst>
          </a:custGeom>
          <a:blipFill rotWithShape="1">
            <a:blip r:embed="rId5">
              <a:alphaModFix/>
            </a:blip>
            <a:stretch>
              <a:fillRect b="0" l="0" r="0" t="0"/>
            </a:stretch>
          </a:blipFill>
          <a:ln>
            <a:noFill/>
          </a:ln>
        </p:spPr>
      </p:sp>
      <p:sp>
        <p:nvSpPr>
          <p:cNvPr id="322" name="Google Shape;322;p16"/>
          <p:cNvSpPr/>
          <p:nvPr/>
        </p:nvSpPr>
        <p:spPr>
          <a:xfrm>
            <a:off x="9144000" y="8928942"/>
            <a:ext cx="690659" cy="658716"/>
          </a:xfrm>
          <a:custGeom>
            <a:rect b="b" l="l" r="r" t="t"/>
            <a:pathLst>
              <a:path extrusionOk="0" h="658716" w="690659">
                <a:moveTo>
                  <a:pt x="0" y="0"/>
                </a:moveTo>
                <a:lnTo>
                  <a:pt x="690659" y="0"/>
                </a:lnTo>
                <a:lnTo>
                  <a:pt x="690659" y="658716"/>
                </a:lnTo>
                <a:lnTo>
                  <a:pt x="0" y="658716"/>
                </a:lnTo>
                <a:lnTo>
                  <a:pt x="0" y="0"/>
                </a:lnTo>
                <a:close/>
              </a:path>
            </a:pathLst>
          </a:custGeom>
          <a:blipFill rotWithShape="1">
            <a:blip r:embed="rId5">
              <a:alphaModFix/>
            </a:blip>
            <a:stretch>
              <a:fillRect b="0" l="0" r="0" t="0"/>
            </a:stretch>
          </a:blipFill>
          <a:ln>
            <a:noFill/>
          </a:ln>
        </p:spPr>
      </p:sp>
      <p:sp>
        <p:nvSpPr>
          <p:cNvPr id="323" name="Google Shape;323;p16"/>
          <p:cNvSpPr/>
          <p:nvPr/>
        </p:nvSpPr>
        <p:spPr>
          <a:xfrm>
            <a:off x="13929737" y="9258300"/>
            <a:ext cx="690659" cy="658716"/>
          </a:xfrm>
          <a:custGeom>
            <a:rect b="b" l="l" r="r" t="t"/>
            <a:pathLst>
              <a:path extrusionOk="0" h="658716" w="690659">
                <a:moveTo>
                  <a:pt x="0" y="0"/>
                </a:moveTo>
                <a:lnTo>
                  <a:pt x="690659" y="0"/>
                </a:lnTo>
                <a:lnTo>
                  <a:pt x="690659" y="658716"/>
                </a:lnTo>
                <a:lnTo>
                  <a:pt x="0" y="658716"/>
                </a:lnTo>
                <a:lnTo>
                  <a:pt x="0" y="0"/>
                </a:lnTo>
                <a:close/>
              </a:path>
            </a:pathLst>
          </a:custGeom>
          <a:blipFill rotWithShape="1">
            <a:blip r:embed="rId5">
              <a:alphaModFix/>
            </a:blip>
            <a:stretch>
              <a:fillRect b="0" l="0" r="0" t="0"/>
            </a:stretch>
          </a:blipFill>
          <a:ln>
            <a:noFill/>
          </a:ln>
        </p:spPr>
      </p:sp>
      <p:sp>
        <p:nvSpPr>
          <p:cNvPr id="324" name="Google Shape;324;p16"/>
          <p:cNvSpPr/>
          <p:nvPr/>
        </p:nvSpPr>
        <p:spPr>
          <a:xfrm rot="1797944">
            <a:off x="17196579" y="6163972"/>
            <a:ext cx="815760" cy="542480"/>
          </a:xfrm>
          <a:custGeom>
            <a:rect b="b" l="l" r="r" t="t"/>
            <a:pathLst>
              <a:path extrusionOk="0" h="542480" w="815760">
                <a:moveTo>
                  <a:pt x="0" y="0"/>
                </a:moveTo>
                <a:lnTo>
                  <a:pt x="815760" y="0"/>
                </a:lnTo>
                <a:lnTo>
                  <a:pt x="815760" y="542481"/>
                </a:lnTo>
                <a:lnTo>
                  <a:pt x="0" y="542481"/>
                </a:lnTo>
                <a:lnTo>
                  <a:pt x="0" y="0"/>
                </a:lnTo>
                <a:close/>
              </a:path>
            </a:pathLst>
          </a:custGeom>
          <a:blipFill rotWithShape="1">
            <a:blip r:embed="rId4">
              <a:alphaModFix/>
            </a:blip>
            <a:stretch>
              <a:fillRect b="0" l="0" r="0" t="0"/>
            </a:stretch>
          </a:blipFill>
          <a:ln>
            <a:noFill/>
          </a:ln>
        </p:spPr>
      </p:sp>
      <p:sp>
        <p:nvSpPr>
          <p:cNvPr id="325" name="Google Shape;325;p16"/>
          <p:cNvSpPr/>
          <p:nvPr/>
        </p:nvSpPr>
        <p:spPr>
          <a:xfrm>
            <a:off x="-1803942" y="675480"/>
            <a:ext cx="3762816" cy="1529332"/>
          </a:xfrm>
          <a:custGeom>
            <a:rect b="b" l="l" r="r" t="t"/>
            <a:pathLst>
              <a:path extrusionOk="0" h="1529332" w="3762816">
                <a:moveTo>
                  <a:pt x="0" y="0"/>
                </a:moveTo>
                <a:lnTo>
                  <a:pt x="3762816" y="0"/>
                </a:lnTo>
                <a:lnTo>
                  <a:pt x="3762816" y="1529331"/>
                </a:lnTo>
                <a:lnTo>
                  <a:pt x="0" y="1529331"/>
                </a:lnTo>
                <a:lnTo>
                  <a:pt x="0" y="0"/>
                </a:lnTo>
                <a:close/>
              </a:path>
            </a:pathLst>
          </a:custGeom>
          <a:blipFill rotWithShape="1">
            <a:blip r:embed="rId6">
              <a:alphaModFix/>
            </a:blip>
            <a:stretch>
              <a:fillRect b="0" l="0" r="0" t="0"/>
            </a:stretch>
          </a:blipFill>
          <a:ln>
            <a:noFill/>
          </a:ln>
        </p:spPr>
      </p:sp>
      <p:sp>
        <p:nvSpPr>
          <p:cNvPr id="326" name="Google Shape;326;p16"/>
          <p:cNvSpPr/>
          <p:nvPr/>
        </p:nvSpPr>
        <p:spPr>
          <a:xfrm>
            <a:off x="14620396" y="-169222"/>
            <a:ext cx="2947405" cy="1197922"/>
          </a:xfrm>
          <a:custGeom>
            <a:rect b="b" l="l" r="r" t="t"/>
            <a:pathLst>
              <a:path extrusionOk="0" h="1197922" w="2947405">
                <a:moveTo>
                  <a:pt x="0" y="0"/>
                </a:moveTo>
                <a:lnTo>
                  <a:pt x="2947404" y="0"/>
                </a:lnTo>
                <a:lnTo>
                  <a:pt x="2947404" y="1197922"/>
                </a:lnTo>
                <a:lnTo>
                  <a:pt x="0" y="1197922"/>
                </a:lnTo>
                <a:lnTo>
                  <a:pt x="0" y="0"/>
                </a:lnTo>
                <a:close/>
              </a:path>
            </a:pathLst>
          </a:custGeom>
          <a:blipFill rotWithShape="1">
            <a:blip r:embed="rId6">
              <a:alphaModFix/>
            </a:blip>
            <a:stretch>
              <a:fillRect b="0" l="0" r="0" t="0"/>
            </a:stretch>
          </a:blipFill>
          <a:ln>
            <a:noFill/>
          </a:ln>
        </p:spPr>
      </p:sp>
      <p:sp>
        <p:nvSpPr>
          <p:cNvPr id="327" name="Google Shape;327;p16"/>
          <p:cNvSpPr/>
          <p:nvPr/>
        </p:nvSpPr>
        <p:spPr>
          <a:xfrm>
            <a:off x="2763814" y="0"/>
            <a:ext cx="2069617" cy="841160"/>
          </a:xfrm>
          <a:custGeom>
            <a:rect b="b" l="l" r="r" t="t"/>
            <a:pathLst>
              <a:path extrusionOk="0" h="841160" w="2069617">
                <a:moveTo>
                  <a:pt x="0" y="0"/>
                </a:moveTo>
                <a:lnTo>
                  <a:pt x="2069616" y="0"/>
                </a:lnTo>
                <a:lnTo>
                  <a:pt x="2069616" y="841160"/>
                </a:lnTo>
                <a:lnTo>
                  <a:pt x="0" y="841160"/>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Pre-K Outdoor Activities to Celebrate National Play Outside Day Presentation">
  <a:themeElements>
    <a:clrScheme name="Office">
      <a:dk1>
        <a:srgbClr val="005370"/>
      </a:dk1>
      <a:lt1>
        <a:srgbClr val="FFFFFF"/>
      </a:lt1>
      <a:dk2>
        <a:srgbClr val="434343"/>
      </a:dk2>
      <a:lt2>
        <a:srgbClr val="08704D"/>
      </a:lt2>
      <a:accent1>
        <a:srgbClr val="60AB74"/>
      </a:accent1>
      <a:accent2>
        <a:srgbClr val="E25B44"/>
      </a:accent2>
      <a:accent3>
        <a:srgbClr val="F5DE89"/>
      </a:accent3>
      <a:accent4>
        <a:srgbClr val="99CC63"/>
      </a:accent4>
      <a:accent5>
        <a:srgbClr val="08704D"/>
      </a:accent5>
      <a:accent6>
        <a:srgbClr val="F5DE89"/>
      </a:accent6>
      <a:hlink>
        <a:srgbClr val="43434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